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s/slide19.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charts/style1.xml" ContentType="application/vnd.ms-office.chartstyle+xml"/>
  <Override PartName="/ppt/charts/chart1.xml" ContentType="application/vnd.openxmlformats-officedocument.drawingml.chart+xml"/>
  <Override PartName="/ppt/charts/colors1.xml" ContentType="application/vnd.ms-office.chartcolorstyl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112" r:id="rId2"/>
    <p:sldId id="4103" r:id="rId3"/>
    <p:sldId id="4094" r:id="rId4"/>
    <p:sldId id="4106" r:id="rId5"/>
    <p:sldId id="4110" r:id="rId6"/>
    <p:sldId id="4100" r:id="rId7"/>
    <p:sldId id="4107" r:id="rId8"/>
    <p:sldId id="4125" r:id="rId9"/>
    <p:sldId id="4116" r:id="rId10"/>
    <p:sldId id="4117" r:id="rId11"/>
    <p:sldId id="4115" r:id="rId12"/>
    <p:sldId id="4118" r:id="rId13"/>
    <p:sldId id="4119" r:id="rId14"/>
    <p:sldId id="4120" r:id="rId15"/>
    <p:sldId id="4121" r:id="rId16"/>
    <p:sldId id="4102" r:id="rId17"/>
    <p:sldId id="4096" r:id="rId18"/>
    <p:sldId id="4123" r:id="rId19"/>
    <p:sldId id="4124" r:id="rId20"/>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BA53"/>
    <a:srgbClr val="81AB3F"/>
    <a:srgbClr val="7BBB56"/>
    <a:srgbClr val="EC4687"/>
    <a:srgbClr val="45B982"/>
    <a:srgbClr val="6DDDAF"/>
    <a:srgbClr val="003F4C"/>
    <a:srgbClr val="02958F"/>
    <a:srgbClr val="3FA1D6"/>
    <a:srgbClr val="BFD2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1973" autoAdjust="0"/>
  </p:normalViewPr>
  <p:slideViewPr>
    <p:cSldViewPr snapToGrid="0" snapToObjects="1">
      <p:cViewPr varScale="1">
        <p:scale>
          <a:sx n="58" d="100"/>
          <a:sy n="58" d="100"/>
        </p:scale>
        <p:origin x="390" y="90"/>
      </p:cViewPr>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30" d="100"/>
        <a:sy n="3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1"/>
          <c:h val="1"/>
        </c:manualLayout>
      </c:layout>
      <c:barChart>
        <c:barDir val="col"/>
        <c:grouping val="percentStacked"/>
        <c:varyColors val="0"/>
        <c:ser>
          <c:idx val="0"/>
          <c:order val="0"/>
          <c:tx>
            <c:strRef>
              <c:f>Sheet1!$B$1</c:f>
              <c:strCache>
                <c:ptCount val="1"/>
                <c:pt idx="0">
                  <c:v>Series 1</c:v>
                </c:pt>
              </c:strCache>
            </c:strRef>
          </c:tx>
          <c:spPr>
            <a:solidFill>
              <a:srgbClr val="7BBB56"/>
            </a:solidFill>
            <a:ln>
              <a:noFill/>
            </a:ln>
            <a:effectLst/>
          </c:spPr>
          <c:invertIfNegative val="0"/>
          <c:cat>
            <c:strRef>
              <c:f>Sheet1!$A$2</c:f>
              <c:strCache>
                <c:ptCount val="1"/>
                <c:pt idx="0">
                  <c:v>Category 1</c:v>
                </c:pt>
              </c:strCache>
            </c:strRef>
          </c:cat>
          <c:val>
            <c:numRef>
              <c:f>Sheet1!$B$2</c:f>
              <c:numCache>
                <c:formatCode>General</c:formatCode>
                <c:ptCount val="1"/>
                <c:pt idx="0">
                  <c:v>25</c:v>
                </c:pt>
              </c:numCache>
            </c:numRef>
          </c:val>
          <c:extLst>
            <c:ext xmlns:c16="http://schemas.microsoft.com/office/drawing/2014/chart" uri="{C3380CC4-5D6E-409C-BE32-E72D297353CC}">
              <c16:uniqueId val="{00000000-AF1F-8343-99A8-DA9EFD1423C5}"/>
            </c:ext>
          </c:extLst>
        </c:ser>
        <c:ser>
          <c:idx val="1"/>
          <c:order val="1"/>
          <c:tx>
            <c:strRef>
              <c:f>Sheet1!$C$1</c:f>
              <c:strCache>
                <c:ptCount val="1"/>
                <c:pt idx="0">
                  <c:v>Series 2</c:v>
                </c:pt>
              </c:strCache>
            </c:strRef>
          </c:tx>
          <c:spPr>
            <a:solidFill>
              <a:srgbClr val="6796C4"/>
            </a:solidFill>
            <a:ln>
              <a:noFill/>
            </a:ln>
            <a:effectLst/>
          </c:spPr>
          <c:invertIfNegative val="0"/>
          <c:cat>
            <c:strRef>
              <c:f>Sheet1!$A$2</c:f>
              <c:strCache>
                <c:ptCount val="1"/>
                <c:pt idx="0">
                  <c:v>Category 1</c:v>
                </c:pt>
              </c:strCache>
            </c:strRef>
          </c:cat>
          <c:val>
            <c:numRef>
              <c:f>Sheet1!$C$2</c:f>
              <c:numCache>
                <c:formatCode>General</c:formatCode>
                <c:ptCount val="1"/>
                <c:pt idx="0">
                  <c:v>25</c:v>
                </c:pt>
              </c:numCache>
            </c:numRef>
          </c:val>
          <c:extLst>
            <c:ext xmlns:c16="http://schemas.microsoft.com/office/drawing/2014/chart" uri="{C3380CC4-5D6E-409C-BE32-E72D297353CC}">
              <c16:uniqueId val="{00000001-AF1F-8343-99A8-DA9EFD1423C5}"/>
            </c:ext>
          </c:extLst>
        </c:ser>
        <c:ser>
          <c:idx val="3"/>
          <c:order val="2"/>
          <c:tx>
            <c:strRef>
              <c:f>Sheet1!$E$1</c:f>
              <c:strCache>
                <c:ptCount val="1"/>
                <c:pt idx="0">
                  <c:v>Series 4</c:v>
                </c:pt>
              </c:strCache>
            </c:strRef>
          </c:tx>
          <c:spPr>
            <a:solidFill>
              <a:schemeClr val="accent4"/>
            </a:solidFill>
            <a:ln>
              <a:noFill/>
            </a:ln>
            <a:effectLst/>
          </c:spPr>
          <c:invertIfNegative val="0"/>
          <c:dPt>
            <c:idx val="0"/>
            <c:invertIfNegative val="0"/>
            <c:bubble3D val="0"/>
            <c:spPr>
              <a:solidFill>
                <a:srgbClr val="EC4687"/>
              </a:solidFill>
              <a:ln>
                <a:noFill/>
              </a:ln>
              <a:effectLst/>
            </c:spPr>
            <c:extLst>
              <c:ext xmlns:c16="http://schemas.microsoft.com/office/drawing/2014/chart" uri="{C3380CC4-5D6E-409C-BE32-E72D297353CC}">
                <c16:uniqueId val="{00000000-8306-4742-BAA6-40CC7AE82489}"/>
              </c:ext>
            </c:extLst>
          </c:dPt>
          <c:cat>
            <c:strRef>
              <c:f>Sheet1!$A$2</c:f>
              <c:strCache>
                <c:ptCount val="1"/>
                <c:pt idx="0">
                  <c:v>Category 1</c:v>
                </c:pt>
              </c:strCache>
            </c:strRef>
          </c:cat>
          <c:val>
            <c:numRef>
              <c:f>Sheet1!$E$2</c:f>
              <c:numCache>
                <c:formatCode>General</c:formatCode>
                <c:ptCount val="1"/>
                <c:pt idx="0">
                  <c:v>25</c:v>
                </c:pt>
              </c:numCache>
            </c:numRef>
          </c:val>
          <c:extLst>
            <c:ext xmlns:c16="http://schemas.microsoft.com/office/drawing/2014/chart" uri="{C3380CC4-5D6E-409C-BE32-E72D297353CC}">
              <c16:uniqueId val="{00000003-AF1F-8343-99A8-DA9EFD1423C5}"/>
            </c:ext>
          </c:extLst>
        </c:ser>
        <c:dLbls>
          <c:showLegendKey val="0"/>
          <c:showVal val="0"/>
          <c:showCatName val="0"/>
          <c:showSerName val="0"/>
          <c:showPercent val="0"/>
          <c:showBubbleSize val="0"/>
        </c:dLbls>
        <c:gapWidth val="0"/>
        <c:overlap val="100"/>
        <c:axId val="781131536"/>
        <c:axId val="781131936"/>
      </c:barChart>
      <c:catAx>
        <c:axId val="781131536"/>
        <c:scaling>
          <c:orientation val="minMax"/>
        </c:scaling>
        <c:delete val="1"/>
        <c:axPos val="b"/>
        <c:numFmt formatCode="General" sourceLinked="1"/>
        <c:majorTickMark val="none"/>
        <c:minorTickMark val="none"/>
        <c:tickLblPos val="nextTo"/>
        <c:crossAx val="781131936"/>
        <c:crosses val="autoZero"/>
        <c:auto val="1"/>
        <c:lblAlgn val="ctr"/>
        <c:lblOffset val="100"/>
        <c:noMultiLvlLbl val="0"/>
      </c:catAx>
      <c:valAx>
        <c:axId val="781131936"/>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81131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3400" b="1" i="0">
          <a:solidFill>
            <a:schemeClr val="bg1"/>
          </a:solidFill>
          <a:latin typeface="Poppins" pitchFamily="2" charset="77"/>
          <a:cs typeface="Poppins" pitchFamily="2" charset="77"/>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Poppins" pitchFamily="2" charset="77"/>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Poppins" pitchFamily="2" charset="77"/>
              </a:defRPr>
            </a:lvl1pPr>
          </a:lstStyle>
          <a:p>
            <a:fld id="{EFC10EE1-B198-C942-8235-326C972CBB30}" type="datetimeFigureOut">
              <a:rPr lang="en-US" smtClean="0"/>
              <a:pPr/>
              <a:t>3/28/2025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Poppins" pitchFamily="2" charset="77"/>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Poppins" pitchFamily="2" charset="77"/>
              </a:defRPr>
            </a:lvl1pPr>
          </a:lstStyle>
          <a:p>
            <a:fld id="{006BE02D-20C0-F840-AFAC-BEA99C74FDC2}" type="slidenum">
              <a:rPr lang="en-US" smtClean="0"/>
              <a:pPr/>
              <a:t>‹nr.›</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Poppins" pitchFamily="2" charset="77"/>
        <a:ea typeface="+mn-ea"/>
        <a:cs typeface="+mn-cs"/>
      </a:defRPr>
    </a:lvl1pPr>
    <a:lvl2pPr marL="914217" algn="l" defTabSz="914217" rtl="0" eaLnBrk="1" latinLnBrk="0" hangingPunct="1">
      <a:defRPr sz="2400" b="0" i="0" kern="1200">
        <a:solidFill>
          <a:schemeClr val="tx1"/>
        </a:solidFill>
        <a:latin typeface="Poppins" pitchFamily="2" charset="77"/>
        <a:ea typeface="+mn-ea"/>
        <a:cs typeface="+mn-cs"/>
      </a:defRPr>
    </a:lvl2pPr>
    <a:lvl3pPr marL="1828434" algn="l" defTabSz="914217" rtl="0" eaLnBrk="1" latinLnBrk="0" hangingPunct="1">
      <a:defRPr sz="2400" b="0" i="0" kern="1200">
        <a:solidFill>
          <a:schemeClr val="tx1"/>
        </a:solidFill>
        <a:latin typeface="Poppins" pitchFamily="2" charset="77"/>
        <a:ea typeface="+mn-ea"/>
        <a:cs typeface="+mn-cs"/>
      </a:defRPr>
    </a:lvl3pPr>
    <a:lvl4pPr marL="2742651" algn="l" defTabSz="914217" rtl="0" eaLnBrk="1" latinLnBrk="0" hangingPunct="1">
      <a:defRPr sz="2400" b="0" i="0" kern="1200">
        <a:solidFill>
          <a:schemeClr val="tx1"/>
        </a:solidFill>
        <a:latin typeface="Poppins" pitchFamily="2" charset="77"/>
        <a:ea typeface="+mn-ea"/>
        <a:cs typeface="+mn-cs"/>
      </a:defRPr>
    </a:lvl4pPr>
    <a:lvl5pPr marL="3656868" algn="l" defTabSz="914217" rtl="0" eaLnBrk="1" latinLnBrk="0" hangingPunct="1">
      <a:defRPr sz="2400" b="0" i="0" kern="1200">
        <a:solidFill>
          <a:schemeClr val="tx1"/>
        </a:solidFill>
        <a:latin typeface="Poppins" pitchFamily="2" charset="77"/>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DFED32F-5B71-4C5C-8181-633878087440}" type="slidenum">
              <a:rPr lang="nl-NL" smtClean="0"/>
              <a:t>1</a:t>
            </a:fld>
            <a:endParaRPr lang="nl-NL" dirty="0"/>
          </a:p>
        </p:txBody>
      </p:sp>
    </p:spTree>
    <p:extLst>
      <p:ext uri="{BB962C8B-B14F-4D97-AF65-F5344CB8AC3E}">
        <p14:creationId xmlns:p14="http://schemas.microsoft.com/office/powerpoint/2010/main" val="459730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DFED32F-5B71-4C5C-8181-633878087440}" type="slidenum">
              <a:rPr lang="nl-NL" smtClean="0"/>
              <a:t>19</a:t>
            </a:fld>
            <a:endParaRPr lang="nl-NL" dirty="0"/>
          </a:p>
        </p:txBody>
      </p:sp>
    </p:spTree>
    <p:extLst>
      <p:ext uri="{BB962C8B-B14F-4D97-AF65-F5344CB8AC3E}">
        <p14:creationId xmlns:p14="http://schemas.microsoft.com/office/powerpoint/2010/main" val="2653273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256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09178-65D2-4EE4-846B-4E92F8D275B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A32D24F-2925-4416-9DBB-F54EA20F4E1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C071F27-0130-4896-8C80-AC1C73364D9F}"/>
              </a:ext>
            </a:extLst>
          </p:cNvPr>
          <p:cNvSpPr>
            <a:spLocks noGrp="1"/>
          </p:cNvSpPr>
          <p:nvPr>
            <p:ph type="dt" sz="half" idx="10"/>
          </p:nvPr>
        </p:nvSpPr>
        <p:spPr/>
        <p:txBody>
          <a:bodyPr/>
          <a:lstStyle/>
          <a:p>
            <a:fld id="{4BBC933B-D33D-45E8-B0E7-6CBF8873AB45}" type="datetime1">
              <a:rPr lang="nl-NL" smtClean="0"/>
              <a:t>28-3-2025</a:t>
            </a:fld>
            <a:endParaRPr lang="nl-NL" dirty="0"/>
          </a:p>
        </p:txBody>
      </p:sp>
      <p:sp>
        <p:nvSpPr>
          <p:cNvPr id="5" name="Tijdelijke aanduiding voor voettekst 4">
            <a:extLst>
              <a:ext uri="{FF2B5EF4-FFF2-40B4-BE49-F238E27FC236}">
                <a16:creationId xmlns:a16="http://schemas.microsoft.com/office/drawing/2014/main" id="{A1246F95-5299-4D04-BBA1-5C50D2187C5B}"/>
              </a:ext>
            </a:extLst>
          </p:cNvPr>
          <p:cNvSpPr>
            <a:spLocks noGrp="1"/>
          </p:cNvSpPr>
          <p:nvPr>
            <p:ph type="ftr" sz="quarter" idx="11"/>
          </p:nvPr>
        </p:nvSpPr>
        <p:spPr/>
        <p:txBody>
          <a:bodyPr/>
          <a:lstStyle/>
          <a:p>
            <a:r>
              <a:rPr lang="nl-NL"/>
              <a:t>Informatie Hypotheekadviseurs</a:t>
            </a:r>
            <a:endParaRPr lang="nl-NL" dirty="0"/>
          </a:p>
        </p:txBody>
      </p:sp>
      <p:sp>
        <p:nvSpPr>
          <p:cNvPr id="6" name="Tijdelijke aanduiding voor dianummer 5">
            <a:extLst>
              <a:ext uri="{FF2B5EF4-FFF2-40B4-BE49-F238E27FC236}">
                <a16:creationId xmlns:a16="http://schemas.microsoft.com/office/drawing/2014/main" id="{06CEF2CA-F390-46D9-B489-174614E76773}"/>
              </a:ext>
            </a:extLst>
          </p:cNvPr>
          <p:cNvSpPr>
            <a:spLocks noGrp="1"/>
          </p:cNvSpPr>
          <p:nvPr>
            <p:ph type="sldNum" sz="quarter" idx="12"/>
          </p:nvPr>
        </p:nvSpPr>
        <p:spPr/>
        <p:txBody>
          <a:bodyPr/>
          <a:lstStyle>
            <a:lvl1pPr>
              <a:defRPr/>
            </a:lvl1pPr>
          </a:lstStyle>
          <a:p>
            <a:fld id="{62D9F746-C458-49AD-9D2D-87BC9A5E516B}" type="slidenum">
              <a:rPr lang="nl-NL" smtClean="0"/>
              <a:pPr/>
              <a:t>‹nr.›</a:t>
            </a:fld>
            <a:endParaRPr lang="nl-NL" dirty="0"/>
          </a:p>
        </p:txBody>
      </p:sp>
      <p:pic>
        <p:nvPicPr>
          <p:cNvPr id="7" name="Afbeelding 6" descr="Afbeelding met klok, teken, licht&#10;&#10;Automatisch gegenereerde beschrijving">
            <a:extLst>
              <a:ext uri="{FF2B5EF4-FFF2-40B4-BE49-F238E27FC236}">
                <a16:creationId xmlns:a16="http://schemas.microsoft.com/office/drawing/2014/main" id="{9A6B31B3-5175-4B5B-B72C-2A892DF4EA98}"/>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9986633" y="273051"/>
            <a:ext cx="4195337" cy="1578094"/>
          </a:xfrm>
          <a:prstGeom prst="rect">
            <a:avLst/>
          </a:prstGeom>
        </p:spPr>
      </p:pic>
    </p:spTree>
    <p:extLst>
      <p:ext uri="{BB962C8B-B14F-4D97-AF65-F5344CB8AC3E}">
        <p14:creationId xmlns:p14="http://schemas.microsoft.com/office/powerpoint/2010/main" val="2414609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9"/>
            <a:ext cx="21025723" cy="2651126"/>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4018" r:id="rId1"/>
    <p:sldLayoutId id="2147484019" r:id="rId2"/>
  </p:sldLayoutIdLst>
  <p:hf hdr="0" ftr="0" dt="0"/>
  <p:txStyles>
    <p:titleStyle>
      <a:lvl1pPr algn="ctr" defTabSz="1828434" rtl="0" eaLnBrk="1" latinLnBrk="0" hangingPunct="1">
        <a:lnSpc>
          <a:spcPct val="90000"/>
        </a:lnSpc>
        <a:spcBef>
          <a:spcPct val="0"/>
        </a:spcBef>
        <a:buNone/>
        <a:defRPr lang="en-US" sz="7400" b="1" i="0" kern="1200" spc="-290" baseline="0">
          <a:solidFill>
            <a:schemeClr val="tx2"/>
          </a:solidFill>
          <a:latin typeface="Poppins" pitchFamily="2" charset="77"/>
          <a:ea typeface="Open Sans Light" panose="020B0306030504020204" pitchFamily="34" charset="0"/>
          <a:cs typeface="Poppins" pitchFamily="2" charset="77"/>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000" b="0" i="0" kern="1200" spc="-30" baseline="0" dirty="0" smtClean="0">
          <a:solidFill>
            <a:schemeClr val="tx1"/>
          </a:solidFill>
          <a:effectLst/>
          <a:latin typeface="Poppins" pitchFamily="2" charset="77"/>
          <a:ea typeface="Open Sans Light" panose="020B0306030504020204" pitchFamily="34" charset="0"/>
          <a:cs typeface="Poppins" pitchFamily="2" charset="77"/>
        </a:defRPr>
      </a:lvl1pPr>
      <a:lvl2pPr marL="1371325" indent="-457109" algn="l" defTabSz="1828434" rtl="0" eaLnBrk="1" latinLnBrk="0" hangingPunct="1">
        <a:lnSpc>
          <a:spcPct val="90000"/>
        </a:lnSpc>
        <a:spcBef>
          <a:spcPts val="1000"/>
        </a:spcBef>
        <a:buFont typeface="Arial" panose="020B0604020202020204" pitchFamily="34" charset="0"/>
        <a:buChar char="•"/>
        <a:defRPr lang="en-US" sz="3200" b="0" i="0" kern="1200" spc="-30" baseline="0" dirty="0" smtClean="0">
          <a:solidFill>
            <a:schemeClr val="tx1"/>
          </a:solidFill>
          <a:effectLst/>
          <a:latin typeface="Poppins" pitchFamily="2" charset="77"/>
          <a:ea typeface="Open Sans Light" panose="020B0306030504020204" pitchFamily="34" charset="0"/>
          <a:cs typeface="Poppins" pitchFamily="2" charset="77"/>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2800" b="0" i="0" kern="1200" spc="-30" baseline="0" dirty="0" smtClean="0">
          <a:solidFill>
            <a:schemeClr val="tx1"/>
          </a:solidFill>
          <a:effectLst/>
          <a:latin typeface="Poppins" pitchFamily="2" charset="77"/>
          <a:ea typeface="Open Sans Light" panose="020B0306030504020204" pitchFamily="34" charset="0"/>
          <a:cs typeface="Poppins" pitchFamily="2" charset="77"/>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2400" b="0" i="0" kern="1200" spc="-30" baseline="0" dirty="0" smtClean="0">
          <a:solidFill>
            <a:schemeClr val="tx1"/>
          </a:solidFill>
          <a:effectLst/>
          <a:latin typeface="Poppins" pitchFamily="2" charset="77"/>
          <a:ea typeface="Open Sans Light" panose="020B0306030504020204" pitchFamily="34" charset="0"/>
          <a:cs typeface="Poppins" pitchFamily="2" charset="77"/>
        </a:defRPr>
      </a:lvl4pPr>
      <a:lvl5pPr marL="4113976" indent="-457109" algn="l" defTabSz="1828434" rtl="0" eaLnBrk="1" latinLnBrk="0" hangingPunct="1">
        <a:lnSpc>
          <a:spcPct val="90000"/>
        </a:lnSpc>
        <a:spcBef>
          <a:spcPts val="1000"/>
        </a:spcBef>
        <a:buFont typeface="Arial" panose="020B0604020202020204" pitchFamily="34" charset="0"/>
        <a:buChar char="•"/>
        <a:defRPr lang="en-US" sz="2400" b="0" i="0" kern="1200" spc="-30" baseline="0" dirty="0">
          <a:solidFill>
            <a:schemeClr val="tx1"/>
          </a:solidFill>
          <a:effectLst/>
          <a:latin typeface="Poppins" pitchFamily="2" charset="77"/>
          <a:ea typeface="Open Sans Light" panose="020B0306030504020204" pitchFamily="34" charset="0"/>
          <a:cs typeface="Poppins" pitchFamily="2" charset="77"/>
        </a:defRPr>
      </a:lvl5pPr>
      <a:lvl6pPr marL="5028193"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7"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5"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5"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6" algn="l" defTabSz="1828434" rtl="0" eaLnBrk="1" latinLnBrk="0" hangingPunct="1">
        <a:defRPr sz="36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0.png"/><Relationship Id="rId5" Type="http://schemas.microsoft.com/office/2007/relationships/hdphoto" Target="../media/hdphoto1.wdp"/><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C71AF13D-87F6-55C4-1574-F5D7EC13DF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 y="1790"/>
            <a:ext cx="24411203" cy="12765025"/>
          </a:xfrm>
          <a:prstGeom prst="rect">
            <a:avLst/>
          </a:prstGeom>
        </p:spPr>
      </p:pic>
      <p:pic>
        <p:nvPicPr>
          <p:cNvPr id="9" name="Afbeelding 8">
            <a:extLst>
              <a:ext uri="{FF2B5EF4-FFF2-40B4-BE49-F238E27FC236}">
                <a16:creationId xmlns:a16="http://schemas.microsoft.com/office/drawing/2014/main" id="{A242AC58-9672-5B0D-994C-986B25D99BD9}"/>
              </a:ext>
            </a:extLst>
          </p:cNvPr>
          <p:cNvPicPr>
            <a:picLocks noChangeAspect="1"/>
          </p:cNvPicPr>
          <p:nvPr/>
        </p:nvPicPr>
        <p:blipFill>
          <a:blip r:embed="rId3">
            <a:extLst>
              <a:ext uri="{28A0092B-C50C-407E-A947-70E740481C1C}">
                <a14:useLocalDpi xmlns:a14="http://schemas.microsoft.com/office/drawing/2010/main" val="0"/>
              </a:ext>
            </a:extLst>
          </a:blip>
          <a:srcRect t="96484"/>
          <a:stretch/>
        </p:blipFill>
        <p:spPr>
          <a:xfrm>
            <a:off x="3" y="12318039"/>
            <a:ext cx="24411203" cy="1396174"/>
          </a:xfrm>
          <a:prstGeom prst="rect">
            <a:avLst/>
          </a:prstGeom>
        </p:spPr>
      </p:pic>
      <p:sp>
        <p:nvSpPr>
          <p:cNvPr id="10" name="Rechthoek: afgeronde hoeken 9">
            <a:extLst>
              <a:ext uri="{FF2B5EF4-FFF2-40B4-BE49-F238E27FC236}">
                <a16:creationId xmlns:a16="http://schemas.microsoft.com/office/drawing/2014/main" id="{2893B2C4-8E77-8C9C-644E-5084D35E3C4F}"/>
              </a:ext>
            </a:extLst>
          </p:cNvPr>
          <p:cNvSpPr/>
          <p:nvPr/>
        </p:nvSpPr>
        <p:spPr>
          <a:xfrm>
            <a:off x="1256976" y="9943298"/>
            <a:ext cx="9700273" cy="634835"/>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7198"/>
          </a:p>
        </p:txBody>
      </p:sp>
      <p:pic>
        <p:nvPicPr>
          <p:cNvPr id="12" name="Afbeelding 11">
            <a:extLst>
              <a:ext uri="{FF2B5EF4-FFF2-40B4-BE49-F238E27FC236}">
                <a16:creationId xmlns:a16="http://schemas.microsoft.com/office/drawing/2014/main" id="{46A1914C-407E-579A-D51F-5281F14681ED}"/>
              </a:ext>
            </a:extLst>
          </p:cNvPr>
          <p:cNvPicPr>
            <a:picLocks noChangeAspect="1"/>
          </p:cNvPicPr>
          <p:nvPr/>
        </p:nvPicPr>
        <p:blipFill>
          <a:blip r:embed="rId3">
            <a:extLst>
              <a:ext uri="{28A0092B-C50C-407E-A947-70E740481C1C}">
                <a14:useLocalDpi xmlns:a14="http://schemas.microsoft.com/office/drawing/2010/main" val="0"/>
              </a:ext>
            </a:extLst>
          </a:blip>
          <a:srcRect l="46477" t="73153" r="45715" b="12524"/>
          <a:stretch/>
        </p:blipFill>
        <p:spPr>
          <a:xfrm>
            <a:off x="8990518" y="9339835"/>
            <a:ext cx="4261054" cy="1828324"/>
          </a:xfrm>
          <a:prstGeom prst="rect">
            <a:avLst/>
          </a:prstGeom>
        </p:spPr>
      </p:pic>
      <p:sp>
        <p:nvSpPr>
          <p:cNvPr id="14" name="Rechthoek: afgeronde hoeken 13">
            <a:extLst>
              <a:ext uri="{FF2B5EF4-FFF2-40B4-BE49-F238E27FC236}">
                <a16:creationId xmlns:a16="http://schemas.microsoft.com/office/drawing/2014/main" id="{22243E8D-1937-4A70-FA5E-2D57088D2F60}"/>
              </a:ext>
            </a:extLst>
          </p:cNvPr>
          <p:cNvSpPr/>
          <p:nvPr/>
        </p:nvSpPr>
        <p:spPr>
          <a:xfrm>
            <a:off x="1032666" y="9515844"/>
            <a:ext cx="8515248" cy="1854795"/>
          </a:xfrm>
          <a:prstGeom prst="roundRect">
            <a:avLst>
              <a:gd name="adj" fmla="val 36111"/>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7198"/>
          </a:p>
        </p:txBody>
      </p:sp>
      <p:pic>
        <p:nvPicPr>
          <p:cNvPr id="11" name="Afbeelding 10">
            <a:extLst>
              <a:ext uri="{FF2B5EF4-FFF2-40B4-BE49-F238E27FC236}">
                <a16:creationId xmlns:a16="http://schemas.microsoft.com/office/drawing/2014/main" id="{0D2BC925-4FD6-BA29-C495-15715259CE90}"/>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l="8981" t="16064" r="12592" b="16862"/>
          <a:stretch/>
        </p:blipFill>
        <p:spPr>
          <a:xfrm>
            <a:off x="1434426" y="10077099"/>
            <a:ext cx="2231430" cy="781055"/>
          </a:xfrm>
          <a:prstGeom prst="rect">
            <a:avLst/>
          </a:prstGeom>
        </p:spPr>
      </p:pic>
      <p:pic>
        <p:nvPicPr>
          <p:cNvPr id="13" name="Picture 2" descr="Het programma van najaar 2024 | SEH Collegetour">
            <a:extLst>
              <a:ext uri="{FF2B5EF4-FFF2-40B4-BE49-F238E27FC236}">
                <a16:creationId xmlns:a16="http://schemas.microsoft.com/office/drawing/2014/main" id="{96970140-C440-4328-A4C0-1B986F43679D}"/>
              </a:ext>
            </a:extLst>
          </p:cNvPr>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t="32656" b="33672"/>
          <a:stretch/>
        </p:blipFill>
        <p:spPr bwMode="auto">
          <a:xfrm>
            <a:off x="4058410" y="10064669"/>
            <a:ext cx="2803256" cy="93223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Kies de hypotheek die bij jou past - Hoekstra en van Eck">
            <a:extLst>
              <a:ext uri="{FF2B5EF4-FFF2-40B4-BE49-F238E27FC236}">
                <a16:creationId xmlns:a16="http://schemas.microsoft.com/office/drawing/2014/main" id="{2689F252-7FAD-48FB-9593-821734B83A88}"/>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6861669" y="9663277"/>
            <a:ext cx="2200821" cy="1516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540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87">
            <a:extLst>
              <a:ext uri="{FF2B5EF4-FFF2-40B4-BE49-F238E27FC236}">
                <a16:creationId xmlns:a16="http://schemas.microsoft.com/office/drawing/2014/main" id="{432C6037-71C0-B64E-9D76-780FD4012360}"/>
              </a:ext>
            </a:extLst>
          </p:cNvPr>
          <p:cNvSpPr>
            <a:spLocks noChangeArrowheads="1"/>
          </p:cNvSpPr>
          <p:nvPr/>
        </p:nvSpPr>
        <p:spPr bwMode="auto">
          <a:xfrm>
            <a:off x="2410763" y="5229409"/>
            <a:ext cx="1635681" cy="1610116"/>
          </a:xfrm>
          <a:prstGeom prst="roundRect">
            <a:avLst>
              <a:gd name="adj" fmla="val 8802"/>
            </a:avLst>
          </a:prstGeom>
          <a:solidFill>
            <a:schemeClr val="accent6"/>
          </a:solidFill>
          <a:ln>
            <a:noFill/>
          </a:ln>
          <a:effectLst/>
        </p:spPr>
        <p:txBody>
          <a:bodyPr wrap="none" anchor="ctr"/>
          <a:lstStyle/>
          <a:p>
            <a:endParaRPr lang="en-US" sz="3599" dirty="0">
              <a:latin typeface="Poppins" pitchFamily="2" charset="77"/>
            </a:endParaRPr>
          </a:p>
        </p:txBody>
      </p:sp>
      <p:sp>
        <p:nvSpPr>
          <p:cNvPr id="26" name="Freeform 503">
            <a:extLst>
              <a:ext uri="{FF2B5EF4-FFF2-40B4-BE49-F238E27FC236}">
                <a16:creationId xmlns:a16="http://schemas.microsoft.com/office/drawing/2014/main" id="{E8034C67-D06D-0C43-8B64-12517404ABF4}"/>
              </a:ext>
            </a:extLst>
          </p:cNvPr>
          <p:cNvSpPr>
            <a:spLocks noChangeArrowheads="1"/>
          </p:cNvSpPr>
          <p:nvPr/>
        </p:nvSpPr>
        <p:spPr bwMode="auto">
          <a:xfrm>
            <a:off x="2462860" y="8690412"/>
            <a:ext cx="1635681" cy="1610116"/>
          </a:xfrm>
          <a:prstGeom prst="roundRect">
            <a:avLst>
              <a:gd name="adj" fmla="val 8460"/>
            </a:avLst>
          </a:prstGeom>
          <a:solidFill>
            <a:schemeClr val="accent3"/>
          </a:solidFill>
          <a:ln>
            <a:noFill/>
          </a:ln>
          <a:effectLst/>
        </p:spPr>
        <p:txBody>
          <a:bodyPr wrap="none" anchor="ctr"/>
          <a:lstStyle/>
          <a:p>
            <a:endParaRPr lang="en-US" sz="3599" dirty="0">
              <a:latin typeface="Poppins" pitchFamily="2" charset="77"/>
            </a:endParaRPr>
          </a:p>
        </p:txBody>
      </p:sp>
      <p:sp>
        <p:nvSpPr>
          <p:cNvPr id="28" name="Freeform 27">
            <a:extLst>
              <a:ext uri="{FF2B5EF4-FFF2-40B4-BE49-F238E27FC236}">
                <a16:creationId xmlns:a16="http://schemas.microsoft.com/office/drawing/2014/main" id="{E37A007A-8AF2-9E4B-B2A2-182AE68A806F}"/>
              </a:ext>
            </a:extLst>
          </p:cNvPr>
          <p:cNvSpPr>
            <a:spLocks noChangeArrowheads="1"/>
          </p:cNvSpPr>
          <p:nvPr/>
        </p:nvSpPr>
        <p:spPr bwMode="auto">
          <a:xfrm>
            <a:off x="2900572" y="5450472"/>
            <a:ext cx="837703" cy="1019774"/>
          </a:xfrm>
          <a:custGeom>
            <a:avLst/>
            <a:gdLst>
              <a:gd name="connsiteX0" fmla="*/ 571917 w 1029642"/>
              <a:gd name="connsiteY0" fmla="*/ 749635 h 1273330"/>
              <a:gd name="connsiteX1" fmla="*/ 578455 w 1029642"/>
              <a:gd name="connsiteY1" fmla="*/ 749635 h 1273330"/>
              <a:gd name="connsiteX2" fmla="*/ 599381 w 1029642"/>
              <a:gd name="connsiteY2" fmla="*/ 776002 h 1273330"/>
              <a:gd name="connsiteX3" fmla="*/ 599381 w 1029642"/>
              <a:gd name="connsiteY3" fmla="*/ 781994 h 1273330"/>
              <a:gd name="connsiteX4" fmla="*/ 578455 w 1029642"/>
              <a:gd name="connsiteY4" fmla="*/ 809560 h 1273330"/>
              <a:gd name="connsiteX5" fmla="*/ 571917 w 1029642"/>
              <a:gd name="connsiteY5" fmla="*/ 809560 h 1273330"/>
              <a:gd name="connsiteX6" fmla="*/ 549683 w 1029642"/>
              <a:gd name="connsiteY6" fmla="*/ 781994 h 1273330"/>
              <a:gd name="connsiteX7" fmla="*/ 550991 w 1029642"/>
              <a:gd name="connsiteY7" fmla="*/ 776002 h 1273330"/>
              <a:gd name="connsiteX8" fmla="*/ 571917 w 1029642"/>
              <a:gd name="connsiteY8" fmla="*/ 749635 h 1273330"/>
              <a:gd name="connsiteX9" fmla="*/ 463157 w 1029642"/>
              <a:gd name="connsiteY9" fmla="*/ 524961 h 1273330"/>
              <a:gd name="connsiteX10" fmla="*/ 475631 w 1029642"/>
              <a:gd name="connsiteY10" fmla="*/ 526970 h 1273330"/>
              <a:gd name="connsiteX11" fmla="*/ 481791 w 1029642"/>
              <a:gd name="connsiteY11" fmla="*/ 549217 h 1273330"/>
              <a:gd name="connsiteX12" fmla="*/ 389385 w 1029642"/>
              <a:gd name="connsiteY12" fmla="*/ 709889 h 1273330"/>
              <a:gd name="connsiteX13" fmla="*/ 375833 w 1029642"/>
              <a:gd name="connsiteY13" fmla="*/ 718540 h 1273330"/>
              <a:gd name="connsiteX14" fmla="*/ 367207 w 1029642"/>
              <a:gd name="connsiteY14" fmla="*/ 716068 h 1273330"/>
              <a:gd name="connsiteX15" fmla="*/ 361047 w 1029642"/>
              <a:gd name="connsiteY15" fmla="*/ 692585 h 1273330"/>
              <a:gd name="connsiteX16" fmla="*/ 453453 w 1029642"/>
              <a:gd name="connsiteY16" fmla="*/ 533149 h 1273330"/>
              <a:gd name="connsiteX17" fmla="*/ 463157 w 1029642"/>
              <a:gd name="connsiteY17" fmla="*/ 524961 h 1273330"/>
              <a:gd name="connsiteX18" fmla="*/ 652599 w 1029642"/>
              <a:gd name="connsiteY18" fmla="*/ 143033 h 1273330"/>
              <a:gd name="connsiteX19" fmla="*/ 586227 w 1029642"/>
              <a:gd name="connsiteY19" fmla="*/ 181369 h 1273330"/>
              <a:gd name="connsiteX20" fmla="*/ 615031 w 1029642"/>
              <a:gd name="connsiteY20" fmla="*/ 284010 h 1273330"/>
              <a:gd name="connsiteX21" fmla="*/ 671383 w 1029642"/>
              <a:gd name="connsiteY21" fmla="*/ 291430 h 1273330"/>
              <a:gd name="connsiteX22" fmla="*/ 718971 w 1029642"/>
              <a:gd name="connsiteY22" fmla="*/ 256804 h 1273330"/>
              <a:gd name="connsiteX23" fmla="*/ 690169 w 1029642"/>
              <a:gd name="connsiteY23" fmla="*/ 154163 h 1273330"/>
              <a:gd name="connsiteX24" fmla="*/ 652599 w 1029642"/>
              <a:gd name="connsiteY24" fmla="*/ 143033 h 1273330"/>
              <a:gd name="connsiteX25" fmla="*/ 666061 w 1029642"/>
              <a:gd name="connsiteY25" fmla="*/ 110320 h 1273330"/>
              <a:gd name="connsiteX26" fmla="*/ 707701 w 1029642"/>
              <a:gd name="connsiteY26" fmla="*/ 124483 h 1273330"/>
              <a:gd name="connsiteX27" fmla="*/ 747773 w 1029642"/>
              <a:gd name="connsiteY27" fmla="*/ 272880 h 1273330"/>
              <a:gd name="connsiteX28" fmla="*/ 681401 w 1029642"/>
              <a:gd name="connsiteY28" fmla="*/ 324819 h 1273330"/>
              <a:gd name="connsiteX29" fmla="*/ 651347 w 1029642"/>
              <a:gd name="connsiteY29" fmla="*/ 328529 h 1273330"/>
              <a:gd name="connsiteX30" fmla="*/ 596245 w 1029642"/>
              <a:gd name="connsiteY30" fmla="*/ 313690 h 1273330"/>
              <a:gd name="connsiteX31" fmla="*/ 544901 w 1029642"/>
              <a:gd name="connsiteY31" fmla="*/ 246911 h 1273330"/>
              <a:gd name="connsiteX32" fmla="*/ 556173 w 1029642"/>
              <a:gd name="connsiteY32" fmla="*/ 164056 h 1273330"/>
              <a:gd name="connsiteX33" fmla="*/ 623483 w 1029642"/>
              <a:gd name="connsiteY33" fmla="*/ 113199 h 1273330"/>
              <a:gd name="connsiteX34" fmla="*/ 666061 w 1029642"/>
              <a:gd name="connsiteY34" fmla="*/ 110320 h 1273330"/>
              <a:gd name="connsiteX35" fmla="*/ 582093 w 1029642"/>
              <a:gd name="connsiteY35" fmla="*/ 33649 h 1273330"/>
              <a:gd name="connsiteX36" fmla="*/ 365329 w 1029642"/>
              <a:gd name="connsiteY36" fmla="*/ 121931 h 1273330"/>
              <a:gd name="connsiteX37" fmla="*/ 329201 w 1029642"/>
              <a:gd name="connsiteY37" fmla="*/ 519823 h 1273330"/>
              <a:gd name="connsiteX38" fmla="*/ 331693 w 1029642"/>
              <a:gd name="connsiteY38" fmla="*/ 575776 h 1273330"/>
              <a:gd name="connsiteX39" fmla="*/ 36444 w 1029642"/>
              <a:gd name="connsiteY39" fmla="*/ 1086818 h 1273330"/>
              <a:gd name="connsiteX40" fmla="*/ 35198 w 1029642"/>
              <a:gd name="connsiteY40" fmla="*/ 1095522 h 1273330"/>
              <a:gd name="connsiteX41" fmla="*/ 55131 w 1029642"/>
              <a:gd name="connsiteY41" fmla="*/ 1217376 h 1273330"/>
              <a:gd name="connsiteX42" fmla="*/ 264421 w 1029642"/>
              <a:gd name="connsiteY42" fmla="*/ 856787 h 1273330"/>
              <a:gd name="connsiteX43" fmla="*/ 288091 w 1029642"/>
              <a:gd name="connsiteY43" fmla="*/ 850570 h 1273330"/>
              <a:gd name="connsiteX44" fmla="*/ 294319 w 1029642"/>
              <a:gd name="connsiteY44" fmla="*/ 872951 h 1273330"/>
              <a:gd name="connsiteX45" fmla="*/ 85029 w 1029642"/>
              <a:gd name="connsiteY45" fmla="*/ 1234784 h 1273330"/>
              <a:gd name="connsiteX46" fmla="*/ 200887 w 1029642"/>
              <a:gd name="connsiteY46" fmla="*/ 1192508 h 1273330"/>
              <a:gd name="connsiteX47" fmla="*/ 207115 w 1029642"/>
              <a:gd name="connsiteY47" fmla="*/ 1186291 h 1273330"/>
              <a:gd name="connsiteX48" fmla="*/ 255701 w 1029642"/>
              <a:gd name="connsiteY48" fmla="*/ 1105469 h 1273330"/>
              <a:gd name="connsiteX49" fmla="*/ 268159 w 1029642"/>
              <a:gd name="connsiteY49" fmla="*/ 1056976 h 1273330"/>
              <a:gd name="connsiteX50" fmla="*/ 285599 w 1029642"/>
              <a:gd name="connsiteY50" fmla="*/ 992319 h 1273330"/>
              <a:gd name="connsiteX51" fmla="*/ 332939 w 1029642"/>
              <a:gd name="connsiteY51" fmla="*/ 945069 h 1273330"/>
              <a:gd name="connsiteX52" fmla="*/ 355363 w 1029642"/>
              <a:gd name="connsiteY52" fmla="*/ 927661 h 1273330"/>
              <a:gd name="connsiteX53" fmla="*/ 360345 w 1029642"/>
              <a:gd name="connsiteY53" fmla="*/ 900306 h 1273330"/>
              <a:gd name="connsiteX54" fmla="*/ 360345 w 1029642"/>
              <a:gd name="connsiteY54" fmla="*/ 897820 h 1273330"/>
              <a:gd name="connsiteX55" fmla="*/ 346641 w 1029642"/>
              <a:gd name="connsiteY55" fmla="*/ 808294 h 1273330"/>
              <a:gd name="connsiteX56" fmla="*/ 356607 w 1029642"/>
              <a:gd name="connsiteY56" fmla="*/ 790886 h 1273330"/>
              <a:gd name="connsiteX57" fmla="*/ 441321 w 1029642"/>
              <a:gd name="connsiteY57" fmla="*/ 757314 h 1273330"/>
              <a:gd name="connsiteX58" fmla="*/ 461253 w 1029642"/>
              <a:gd name="connsiteY58" fmla="*/ 747367 h 1273330"/>
              <a:gd name="connsiteX59" fmla="*/ 503609 w 1029642"/>
              <a:gd name="connsiteY59" fmla="*/ 674006 h 1273330"/>
              <a:gd name="connsiteX60" fmla="*/ 552195 w 1029642"/>
              <a:gd name="connsiteY60" fmla="*/ 649137 h 1273330"/>
              <a:gd name="connsiteX61" fmla="*/ 849935 w 1029642"/>
              <a:gd name="connsiteY61" fmla="*/ 496198 h 1273330"/>
              <a:gd name="connsiteX62" fmla="*/ 874849 w 1029642"/>
              <a:gd name="connsiteY62" fmla="*/ 246272 h 1273330"/>
              <a:gd name="connsiteX63" fmla="*/ 704179 w 1029642"/>
              <a:gd name="connsiteY63" fmla="*/ 59761 h 1273330"/>
              <a:gd name="connsiteX64" fmla="*/ 582093 w 1029642"/>
              <a:gd name="connsiteY64" fmla="*/ 33649 h 1273330"/>
              <a:gd name="connsiteX65" fmla="*/ 984507 w 1029642"/>
              <a:gd name="connsiteY65" fmla="*/ 31438 h 1273330"/>
              <a:gd name="connsiteX66" fmla="*/ 994199 w 1029642"/>
              <a:gd name="connsiteY66" fmla="*/ 31438 h 1273330"/>
              <a:gd name="connsiteX67" fmla="*/ 1026915 w 1029642"/>
              <a:gd name="connsiteY67" fmla="*/ 76898 h 1273330"/>
              <a:gd name="connsiteX68" fmla="*/ 1026915 w 1029642"/>
              <a:gd name="connsiteY68" fmla="*/ 87000 h 1273330"/>
              <a:gd name="connsiteX69" fmla="*/ 994199 w 1029642"/>
              <a:gd name="connsiteY69" fmla="*/ 132460 h 1273330"/>
              <a:gd name="connsiteX70" fmla="*/ 984507 w 1029642"/>
              <a:gd name="connsiteY70" fmla="*/ 132460 h 1273330"/>
              <a:gd name="connsiteX71" fmla="*/ 951791 w 1029642"/>
              <a:gd name="connsiteY71" fmla="*/ 87000 h 1273330"/>
              <a:gd name="connsiteX72" fmla="*/ 951791 w 1029642"/>
              <a:gd name="connsiteY72" fmla="*/ 78161 h 1273330"/>
              <a:gd name="connsiteX73" fmla="*/ 984507 w 1029642"/>
              <a:gd name="connsiteY73" fmla="*/ 31438 h 1273330"/>
              <a:gd name="connsiteX74" fmla="*/ 543475 w 1029642"/>
              <a:gd name="connsiteY74" fmla="*/ 2032 h 1273330"/>
              <a:gd name="connsiteX75" fmla="*/ 619155 w 1029642"/>
              <a:gd name="connsiteY75" fmla="*/ 2136 h 1273330"/>
              <a:gd name="connsiteX76" fmla="*/ 717883 w 1029642"/>
              <a:gd name="connsiteY76" fmla="*/ 28675 h 1273330"/>
              <a:gd name="connsiteX77" fmla="*/ 907239 w 1029642"/>
              <a:gd name="connsiteY77" fmla="*/ 236325 h 1273330"/>
              <a:gd name="connsiteX78" fmla="*/ 878587 w 1029642"/>
              <a:gd name="connsiteY78" fmla="*/ 512362 h 1273330"/>
              <a:gd name="connsiteX79" fmla="*/ 549703 w 1029642"/>
              <a:gd name="connsiteY79" fmla="*/ 682709 h 1273330"/>
              <a:gd name="connsiteX80" fmla="*/ 533507 w 1029642"/>
              <a:gd name="connsiteY80" fmla="*/ 691413 h 1273330"/>
              <a:gd name="connsiteX81" fmla="*/ 491151 w 1029642"/>
              <a:gd name="connsiteY81" fmla="*/ 764775 h 1273330"/>
              <a:gd name="connsiteX82" fmla="*/ 435091 w 1029642"/>
              <a:gd name="connsiteY82" fmla="*/ 790886 h 1273330"/>
              <a:gd name="connsiteX83" fmla="*/ 386507 w 1029642"/>
              <a:gd name="connsiteY83" fmla="*/ 807051 h 1273330"/>
              <a:gd name="connsiteX84" fmla="*/ 375295 w 1029642"/>
              <a:gd name="connsiteY84" fmla="*/ 825702 h 1273330"/>
              <a:gd name="connsiteX85" fmla="*/ 386507 w 1029642"/>
              <a:gd name="connsiteY85" fmla="*/ 876682 h 1273330"/>
              <a:gd name="connsiteX86" fmla="*/ 392735 w 1029642"/>
              <a:gd name="connsiteY86" fmla="*/ 886629 h 1273330"/>
              <a:gd name="connsiteX87" fmla="*/ 380277 w 1029642"/>
              <a:gd name="connsiteY87" fmla="*/ 951286 h 1273330"/>
              <a:gd name="connsiteX88" fmla="*/ 350379 w 1029642"/>
              <a:gd name="connsiteY88" fmla="*/ 973668 h 1273330"/>
              <a:gd name="connsiteX89" fmla="*/ 315497 w 1029642"/>
              <a:gd name="connsiteY89" fmla="*/ 1009727 h 1273330"/>
              <a:gd name="connsiteX90" fmla="*/ 301793 w 1029642"/>
              <a:gd name="connsiteY90" fmla="*/ 1058219 h 1273330"/>
              <a:gd name="connsiteX91" fmla="*/ 284353 w 1029642"/>
              <a:gd name="connsiteY91" fmla="*/ 1121633 h 1273330"/>
              <a:gd name="connsiteX92" fmla="*/ 237013 w 1029642"/>
              <a:gd name="connsiteY92" fmla="*/ 1203699 h 1273330"/>
              <a:gd name="connsiteX93" fmla="*/ 213343 w 1029642"/>
              <a:gd name="connsiteY93" fmla="*/ 1223593 h 1273330"/>
              <a:gd name="connsiteX94" fmla="*/ 86275 w 1029642"/>
              <a:gd name="connsiteY94" fmla="*/ 1270843 h 1273330"/>
              <a:gd name="connsiteX95" fmla="*/ 70080 w 1029642"/>
              <a:gd name="connsiteY95" fmla="*/ 1273330 h 1273330"/>
              <a:gd name="connsiteX96" fmla="*/ 47656 w 1029642"/>
              <a:gd name="connsiteY96" fmla="*/ 1267113 h 1273330"/>
              <a:gd name="connsiteX97" fmla="*/ 22741 w 1029642"/>
              <a:gd name="connsiteY97" fmla="*/ 1233541 h 1273330"/>
              <a:gd name="connsiteX98" fmla="*/ 317 w 1029642"/>
              <a:gd name="connsiteY98" fmla="*/ 1101739 h 1273330"/>
              <a:gd name="connsiteX99" fmla="*/ 6546 w 1029642"/>
              <a:gd name="connsiteY99" fmla="*/ 1070654 h 1273330"/>
              <a:gd name="connsiteX100" fmla="*/ 301793 w 1029642"/>
              <a:gd name="connsiteY100" fmla="*/ 558368 h 1273330"/>
              <a:gd name="connsiteX101" fmla="*/ 301793 w 1029642"/>
              <a:gd name="connsiteY101" fmla="*/ 540961 h 1273330"/>
              <a:gd name="connsiteX102" fmla="*/ 341659 w 1029642"/>
              <a:gd name="connsiteY102" fmla="*/ 98306 h 1273330"/>
              <a:gd name="connsiteX103" fmla="*/ 543475 w 1029642"/>
              <a:gd name="connsiteY103" fmla="*/ 2032 h 127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029642" h="1273330">
                <a:moveTo>
                  <a:pt x="571917" y="749635"/>
                </a:moveTo>
                <a:cubicBezTo>
                  <a:pt x="573225" y="747238"/>
                  <a:pt x="575839" y="747238"/>
                  <a:pt x="578455" y="749635"/>
                </a:cubicBezTo>
                <a:cubicBezTo>
                  <a:pt x="582379" y="759223"/>
                  <a:pt x="588919" y="771208"/>
                  <a:pt x="599381" y="776002"/>
                </a:cubicBezTo>
                <a:cubicBezTo>
                  <a:pt x="601997" y="778399"/>
                  <a:pt x="601997" y="780796"/>
                  <a:pt x="599381" y="781994"/>
                </a:cubicBezTo>
                <a:cubicBezTo>
                  <a:pt x="588919" y="786788"/>
                  <a:pt x="582379" y="798773"/>
                  <a:pt x="578455" y="809560"/>
                </a:cubicBezTo>
                <a:cubicBezTo>
                  <a:pt x="575839" y="811957"/>
                  <a:pt x="573225" y="811957"/>
                  <a:pt x="571917" y="809560"/>
                </a:cubicBezTo>
                <a:cubicBezTo>
                  <a:pt x="567993" y="798773"/>
                  <a:pt x="561453" y="787987"/>
                  <a:pt x="549683" y="781994"/>
                </a:cubicBezTo>
                <a:cubicBezTo>
                  <a:pt x="548375" y="780796"/>
                  <a:pt x="548375" y="778399"/>
                  <a:pt x="550991" y="776002"/>
                </a:cubicBezTo>
                <a:cubicBezTo>
                  <a:pt x="561453" y="771208"/>
                  <a:pt x="567993" y="759223"/>
                  <a:pt x="571917" y="749635"/>
                </a:cubicBezTo>
                <a:close/>
                <a:moveTo>
                  <a:pt x="463157" y="524961"/>
                </a:moveTo>
                <a:cubicBezTo>
                  <a:pt x="467315" y="523880"/>
                  <a:pt x="471935" y="524498"/>
                  <a:pt x="475631" y="526970"/>
                </a:cubicBezTo>
                <a:cubicBezTo>
                  <a:pt x="484255" y="531913"/>
                  <a:pt x="486719" y="541801"/>
                  <a:pt x="481791" y="549217"/>
                </a:cubicBezTo>
                <a:lnTo>
                  <a:pt x="389385" y="709889"/>
                </a:lnTo>
                <a:cubicBezTo>
                  <a:pt x="386921" y="716068"/>
                  <a:pt x="381993" y="718540"/>
                  <a:pt x="375833" y="718540"/>
                </a:cubicBezTo>
                <a:cubicBezTo>
                  <a:pt x="372137" y="718540"/>
                  <a:pt x="369671" y="717304"/>
                  <a:pt x="367207" y="716068"/>
                </a:cubicBezTo>
                <a:cubicBezTo>
                  <a:pt x="358583" y="711124"/>
                  <a:pt x="356119" y="701237"/>
                  <a:pt x="361047" y="692585"/>
                </a:cubicBezTo>
                <a:lnTo>
                  <a:pt x="453453" y="533149"/>
                </a:lnTo>
                <a:cubicBezTo>
                  <a:pt x="455301" y="528824"/>
                  <a:pt x="458997" y="526043"/>
                  <a:pt x="463157" y="524961"/>
                </a:cubicBezTo>
                <a:close/>
                <a:moveTo>
                  <a:pt x="652599" y="143033"/>
                </a:moveTo>
                <a:cubicBezTo>
                  <a:pt x="626301" y="143033"/>
                  <a:pt x="600003" y="156636"/>
                  <a:pt x="586227" y="181369"/>
                </a:cubicBezTo>
                <a:cubicBezTo>
                  <a:pt x="564939" y="217231"/>
                  <a:pt x="577461" y="262987"/>
                  <a:pt x="615031" y="284010"/>
                </a:cubicBezTo>
                <a:cubicBezTo>
                  <a:pt x="631311" y="293903"/>
                  <a:pt x="651347" y="296377"/>
                  <a:pt x="671383" y="291430"/>
                </a:cubicBezTo>
                <a:cubicBezTo>
                  <a:pt x="691421" y="286483"/>
                  <a:pt x="707701" y="274117"/>
                  <a:pt x="718971" y="256804"/>
                </a:cubicBezTo>
                <a:cubicBezTo>
                  <a:pt x="739007" y="219705"/>
                  <a:pt x="726485" y="173949"/>
                  <a:pt x="690169" y="154163"/>
                </a:cubicBezTo>
                <a:cubicBezTo>
                  <a:pt x="678897" y="146743"/>
                  <a:pt x="665123" y="143033"/>
                  <a:pt x="652599" y="143033"/>
                </a:cubicBezTo>
                <a:close/>
                <a:moveTo>
                  <a:pt x="666061" y="110320"/>
                </a:moveTo>
                <a:cubicBezTo>
                  <a:pt x="680385" y="112117"/>
                  <a:pt x="694553" y="116754"/>
                  <a:pt x="707701" y="124483"/>
                </a:cubicBezTo>
                <a:cubicBezTo>
                  <a:pt x="760297" y="154163"/>
                  <a:pt x="777829" y="220941"/>
                  <a:pt x="747773" y="272880"/>
                </a:cubicBezTo>
                <a:cubicBezTo>
                  <a:pt x="732747" y="298850"/>
                  <a:pt x="708953" y="317400"/>
                  <a:pt x="681401" y="324819"/>
                </a:cubicBezTo>
                <a:cubicBezTo>
                  <a:pt x="671383" y="326056"/>
                  <a:pt x="661365" y="328529"/>
                  <a:pt x="651347" y="328529"/>
                </a:cubicBezTo>
                <a:cubicBezTo>
                  <a:pt x="632563" y="328529"/>
                  <a:pt x="613779" y="323583"/>
                  <a:pt x="596245" y="313690"/>
                </a:cubicBezTo>
                <a:cubicBezTo>
                  <a:pt x="571199" y="298850"/>
                  <a:pt x="552415" y="275354"/>
                  <a:pt x="544901" y="246911"/>
                </a:cubicBezTo>
                <a:cubicBezTo>
                  <a:pt x="537387" y="218468"/>
                  <a:pt x="542397" y="188789"/>
                  <a:pt x="556173" y="164056"/>
                </a:cubicBezTo>
                <a:cubicBezTo>
                  <a:pt x="571201" y="138087"/>
                  <a:pt x="595933" y="120464"/>
                  <a:pt x="623483" y="113199"/>
                </a:cubicBezTo>
                <a:cubicBezTo>
                  <a:pt x="637257" y="109567"/>
                  <a:pt x="651737" y="108523"/>
                  <a:pt x="666061" y="110320"/>
                </a:cubicBezTo>
                <a:close/>
                <a:moveTo>
                  <a:pt x="582093" y="33649"/>
                </a:moveTo>
                <a:cubicBezTo>
                  <a:pt x="501117" y="33649"/>
                  <a:pt x="422633" y="64734"/>
                  <a:pt x="365329" y="121931"/>
                </a:cubicBezTo>
                <a:cubicBezTo>
                  <a:pt x="256947" y="230108"/>
                  <a:pt x="241997" y="400455"/>
                  <a:pt x="329201" y="519823"/>
                </a:cubicBezTo>
                <a:cubicBezTo>
                  <a:pt x="341659" y="535987"/>
                  <a:pt x="341659" y="557125"/>
                  <a:pt x="331693" y="575776"/>
                </a:cubicBezTo>
                <a:lnTo>
                  <a:pt x="36444" y="1086818"/>
                </a:lnTo>
                <a:cubicBezTo>
                  <a:pt x="35198" y="1090548"/>
                  <a:pt x="33953" y="1093035"/>
                  <a:pt x="35198" y="1095522"/>
                </a:cubicBezTo>
                <a:lnTo>
                  <a:pt x="55131" y="1217376"/>
                </a:lnTo>
                <a:lnTo>
                  <a:pt x="264421" y="856787"/>
                </a:lnTo>
                <a:cubicBezTo>
                  <a:pt x="269403" y="848083"/>
                  <a:pt x="279369" y="845596"/>
                  <a:pt x="288091" y="850570"/>
                </a:cubicBezTo>
                <a:cubicBezTo>
                  <a:pt x="295565" y="855544"/>
                  <a:pt x="299303" y="864247"/>
                  <a:pt x="294319" y="872951"/>
                </a:cubicBezTo>
                <a:lnTo>
                  <a:pt x="85029" y="1234784"/>
                </a:lnTo>
                <a:lnTo>
                  <a:pt x="200887" y="1192508"/>
                </a:lnTo>
                <a:cubicBezTo>
                  <a:pt x="203377" y="1191265"/>
                  <a:pt x="205869" y="1188778"/>
                  <a:pt x="207115" y="1186291"/>
                </a:cubicBezTo>
                <a:lnTo>
                  <a:pt x="255701" y="1105469"/>
                </a:lnTo>
                <a:cubicBezTo>
                  <a:pt x="266913" y="1084331"/>
                  <a:pt x="268159" y="1071897"/>
                  <a:pt x="268159" y="1056976"/>
                </a:cubicBezTo>
                <a:cubicBezTo>
                  <a:pt x="269403" y="1039568"/>
                  <a:pt x="270649" y="1020917"/>
                  <a:pt x="285599" y="992319"/>
                </a:cubicBezTo>
                <a:cubicBezTo>
                  <a:pt x="301793" y="964964"/>
                  <a:pt x="317989" y="955016"/>
                  <a:pt x="332939" y="945069"/>
                </a:cubicBezTo>
                <a:cubicBezTo>
                  <a:pt x="341659" y="940095"/>
                  <a:pt x="347887" y="935122"/>
                  <a:pt x="355363" y="927661"/>
                </a:cubicBezTo>
                <a:cubicBezTo>
                  <a:pt x="362837" y="920201"/>
                  <a:pt x="364083" y="907767"/>
                  <a:pt x="360345" y="900306"/>
                </a:cubicBezTo>
                <a:cubicBezTo>
                  <a:pt x="360345" y="899063"/>
                  <a:pt x="360345" y="897820"/>
                  <a:pt x="360345" y="897820"/>
                </a:cubicBezTo>
                <a:cubicBezTo>
                  <a:pt x="340413" y="874195"/>
                  <a:pt x="329201" y="838136"/>
                  <a:pt x="346641" y="808294"/>
                </a:cubicBezTo>
                <a:lnTo>
                  <a:pt x="356607" y="790886"/>
                </a:lnTo>
                <a:cubicBezTo>
                  <a:pt x="374049" y="759801"/>
                  <a:pt x="411421" y="751097"/>
                  <a:pt x="441321" y="757314"/>
                </a:cubicBezTo>
                <a:cubicBezTo>
                  <a:pt x="448795" y="758558"/>
                  <a:pt x="457515" y="754827"/>
                  <a:pt x="461253" y="747367"/>
                </a:cubicBezTo>
                <a:lnTo>
                  <a:pt x="503609" y="674006"/>
                </a:lnTo>
                <a:cubicBezTo>
                  <a:pt x="513575" y="656598"/>
                  <a:pt x="533507" y="646651"/>
                  <a:pt x="552195" y="649137"/>
                </a:cubicBezTo>
                <a:cubicBezTo>
                  <a:pt x="673035" y="659085"/>
                  <a:pt x="788891" y="600644"/>
                  <a:pt x="849935" y="496198"/>
                </a:cubicBezTo>
                <a:cubicBezTo>
                  <a:pt x="892291" y="420350"/>
                  <a:pt x="902257" y="329581"/>
                  <a:pt x="874849" y="246272"/>
                </a:cubicBezTo>
                <a:cubicBezTo>
                  <a:pt x="847443" y="162964"/>
                  <a:pt x="786399" y="95820"/>
                  <a:pt x="704179" y="59761"/>
                </a:cubicBezTo>
                <a:cubicBezTo>
                  <a:pt x="665559" y="42353"/>
                  <a:pt x="623203" y="33649"/>
                  <a:pt x="582093" y="33649"/>
                </a:cubicBezTo>
                <a:close/>
                <a:moveTo>
                  <a:pt x="984507" y="31438"/>
                </a:moveTo>
                <a:cubicBezTo>
                  <a:pt x="985717" y="27650"/>
                  <a:pt x="991777" y="27650"/>
                  <a:pt x="994199" y="31438"/>
                </a:cubicBezTo>
                <a:cubicBezTo>
                  <a:pt x="1000259" y="47854"/>
                  <a:pt x="1009951" y="69321"/>
                  <a:pt x="1026915" y="76898"/>
                </a:cubicBezTo>
                <a:cubicBezTo>
                  <a:pt x="1030551" y="79424"/>
                  <a:pt x="1030551" y="84475"/>
                  <a:pt x="1026915" y="87000"/>
                </a:cubicBezTo>
                <a:cubicBezTo>
                  <a:pt x="1009951" y="95840"/>
                  <a:pt x="1000259" y="116044"/>
                  <a:pt x="994199" y="132460"/>
                </a:cubicBezTo>
                <a:cubicBezTo>
                  <a:pt x="991777" y="136248"/>
                  <a:pt x="985717" y="136248"/>
                  <a:pt x="984507" y="132460"/>
                </a:cubicBezTo>
                <a:cubicBezTo>
                  <a:pt x="978447" y="116044"/>
                  <a:pt x="968755" y="95840"/>
                  <a:pt x="951791" y="87000"/>
                </a:cubicBezTo>
                <a:cubicBezTo>
                  <a:pt x="949367" y="84475"/>
                  <a:pt x="949367" y="79424"/>
                  <a:pt x="951791" y="78161"/>
                </a:cubicBezTo>
                <a:cubicBezTo>
                  <a:pt x="968755" y="69321"/>
                  <a:pt x="978447" y="47854"/>
                  <a:pt x="984507" y="31438"/>
                </a:cubicBezTo>
                <a:close/>
                <a:moveTo>
                  <a:pt x="543475" y="2032"/>
                </a:moveTo>
                <a:cubicBezTo>
                  <a:pt x="568525" y="-698"/>
                  <a:pt x="593927" y="-691"/>
                  <a:pt x="619155" y="2136"/>
                </a:cubicBezTo>
                <a:cubicBezTo>
                  <a:pt x="652791" y="5905"/>
                  <a:pt x="686115" y="14687"/>
                  <a:pt x="717883" y="28675"/>
                </a:cubicBezTo>
                <a:cubicBezTo>
                  <a:pt x="810069" y="68465"/>
                  <a:pt x="877341" y="141826"/>
                  <a:pt x="907239" y="236325"/>
                </a:cubicBezTo>
                <a:cubicBezTo>
                  <a:pt x="937139" y="328337"/>
                  <a:pt x="927173" y="429054"/>
                  <a:pt x="878587" y="512362"/>
                </a:cubicBezTo>
                <a:cubicBezTo>
                  <a:pt x="812561" y="627999"/>
                  <a:pt x="683001" y="695144"/>
                  <a:pt x="549703" y="682709"/>
                </a:cubicBezTo>
                <a:cubicBezTo>
                  <a:pt x="543473" y="682709"/>
                  <a:pt x="537245" y="685196"/>
                  <a:pt x="533507" y="691413"/>
                </a:cubicBezTo>
                <a:lnTo>
                  <a:pt x="491151" y="764775"/>
                </a:lnTo>
                <a:cubicBezTo>
                  <a:pt x="479939" y="784669"/>
                  <a:pt x="457515" y="794617"/>
                  <a:pt x="435091" y="790886"/>
                </a:cubicBezTo>
                <a:cubicBezTo>
                  <a:pt x="417651" y="787156"/>
                  <a:pt x="395227" y="792130"/>
                  <a:pt x="386507" y="807051"/>
                </a:cubicBezTo>
                <a:lnTo>
                  <a:pt x="375295" y="825702"/>
                </a:lnTo>
                <a:cubicBezTo>
                  <a:pt x="366575" y="840623"/>
                  <a:pt x="374049" y="861761"/>
                  <a:pt x="386507" y="876682"/>
                </a:cubicBezTo>
                <a:cubicBezTo>
                  <a:pt x="387753" y="877925"/>
                  <a:pt x="390243" y="882899"/>
                  <a:pt x="392735" y="886629"/>
                </a:cubicBezTo>
                <a:cubicBezTo>
                  <a:pt x="401455" y="907767"/>
                  <a:pt x="396473" y="933879"/>
                  <a:pt x="380277" y="951286"/>
                </a:cubicBezTo>
                <a:cubicBezTo>
                  <a:pt x="370311" y="961233"/>
                  <a:pt x="360345" y="968694"/>
                  <a:pt x="350379" y="973668"/>
                </a:cubicBezTo>
                <a:cubicBezTo>
                  <a:pt x="339167" y="982371"/>
                  <a:pt x="327955" y="988589"/>
                  <a:pt x="315497" y="1009727"/>
                </a:cubicBezTo>
                <a:cubicBezTo>
                  <a:pt x="304285" y="1030865"/>
                  <a:pt x="303039" y="1043299"/>
                  <a:pt x="301793" y="1058219"/>
                </a:cubicBezTo>
                <a:cubicBezTo>
                  <a:pt x="301793" y="1075627"/>
                  <a:pt x="300549" y="1094279"/>
                  <a:pt x="284353" y="1121633"/>
                </a:cubicBezTo>
                <a:lnTo>
                  <a:pt x="237013" y="1203699"/>
                </a:lnTo>
                <a:cubicBezTo>
                  <a:pt x="232031" y="1213646"/>
                  <a:pt x="223311" y="1219863"/>
                  <a:pt x="213343" y="1223593"/>
                </a:cubicBezTo>
                <a:lnTo>
                  <a:pt x="86275" y="1270843"/>
                </a:lnTo>
                <a:cubicBezTo>
                  <a:pt x="81293" y="1272086"/>
                  <a:pt x="76309" y="1273330"/>
                  <a:pt x="70080" y="1273330"/>
                </a:cubicBezTo>
                <a:cubicBezTo>
                  <a:pt x="62605" y="1273330"/>
                  <a:pt x="53885" y="1270843"/>
                  <a:pt x="47656" y="1267113"/>
                </a:cubicBezTo>
                <a:cubicBezTo>
                  <a:pt x="35198" y="1259652"/>
                  <a:pt x="26478" y="1248461"/>
                  <a:pt x="22741" y="1233541"/>
                </a:cubicBezTo>
                <a:lnTo>
                  <a:pt x="317" y="1101739"/>
                </a:lnTo>
                <a:cubicBezTo>
                  <a:pt x="-929" y="1091792"/>
                  <a:pt x="1563" y="1079357"/>
                  <a:pt x="6546" y="1070654"/>
                </a:cubicBezTo>
                <a:lnTo>
                  <a:pt x="301793" y="558368"/>
                </a:lnTo>
                <a:cubicBezTo>
                  <a:pt x="305531" y="553395"/>
                  <a:pt x="305531" y="545934"/>
                  <a:pt x="301793" y="540961"/>
                </a:cubicBezTo>
                <a:cubicBezTo>
                  <a:pt x="203377" y="407916"/>
                  <a:pt x="220819" y="217674"/>
                  <a:pt x="341659" y="98306"/>
                </a:cubicBezTo>
                <a:cubicBezTo>
                  <a:pt x="396317" y="43052"/>
                  <a:pt x="468319" y="10223"/>
                  <a:pt x="543475" y="2032"/>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9" name="Freeform 28">
            <a:extLst>
              <a:ext uri="{FF2B5EF4-FFF2-40B4-BE49-F238E27FC236}">
                <a16:creationId xmlns:a16="http://schemas.microsoft.com/office/drawing/2014/main" id="{80D4FE66-674A-0247-BE3D-E4AC1F93C010}"/>
              </a:ext>
            </a:extLst>
          </p:cNvPr>
          <p:cNvSpPr>
            <a:spLocks noChangeArrowheads="1"/>
          </p:cNvSpPr>
          <p:nvPr/>
        </p:nvSpPr>
        <p:spPr bwMode="auto">
          <a:xfrm>
            <a:off x="2776505" y="8957901"/>
            <a:ext cx="1125507" cy="896441"/>
          </a:xfrm>
          <a:custGeom>
            <a:avLst/>
            <a:gdLst>
              <a:gd name="connsiteX0" fmla="*/ 582404 w 1383388"/>
              <a:gd name="connsiteY0" fmla="*/ 524178 h 1119332"/>
              <a:gd name="connsiteX1" fmla="*/ 539981 w 1383388"/>
              <a:gd name="connsiteY1" fmla="*/ 546637 h 1119332"/>
              <a:gd name="connsiteX2" fmla="*/ 476345 w 1383388"/>
              <a:gd name="connsiteY2" fmla="*/ 755003 h 1119332"/>
              <a:gd name="connsiteX3" fmla="*/ 485079 w 1383388"/>
              <a:gd name="connsiteY3" fmla="*/ 798673 h 1119332"/>
              <a:gd name="connsiteX4" fmla="*/ 510034 w 1383388"/>
              <a:gd name="connsiteY4" fmla="*/ 801168 h 1119332"/>
              <a:gd name="connsiteX5" fmla="*/ 554954 w 1383388"/>
              <a:gd name="connsiteY5" fmla="*/ 600288 h 1119332"/>
              <a:gd name="connsiteX6" fmla="*/ 574918 w 1383388"/>
              <a:gd name="connsiteY6" fmla="*/ 586563 h 1119332"/>
              <a:gd name="connsiteX7" fmla="*/ 587395 w 1383388"/>
              <a:gd name="connsiteY7" fmla="*/ 607774 h 1119332"/>
              <a:gd name="connsiteX8" fmla="*/ 529999 w 1383388"/>
              <a:gd name="connsiteY8" fmla="*/ 869792 h 1119332"/>
              <a:gd name="connsiteX9" fmla="*/ 531246 w 1383388"/>
              <a:gd name="connsiteY9" fmla="*/ 873535 h 1119332"/>
              <a:gd name="connsiteX10" fmla="*/ 534990 w 1383388"/>
              <a:gd name="connsiteY10" fmla="*/ 876030 h 1119332"/>
              <a:gd name="connsiteX11" fmla="*/ 568679 w 1383388"/>
              <a:gd name="connsiteY11" fmla="*/ 876030 h 1119332"/>
              <a:gd name="connsiteX12" fmla="*/ 586147 w 1383388"/>
              <a:gd name="connsiteY12" fmla="*/ 892250 h 1119332"/>
              <a:gd name="connsiteX13" fmla="*/ 586147 w 1383388"/>
              <a:gd name="connsiteY13" fmla="*/ 1016404 h 1119332"/>
              <a:gd name="connsiteX14" fmla="*/ 586147 w 1383388"/>
              <a:gd name="connsiteY14" fmla="*/ 1046966 h 1119332"/>
              <a:gd name="connsiteX15" fmla="*/ 624828 w 1383388"/>
              <a:gd name="connsiteY15" fmla="*/ 1084397 h 1119332"/>
              <a:gd name="connsiteX16" fmla="*/ 663508 w 1383388"/>
              <a:gd name="connsiteY16" fmla="*/ 1046966 h 1119332"/>
              <a:gd name="connsiteX17" fmla="*/ 663508 w 1383388"/>
              <a:gd name="connsiteY17" fmla="*/ 971075 h 1119332"/>
              <a:gd name="connsiteX18" fmla="*/ 663508 w 1383388"/>
              <a:gd name="connsiteY18" fmla="*/ 892250 h 1119332"/>
              <a:gd name="connsiteX19" fmla="*/ 679729 w 1383388"/>
              <a:gd name="connsiteY19" fmla="*/ 876030 h 1119332"/>
              <a:gd name="connsiteX20" fmla="*/ 698445 w 1383388"/>
              <a:gd name="connsiteY20" fmla="*/ 892250 h 1119332"/>
              <a:gd name="connsiteX21" fmla="*/ 698445 w 1383388"/>
              <a:gd name="connsiteY21" fmla="*/ 950603 h 1119332"/>
              <a:gd name="connsiteX22" fmla="*/ 698445 w 1383388"/>
              <a:gd name="connsiteY22" fmla="*/ 1046966 h 1119332"/>
              <a:gd name="connsiteX23" fmla="*/ 735878 w 1383388"/>
              <a:gd name="connsiteY23" fmla="*/ 1084397 h 1119332"/>
              <a:gd name="connsiteX24" fmla="*/ 774558 w 1383388"/>
              <a:gd name="connsiteY24" fmla="*/ 1046966 h 1119332"/>
              <a:gd name="connsiteX25" fmla="*/ 774558 w 1383388"/>
              <a:gd name="connsiteY25" fmla="*/ 906006 h 1119332"/>
              <a:gd name="connsiteX26" fmla="*/ 774558 w 1383388"/>
              <a:gd name="connsiteY26" fmla="*/ 892250 h 1119332"/>
              <a:gd name="connsiteX27" fmla="*/ 792027 w 1383388"/>
              <a:gd name="connsiteY27" fmla="*/ 876030 h 1119332"/>
              <a:gd name="connsiteX28" fmla="*/ 825716 w 1383388"/>
              <a:gd name="connsiteY28" fmla="*/ 876030 h 1119332"/>
              <a:gd name="connsiteX29" fmla="*/ 829460 w 1383388"/>
              <a:gd name="connsiteY29" fmla="*/ 873535 h 1119332"/>
              <a:gd name="connsiteX30" fmla="*/ 830707 w 1383388"/>
              <a:gd name="connsiteY30" fmla="*/ 869792 h 1119332"/>
              <a:gd name="connsiteX31" fmla="*/ 773311 w 1383388"/>
              <a:gd name="connsiteY31" fmla="*/ 607774 h 1119332"/>
              <a:gd name="connsiteX32" fmla="*/ 785788 w 1383388"/>
              <a:gd name="connsiteY32" fmla="*/ 586563 h 1119332"/>
              <a:gd name="connsiteX33" fmla="*/ 807000 w 1383388"/>
              <a:gd name="connsiteY33" fmla="*/ 600288 h 1119332"/>
              <a:gd name="connsiteX34" fmla="*/ 850671 w 1383388"/>
              <a:gd name="connsiteY34" fmla="*/ 801168 h 1119332"/>
              <a:gd name="connsiteX35" fmla="*/ 875626 w 1383388"/>
              <a:gd name="connsiteY35" fmla="*/ 798673 h 1119332"/>
              <a:gd name="connsiteX36" fmla="*/ 884361 w 1383388"/>
              <a:gd name="connsiteY36" fmla="*/ 755003 h 1119332"/>
              <a:gd name="connsiteX37" fmla="*/ 819478 w 1383388"/>
              <a:gd name="connsiteY37" fmla="*/ 537903 h 1119332"/>
              <a:gd name="connsiteX38" fmla="*/ 783293 w 1383388"/>
              <a:gd name="connsiteY38" fmla="*/ 524178 h 1119332"/>
              <a:gd name="connsiteX39" fmla="*/ 679729 w 1383388"/>
              <a:gd name="connsiteY39" fmla="*/ 298344 h 1119332"/>
              <a:gd name="connsiteX40" fmla="*/ 607359 w 1383388"/>
              <a:gd name="connsiteY40" fmla="*/ 370711 h 1119332"/>
              <a:gd name="connsiteX41" fmla="*/ 679729 w 1383388"/>
              <a:gd name="connsiteY41" fmla="*/ 443077 h 1119332"/>
              <a:gd name="connsiteX42" fmla="*/ 752099 w 1383388"/>
              <a:gd name="connsiteY42" fmla="*/ 370711 h 1119332"/>
              <a:gd name="connsiteX43" fmla="*/ 679729 w 1383388"/>
              <a:gd name="connsiteY43" fmla="*/ 298344 h 1119332"/>
              <a:gd name="connsiteX44" fmla="*/ 869388 w 1383388"/>
              <a:gd name="connsiteY44" fmla="*/ 280876 h 1119332"/>
              <a:gd name="connsiteX45" fmla="*/ 775806 w 1383388"/>
              <a:gd name="connsiteY45" fmla="*/ 322050 h 1119332"/>
              <a:gd name="connsiteX46" fmla="*/ 787036 w 1383388"/>
              <a:gd name="connsiteY46" fmla="*/ 370711 h 1119332"/>
              <a:gd name="connsiteX47" fmla="*/ 713418 w 1383388"/>
              <a:gd name="connsiteY47" fmla="*/ 471775 h 1119332"/>
              <a:gd name="connsiteX48" fmla="*/ 708427 w 1383388"/>
              <a:gd name="connsiteY48" fmla="*/ 490490 h 1119332"/>
              <a:gd name="connsiteX49" fmla="*/ 783293 w 1383388"/>
              <a:gd name="connsiteY49" fmla="*/ 490490 h 1119332"/>
              <a:gd name="connsiteX50" fmla="*/ 808248 w 1383388"/>
              <a:gd name="connsiteY50" fmla="*/ 492985 h 1119332"/>
              <a:gd name="connsiteX51" fmla="*/ 830707 w 1383388"/>
              <a:gd name="connsiteY51" fmla="*/ 421866 h 1119332"/>
              <a:gd name="connsiteX52" fmla="*/ 849424 w 1383388"/>
              <a:gd name="connsiteY52" fmla="*/ 409389 h 1119332"/>
              <a:gd name="connsiteX53" fmla="*/ 864397 w 1383388"/>
              <a:gd name="connsiteY53" fmla="*/ 426857 h 1119332"/>
              <a:gd name="connsiteX54" fmla="*/ 864397 w 1383388"/>
              <a:gd name="connsiteY54" fmla="*/ 566600 h 1119332"/>
              <a:gd name="connsiteX55" fmla="*/ 918050 w 1383388"/>
              <a:gd name="connsiteY55" fmla="*/ 745021 h 1119332"/>
              <a:gd name="connsiteX56" fmla="*/ 893095 w 1383388"/>
              <a:gd name="connsiteY56" fmla="*/ 828618 h 1119332"/>
              <a:gd name="connsiteX57" fmla="*/ 864397 w 1383388"/>
              <a:gd name="connsiteY57" fmla="*/ 837351 h 1119332"/>
              <a:gd name="connsiteX58" fmla="*/ 864397 w 1383388"/>
              <a:gd name="connsiteY58" fmla="*/ 861058 h 1119332"/>
              <a:gd name="connsiteX59" fmla="*/ 864397 w 1383388"/>
              <a:gd name="connsiteY59" fmla="*/ 879773 h 1119332"/>
              <a:gd name="connsiteX60" fmla="*/ 864397 w 1383388"/>
              <a:gd name="connsiteY60" fmla="*/ 1023259 h 1119332"/>
              <a:gd name="connsiteX61" fmla="*/ 925537 w 1383388"/>
              <a:gd name="connsiteY61" fmla="*/ 1084397 h 1119332"/>
              <a:gd name="connsiteX62" fmla="*/ 986677 w 1383388"/>
              <a:gd name="connsiteY62" fmla="*/ 1023259 h 1119332"/>
              <a:gd name="connsiteX63" fmla="*/ 986677 w 1383388"/>
              <a:gd name="connsiteY63" fmla="*/ 682636 h 1119332"/>
              <a:gd name="connsiteX64" fmla="*/ 1004145 w 1383388"/>
              <a:gd name="connsiteY64" fmla="*/ 665168 h 1119332"/>
              <a:gd name="connsiteX65" fmla="*/ 1021614 w 1383388"/>
              <a:gd name="connsiteY65" fmla="*/ 682636 h 1119332"/>
              <a:gd name="connsiteX66" fmla="*/ 1021614 w 1383388"/>
              <a:gd name="connsiteY66" fmla="*/ 1023259 h 1119332"/>
              <a:gd name="connsiteX67" fmla="*/ 1082754 w 1383388"/>
              <a:gd name="connsiteY67" fmla="*/ 1084397 h 1119332"/>
              <a:gd name="connsiteX68" fmla="*/ 1143894 w 1383388"/>
              <a:gd name="connsiteY68" fmla="*/ 1023259 h 1119332"/>
              <a:gd name="connsiteX69" fmla="*/ 1143894 w 1383388"/>
              <a:gd name="connsiteY69" fmla="*/ 682636 h 1119332"/>
              <a:gd name="connsiteX70" fmla="*/ 1143894 w 1383388"/>
              <a:gd name="connsiteY70" fmla="*/ 441830 h 1119332"/>
              <a:gd name="connsiteX71" fmla="*/ 1158867 w 1383388"/>
              <a:gd name="connsiteY71" fmla="*/ 423114 h 1119332"/>
              <a:gd name="connsiteX72" fmla="*/ 1177583 w 1383388"/>
              <a:gd name="connsiteY72" fmla="*/ 435591 h 1119332"/>
              <a:gd name="connsiteX73" fmla="*/ 1254944 w 1383388"/>
              <a:gd name="connsiteY73" fmla="*/ 682636 h 1119332"/>
              <a:gd name="connsiteX74" fmla="*/ 1301111 w 1383388"/>
              <a:gd name="connsiteY74" fmla="*/ 717572 h 1119332"/>
              <a:gd name="connsiteX75" fmla="*/ 1314836 w 1383388"/>
              <a:gd name="connsiteY75" fmla="*/ 716324 h 1119332"/>
              <a:gd name="connsiteX76" fmla="*/ 1347278 w 1383388"/>
              <a:gd name="connsiteY76" fmla="*/ 656435 h 1119332"/>
              <a:gd name="connsiteX77" fmla="*/ 1259935 w 1383388"/>
              <a:gd name="connsiteY77" fmla="*/ 374454 h 1119332"/>
              <a:gd name="connsiteX78" fmla="*/ 1135159 w 1383388"/>
              <a:gd name="connsiteY78" fmla="*/ 280876 h 1119332"/>
              <a:gd name="connsiteX79" fmla="*/ 290430 w 1383388"/>
              <a:gd name="connsiteY79" fmla="*/ 280876 h 1119332"/>
              <a:gd name="connsiteX80" fmla="*/ 226794 w 1383388"/>
              <a:gd name="connsiteY80" fmla="*/ 318307 h 1119332"/>
              <a:gd name="connsiteX81" fmla="*/ 43374 w 1383388"/>
              <a:gd name="connsiteY81" fmla="*/ 637719 h 1119332"/>
              <a:gd name="connsiteX82" fmla="*/ 43374 w 1383388"/>
              <a:gd name="connsiteY82" fmla="*/ 638967 h 1119332"/>
              <a:gd name="connsiteX83" fmla="*/ 55852 w 1383388"/>
              <a:gd name="connsiteY83" fmla="*/ 706343 h 1119332"/>
              <a:gd name="connsiteX84" fmla="*/ 97028 w 1383388"/>
              <a:gd name="connsiteY84" fmla="*/ 712581 h 1119332"/>
              <a:gd name="connsiteX85" fmla="*/ 121983 w 1383388"/>
              <a:gd name="connsiteY85" fmla="*/ 695113 h 1119332"/>
              <a:gd name="connsiteX86" fmla="*/ 275457 w 1383388"/>
              <a:gd name="connsiteY86" fmla="*/ 413132 h 1119332"/>
              <a:gd name="connsiteX87" fmla="*/ 297916 w 1383388"/>
              <a:gd name="connsiteY87" fmla="*/ 405646 h 1119332"/>
              <a:gd name="connsiteX88" fmla="*/ 306651 w 1383388"/>
              <a:gd name="connsiteY88" fmla="*/ 426857 h 1119332"/>
              <a:gd name="connsiteX89" fmla="*/ 171893 w 1383388"/>
              <a:gd name="connsiteY89" fmla="*/ 826122 h 1119332"/>
              <a:gd name="connsiteX90" fmla="*/ 175636 w 1383388"/>
              <a:gd name="connsiteY90" fmla="*/ 837351 h 1119332"/>
              <a:gd name="connsiteX91" fmla="*/ 185618 w 1383388"/>
              <a:gd name="connsiteY91" fmla="*/ 842342 h 1119332"/>
              <a:gd name="connsiteX92" fmla="*/ 225547 w 1383388"/>
              <a:gd name="connsiteY92" fmla="*/ 842342 h 1119332"/>
              <a:gd name="connsiteX93" fmla="*/ 251749 w 1383388"/>
              <a:gd name="connsiteY93" fmla="*/ 867296 h 1119332"/>
              <a:gd name="connsiteX94" fmla="*/ 251749 w 1383388"/>
              <a:gd name="connsiteY94" fmla="*/ 1023259 h 1119332"/>
              <a:gd name="connsiteX95" fmla="*/ 312889 w 1383388"/>
              <a:gd name="connsiteY95" fmla="*/ 1084397 h 1119332"/>
              <a:gd name="connsiteX96" fmla="*/ 374029 w 1383388"/>
              <a:gd name="connsiteY96" fmla="*/ 1023259 h 1119332"/>
              <a:gd name="connsiteX97" fmla="*/ 374029 w 1383388"/>
              <a:gd name="connsiteY97" fmla="*/ 822379 h 1119332"/>
              <a:gd name="connsiteX98" fmla="*/ 391498 w 1383388"/>
              <a:gd name="connsiteY98" fmla="*/ 804911 h 1119332"/>
              <a:gd name="connsiteX99" fmla="*/ 408966 w 1383388"/>
              <a:gd name="connsiteY99" fmla="*/ 822379 h 1119332"/>
              <a:gd name="connsiteX100" fmla="*/ 408966 w 1383388"/>
              <a:gd name="connsiteY100" fmla="*/ 1023259 h 1119332"/>
              <a:gd name="connsiteX101" fmla="*/ 470106 w 1383388"/>
              <a:gd name="connsiteY101" fmla="*/ 1084397 h 1119332"/>
              <a:gd name="connsiteX102" fmla="*/ 513310 w 1383388"/>
              <a:gd name="connsiteY102" fmla="*/ 1066461 h 1119332"/>
              <a:gd name="connsiteX103" fmla="*/ 521550 w 1383388"/>
              <a:gd name="connsiteY103" fmla="*/ 1054254 h 1119332"/>
              <a:gd name="connsiteX104" fmla="*/ 526431 w 1383388"/>
              <a:gd name="connsiteY104" fmla="*/ 1047024 h 1119332"/>
              <a:gd name="connsiteX105" fmla="*/ 531246 w 1383388"/>
              <a:gd name="connsiteY105" fmla="*/ 1023259 h 1119332"/>
              <a:gd name="connsiteX106" fmla="*/ 531246 w 1383388"/>
              <a:gd name="connsiteY106" fmla="*/ 909718 h 1119332"/>
              <a:gd name="connsiteX107" fmla="*/ 503796 w 1383388"/>
              <a:gd name="connsiteY107" fmla="*/ 894746 h 1119332"/>
              <a:gd name="connsiteX108" fmla="*/ 497557 w 1383388"/>
              <a:gd name="connsiteY108" fmla="*/ 861058 h 1119332"/>
              <a:gd name="connsiteX109" fmla="*/ 502548 w 1383388"/>
              <a:gd name="connsiteY109" fmla="*/ 837351 h 1119332"/>
              <a:gd name="connsiteX110" fmla="*/ 500052 w 1383388"/>
              <a:gd name="connsiteY110" fmla="*/ 837351 h 1119332"/>
              <a:gd name="connsiteX111" fmla="*/ 468859 w 1383388"/>
              <a:gd name="connsiteY111" fmla="*/ 828618 h 1119332"/>
              <a:gd name="connsiteX112" fmla="*/ 443904 w 1383388"/>
              <a:gd name="connsiteY112" fmla="*/ 743774 h 1119332"/>
              <a:gd name="connsiteX113" fmla="*/ 507539 w 1383388"/>
              <a:gd name="connsiteY113" fmla="*/ 534160 h 1119332"/>
              <a:gd name="connsiteX114" fmla="*/ 513778 w 1383388"/>
              <a:gd name="connsiteY114" fmla="*/ 521683 h 1119332"/>
              <a:gd name="connsiteX115" fmla="*/ 483832 w 1383388"/>
              <a:gd name="connsiteY115" fmla="*/ 425610 h 1119332"/>
              <a:gd name="connsiteX116" fmla="*/ 493814 w 1383388"/>
              <a:gd name="connsiteY116" fmla="*/ 405646 h 1119332"/>
              <a:gd name="connsiteX117" fmla="*/ 515025 w 1383388"/>
              <a:gd name="connsiteY117" fmla="*/ 413132 h 1119332"/>
              <a:gd name="connsiteX118" fmla="*/ 556201 w 1383388"/>
              <a:gd name="connsiteY118" fmla="*/ 492985 h 1119332"/>
              <a:gd name="connsiteX119" fmla="*/ 582404 w 1383388"/>
              <a:gd name="connsiteY119" fmla="*/ 490490 h 1119332"/>
              <a:gd name="connsiteX120" fmla="*/ 648535 w 1383388"/>
              <a:gd name="connsiteY120" fmla="*/ 490490 h 1119332"/>
              <a:gd name="connsiteX121" fmla="*/ 634810 w 1383388"/>
              <a:gd name="connsiteY121" fmla="*/ 466784 h 1119332"/>
              <a:gd name="connsiteX122" fmla="*/ 573670 w 1383388"/>
              <a:gd name="connsiteY122" fmla="*/ 370711 h 1119332"/>
              <a:gd name="connsiteX123" fmla="*/ 573670 w 1383388"/>
              <a:gd name="connsiteY123" fmla="*/ 363224 h 1119332"/>
              <a:gd name="connsiteX124" fmla="*/ 547467 w 1383388"/>
              <a:gd name="connsiteY124" fmla="*/ 317059 h 1119332"/>
              <a:gd name="connsiteX125" fmla="*/ 483832 w 1383388"/>
              <a:gd name="connsiteY125" fmla="*/ 280876 h 1119332"/>
              <a:gd name="connsiteX126" fmla="*/ 290430 w 1383388"/>
              <a:gd name="connsiteY126" fmla="*/ 247188 h 1119332"/>
              <a:gd name="connsiteX127" fmla="*/ 483832 w 1383388"/>
              <a:gd name="connsiteY127" fmla="*/ 247188 h 1119332"/>
              <a:gd name="connsiteX128" fmla="*/ 576165 w 1383388"/>
              <a:gd name="connsiteY128" fmla="*/ 299592 h 1119332"/>
              <a:gd name="connsiteX129" fmla="*/ 587395 w 1383388"/>
              <a:gd name="connsiteY129" fmla="*/ 319555 h 1119332"/>
              <a:gd name="connsiteX130" fmla="*/ 679729 w 1383388"/>
              <a:gd name="connsiteY130" fmla="*/ 263408 h 1119332"/>
              <a:gd name="connsiteX131" fmla="*/ 754594 w 1383388"/>
              <a:gd name="connsiteY131" fmla="*/ 294601 h 1119332"/>
              <a:gd name="connsiteX132" fmla="*/ 869388 w 1383388"/>
              <a:gd name="connsiteY132" fmla="*/ 247188 h 1119332"/>
              <a:gd name="connsiteX133" fmla="*/ 1135159 w 1383388"/>
              <a:gd name="connsiteY133" fmla="*/ 247188 h 1119332"/>
              <a:gd name="connsiteX134" fmla="*/ 1293624 w 1383388"/>
              <a:gd name="connsiteY134" fmla="*/ 364472 h 1119332"/>
              <a:gd name="connsiteX135" fmla="*/ 1379719 w 1383388"/>
              <a:gd name="connsiteY135" fmla="*/ 646453 h 1119332"/>
              <a:gd name="connsiteX136" fmla="*/ 1324818 w 1383388"/>
              <a:gd name="connsiteY136" fmla="*/ 748765 h 1119332"/>
              <a:gd name="connsiteX137" fmla="*/ 1301111 w 1383388"/>
              <a:gd name="connsiteY137" fmla="*/ 752508 h 1119332"/>
              <a:gd name="connsiteX138" fmla="*/ 1222502 w 1383388"/>
              <a:gd name="connsiteY138" fmla="*/ 693866 h 1119332"/>
              <a:gd name="connsiteX139" fmla="*/ 1178831 w 1383388"/>
              <a:gd name="connsiteY139" fmla="*/ 552875 h 1119332"/>
              <a:gd name="connsiteX140" fmla="*/ 1178831 w 1383388"/>
              <a:gd name="connsiteY140" fmla="*/ 682636 h 1119332"/>
              <a:gd name="connsiteX141" fmla="*/ 1178831 w 1383388"/>
              <a:gd name="connsiteY141" fmla="*/ 1023259 h 1119332"/>
              <a:gd name="connsiteX142" fmla="*/ 1082754 w 1383388"/>
              <a:gd name="connsiteY142" fmla="*/ 1119332 h 1119332"/>
              <a:gd name="connsiteX143" fmla="*/ 1004145 w 1383388"/>
              <a:gd name="connsiteY143" fmla="*/ 1078158 h 1119332"/>
              <a:gd name="connsiteX144" fmla="*/ 925537 w 1383388"/>
              <a:gd name="connsiteY144" fmla="*/ 1119332 h 1119332"/>
              <a:gd name="connsiteX145" fmla="*/ 829460 w 1383388"/>
              <a:gd name="connsiteY145" fmla="*/ 1023259 h 1119332"/>
              <a:gd name="connsiteX146" fmla="*/ 829460 w 1383388"/>
              <a:gd name="connsiteY146" fmla="*/ 909718 h 1119332"/>
              <a:gd name="connsiteX147" fmla="*/ 825716 w 1383388"/>
              <a:gd name="connsiteY147" fmla="*/ 909718 h 1119332"/>
              <a:gd name="connsiteX148" fmla="*/ 809495 w 1383388"/>
              <a:gd name="connsiteY148" fmla="*/ 909718 h 1119332"/>
              <a:gd name="connsiteX149" fmla="*/ 809495 w 1383388"/>
              <a:gd name="connsiteY149" fmla="*/ 1046966 h 1119332"/>
              <a:gd name="connsiteX150" fmla="*/ 735878 w 1383388"/>
              <a:gd name="connsiteY150" fmla="*/ 1119332 h 1119332"/>
              <a:gd name="connsiteX151" fmla="*/ 679729 w 1383388"/>
              <a:gd name="connsiteY151" fmla="*/ 1091883 h 1119332"/>
              <a:gd name="connsiteX152" fmla="*/ 624828 w 1383388"/>
              <a:gd name="connsiteY152" fmla="*/ 1119332 h 1119332"/>
              <a:gd name="connsiteX153" fmla="*/ 554954 w 1383388"/>
              <a:gd name="connsiteY153" fmla="*/ 1066929 h 1119332"/>
              <a:gd name="connsiteX154" fmla="*/ 470106 w 1383388"/>
              <a:gd name="connsiteY154" fmla="*/ 1119332 h 1119332"/>
              <a:gd name="connsiteX155" fmla="*/ 391498 w 1383388"/>
              <a:gd name="connsiteY155" fmla="*/ 1078158 h 1119332"/>
              <a:gd name="connsiteX156" fmla="*/ 312889 w 1383388"/>
              <a:gd name="connsiteY156" fmla="*/ 1119332 h 1119332"/>
              <a:gd name="connsiteX157" fmla="*/ 216812 w 1383388"/>
              <a:gd name="connsiteY157" fmla="*/ 1023259 h 1119332"/>
              <a:gd name="connsiteX158" fmla="*/ 216812 w 1383388"/>
              <a:gd name="connsiteY158" fmla="*/ 876030 h 1119332"/>
              <a:gd name="connsiteX159" fmla="*/ 185618 w 1383388"/>
              <a:gd name="connsiteY159" fmla="*/ 876030 h 1119332"/>
              <a:gd name="connsiteX160" fmla="*/ 148186 w 1383388"/>
              <a:gd name="connsiteY160" fmla="*/ 858562 h 1119332"/>
              <a:gd name="connsiteX161" fmla="*/ 139452 w 1383388"/>
              <a:gd name="connsiteY161" fmla="*/ 817388 h 1119332"/>
              <a:gd name="connsiteX162" fmla="*/ 140699 w 1383388"/>
              <a:gd name="connsiteY162" fmla="*/ 816141 h 1119332"/>
              <a:gd name="connsiteX163" fmla="*/ 211821 w 1383388"/>
              <a:gd name="connsiteY163" fmla="*/ 601536 h 1119332"/>
              <a:gd name="connsiteX164" fmla="*/ 151929 w 1383388"/>
              <a:gd name="connsiteY164" fmla="*/ 711333 h 1119332"/>
              <a:gd name="connsiteX165" fmla="*/ 150681 w 1383388"/>
              <a:gd name="connsiteY165" fmla="*/ 712581 h 1119332"/>
              <a:gd name="connsiteX166" fmla="*/ 105762 w 1383388"/>
              <a:gd name="connsiteY166" fmla="*/ 746269 h 1119332"/>
              <a:gd name="connsiteX167" fmla="*/ 35888 w 1383388"/>
              <a:gd name="connsiteY167" fmla="*/ 733792 h 1119332"/>
              <a:gd name="connsiteX168" fmla="*/ 14676 w 1383388"/>
              <a:gd name="connsiteY168" fmla="*/ 620251 h 1119332"/>
              <a:gd name="connsiteX169" fmla="*/ 196848 w 1383388"/>
              <a:gd name="connsiteY169" fmla="*/ 300839 h 1119332"/>
              <a:gd name="connsiteX170" fmla="*/ 290430 w 1383388"/>
              <a:gd name="connsiteY170" fmla="*/ 247188 h 1119332"/>
              <a:gd name="connsiteX171" fmla="*/ 386720 w 1383388"/>
              <a:gd name="connsiteY171" fmla="*/ 40649 h 1119332"/>
              <a:gd name="connsiteX172" fmla="*/ 312847 w 1383388"/>
              <a:gd name="connsiteY172" fmla="*/ 114726 h 1119332"/>
              <a:gd name="connsiteX173" fmla="*/ 386720 w 1383388"/>
              <a:gd name="connsiteY173" fmla="*/ 188804 h 1119332"/>
              <a:gd name="connsiteX174" fmla="*/ 459361 w 1383388"/>
              <a:gd name="connsiteY174" fmla="*/ 114726 h 1119332"/>
              <a:gd name="connsiteX175" fmla="*/ 386720 w 1383388"/>
              <a:gd name="connsiteY175" fmla="*/ 40649 h 1119332"/>
              <a:gd name="connsiteX176" fmla="*/ 1004057 w 1383388"/>
              <a:gd name="connsiteY176" fmla="*/ 33243 h 1119332"/>
              <a:gd name="connsiteX177" fmla="*/ 929980 w 1383388"/>
              <a:gd name="connsiteY177" fmla="*/ 105884 h 1119332"/>
              <a:gd name="connsiteX178" fmla="*/ 1004057 w 1383388"/>
              <a:gd name="connsiteY178" fmla="*/ 179757 h 1119332"/>
              <a:gd name="connsiteX179" fmla="*/ 1079391 w 1383388"/>
              <a:gd name="connsiteY179" fmla="*/ 105884 h 1119332"/>
              <a:gd name="connsiteX180" fmla="*/ 1004057 w 1383388"/>
              <a:gd name="connsiteY180" fmla="*/ 33243 h 1119332"/>
              <a:gd name="connsiteX181" fmla="*/ 386720 w 1383388"/>
              <a:gd name="connsiteY181" fmla="*/ 5493 h 1119332"/>
              <a:gd name="connsiteX182" fmla="*/ 492604 w 1383388"/>
              <a:gd name="connsiteY182" fmla="*/ 114726 h 1119332"/>
              <a:gd name="connsiteX183" fmla="*/ 386720 w 1383388"/>
              <a:gd name="connsiteY183" fmla="*/ 223959 h 1119332"/>
              <a:gd name="connsiteX184" fmla="*/ 279604 w 1383388"/>
              <a:gd name="connsiteY184" fmla="*/ 114726 h 1119332"/>
              <a:gd name="connsiteX185" fmla="*/ 386720 w 1383388"/>
              <a:gd name="connsiteY185" fmla="*/ 5493 h 1119332"/>
              <a:gd name="connsiteX186" fmla="*/ 1004057 w 1383388"/>
              <a:gd name="connsiteY186" fmla="*/ 0 h 1119332"/>
              <a:gd name="connsiteX187" fmla="*/ 1113291 w 1383388"/>
              <a:gd name="connsiteY187" fmla="*/ 105884 h 1119332"/>
              <a:gd name="connsiteX188" fmla="*/ 1004057 w 1383388"/>
              <a:gd name="connsiteY188" fmla="*/ 213000 h 1119332"/>
              <a:gd name="connsiteX189" fmla="*/ 894824 w 1383388"/>
              <a:gd name="connsiteY189" fmla="*/ 105884 h 1119332"/>
              <a:gd name="connsiteX190" fmla="*/ 1004057 w 1383388"/>
              <a:gd name="connsiteY190" fmla="*/ 0 h 111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383388" h="1119332">
                <a:moveTo>
                  <a:pt x="582404" y="524178"/>
                </a:moveTo>
                <a:cubicBezTo>
                  <a:pt x="557449" y="524178"/>
                  <a:pt x="547467" y="530417"/>
                  <a:pt x="539981" y="546637"/>
                </a:cubicBezTo>
                <a:lnTo>
                  <a:pt x="476345" y="755003"/>
                </a:lnTo>
                <a:cubicBezTo>
                  <a:pt x="471354" y="769975"/>
                  <a:pt x="468859" y="788691"/>
                  <a:pt x="485079" y="798673"/>
                </a:cubicBezTo>
                <a:cubicBezTo>
                  <a:pt x="492566" y="802416"/>
                  <a:pt x="501300" y="803663"/>
                  <a:pt x="510034" y="801168"/>
                </a:cubicBezTo>
                <a:lnTo>
                  <a:pt x="554954" y="600288"/>
                </a:lnTo>
                <a:cubicBezTo>
                  <a:pt x="556201" y="590306"/>
                  <a:pt x="566183" y="585315"/>
                  <a:pt x="574918" y="586563"/>
                </a:cubicBezTo>
                <a:cubicBezTo>
                  <a:pt x="583652" y="589059"/>
                  <a:pt x="589891" y="599040"/>
                  <a:pt x="587395" y="607774"/>
                </a:cubicBezTo>
                <a:lnTo>
                  <a:pt x="529999" y="869792"/>
                </a:lnTo>
                <a:cubicBezTo>
                  <a:pt x="529999" y="872287"/>
                  <a:pt x="531246" y="873535"/>
                  <a:pt x="531246" y="873535"/>
                </a:cubicBezTo>
                <a:cubicBezTo>
                  <a:pt x="531246" y="873535"/>
                  <a:pt x="533742" y="876030"/>
                  <a:pt x="534990" y="876030"/>
                </a:cubicBezTo>
                <a:lnTo>
                  <a:pt x="568679" y="876030"/>
                </a:lnTo>
                <a:cubicBezTo>
                  <a:pt x="578661" y="876030"/>
                  <a:pt x="586147" y="883516"/>
                  <a:pt x="586147" y="892250"/>
                </a:cubicBezTo>
                <a:lnTo>
                  <a:pt x="586147" y="1016404"/>
                </a:lnTo>
                <a:lnTo>
                  <a:pt x="586147" y="1046966"/>
                </a:lnTo>
                <a:cubicBezTo>
                  <a:pt x="586147" y="1068177"/>
                  <a:pt x="603616" y="1084397"/>
                  <a:pt x="624828" y="1084397"/>
                </a:cubicBezTo>
                <a:cubicBezTo>
                  <a:pt x="647287" y="1084397"/>
                  <a:pt x="663508" y="1064433"/>
                  <a:pt x="663508" y="1046966"/>
                </a:cubicBezTo>
                <a:lnTo>
                  <a:pt x="663508" y="971075"/>
                </a:lnTo>
                <a:lnTo>
                  <a:pt x="663508" y="892250"/>
                </a:lnTo>
                <a:cubicBezTo>
                  <a:pt x="663508" y="883516"/>
                  <a:pt x="670995" y="876030"/>
                  <a:pt x="679729" y="876030"/>
                </a:cubicBezTo>
                <a:cubicBezTo>
                  <a:pt x="690959" y="876030"/>
                  <a:pt x="698445" y="883516"/>
                  <a:pt x="698445" y="892250"/>
                </a:cubicBezTo>
                <a:lnTo>
                  <a:pt x="698445" y="950603"/>
                </a:lnTo>
                <a:lnTo>
                  <a:pt x="698445" y="1046966"/>
                </a:lnTo>
                <a:cubicBezTo>
                  <a:pt x="698445" y="1068177"/>
                  <a:pt x="714666" y="1084397"/>
                  <a:pt x="735878" y="1084397"/>
                </a:cubicBezTo>
                <a:cubicBezTo>
                  <a:pt x="757090" y="1084397"/>
                  <a:pt x="774558" y="1068177"/>
                  <a:pt x="774558" y="1046966"/>
                </a:cubicBezTo>
                <a:lnTo>
                  <a:pt x="774558" y="906006"/>
                </a:lnTo>
                <a:lnTo>
                  <a:pt x="774558" y="892250"/>
                </a:lnTo>
                <a:cubicBezTo>
                  <a:pt x="774558" y="883516"/>
                  <a:pt x="782045" y="876030"/>
                  <a:pt x="792027" y="876030"/>
                </a:cubicBezTo>
                <a:lnTo>
                  <a:pt x="825716" y="876030"/>
                </a:lnTo>
                <a:cubicBezTo>
                  <a:pt x="828212" y="876030"/>
                  <a:pt x="829460" y="873535"/>
                  <a:pt x="829460" y="873535"/>
                </a:cubicBezTo>
                <a:cubicBezTo>
                  <a:pt x="830707" y="873535"/>
                  <a:pt x="830707" y="872287"/>
                  <a:pt x="830707" y="869792"/>
                </a:cubicBezTo>
                <a:lnTo>
                  <a:pt x="773311" y="607774"/>
                </a:lnTo>
                <a:cubicBezTo>
                  <a:pt x="770815" y="599040"/>
                  <a:pt x="777054" y="589059"/>
                  <a:pt x="785788" y="586563"/>
                </a:cubicBezTo>
                <a:cubicBezTo>
                  <a:pt x="795770" y="585315"/>
                  <a:pt x="804504" y="590306"/>
                  <a:pt x="807000" y="600288"/>
                </a:cubicBezTo>
                <a:lnTo>
                  <a:pt x="850671" y="801168"/>
                </a:lnTo>
                <a:cubicBezTo>
                  <a:pt x="858158" y="803663"/>
                  <a:pt x="868140" y="802416"/>
                  <a:pt x="875626" y="798673"/>
                </a:cubicBezTo>
                <a:cubicBezTo>
                  <a:pt x="884361" y="793682"/>
                  <a:pt x="894343" y="784948"/>
                  <a:pt x="884361" y="755003"/>
                </a:cubicBezTo>
                <a:lnTo>
                  <a:pt x="819478" y="537903"/>
                </a:lnTo>
                <a:cubicBezTo>
                  <a:pt x="814487" y="526673"/>
                  <a:pt x="797018" y="524178"/>
                  <a:pt x="783293" y="524178"/>
                </a:cubicBezTo>
                <a:close/>
                <a:moveTo>
                  <a:pt x="679729" y="298344"/>
                </a:moveTo>
                <a:cubicBezTo>
                  <a:pt x="641049" y="298344"/>
                  <a:pt x="607359" y="330784"/>
                  <a:pt x="607359" y="370711"/>
                </a:cubicBezTo>
                <a:cubicBezTo>
                  <a:pt x="607359" y="410637"/>
                  <a:pt x="641049" y="443077"/>
                  <a:pt x="679729" y="443077"/>
                </a:cubicBezTo>
                <a:cubicBezTo>
                  <a:pt x="720905" y="443077"/>
                  <a:pt x="752099" y="410637"/>
                  <a:pt x="752099" y="370711"/>
                </a:cubicBezTo>
                <a:cubicBezTo>
                  <a:pt x="752099" y="330784"/>
                  <a:pt x="720905" y="298344"/>
                  <a:pt x="679729" y="298344"/>
                </a:cubicBezTo>
                <a:close/>
                <a:moveTo>
                  <a:pt x="869388" y="280876"/>
                </a:moveTo>
                <a:cubicBezTo>
                  <a:pt x="833203" y="280876"/>
                  <a:pt x="799513" y="295848"/>
                  <a:pt x="775806" y="322050"/>
                </a:cubicBezTo>
                <a:cubicBezTo>
                  <a:pt x="783293" y="335775"/>
                  <a:pt x="787036" y="353243"/>
                  <a:pt x="787036" y="370711"/>
                </a:cubicBezTo>
                <a:cubicBezTo>
                  <a:pt x="787036" y="418123"/>
                  <a:pt x="757090" y="458050"/>
                  <a:pt x="713418" y="471775"/>
                </a:cubicBezTo>
                <a:lnTo>
                  <a:pt x="708427" y="490490"/>
                </a:lnTo>
                <a:lnTo>
                  <a:pt x="783293" y="490490"/>
                </a:lnTo>
                <a:cubicBezTo>
                  <a:pt x="793275" y="490490"/>
                  <a:pt x="802009" y="490490"/>
                  <a:pt x="808248" y="492985"/>
                </a:cubicBezTo>
                <a:lnTo>
                  <a:pt x="830707" y="421866"/>
                </a:lnTo>
                <a:cubicBezTo>
                  <a:pt x="834451" y="414380"/>
                  <a:pt x="841937" y="408142"/>
                  <a:pt x="849424" y="409389"/>
                </a:cubicBezTo>
                <a:cubicBezTo>
                  <a:pt x="858158" y="411885"/>
                  <a:pt x="864397" y="418123"/>
                  <a:pt x="864397" y="426857"/>
                </a:cubicBezTo>
                <a:lnTo>
                  <a:pt x="864397" y="566600"/>
                </a:lnTo>
                <a:lnTo>
                  <a:pt x="918050" y="745021"/>
                </a:lnTo>
                <a:cubicBezTo>
                  <a:pt x="929280" y="783700"/>
                  <a:pt x="921793" y="811150"/>
                  <a:pt x="893095" y="828618"/>
                </a:cubicBezTo>
                <a:cubicBezTo>
                  <a:pt x="884361" y="833608"/>
                  <a:pt x="874379" y="836104"/>
                  <a:pt x="864397" y="837351"/>
                </a:cubicBezTo>
                <a:lnTo>
                  <a:pt x="864397" y="861058"/>
                </a:lnTo>
                <a:cubicBezTo>
                  <a:pt x="865644" y="867296"/>
                  <a:pt x="865644" y="873535"/>
                  <a:pt x="864397" y="879773"/>
                </a:cubicBezTo>
                <a:lnTo>
                  <a:pt x="864397" y="1023259"/>
                </a:lnTo>
                <a:cubicBezTo>
                  <a:pt x="864397" y="1056947"/>
                  <a:pt x="891847" y="1084397"/>
                  <a:pt x="925537" y="1084397"/>
                </a:cubicBezTo>
                <a:cubicBezTo>
                  <a:pt x="959226" y="1084397"/>
                  <a:pt x="986677" y="1056947"/>
                  <a:pt x="986677" y="1023259"/>
                </a:cubicBezTo>
                <a:lnTo>
                  <a:pt x="986677" y="682636"/>
                </a:lnTo>
                <a:cubicBezTo>
                  <a:pt x="986677" y="673902"/>
                  <a:pt x="994163" y="665168"/>
                  <a:pt x="1004145" y="665168"/>
                </a:cubicBezTo>
                <a:cubicBezTo>
                  <a:pt x="1014127" y="665168"/>
                  <a:pt x="1021614" y="673902"/>
                  <a:pt x="1021614" y="682636"/>
                </a:cubicBezTo>
                <a:lnTo>
                  <a:pt x="1021614" y="1023259"/>
                </a:lnTo>
                <a:cubicBezTo>
                  <a:pt x="1021614" y="1056947"/>
                  <a:pt x="1049064" y="1084397"/>
                  <a:pt x="1082754" y="1084397"/>
                </a:cubicBezTo>
                <a:cubicBezTo>
                  <a:pt x="1116443" y="1084397"/>
                  <a:pt x="1143894" y="1056947"/>
                  <a:pt x="1143894" y="1023259"/>
                </a:cubicBezTo>
                <a:lnTo>
                  <a:pt x="1143894" y="682636"/>
                </a:lnTo>
                <a:lnTo>
                  <a:pt x="1143894" y="441830"/>
                </a:lnTo>
                <a:cubicBezTo>
                  <a:pt x="1143894" y="433096"/>
                  <a:pt x="1150132" y="425610"/>
                  <a:pt x="1158867" y="423114"/>
                </a:cubicBezTo>
                <a:cubicBezTo>
                  <a:pt x="1167601" y="423114"/>
                  <a:pt x="1175087" y="428105"/>
                  <a:pt x="1177583" y="435591"/>
                </a:cubicBezTo>
                <a:lnTo>
                  <a:pt x="1254944" y="682636"/>
                </a:lnTo>
                <a:cubicBezTo>
                  <a:pt x="1261182" y="703847"/>
                  <a:pt x="1279899" y="717572"/>
                  <a:pt x="1301111" y="717572"/>
                </a:cubicBezTo>
                <a:cubicBezTo>
                  <a:pt x="1306102" y="717572"/>
                  <a:pt x="1309845" y="717572"/>
                  <a:pt x="1314836" y="716324"/>
                </a:cubicBezTo>
                <a:cubicBezTo>
                  <a:pt x="1339791" y="708838"/>
                  <a:pt x="1354764" y="681389"/>
                  <a:pt x="1347278" y="656435"/>
                </a:cubicBezTo>
                <a:lnTo>
                  <a:pt x="1259935" y="374454"/>
                </a:lnTo>
                <a:cubicBezTo>
                  <a:pt x="1243714" y="320802"/>
                  <a:pt x="1192556" y="280876"/>
                  <a:pt x="1135159" y="280876"/>
                </a:cubicBezTo>
                <a:close/>
                <a:moveTo>
                  <a:pt x="290430" y="280876"/>
                </a:moveTo>
                <a:cubicBezTo>
                  <a:pt x="264227" y="280876"/>
                  <a:pt x="240520" y="295848"/>
                  <a:pt x="226794" y="318307"/>
                </a:cubicBezTo>
                <a:lnTo>
                  <a:pt x="43374" y="637719"/>
                </a:lnTo>
                <a:cubicBezTo>
                  <a:pt x="43374" y="637719"/>
                  <a:pt x="43374" y="637719"/>
                  <a:pt x="43374" y="638967"/>
                </a:cubicBezTo>
                <a:cubicBezTo>
                  <a:pt x="27154" y="660178"/>
                  <a:pt x="33392" y="691370"/>
                  <a:pt x="55852" y="706343"/>
                </a:cubicBezTo>
                <a:cubicBezTo>
                  <a:pt x="67082" y="715077"/>
                  <a:pt x="82055" y="716324"/>
                  <a:pt x="97028" y="712581"/>
                </a:cubicBezTo>
                <a:cubicBezTo>
                  <a:pt x="107010" y="710086"/>
                  <a:pt x="115744" y="702600"/>
                  <a:pt x="121983" y="695113"/>
                </a:cubicBezTo>
                <a:lnTo>
                  <a:pt x="275457" y="413132"/>
                </a:lnTo>
                <a:cubicBezTo>
                  <a:pt x="279200" y="405646"/>
                  <a:pt x="289182" y="401903"/>
                  <a:pt x="297916" y="405646"/>
                </a:cubicBezTo>
                <a:cubicBezTo>
                  <a:pt x="305403" y="409389"/>
                  <a:pt x="309146" y="418123"/>
                  <a:pt x="306651" y="426857"/>
                </a:cubicBezTo>
                <a:lnTo>
                  <a:pt x="171893" y="826122"/>
                </a:lnTo>
                <a:cubicBezTo>
                  <a:pt x="170645" y="829865"/>
                  <a:pt x="173141" y="833608"/>
                  <a:pt x="175636" y="837351"/>
                </a:cubicBezTo>
                <a:cubicBezTo>
                  <a:pt x="176884" y="839847"/>
                  <a:pt x="181875" y="842342"/>
                  <a:pt x="185618" y="842342"/>
                </a:cubicBezTo>
                <a:lnTo>
                  <a:pt x="225547" y="842342"/>
                </a:lnTo>
                <a:cubicBezTo>
                  <a:pt x="240520" y="842342"/>
                  <a:pt x="251749" y="853572"/>
                  <a:pt x="251749" y="867296"/>
                </a:cubicBezTo>
                <a:lnTo>
                  <a:pt x="251749" y="1023259"/>
                </a:lnTo>
                <a:cubicBezTo>
                  <a:pt x="251749" y="1056947"/>
                  <a:pt x="279200" y="1084397"/>
                  <a:pt x="312889" y="1084397"/>
                </a:cubicBezTo>
                <a:cubicBezTo>
                  <a:pt x="346579" y="1084397"/>
                  <a:pt x="374029" y="1056947"/>
                  <a:pt x="374029" y="1023259"/>
                </a:cubicBezTo>
                <a:lnTo>
                  <a:pt x="374029" y="822379"/>
                </a:lnTo>
                <a:cubicBezTo>
                  <a:pt x="374029" y="812397"/>
                  <a:pt x="381516" y="804911"/>
                  <a:pt x="391498" y="804911"/>
                </a:cubicBezTo>
                <a:cubicBezTo>
                  <a:pt x="400232" y="804911"/>
                  <a:pt x="408966" y="812397"/>
                  <a:pt x="408966" y="822379"/>
                </a:cubicBezTo>
                <a:lnTo>
                  <a:pt x="408966" y="1023259"/>
                </a:lnTo>
                <a:cubicBezTo>
                  <a:pt x="408966" y="1056947"/>
                  <a:pt x="436417" y="1084397"/>
                  <a:pt x="470106" y="1084397"/>
                </a:cubicBezTo>
                <a:cubicBezTo>
                  <a:pt x="486951" y="1084397"/>
                  <a:pt x="502236" y="1077534"/>
                  <a:pt x="513310" y="1066461"/>
                </a:cubicBezTo>
                <a:lnTo>
                  <a:pt x="521550" y="1054254"/>
                </a:lnTo>
                <a:lnTo>
                  <a:pt x="526431" y="1047024"/>
                </a:lnTo>
                <a:cubicBezTo>
                  <a:pt x="529531" y="1039713"/>
                  <a:pt x="531246" y="1031681"/>
                  <a:pt x="531246" y="1023259"/>
                </a:cubicBezTo>
                <a:lnTo>
                  <a:pt x="531246" y="909718"/>
                </a:lnTo>
                <a:cubicBezTo>
                  <a:pt x="521264" y="908471"/>
                  <a:pt x="511282" y="903480"/>
                  <a:pt x="503796" y="894746"/>
                </a:cubicBezTo>
                <a:cubicBezTo>
                  <a:pt x="497557" y="886012"/>
                  <a:pt x="493814" y="873535"/>
                  <a:pt x="497557" y="861058"/>
                </a:cubicBezTo>
                <a:lnTo>
                  <a:pt x="502548" y="837351"/>
                </a:lnTo>
                <a:cubicBezTo>
                  <a:pt x="501300" y="837351"/>
                  <a:pt x="501300" y="837351"/>
                  <a:pt x="500052" y="837351"/>
                </a:cubicBezTo>
                <a:cubicBezTo>
                  <a:pt x="488823" y="837351"/>
                  <a:pt x="477593" y="833608"/>
                  <a:pt x="468859" y="828618"/>
                </a:cubicBezTo>
                <a:cubicBezTo>
                  <a:pt x="440160" y="812397"/>
                  <a:pt x="431426" y="781205"/>
                  <a:pt x="443904" y="743774"/>
                </a:cubicBezTo>
                <a:lnTo>
                  <a:pt x="507539" y="534160"/>
                </a:lnTo>
                <a:cubicBezTo>
                  <a:pt x="508787" y="530417"/>
                  <a:pt x="511282" y="525426"/>
                  <a:pt x="513778" y="521683"/>
                </a:cubicBezTo>
                <a:lnTo>
                  <a:pt x="483832" y="425610"/>
                </a:lnTo>
                <a:cubicBezTo>
                  <a:pt x="481336" y="418123"/>
                  <a:pt x="485079" y="408142"/>
                  <a:pt x="493814" y="405646"/>
                </a:cubicBezTo>
                <a:cubicBezTo>
                  <a:pt x="501300" y="401903"/>
                  <a:pt x="511282" y="405646"/>
                  <a:pt x="515025" y="413132"/>
                </a:cubicBezTo>
                <a:lnTo>
                  <a:pt x="556201" y="492985"/>
                </a:lnTo>
                <a:cubicBezTo>
                  <a:pt x="563688" y="490490"/>
                  <a:pt x="573670" y="490490"/>
                  <a:pt x="582404" y="490490"/>
                </a:cubicBezTo>
                <a:lnTo>
                  <a:pt x="648535" y="490490"/>
                </a:lnTo>
                <a:lnTo>
                  <a:pt x="634810" y="466784"/>
                </a:lnTo>
                <a:cubicBezTo>
                  <a:pt x="599873" y="450564"/>
                  <a:pt x="573670" y="413132"/>
                  <a:pt x="573670" y="370711"/>
                </a:cubicBezTo>
                <a:cubicBezTo>
                  <a:pt x="573670" y="368215"/>
                  <a:pt x="573670" y="365720"/>
                  <a:pt x="573670" y="363224"/>
                </a:cubicBezTo>
                <a:lnTo>
                  <a:pt x="547467" y="317059"/>
                </a:lnTo>
                <a:cubicBezTo>
                  <a:pt x="533742" y="294601"/>
                  <a:pt x="508787" y="280876"/>
                  <a:pt x="483832" y="280876"/>
                </a:cubicBezTo>
                <a:close/>
                <a:moveTo>
                  <a:pt x="290430" y="247188"/>
                </a:moveTo>
                <a:lnTo>
                  <a:pt x="483832" y="247188"/>
                </a:lnTo>
                <a:cubicBezTo>
                  <a:pt x="521264" y="247188"/>
                  <a:pt x="556201" y="267151"/>
                  <a:pt x="576165" y="299592"/>
                </a:cubicBezTo>
                <a:lnTo>
                  <a:pt x="587395" y="319555"/>
                </a:lnTo>
                <a:cubicBezTo>
                  <a:pt x="606112" y="285867"/>
                  <a:pt x="641049" y="263408"/>
                  <a:pt x="679729" y="263408"/>
                </a:cubicBezTo>
                <a:cubicBezTo>
                  <a:pt x="709675" y="263408"/>
                  <a:pt x="735878" y="274637"/>
                  <a:pt x="754594" y="294601"/>
                </a:cubicBezTo>
                <a:cubicBezTo>
                  <a:pt x="784540" y="264656"/>
                  <a:pt x="825716" y="247188"/>
                  <a:pt x="869388" y="247188"/>
                </a:cubicBezTo>
                <a:lnTo>
                  <a:pt x="1135159" y="247188"/>
                </a:lnTo>
                <a:cubicBezTo>
                  <a:pt x="1207529" y="247188"/>
                  <a:pt x="1272412" y="295848"/>
                  <a:pt x="1293624" y="364472"/>
                </a:cubicBezTo>
                <a:lnTo>
                  <a:pt x="1379719" y="646453"/>
                </a:lnTo>
                <a:cubicBezTo>
                  <a:pt x="1393444" y="690123"/>
                  <a:pt x="1367242" y="736288"/>
                  <a:pt x="1324818" y="748765"/>
                </a:cubicBezTo>
                <a:cubicBezTo>
                  <a:pt x="1316084" y="751260"/>
                  <a:pt x="1308597" y="752508"/>
                  <a:pt x="1301111" y="752508"/>
                </a:cubicBezTo>
                <a:cubicBezTo>
                  <a:pt x="1264926" y="752508"/>
                  <a:pt x="1231236" y="728801"/>
                  <a:pt x="1222502" y="693866"/>
                </a:cubicBezTo>
                <a:lnTo>
                  <a:pt x="1178831" y="552875"/>
                </a:lnTo>
                <a:lnTo>
                  <a:pt x="1178831" y="682636"/>
                </a:lnTo>
                <a:lnTo>
                  <a:pt x="1178831" y="1023259"/>
                </a:lnTo>
                <a:cubicBezTo>
                  <a:pt x="1178831" y="1075663"/>
                  <a:pt x="1136407" y="1119332"/>
                  <a:pt x="1082754" y="1119332"/>
                </a:cubicBezTo>
                <a:cubicBezTo>
                  <a:pt x="1050312" y="1119332"/>
                  <a:pt x="1021614" y="1103112"/>
                  <a:pt x="1004145" y="1078158"/>
                </a:cubicBezTo>
                <a:cubicBezTo>
                  <a:pt x="986677" y="1103112"/>
                  <a:pt x="957978" y="1119332"/>
                  <a:pt x="925537" y="1119332"/>
                </a:cubicBezTo>
                <a:cubicBezTo>
                  <a:pt x="873131" y="1119332"/>
                  <a:pt x="829460" y="1075663"/>
                  <a:pt x="829460" y="1023259"/>
                </a:cubicBezTo>
                <a:lnTo>
                  <a:pt x="829460" y="909718"/>
                </a:lnTo>
                <a:cubicBezTo>
                  <a:pt x="829460" y="909718"/>
                  <a:pt x="828212" y="909718"/>
                  <a:pt x="825716" y="909718"/>
                </a:cubicBezTo>
                <a:lnTo>
                  <a:pt x="809495" y="909718"/>
                </a:lnTo>
                <a:lnTo>
                  <a:pt x="809495" y="1046966"/>
                </a:lnTo>
                <a:cubicBezTo>
                  <a:pt x="809495" y="1085644"/>
                  <a:pt x="777054" y="1119332"/>
                  <a:pt x="735878" y="1119332"/>
                </a:cubicBezTo>
                <a:cubicBezTo>
                  <a:pt x="713418" y="1119332"/>
                  <a:pt x="693454" y="1109351"/>
                  <a:pt x="679729" y="1091883"/>
                </a:cubicBezTo>
                <a:cubicBezTo>
                  <a:pt x="666004" y="1108103"/>
                  <a:pt x="647287" y="1119332"/>
                  <a:pt x="624828" y="1119332"/>
                </a:cubicBezTo>
                <a:cubicBezTo>
                  <a:pt x="592386" y="1119332"/>
                  <a:pt x="563688" y="1096874"/>
                  <a:pt x="554954" y="1066929"/>
                </a:cubicBezTo>
                <a:cubicBezTo>
                  <a:pt x="538733" y="1096874"/>
                  <a:pt x="507539" y="1119332"/>
                  <a:pt x="470106" y="1119332"/>
                </a:cubicBezTo>
                <a:cubicBezTo>
                  <a:pt x="437665" y="1119332"/>
                  <a:pt x="408966" y="1103112"/>
                  <a:pt x="391498" y="1078158"/>
                </a:cubicBezTo>
                <a:cubicBezTo>
                  <a:pt x="374029" y="1103112"/>
                  <a:pt x="345331" y="1119332"/>
                  <a:pt x="312889" y="1119332"/>
                </a:cubicBezTo>
                <a:cubicBezTo>
                  <a:pt x="260484" y="1119332"/>
                  <a:pt x="216812" y="1075663"/>
                  <a:pt x="216812" y="1023259"/>
                </a:cubicBezTo>
                <a:lnTo>
                  <a:pt x="216812" y="876030"/>
                </a:lnTo>
                <a:lnTo>
                  <a:pt x="185618" y="876030"/>
                </a:lnTo>
                <a:cubicBezTo>
                  <a:pt x="170645" y="876030"/>
                  <a:pt x="156920" y="869792"/>
                  <a:pt x="148186" y="858562"/>
                </a:cubicBezTo>
                <a:cubicBezTo>
                  <a:pt x="139452" y="846085"/>
                  <a:pt x="135708" y="831113"/>
                  <a:pt x="139452" y="817388"/>
                </a:cubicBezTo>
                <a:cubicBezTo>
                  <a:pt x="139452" y="817388"/>
                  <a:pt x="139452" y="816141"/>
                  <a:pt x="140699" y="816141"/>
                </a:cubicBezTo>
                <a:lnTo>
                  <a:pt x="211821" y="601536"/>
                </a:lnTo>
                <a:lnTo>
                  <a:pt x="151929" y="711333"/>
                </a:lnTo>
                <a:cubicBezTo>
                  <a:pt x="151929" y="712581"/>
                  <a:pt x="150681" y="712581"/>
                  <a:pt x="150681" y="712581"/>
                </a:cubicBezTo>
                <a:cubicBezTo>
                  <a:pt x="140699" y="728801"/>
                  <a:pt x="124478" y="740031"/>
                  <a:pt x="105762" y="746269"/>
                </a:cubicBezTo>
                <a:cubicBezTo>
                  <a:pt x="82055" y="752508"/>
                  <a:pt x="55852" y="747517"/>
                  <a:pt x="35888" y="733792"/>
                </a:cubicBezTo>
                <a:cubicBezTo>
                  <a:pt x="-1545" y="708838"/>
                  <a:pt x="-11527" y="657682"/>
                  <a:pt x="14676" y="620251"/>
                </a:cubicBezTo>
                <a:lnTo>
                  <a:pt x="196848" y="300839"/>
                </a:lnTo>
                <a:cubicBezTo>
                  <a:pt x="216812" y="268399"/>
                  <a:pt x="251749" y="247188"/>
                  <a:pt x="290430" y="247188"/>
                </a:cubicBezTo>
                <a:close/>
                <a:moveTo>
                  <a:pt x="386720" y="40649"/>
                </a:moveTo>
                <a:cubicBezTo>
                  <a:pt x="346090" y="40649"/>
                  <a:pt x="312847" y="74548"/>
                  <a:pt x="312847" y="114726"/>
                </a:cubicBezTo>
                <a:cubicBezTo>
                  <a:pt x="312847" y="156160"/>
                  <a:pt x="346090" y="188804"/>
                  <a:pt x="386720" y="188804"/>
                </a:cubicBezTo>
                <a:cubicBezTo>
                  <a:pt x="427350" y="188804"/>
                  <a:pt x="459361" y="156160"/>
                  <a:pt x="459361" y="114726"/>
                </a:cubicBezTo>
                <a:cubicBezTo>
                  <a:pt x="459361" y="74548"/>
                  <a:pt x="427350" y="40649"/>
                  <a:pt x="386720" y="40649"/>
                </a:cubicBezTo>
                <a:close/>
                <a:moveTo>
                  <a:pt x="1004057" y="33243"/>
                </a:moveTo>
                <a:cubicBezTo>
                  <a:pt x="962624" y="33243"/>
                  <a:pt x="929980" y="66485"/>
                  <a:pt x="929980" y="105884"/>
                </a:cubicBezTo>
                <a:cubicBezTo>
                  <a:pt x="929980" y="147746"/>
                  <a:pt x="962624" y="179757"/>
                  <a:pt x="1004057" y="179757"/>
                </a:cubicBezTo>
                <a:cubicBezTo>
                  <a:pt x="1045491" y="179757"/>
                  <a:pt x="1079391" y="147746"/>
                  <a:pt x="1079391" y="105884"/>
                </a:cubicBezTo>
                <a:cubicBezTo>
                  <a:pt x="1079391" y="66485"/>
                  <a:pt x="1045491" y="33243"/>
                  <a:pt x="1004057" y="33243"/>
                </a:cubicBezTo>
                <a:close/>
                <a:moveTo>
                  <a:pt x="386720" y="5493"/>
                </a:moveTo>
                <a:cubicBezTo>
                  <a:pt x="444587" y="5493"/>
                  <a:pt x="492604" y="55715"/>
                  <a:pt x="492604" y="114726"/>
                </a:cubicBezTo>
                <a:cubicBezTo>
                  <a:pt x="492604" y="176248"/>
                  <a:pt x="444587" y="223959"/>
                  <a:pt x="386720" y="223959"/>
                </a:cubicBezTo>
                <a:cubicBezTo>
                  <a:pt x="327622" y="223959"/>
                  <a:pt x="279604" y="176248"/>
                  <a:pt x="279604" y="114726"/>
                </a:cubicBezTo>
                <a:cubicBezTo>
                  <a:pt x="279604" y="55715"/>
                  <a:pt x="327622" y="5493"/>
                  <a:pt x="386720" y="5493"/>
                </a:cubicBezTo>
                <a:close/>
                <a:moveTo>
                  <a:pt x="1004057" y="0"/>
                </a:moveTo>
                <a:cubicBezTo>
                  <a:pt x="1064324" y="0"/>
                  <a:pt x="1113291" y="48017"/>
                  <a:pt x="1113291" y="105884"/>
                </a:cubicBezTo>
                <a:cubicBezTo>
                  <a:pt x="1113291" y="166214"/>
                  <a:pt x="1064324" y="213000"/>
                  <a:pt x="1004057" y="213000"/>
                </a:cubicBezTo>
                <a:cubicBezTo>
                  <a:pt x="943791" y="213000"/>
                  <a:pt x="894824" y="166214"/>
                  <a:pt x="894824" y="105884"/>
                </a:cubicBezTo>
                <a:cubicBezTo>
                  <a:pt x="894824" y="48017"/>
                  <a:pt x="943791" y="0"/>
                  <a:pt x="1004057"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Uitwerking</a:t>
            </a:r>
            <a:r>
              <a:rPr lang="en-US" sz="7400" b="1" spc="-290" dirty="0">
                <a:solidFill>
                  <a:schemeClr val="tx2"/>
                </a:solidFill>
                <a:latin typeface="Poppins" pitchFamily="2" charset="77"/>
                <a:cs typeface="Poppins" pitchFamily="2" charset="77"/>
              </a:rPr>
              <a:t>: Casus 1 (</a:t>
            </a:r>
            <a:r>
              <a:rPr lang="en-US" sz="7400" b="1" spc="-290" dirty="0" err="1">
                <a:solidFill>
                  <a:schemeClr val="tx2"/>
                </a:solidFill>
                <a:latin typeface="Poppins" pitchFamily="2" charset="77"/>
                <a:cs typeface="Poppins" pitchFamily="2" charset="77"/>
              </a:rPr>
              <a:t>vervolg</a:t>
            </a:r>
            <a:r>
              <a:rPr lang="en-US" sz="7400" b="1" spc="-290" dirty="0">
                <a:solidFill>
                  <a:schemeClr val="tx2"/>
                </a:solidFill>
                <a:latin typeface="Poppins" pitchFamily="2" charset="77"/>
                <a:cs typeface="Poppins" pitchFamily="2" charset="77"/>
              </a:rPr>
              <a:t>)</a:t>
            </a:r>
          </a:p>
        </p:txBody>
      </p:sp>
      <p:sp>
        <p:nvSpPr>
          <p:cNvPr id="5" name="TextBox 4">
            <a:extLst>
              <a:ext uri="{FF2B5EF4-FFF2-40B4-BE49-F238E27FC236}">
                <a16:creationId xmlns:a16="http://schemas.microsoft.com/office/drawing/2014/main" id="{9D64EE8B-448B-7543-8A55-C9A408D550E4}"/>
              </a:ext>
            </a:extLst>
          </p:cNvPr>
          <p:cNvSpPr txBox="1"/>
          <p:nvPr/>
        </p:nvSpPr>
        <p:spPr>
          <a:xfrm>
            <a:off x="1520827" y="2238388"/>
            <a:ext cx="21335998" cy="1754326"/>
          </a:xfrm>
          <a:prstGeom prst="rect">
            <a:avLst/>
          </a:prstGeom>
          <a:noFill/>
        </p:spPr>
        <p:txBody>
          <a:bodyPr wrap="square" rtlCol="0">
            <a:spAutoFit/>
          </a:bodyPr>
          <a:lstStyle/>
          <a:p>
            <a:pPr algn="ctr"/>
            <a:r>
              <a:rPr lang="nl-NL" spc="-120" dirty="0">
                <a:latin typeface="Poppins" pitchFamily="2" charset="77"/>
                <a:cs typeface="Poppins" pitchFamily="2" charset="77"/>
              </a:rPr>
              <a:t>Man(76) en vrouw(68) willen extra geld opnemen om te consumeren. Meneer is zelfstandig glazenwasser geweest</a:t>
            </a:r>
          </a:p>
          <a:p>
            <a:pPr algn="ctr"/>
            <a:r>
              <a:rPr lang="nl-NL" spc="-120" dirty="0">
                <a:latin typeface="Poppins" pitchFamily="2" charset="77"/>
                <a:cs typeface="Poppins" pitchFamily="2" charset="77"/>
              </a:rPr>
              <a:t>en heeft alleen AOW, mevrouw heeft 6k pensioen + AOW. Hebben 2 kinderen en 4 kleinkinderen waar ze heel dik</a:t>
            </a:r>
            <a:br>
              <a:rPr lang="nl-NL" spc="-120" dirty="0">
                <a:latin typeface="Poppins" pitchFamily="2" charset="77"/>
                <a:cs typeface="Poppins" pitchFamily="2" charset="77"/>
              </a:rPr>
            </a:br>
            <a:r>
              <a:rPr lang="nl-NL" spc="-120" dirty="0">
                <a:latin typeface="Poppins" pitchFamily="2" charset="77"/>
                <a:cs typeface="Poppins" pitchFamily="2" charset="77"/>
              </a:rPr>
              <a:t>mee zijn. 3e kind uit eerdere relatie van meneer is geen contact meer mee en is zelfs onterfd.</a:t>
            </a:r>
            <a:endParaRPr lang="en-US" spc="-120" dirty="0">
              <a:latin typeface="Poppins" pitchFamily="2" charset="77"/>
              <a:cs typeface="Poppins" pitchFamily="2" charset="77"/>
            </a:endParaRPr>
          </a:p>
        </p:txBody>
      </p:sp>
      <p:sp>
        <p:nvSpPr>
          <p:cNvPr id="40" name="TextBox 11">
            <a:extLst>
              <a:ext uri="{FF2B5EF4-FFF2-40B4-BE49-F238E27FC236}">
                <a16:creationId xmlns:a16="http://schemas.microsoft.com/office/drawing/2014/main" id="{B1712CE5-0CA4-4C51-BE3F-362977112EA8}"/>
              </a:ext>
            </a:extLst>
          </p:cNvPr>
          <p:cNvSpPr txBox="1"/>
          <p:nvPr/>
        </p:nvSpPr>
        <p:spPr>
          <a:xfrm>
            <a:off x="4697024" y="5168932"/>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C</a:t>
            </a:r>
          </a:p>
        </p:txBody>
      </p:sp>
      <p:sp>
        <p:nvSpPr>
          <p:cNvPr id="41" name="TextBox 12">
            <a:extLst>
              <a:ext uri="{FF2B5EF4-FFF2-40B4-BE49-F238E27FC236}">
                <a16:creationId xmlns:a16="http://schemas.microsoft.com/office/drawing/2014/main" id="{EA24A05D-EB00-44FF-936B-1FC212EF2AE0}"/>
              </a:ext>
            </a:extLst>
          </p:cNvPr>
          <p:cNvSpPr txBox="1"/>
          <p:nvPr/>
        </p:nvSpPr>
        <p:spPr>
          <a:xfrm>
            <a:off x="4697021" y="5930661"/>
            <a:ext cx="18648754" cy="194546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Volledige opeethypotheek betekent ook oversluiten en daarmee verlies van het huidige rentecontract. Geeft daarentegen hogere opname mogelijkheid en de mogelijkheid om geen enkele maandlast over te houden. 70k opnemen en gehele hypotheek ‘opeten’ zorgt voor een openstaande schuld van 500k over 15 jaar.</a:t>
            </a:r>
          </a:p>
        </p:txBody>
      </p:sp>
      <p:sp>
        <p:nvSpPr>
          <p:cNvPr id="42" name="TextBox 11">
            <a:extLst>
              <a:ext uri="{FF2B5EF4-FFF2-40B4-BE49-F238E27FC236}">
                <a16:creationId xmlns:a16="http://schemas.microsoft.com/office/drawing/2014/main" id="{1E49B23E-2B5B-4927-A138-D29908700348}"/>
              </a:ext>
            </a:extLst>
          </p:cNvPr>
          <p:cNvSpPr txBox="1"/>
          <p:nvPr/>
        </p:nvSpPr>
        <p:spPr>
          <a:xfrm>
            <a:off x="4735556" y="8615771"/>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D</a:t>
            </a:r>
          </a:p>
        </p:txBody>
      </p:sp>
      <p:sp>
        <p:nvSpPr>
          <p:cNvPr id="43" name="TextBox 12">
            <a:extLst>
              <a:ext uri="{FF2B5EF4-FFF2-40B4-BE49-F238E27FC236}">
                <a16:creationId xmlns:a16="http://schemas.microsoft.com/office/drawing/2014/main" id="{222C9941-66C3-48DF-AFB9-1A7FDDAB754A}"/>
              </a:ext>
            </a:extLst>
          </p:cNvPr>
          <p:cNvSpPr txBox="1"/>
          <p:nvPr/>
        </p:nvSpPr>
        <p:spPr>
          <a:xfrm>
            <a:off x="4735553" y="9304879"/>
            <a:ext cx="18610222" cy="194546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Huidige hypotheek onaangetast laten en 2e (opeet)hypotheek via SocioHypotheek. Huidige rentecontract blijft intact en maandlast wordt niet verhoogd. Daarnaast spreiding van uitkering, waardoor minder snelle oprenting hypotheek. Opname van 80k over 15 jaar, geeft een restschuld van 170k bij SocioHypotheek + 135k huidig = 305k</a:t>
            </a:r>
          </a:p>
        </p:txBody>
      </p:sp>
      <p:pic>
        <p:nvPicPr>
          <p:cNvPr id="20" name="Afbeelding 19">
            <a:extLst>
              <a:ext uri="{FF2B5EF4-FFF2-40B4-BE49-F238E27FC236}">
                <a16:creationId xmlns:a16="http://schemas.microsoft.com/office/drawing/2014/main" id="{BF8137C4-847B-4D94-A1BF-F65A4E700C65}"/>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326007"/>
            <a:ext cx="2222225" cy="777833"/>
          </a:xfrm>
          <a:prstGeom prst="rect">
            <a:avLst/>
          </a:prstGeom>
        </p:spPr>
      </p:pic>
    </p:spTree>
    <p:extLst>
      <p:ext uri="{BB962C8B-B14F-4D97-AF65-F5344CB8AC3E}">
        <p14:creationId xmlns:p14="http://schemas.microsoft.com/office/powerpoint/2010/main" val="2304216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71">
            <a:extLst>
              <a:ext uri="{FF2B5EF4-FFF2-40B4-BE49-F238E27FC236}">
                <a16:creationId xmlns:a16="http://schemas.microsoft.com/office/drawing/2014/main" id="{3F12B319-1161-5D45-90EB-213C35B8324A}"/>
              </a:ext>
            </a:extLst>
          </p:cNvPr>
          <p:cNvSpPr>
            <a:spLocks noChangeArrowheads="1"/>
          </p:cNvSpPr>
          <p:nvPr/>
        </p:nvSpPr>
        <p:spPr bwMode="auto">
          <a:xfrm>
            <a:off x="8947927" y="5194775"/>
            <a:ext cx="6481795" cy="6201650"/>
          </a:xfrm>
          <a:custGeom>
            <a:avLst/>
            <a:gdLst>
              <a:gd name="T0" fmla="*/ 2601 w 5202"/>
              <a:gd name="T1" fmla="*/ 0 h 4980"/>
              <a:gd name="T2" fmla="*/ 2601 w 5202"/>
              <a:gd name="T3" fmla="*/ 0 h 4980"/>
              <a:gd name="T4" fmla="*/ 2601 w 5202"/>
              <a:gd name="T5" fmla="*/ 0 h 4980"/>
              <a:gd name="T6" fmla="*/ 445 w 5202"/>
              <a:gd name="T7" fmla="*/ 1245 h 4980"/>
              <a:gd name="T8" fmla="*/ 445 w 5202"/>
              <a:gd name="T9" fmla="*/ 1245 h 4980"/>
              <a:gd name="T10" fmla="*/ 445 w 5202"/>
              <a:gd name="T11" fmla="*/ 1245 h 4980"/>
              <a:gd name="T12" fmla="*/ 445 w 5202"/>
              <a:gd name="T13" fmla="*/ 3734 h 4980"/>
              <a:gd name="T14" fmla="*/ 445 w 5202"/>
              <a:gd name="T15" fmla="*/ 3734 h 4980"/>
              <a:gd name="T16" fmla="*/ 445 w 5202"/>
              <a:gd name="T17" fmla="*/ 3734 h 4980"/>
              <a:gd name="T18" fmla="*/ 2601 w 5202"/>
              <a:gd name="T19" fmla="*/ 4979 h 4980"/>
              <a:gd name="T20" fmla="*/ 2601 w 5202"/>
              <a:gd name="T21" fmla="*/ 4979 h 4980"/>
              <a:gd name="T22" fmla="*/ 2601 w 5202"/>
              <a:gd name="T23" fmla="*/ 4979 h 4980"/>
              <a:gd name="T24" fmla="*/ 4757 w 5202"/>
              <a:gd name="T25" fmla="*/ 3734 h 4980"/>
              <a:gd name="T26" fmla="*/ 4757 w 5202"/>
              <a:gd name="T27" fmla="*/ 3734 h 4980"/>
              <a:gd name="T28" fmla="*/ 4757 w 5202"/>
              <a:gd name="T29" fmla="*/ 3734 h 4980"/>
              <a:gd name="T30" fmla="*/ 4757 w 5202"/>
              <a:gd name="T31" fmla="*/ 1245 h 4980"/>
              <a:gd name="T32" fmla="*/ 4757 w 5202"/>
              <a:gd name="T33" fmla="*/ 1245 h 4980"/>
              <a:gd name="T34" fmla="*/ 4757 w 5202"/>
              <a:gd name="T35" fmla="*/ 1245 h 4980"/>
              <a:gd name="T36" fmla="*/ 2601 w 5202"/>
              <a:gd name="T37" fmla="*/ 0 h 4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02" h="4980">
                <a:moveTo>
                  <a:pt x="2601" y="0"/>
                </a:moveTo>
                <a:lnTo>
                  <a:pt x="2601" y="0"/>
                </a:lnTo>
                <a:lnTo>
                  <a:pt x="2601" y="0"/>
                </a:lnTo>
                <a:cubicBezTo>
                  <a:pt x="1711" y="0"/>
                  <a:pt x="889" y="475"/>
                  <a:pt x="445" y="1245"/>
                </a:cubicBezTo>
                <a:lnTo>
                  <a:pt x="445" y="1245"/>
                </a:lnTo>
                <a:lnTo>
                  <a:pt x="445" y="1245"/>
                </a:lnTo>
                <a:cubicBezTo>
                  <a:pt x="0" y="2015"/>
                  <a:pt x="0" y="2964"/>
                  <a:pt x="445" y="3734"/>
                </a:cubicBezTo>
                <a:lnTo>
                  <a:pt x="445" y="3734"/>
                </a:lnTo>
                <a:lnTo>
                  <a:pt x="445" y="3734"/>
                </a:lnTo>
                <a:cubicBezTo>
                  <a:pt x="889" y="4505"/>
                  <a:pt x="1711" y="4979"/>
                  <a:pt x="2601" y="4979"/>
                </a:cubicBezTo>
                <a:lnTo>
                  <a:pt x="2601" y="4979"/>
                </a:lnTo>
                <a:lnTo>
                  <a:pt x="2601" y="4979"/>
                </a:lnTo>
                <a:cubicBezTo>
                  <a:pt x="3490" y="4979"/>
                  <a:pt x="4312" y="4505"/>
                  <a:pt x="4757" y="3734"/>
                </a:cubicBezTo>
                <a:lnTo>
                  <a:pt x="4757" y="3734"/>
                </a:lnTo>
                <a:lnTo>
                  <a:pt x="4757" y="3734"/>
                </a:lnTo>
                <a:cubicBezTo>
                  <a:pt x="5201" y="2964"/>
                  <a:pt x="5201" y="2015"/>
                  <a:pt x="4757" y="1245"/>
                </a:cubicBezTo>
                <a:lnTo>
                  <a:pt x="4757" y="1245"/>
                </a:lnTo>
                <a:lnTo>
                  <a:pt x="4757" y="1245"/>
                </a:lnTo>
                <a:cubicBezTo>
                  <a:pt x="4312" y="475"/>
                  <a:pt x="3490" y="0"/>
                  <a:pt x="2601" y="0"/>
                </a:cubicBezTo>
              </a:path>
            </a:pathLst>
          </a:custGeom>
          <a:solidFill>
            <a:srgbClr val="EC4687"/>
          </a:solidFill>
          <a:ln>
            <a:noFill/>
          </a:ln>
          <a:effectLst/>
        </p:spPr>
        <p:txBody>
          <a:bodyPr wrap="none" anchor="ctr"/>
          <a:lstStyle/>
          <a:p>
            <a:endParaRPr lang="en-US" sz="3599" dirty="0">
              <a:latin typeface="Poppins" pitchFamily="2" charset="77"/>
            </a:endParaRPr>
          </a:p>
        </p:txBody>
      </p:sp>
      <p:sp>
        <p:nvSpPr>
          <p:cNvPr id="21" name="Freeform 143">
            <a:extLst>
              <a:ext uri="{FF2B5EF4-FFF2-40B4-BE49-F238E27FC236}">
                <a16:creationId xmlns:a16="http://schemas.microsoft.com/office/drawing/2014/main" id="{24FD67F6-CD8D-BF41-B3A2-47D63F832E31}"/>
              </a:ext>
            </a:extLst>
          </p:cNvPr>
          <p:cNvSpPr>
            <a:spLocks noChangeArrowheads="1"/>
          </p:cNvSpPr>
          <p:nvPr/>
        </p:nvSpPr>
        <p:spPr bwMode="auto">
          <a:xfrm>
            <a:off x="16215231" y="5717520"/>
            <a:ext cx="1635681" cy="1610116"/>
          </a:xfrm>
          <a:prstGeom prst="roundRect">
            <a:avLst>
              <a:gd name="adj" fmla="val 8460"/>
            </a:avLst>
          </a:prstGeom>
          <a:solidFill>
            <a:schemeClr val="accent4"/>
          </a:solidFill>
          <a:ln>
            <a:noFill/>
          </a:ln>
          <a:effectLst/>
        </p:spPr>
        <p:txBody>
          <a:bodyPr wrap="none" anchor="ctr"/>
          <a:lstStyle/>
          <a:p>
            <a:endParaRPr lang="en-US" sz="3599" dirty="0">
              <a:latin typeface="Poppins" pitchFamily="2" charset="77"/>
            </a:endParaRPr>
          </a:p>
        </p:txBody>
      </p:sp>
      <p:sp>
        <p:nvSpPr>
          <p:cNvPr id="22" name="Freeform 215">
            <a:extLst>
              <a:ext uri="{FF2B5EF4-FFF2-40B4-BE49-F238E27FC236}">
                <a16:creationId xmlns:a16="http://schemas.microsoft.com/office/drawing/2014/main" id="{F4D15C6B-C90B-D041-9BBF-CF8B29322A7B}"/>
              </a:ext>
            </a:extLst>
          </p:cNvPr>
          <p:cNvSpPr>
            <a:spLocks noChangeArrowheads="1"/>
          </p:cNvSpPr>
          <p:nvPr/>
        </p:nvSpPr>
        <p:spPr bwMode="auto">
          <a:xfrm>
            <a:off x="16215231" y="7603534"/>
            <a:ext cx="1635681" cy="1610116"/>
          </a:xfrm>
          <a:prstGeom prst="roundRect">
            <a:avLst>
              <a:gd name="adj" fmla="val 8802"/>
            </a:avLst>
          </a:prstGeom>
          <a:solidFill>
            <a:schemeClr val="accent5"/>
          </a:solidFill>
          <a:ln>
            <a:noFill/>
          </a:ln>
          <a:effectLst/>
        </p:spPr>
        <p:txBody>
          <a:bodyPr wrap="none" anchor="ctr"/>
          <a:lstStyle/>
          <a:p>
            <a:endParaRPr lang="en-US" sz="3599" dirty="0">
              <a:latin typeface="Poppins" pitchFamily="2" charset="77"/>
            </a:endParaRPr>
          </a:p>
        </p:txBody>
      </p:sp>
      <p:sp>
        <p:nvSpPr>
          <p:cNvPr id="23" name="Freeform 287">
            <a:extLst>
              <a:ext uri="{FF2B5EF4-FFF2-40B4-BE49-F238E27FC236}">
                <a16:creationId xmlns:a16="http://schemas.microsoft.com/office/drawing/2014/main" id="{432C6037-71C0-B64E-9D76-780FD4012360}"/>
              </a:ext>
            </a:extLst>
          </p:cNvPr>
          <p:cNvSpPr>
            <a:spLocks noChangeArrowheads="1"/>
          </p:cNvSpPr>
          <p:nvPr/>
        </p:nvSpPr>
        <p:spPr bwMode="auto">
          <a:xfrm>
            <a:off x="16215231" y="9518123"/>
            <a:ext cx="1635681" cy="1610116"/>
          </a:xfrm>
          <a:prstGeom prst="roundRect">
            <a:avLst>
              <a:gd name="adj" fmla="val 8802"/>
            </a:avLst>
          </a:prstGeom>
          <a:solidFill>
            <a:schemeClr val="accent6"/>
          </a:solidFill>
          <a:ln>
            <a:noFill/>
          </a:ln>
          <a:effectLst/>
        </p:spPr>
        <p:txBody>
          <a:bodyPr wrap="none" anchor="ctr"/>
          <a:lstStyle/>
          <a:p>
            <a:endParaRPr lang="en-US" sz="3599" dirty="0">
              <a:latin typeface="Poppins" pitchFamily="2" charset="77"/>
            </a:endParaRPr>
          </a:p>
        </p:txBody>
      </p:sp>
      <p:sp>
        <p:nvSpPr>
          <p:cNvPr id="25" name="Freeform 431">
            <a:extLst>
              <a:ext uri="{FF2B5EF4-FFF2-40B4-BE49-F238E27FC236}">
                <a16:creationId xmlns:a16="http://schemas.microsoft.com/office/drawing/2014/main" id="{5834C198-65E6-5843-9507-1E5465C2D92A}"/>
              </a:ext>
            </a:extLst>
          </p:cNvPr>
          <p:cNvSpPr>
            <a:spLocks noChangeArrowheads="1"/>
          </p:cNvSpPr>
          <p:nvPr/>
        </p:nvSpPr>
        <p:spPr bwMode="auto">
          <a:xfrm>
            <a:off x="1477761" y="5179384"/>
            <a:ext cx="2010456" cy="2010455"/>
          </a:xfrm>
          <a:prstGeom prst="roundRect">
            <a:avLst>
              <a:gd name="adj" fmla="val 8802"/>
            </a:avLst>
          </a:prstGeom>
          <a:solidFill>
            <a:schemeClr val="accent2"/>
          </a:solidFill>
          <a:ln>
            <a:noFill/>
          </a:ln>
          <a:effectLst/>
        </p:spPr>
        <p:txBody>
          <a:bodyPr wrap="none" anchor="ctr"/>
          <a:lstStyle/>
          <a:p>
            <a:endParaRPr lang="en-US" sz="3599" dirty="0">
              <a:latin typeface="Poppins" pitchFamily="2" charset="77"/>
            </a:endParaRPr>
          </a:p>
        </p:txBody>
      </p:sp>
      <p:sp>
        <p:nvSpPr>
          <p:cNvPr id="27" name="Freeform 504">
            <a:extLst>
              <a:ext uri="{FF2B5EF4-FFF2-40B4-BE49-F238E27FC236}">
                <a16:creationId xmlns:a16="http://schemas.microsoft.com/office/drawing/2014/main" id="{728C6304-F1E6-404D-9705-1C2B79236A66}"/>
              </a:ext>
            </a:extLst>
          </p:cNvPr>
          <p:cNvSpPr>
            <a:spLocks noChangeArrowheads="1"/>
          </p:cNvSpPr>
          <p:nvPr/>
        </p:nvSpPr>
        <p:spPr bwMode="auto">
          <a:xfrm>
            <a:off x="9733435" y="6210990"/>
            <a:ext cx="4735007" cy="5251352"/>
          </a:xfrm>
          <a:custGeom>
            <a:avLst/>
            <a:gdLst>
              <a:gd name="T0" fmla="*/ 3304 w 3802"/>
              <a:gd name="T1" fmla="*/ 3374 h 4214"/>
              <a:gd name="T2" fmla="*/ 3448 w 3802"/>
              <a:gd name="T3" fmla="*/ 2937 h 4214"/>
              <a:gd name="T4" fmla="*/ 2848 w 3802"/>
              <a:gd name="T5" fmla="*/ 3734 h 4214"/>
              <a:gd name="T6" fmla="*/ 2703 w 3802"/>
              <a:gd name="T7" fmla="*/ 3458 h 4214"/>
              <a:gd name="T8" fmla="*/ 2848 w 3802"/>
              <a:gd name="T9" fmla="*/ 3734 h 4214"/>
              <a:gd name="T10" fmla="*/ 2120 w 3802"/>
              <a:gd name="T11" fmla="*/ 1152 h 4214"/>
              <a:gd name="T12" fmla="*/ 2264 w 3802"/>
              <a:gd name="T13" fmla="*/ 715 h 4214"/>
              <a:gd name="T14" fmla="*/ 2264 w 3802"/>
              <a:gd name="T15" fmla="*/ 2305 h 4214"/>
              <a:gd name="T16" fmla="*/ 2120 w 3802"/>
              <a:gd name="T17" fmla="*/ 1868 h 4214"/>
              <a:gd name="T18" fmla="*/ 2264 w 3802"/>
              <a:gd name="T19" fmla="*/ 2305 h 4214"/>
              <a:gd name="T20" fmla="*/ 2120 w 3802"/>
              <a:gd name="T21" fmla="*/ 3498 h 4214"/>
              <a:gd name="T22" fmla="*/ 2264 w 3802"/>
              <a:gd name="T23" fmla="*/ 3061 h 4214"/>
              <a:gd name="T24" fmla="*/ 1576 w 3802"/>
              <a:gd name="T25" fmla="*/ 1152 h 4214"/>
              <a:gd name="T26" fmla="*/ 1432 w 3802"/>
              <a:gd name="T27" fmla="*/ 715 h 4214"/>
              <a:gd name="T28" fmla="*/ 1576 w 3802"/>
              <a:gd name="T29" fmla="*/ 1152 h 4214"/>
              <a:gd name="T30" fmla="*/ 1432 w 3802"/>
              <a:gd name="T31" fmla="*/ 2305 h 4214"/>
              <a:gd name="T32" fmla="*/ 1576 w 3802"/>
              <a:gd name="T33" fmla="*/ 1868 h 4214"/>
              <a:gd name="T34" fmla="*/ 1576 w 3802"/>
              <a:gd name="T35" fmla="*/ 3498 h 4214"/>
              <a:gd name="T36" fmla="*/ 1432 w 3802"/>
              <a:gd name="T37" fmla="*/ 3061 h 4214"/>
              <a:gd name="T38" fmla="*/ 1576 w 3802"/>
              <a:gd name="T39" fmla="*/ 3498 h 4214"/>
              <a:gd name="T40" fmla="*/ 173 w 3802"/>
              <a:gd name="T41" fmla="*/ 3840 h 4214"/>
              <a:gd name="T42" fmla="*/ 317 w 3802"/>
              <a:gd name="T43" fmla="*/ 3403 h 4214"/>
              <a:gd name="T44" fmla="*/ 3446 w 3802"/>
              <a:gd name="T45" fmla="*/ 2854 h 4214"/>
              <a:gd name="T46" fmla="*/ 3212 w 3802"/>
              <a:gd name="T47" fmla="*/ 2576 h 4214"/>
              <a:gd name="T48" fmla="*/ 2862 w 3802"/>
              <a:gd name="T49" fmla="*/ 2345 h 4214"/>
              <a:gd name="T50" fmla="*/ 2534 w 3802"/>
              <a:gd name="T51" fmla="*/ 2786 h 4214"/>
              <a:gd name="T52" fmla="*/ 2534 w 3802"/>
              <a:gd name="T53" fmla="*/ 1692 h 4214"/>
              <a:gd name="T54" fmla="*/ 2084 w 3802"/>
              <a:gd name="T55" fmla="*/ 541 h 4214"/>
              <a:gd name="T56" fmla="*/ 1946 w 3802"/>
              <a:gd name="T57" fmla="*/ 231 h 4214"/>
              <a:gd name="T58" fmla="*/ 1734 w 3802"/>
              <a:gd name="T59" fmla="*/ 0 h 4214"/>
              <a:gd name="T60" fmla="*/ 1267 w 3802"/>
              <a:gd name="T61" fmla="*/ 525 h 4214"/>
              <a:gd name="T62" fmla="*/ 1267 w 3802"/>
              <a:gd name="T63" fmla="*/ 1868 h 4214"/>
              <a:gd name="T64" fmla="*/ 1142 w 3802"/>
              <a:gd name="T65" fmla="*/ 2476 h 4214"/>
              <a:gd name="T66" fmla="*/ 895 w 3802"/>
              <a:gd name="T67" fmla="*/ 2576 h 4214"/>
              <a:gd name="T68" fmla="*/ 373 w 3802"/>
              <a:gd name="T69" fmla="*/ 2973 h 4214"/>
              <a:gd name="T70" fmla="*/ 0 w 3802"/>
              <a:gd name="T71" fmla="*/ 3085 h 4214"/>
              <a:gd name="T72" fmla="*/ 1267 w 3802"/>
              <a:gd name="T73" fmla="*/ 4213 h 4214"/>
              <a:gd name="T74" fmla="*/ 2534 w 3802"/>
              <a:gd name="T75" fmla="*/ 4213 h 4214"/>
              <a:gd name="T76" fmla="*/ 3801 w 3802"/>
              <a:gd name="T77" fmla="*/ 2854 h 4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02" h="4214">
                <a:moveTo>
                  <a:pt x="3448" y="3374"/>
                </a:moveTo>
                <a:lnTo>
                  <a:pt x="3304" y="3374"/>
                </a:lnTo>
                <a:lnTo>
                  <a:pt x="3304" y="2937"/>
                </a:lnTo>
                <a:lnTo>
                  <a:pt x="3448" y="2937"/>
                </a:lnTo>
                <a:lnTo>
                  <a:pt x="3448" y="3374"/>
                </a:lnTo>
                <a:close/>
                <a:moveTo>
                  <a:pt x="2848" y="3734"/>
                </a:moveTo>
                <a:lnTo>
                  <a:pt x="2703" y="3734"/>
                </a:lnTo>
                <a:lnTo>
                  <a:pt x="2703" y="3458"/>
                </a:lnTo>
                <a:lnTo>
                  <a:pt x="2848" y="3458"/>
                </a:lnTo>
                <a:lnTo>
                  <a:pt x="2848" y="3734"/>
                </a:lnTo>
                <a:close/>
                <a:moveTo>
                  <a:pt x="2264" y="1152"/>
                </a:moveTo>
                <a:lnTo>
                  <a:pt x="2120" y="1152"/>
                </a:lnTo>
                <a:lnTo>
                  <a:pt x="2120" y="715"/>
                </a:lnTo>
                <a:lnTo>
                  <a:pt x="2264" y="715"/>
                </a:lnTo>
                <a:lnTo>
                  <a:pt x="2264" y="1152"/>
                </a:lnTo>
                <a:close/>
                <a:moveTo>
                  <a:pt x="2264" y="2305"/>
                </a:moveTo>
                <a:lnTo>
                  <a:pt x="2120" y="2305"/>
                </a:lnTo>
                <a:lnTo>
                  <a:pt x="2120" y="1868"/>
                </a:lnTo>
                <a:lnTo>
                  <a:pt x="2264" y="1868"/>
                </a:lnTo>
                <a:lnTo>
                  <a:pt x="2264" y="2305"/>
                </a:lnTo>
                <a:close/>
                <a:moveTo>
                  <a:pt x="2264" y="3498"/>
                </a:moveTo>
                <a:lnTo>
                  <a:pt x="2120" y="3498"/>
                </a:lnTo>
                <a:lnTo>
                  <a:pt x="2120" y="3061"/>
                </a:lnTo>
                <a:lnTo>
                  <a:pt x="2264" y="3061"/>
                </a:lnTo>
                <a:lnTo>
                  <a:pt x="2264" y="3498"/>
                </a:lnTo>
                <a:close/>
                <a:moveTo>
                  <a:pt x="1576" y="1152"/>
                </a:moveTo>
                <a:lnTo>
                  <a:pt x="1432" y="1152"/>
                </a:lnTo>
                <a:lnTo>
                  <a:pt x="1432" y="715"/>
                </a:lnTo>
                <a:lnTo>
                  <a:pt x="1576" y="715"/>
                </a:lnTo>
                <a:lnTo>
                  <a:pt x="1576" y="1152"/>
                </a:lnTo>
                <a:close/>
                <a:moveTo>
                  <a:pt x="1576" y="2305"/>
                </a:moveTo>
                <a:lnTo>
                  <a:pt x="1432" y="2305"/>
                </a:lnTo>
                <a:lnTo>
                  <a:pt x="1432" y="1868"/>
                </a:lnTo>
                <a:lnTo>
                  <a:pt x="1576" y="1868"/>
                </a:lnTo>
                <a:lnTo>
                  <a:pt x="1576" y="2305"/>
                </a:lnTo>
                <a:close/>
                <a:moveTo>
                  <a:pt x="1576" y="3498"/>
                </a:moveTo>
                <a:lnTo>
                  <a:pt x="1432" y="3498"/>
                </a:lnTo>
                <a:lnTo>
                  <a:pt x="1432" y="3061"/>
                </a:lnTo>
                <a:lnTo>
                  <a:pt x="1576" y="3061"/>
                </a:lnTo>
                <a:lnTo>
                  <a:pt x="1576" y="3498"/>
                </a:lnTo>
                <a:close/>
                <a:moveTo>
                  <a:pt x="317" y="3840"/>
                </a:moveTo>
                <a:lnTo>
                  <a:pt x="173" y="3840"/>
                </a:lnTo>
                <a:lnTo>
                  <a:pt x="173" y="3403"/>
                </a:lnTo>
                <a:lnTo>
                  <a:pt x="317" y="3403"/>
                </a:lnTo>
                <a:lnTo>
                  <a:pt x="317" y="3840"/>
                </a:lnTo>
                <a:close/>
                <a:moveTo>
                  <a:pt x="3446" y="2854"/>
                </a:moveTo>
                <a:lnTo>
                  <a:pt x="3446" y="2576"/>
                </a:lnTo>
                <a:lnTo>
                  <a:pt x="3212" y="2576"/>
                </a:lnTo>
                <a:lnTo>
                  <a:pt x="3212" y="2345"/>
                </a:lnTo>
                <a:lnTo>
                  <a:pt x="2862" y="2345"/>
                </a:lnTo>
                <a:lnTo>
                  <a:pt x="2862" y="2786"/>
                </a:lnTo>
                <a:lnTo>
                  <a:pt x="2534" y="2786"/>
                </a:lnTo>
                <a:lnTo>
                  <a:pt x="2534" y="1868"/>
                </a:lnTo>
                <a:lnTo>
                  <a:pt x="2534" y="1692"/>
                </a:lnTo>
                <a:lnTo>
                  <a:pt x="2534" y="541"/>
                </a:lnTo>
                <a:lnTo>
                  <a:pt x="2084" y="541"/>
                </a:lnTo>
                <a:lnTo>
                  <a:pt x="2084" y="231"/>
                </a:lnTo>
                <a:lnTo>
                  <a:pt x="1946" y="231"/>
                </a:lnTo>
                <a:lnTo>
                  <a:pt x="1946" y="0"/>
                </a:lnTo>
                <a:lnTo>
                  <a:pt x="1734" y="0"/>
                </a:lnTo>
                <a:lnTo>
                  <a:pt x="1734" y="525"/>
                </a:lnTo>
                <a:lnTo>
                  <a:pt x="1267" y="525"/>
                </a:lnTo>
                <a:lnTo>
                  <a:pt x="1267" y="1677"/>
                </a:lnTo>
                <a:lnTo>
                  <a:pt x="1267" y="1868"/>
                </a:lnTo>
                <a:lnTo>
                  <a:pt x="1267" y="2476"/>
                </a:lnTo>
                <a:lnTo>
                  <a:pt x="1142" y="2476"/>
                </a:lnTo>
                <a:lnTo>
                  <a:pt x="1142" y="2576"/>
                </a:lnTo>
                <a:lnTo>
                  <a:pt x="895" y="2576"/>
                </a:lnTo>
                <a:lnTo>
                  <a:pt x="895" y="2973"/>
                </a:lnTo>
                <a:lnTo>
                  <a:pt x="373" y="2973"/>
                </a:lnTo>
                <a:lnTo>
                  <a:pt x="373" y="3085"/>
                </a:lnTo>
                <a:lnTo>
                  <a:pt x="0" y="3085"/>
                </a:lnTo>
                <a:lnTo>
                  <a:pt x="0" y="4213"/>
                </a:lnTo>
                <a:lnTo>
                  <a:pt x="1267" y="4213"/>
                </a:lnTo>
                <a:lnTo>
                  <a:pt x="2534" y="4213"/>
                </a:lnTo>
                <a:lnTo>
                  <a:pt x="2534" y="4213"/>
                </a:lnTo>
                <a:lnTo>
                  <a:pt x="3801" y="4213"/>
                </a:lnTo>
                <a:lnTo>
                  <a:pt x="3801" y="2854"/>
                </a:lnTo>
                <a:lnTo>
                  <a:pt x="3446" y="2854"/>
                </a:lnTo>
                <a:close/>
              </a:path>
            </a:pathLst>
          </a:custGeom>
          <a:solidFill>
            <a:srgbClr val="111340"/>
          </a:solidFill>
          <a:ln>
            <a:noFill/>
          </a:ln>
          <a:effectLst/>
        </p:spPr>
        <p:txBody>
          <a:bodyPr wrap="none" anchor="ctr"/>
          <a:lstStyle/>
          <a:p>
            <a:endParaRPr lang="en-US" sz="3599" dirty="0">
              <a:latin typeface="Poppins" pitchFamily="2" charset="77"/>
            </a:endParaRPr>
          </a:p>
        </p:txBody>
      </p:sp>
      <p:sp>
        <p:nvSpPr>
          <p:cNvPr id="28" name="Freeform 27">
            <a:extLst>
              <a:ext uri="{FF2B5EF4-FFF2-40B4-BE49-F238E27FC236}">
                <a16:creationId xmlns:a16="http://schemas.microsoft.com/office/drawing/2014/main" id="{E37A007A-8AF2-9E4B-B2A2-182AE68A806F}"/>
              </a:ext>
            </a:extLst>
          </p:cNvPr>
          <p:cNvSpPr>
            <a:spLocks noChangeArrowheads="1"/>
          </p:cNvSpPr>
          <p:nvPr/>
        </p:nvSpPr>
        <p:spPr bwMode="auto">
          <a:xfrm>
            <a:off x="16705040" y="9739187"/>
            <a:ext cx="837703" cy="1019774"/>
          </a:xfrm>
          <a:custGeom>
            <a:avLst/>
            <a:gdLst>
              <a:gd name="connsiteX0" fmla="*/ 571917 w 1029642"/>
              <a:gd name="connsiteY0" fmla="*/ 749635 h 1273330"/>
              <a:gd name="connsiteX1" fmla="*/ 578455 w 1029642"/>
              <a:gd name="connsiteY1" fmla="*/ 749635 h 1273330"/>
              <a:gd name="connsiteX2" fmla="*/ 599381 w 1029642"/>
              <a:gd name="connsiteY2" fmla="*/ 776002 h 1273330"/>
              <a:gd name="connsiteX3" fmla="*/ 599381 w 1029642"/>
              <a:gd name="connsiteY3" fmla="*/ 781994 h 1273330"/>
              <a:gd name="connsiteX4" fmla="*/ 578455 w 1029642"/>
              <a:gd name="connsiteY4" fmla="*/ 809560 h 1273330"/>
              <a:gd name="connsiteX5" fmla="*/ 571917 w 1029642"/>
              <a:gd name="connsiteY5" fmla="*/ 809560 h 1273330"/>
              <a:gd name="connsiteX6" fmla="*/ 549683 w 1029642"/>
              <a:gd name="connsiteY6" fmla="*/ 781994 h 1273330"/>
              <a:gd name="connsiteX7" fmla="*/ 550991 w 1029642"/>
              <a:gd name="connsiteY7" fmla="*/ 776002 h 1273330"/>
              <a:gd name="connsiteX8" fmla="*/ 571917 w 1029642"/>
              <a:gd name="connsiteY8" fmla="*/ 749635 h 1273330"/>
              <a:gd name="connsiteX9" fmla="*/ 463157 w 1029642"/>
              <a:gd name="connsiteY9" fmla="*/ 524961 h 1273330"/>
              <a:gd name="connsiteX10" fmla="*/ 475631 w 1029642"/>
              <a:gd name="connsiteY10" fmla="*/ 526970 h 1273330"/>
              <a:gd name="connsiteX11" fmla="*/ 481791 w 1029642"/>
              <a:gd name="connsiteY11" fmla="*/ 549217 h 1273330"/>
              <a:gd name="connsiteX12" fmla="*/ 389385 w 1029642"/>
              <a:gd name="connsiteY12" fmla="*/ 709889 h 1273330"/>
              <a:gd name="connsiteX13" fmla="*/ 375833 w 1029642"/>
              <a:gd name="connsiteY13" fmla="*/ 718540 h 1273330"/>
              <a:gd name="connsiteX14" fmla="*/ 367207 w 1029642"/>
              <a:gd name="connsiteY14" fmla="*/ 716068 h 1273330"/>
              <a:gd name="connsiteX15" fmla="*/ 361047 w 1029642"/>
              <a:gd name="connsiteY15" fmla="*/ 692585 h 1273330"/>
              <a:gd name="connsiteX16" fmla="*/ 453453 w 1029642"/>
              <a:gd name="connsiteY16" fmla="*/ 533149 h 1273330"/>
              <a:gd name="connsiteX17" fmla="*/ 463157 w 1029642"/>
              <a:gd name="connsiteY17" fmla="*/ 524961 h 1273330"/>
              <a:gd name="connsiteX18" fmla="*/ 652599 w 1029642"/>
              <a:gd name="connsiteY18" fmla="*/ 143033 h 1273330"/>
              <a:gd name="connsiteX19" fmla="*/ 586227 w 1029642"/>
              <a:gd name="connsiteY19" fmla="*/ 181369 h 1273330"/>
              <a:gd name="connsiteX20" fmla="*/ 615031 w 1029642"/>
              <a:gd name="connsiteY20" fmla="*/ 284010 h 1273330"/>
              <a:gd name="connsiteX21" fmla="*/ 671383 w 1029642"/>
              <a:gd name="connsiteY21" fmla="*/ 291430 h 1273330"/>
              <a:gd name="connsiteX22" fmla="*/ 718971 w 1029642"/>
              <a:gd name="connsiteY22" fmla="*/ 256804 h 1273330"/>
              <a:gd name="connsiteX23" fmla="*/ 690169 w 1029642"/>
              <a:gd name="connsiteY23" fmla="*/ 154163 h 1273330"/>
              <a:gd name="connsiteX24" fmla="*/ 652599 w 1029642"/>
              <a:gd name="connsiteY24" fmla="*/ 143033 h 1273330"/>
              <a:gd name="connsiteX25" fmla="*/ 666061 w 1029642"/>
              <a:gd name="connsiteY25" fmla="*/ 110320 h 1273330"/>
              <a:gd name="connsiteX26" fmla="*/ 707701 w 1029642"/>
              <a:gd name="connsiteY26" fmla="*/ 124483 h 1273330"/>
              <a:gd name="connsiteX27" fmla="*/ 747773 w 1029642"/>
              <a:gd name="connsiteY27" fmla="*/ 272880 h 1273330"/>
              <a:gd name="connsiteX28" fmla="*/ 681401 w 1029642"/>
              <a:gd name="connsiteY28" fmla="*/ 324819 h 1273330"/>
              <a:gd name="connsiteX29" fmla="*/ 651347 w 1029642"/>
              <a:gd name="connsiteY29" fmla="*/ 328529 h 1273330"/>
              <a:gd name="connsiteX30" fmla="*/ 596245 w 1029642"/>
              <a:gd name="connsiteY30" fmla="*/ 313690 h 1273330"/>
              <a:gd name="connsiteX31" fmla="*/ 544901 w 1029642"/>
              <a:gd name="connsiteY31" fmla="*/ 246911 h 1273330"/>
              <a:gd name="connsiteX32" fmla="*/ 556173 w 1029642"/>
              <a:gd name="connsiteY32" fmla="*/ 164056 h 1273330"/>
              <a:gd name="connsiteX33" fmla="*/ 623483 w 1029642"/>
              <a:gd name="connsiteY33" fmla="*/ 113199 h 1273330"/>
              <a:gd name="connsiteX34" fmla="*/ 666061 w 1029642"/>
              <a:gd name="connsiteY34" fmla="*/ 110320 h 1273330"/>
              <a:gd name="connsiteX35" fmla="*/ 582093 w 1029642"/>
              <a:gd name="connsiteY35" fmla="*/ 33649 h 1273330"/>
              <a:gd name="connsiteX36" fmla="*/ 365329 w 1029642"/>
              <a:gd name="connsiteY36" fmla="*/ 121931 h 1273330"/>
              <a:gd name="connsiteX37" fmla="*/ 329201 w 1029642"/>
              <a:gd name="connsiteY37" fmla="*/ 519823 h 1273330"/>
              <a:gd name="connsiteX38" fmla="*/ 331693 w 1029642"/>
              <a:gd name="connsiteY38" fmla="*/ 575776 h 1273330"/>
              <a:gd name="connsiteX39" fmla="*/ 36444 w 1029642"/>
              <a:gd name="connsiteY39" fmla="*/ 1086818 h 1273330"/>
              <a:gd name="connsiteX40" fmla="*/ 35198 w 1029642"/>
              <a:gd name="connsiteY40" fmla="*/ 1095522 h 1273330"/>
              <a:gd name="connsiteX41" fmla="*/ 55131 w 1029642"/>
              <a:gd name="connsiteY41" fmla="*/ 1217376 h 1273330"/>
              <a:gd name="connsiteX42" fmla="*/ 264421 w 1029642"/>
              <a:gd name="connsiteY42" fmla="*/ 856787 h 1273330"/>
              <a:gd name="connsiteX43" fmla="*/ 288091 w 1029642"/>
              <a:gd name="connsiteY43" fmla="*/ 850570 h 1273330"/>
              <a:gd name="connsiteX44" fmla="*/ 294319 w 1029642"/>
              <a:gd name="connsiteY44" fmla="*/ 872951 h 1273330"/>
              <a:gd name="connsiteX45" fmla="*/ 85029 w 1029642"/>
              <a:gd name="connsiteY45" fmla="*/ 1234784 h 1273330"/>
              <a:gd name="connsiteX46" fmla="*/ 200887 w 1029642"/>
              <a:gd name="connsiteY46" fmla="*/ 1192508 h 1273330"/>
              <a:gd name="connsiteX47" fmla="*/ 207115 w 1029642"/>
              <a:gd name="connsiteY47" fmla="*/ 1186291 h 1273330"/>
              <a:gd name="connsiteX48" fmla="*/ 255701 w 1029642"/>
              <a:gd name="connsiteY48" fmla="*/ 1105469 h 1273330"/>
              <a:gd name="connsiteX49" fmla="*/ 268159 w 1029642"/>
              <a:gd name="connsiteY49" fmla="*/ 1056976 h 1273330"/>
              <a:gd name="connsiteX50" fmla="*/ 285599 w 1029642"/>
              <a:gd name="connsiteY50" fmla="*/ 992319 h 1273330"/>
              <a:gd name="connsiteX51" fmla="*/ 332939 w 1029642"/>
              <a:gd name="connsiteY51" fmla="*/ 945069 h 1273330"/>
              <a:gd name="connsiteX52" fmla="*/ 355363 w 1029642"/>
              <a:gd name="connsiteY52" fmla="*/ 927661 h 1273330"/>
              <a:gd name="connsiteX53" fmla="*/ 360345 w 1029642"/>
              <a:gd name="connsiteY53" fmla="*/ 900306 h 1273330"/>
              <a:gd name="connsiteX54" fmla="*/ 360345 w 1029642"/>
              <a:gd name="connsiteY54" fmla="*/ 897820 h 1273330"/>
              <a:gd name="connsiteX55" fmla="*/ 346641 w 1029642"/>
              <a:gd name="connsiteY55" fmla="*/ 808294 h 1273330"/>
              <a:gd name="connsiteX56" fmla="*/ 356607 w 1029642"/>
              <a:gd name="connsiteY56" fmla="*/ 790886 h 1273330"/>
              <a:gd name="connsiteX57" fmla="*/ 441321 w 1029642"/>
              <a:gd name="connsiteY57" fmla="*/ 757314 h 1273330"/>
              <a:gd name="connsiteX58" fmla="*/ 461253 w 1029642"/>
              <a:gd name="connsiteY58" fmla="*/ 747367 h 1273330"/>
              <a:gd name="connsiteX59" fmla="*/ 503609 w 1029642"/>
              <a:gd name="connsiteY59" fmla="*/ 674006 h 1273330"/>
              <a:gd name="connsiteX60" fmla="*/ 552195 w 1029642"/>
              <a:gd name="connsiteY60" fmla="*/ 649137 h 1273330"/>
              <a:gd name="connsiteX61" fmla="*/ 849935 w 1029642"/>
              <a:gd name="connsiteY61" fmla="*/ 496198 h 1273330"/>
              <a:gd name="connsiteX62" fmla="*/ 874849 w 1029642"/>
              <a:gd name="connsiteY62" fmla="*/ 246272 h 1273330"/>
              <a:gd name="connsiteX63" fmla="*/ 704179 w 1029642"/>
              <a:gd name="connsiteY63" fmla="*/ 59761 h 1273330"/>
              <a:gd name="connsiteX64" fmla="*/ 582093 w 1029642"/>
              <a:gd name="connsiteY64" fmla="*/ 33649 h 1273330"/>
              <a:gd name="connsiteX65" fmla="*/ 984507 w 1029642"/>
              <a:gd name="connsiteY65" fmla="*/ 31438 h 1273330"/>
              <a:gd name="connsiteX66" fmla="*/ 994199 w 1029642"/>
              <a:gd name="connsiteY66" fmla="*/ 31438 h 1273330"/>
              <a:gd name="connsiteX67" fmla="*/ 1026915 w 1029642"/>
              <a:gd name="connsiteY67" fmla="*/ 76898 h 1273330"/>
              <a:gd name="connsiteX68" fmla="*/ 1026915 w 1029642"/>
              <a:gd name="connsiteY68" fmla="*/ 87000 h 1273330"/>
              <a:gd name="connsiteX69" fmla="*/ 994199 w 1029642"/>
              <a:gd name="connsiteY69" fmla="*/ 132460 h 1273330"/>
              <a:gd name="connsiteX70" fmla="*/ 984507 w 1029642"/>
              <a:gd name="connsiteY70" fmla="*/ 132460 h 1273330"/>
              <a:gd name="connsiteX71" fmla="*/ 951791 w 1029642"/>
              <a:gd name="connsiteY71" fmla="*/ 87000 h 1273330"/>
              <a:gd name="connsiteX72" fmla="*/ 951791 w 1029642"/>
              <a:gd name="connsiteY72" fmla="*/ 78161 h 1273330"/>
              <a:gd name="connsiteX73" fmla="*/ 984507 w 1029642"/>
              <a:gd name="connsiteY73" fmla="*/ 31438 h 1273330"/>
              <a:gd name="connsiteX74" fmla="*/ 543475 w 1029642"/>
              <a:gd name="connsiteY74" fmla="*/ 2032 h 1273330"/>
              <a:gd name="connsiteX75" fmla="*/ 619155 w 1029642"/>
              <a:gd name="connsiteY75" fmla="*/ 2136 h 1273330"/>
              <a:gd name="connsiteX76" fmla="*/ 717883 w 1029642"/>
              <a:gd name="connsiteY76" fmla="*/ 28675 h 1273330"/>
              <a:gd name="connsiteX77" fmla="*/ 907239 w 1029642"/>
              <a:gd name="connsiteY77" fmla="*/ 236325 h 1273330"/>
              <a:gd name="connsiteX78" fmla="*/ 878587 w 1029642"/>
              <a:gd name="connsiteY78" fmla="*/ 512362 h 1273330"/>
              <a:gd name="connsiteX79" fmla="*/ 549703 w 1029642"/>
              <a:gd name="connsiteY79" fmla="*/ 682709 h 1273330"/>
              <a:gd name="connsiteX80" fmla="*/ 533507 w 1029642"/>
              <a:gd name="connsiteY80" fmla="*/ 691413 h 1273330"/>
              <a:gd name="connsiteX81" fmla="*/ 491151 w 1029642"/>
              <a:gd name="connsiteY81" fmla="*/ 764775 h 1273330"/>
              <a:gd name="connsiteX82" fmla="*/ 435091 w 1029642"/>
              <a:gd name="connsiteY82" fmla="*/ 790886 h 1273330"/>
              <a:gd name="connsiteX83" fmla="*/ 386507 w 1029642"/>
              <a:gd name="connsiteY83" fmla="*/ 807051 h 1273330"/>
              <a:gd name="connsiteX84" fmla="*/ 375295 w 1029642"/>
              <a:gd name="connsiteY84" fmla="*/ 825702 h 1273330"/>
              <a:gd name="connsiteX85" fmla="*/ 386507 w 1029642"/>
              <a:gd name="connsiteY85" fmla="*/ 876682 h 1273330"/>
              <a:gd name="connsiteX86" fmla="*/ 392735 w 1029642"/>
              <a:gd name="connsiteY86" fmla="*/ 886629 h 1273330"/>
              <a:gd name="connsiteX87" fmla="*/ 380277 w 1029642"/>
              <a:gd name="connsiteY87" fmla="*/ 951286 h 1273330"/>
              <a:gd name="connsiteX88" fmla="*/ 350379 w 1029642"/>
              <a:gd name="connsiteY88" fmla="*/ 973668 h 1273330"/>
              <a:gd name="connsiteX89" fmla="*/ 315497 w 1029642"/>
              <a:gd name="connsiteY89" fmla="*/ 1009727 h 1273330"/>
              <a:gd name="connsiteX90" fmla="*/ 301793 w 1029642"/>
              <a:gd name="connsiteY90" fmla="*/ 1058219 h 1273330"/>
              <a:gd name="connsiteX91" fmla="*/ 284353 w 1029642"/>
              <a:gd name="connsiteY91" fmla="*/ 1121633 h 1273330"/>
              <a:gd name="connsiteX92" fmla="*/ 237013 w 1029642"/>
              <a:gd name="connsiteY92" fmla="*/ 1203699 h 1273330"/>
              <a:gd name="connsiteX93" fmla="*/ 213343 w 1029642"/>
              <a:gd name="connsiteY93" fmla="*/ 1223593 h 1273330"/>
              <a:gd name="connsiteX94" fmla="*/ 86275 w 1029642"/>
              <a:gd name="connsiteY94" fmla="*/ 1270843 h 1273330"/>
              <a:gd name="connsiteX95" fmla="*/ 70080 w 1029642"/>
              <a:gd name="connsiteY95" fmla="*/ 1273330 h 1273330"/>
              <a:gd name="connsiteX96" fmla="*/ 47656 w 1029642"/>
              <a:gd name="connsiteY96" fmla="*/ 1267113 h 1273330"/>
              <a:gd name="connsiteX97" fmla="*/ 22741 w 1029642"/>
              <a:gd name="connsiteY97" fmla="*/ 1233541 h 1273330"/>
              <a:gd name="connsiteX98" fmla="*/ 317 w 1029642"/>
              <a:gd name="connsiteY98" fmla="*/ 1101739 h 1273330"/>
              <a:gd name="connsiteX99" fmla="*/ 6546 w 1029642"/>
              <a:gd name="connsiteY99" fmla="*/ 1070654 h 1273330"/>
              <a:gd name="connsiteX100" fmla="*/ 301793 w 1029642"/>
              <a:gd name="connsiteY100" fmla="*/ 558368 h 1273330"/>
              <a:gd name="connsiteX101" fmla="*/ 301793 w 1029642"/>
              <a:gd name="connsiteY101" fmla="*/ 540961 h 1273330"/>
              <a:gd name="connsiteX102" fmla="*/ 341659 w 1029642"/>
              <a:gd name="connsiteY102" fmla="*/ 98306 h 1273330"/>
              <a:gd name="connsiteX103" fmla="*/ 543475 w 1029642"/>
              <a:gd name="connsiteY103" fmla="*/ 2032 h 127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029642" h="1273330">
                <a:moveTo>
                  <a:pt x="571917" y="749635"/>
                </a:moveTo>
                <a:cubicBezTo>
                  <a:pt x="573225" y="747238"/>
                  <a:pt x="575839" y="747238"/>
                  <a:pt x="578455" y="749635"/>
                </a:cubicBezTo>
                <a:cubicBezTo>
                  <a:pt x="582379" y="759223"/>
                  <a:pt x="588919" y="771208"/>
                  <a:pt x="599381" y="776002"/>
                </a:cubicBezTo>
                <a:cubicBezTo>
                  <a:pt x="601997" y="778399"/>
                  <a:pt x="601997" y="780796"/>
                  <a:pt x="599381" y="781994"/>
                </a:cubicBezTo>
                <a:cubicBezTo>
                  <a:pt x="588919" y="786788"/>
                  <a:pt x="582379" y="798773"/>
                  <a:pt x="578455" y="809560"/>
                </a:cubicBezTo>
                <a:cubicBezTo>
                  <a:pt x="575839" y="811957"/>
                  <a:pt x="573225" y="811957"/>
                  <a:pt x="571917" y="809560"/>
                </a:cubicBezTo>
                <a:cubicBezTo>
                  <a:pt x="567993" y="798773"/>
                  <a:pt x="561453" y="787987"/>
                  <a:pt x="549683" y="781994"/>
                </a:cubicBezTo>
                <a:cubicBezTo>
                  <a:pt x="548375" y="780796"/>
                  <a:pt x="548375" y="778399"/>
                  <a:pt x="550991" y="776002"/>
                </a:cubicBezTo>
                <a:cubicBezTo>
                  <a:pt x="561453" y="771208"/>
                  <a:pt x="567993" y="759223"/>
                  <a:pt x="571917" y="749635"/>
                </a:cubicBezTo>
                <a:close/>
                <a:moveTo>
                  <a:pt x="463157" y="524961"/>
                </a:moveTo>
                <a:cubicBezTo>
                  <a:pt x="467315" y="523880"/>
                  <a:pt x="471935" y="524498"/>
                  <a:pt x="475631" y="526970"/>
                </a:cubicBezTo>
                <a:cubicBezTo>
                  <a:pt x="484255" y="531913"/>
                  <a:pt x="486719" y="541801"/>
                  <a:pt x="481791" y="549217"/>
                </a:cubicBezTo>
                <a:lnTo>
                  <a:pt x="389385" y="709889"/>
                </a:lnTo>
                <a:cubicBezTo>
                  <a:pt x="386921" y="716068"/>
                  <a:pt x="381993" y="718540"/>
                  <a:pt x="375833" y="718540"/>
                </a:cubicBezTo>
                <a:cubicBezTo>
                  <a:pt x="372137" y="718540"/>
                  <a:pt x="369671" y="717304"/>
                  <a:pt x="367207" y="716068"/>
                </a:cubicBezTo>
                <a:cubicBezTo>
                  <a:pt x="358583" y="711124"/>
                  <a:pt x="356119" y="701237"/>
                  <a:pt x="361047" y="692585"/>
                </a:cubicBezTo>
                <a:lnTo>
                  <a:pt x="453453" y="533149"/>
                </a:lnTo>
                <a:cubicBezTo>
                  <a:pt x="455301" y="528824"/>
                  <a:pt x="458997" y="526043"/>
                  <a:pt x="463157" y="524961"/>
                </a:cubicBezTo>
                <a:close/>
                <a:moveTo>
                  <a:pt x="652599" y="143033"/>
                </a:moveTo>
                <a:cubicBezTo>
                  <a:pt x="626301" y="143033"/>
                  <a:pt x="600003" y="156636"/>
                  <a:pt x="586227" y="181369"/>
                </a:cubicBezTo>
                <a:cubicBezTo>
                  <a:pt x="564939" y="217231"/>
                  <a:pt x="577461" y="262987"/>
                  <a:pt x="615031" y="284010"/>
                </a:cubicBezTo>
                <a:cubicBezTo>
                  <a:pt x="631311" y="293903"/>
                  <a:pt x="651347" y="296377"/>
                  <a:pt x="671383" y="291430"/>
                </a:cubicBezTo>
                <a:cubicBezTo>
                  <a:pt x="691421" y="286483"/>
                  <a:pt x="707701" y="274117"/>
                  <a:pt x="718971" y="256804"/>
                </a:cubicBezTo>
                <a:cubicBezTo>
                  <a:pt x="739007" y="219705"/>
                  <a:pt x="726485" y="173949"/>
                  <a:pt x="690169" y="154163"/>
                </a:cubicBezTo>
                <a:cubicBezTo>
                  <a:pt x="678897" y="146743"/>
                  <a:pt x="665123" y="143033"/>
                  <a:pt x="652599" y="143033"/>
                </a:cubicBezTo>
                <a:close/>
                <a:moveTo>
                  <a:pt x="666061" y="110320"/>
                </a:moveTo>
                <a:cubicBezTo>
                  <a:pt x="680385" y="112117"/>
                  <a:pt x="694553" y="116754"/>
                  <a:pt x="707701" y="124483"/>
                </a:cubicBezTo>
                <a:cubicBezTo>
                  <a:pt x="760297" y="154163"/>
                  <a:pt x="777829" y="220941"/>
                  <a:pt x="747773" y="272880"/>
                </a:cubicBezTo>
                <a:cubicBezTo>
                  <a:pt x="732747" y="298850"/>
                  <a:pt x="708953" y="317400"/>
                  <a:pt x="681401" y="324819"/>
                </a:cubicBezTo>
                <a:cubicBezTo>
                  <a:pt x="671383" y="326056"/>
                  <a:pt x="661365" y="328529"/>
                  <a:pt x="651347" y="328529"/>
                </a:cubicBezTo>
                <a:cubicBezTo>
                  <a:pt x="632563" y="328529"/>
                  <a:pt x="613779" y="323583"/>
                  <a:pt x="596245" y="313690"/>
                </a:cubicBezTo>
                <a:cubicBezTo>
                  <a:pt x="571199" y="298850"/>
                  <a:pt x="552415" y="275354"/>
                  <a:pt x="544901" y="246911"/>
                </a:cubicBezTo>
                <a:cubicBezTo>
                  <a:pt x="537387" y="218468"/>
                  <a:pt x="542397" y="188789"/>
                  <a:pt x="556173" y="164056"/>
                </a:cubicBezTo>
                <a:cubicBezTo>
                  <a:pt x="571201" y="138087"/>
                  <a:pt x="595933" y="120464"/>
                  <a:pt x="623483" y="113199"/>
                </a:cubicBezTo>
                <a:cubicBezTo>
                  <a:pt x="637257" y="109567"/>
                  <a:pt x="651737" y="108523"/>
                  <a:pt x="666061" y="110320"/>
                </a:cubicBezTo>
                <a:close/>
                <a:moveTo>
                  <a:pt x="582093" y="33649"/>
                </a:moveTo>
                <a:cubicBezTo>
                  <a:pt x="501117" y="33649"/>
                  <a:pt x="422633" y="64734"/>
                  <a:pt x="365329" y="121931"/>
                </a:cubicBezTo>
                <a:cubicBezTo>
                  <a:pt x="256947" y="230108"/>
                  <a:pt x="241997" y="400455"/>
                  <a:pt x="329201" y="519823"/>
                </a:cubicBezTo>
                <a:cubicBezTo>
                  <a:pt x="341659" y="535987"/>
                  <a:pt x="341659" y="557125"/>
                  <a:pt x="331693" y="575776"/>
                </a:cubicBezTo>
                <a:lnTo>
                  <a:pt x="36444" y="1086818"/>
                </a:lnTo>
                <a:cubicBezTo>
                  <a:pt x="35198" y="1090548"/>
                  <a:pt x="33953" y="1093035"/>
                  <a:pt x="35198" y="1095522"/>
                </a:cubicBezTo>
                <a:lnTo>
                  <a:pt x="55131" y="1217376"/>
                </a:lnTo>
                <a:lnTo>
                  <a:pt x="264421" y="856787"/>
                </a:lnTo>
                <a:cubicBezTo>
                  <a:pt x="269403" y="848083"/>
                  <a:pt x="279369" y="845596"/>
                  <a:pt x="288091" y="850570"/>
                </a:cubicBezTo>
                <a:cubicBezTo>
                  <a:pt x="295565" y="855544"/>
                  <a:pt x="299303" y="864247"/>
                  <a:pt x="294319" y="872951"/>
                </a:cubicBezTo>
                <a:lnTo>
                  <a:pt x="85029" y="1234784"/>
                </a:lnTo>
                <a:lnTo>
                  <a:pt x="200887" y="1192508"/>
                </a:lnTo>
                <a:cubicBezTo>
                  <a:pt x="203377" y="1191265"/>
                  <a:pt x="205869" y="1188778"/>
                  <a:pt x="207115" y="1186291"/>
                </a:cubicBezTo>
                <a:lnTo>
                  <a:pt x="255701" y="1105469"/>
                </a:lnTo>
                <a:cubicBezTo>
                  <a:pt x="266913" y="1084331"/>
                  <a:pt x="268159" y="1071897"/>
                  <a:pt x="268159" y="1056976"/>
                </a:cubicBezTo>
                <a:cubicBezTo>
                  <a:pt x="269403" y="1039568"/>
                  <a:pt x="270649" y="1020917"/>
                  <a:pt x="285599" y="992319"/>
                </a:cubicBezTo>
                <a:cubicBezTo>
                  <a:pt x="301793" y="964964"/>
                  <a:pt x="317989" y="955016"/>
                  <a:pt x="332939" y="945069"/>
                </a:cubicBezTo>
                <a:cubicBezTo>
                  <a:pt x="341659" y="940095"/>
                  <a:pt x="347887" y="935122"/>
                  <a:pt x="355363" y="927661"/>
                </a:cubicBezTo>
                <a:cubicBezTo>
                  <a:pt x="362837" y="920201"/>
                  <a:pt x="364083" y="907767"/>
                  <a:pt x="360345" y="900306"/>
                </a:cubicBezTo>
                <a:cubicBezTo>
                  <a:pt x="360345" y="899063"/>
                  <a:pt x="360345" y="897820"/>
                  <a:pt x="360345" y="897820"/>
                </a:cubicBezTo>
                <a:cubicBezTo>
                  <a:pt x="340413" y="874195"/>
                  <a:pt x="329201" y="838136"/>
                  <a:pt x="346641" y="808294"/>
                </a:cubicBezTo>
                <a:lnTo>
                  <a:pt x="356607" y="790886"/>
                </a:lnTo>
                <a:cubicBezTo>
                  <a:pt x="374049" y="759801"/>
                  <a:pt x="411421" y="751097"/>
                  <a:pt x="441321" y="757314"/>
                </a:cubicBezTo>
                <a:cubicBezTo>
                  <a:pt x="448795" y="758558"/>
                  <a:pt x="457515" y="754827"/>
                  <a:pt x="461253" y="747367"/>
                </a:cubicBezTo>
                <a:lnTo>
                  <a:pt x="503609" y="674006"/>
                </a:lnTo>
                <a:cubicBezTo>
                  <a:pt x="513575" y="656598"/>
                  <a:pt x="533507" y="646651"/>
                  <a:pt x="552195" y="649137"/>
                </a:cubicBezTo>
                <a:cubicBezTo>
                  <a:pt x="673035" y="659085"/>
                  <a:pt x="788891" y="600644"/>
                  <a:pt x="849935" y="496198"/>
                </a:cubicBezTo>
                <a:cubicBezTo>
                  <a:pt x="892291" y="420350"/>
                  <a:pt x="902257" y="329581"/>
                  <a:pt x="874849" y="246272"/>
                </a:cubicBezTo>
                <a:cubicBezTo>
                  <a:pt x="847443" y="162964"/>
                  <a:pt x="786399" y="95820"/>
                  <a:pt x="704179" y="59761"/>
                </a:cubicBezTo>
                <a:cubicBezTo>
                  <a:pt x="665559" y="42353"/>
                  <a:pt x="623203" y="33649"/>
                  <a:pt x="582093" y="33649"/>
                </a:cubicBezTo>
                <a:close/>
                <a:moveTo>
                  <a:pt x="984507" y="31438"/>
                </a:moveTo>
                <a:cubicBezTo>
                  <a:pt x="985717" y="27650"/>
                  <a:pt x="991777" y="27650"/>
                  <a:pt x="994199" y="31438"/>
                </a:cubicBezTo>
                <a:cubicBezTo>
                  <a:pt x="1000259" y="47854"/>
                  <a:pt x="1009951" y="69321"/>
                  <a:pt x="1026915" y="76898"/>
                </a:cubicBezTo>
                <a:cubicBezTo>
                  <a:pt x="1030551" y="79424"/>
                  <a:pt x="1030551" y="84475"/>
                  <a:pt x="1026915" y="87000"/>
                </a:cubicBezTo>
                <a:cubicBezTo>
                  <a:pt x="1009951" y="95840"/>
                  <a:pt x="1000259" y="116044"/>
                  <a:pt x="994199" y="132460"/>
                </a:cubicBezTo>
                <a:cubicBezTo>
                  <a:pt x="991777" y="136248"/>
                  <a:pt x="985717" y="136248"/>
                  <a:pt x="984507" y="132460"/>
                </a:cubicBezTo>
                <a:cubicBezTo>
                  <a:pt x="978447" y="116044"/>
                  <a:pt x="968755" y="95840"/>
                  <a:pt x="951791" y="87000"/>
                </a:cubicBezTo>
                <a:cubicBezTo>
                  <a:pt x="949367" y="84475"/>
                  <a:pt x="949367" y="79424"/>
                  <a:pt x="951791" y="78161"/>
                </a:cubicBezTo>
                <a:cubicBezTo>
                  <a:pt x="968755" y="69321"/>
                  <a:pt x="978447" y="47854"/>
                  <a:pt x="984507" y="31438"/>
                </a:cubicBezTo>
                <a:close/>
                <a:moveTo>
                  <a:pt x="543475" y="2032"/>
                </a:moveTo>
                <a:cubicBezTo>
                  <a:pt x="568525" y="-698"/>
                  <a:pt x="593927" y="-691"/>
                  <a:pt x="619155" y="2136"/>
                </a:cubicBezTo>
                <a:cubicBezTo>
                  <a:pt x="652791" y="5905"/>
                  <a:pt x="686115" y="14687"/>
                  <a:pt x="717883" y="28675"/>
                </a:cubicBezTo>
                <a:cubicBezTo>
                  <a:pt x="810069" y="68465"/>
                  <a:pt x="877341" y="141826"/>
                  <a:pt x="907239" y="236325"/>
                </a:cubicBezTo>
                <a:cubicBezTo>
                  <a:pt x="937139" y="328337"/>
                  <a:pt x="927173" y="429054"/>
                  <a:pt x="878587" y="512362"/>
                </a:cubicBezTo>
                <a:cubicBezTo>
                  <a:pt x="812561" y="627999"/>
                  <a:pt x="683001" y="695144"/>
                  <a:pt x="549703" y="682709"/>
                </a:cubicBezTo>
                <a:cubicBezTo>
                  <a:pt x="543473" y="682709"/>
                  <a:pt x="537245" y="685196"/>
                  <a:pt x="533507" y="691413"/>
                </a:cubicBezTo>
                <a:lnTo>
                  <a:pt x="491151" y="764775"/>
                </a:lnTo>
                <a:cubicBezTo>
                  <a:pt x="479939" y="784669"/>
                  <a:pt x="457515" y="794617"/>
                  <a:pt x="435091" y="790886"/>
                </a:cubicBezTo>
                <a:cubicBezTo>
                  <a:pt x="417651" y="787156"/>
                  <a:pt x="395227" y="792130"/>
                  <a:pt x="386507" y="807051"/>
                </a:cubicBezTo>
                <a:lnTo>
                  <a:pt x="375295" y="825702"/>
                </a:lnTo>
                <a:cubicBezTo>
                  <a:pt x="366575" y="840623"/>
                  <a:pt x="374049" y="861761"/>
                  <a:pt x="386507" y="876682"/>
                </a:cubicBezTo>
                <a:cubicBezTo>
                  <a:pt x="387753" y="877925"/>
                  <a:pt x="390243" y="882899"/>
                  <a:pt x="392735" y="886629"/>
                </a:cubicBezTo>
                <a:cubicBezTo>
                  <a:pt x="401455" y="907767"/>
                  <a:pt x="396473" y="933879"/>
                  <a:pt x="380277" y="951286"/>
                </a:cubicBezTo>
                <a:cubicBezTo>
                  <a:pt x="370311" y="961233"/>
                  <a:pt x="360345" y="968694"/>
                  <a:pt x="350379" y="973668"/>
                </a:cubicBezTo>
                <a:cubicBezTo>
                  <a:pt x="339167" y="982371"/>
                  <a:pt x="327955" y="988589"/>
                  <a:pt x="315497" y="1009727"/>
                </a:cubicBezTo>
                <a:cubicBezTo>
                  <a:pt x="304285" y="1030865"/>
                  <a:pt x="303039" y="1043299"/>
                  <a:pt x="301793" y="1058219"/>
                </a:cubicBezTo>
                <a:cubicBezTo>
                  <a:pt x="301793" y="1075627"/>
                  <a:pt x="300549" y="1094279"/>
                  <a:pt x="284353" y="1121633"/>
                </a:cubicBezTo>
                <a:lnTo>
                  <a:pt x="237013" y="1203699"/>
                </a:lnTo>
                <a:cubicBezTo>
                  <a:pt x="232031" y="1213646"/>
                  <a:pt x="223311" y="1219863"/>
                  <a:pt x="213343" y="1223593"/>
                </a:cubicBezTo>
                <a:lnTo>
                  <a:pt x="86275" y="1270843"/>
                </a:lnTo>
                <a:cubicBezTo>
                  <a:pt x="81293" y="1272086"/>
                  <a:pt x="76309" y="1273330"/>
                  <a:pt x="70080" y="1273330"/>
                </a:cubicBezTo>
                <a:cubicBezTo>
                  <a:pt x="62605" y="1273330"/>
                  <a:pt x="53885" y="1270843"/>
                  <a:pt x="47656" y="1267113"/>
                </a:cubicBezTo>
                <a:cubicBezTo>
                  <a:pt x="35198" y="1259652"/>
                  <a:pt x="26478" y="1248461"/>
                  <a:pt x="22741" y="1233541"/>
                </a:cubicBezTo>
                <a:lnTo>
                  <a:pt x="317" y="1101739"/>
                </a:lnTo>
                <a:cubicBezTo>
                  <a:pt x="-929" y="1091792"/>
                  <a:pt x="1563" y="1079357"/>
                  <a:pt x="6546" y="1070654"/>
                </a:cubicBezTo>
                <a:lnTo>
                  <a:pt x="301793" y="558368"/>
                </a:lnTo>
                <a:cubicBezTo>
                  <a:pt x="305531" y="553395"/>
                  <a:pt x="305531" y="545934"/>
                  <a:pt x="301793" y="540961"/>
                </a:cubicBezTo>
                <a:cubicBezTo>
                  <a:pt x="203377" y="407916"/>
                  <a:pt x="220819" y="217674"/>
                  <a:pt x="341659" y="98306"/>
                </a:cubicBezTo>
                <a:cubicBezTo>
                  <a:pt x="396317" y="43052"/>
                  <a:pt x="468319" y="10223"/>
                  <a:pt x="543475" y="2032"/>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0" name="Freeform 29">
            <a:extLst>
              <a:ext uri="{FF2B5EF4-FFF2-40B4-BE49-F238E27FC236}">
                <a16:creationId xmlns:a16="http://schemas.microsoft.com/office/drawing/2014/main" id="{999F71A8-F961-6C45-90DE-4B3C5219EEC3}"/>
              </a:ext>
            </a:extLst>
          </p:cNvPr>
          <p:cNvSpPr>
            <a:spLocks noChangeArrowheads="1"/>
          </p:cNvSpPr>
          <p:nvPr/>
        </p:nvSpPr>
        <p:spPr bwMode="auto">
          <a:xfrm>
            <a:off x="1893327" y="5569384"/>
            <a:ext cx="1178770" cy="1234692"/>
          </a:xfrm>
          <a:custGeom>
            <a:avLst/>
            <a:gdLst>
              <a:gd name="connsiteX0" fmla="*/ 542302 w 1178770"/>
              <a:gd name="connsiteY0" fmla="*/ 924775 h 1234692"/>
              <a:gd name="connsiteX1" fmla="*/ 509897 w 1178770"/>
              <a:gd name="connsiteY1" fmla="*/ 957135 h 1234692"/>
              <a:gd name="connsiteX2" fmla="*/ 509897 w 1178770"/>
              <a:gd name="connsiteY2" fmla="*/ 1201087 h 1234692"/>
              <a:gd name="connsiteX3" fmla="*/ 669426 w 1178770"/>
              <a:gd name="connsiteY3" fmla="*/ 1201087 h 1234692"/>
              <a:gd name="connsiteX4" fmla="*/ 669426 w 1178770"/>
              <a:gd name="connsiteY4" fmla="*/ 957135 h 1234692"/>
              <a:gd name="connsiteX5" fmla="*/ 637022 w 1178770"/>
              <a:gd name="connsiteY5" fmla="*/ 924775 h 1234692"/>
              <a:gd name="connsiteX6" fmla="*/ 470869 w 1178770"/>
              <a:gd name="connsiteY6" fmla="*/ 658090 h 1234692"/>
              <a:gd name="connsiteX7" fmla="*/ 470869 w 1178770"/>
              <a:gd name="connsiteY7" fmla="*/ 688276 h 1234692"/>
              <a:gd name="connsiteX8" fmla="*/ 483373 w 1178770"/>
              <a:gd name="connsiteY8" fmla="*/ 700853 h 1234692"/>
              <a:gd name="connsiteX9" fmla="*/ 695950 w 1178770"/>
              <a:gd name="connsiteY9" fmla="*/ 700853 h 1234692"/>
              <a:gd name="connsiteX10" fmla="*/ 708455 w 1178770"/>
              <a:gd name="connsiteY10" fmla="*/ 688276 h 1234692"/>
              <a:gd name="connsiteX11" fmla="*/ 708455 w 1178770"/>
              <a:gd name="connsiteY11" fmla="*/ 658090 h 1234692"/>
              <a:gd name="connsiteX12" fmla="*/ 607168 w 1178770"/>
              <a:gd name="connsiteY12" fmla="*/ 500871 h 1234692"/>
              <a:gd name="connsiteX13" fmla="*/ 607168 w 1178770"/>
              <a:gd name="connsiteY13" fmla="*/ 622873 h 1234692"/>
              <a:gd name="connsiteX14" fmla="*/ 708455 w 1178770"/>
              <a:gd name="connsiteY14" fmla="*/ 622873 h 1234692"/>
              <a:gd name="connsiteX15" fmla="*/ 708455 w 1178770"/>
              <a:gd name="connsiteY15" fmla="*/ 541119 h 1234692"/>
              <a:gd name="connsiteX16" fmla="*/ 668440 w 1178770"/>
              <a:gd name="connsiteY16" fmla="*/ 500871 h 1234692"/>
              <a:gd name="connsiteX17" fmla="*/ 510883 w 1178770"/>
              <a:gd name="connsiteY17" fmla="*/ 500871 h 1234692"/>
              <a:gd name="connsiteX18" fmla="*/ 470869 w 1178770"/>
              <a:gd name="connsiteY18" fmla="*/ 541119 h 1234692"/>
              <a:gd name="connsiteX19" fmla="*/ 470869 w 1178770"/>
              <a:gd name="connsiteY19" fmla="*/ 622873 h 1234692"/>
              <a:gd name="connsiteX20" fmla="*/ 572155 w 1178770"/>
              <a:gd name="connsiteY20" fmla="*/ 622873 h 1234692"/>
              <a:gd name="connsiteX21" fmla="*/ 572155 w 1178770"/>
              <a:gd name="connsiteY21" fmla="*/ 500871 h 1234692"/>
              <a:gd name="connsiteX22" fmla="*/ 510883 w 1178770"/>
              <a:gd name="connsiteY22" fmla="*/ 466912 h 1234692"/>
              <a:gd name="connsiteX23" fmla="*/ 668440 w 1178770"/>
              <a:gd name="connsiteY23" fmla="*/ 466912 h 1234692"/>
              <a:gd name="connsiteX24" fmla="*/ 742217 w 1178770"/>
              <a:gd name="connsiteY24" fmla="*/ 541119 h 1234692"/>
              <a:gd name="connsiteX25" fmla="*/ 742217 w 1178770"/>
              <a:gd name="connsiteY25" fmla="*/ 688276 h 1234692"/>
              <a:gd name="connsiteX26" fmla="*/ 695950 w 1178770"/>
              <a:gd name="connsiteY26" fmla="*/ 734812 h 1234692"/>
              <a:gd name="connsiteX27" fmla="*/ 483373 w 1178770"/>
              <a:gd name="connsiteY27" fmla="*/ 734812 h 1234692"/>
              <a:gd name="connsiteX28" fmla="*/ 435856 w 1178770"/>
              <a:gd name="connsiteY28" fmla="*/ 688276 h 1234692"/>
              <a:gd name="connsiteX29" fmla="*/ 435856 w 1178770"/>
              <a:gd name="connsiteY29" fmla="*/ 541119 h 1234692"/>
              <a:gd name="connsiteX30" fmla="*/ 510883 w 1178770"/>
              <a:gd name="connsiteY30" fmla="*/ 466912 h 1234692"/>
              <a:gd name="connsiteX31" fmla="*/ 589195 w 1178770"/>
              <a:gd name="connsiteY31" fmla="*/ 320809 h 1234692"/>
              <a:gd name="connsiteX32" fmla="*/ 564735 w 1178770"/>
              <a:gd name="connsiteY32" fmla="*/ 327343 h 1234692"/>
              <a:gd name="connsiteX33" fmla="*/ 160928 w 1178770"/>
              <a:gd name="connsiteY33" fmla="*/ 550135 h 1234692"/>
              <a:gd name="connsiteX34" fmla="*/ 160928 w 1178770"/>
              <a:gd name="connsiteY34" fmla="*/ 1201087 h 1234692"/>
              <a:gd name="connsiteX35" fmla="*/ 475000 w 1178770"/>
              <a:gd name="connsiteY35" fmla="*/ 1201087 h 1234692"/>
              <a:gd name="connsiteX36" fmla="*/ 475000 w 1178770"/>
              <a:gd name="connsiteY36" fmla="*/ 957135 h 1234692"/>
              <a:gd name="connsiteX37" fmla="*/ 542302 w 1178770"/>
              <a:gd name="connsiteY37" fmla="*/ 891169 h 1234692"/>
              <a:gd name="connsiteX38" fmla="*/ 637022 w 1178770"/>
              <a:gd name="connsiteY38" fmla="*/ 891169 h 1234692"/>
              <a:gd name="connsiteX39" fmla="*/ 703077 w 1178770"/>
              <a:gd name="connsiteY39" fmla="*/ 957135 h 1234692"/>
              <a:gd name="connsiteX40" fmla="*/ 703077 w 1178770"/>
              <a:gd name="connsiteY40" fmla="*/ 1201087 h 1234692"/>
              <a:gd name="connsiteX41" fmla="*/ 1018396 w 1178770"/>
              <a:gd name="connsiteY41" fmla="*/ 1201087 h 1234692"/>
              <a:gd name="connsiteX42" fmla="*/ 1018396 w 1178770"/>
              <a:gd name="connsiteY42" fmla="*/ 550135 h 1234692"/>
              <a:gd name="connsiteX43" fmla="*/ 614588 w 1178770"/>
              <a:gd name="connsiteY43" fmla="*/ 327343 h 1234692"/>
              <a:gd name="connsiteX44" fmla="*/ 589195 w 1178770"/>
              <a:gd name="connsiteY44" fmla="*/ 320809 h 1234692"/>
              <a:gd name="connsiteX45" fmla="*/ 589195 w 1178770"/>
              <a:gd name="connsiteY45" fmla="*/ 155270 h 1234692"/>
              <a:gd name="connsiteX46" fmla="*/ 564735 w 1178770"/>
              <a:gd name="connsiteY46" fmla="*/ 161805 h 1234692"/>
              <a:gd name="connsiteX47" fmla="*/ 61222 w 1178770"/>
              <a:gd name="connsiteY47" fmla="*/ 438117 h 1234692"/>
              <a:gd name="connsiteX48" fmla="*/ 36296 w 1178770"/>
              <a:gd name="connsiteY48" fmla="*/ 470478 h 1234692"/>
              <a:gd name="connsiteX49" fmla="*/ 41281 w 1178770"/>
              <a:gd name="connsiteY49" fmla="*/ 510307 h 1234692"/>
              <a:gd name="connsiteX50" fmla="*/ 43773 w 1178770"/>
              <a:gd name="connsiteY50" fmla="*/ 514040 h 1234692"/>
              <a:gd name="connsiteX51" fmla="*/ 74931 w 1178770"/>
              <a:gd name="connsiteY51" fmla="*/ 540178 h 1234692"/>
              <a:gd name="connsiteX52" fmla="*/ 116060 w 1178770"/>
              <a:gd name="connsiteY52" fmla="*/ 535200 h 1234692"/>
              <a:gd name="connsiteX53" fmla="*/ 548533 w 1178770"/>
              <a:gd name="connsiteY53" fmla="*/ 297471 h 1234692"/>
              <a:gd name="connsiteX54" fmla="*/ 589662 w 1178770"/>
              <a:gd name="connsiteY54" fmla="*/ 286270 h 1234692"/>
              <a:gd name="connsiteX55" fmla="*/ 630790 w 1178770"/>
              <a:gd name="connsiteY55" fmla="*/ 297471 h 1234692"/>
              <a:gd name="connsiteX56" fmla="*/ 1063263 w 1178770"/>
              <a:gd name="connsiteY56" fmla="*/ 535200 h 1234692"/>
              <a:gd name="connsiteX57" fmla="*/ 1104392 w 1178770"/>
              <a:gd name="connsiteY57" fmla="*/ 540178 h 1234692"/>
              <a:gd name="connsiteX58" fmla="*/ 1135550 w 1178770"/>
              <a:gd name="connsiteY58" fmla="*/ 514040 h 1234692"/>
              <a:gd name="connsiteX59" fmla="*/ 1138043 w 1178770"/>
              <a:gd name="connsiteY59" fmla="*/ 510307 h 1234692"/>
              <a:gd name="connsiteX60" fmla="*/ 1143028 w 1178770"/>
              <a:gd name="connsiteY60" fmla="*/ 470478 h 1234692"/>
              <a:gd name="connsiteX61" fmla="*/ 1116855 w 1178770"/>
              <a:gd name="connsiteY61" fmla="*/ 438117 h 1234692"/>
              <a:gd name="connsiteX62" fmla="*/ 614588 w 1178770"/>
              <a:gd name="connsiteY62" fmla="*/ 161805 h 1234692"/>
              <a:gd name="connsiteX63" fmla="*/ 589195 w 1178770"/>
              <a:gd name="connsiteY63" fmla="*/ 155270 h 1234692"/>
              <a:gd name="connsiteX64" fmla="*/ 863852 w 1178770"/>
              <a:gd name="connsiteY64" fmla="*/ 150603 h 1234692"/>
              <a:gd name="connsiteX65" fmla="*/ 863852 w 1178770"/>
              <a:gd name="connsiteY65" fmla="*/ 258887 h 1234692"/>
              <a:gd name="connsiteX66" fmla="*/ 974775 w 1178770"/>
              <a:gd name="connsiteY66" fmla="*/ 321120 h 1234692"/>
              <a:gd name="connsiteX67" fmla="*/ 974775 w 1178770"/>
              <a:gd name="connsiteY67" fmla="*/ 150603 h 1234692"/>
              <a:gd name="connsiteX68" fmla="*/ 863852 w 1178770"/>
              <a:gd name="connsiteY68" fmla="*/ 34850 h 1234692"/>
              <a:gd name="connsiteX69" fmla="*/ 863852 w 1178770"/>
              <a:gd name="connsiteY69" fmla="*/ 115753 h 1234692"/>
              <a:gd name="connsiteX70" fmla="*/ 974775 w 1178770"/>
              <a:gd name="connsiteY70" fmla="*/ 115753 h 1234692"/>
              <a:gd name="connsiteX71" fmla="*/ 974775 w 1178770"/>
              <a:gd name="connsiteY71" fmla="*/ 34850 h 1234692"/>
              <a:gd name="connsiteX72" fmla="*/ 860113 w 1178770"/>
              <a:gd name="connsiteY72" fmla="*/ 0 h 1234692"/>
              <a:gd name="connsiteX73" fmla="*/ 978514 w 1178770"/>
              <a:gd name="connsiteY73" fmla="*/ 0 h 1234692"/>
              <a:gd name="connsiteX74" fmla="*/ 1008425 w 1178770"/>
              <a:gd name="connsiteY74" fmla="*/ 29872 h 1234692"/>
              <a:gd name="connsiteX75" fmla="*/ 1008425 w 1178770"/>
              <a:gd name="connsiteY75" fmla="*/ 339790 h 1234692"/>
              <a:gd name="connsiteX76" fmla="*/ 1133057 w 1178770"/>
              <a:gd name="connsiteY76" fmla="*/ 408245 h 1234692"/>
              <a:gd name="connsiteX77" fmla="*/ 1175432 w 1178770"/>
              <a:gd name="connsiteY77" fmla="*/ 460521 h 1234692"/>
              <a:gd name="connsiteX78" fmla="*/ 1167954 w 1178770"/>
              <a:gd name="connsiteY78" fmla="*/ 526487 h 1234692"/>
              <a:gd name="connsiteX79" fmla="*/ 1165462 w 1178770"/>
              <a:gd name="connsiteY79" fmla="*/ 531466 h 1234692"/>
              <a:gd name="connsiteX80" fmla="*/ 1113116 w 1178770"/>
              <a:gd name="connsiteY80" fmla="*/ 572539 h 1234692"/>
              <a:gd name="connsiteX81" fmla="*/ 1088190 w 1178770"/>
              <a:gd name="connsiteY81" fmla="*/ 576273 h 1234692"/>
              <a:gd name="connsiteX82" fmla="*/ 1053293 w 1178770"/>
              <a:gd name="connsiteY82" fmla="*/ 567560 h 1234692"/>
              <a:gd name="connsiteX83" fmla="*/ 1053293 w 1178770"/>
              <a:gd name="connsiteY83" fmla="*/ 1201087 h 1234692"/>
              <a:gd name="connsiteX84" fmla="*/ 1151752 w 1178770"/>
              <a:gd name="connsiteY84" fmla="*/ 1201087 h 1234692"/>
              <a:gd name="connsiteX85" fmla="*/ 1167954 w 1178770"/>
              <a:gd name="connsiteY85" fmla="*/ 1217267 h 1234692"/>
              <a:gd name="connsiteX86" fmla="*/ 1151752 w 1178770"/>
              <a:gd name="connsiteY86" fmla="*/ 1234692 h 1234692"/>
              <a:gd name="connsiteX87" fmla="*/ 27571 w 1178770"/>
              <a:gd name="connsiteY87" fmla="*/ 1234692 h 1234692"/>
              <a:gd name="connsiteX88" fmla="*/ 10123 w 1178770"/>
              <a:gd name="connsiteY88" fmla="*/ 1217267 h 1234692"/>
              <a:gd name="connsiteX89" fmla="*/ 27571 w 1178770"/>
              <a:gd name="connsiteY89" fmla="*/ 1201087 h 1234692"/>
              <a:gd name="connsiteX90" fmla="*/ 126031 w 1178770"/>
              <a:gd name="connsiteY90" fmla="*/ 1201087 h 1234692"/>
              <a:gd name="connsiteX91" fmla="*/ 126031 w 1178770"/>
              <a:gd name="connsiteY91" fmla="*/ 568805 h 1234692"/>
              <a:gd name="connsiteX92" fmla="*/ 13862 w 1178770"/>
              <a:gd name="connsiteY92" fmla="*/ 531466 h 1234692"/>
              <a:gd name="connsiteX93" fmla="*/ 11369 w 1178770"/>
              <a:gd name="connsiteY93" fmla="*/ 526487 h 1234692"/>
              <a:gd name="connsiteX94" fmla="*/ 3891 w 1178770"/>
              <a:gd name="connsiteY94" fmla="*/ 460521 h 1234692"/>
              <a:gd name="connsiteX95" fmla="*/ 46266 w 1178770"/>
              <a:gd name="connsiteY95" fmla="*/ 408245 h 1234692"/>
              <a:gd name="connsiteX96" fmla="*/ 548533 w 1178770"/>
              <a:gd name="connsiteY96" fmla="*/ 131933 h 1234692"/>
              <a:gd name="connsiteX97" fmla="*/ 630790 w 1178770"/>
              <a:gd name="connsiteY97" fmla="*/ 131933 h 1234692"/>
              <a:gd name="connsiteX98" fmla="*/ 828955 w 1178770"/>
              <a:gd name="connsiteY98" fmla="*/ 240218 h 1234692"/>
              <a:gd name="connsiteX99" fmla="*/ 828955 w 1178770"/>
              <a:gd name="connsiteY99" fmla="*/ 29872 h 1234692"/>
              <a:gd name="connsiteX100" fmla="*/ 860113 w 1178770"/>
              <a:gd name="connsiteY100" fmla="*/ 0 h 1234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1178770" h="1234692">
                <a:moveTo>
                  <a:pt x="542302" y="924775"/>
                </a:moveTo>
                <a:cubicBezTo>
                  <a:pt x="524853" y="924775"/>
                  <a:pt x="509897" y="939710"/>
                  <a:pt x="509897" y="957135"/>
                </a:cubicBezTo>
                <a:lnTo>
                  <a:pt x="509897" y="1201087"/>
                </a:lnTo>
                <a:lnTo>
                  <a:pt x="669426" y="1201087"/>
                </a:lnTo>
                <a:lnTo>
                  <a:pt x="669426" y="957135"/>
                </a:lnTo>
                <a:cubicBezTo>
                  <a:pt x="669426" y="939710"/>
                  <a:pt x="654470" y="924775"/>
                  <a:pt x="637022" y="924775"/>
                </a:cubicBezTo>
                <a:close/>
                <a:moveTo>
                  <a:pt x="470869" y="658090"/>
                </a:moveTo>
                <a:lnTo>
                  <a:pt x="470869" y="688276"/>
                </a:lnTo>
                <a:cubicBezTo>
                  <a:pt x="470869" y="695822"/>
                  <a:pt x="475871" y="700853"/>
                  <a:pt x="483373" y="700853"/>
                </a:cubicBezTo>
                <a:lnTo>
                  <a:pt x="695950" y="700853"/>
                </a:lnTo>
                <a:cubicBezTo>
                  <a:pt x="702202" y="700853"/>
                  <a:pt x="708455" y="695822"/>
                  <a:pt x="708455" y="688276"/>
                </a:cubicBezTo>
                <a:lnTo>
                  <a:pt x="708455" y="658090"/>
                </a:lnTo>
                <a:close/>
                <a:moveTo>
                  <a:pt x="607168" y="500871"/>
                </a:moveTo>
                <a:lnTo>
                  <a:pt x="607168" y="622873"/>
                </a:lnTo>
                <a:lnTo>
                  <a:pt x="708455" y="622873"/>
                </a:lnTo>
                <a:lnTo>
                  <a:pt x="708455" y="541119"/>
                </a:lnTo>
                <a:cubicBezTo>
                  <a:pt x="708455" y="518480"/>
                  <a:pt x="689698" y="500871"/>
                  <a:pt x="668440" y="500871"/>
                </a:cubicBezTo>
                <a:close/>
                <a:moveTo>
                  <a:pt x="510883" y="500871"/>
                </a:moveTo>
                <a:cubicBezTo>
                  <a:pt x="488375" y="500871"/>
                  <a:pt x="470869" y="518480"/>
                  <a:pt x="470869" y="541119"/>
                </a:cubicBezTo>
                <a:lnTo>
                  <a:pt x="470869" y="622873"/>
                </a:lnTo>
                <a:lnTo>
                  <a:pt x="572155" y="622873"/>
                </a:lnTo>
                <a:lnTo>
                  <a:pt x="572155" y="500871"/>
                </a:lnTo>
                <a:close/>
                <a:moveTo>
                  <a:pt x="510883" y="466912"/>
                </a:moveTo>
                <a:lnTo>
                  <a:pt x="668440" y="466912"/>
                </a:lnTo>
                <a:cubicBezTo>
                  <a:pt x="709705" y="466912"/>
                  <a:pt x="742217" y="500871"/>
                  <a:pt x="742217" y="541119"/>
                </a:cubicBezTo>
                <a:lnTo>
                  <a:pt x="742217" y="688276"/>
                </a:lnTo>
                <a:cubicBezTo>
                  <a:pt x="742217" y="713431"/>
                  <a:pt x="720959" y="734812"/>
                  <a:pt x="695950" y="734812"/>
                </a:cubicBezTo>
                <a:lnTo>
                  <a:pt x="483373" y="734812"/>
                </a:lnTo>
                <a:cubicBezTo>
                  <a:pt x="457114" y="734812"/>
                  <a:pt x="435856" y="713431"/>
                  <a:pt x="435856" y="688276"/>
                </a:cubicBezTo>
                <a:lnTo>
                  <a:pt x="435856" y="541119"/>
                </a:lnTo>
                <a:cubicBezTo>
                  <a:pt x="435856" y="500871"/>
                  <a:pt x="469618" y="466912"/>
                  <a:pt x="510883" y="466912"/>
                </a:cubicBezTo>
                <a:close/>
                <a:moveTo>
                  <a:pt x="589195" y="320809"/>
                </a:moveTo>
                <a:cubicBezTo>
                  <a:pt x="580626" y="320809"/>
                  <a:pt x="572213" y="322987"/>
                  <a:pt x="564735" y="327343"/>
                </a:cubicBezTo>
                <a:lnTo>
                  <a:pt x="160928" y="550135"/>
                </a:lnTo>
                <a:lnTo>
                  <a:pt x="160928" y="1201087"/>
                </a:lnTo>
                <a:lnTo>
                  <a:pt x="475000" y="1201087"/>
                </a:lnTo>
                <a:lnTo>
                  <a:pt x="475000" y="957135"/>
                </a:lnTo>
                <a:cubicBezTo>
                  <a:pt x="475000" y="921041"/>
                  <a:pt x="504912" y="891169"/>
                  <a:pt x="542302" y="891169"/>
                </a:cubicBezTo>
                <a:lnTo>
                  <a:pt x="637022" y="891169"/>
                </a:lnTo>
                <a:cubicBezTo>
                  <a:pt x="673165" y="891169"/>
                  <a:pt x="703077" y="921041"/>
                  <a:pt x="703077" y="957135"/>
                </a:cubicBezTo>
                <a:lnTo>
                  <a:pt x="703077" y="1201087"/>
                </a:lnTo>
                <a:lnTo>
                  <a:pt x="1018396" y="1201087"/>
                </a:lnTo>
                <a:lnTo>
                  <a:pt x="1018396" y="550135"/>
                </a:lnTo>
                <a:lnTo>
                  <a:pt x="614588" y="327343"/>
                </a:lnTo>
                <a:cubicBezTo>
                  <a:pt x="606487" y="322987"/>
                  <a:pt x="597763" y="320809"/>
                  <a:pt x="589195" y="320809"/>
                </a:cubicBezTo>
                <a:close/>
                <a:moveTo>
                  <a:pt x="589195" y="155270"/>
                </a:moveTo>
                <a:cubicBezTo>
                  <a:pt x="580626" y="155270"/>
                  <a:pt x="572213" y="157449"/>
                  <a:pt x="564735" y="161805"/>
                </a:cubicBezTo>
                <a:lnTo>
                  <a:pt x="61222" y="438117"/>
                </a:lnTo>
                <a:cubicBezTo>
                  <a:pt x="50005" y="445585"/>
                  <a:pt x="40034" y="456787"/>
                  <a:pt x="36296" y="470478"/>
                </a:cubicBezTo>
                <a:cubicBezTo>
                  <a:pt x="32557" y="484169"/>
                  <a:pt x="33803" y="497860"/>
                  <a:pt x="41281" y="510307"/>
                </a:cubicBezTo>
                <a:lnTo>
                  <a:pt x="43773" y="514040"/>
                </a:lnTo>
                <a:cubicBezTo>
                  <a:pt x="50005" y="527732"/>
                  <a:pt x="61222" y="535200"/>
                  <a:pt x="74931" y="540178"/>
                </a:cubicBezTo>
                <a:cubicBezTo>
                  <a:pt x="88641" y="543912"/>
                  <a:pt x="102350" y="542667"/>
                  <a:pt x="116060" y="535200"/>
                </a:cubicBezTo>
                <a:lnTo>
                  <a:pt x="548533" y="297471"/>
                </a:lnTo>
                <a:cubicBezTo>
                  <a:pt x="560996" y="290004"/>
                  <a:pt x="575952" y="286270"/>
                  <a:pt x="589662" y="286270"/>
                </a:cubicBezTo>
                <a:cubicBezTo>
                  <a:pt x="603371" y="286270"/>
                  <a:pt x="617081" y="290004"/>
                  <a:pt x="630790" y="297471"/>
                </a:cubicBezTo>
                <a:lnTo>
                  <a:pt x="1063263" y="535200"/>
                </a:lnTo>
                <a:cubicBezTo>
                  <a:pt x="1075727" y="542667"/>
                  <a:pt x="1089436" y="543912"/>
                  <a:pt x="1104392" y="540178"/>
                </a:cubicBezTo>
                <a:cubicBezTo>
                  <a:pt x="1118102" y="535200"/>
                  <a:pt x="1128072" y="527732"/>
                  <a:pt x="1135550" y="514040"/>
                </a:cubicBezTo>
                <a:lnTo>
                  <a:pt x="1138043" y="510307"/>
                </a:lnTo>
                <a:cubicBezTo>
                  <a:pt x="1144274" y="497860"/>
                  <a:pt x="1146767" y="484169"/>
                  <a:pt x="1143028" y="470478"/>
                </a:cubicBezTo>
                <a:cubicBezTo>
                  <a:pt x="1139289" y="456787"/>
                  <a:pt x="1129318" y="445585"/>
                  <a:pt x="1116855" y="438117"/>
                </a:cubicBezTo>
                <a:lnTo>
                  <a:pt x="614588" y="161805"/>
                </a:lnTo>
                <a:cubicBezTo>
                  <a:pt x="606487" y="157449"/>
                  <a:pt x="597763" y="155270"/>
                  <a:pt x="589195" y="155270"/>
                </a:cubicBezTo>
                <a:close/>
                <a:moveTo>
                  <a:pt x="863852" y="150603"/>
                </a:moveTo>
                <a:lnTo>
                  <a:pt x="863852" y="258887"/>
                </a:lnTo>
                <a:lnTo>
                  <a:pt x="974775" y="321120"/>
                </a:lnTo>
                <a:lnTo>
                  <a:pt x="974775" y="150603"/>
                </a:lnTo>
                <a:close/>
                <a:moveTo>
                  <a:pt x="863852" y="34850"/>
                </a:moveTo>
                <a:lnTo>
                  <a:pt x="863852" y="115753"/>
                </a:lnTo>
                <a:lnTo>
                  <a:pt x="974775" y="115753"/>
                </a:lnTo>
                <a:lnTo>
                  <a:pt x="974775" y="34850"/>
                </a:lnTo>
                <a:close/>
                <a:moveTo>
                  <a:pt x="860113" y="0"/>
                </a:moveTo>
                <a:lnTo>
                  <a:pt x="978514" y="0"/>
                </a:lnTo>
                <a:cubicBezTo>
                  <a:pt x="995962" y="0"/>
                  <a:pt x="1008425" y="13691"/>
                  <a:pt x="1008425" y="29872"/>
                </a:cubicBezTo>
                <a:lnTo>
                  <a:pt x="1008425" y="339790"/>
                </a:lnTo>
                <a:lnTo>
                  <a:pt x="1133057" y="408245"/>
                </a:lnTo>
                <a:cubicBezTo>
                  <a:pt x="1154245" y="419447"/>
                  <a:pt x="1167954" y="438117"/>
                  <a:pt x="1175432" y="460521"/>
                </a:cubicBezTo>
                <a:cubicBezTo>
                  <a:pt x="1181664" y="482924"/>
                  <a:pt x="1179171" y="506573"/>
                  <a:pt x="1167954" y="526487"/>
                </a:cubicBezTo>
                <a:lnTo>
                  <a:pt x="1165462" y="531466"/>
                </a:lnTo>
                <a:cubicBezTo>
                  <a:pt x="1154245" y="551380"/>
                  <a:pt x="1135550" y="566316"/>
                  <a:pt x="1113116" y="572539"/>
                </a:cubicBezTo>
                <a:cubicBezTo>
                  <a:pt x="1105638" y="575028"/>
                  <a:pt x="1096914" y="576273"/>
                  <a:pt x="1088190" y="576273"/>
                </a:cubicBezTo>
                <a:cubicBezTo>
                  <a:pt x="1075727" y="576273"/>
                  <a:pt x="1064510" y="572539"/>
                  <a:pt x="1053293" y="567560"/>
                </a:cubicBezTo>
                <a:lnTo>
                  <a:pt x="1053293" y="1201087"/>
                </a:lnTo>
                <a:lnTo>
                  <a:pt x="1151752" y="1201087"/>
                </a:lnTo>
                <a:cubicBezTo>
                  <a:pt x="1160476" y="1201087"/>
                  <a:pt x="1167954" y="1208555"/>
                  <a:pt x="1167954" y="1217267"/>
                </a:cubicBezTo>
                <a:cubicBezTo>
                  <a:pt x="1167954" y="1227225"/>
                  <a:pt x="1160476" y="1234692"/>
                  <a:pt x="1151752" y="1234692"/>
                </a:cubicBezTo>
                <a:lnTo>
                  <a:pt x="27571" y="1234692"/>
                </a:lnTo>
                <a:cubicBezTo>
                  <a:pt x="17601" y="1234692"/>
                  <a:pt x="10123" y="1227225"/>
                  <a:pt x="10123" y="1217267"/>
                </a:cubicBezTo>
                <a:cubicBezTo>
                  <a:pt x="10123" y="1208555"/>
                  <a:pt x="17601" y="1201087"/>
                  <a:pt x="27571" y="1201087"/>
                </a:cubicBezTo>
                <a:lnTo>
                  <a:pt x="126031" y="1201087"/>
                </a:lnTo>
                <a:lnTo>
                  <a:pt x="126031" y="568805"/>
                </a:lnTo>
                <a:cubicBezTo>
                  <a:pt x="84902" y="586230"/>
                  <a:pt x="36296" y="571294"/>
                  <a:pt x="13862" y="531466"/>
                </a:cubicBezTo>
                <a:lnTo>
                  <a:pt x="11369" y="526487"/>
                </a:lnTo>
                <a:cubicBezTo>
                  <a:pt x="152" y="506573"/>
                  <a:pt x="-3587" y="482924"/>
                  <a:pt x="3891" y="460521"/>
                </a:cubicBezTo>
                <a:cubicBezTo>
                  <a:pt x="10123" y="438117"/>
                  <a:pt x="25079" y="419447"/>
                  <a:pt x="46266" y="408245"/>
                </a:cubicBezTo>
                <a:lnTo>
                  <a:pt x="548533" y="131933"/>
                </a:lnTo>
                <a:cubicBezTo>
                  <a:pt x="574706" y="116997"/>
                  <a:pt x="604618" y="116997"/>
                  <a:pt x="630790" y="131933"/>
                </a:cubicBezTo>
                <a:lnTo>
                  <a:pt x="828955" y="240218"/>
                </a:lnTo>
                <a:lnTo>
                  <a:pt x="828955" y="29872"/>
                </a:lnTo>
                <a:cubicBezTo>
                  <a:pt x="828955" y="13691"/>
                  <a:pt x="842665" y="0"/>
                  <a:pt x="860113"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1" name="Freeform 30">
            <a:extLst>
              <a:ext uri="{FF2B5EF4-FFF2-40B4-BE49-F238E27FC236}">
                <a16:creationId xmlns:a16="http://schemas.microsoft.com/office/drawing/2014/main" id="{03F8283C-AE29-274F-AF44-564FD19E9D3D}"/>
              </a:ext>
            </a:extLst>
          </p:cNvPr>
          <p:cNvSpPr>
            <a:spLocks noChangeArrowheads="1"/>
          </p:cNvSpPr>
          <p:nvPr/>
        </p:nvSpPr>
        <p:spPr bwMode="auto">
          <a:xfrm>
            <a:off x="16589813" y="6004709"/>
            <a:ext cx="1026013" cy="988827"/>
          </a:xfrm>
          <a:custGeom>
            <a:avLst/>
            <a:gdLst>
              <a:gd name="connsiteX0" fmla="*/ 231420 w 1261098"/>
              <a:gd name="connsiteY0" fmla="*/ 1109593 h 1234689"/>
              <a:gd name="connsiteX1" fmla="*/ 232660 w 1261098"/>
              <a:gd name="connsiteY1" fmla="*/ 1126957 h 1234689"/>
              <a:gd name="connsiteX2" fmla="*/ 216536 w 1261098"/>
              <a:gd name="connsiteY2" fmla="*/ 1145562 h 1234689"/>
              <a:gd name="connsiteX3" fmla="*/ 199172 w 1261098"/>
              <a:gd name="connsiteY3" fmla="*/ 1130678 h 1234689"/>
              <a:gd name="connsiteX4" fmla="*/ 196692 w 1261098"/>
              <a:gd name="connsiteY4" fmla="*/ 1113314 h 1234689"/>
              <a:gd name="connsiteX5" fmla="*/ 481968 w 1261098"/>
              <a:gd name="connsiteY5" fmla="*/ 1038183 h 1234689"/>
              <a:gd name="connsiteX6" fmla="*/ 881204 w 1261098"/>
              <a:gd name="connsiteY6" fmla="*/ 1038183 h 1234689"/>
              <a:gd name="connsiteX7" fmla="*/ 898564 w 1261098"/>
              <a:gd name="connsiteY7" fmla="*/ 1056747 h 1234689"/>
              <a:gd name="connsiteX8" fmla="*/ 881204 w 1261098"/>
              <a:gd name="connsiteY8" fmla="*/ 1075310 h 1234689"/>
              <a:gd name="connsiteX9" fmla="*/ 481968 w 1261098"/>
              <a:gd name="connsiteY9" fmla="*/ 1075310 h 1234689"/>
              <a:gd name="connsiteX10" fmla="*/ 465850 w 1261098"/>
              <a:gd name="connsiteY10" fmla="*/ 1056747 h 1234689"/>
              <a:gd name="connsiteX11" fmla="*/ 481968 w 1261098"/>
              <a:gd name="connsiteY11" fmla="*/ 1038183 h 1234689"/>
              <a:gd name="connsiteX12" fmla="*/ 444930 w 1261098"/>
              <a:gd name="connsiteY12" fmla="*/ 928322 h 1234689"/>
              <a:gd name="connsiteX13" fmla="*/ 919470 w 1261098"/>
              <a:gd name="connsiteY13" fmla="*/ 928322 h 1234689"/>
              <a:gd name="connsiteX14" fmla="*/ 937000 w 1261098"/>
              <a:gd name="connsiteY14" fmla="*/ 943625 h 1234689"/>
              <a:gd name="connsiteX15" fmla="*/ 919470 w 1261098"/>
              <a:gd name="connsiteY15" fmla="*/ 960104 h 1234689"/>
              <a:gd name="connsiteX16" fmla="*/ 444930 w 1261098"/>
              <a:gd name="connsiteY16" fmla="*/ 960104 h 1234689"/>
              <a:gd name="connsiteX17" fmla="*/ 427400 w 1261098"/>
              <a:gd name="connsiteY17" fmla="*/ 943625 h 1234689"/>
              <a:gd name="connsiteX18" fmla="*/ 444930 w 1261098"/>
              <a:gd name="connsiteY18" fmla="*/ 928322 h 1234689"/>
              <a:gd name="connsiteX19" fmla="*/ 235508 w 1261098"/>
              <a:gd name="connsiteY19" fmla="*/ 926910 h 1234689"/>
              <a:gd name="connsiteX20" fmla="*/ 160803 w 1261098"/>
              <a:gd name="connsiteY20" fmla="*/ 933149 h 1234689"/>
              <a:gd name="connsiteX21" fmla="*/ 167028 w 1261098"/>
              <a:gd name="connsiteY21" fmla="*/ 1006770 h 1234689"/>
              <a:gd name="connsiteX22" fmla="*/ 208116 w 1261098"/>
              <a:gd name="connsiteY22" fmla="*/ 1040460 h 1234689"/>
              <a:gd name="connsiteX23" fmla="*/ 233018 w 1261098"/>
              <a:gd name="connsiteY23" fmla="*/ 1027982 h 1234689"/>
              <a:gd name="connsiteX24" fmla="*/ 241734 w 1261098"/>
              <a:gd name="connsiteY24" fmla="*/ 1000531 h 1234689"/>
              <a:gd name="connsiteX25" fmla="*/ 444930 w 1261098"/>
              <a:gd name="connsiteY25" fmla="*/ 818461 h 1234689"/>
              <a:gd name="connsiteX26" fmla="*/ 919470 w 1261098"/>
              <a:gd name="connsiteY26" fmla="*/ 818461 h 1234689"/>
              <a:gd name="connsiteX27" fmla="*/ 937000 w 1261098"/>
              <a:gd name="connsiteY27" fmla="*/ 834941 h 1234689"/>
              <a:gd name="connsiteX28" fmla="*/ 919470 w 1261098"/>
              <a:gd name="connsiteY28" fmla="*/ 850243 h 1234689"/>
              <a:gd name="connsiteX29" fmla="*/ 444930 w 1261098"/>
              <a:gd name="connsiteY29" fmla="*/ 850243 h 1234689"/>
              <a:gd name="connsiteX30" fmla="*/ 427400 w 1261098"/>
              <a:gd name="connsiteY30" fmla="*/ 834941 h 1234689"/>
              <a:gd name="connsiteX31" fmla="*/ 444930 w 1261098"/>
              <a:gd name="connsiteY31" fmla="*/ 818461 h 1234689"/>
              <a:gd name="connsiteX32" fmla="*/ 626034 w 1261098"/>
              <a:gd name="connsiteY32" fmla="*/ 450866 h 1234689"/>
              <a:gd name="connsiteX33" fmla="*/ 626034 w 1261098"/>
              <a:gd name="connsiteY33" fmla="*/ 569603 h 1234689"/>
              <a:gd name="connsiteX34" fmla="*/ 743858 w 1261098"/>
              <a:gd name="connsiteY34" fmla="*/ 569603 h 1234689"/>
              <a:gd name="connsiteX35" fmla="*/ 743858 w 1261098"/>
              <a:gd name="connsiteY35" fmla="*/ 450866 h 1234689"/>
              <a:gd name="connsiteX36" fmla="*/ 622274 w 1261098"/>
              <a:gd name="connsiteY36" fmla="*/ 417471 h 1234689"/>
              <a:gd name="connsiteX37" fmla="*/ 747618 w 1261098"/>
              <a:gd name="connsiteY37" fmla="*/ 417471 h 1234689"/>
              <a:gd name="connsiteX38" fmla="*/ 777702 w 1261098"/>
              <a:gd name="connsiteY38" fmla="*/ 447155 h 1234689"/>
              <a:gd name="connsiteX39" fmla="*/ 777702 w 1261098"/>
              <a:gd name="connsiteY39" fmla="*/ 573313 h 1234689"/>
              <a:gd name="connsiteX40" fmla="*/ 747618 w 1261098"/>
              <a:gd name="connsiteY40" fmla="*/ 602997 h 1234689"/>
              <a:gd name="connsiteX41" fmla="*/ 622274 w 1261098"/>
              <a:gd name="connsiteY41" fmla="*/ 602997 h 1234689"/>
              <a:gd name="connsiteX42" fmla="*/ 600966 w 1261098"/>
              <a:gd name="connsiteY42" fmla="*/ 594340 h 1234689"/>
              <a:gd name="connsiteX43" fmla="*/ 592192 w 1261098"/>
              <a:gd name="connsiteY43" fmla="*/ 573313 h 1234689"/>
              <a:gd name="connsiteX44" fmla="*/ 592192 w 1261098"/>
              <a:gd name="connsiteY44" fmla="*/ 447155 h 1234689"/>
              <a:gd name="connsiteX45" fmla="*/ 622274 w 1261098"/>
              <a:gd name="connsiteY45" fmla="*/ 417471 h 1234689"/>
              <a:gd name="connsiteX46" fmla="*/ 63686 w 1261098"/>
              <a:gd name="connsiteY46" fmla="*/ 281795 h 1234689"/>
              <a:gd name="connsiteX47" fmla="*/ 42519 w 1261098"/>
              <a:gd name="connsiteY47" fmla="*/ 294273 h 1234689"/>
              <a:gd name="connsiteX48" fmla="*/ 33803 w 1261098"/>
              <a:gd name="connsiteY48" fmla="*/ 317981 h 1234689"/>
              <a:gd name="connsiteX49" fmla="*/ 49990 w 1261098"/>
              <a:gd name="connsiteY49" fmla="*/ 503905 h 1234689"/>
              <a:gd name="connsiteX50" fmla="*/ 69911 w 1261098"/>
              <a:gd name="connsiteY50" fmla="*/ 501409 h 1234689"/>
              <a:gd name="connsiteX51" fmla="*/ 88587 w 1261098"/>
              <a:gd name="connsiteY51" fmla="*/ 506400 h 1234689"/>
              <a:gd name="connsiteX52" fmla="*/ 69911 w 1261098"/>
              <a:gd name="connsiteY52" fmla="*/ 281795 h 1234689"/>
              <a:gd name="connsiteX53" fmla="*/ 178234 w 1261098"/>
              <a:gd name="connsiteY53" fmla="*/ 273060 h 1234689"/>
              <a:gd name="connsiteX54" fmla="*/ 103528 w 1261098"/>
              <a:gd name="connsiteY54" fmla="*/ 279300 h 1234689"/>
              <a:gd name="connsiteX55" fmla="*/ 158312 w 1261098"/>
              <a:gd name="connsiteY55" fmla="*/ 899458 h 1234689"/>
              <a:gd name="connsiteX56" fmla="*/ 231772 w 1261098"/>
              <a:gd name="connsiteY56" fmla="*/ 891972 h 1234689"/>
              <a:gd name="connsiteX57" fmla="*/ 1151554 w 1261098"/>
              <a:gd name="connsiteY57" fmla="*/ 216568 h 1234689"/>
              <a:gd name="connsiteX58" fmla="*/ 1151554 w 1261098"/>
              <a:gd name="connsiteY58" fmla="*/ 235238 h 1234689"/>
              <a:gd name="connsiteX59" fmla="*/ 1151554 w 1261098"/>
              <a:gd name="connsiteY59" fmla="*/ 853827 h 1234689"/>
              <a:gd name="connsiteX60" fmla="*/ 1151554 w 1261098"/>
              <a:gd name="connsiteY60" fmla="*/ 908591 h 1234689"/>
              <a:gd name="connsiteX61" fmla="*/ 1151554 w 1261098"/>
              <a:gd name="connsiteY61" fmla="*/ 1018120 h 1234689"/>
              <a:gd name="connsiteX62" fmla="*/ 1188898 w 1261098"/>
              <a:gd name="connsiteY62" fmla="*/ 1055460 h 1234689"/>
              <a:gd name="connsiteX63" fmla="*/ 1226242 w 1261098"/>
              <a:gd name="connsiteY63" fmla="*/ 1018120 h 1234689"/>
              <a:gd name="connsiteX64" fmla="*/ 1226242 w 1261098"/>
              <a:gd name="connsiteY64" fmla="*/ 227770 h 1234689"/>
              <a:gd name="connsiteX65" fmla="*/ 1216284 w 1261098"/>
              <a:gd name="connsiteY65" fmla="*/ 216568 h 1234689"/>
              <a:gd name="connsiteX66" fmla="*/ 820174 w 1261098"/>
              <a:gd name="connsiteY66" fmla="*/ 198334 h 1234689"/>
              <a:gd name="connsiteX67" fmla="*/ 820174 w 1261098"/>
              <a:gd name="connsiteY67" fmla="*/ 275358 h 1234689"/>
              <a:gd name="connsiteX68" fmla="*/ 811450 w 1261098"/>
              <a:gd name="connsiteY68" fmla="*/ 290266 h 1234689"/>
              <a:gd name="connsiteX69" fmla="*/ 794002 w 1261098"/>
              <a:gd name="connsiteY69" fmla="*/ 289024 h 1234689"/>
              <a:gd name="connsiteX70" fmla="*/ 690556 w 1261098"/>
              <a:gd name="connsiteY70" fmla="*/ 221938 h 1234689"/>
              <a:gd name="connsiteX71" fmla="*/ 676846 w 1261098"/>
              <a:gd name="connsiteY71" fmla="*/ 221938 h 1234689"/>
              <a:gd name="connsiteX72" fmla="*/ 440046 w 1261098"/>
              <a:gd name="connsiteY72" fmla="*/ 384683 h 1234689"/>
              <a:gd name="connsiteX73" fmla="*/ 474942 w 1261098"/>
              <a:gd name="connsiteY73" fmla="*/ 384683 h 1234689"/>
              <a:gd name="connsiteX74" fmla="*/ 492390 w 1261098"/>
              <a:gd name="connsiteY74" fmla="*/ 402076 h 1234689"/>
              <a:gd name="connsiteX75" fmla="*/ 492390 w 1261098"/>
              <a:gd name="connsiteY75" fmla="*/ 686570 h 1234689"/>
              <a:gd name="connsiteX76" fmla="*/ 496130 w 1261098"/>
              <a:gd name="connsiteY76" fmla="*/ 690297 h 1234689"/>
              <a:gd name="connsiteX77" fmla="*/ 871274 w 1261098"/>
              <a:gd name="connsiteY77" fmla="*/ 690297 h 1234689"/>
              <a:gd name="connsiteX78" fmla="*/ 875012 w 1261098"/>
              <a:gd name="connsiteY78" fmla="*/ 686570 h 1234689"/>
              <a:gd name="connsiteX79" fmla="*/ 873766 w 1261098"/>
              <a:gd name="connsiteY79" fmla="*/ 402076 h 1234689"/>
              <a:gd name="connsiteX80" fmla="*/ 878752 w 1261098"/>
              <a:gd name="connsiteY80" fmla="*/ 389653 h 1234689"/>
              <a:gd name="connsiteX81" fmla="*/ 891214 w 1261098"/>
              <a:gd name="connsiteY81" fmla="*/ 384683 h 1234689"/>
              <a:gd name="connsiteX82" fmla="*/ 931096 w 1261098"/>
              <a:gd name="connsiteY82" fmla="*/ 384683 h 1234689"/>
              <a:gd name="connsiteX83" fmla="*/ 861302 w 1261098"/>
              <a:gd name="connsiteY83" fmla="*/ 331263 h 1234689"/>
              <a:gd name="connsiteX84" fmla="*/ 853824 w 1261098"/>
              <a:gd name="connsiteY84" fmla="*/ 317597 h 1234689"/>
              <a:gd name="connsiteX85" fmla="*/ 853824 w 1261098"/>
              <a:gd name="connsiteY85" fmla="*/ 198334 h 1234689"/>
              <a:gd name="connsiteX86" fmla="*/ 808958 w 1261098"/>
              <a:gd name="connsiteY86" fmla="*/ 164791 h 1234689"/>
              <a:gd name="connsiteX87" fmla="*/ 865042 w 1261098"/>
              <a:gd name="connsiteY87" fmla="*/ 164791 h 1234689"/>
              <a:gd name="connsiteX88" fmla="*/ 888722 w 1261098"/>
              <a:gd name="connsiteY88" fmla="*/ 188395 h 1234689"/>
              <a:gd name="connsiteX89" fmla="*/ 888722 w 1261098"/>
              <a:gd name="connsiteY89" fmla="*/ 308901 h 1234689"/>
              <a:gd name="connsiteX90" fmla="*/ 967240 w 1261098"/>
              <a:gd name="connsiteY90" fmla="*/ 369775 h 1234689"/>
              <a:gd name="connsiteX91" fmla="*/ 977210 w 1261098"/>
              <a:gd name="connsiteY91" fmla="*/ 399591 h 1234689"/>
              <a:gd name="connsiteX92" fmla="*/ 951038 w 1261098"/>
              <a:gd name="connsiteY92" fmla="*/ 418227 h 1234689"/>
              <a:gd name="connsiteX93" fmla="*/ 907416 w 1261098"/>
              <a:gd name="connsiteY93" fmla="*/ 418227 h 1234689"/>
              <a:gd name="connsiteX94" fmla="*/ 908662 w 1261098"/>
              <a:gd name="connsiteY94" fmla="*/ 686570 h 1234689"/>
              <a:gd name="connsiteX95" fmla="*/ 871274 w 1261098"/>
              <a:gd name="connsiteY95" fmla="*/ 723840 h 1234689"/>
              <a:gd name="connsiteX96" fmla="*/ 496130 w 1261098"/>
              <a:gd name="connsiteY96" fmla="*/ 723840 h 1234689"/>
              <a:gd name="connsiteX97" fmla="*/ 457494 w 1261098"/>
              <a:gd name="connsiteY97" fmla="*/ 686570 h 1234689"/>
              <a:gd name="connsiteX98" fmla="*/ 457494 w 1261098"/>
              <a:gd name="connsiteY98" fmla="*/ 419469 h 1234689"/>
              <a:gd name="connsiteX99" fmla="*/ 418858 w 1261098"/>
              <a:gd name="connsiteY99" fmla="*/ 419469 h 1234689"/>
              <a:gd name="connsiteX100" fmla="*/ 391438 w 1261098"/>
              <a:gd name="connsiteY100" fmla="*/ 399591 h 1234689"/>
              <a:gd name="connsiteX101" fmla="*/ 402656 w 1261098"/>
              <a:gd name="connsiteY101" fmla="*/ 368533 h 1234689"/>
              <a:gd name="connsiteX102" fmla="*/ 658152 w 1261098"/>
              <a:gd name="connsiteY102" fmla="*/ 194607 h 1234689"/>
              <a:gd name="connsiteX103" fmla="*/ 659398 w 1261098"/>
              <a:gd name="connsiteY103" fmla="*/ 193364 h 1234689"/>
              <a:gd name="connsiteX104" fmla="*/ 706758 w 1261098"/>
              <a:gd name="connsiteY104" fmla="*/ 193364 h 1234689"/>
              <a:gd name="connsiteX105" fmla="*/ 708004 w 1261098"/>
              <a:gd name="connsiteY105" fmla="*/ 193364 h 1234689"/>
              <a:gd name="connsiteX106" fmla="*/ 786524 w 1261098"/>
              <a:gd name="connsiteY106" fmla="*/ 243058 h 1234689"/>
              <a:gd name="connsiteX107" fmla="*/ 786524 w 1261098"/>
              <a:gd name="connsiteY107" fmla="*/ 188395 h 1234689"/>
              <a:gd name="connsiteX108" fmla="*/ 808958 w 1261098"/>
              <a:gd name="connsiteY108" fmla="*/ 164791 h 1234689"/>
              <a:gd name="connsiteX109" fmla="*/ 158312 w 1261098"/>
              <a:gd name="connsiteY109" fmla="*/ 128315 h 1234689"/>
              <a:gd name="connsiteX110" fmla="*/ 99793 w 1261098"/>
              <a:gd name="connsiteY110" fmla="*/ 133306 h 1234689"/>
              <a:gd name="connsiteX111" fmla="*/ 91078 w 1261098"/>
              <a:gd name="connsiteY111" fmla="*/ 142041 h 1234689"/>
              <a:gd name="connsiteX112" fmla="*/ 101038 w 1261098"/>
              <a:gd name="connsiteY112" fmla="*/ 245609 h 1234689"/>
              <a:gd name="connsiteX113" fmla="*/ 175744 w 1261098"/>
              <a:gd name="connsiteY113" fmla="*/ 239370 h 1234689"/>
              <a:gd name="connsiteX114" fmla="*/ 167028 w 1261098"/>
              <a:gd name="connsiteY114" fmla="*/ 135802 h 1234689"/>
              <a:gd name="connsiteX115" fmla="*/ 164538 w 1261098"/>
              <a:gd name="connsiteY115" fmla="*/ 129563 h 1234689"/>
              <a:gd name="connsiteX116" fmla="*/ 158312 w 1261098"/>
              <a:gd name="connsiteY116" fmla="*/ 128315 h 1234689"/>
              <a:gd name="connsiteX117" fmla="*/ 154577 w 1261098"/>
              <a:gd name="connsiteY117" fmla="*/ 93377 h 1234689"/>
              <a:gd name="connsiteX118" fmla="*/ 185704 w 1261098"/>
              <a:gd name="connsiteY118" fmla="*/ 103359 h 1234689"/>
              <a:gd name="connsiteX119" fmla="*/ 200646 w 1261098"/>
              <a:gd name="connsiteY119" fmla="*/ 132059 h 1234689"/>
              <a:gd name="connsiteX120" fmla="*/ 275350 w 1261098"/>
              <a:gd name="connsiteY120" fmla="*/ 998035 h 1234689"/>
              <a:gd name="connsiteX121" fmla="*/ 260410 w 1261098"/>
              <a:gd name="connsiteY121" fmla="*/ 1049195 h 1234689"/>
              <a:gd name="connsiteX122" fmla="*/ 228038 w 1261098"/>
              <a:gd name="connsiteY122" fmla="*/ 1071655 h 1234689"/>
              <a:gd name="connsiteX123" fmla="*/ 230528 w 1261098"/>
              <a:gd name="connsiteY123" fmla="*/ 1094116 h 1234689"/>
              <a:gd name="connsiteX124" fmla="*/ 224302 w 1261098"/>
              <a:gd name="connsiteY124" fmla="*/ 1099107 h 1234689"/>
              <a:gd name="connsiteX125" fmla="*/ 201890 w 1261098"/>
              <a:gd name="connsiteY125" fmla="*/ 1102850 h 1234689"/>
              <a:gd name="connsiteX126" fmla="*/ 195666 w 1261098"/>
              <a:gd name="connsiteY126" fmla="*/ 1097859 h 1234689"/>
              <a:gd name="connsiteX127" fmla="*/ 193174 w 1261098"/>
              <a:gd name="connsiteY127" fmla="*/ 1074151 h 1234689"/>
              <a:gd name="connsiteX128" fmla="*/ 133411 w 1261098"/>
              <a:gd name="connsiteY128" fmla="*/ 1009265 h 1234689"/>
              <a:gd name="connsiteX129" fmla="*/ 125940 w 1261098"/>
              <a:gd name="connsiteY129" fmla="*/ 919423 h 1234689"/>
              <a:gd name="connsiteX130" fmla="*/ 94813 w 1261098"/>
              <a:gd name="connsiteY130" fmla="*/ 567543 h 1234689"/>
              <a:gd name="connsiteX131" fmla="*/ 76137 w 1261098"/>
              <a:gd name="connsiteY131" fmla="*/ 575029 h 1234689"/>
              <a:gd name="connsiteX132" fmla="*/ 40029 w 1261098"/>
              <a:gd name="connsiteY132" fmla="*/ 577525 h 1234689"/>
              <a:gd name="connsiteX133" fmla="*/ 38784 w 1261098"/>
              <a:gd name="connsiteY133" fmla="*/ 577525 h 1234689"/>
              <a:gd name="connsiteX134" fmla="*/ 21353 w 1261098"/>
              <a:gd name="connsiteY134" fmla="*/ 561304 h 1234689"/>
              <a:gd name="connsiteX135" fmla="*/ 186 w 1261098"/>
              <a:gd name="connsiteY135" fmla="*/ 321725 h 1234689"/>
              <a:gd name="connsiteX136" fmla="*/ 15127 w 1261098"/>
              <a:gd name="connsiteY136" fmla="*/ 273060 h 1234689"/>
              <a:gd name="connsiteX137" fmla="*/ 61195 w 1261098"/>
              <a:gd name="connsiteY137" fmla="*/ 249352 h 1234689"/>
              <a:gd name="connsiteX138" fmla="*/ 67421 w 1261098"/>
              <a:gd name="connsiteY138" fmla="*/ 248104 h 1234689"/>
              <a:gd name="connsiteX139" fmla="*/ 58705 w 1261098"/>
              <a:gd name="connsiteY139" fmla="*/ 144537 h 1234689"/>
              <a:gd name="connsiteX140" fmla="*/ 96058 w 1261098"/>
              <a:gd name="connsiteY140" fmla="*/ 99616 h 1234689"/>
              <a:gd name="connsiteX141" fmla="*/ 1080602 w 1261098"/>
              <a:gd name="connsiteY141" fmla="*/ 34850 h 1234689"/>
              <a:gd name="connsiteX142" fmla="*/ 1043256 w 1261098"/>
              <a:gd name="connsiteY142" fmla="*/ 72189 h 1234689"/>
              <a:gd name="connsiteX143" fmla="*/ 1043256 w 1261098"/>
              <a:gd name="connsiteY143" fmla="*/ 207856 h 1234689"/>
              <a:gd name="connsiteX144" fmla="*/ 1043256 w 1261098"/>
              <a:gd name="connsiteY144" fmla="*/ 235238 h 1234689"/>
              <a:gd name="connsiteX145" fmla="*/ 1043256 w 1261098"/>
              <a:gd name="connsiteY145" fmla="*/ 1055460 h 1234689"/>
              <a:gd name="connsiteX146" fmla="*/ 1129148 w 1261098"/>
              <a:gd name="connsiteY146" fmla="*/ 1055460 h 1234689"/>
              <a:gd name="connsiteX147" fmla="*/ 1117946 w 1261098"/>
              <a:gd name="connsiteY147" fmla="*/ 1018120 h 1234689"/>
              <a:gd name="connsiteX148" fmla="*/ 1117946 w 1261098"/>
              <a:gd name="connsiteY148" fmla="*/ 908591 h 1234689"/>
              <a:gd name="connsiteX149" fmla="*/ 1117946 w 1261098"/>
              <a:gd name="connsiteY149" fmla="*/ 853827 h 1234689"/>
              <a:gd name="connsiteX150" fmla="*/ 1117946 w 1261098"/>
              <a:gd name="connsiteY150" fmla="*/ 235238 h 1234689"/>
              <a:gd name="connsiteX151" fmla="*/ 1117946 w 1261098"/>
              <a:gd name="connsiteY151" fmla="*/ 177984 h 1234689"/>
              <a:gd name="connsiteX152" fmla="*/ 1117946 w 1261098"/>
              <a:gd name="connsiteY152" fmla="*/ 72189 h 1234689"/>
              <a:gd name="connsiteX153" fmla="*/ 1080602 w 1261098"/>
              <a:gd name="connsiteY153" fmla="*/ 34850 h 1234689"/>
              <a:gd name="connsiteX154" fmla="*/ 423346 w 1261098"/>
              <a:gd name="connsiteY154" fmla="*/ 34850 h 1234689"/>
              <a:gd name="connsiteX155" fmla="*/ 352392 w 1261098"/>
              <a:gd name="connsiteY155" fmla="*/ 107039 h 1234689"/>
              <a:gd name="connsiteX156" fmla="*/ 352392 w 1261098"/>
              <a:gd name="connsiteY156" fmla="*/ 144379 h 1234689"/>
              <a:gd name="connsiteX157" fmla="*/ 352392 w 1261098"/>
              <a:gd name="connsiteY157" fmla="*/ 200388 h 1234689"/>
              <a:gd name="connsiteX158" fmla="*/ 352392 w 1261098"/>
              <a:gd name="connsiteY158" fmla="*/ 1181169 h 1234689"/>
              <a:gd name="connsiteX159" fmla="*/ 371064 w 1261098"/>
              <a:gd name="connsiteY159" fmla="*/ 1201083 h 1234689"/>
              <a:gd name="connsiteX160" fmla="*/ 988486 w 1261098"/>
              <a:gd name="connsiteY160" fmla="*/ 1201083 h 1234689"/>
              <a:gd name="connsiteX161" fmla="*/ 1008402 w 1261098"/>
              <a:gd name="connsiteY161" fmla="*/ 1181169 h 1234689"/>
              <a:gd name="connsiteX162" fmla="*/ 1008402 w 1261098"/>
              <a:gd name="connsiteY162" fmla="*/ 235238 h 1234689"/>
              <a:gd name="connsiteX163" fmla="*/ 1008402 w 1261098"/>
              <a:gd name="connsiteY163" fmla="*/ 207856 h 1234689"/>
              <a:gd name="connsiteX164" fmla="*/ 1008402 w 1261098"/>
              <a:gd name="connsiteY164" fmla="*/ 72189 h 1234689"/>
              <a:gd name="connsiteX165" fmla="*/ 1019606 w 1261098"/>
              <a:gd name="connsiteY165" fmla="*/ 34850 h 1234689"/>
              <a:gd name="connsiteX166" fmla="*/ 423346 w 1261098"/>
              <a:gd name="connsiteY166" fmla="*/ 0 h 1234689"/>
              <a:gd name="connsiteX167" fmla="*/ 1080602 w 1261098"/>
              <a:gd name="connsiteY167" fmla="*/ 0 h 1234689"/>
              <a:gd name="connsiteX168" fmla="*/ 1151554 w 1261098"/>
              <a:gd name="connsiteY168" fmla="*/ 72189 h 1234689"/>
              <a:gd name="connsiteX169" fmla="*/ 1151554 w 1261098"/>
              <a:gd name="connsiteY169" fmla="*/ 177984 h 1234689"/>
              <a:gd name="connsiteX170" fmla="*/ 1151554 w 1261098"/>
              <a:gd name="connsiteY170" fmla="*/ 181718 h 1234689"/>
              <a:gd name="connsiteX171" fmla="*/ 1216284 w 1261098"/>
              <a:gd name="connsiteY171" fmla="*/ 181718 h 1234689"/>
              <a:gd name="connsiteX172" fmla="*/ 1261098 w 1261098"/>
              <a:gd name="connsiteY172" fmla="*/ 227770 h 1234689"/>
              <a:gd name="connsiteX173" fmla="*/ 1261098 w 1261098"/>
              <a:gd name="connsiteY173" fmla="*/ 1018120 h 1234689"/>
              <a:gd name="connsiteX174" fmla="*/ 1188898 w 1261098"/>
              <a:gd name="connsiteY174" fmla="*/ 1089065 h 1234689"/>
              <a:gd name="connsiteX175" fmla="*/ 1043256 w 1261098"/>
              <a:gd name="connsiteY175" fmla="*/ 1089065 h 1234689"/>
              <a:gd name="connsiteX176" fmla="*/ 1043256 w 1261098"/>
              <a:gd name="connsiteY176" fmla="*/ 1181169 h 1234689"/>
              <a:gd name="connsiteX177" fmla="*/ 988486 w 1261098"/>
              <a:gd name="connsiteY177" fmla="*/ 1234689 h 1234689"/>
              <a:gd name="connsiteX178" fmla="*/ 371064 w 1261098"/>
              <a:gd name="connsiteY178" fmla="*/ 1234689 h 1234689"/>
              <a:gd name="connsiteX179" fmla="*/ 317538 w 1261098"/>
              <a:gd name="connsiteY179" fmla="*/ 1181169 h 1234689"/>
              <a:gd name="connsiteX180" fmla="*/ 317538 w 1261098"/>
              <a:gd name="connsiteY180" fmla="*/ 200388 h 1234689"/>
              <a:gd name="connsiteX181" fmla="*/ 317538 w 1261098"/>
              <a:gd name="connsiteY181" fmla="*/ 144379 h 1234689"/>
              <a:gd name="connsiteX182" fmla="*/ 317538 w 1261098"/>
              <a:gd name="connsiteY182" fmla="*/ 107039 h 1234689"/>
              <a:gd name="connsiteX183" fmla="*/ 423346 w 1261098"/>
              <a:gd name="connsiteY183" fmla="*/ 0 h 1234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61098" h="1234689">
                <a:moveTo>
                  <a:pt x="231420" y="1109593"/>
                </a:moveTo>
                <a:lnTo>
                  <a:pt x="232660" y="1126957"/>
                </a:lnTo>
                <a:cubicBezTo>
                  <a:pt x="233900" y="1136880"/>
                  <a:pt x="226458" y="1144321"/>
                  <a:pt x="216536" y="1145562"/>
                </a:cubicBezTo>
                <a:cubicBezTo>
                  <a:pt x="207854" y="1146802"/>
                  <a:pt x="199172" y="1139360"/>
                  <a:pt x="199172" y="1130678"/>
                </a:cubicBezTo>
                <a:lnTo>
                  <a:pt x="196692" y="1113314"/>
                </a:lnTo>
                <a:close/>
                <a:moveTo>
                  <a:pt x="481968" y="1038183"/>
                </a:moveTo>
                <a:lnTo>
                  <a:pt x="881204" y="1038183"/>
                </a:lnTo>
                <a:cubicBezTo>
                  <a:pt x="889884" y="1038183"/>
                  <a:pt x="898564" y="1046139"/>
                  <a:pt x="898564" y="1056747"/>
                </a:cubicBezTo>
                <a:cubicBezTo>
                  <a:pt x="898564" y="1067354"/>
                  <a:pt x="889884" y="1075310"/>
                  <a:pt x="881204" y="1075310"/>
                </a:cubicBezTo>
                <a:lnTo>
                  <a:pt x="481968" y="1075310"/>
                </a:lnTo>
                <a:cubicBezTo>
                  <a:pt x="473290" y="1075310"/>
                  <a:pt x="465850" y="1067354"/>
                  <a:pt x="465850" y="1056747"/>
                </a:cubicBezTo>
                <a:cubicBezTo>
                  <a:pt x="465850" y="1046139"/>
                  <a:pt x="473290" y="1038183"/>
                  <a:pt x="481968" y="1038183"/>
                </a:cubicBezTo>
                <a:close/>
                <a:moveTo>
                  <a:pt x="444930" y="928322"/>
                </a:moveTo>
                <a:lnTo>
                  <a:pt x="919470" y="928322"/>
                </a:lnTo>
                <a:cubicBezTo>
                  <a:pt x="929488" y="928322"/>
                  <a:pt x="937000" y="935385"/>
                  <a:pt x="937000" y="943625"/>
                </a:cubicBezTo>
                <a:cubicBezTo>
                  <a:pt x="937000" y="953041"/>
                  <a:pt x="929488" y="960104"/>
                  <a:pt x="919470" y="960104"/>
                </a:cubicBezTo>
                <a:lnTo>
                  <a:pt x="444930" y="960104"/>
                </a:lnTo>
                <a:cubicBezTo>
                  <a:pt x="434914" y="960104"/>
                  <a:pt x="427400" y="953041"/>
                  <a:pt x="427400" y="943625"/>
                </a:cubicBezTo>
                <a:cubicBezTo>
                  <a:pt x="427400" y="935385"/>
                  <a:pt x="434914" y="928322"/>
                  <a:pt x="444930" y="928322"/>
                </a:cubicBezTo>
                <a:close/>
                <a:moveTo>
                  <a:pt x="235508" y="926910"/>
                </a:moveTo>
                <a:lnTo>
                  <a:pt x="160803" y="933149"/>
                </a:lnTo>
                <a:lnTo>
                  <a:pt x="167028" y="1006770"/>
                </a:lnTo>
                <a:cubicBezTo>
                  <a:pt x="169518" y="1026734"/>
                  <a:pt x="186949" y="1042956"/>
                  <a:pt x="208116" y="1040460"/>
                </a:cubicBezTo>
                <a:cubicBezTo>
                  <a:pt x="218076" y="1040460"/>
                  <a:pt x="226792" y="1035469"/>
                  <a:pt x="233018" y="1027982"/>
                </a:cubicBezTo>
                <a:cubicBezTo>
                  <a:pt x="239244" y="1020495"/>
                  <a:pt x="242978" y="1010513"/>
                  <a:pt x="241734" y="1000531"/>
                </a:cubicBezTo>
                <a:close/>
                <a:moveTo>
                  <a:pt x="444930" y="818461"/>
                </a:moveTo>
                <a:lnTo>
                  <a:pt x="919470" y="818461"/>
                </a:lnTo>
                <a:cubicBezTo>
                  <a:pt x="929488" y="818461"/>
                  <a:pt x="937000" y="825524"/>
                  <a:pt x="937000" y="834941"/>
                </a:cubicBezTo>
                <a:cubicBezTo>
                  <a:pt x="937000" y="843180"/>
                  <a:pt x="929488" y="850243"/>
                  <a:pt x="919470" y="850243"/>
                </a:cubicBezTo>
                <a:lnTo>
                  <a:pt x="444930" y="850243"/>
                </a:lnTo>
                <a:cubicBezTo>
                  <a:pt x="434914" y="850243"/>
                  <a:pt x="427400" y="843180"/>
                  <a:pt x="427400" y="834941"/>
                </a:cubicBezTo>
                <a:cubicBezTo>
                  <a:pt x="427400" y="825524"/>
                  <a:pt x="434914" y="818461"/>
                  <a:pt x="444930" y="818461"/>
                </a:cubicBezTo>
                <a:close/>
                <a:moveTo>
                  <a:pt x="626034" y="450866"/>
                </a:moveTo>
                <a:lnTo>
                  <a:pt x="626034" y="569603"/>
                </a:lnTo>
                <a:lnTo>
                  <a:pt x="743858" y="569603"/>
                </a:lnTo>
                <a:lnTo>
                  <a:pt x="743858" y="450866"/>
                </a:lnTo>
                <a:close/>
                <a:moveTo>
                  <a:pt x="622274" y="417471"/>
                </a:moveTo>
                <a:lnTo>
                  <a:pt x="747618" y="417471"/>
                </a:lnTo>
                <a:cubicBezTo>
                  <a:pt x="763914" y="417471"/>
                  <a:pt x="777702" y="431077"/>
                  <a:pt x="777702" y="447155"/>
                </a:cubicBezTo>
                <a:lnTo>
                  <a:pt x="777702" y="573313"/>
                </a:lnTo>
                <a:cubicBezTo>
                  <a:pt x="777702" y="589392"/>
                  <a:pt x="763914" y="602997"/>
                  <a:pt x="747618" y="602997"/>
                </a:cubicBezTo>
                <a:lnTo>
                  <a:pt x="622274" y="602997"/>
                </a:lnTo>
                <a:cubicBezTo>
                  <a:pt x="614754" y="602997"/>
                  <a:pt x="607234" y="600524"/>
                  <a:pt x="600966" y="594340"/>
                </a:cubicBezTo>
                <a:cubicBezTo>
                  <a:pt x="595952" y="589392"/>
                  <a:pt x="592192" y="580734"/>
                  <a:pt x="592192" y="573313"/>
                </a:cubicBezTo>
                <a:lnTo>
                  <a:pt x="592192" y="447155"/>
                </a:lnTo>
                <a:cubicBezTo>
                  <a:pt x="592192" y="431077"/>
                  <a:pt x="605980" y="417471"/>
                  <a:pt x="622274" y="417471"/>
                </a:cubicBezTo>
                <a:close/>
                <a:moveTo>
                  <a:pt x="63686" y="281795"/>
                </a:moveTo>
                <a:cubicBezTo>
                  <a:pt x="56215" y="283043"/>
                  <a:pt x="47499" y="288034"/>
                  <a:pt x="42519" y="294273"/>
                </a:cubicBezTo>
                <a:cubicBezTo>
                  <a:pt x="36294" y="301760"/>
                  <a:pt x="33803" y="309247"/>
                  <a:pt x="33803" y="317981"/>
                </a:cubicBezTo>
                <a:lnTo>
                  <a:pt x="49990" y="503905"/>
                </a:lnTo>
                <a:lnTo>
                  <a:pt x="69911" y="501409"/>
                </a:lnTo>
                <a:cubicBezTo>
                  <a:pt x="77382" y="501409"/>
                  <a:pt x="83607" y="502657"/>
                  <a:pt x="88587" y="506400"/>
                </a:cubicBezTo>
                <a:lnTo>
                  <a:pt x="69911" y="281795"/>
                </a:lnTo>
                <a:close/>
                <a:moveTo>
                  <a:pt x="178234" y="273060"/>
                </a:moveTo>
                <a:lnTo>
                  <a:pt x="103528" y="279300"/>
                </a:lnTo>
                <a:lnTo>
                  <a:pt x="158312" y="899458"/>
                </a:lnTo>
                <a:lnTo>
                  <a:pt x="231772" y="891972"/>
                </a:lnTo>
                <a:close/>
                <a:moveTo>
                  <a:pt x="1151554" y="216568"/>
                </a:moveTo>
                <a:lnTo>
                  <a:pt x="1151554" y="235238"/>
                </a:lnTo>
                <a:lnTo>
                  <a:pt x="1151554" y="853827"/>
                </a:lnTo>
                <a:lnTo>
                  <a:pt x="1151554" y="908591"/>
                </a:lnTo>
                <a:lnTo>
                  <a:pt x="1151554" y="1018120"/>
                </a:lnTo>
                <a:cubicBezTo>
                  <a:pt x="1151554" y="1038035"/>
                  <a:pt x="1168982" y="1055460"/>
                  <a:pt x="1188898" y="1055460"/>
                </a:cubicBezTo>
                <a:cubicBezTo>
                  <a:pt x="1210060" y="1055460"/>
                  <a:pt x="1226242" y="1038035"/>
                  <a:pt x="1226242" y="1018120"/>
                </a:cubicBezTo>
                <a:lnTo>
                  <a:pt x="1226242" y="227770"/>
                </a:lnTo>
                <a:cubicBezTo>
                  <a:pt x="1226242" y="221547"/>
                  <a:pt x="1222508" y="216568"/>
                  <a:pt x="1216284" y="216568"/>
                </a:cubicBezTo>
                <a:close/>
                <a:moveTo>
                  <a:pt x="820174" y="198334"/>
                </a:moveTo>
                <a:lnTo>
                  <a:pt x="820174" y="275358"/>
                </a:lnTo>
                <a:cubicBezTo>
                  <a:pt x="820174" y="281570"/>
                  <a:pt x="816434" y="286539"/>
                  <a:pt x="811450" y="290266"/>
                </a:cubicBezTo>
                <a:cubicBezTo>
                  <a:pt x="806464" y="292751"/>
                  <a:pt x="798986" y="292751"/>
                  <a:pt x="794002" y="289024"/>
                </a:cubicBezTo>
                <a:lnTo>
                  <a:pt x="690556" y="221938"/>
                </a:lnTo>
                <a:cubicBezTo>
                  <a:pt x="685572" y="220696"/>
                  <a:pt x="680586" y="220696"/>
                  <a:pt x="676846" y="221938"/>
                </a:cubicBezTo>
                <a:lnTo>
                  <a:pt x="440046" y="384683"/>
                </a:lnTo>
                <a:lnTo>
                  <a:pt x="474942" y="384683"/>
                </a:lnTo>
                <a:cubicBezTo>
                  <a:pt x="483666" y="384683"/>
                  <a:pt x="492390" y="392137"/>
                  <a:pt x="492390" y="402076"/>
                </a:cubicBezTo>
                <a:lnTo>
                  <a:pt x="492390" y="686570"/>
                </a:lnTo>
                <a:cubicBezTo>
                  <a:pt x="492390" y="689055"/>
                  <a:pt x="493638" y="690297"/>
                  <a:pt x="496130" y="690297"/>
                </a:cubicBezTo>
                <a:lnTo>
                  <a:pt x="871274" y="690297"/>
                </a:lnTo>
                <a:cubicBezTo>
                  <a:pt x="872520" y="690297"/>
                  <a:pt x="875012" y="689055"/>
                  <a:pt x="875012" y="686570"/>
                </a:cubicBezTo>
                <a:lnTo>
                  <a:pt x="873766" y="402076"/>
                </a:lnTo>
                <a:cubicBezTo>
                  <a:pt x="873766" y="397107"/>
                  <a:pt x="875012" y="392137"/>
                  <a:pt x="878752" y="389653"/>
                </a:cubicBezTo>
                <a:cubicBezTo>
                  <a:pt x="882490" y="385926"/>
                  <a:pt x="886230" y="384683"/>
                  <a:pt x="891214" y="384683"/>
                </a:cubicBezTo>
                <a:lnTo>
                  <a:pt x="931096" y="384683"/>
                </a:lnTo>
                <a:lnTo>
                  <a:pt x="861302" y="331263"/>
                </a:lnTo>
                <a:cubicBezTo>
                  <a:pt x="856318" y="327536"/>
                  <a:pt x="853824" y="322567"/>
                  <a:pt x="853824" y="317597"/>
                </a:cubicBezTo>
                <a:lnTo>
                  <a:pt x="853824" y="198334"/>
                </a:lnTo>
                <a:close/>
                <a:moveTo>
                  <a:pt x="808958" y="164791"/>
                </a:moveTo>
                <a:lnTo>
                  <a:pt x="865042" y="164791"/>
                </a:lnTo>
                <a:cubicBezTo>
                  <a:pt x="877504" y="164791"/>
                  <a:pt x="888722" y="174729"/>
                  <a:pt x="888722" y="188395"/>
                </a:cubicBezTo>
                <a:lnTo>
                  <a:pt x="888722" y="308901"/>
                </a:lnTo>
                <a:lnTo>
                  <a:pt x="967240" y="369775"/>
                </a:lnTo>
                <a:cubicBezTo>
                  <a:pt x="977210" y="375987"/>
                  <a:pt x="980950" y="388410"/>
                  <a:pt x="977210" y="399591"/>
                </a:cubicBezTo>
                <a:cubicBezTo>
                  <a:pt x="972226" y="412015"/>
                  <a:pt x="962254" y="418227"/>
                  <a:pt x="951038" y="418227"/>
                </a:cubicBezTo>
                <a:lnTo>
                  <a:pt x="907416" y="418227"/>
                </a:lnTo>
                <a:lnTo>
                  <a:pt x="908662" y="686570"/>
                </a:lnTo>
                <a:cubicBezTo>
                  <a:pt x="908662" y="707690"/>
                  <a:pt x="891214" y="723840"/>
                  <a:pt x="871274" y="723840"/>
                </a:cubicBezTo>
                <a:lnTo>
                  <a:pt x="496130" y="723840"/>
                </a:lnTo>
                <a:cubicBezTo>
                  <a:pt x="474942" y="723840"/>
                  <a:pt x="457494" y="707690"/>
                  <a:pt x="457494" y="686570"/>
                </a:cubicBezTo>
                <a:lnTo>
                  <a:pt x="457494" y="419469"/>
                </a:lnTo>
                <a:lnTo>
                  <a:pt x="418858" y="419469"/>
                </a:lnTo>
                <a:cubicBezTo>
                  <a:pt x="406394" y="419469"/>
                  <a:pt x="396424" y="412015"/>
                  <a:pt x="391438" y="399591"/>
                </a:cubicBezTo>
                <a:cubicBezTo>
                  <a:pt x="388946" y="387168"/>
                  <a:pt x="392684" y="375987"/>
                  <a:pt x="402656" y="368533"/>
                </a:cubicBezTo>
                <a:lnTo>
                  <a:pt x="658152" y="194607"/>
                </a:lnTo>
                <a:cubicBezTo>
                  <a:pt x="658152" y="193364"/>
                  <a:pt x="658152" y="193364"/>
                  <a:pt x="659398" y="193364"/>
                </a:cubicBezTo>
                <a:cubicBezTo>
                  <a:pt x="674354" y="184668"/>
                  <a:pt x="691802" y="184668"/>
                  <a:pt x="706758" y="193364"/>
                </a:cubicBezTo>
                <a:lnTo>
                  <a:pt x="708004" y="193364"/>
                </a:lnTo>
                <a:lnTo>
                  <a:pt x="786524" y="243058"/>
                </a:lnTo>
                <a:lnTo>
                  <a:pt x="786524" y="188395"/>
                </a:lnTo>
                <a:cubicBezTo>
                  <a:pt x="786524" y="174729"/>
                  <a:pt x="796494" y="164791"/>
                  <a:pt x="808958" y="164791"/>
                </a:cubicBezTo>
                <a:close/>
                <a:moveTo>
                  <a:pt x="158312" y="128315"/>
                </a:moveTo>
                <a:lnTo>
                  <a:pt x="99793" y="133306"/>
                </a:lnTo>
                <a:cubicBezTo>
                  <a:pt x="94813" y="133306"/>
                  <a:pt x="91078" y="137050"/>
                  <a:pt x="91078" y="142041"/>
                </a:cubicBezTo>
                <a:lnTo>
                  <a:pt x="101038" y="245609"/>
                </a:lnTo>
                <a:lnTo>
                  <a:pt x="175744" y="239370"/>
                </a:lnTo>
                <a:lnTo>
                  <a:pt x="167028" y="135802"/>
                </a:lnTo>
                <a:cubicBezTo>
                  <a:pt x="165783" y="132059"/>
                  <a:pt x="164538" y="130811"/>
                  <a:pt x="164538" y="129563"/>
                </a:cubicBezTo>
                <a:cubicBezTo>
                  <a:pt x="163293" y="129563"/>
                  <a:pt x="160803" y="128315"/>
                  <a:pt x="158312" y="128315"/>
                </a:cubicBezTo>
                <a:close/>
                <a:moveTo>
                  <a:pt x="154577" y="93377"/>
                </a:moveTo>
                <a:cubicBezTo>
                  <a:pt x="165783" y="93377"/>
                  <a:pt x="176989" y="95872"/>
                  <a:pt x="185704" y="103359"/>
                </a:cubicBezTo>
                <a:cubicBezTo>
                  <a:pt x="194420" y="110846"/>
                  <a:pt x="199400" y="122076"/>
                  <a:pt x="200646" y="132059"/>
                </a:cubicBezTo>
                <a:lnTo>
                  <a:pt x="275350" y="998035"/>
                </a:lnTo>
                <a:cubicBezTo>
                  <a:pt x="277840" y="1016752"/>
                  <a:pt x="271616" y="1034221"/>
                  <a:pt x="260410" y="1049195"/>
                </a:cubicBezTo>
                <a:cubicBezTo>
                  <a:pt x="251694" y="1060425"/>
                  <a:pt x="239244" y="1067912"/>
                  <a:pt x="228038" y="1071655"/>
                </a:cubicBezTo>
                <a:lnTo>
                  <a:pt x="230528" y="1094116"/>
                </a:lnTo>
                <a:cubicBezTo>
                  <a:pt x="230528" y="1097859"/>
                  <a:pt x="228038" y="1099107"/>
                  <a:pt x="224302" y="1099107"/>
                </a:cubicBezTo>
                <a:lnTo>
                  <a:pt x="201890" y="1102850"/>
                </a:lnTo>
                <a:cubicBezTo>
                  <a:pt x="199400" y="1102850"/>
                  <a:pt x="195666" y="1100355"/>
                  <a:pt x="195666" y="1097859"/>
                </a:cubicBezTo>
                <a:lnTo>
                  <a:pt x="193174" y="1074151"/>
                </a:lnTo>
                <a:cubicBezTo>
                  <a:pt x="162048" y="1069160"/>
                  <a:pt x="137146" y="1042956"/>
                  <a:pt x="133411" y="1009265"/>
                </a:cubicBezTo>
                <a:lnTo>
                  <a:pt x="125940" y="919423"/>
                </a:lnTo>
                <a:lnTo>
                  <a:pt x="94813" y="567543"/>
                </a:lnTo>
                <a:cubicBezTo>
                  <a:pt x="88587" y="571286"/>
                  <a:pt x="83607" y="573782"/>
                  <a:pt x="76137" y="575029"/>
                </a:cubicBezTo>
                <a:lnTo>
                  <a:pt x="40029" y="577525"/>
                </a:lnTo>
                <a:cubicBezTo>
                  <a:pt x="38784" y="577525"/>
                  <a:pt x="38784" y="577525"/>
                  <a:pt x="38784" y="577525"/>
                </a:cubicBezTo>
                <a:cubicBezTo>
                  <a:pt x="28823" y="577525"/>
                  <a:pt x="22598" y="571286"/>
                  <a:pt x="21353" y="561304"/>
                </a:cubicBezTo>
                <a:lnTo>
                  <a:pt x="186" y="321725"/>
                </a:lnTo>
                <a:cubicBezTo>
                  <a:pt x="-1059" y="304256"/>
                  <a:pt x="3921" y="286786"/>
                  <a:pt x="15127" y="273060"/>
                </a:cubicBezTo>
                <a:cubicBezTo>
                  <a:pt x="27578" y="259335"/>
                  <a:pt x="43764" y="250600"/>
                  <a:pt x="61195" y="249352"/>
                </a:cubicBezTo>
                <a:lnTo>
                  <a:pt x="67421" y="248104"/>
                </a:lnTo>
                <a:lnTo>
                  <a:pt x="58705" y="144537"/>
                </a:lnTo>
                <a:cubicBezTo>
                  <a:pt x="56215" y="122076"/>
                  <a:pt x="73646" y="100864"/>
                  <a:pt x="96058" y="99616"/>
                </a:cubicBezTo>
                <a:close/>
                <a:moveTo>
                  <a:pt x="1080602" y="34850"/>
                </a:moveTo>
                <a:cubicBezTo>
                  <a:pt x="1059440" y="34850"/>
                  <a:pt x="1043256" y="51030"/>
                  <a:pt x="1043256" y="72189"/>
                </a:cubicBezTo>
                <a:lnTo>
                  <a:pt x="1043256" y="207856"/>
                </a:lnTo>
                <a:lnTo>
                  <a:pt x="1043256" y="235238"/>
                </a:lnTo>
                <a:lnTo>
                  <a:pt x="1043256" y="1055460"/>
                </a:lnTo>
                <a:lnTo>
                  <a:pt x="1129148" y="1055460"/>
                </a:lnTo>
                <a:cubicBezTo>
                  <a:pt x="1121680" y="1044258"/>
                  <a:pt x="1117946" y="1031811"/>
                  <a:pt x="1117946" y="1018120"/>
                </a:cubicBezTo>
                <a:lnTo>
                  <a:pt x="1117946" y="908591"/>
                </a:lnTo>
                <a:lnTo>
                  <a:pt x="1117946" y="853827"/>
                </a:lnTo>
                <a:lnTo>
                  <a:pt x="1117946" y="235238"/>
                </a:lnTo>
                <a:lnTo>
                  <a:pt x="1117946" y="177984"/>
                </a:lnTo>
                <a:lnTo>
                  <a:pt x="1117946" y="72189"/>
                </a:lnTo>
                <a:cubicBezTo>
                  <a:pt x="1117946" y="51030"/>
                  <a:pt x="1101762" y="34850"/>
                  <a:pt x="1080602" y="34850"/>
                </a:cubicBezTo>
                <a:close/>
                <a:moveTo>
                  <a:pt x="423346" y="34850"/>
                </a:moveTo>
                <a:cubicBezTo>
                  <a:pt x="383512" y="34850"/>
                  <a:pt x="352392" y="65966"/>
                  <a:pt x="352392" y="107039"/>
                </a:cubicBezTo>
                <a:lnTo>
                  <a:pt x="352392" y="144379"/>
                </a:lnTo>
                <a:lnTo>
                  <a:pt x="352392" y="200388"/>
                </a:lnTo>
                <a:lnTo>
                  <a:pt x="352392" y="1181169"/>
                </a:lnTo>
                <a:cubicBezTo>
                  <a:pt x="352392" y="1192371"/>
                  <a:pt x="359862" y="1201083"/>
                  <a:pt x="371064" y="1201083"/>
                </a:cubicBezTo>
                <a:lnTo>
                  <a:pt x="988486" y="1201083"/>
                </a:lnTo>
                <a:cubicBezTo>
                  <a:pt x="999688" y="1201083"/>
                  <a:pt x="1008402" y="1192371"/>
                  <a:pt x="1008402" y="1181169"/>
                </a:cubicBezTo>
                <a:lnTo>
                  <a:pt x="1008402" y="235238"/>
                </a:lnTo>
                <a:lnTo>
                  <a:pt x="1008402" y="207856"/>
                </a:lnTo>
                <a:lnTo>
                  <a:pt x="1008402" y="72189"/>
                </a:lnTo>
                <a:cubicBezTo>
                  <a:pt x="1008402" y="58498"/>
                  <a:pt x="1013382" y="44807"/>
                  <a:pt x="1019606" y="34850"/>
                </a:cubicBezTo>
                <a:close/>
                <a:moveTo>
                  <a:pt x="423346" y="0"/>
                </a:moveTo>
                <a:lnTo>
                  <a:pt x="1080602" y="0"/>
                </a:lnTo>
                <a:cubicBezTo>
                  <a:pt x="1120434" y="0"/>
                  <a:pt x="1151554" y="32361"/>
                  <a:pt x="1151554" y="72189"/>
                </a:cubicBezTo>
                <a:lnTo>
                  <a:pt x="1151554" y="177984"/>
                </a:lnTo>
                <a:lnTo>
                  <a:pt x="1151554" y="181718"/>
                </a:lnTo>
                <a:lnTo>
                  <a:pt x="1216284" y="181718"/>
                </a:lnTo>
                <a:cubicBezTo>
                  <a:pt x="1241180" y="181718"/>
                  <a:pt x="1261098" y="202877"/>
                  <a:pt x="1261098" y="227770"/>
                </a:cubicBezTo>
                <a:lnTo>
                  <a:pt x="1261098" y="1018120"/>
                </a:lnTo>
                <a:cubicBezTo>
                  <a:pt x="1261098" y="1057949"/>
                  <a:pt x="1228732" y="1089065"/>
                  <a:pt x="1188898" y="1089065"/>
                </a:cubicBezTo>
                <a:lnTo>
                  <a:pt x="1043256" y="1089065"/>
                </a:lnTo>
                <a:lnTo>
                  <a:pt x="1043256" y="1181169"/>
                </a:lnTo>
                <a:cubicBezTo>
                  <a:pt x="1043256" y="1211040"/>
                  <a:pt x="1018360" y="1234689"/>
                  <a:pt x="988486" y="1234689"/>
                </a:cubicBezTo>
                <a:lnTo>
                  <a:pt x="371064" y="1234689"/>
                </a:lnTo>
                <a:cubicBezTo>
                  <a:pt x="341190" y="1234689"/>
                  <a:pt x="317538" y="1211040"/>
                  <a:pt x="317538" y="1181169"/>
                </a:cubicBezTo>
                <a:lnTo>
                  <a:pt x="317538" y="200388"/>
                </a:lnTo>
                <a:lnTo>
                  <a:pt x="317538" y="144379"/>
                </a:lnTo>
                <a:lnTo>
                  <a:pt x="317538" y="107039"/>
                </a:lnTo>
                <a:cubicBezTo>
                  <a:pt x="317538" y="48541"/>
                  <a:pt x="364840" y="0"/>
                  <a:pt x="423346"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2" name="Freeform 523">
            <a:extLst>
              <a:ext uri="{FF2B5EF4-FFF2-40B4-BE49-F238E27FC236}">
                <a16:creationId xmlns:a16="http://schemas.microsoft.com/office/drawing/2014/main" id="{CBC92459-3C70-984B-9264-6F750F10EE2C}"/>
              </a:ext>
            </a:extLst>
          </p:cNvPr>
          <p:cNvSpPr>
            <a:spLocks noChangeArrowheads="1"/>
          </p:cNvSpPr>
          <p:nvPr/>
        </p:nvSpPr>
        <p:spPr bwMode="auto">
          <a:xfrm>
            <a:off x="16528333" y="7818382"/>
            <a:ext cx="1139615" cy="1038216"/>
          </a:xfrm>
          <a:custGeom>
            <a:avLst/>
            <a:gdLst>
              <a:gd name="T0" fmla="*/ 1054 w 1123"/>
              <a:gd name="T1" fmla="*/ 494 h 1042"/>
              <a:gd name="T2" fmla="*/ 805 w 1123"/>
              <a:gd name="T3" fmla="*/ 449 h 1042"/>
              <a:gd name="T4" fmla="*/ 863 w 1123"/>
              <a:gd name="T5" fmla="*/ 425 h 1042"/>
              <a:gd name="T6" fmla="*/ 552 w 1123"/>
              <a:gd name="T7" fmla="*/ 285 h 1042"/>
              <a:gd name="T8" fmla="*/ 289 w 1123"/>
              <a:gd name="T9" fmla="*/ 259 h 1042"/>
              <a:gd name="T10" fmla="*/ 662 w 1123"/>
              <a:gd name="T11" fmla="*/ 70 h 1042"/>
              <a:gd name="T12" fmla="*/ 837 w 1123"/>
              <a:gd name="T13" fmla="*/ 122 h 1042"/>
              <a:gd name="T14" fmla="*/ 836 w 1123"/>
              <a:gd name="T15" fmla="*/ 95 h 1042"/>
              <a:gd name="T16" fmla="*/ 1078 w 1123"/>
              <a:gd name="T17" fmla="*/ 424 h 1042"/>
              <a:gd name="T18" fmla="*/ 495 w 1123"/>
              <a:gd name="T19" fmla="*/ 983 h 1042"/>
              <a:gd name="T20" fmla="*/ 483 w 1123"/>
              <a:gd name="T21" fmla="*/ 855 h 1042"/>
              <a:gd name="T22" fmla="*/ 523 w 1123"/>
              <a:gd name="T23" fmla="*/ 945 h 1042"/>
              <a:gd name="T24" fmla="*/ 284 w 1123"/>
              <a:gd name="T25" fmla="*/ 900 h 1042"/>
              <a:gd name="T26" fmla="*/ 459 w 1123"/>
              <a:gd name="T27" fmla="*/ 869 h 1042"/>
              <a:gd name="T28" fmla="*/ 187 w 1123"/>
              <a:gd name="T29" fmla="*/ 854 h 1042"/>
              <a:gd name="T30" fmla="*/ 375 w 1123"/>
              <a:gd name="T31" fmla="*/ 675 h 1042"/>
              <a:gd name="T32" fmla="*/ 449 w 1123"/>
              <a:gd name="T33" fmla="*/ 653 h 1042"/>
              <a:gd name="T34" fmla="*/ 464 w 1123"/>
              <a:gd name="T35" fmla="*/ 764 h 1042"/>
              <a:gd name="T36" fmla="*/ 187 w 1123"/>
              <a:gd name="T37" fmla="*/ 854 h 1042"/>
              <a:gd name="T38" fmla="*/ 135 w 1123"/>
              <a:gd name="T39" fmla="*/ 642 h 1042"/>
              <a:gd name="T40" fmla="*/ 384 w 1123"/>
              <a:gd name="T41" fmla="*/ 569 h 1042"/>
              <a:gd name="T42" fmla="*/ 150 w 1123"/>
              <a:gd name="T43" fmla="*/ 753 h 1042"/>
              <a:gd name="T44" fmla="*/ 32 w 1123"/>
              <a:gd name="T45" fmla="*/ 549 h 1042"/>
              <a:gd name="T46" fmla="*/ 223 w 1123"/>
              <a:gd name="T47" fmla="*/ 439 h 1042"/>
              <a:gd name="T48" fmla="*/ 121 w 1123"/>
              <a:gd name="T49" fmla="*/ 618 h 1042"/>
              <a:gd name="T50" fmla="*/ 1101 w 1123"/>
              <a:gd name="T51" fmla="*/ 410 h 1042"/>
              <a:gd name="T52" fmla="*/ 819 w 1123"/>
              <a:gd name="T53" fmla="*/ 72 h 1042"/>
              <a:gd name="T54" fmla="*/ 648 w 1123"/>
              <a:gd name="T55" fmla="*/ 46 h 1042"/>
              <a:gd name="T56" fmla="*/ 502 w 1123"/>
              <a:gd name="T57" fmla="*/ 33 h 1042"/>
              <a:gd name="T58" fmla="*/ 464 w 1123"/>
              <a:gd name="T59" fmla="*/ 22 h 1042"/>
              <a:gd name="T60" fmla="*/ 555 w 1123"/>
              <a:gd name="T61" fmla="*/ 95 h 1042"/>
              <a:gd name="T62" fmla="*/ 263 w 1123"/>
              <a:gd name="T63" fmla="*/ 251 h 1042"/>
              <a:gd name="T64" fmla="*/ 600 w 1123"/>
              <a:gd name="T65" fmla="*/ 317 h 1042"/>
              <a:gd name="T66" fmla="*/ 814 w 1123"/>
              <a:gd name="T67" fmla="*/ 519 h 1042"/>
              <a:gd name="T68" fmla="*/ 900 w 1123"/>
              <a:gd name="T69" fmla="*/ 790 h 1042"/>
              <a:gd name="T70" fmla="*/ 712 w 1123"/>
              <a:gd name="T71" fmla="*/ 586 h 1042"/>
              <a:gd name="T72" fmla="*/ 701 w 1123"/>
              <a:gd name="T73" fmla="*/ 622 h 1042"/>
              <a:gd name="T74" fmla="*/ 820 w 1123"/>
              <a:gd name="T75" fmla="*/ 827 h 1042"/>
              <a:gd name="T76" fmla="*/ 752 w 1123"/>
              <a:gd name="T77" fmla="*/ 916 h 1042"/>
              <a:gd name="T78" fmla="*/ 583 w 1123"/>
              <a:gd name="T79" fmla="*/ 660 h 1042"/>
              <a:gd name="T80" fmla="*/ 573 w 1123"/>
              <a:gd name="T81" fmla="*/ 697 h 1042"/>
              <a:gd name="T82" fmla="*/ 655 w 1123"/>
              <a:gd name="T83" fmla="*/ 962 h 1042"/>
              <a:gd name="T84" fmla="*/ 519 w 1123"/>
              <a:gd name="T85" fmla="*/ 734 h 1042"/>
              <a:gd name="T86" fmla="*/ 457 w 1123"/>
              <a:gd name="T87" fmla="*/ 626 h 1042"/>
              <a:gd name="T88" fmla="*/ 354 w 1123"/>
              <a:gd name="T89" fmla="*/ 514 h 1042"/>
              <a:gd name="T90" fmla="*/ 284 w 1123"/>
              <a:gd name="T91" fmla="*/ 454 h 1042"/>
              <a:gd name="T92" fmla="*/ 87 w 1123"/>
              <a:gd name="T93" fmla="*/ 316 h 1042"/>
              <a:gd name="T94" fmla="*/ 51 w 1123"/>
              <a:gd name="T95" fmla="*/ 244 h 1042"/>
              <a:gd name="T96" fmla="*/ 61 w 1123"/>
              <a:gd name="T97" fmla="*/ 309 h 1042"/>
              <a:gd name="T98" fmla="*/ 47 w 1123"/>
              <a:gd name="T99" fmla="*/ 489 h 1042"/>
              <a:gd name="T100" fmla="*/ 68 w 1123"/>
              <a:gd name="T101" fmla="*/ 651 h 1042"/>
              <a:gd name="T102" fmla="*/ 89 w 1123"/>
              <a:gd name="T103" fmla="*/ 738 h 1042"/>
              <a:gd name="T104" fmla="*/ 164 w 1123"/>
              <a:gd name="T105" fmla="*/ 868 h 1042"/>
              <a:gd name="T106" fmla="*/ 236 w 1123"/>
              <a:gd name="T107" fmla="*/ 912 h 1042"/>
              <a:gd name="T108" fmla="*/ 358 w 1123"/>
              <a:gd name="T109" fmla="*/ 1029 h 1042"/>
              <a:gd name="T110" fmla="*/ 509 w 1123"/>
              <a:gd name="T111" fmla="*/ 1007 h 1042"/>
              <a:gd name="T112" fmla="*/ 625 w 1123"/>
              <a:gd name="T113" fmla="*/ 997 h 1042"/>
              <a:gd name="T114" fmla="*/ 744 w 1123"/>
              <a:gd name="T115" fmla="*/ 943 h 1042"/>
              <a:gd name="T116" fmla="*/ 811 w 1123"/>
              <a:gd name="T117" fmla="*/ 934 h 1042"/>
              <a:gd name="T118" fmla="*/ 913 w 1123"/>
              <a:gd name="T119" fmla="*/ 813 h 1042"/>
              <a:gd name="T120" fmla="*/ 945 w 1123"/>
              <a:gd name="T121" fmla="*/ 690 h 1042"/>
              <a:gd name="T122" fmla="*/ 1067 w 1123"/>
              <a:gd name="T123" fmla="*/ 518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3" h="1042">
                <a:moveTo>
                  <a:pt x="1082" y="461"/>
                </a:moveTo>
                <a:lnTo>
                  <a:pt x="1082" y="461"/>
                </a:lnTo>
                <a:cubicBezTo>
                  <a:pt x="1079" y="474"/>
                  <a:pt x="1071" y="484"/>
                  <a:pt x="1060" y="490"/>
                </a:cubicBezTo>
                <a:lnTo>
                  <a:pt x="1054" y="494"/>
                </a:lnTo>
                <a:lnTo>
                  <a:pt x="1054" y="494"/>
                </a:lnTo>
                <a:cubicBezTo>
                  <a:pt x="1039" y="502"/>
                  <a:pt x="1031" y="517"/>
                  <a:pt x="1030" y="534"/>
                </a:cubicBezTo>
                <a:lnTo>
                  <a:pt x="1030" y="534"/>
                </a:lnTo>
                <a:cubicBezTo>
                  <a:pt x="1027" y="583"/>
                  <a:pt x="1000" y="627"/>
                  <a:pt x="958" y="651"/>
                </a:cubicBezTo>
                <a:lnTo>
                  <a:pt x="931" y="667"/>
                </a:lnTo>
                <a:lnTo>
                  <a:pt x="805" y="449"/>
                </a:lnTo>
                <a:lnTo>
                  <a:pt x="805" y="449"/>
                </a:lnTo>
                <a:cubicBezTo>
                  <a:pt x="821" y="449"/>
                  <a:pt x="837" y="447"/>
                  <a:pt x="853" y="442"/>
                </a:cubicBezTo>
                <a:lnTo>
                  <a:pt x="853" y="442"/>
                </a:lnTo>
                <a:cubicBezTo>
                  <a:pt x="860" y="440"/>
                  <a:pt x="865" y="432"/>
                  <a:pt x="863" y="425"/>
                </a:cubicBezTo>
                <a:lnTo>
                  <a:pt x="863" y="425"/>
                </a:lnTo>
                <a:cubicBezTo>
                  <a:pt x="860" y="418"/>
                  <a:pt x="853" y="414"/>
                  <a:pt x="845" y="416"/>
                </a:cubicBezTo>
                <a:lnTo>
                  <a:pt x="845" y="416"/>
                </a:lnTo>
                <a:cubicBezTo>
                  <a:pt x="771" y="438"/>
                  <a:pt x="698" y="400"/>
                  <a:pt x="622" y="301"/>
                </a:cubicBezTo>
                <a:lnTo>
                  <a:pt x="622" y="301"/>
                </a:lnTo>
                <a:cubicBezTo>
                  <a:pt x="605" y="279"/>
                  <a:pt x="575" y="272"/>
                  <a:pt x="552" y="285"/>
                </a:cubicBezTo>
                <a:lnTo>
                  <a:pt x="551" y="285"/>
                </a:lnTo>
                <a:lnTo>
                  <a:pt x="551" y="285"/>
                </a:lnTo>
                <a:cubicBezTo>
                  <a:pt x="550" y="287"/>
                  <a:pt x="375" y="407"/>
                  <a:pt x="304" y="310"/>
                </a:cubicBezTo>
                <a:lnTo>
                  <a:pt x="304" y="310"/>
                </a:lnTo>
                <a:cubicBezTo>
                  <a:pt x="290" y="289"/>
                  <a:pt x="286" y="272"/>
                  <a:pt x="289" y="259"/>
                </a:cubicBezTo>
                <a:lnTo>
                  <a:pt x="289" y="259"/>
                </a:lnTo>
                <a:cubicBezTo>
                  <a:pt x="293" y="247"/>
                  <a:pt x="305" y="237"/>
                  <a:pt x="328" y="227"/>
                </a:cubicBezTo>
                <a:lnTo>
                  <a:pt x="328" y="227"/>
                </a:lnTo>
                <a:cubicBezTo>
                  <a:pt x="338" y="223"/>
                  <a:pt x="579" y="122"/>
                  <a:pt x="662" y="70"/>
                </a:cubicBezTo>
                <a:lnTo>
                  <a:pt x="662" y="70"/>
                </a:lnTo>
                <a:cubicBezTo>
                  <a:pt x="690" y="53"/>
                  <a:pt x="721" y="49"/>
                  <a:pt x="749" y="59"/>
                </a:cubicBezTo>
                <a:lnTo>
                  <a:pt x="749" y="59"/>
                </a:lnTo>
                <a:cubicBezTo>
                  <a:pt x="777" y="68"/>
                  <a:pt x="801" y="88"/>
                  <a:pt x="817" y="117"/>
                </a:cubicBezTo>
                <a:lnTo>
                  <a:pt x="817" y="117"/>
                </a:lnTo>
                <a:cubicBezTo>
                  <a:pt x="822" y="123"/>
                  <a:pt x="830" y="126"/>
                  <a:pt x="837" y="122"/>
                </a:cubicBezTo>
                <a:lnTo>
                  <a:pt x="837" y="122"/>
                </a:lnTo>
                <a:cubicBezTo>
                  <a:pt x="843" y="118"/>
                  <a:pt x="845" y="110"/>
                  <a:pt x="841" y="103"/>
                </a:cubicBezTo>
                <a:lnTo>
                  <a:pt x="841" y="103"/>
                </a:lnTo>
                <a:cubicBezTo>
                  <a:pt x="839" y="100"/>
                  <a:pt x="838" y="98"/>
                  <a:pt x="836" y="95"/>
                </a:cubicBezTo>
                <a:lnTo>
                  <a:pt x="836" y="95"/>
                </a:lnTo>
                <a:cubicBezTo>
                  <a:pt x="846" y="90"/>
                  <a:pt x="858" y="88"/>
                  <a:pt x="869" y="92"/>
                </a:cubicBezTo>
                <a:lnTo>
                  <a:pt x="869" y="92"/>
                </a:lnTo>
                <a:cubicBezTo>
                  <a:pt x="882" y="95"/>
                  <a:pt x="892" y="103"/>
                  <a:pt x="899" y="114"/>
                </a:cubicBezTo>
                <a:lnTo>
                  <a:pt x="1078" y="424"/>
                </a:lnTo>
                <a:lnTo>
                  <a:pt x="1078" y="424"/>
                </a:lnTo>
                <a:cubicBezTo>
                  <a:pt x="1084" y="435"/>
                  <a:pt x="1085" y="448"/>
                  <a:pt x="1082" y="461"/>
                </a:cubicBezTo>
                <a:close/>
                <a:moveTo>
                  <a:pt x="523" y="945"/>
                </a:moveTo>
                <a:lnTo>
                  <a:pt x="523" y="945"/>
                </a:lnTo>
                <a:cubicBezTo>
                  <a:pt x="519" y="961"/>
                  <a:pt x="509" y="975"/>
                  <a:pt x="495" y="983"/>
                </a:cubicBezTo>
                <a:lnTo>
                  <a:pt x="495" y="983"/>
                </a:lnTo>
                <a:cubicBezTo>
                  <a:pt x="477" y="993"/>
                  <a:pt x="455" y="993"/>
                  <a:pt x="437" y="984"/>
                </a:cubicBezTo>
                <a:lnTo>
                  <a:pt x="451" y="976"/>
                </a:lnTo>
                <a:lnTo>
                  <a:pt x="451" y="976"/>
                </a:lnTo>
                <a:cubicBezTo>
                  <a:pt x="493" y="951"/>
                  <a:pt x="507" y="898"/>
                  <a:pt x="483" y="855"/>
                </a:cubicBezTo>
                <a:lnTo>
                  <a:pt x="483" y="855"/>
                </a:lnTo>
                <a:cubicBezTo>
                  <a:pt x="471" y="835"/>
                  <a:pt x="452" y="821"/>
                  <a:pt x="431" y="815"/>
                </a:cubicBezTo>
                <a:lnTo>
                  <a:pt x="459" y="799"/>
                </a:lnTo>
                <a:lnTo>
                  <a:pt x="517" y="899"/>
                </a:lnTo>
                <a:lnTo>
                  <a:pt x="517" y="899"/>
                </a:lnTo>
                <a:cubicBezTo>
                  <a:pt x="526" y="914"/>
                  <a:pt x="528" y="930"/>
                  <a:pt x="523" y="945"/>
                </a:cubicBezTo>
                <a:close/>
                <a:moveTo>
                  <a:pt x="345" y="1005"/>
                </a:moveTo>
                <a:lnTo>
                  <a:pt x="345" y="1005"/>
                </a:lnTo>
                <a:cubicBezTo>
                  <a:pt x="315" y="1022"/>
                  <a:pt x="279" y="1012"/>
                  <a:pt x="262" y="983"/>
                </a:cubicBezTo>
                <a:lnTo>
                  <a:pt x="262" y="983"/>
                </a:lnTo>
                <a:cubicBezTo>
                  <a:pt x="245" y="954"/>
                  <a:pt x="255" y="916"/>
                  <a:pt x="284" y="900"/>
                </a:cubicBezTo>
                <a:lnTo>
                  <a:pt x="376" y="847"/>
                </a:lnTo>
                <a:lnTo>
                  <a:pt x="376" y="847"/>
                </a:lnTo>
                <a:cubicBezTo>
                  <a:pt x="390" y="838"/>
                  <a:pt x="407" y="836"/>
                  <a:pt x="422" y="841"/>
                </a:cubicBezTo>
                <a:lnTo>
                  <a:pt x="422" y="841"/>
                </a:lnTo>
                <a:cubicBezTo>
                  <a:pt x="438" y="845"/>
                  <a:pt x="451" y="855"/>
                  <a:pt x="459" y="869"/>
                </a:cubicBezTo>
                <a:lnTo>
                  <a:pt x="459" y="869"/>
                </a:lnTo>
                <a:cubicBezTo>
                  <a:pt x="476" y="898"/>
                  <a:pt x="466" y="935"/>
                  <a:pt x="437" y="952"/>
                </a:cubicBezTo>
                <a:lnTo>
                  <a:pt x="345" y="1005"/>
                </a:lnTo>
                <a:close/>
                <a:moveTo>
                  <a:pt x="187" y="854"/>
                </a:moveTo>
                <a:lnTo>
                  <a:pt x="187" y="854"/>
                </a:lnTo>
                <a:cubicBezTo>
                  <a:pt x="179" y="840"/>
                  <a:pt x="177" y="824"/>
                  <a:pt x="181" y="808"/>
                </a:cubicBezTo>
                <a:lnTo>
                  <a:pt x="181" y="808"/>
                </a:lnTo>
                <a:cubicBezTo>
                  <a:pt x="185" y="792"/>
                  <a:pt x="196" y="779"/>
                  <a:pt x="210" y="771"/>
                </a:cubicBezTo>
                <a:lnTo>
                  <a:pt x="375" y="675"/>
                </a:lnTo>
                <a:lnTo>
                  <a:pt x="375" y="675"/>
                </a:lnTo>
                <a:lnTo>
                  <a:pt x="375" y="675"/>
                </a:lnTo>
                <a:lnTo>
                  <a:pt x="403" y="659"/>
                </a:lnTo>
                <a:lnTo>
                  <a:pt x="403" y="659"/>
                </a:lnTo>
                <a:cubicBezTo>
                  <a:pt x="418" y="651"/>
                  <a:pt x="434" y="649"/>
                  <a:pt x="449" y="653"/>
                </a:cubicBezTo>
                <a:lnTo>
                  <a:pt x="449" y="653"/>
                </a:lnTo>
                <a:cubicBezTo>
                  <a:pt x="465" y="657"/>
                  <a:pt x="478" y="667"/>
                  <a:pt x="487" y="681"/>
                </a:cubicBezTo>
                <a:lnTo>
                  <a:pt x="487" y="681"/>
                </a:lnTo>
                <a:cubicBezTo>
                  <a:pt x="495" y="695"/>
                  <a:pt x="497" y="712"/>
                  <a:pt x="493" y="727"/>
                </a:cubicBezTo>
                <a:lnTo>
                  <a:pt x="493" y="727"/>
                </a:lnTo>
                <a:cubicBezTo>
                  <a:pt x="488" y="743"/>
                  <a:pt x="478" y="756"/>
                  <a:pt x="464" y="764"/>
                </a:cubicBezTo>
                <a:lnTo>
                  <a:pt x="270" y="876"/>
                </a:lnTo>
                <a:lnTo>
                  <a:pt x="270" y="876"/>
                </a:lnTo>
                <a:cubicBezTo>
                  <a:pt x="256" y="884"/>
                  <a:pt x="240" y="887"/>
                  <a:pt x="224" y="882"/>
                </a:cubicBezTo>
                <a:lnTo>
                  <a:pt x="224" y="882"/>
                </a:lnTo>
                <a:cubicBezTo>
                  <a:pt x="208" y="878"/>
                  <a:pt x="196" y="868"/>
                  <a:pt x="187" y="854"/>
                </a:cubicBezTo>
                <a:close/>
                <a:moveTo>
                  <a:pt x="113" y="725"/>
                </a:moveTo>
                <a:lnTo>
                  <a:pt x="113" y="725"/>
                </a:lnTo>
                <a:cubicBezTo>
                  <a:pt x="104" y="711"/>
                  <a:pt x="103" y="694"/>
                  <a:pt x="107" y="679"/>
                </a:cubicBezTo>
                <a:lnTo>
                  <a:pt x="107" y="679"/>
                </a:lnTo>
                <a:cubicBezTo>
                  <a:pt x="110" y="663"/>
                  <a:pt x="121" y="650"/>
                  <a:pt x="135" y="642"/>
                </a:cubicBezTo>
                <a:lnTo>
                  <a:pt x="301" y="546"/>
                </a:lnTo>
                <a:lnTo>
                  <a:pt x="301" y="546"/>
                </a:lnTo>
                <a:cubicBezTo>
                  <a:pt x="315" y="538"/>
                  <a:pt x="331" y="536"/>
                  <a:pt x="347" y="540"/>
                </a:cubicBezTo>
                <a:lnTo>
                  <a:pt x="347" y="540"/>
                </a:lnTo>
                <a:cubicBezTo>
                  <a:pt x="362" y="544"/>
                  <a:pt x="376" y="554"/>
                  <a:pt x="384" y="569"/>
                </a:cubicBezTo>
                <a:lnTo>
                  <a:pt x="384" y="569"/>
                </a:lnTo>
                <a:cubicBezTo>
                  <a:pt x="401" y="597"/>
                  <a:pt x="391" y="635"/>
                  <a:pt x="362" y="651"/>
                </a:cubicBezTo>
                <a:lnTo>
                  <a:pt x="196" y="747"/>
                </a:lnTo>
                <a:lnTo>
                  <a:pt x="196" y="747"/>
                </a:lnTo>
                <a:cubicBezTo>
                  <a:pt x="182" y="755"/>
                  <a:pt x="166" y="757"/>
                  <a:pt x="150" y="753"/>
                </a:cubicBezTo>
                <a:lnTo>
                  <a:pt x="150" y="753"/>
                </a:lnTo>
                <a:cubicBezTo>
                  <a:pt x="134" y="749"/>
                  <a:pt x="121" y="739"/>
                  <a:pt x="113" y="725"/>
                </a:cubicBezTo>
                <a:close/>
                <a:moveTo>
                  <a:pt x="38" y="596"/>
                </a:moveTo>
                <a:lnTo>
                  <a:pt x="38" y="596"/>
                </a:lnTo>
                <a:cubicBezTo>
                  <a:pt x="30" y="582"/>
                  <a:pt x="28" y="565"/>
                  <a:pt x="32" y="549"/>
                </a:cubicBezTo>
                <a:lnTo>
                  <a:pt x="32" y="549"/>
                </a:lnTo>
                <a:cubicBezTo>
                  <a:pt x="36" y="534"/>
                  <a:pt x="46" y="521"/>
                  <a:pt x="60" y="513"/>
                </a:cubicBezTo>
                <a:lnTo>
                  <a:pt x="177" y="446"/>
                </a:lnTo>
                <a:lnTo>
                  <a:pt x="177" y="446"/>
                </a:lnTo>
                <a:cubicBezTo>
                  <a:pt x="191" y="437"/>
                  <a:pt x="208" y="435"/>
                  <a:pt x="223" y="439"/>
                </a:cubicBezTo>
                <a:lnTo>
                  <a:pt x="223" y="439"/>
                </a:lnTo>
                <a:cubicBezTo>
                  <a:pt x="239" y="444"/>
                  <a:pt x="252" y="454"/>
                  <a:pt x="260" y="468"/>
                </a:cubicBezTo>
                <a:lnTo>
                  <a:pt x="260" y="468"/>
                </a:lnTo>
                <a:cubicBezTo>
                  <a:pt x="277" y="497"/>
                  <a:pt x="267" y="534"/>
                  <a:pt x="238" y="551"/>
                </a:cubicBezTo>
                <a:lnTo>
                  <a:pt x="121" y="618"/>
                </a:lnTo>
                <a:lnTo>
                  <a:pt x="121" y="618"/>
                </a:lnTo>
                <a:cubicBezTo>
                  <a:pt x="108" y="626"/>
                  <a:pt x="91" y="628"/>
                  <a:pt x="75" y="624"/>
                </a:cubicBezTo>
                <a:lnTo>
                  <a:pt x="75" y="624"/>
                </a:lnTo>
                <a:cubicBezTo>
                  <a:pt x="59" y="620"/>
                  <a:pt x="46" y="610"/>
                  <a:pt x="38" y="596"/>
                </a:cubicBezTo>
                <a:close/>
                <a:moveTo>
                  <a:pt x="1101" y="410"/>
                </a:moveTo>
                <a:lnTo>
                  <a:pt x="922" y="101"/>
                </a:lnTo>
                <a:lnTo>
                  <a:pt x="922" y="101"/>
                </a:lnTo>
                <a:cubicBezTo>
                  <a:pt x="912" y="83"/>
                  <a:pt x="896" y="70"/>
                  <a:pt x="876" y="65"/>
                </a:cubicBezTo>
                <a:lnTo>
                  <a:pt x="876" y="65"/>
                </a:lnTo>
                <a:cubicBezTo>
                  <a:pt x="857" y="60"/>
                  <a:pt x="837" y="63"/>
                  <a:pt x="819" y="72"/>
                </a:cubicBezTo>
                <a:lnTo>
                  <a:pt x="819" y="72"/>
                </a:lnTo>
                <a:cubicBezTo>
                  <a:pt x="802" y="54"/>
                  <a:pt x="781" y="40"/>
                  <a:pt x="758" y="33"/>
                </a:cubicBezTo>
                <a:lnTo>
                  <a:pt x="758" y="33"/>
                </a:lnTo>
                <a:cubicBezTo>
                  <a:pt x="722" y="21"/>
                  <a:pt x="683" y="25"/>
                  <a:pt x="648" y="46"/>
                </a:cubicBezTo>
                <a:lnTo>
                  <a:pt x="648" y="46"/>
                </a:lnTo>
                <a:cubicBezTo>
                  <a:pt x="632" y="56"/>
                  <a:pt x="608" y="68"/>
                  <a:pt x="582" y="82"/>
                </a:cubicBezTo>
                <a:lnTo>
                  <a:pt x="582" y="82"/>
                </a:lnTo>
                <a:cubicBezTo>
                  <a:pt x="564" y="66"/>
                  <a:pt x="544" y="55"/>
                  <a:pt x="521" y="48"/>
                </a:cubicBezTo>
                <a:lnTo>
                  <a:pt x="521" y="48"/>
                </a:lnTo>
                <a:cubicBezTo>
                  <a:pt x="513" y="45"/>
                  <a:pt x="506" y="40"/>
                  <a:pt x="502" y="33"/>
                </a:cubicBezTo>
                <a:lnTo>
                  <a:pt x="488" y="8"/>
                </a:lnTo>
                <a:lnTo>
                  <a:pt x="488" y="8"/>
                </a:lnTo>
                <a:cubicBezTo>
                  <a:pt x="483" y="2"/>
                  <a:pt x="476" y="0"/>
                  <a:pt x="469" y="3"/>
                </a:cubicBezTo>
                <a:lnTo>
                  <a:pt x="469" y="3"/>
                </a:lnTo>
                <a:cubicBezTo>
                  <a:pt x="462" y="7"/>
                  <a:pt x="460" y="16"/>
                  <a:pt x="464" y="22"/>
                </a:cubicBezTo>
                <a:lnTo>
                  <a:pt x="478" y="46"/>
                </a:lnTo>
                <a:lnTo>
                  <a:pt x="478" y="46"/>
                </a:lnTo>
                <a:cubicBezTo>
                  <a:pt x="485" y="60"/>
                  <a:pt x="498" y="70"/>
                  <a:pt x="513" y="74"/>
                </a:cubicBezTo>
                <a:lnTo>
                  <a:pt x="513" y="74"/>
                </a:lnTo>
                <a:cubicBezTo>
                  <a:pt x="528" y="79"/>
                  <a:pt x="542" y="86"/>
                  <a:pt x="555" y="95"/>
                </a:cubicBezTo>
                <a:lnTo>
                  <a:pt x="555" y="95"/>
                </a:lnTo>
                <a:cubicBezTo>
                  <a:pt x="452" y="145"/>
                  <a:pt x="318" y="202"/>
                  <a:pt x="317" y="202"/>
                </a:cubicBezTo>
                <a:lnTo>
                  <a:pt x="317" y="202"/>
                </a:lnTo>
                <a:cubicBezTo>
                  <a:pt x="298" y="210"/>
                  <a:pt x="271" y="224"/>
                  <a:pt x="263" y="251"/>
                </a:cubicBezTo>
                <a:lnTo>
                  <a:pt x="263" y="251"/>
                </a:lnTo>
                <a:cubicBezTo>
                  <a:pt x="257" y="273"/>
                  <a:pt x="262" y="296"/>
                  <a:pt x="282" y="326"/>
                </a:cubicBezTo>
                <a:lnTo>
                  <a:pt x="282" y="326"/>
                </a:lnTo>
                <a:cubicBezTo>
                  <a:pt x="367" y="443"/>
                  <a:pt x="553" y="318"/>
                  <a:pt x="566" y="308"/>
                </a:cubicBezTo>
                <a:lnTo>
                  <a:pt x="566" y="308"/>
                </a:lnTo>
                <a:cubicBezTo>
                  <a:pt x="577" y="302"/>
                  <a:pt x="591" y="306"/>
                  <a:pt x="600" y="317"/>
                </a:cubicBezTo>
                <a:lnTo>
                  <a:pt x="600" y="317"/>
                </a:lnTo>
                <a:cubicBezTo>
                  <a:pt x="657" y="392"/>
                  <a:pt x="714" y="435"/>
                  <a:pt x="772" y="446"/>
                </a:cubicBezTo>
                <a:lnTo>
                  <a:pt x="814" y="519"/>
                </a:lnTo>
                <a:lnTo>
                  <a:pt x="814" y="519"/>
                </a:lnTo>
                <a:lnTo>
                  <a:pt x="814" y="519"/>
                </a:lnTo>
                <a:lnTo>
                  <a:pt x="922" y="707"/>
                </a:lnTo>
                <a:lnTo>
                  <a:pt x="922" y="707"/>
                </a:lnTo>
                <a:cubicBezTo>
                  <a:pt x="931" y="721"/>
                  <a:pt x="932" y="737"/>
                  <a:pt x="928" y="753"/>
                </a:cubicBezTo>
                <a:lnTo>
                  <a:pt x="928" y="753"/>
                </a:lnTo>
                <a:cubicBezTo>
                  <a:pt x="924" y="768"/>
                  <a:pt x="914" y="781"/>
                  <a:pt x="900" y="790"/>
                </a:cubicBezTo>
                <a:lnTo>
                  <a:pt x="900" y="790"/>
                </a:lnTo>
                <a:cubicBezTo>
                  <a:pt x="871" y="806"/>
                  <a:pt x="834" y="797"/>
                  <a:pt x="817" y="767"/>
                </a:cubicBezTo>
                <a:lnTo>
                  <a:pt x="804" y="745"/>
                </a:lnTo>
                <a:lnTo>
                  <a:pt x="712" y="586"/>
                </a:lnTo>
                <a:lnTo>
                  <a:pt x="712" y="586"/>
                </a:lnTo>
                <a:cubicBezTo>
                  <a:pt x="708" y="579"/>
                  <a:pt x="700" y="577"/>
                  <a:pt x="693" y="581"/>
                </a:cubicBezTo>
                <a:lnTo>
                  <a:pt x="693" y="581"/>
                </a:lnTo>
                <a:cubicBezTo>
                  <a:pt x="687" y="584"/>
                  <a:pt x="685" y="593"/>
                  <a:pt x="688" y="600"/>
                </a:cubicBezTo>
                <a:lnTo>
                  <a:pt x="701" y="622"/>
                </a:lnTo>
                <a:lnTo>
                  <a:pt x="701" y="622"/>
                </a:lnTo>
                <a:lnTo>
                  <a:pt x="701" y="622"/>
                </a:lnTo>
                <a:lnTo>
                  <a:pt x="780" y="759"/>
                </a:lnTo>
                <a:lnTo>
                  <a:pt x="793" y="781"/>
                </a:lnTo>
                <a:lnTo>
                  <a:pt x="793" y="781"/>
                </a:lnTo>
                <a:lnTo>
                  <a:pt x="820" y="827"/>
                </a:lnTo>
                <a:lnTo>
                  <a:pt x="820" y="827"/>
                </a:lnTo>
                <a:cubicBezTo>
                  <a:pt x="837" y="856"/>
                  <a:pt x="827" y="893"/>
                  <a:pt x="797" y="910"/>
                </a:cubicBezTo>
                <a:lnTo>
                  <a:pt x="797" y="910"/>
                </a:lnTo>
                <a:cubicBezTo>
                  <a:pt x="783" y="918"/>
                  <a:pt x="767" y="921"/>
                  <a:pt x="752" y="916"/>
                </a:cubicBezTo>
                <a:lnTo>
                  <a:pt x="752" y="916"/>
                </a:lnTo>
                <a:cubicBezTo>
                  <a:pt x="735" y="912"/>
                  <a:pt x="723" y="902"/>
                  <a:pt x="715" y="888"/>
                </a:cubicBezTo>
                <a:lnTo>
                  <a:pt x="701" y="865"/>
                </a:lnTo>
                <a:lnTo>
                  <a:pt x="701" y="865"/>
                </a:lnTo>
                <a:lnTo>
                  <a:pt x="701" y="865"/>
                </a:lnTo>
                <a:lnTo>
                  <a:pt x="583" y="660"/>
                </a:lnTo>
                <a:lnTo>
                  <a:pt x="583" y="660"/>
                </a:lnTo>
                <a:cubicBezTo>
                  <a:pt x="579" y="653"/>
                  <a:pt x="571" y="652"/>
                  <a:pt x="564" y="655"/>
                </a:cubicBezTo>
                <a:lnTo>
                  <a:pt x="564" y="655"/>
                </a:lnTo>
                <a:cubicBezTo>
                  <a:pt x="558" y="659"/>
                  <a:pt x="556" y="668"/>
                  <a:pt x="559" y="674"/>
                </a:cubicBezTo>
                <a:lnTo>
                  <a:pt x="573" y="697"/>
                </a:lnTo>
                <a:lnTo>
                  <a:pt x="573" y="697"/>
                </a:lnTo>
                <a:lnTo>
                  <a:pt x="573" y="697"/>
                </a:lnTo>
                <a:lnTo>
                  <a:pt x="677" y="879"/>
                </a:lnTo>
                <a:lnTo>
                  <a:pt x="677" y="879"/>
                </a:lnTo>
                <a:cubicBezTo>
                  <a:pt x="694" y="908"/>
                  <a:pt x="684" y="945"/>
                  <a:pt x="655" y="962"/>
                </a:cubicBezTo>
                <a:lnTo>
                  <a:pt x="655" y="962"/>
                </a:lnTo>
                <a:cubicBezTo>
                  <a:pt x="626" y="978"/>
                  <a:pt x="589" y="968"/>
                  <a:pt x="572" y="940"/>
                </a:cubicBezTo>
                <a:lnTo>
                  <a:pt x="483" y="784"/>
                </a:lnTo>
                <a:lnTo>
                  <a:pt x="483" y="784"/>
                </a:lnTo>
                <a:cubicBezTo>
                  <a:pt x="501" y="773"/>
                  <a:pt x="514" y="755"/>
                  <a:pt x="519" y="734"/>
                </a:cubicBezTo>
                <a:lnTo>
                  <a:pt x="519" y="734"/>
                </a:lnTo>
                <a:cubicBezTo>
                  <a:pt x="525" y="712"/>
                  <a:pt x="522" y="688"/>
                  <a:pt x="511" y="668"/>
                </a:cubicBezTo>
                <a:lnTo>
                  <a:pt x="511" y="668"/>
                </a:lnTo>
                <a:cubicBezTo>
                  <a:pt x="498" y="647"/>
                  <a:pt x="479" y="632"/>
                  <a:pt x="457" y="626"/>
                </a:cubicBezTo>
                <a:lnTo>
                  <a:pt x="457" y="626"/>
                </a:lnTo>
                <a:cubicBezTo>
                  <a:pt x="443" y="622"/>
                  <a:pt x="429" y="622"/>
                  <a:pt x="415" y="625"/>
                </a:cubicBezTo>
                <a:lnTo>
                  <a:pt x="415" y="625"/>
                </a:lnTo>
                <a:cubicBezTo>
                  <a:pt x="422" y="603"/>
                  <a:pt x="420" y="577"/>
                  <a:pt x="408" y="554"/>
                </a:cubicBezTo>
                <a:lnTo>
                  <a:pt x="408" y="554"/>
                </a:lnTo>
                <a:cubicBezTo>
                  <a:pt x="396" y="534"/>
                  <a:pt x="377" y="520"/>
                  <a:pt x="354" y="514"/>
                </a:cubicBezTo>
                <a:lnTo>
                  <a:pt x="354" y="514"/>
                </a:lnTo>
                <a:cubicBezTo>
                  <a:pt x="334" y="508"/>
                  <a:pt x="312" y="510"/>
                  <a:pt x="293" y="519"/>
                </a:cubicBezTo>
                <a:lnTo>
                  <a:pt x="293" y="519"/>
                </a:lnTo>
                <a:cubicBezTo>
                  <a:pt x="298" y="498"/>
                  <a:pt x="296" y="474"/>
                  <a:pt x="284" y="454"/>
                </a:cubicBezTo>
                <a:lnTo>
                  <a:pt x="284" y="454"/>
                </a:lnTo>
                <a:cubicBezTo>
                  <a:pt x="260" y="412"/>
                  <a:pt x="205" y="397"/>
                  <a:pt x="164" y="422"/>
                </a:cubicBezTo>
                <a:lnTo>
                  <a:pt x="117" y="449"/>
                </a:lnTo>
                <a:lnTo>
                  <a:pt x="102" y="423"/>
                </a:lnTo>
                <a:lnTo>
                  <a:pt x="102" y="423"/>
                </a:lnTo>
                <a:cubicBezTo>
                  <a:pt x="84" y="391"/>
                  <a:pt x="78" y="353"/>
                  <a:pt x="87" y="316"/>
                </a:cubicBezTo>
                <a:lnTo>
                  <a:pt x="87" y="316"/>
                </a:lnTo>
                <a:cubicBezTo>
                  <a:pt x="92" y="300"/>
                  <a:pt x="90" y="284"/>
                  <a:pt x="82" y="270"/>
                </a:cubicBezTo>
                <a:lnTo>
                  <a:pt x="70" y="250"/>
                </a:lnTo>
                <a:lnTo>
                  <a:pt x="70" y="250"/>
                </a:lnTo>
                <a:cubicBezTo>
                  <a:pt x="66" y="243"/>
                  <a:pt x="58" y="241"/>
                  <a:pt x="51" y="244"/>
                </a:cubicBezTo>
                <a:lnTo>
                  <a:pt x="51" y="244"/>
                </a:lnTo>
                <a:cubicBezTo>
                  <a:pt x="45" y="249"/>
                  <a:pt x="43" y="257"/>
                  <a:pt x="46" y="263"/>
                </a:cubicBezTo>
                <a:lnTo>
                  <a:pt x="58" y="284"/>
                </a:lnTo>
                <a:lnTo>
                  <a:pt x="58" y="284"/>
                </a:lnTo>
                <a:cubicBezTo>
                  <a:pt x="62" y="291"/>
                  <a:pt x="63" y="300"/>
                  <a:pt x="61" y="309"/>
                </a:cubicBezTo>
                <a:lnTo>
                  <a:pt x="61" y="309"/>
                </a:lnTo>
                <a:cubicBezTo>
                  <a:pt x="50" y="353"/>
                  <a:pt x="56" y="398"/>
                  <a:pt x="79" y="437"/>
                </a:cubicBezTo>
                <a:lnTo>
                  <a:pt x="93" y="462"/>
                </a:lnTo>
                <a:lnTo>
                  <a:pt x="47" y="489"/>
                </a:lnTo>
                <a:lnTo>
                  <a:pt x="47" y="489"/>
                </a:lnTo>
                <a:cubicBezTo>
                  <a:pt x="26" y="501"/>
                  <a:pt x="11" y="520"/>
                  <a:pt x="6" y="543"/>
                </a:cubicBezTo>
                <a:lnTo>
                  <a:pt x="6" y="543"/>
                </a:lnTo>
                <a:cubicBezTo>
                  <a:pt x="0" y="565"/>
                  <a:pt x="3" y="589"/>
                  <a:pt x="15" y="610"/>
                </a:cubicBezTo>
                <a:lnTo>
                  <a:pt x="15" y="610"/>
                </a:lnTo>
                <a:cubicBezTo>
                  <a:pt x="26" y="630"/>
                  <a:pt x="45" y="645"/>
                  <a:pt x="68" y="651"/>
                </a:cubicBezTo>
                <a:lnTo>
                  <a:pt x="68" y="651"/>
                </a:lnTo>
                <a:cubicBezTo>
                  <a:pt x="74" y="652"/>
                  <a:pt x="81" y="653"/>
                  <a:pt x="87" y="653"/>
                </a:cubicBezTo>
                <a:lnTo>
                  <a:pt x="87" y="653"/>
                </a:lnTo>
                <a:cubicBezTo>
                  <a:pt x="74" y="679"/>
                  <a:pt x="73" y="712"/>
                  <a:pt x="89" y="738"/>
                </a:cubicBezTo>
                <a:lnTo>
                  <a:pt x="89" y="738"/>
                </a:lnTo>
                <a:cubicBezTo>
                  <a:pt x="101" y="759"/>
                  <a:pt x="120" y="773"/>
                  <a:pt x="142" y="779"/>
                </a:cubicBezTo>
                <a:lnTo>
                  <a:pt x="142" y="779"/>
                </a:lnTo>
                <a:cubicBezTo>
                  <a:pt x="149" y="781"/>
                  <a:pt x="155" y="782"/>
                  <a:pt x="162" y="783"/>
                </a:cubicBezTo>
                <a:lnTo>
                  <a:pt x="162" y="783"/>
                </a:lnTo>
                <a:cubicBezTo>
                  <a:pt x="149" y="808"/>
                  <a:pt x="148" y="841"/>
                  <a:pt x="164" y="868"/>
                </a:cubicBezTo>
                <a:lnTo>
                  <a:pt x="164" y="868"/>
                </a:lnTo>
                <a:cubicBezTo>
                  <a:pt x="175" y="888"/>
                  <a:pt x="194" y="903"/>
                  <a:pt x="217" y="909"/>
                </a:cubicBezTo>
                <a:lnTo>
                  <a:pt x="217" y="909"/>
                </a:lnTo>
                <a:cubicBezTo>
                  <a:pt x="224" y="910"/>
                  <a:pt x="230" y="911"/>
                  <a:pt x="236" y="912"/>
                </a:cubicBezTo>
                <a:lnTo>
                  <a:pt x="236" y="912"/>
                </a:lnTo>
                <a:cubicBezTo>
                  <a:pt x="223" y="937"/>
                  <a:pt x="223" y="970"/>
                  <a:pt x="238" y="997"/>
                </a:cubicBezTo>
                <a:lnTo>
                  <a:pt x="238" y="997"/>
                </a:lnTo>
                <a:cubicBezTo>
                  <a:pt x="254" y="1025"/>
                  <a:pt x="284" y="1041"/>
                  <a:pt x="314" y="1041"/>
                </a:cubicBezTo>
                <a:lnTo>
                  <a:pt x="314" y="1041"/>
                </a:lnTo>
                <a:cubicBezTo>
                  <a:pt x="329" y="1041"/>
                  <a:pt x="345" y="1037"/>
                  <a:pt x="358" y="1029"/>
                </a:cubicBezTo>
                <a:lnTo>
                  <a:pt x="410" y="999"/>
                </a:lnTo>
                <a:lnTo>
                  <a:pt x="410" y="999"/>
                </a:lnTo>
                <a:cubicBezTo>
                  <a:pt x="426" y="1011"/>
                  <a:pt x="445" y="1018"/>
                  <a:pt x="465" y="1018"/>
                </a:cubicBezTo>
                <a:lnTo>
                  <a:pt x="465" y="1018"/>
                </a:lnTo>
                <a:cubicBezTo>
                  <a:pt x="480" y="1018"/>
                  <a:pt x="495" y="1014"/>
                  <a:pt x="509" y="1007"/>
                </a:cubicBezTo>
                <a:lnTo>
                  <a:pt x="509" y="1007"/>
                </a:lnTo>
                <a:cubicBezTo>
                  <a:pt x="529" y="995"/>
                  <a:pt x="543" y="976"/>
                  <a:pt x="550" y="955"/>
                </a:cubicBezTo>
                <a:lnTo>
                  <a:pt x="550" y="955"/>
                </a:lnTo>
                <a:cubicBezTo>
                  <a:pt x="566" y="982"/>
                  <a:pt x="595" y="997"/>
                  <a:pt x="625" y="997"/>
                </a:cubicBezTo>
                <a:lnTo>
                  <a:pt x="625" y="997"/>
                </a:lnTo>
                <a:cubicBezTo>
                  <a:pt x="640" y="997"/>
                  <a:pt x="655" y="994"/>
                  <a:pt x="669" y="986"/>
                </a:cubicBezTo>
                <a:lnTo>
                  <a:pt x="669" y="986"/>
                </a:lnTo>
                <a:cubicBezTo>
                  <a:pt x="692" y="972"/>
                  <a:pt x="707" y="950"/>
                  <a:pt x="711" y="926"/>
                </a:cubicBezTo>
                <a:lnTo>
                  <a:pt x="711" y="926"/>
                </a:lnTo>
                <a:cubicBezTo>
                  <a:pt x="721" y="934"/>
                  <a:pt x="732" y="940"/>
                  <a:pt x="744" y="943"/>
                </a:cubicBezTo>
                <a:lnTo>
                  <a:pt x="744" y="943"/>
                </a:lnTo>
                <a:cubicBezTo>
                  <a:pt x="752" y="945"/>
                  <a:pt x="759" y="946"/>
                  <a:pt x="767" y="946"/>
                </a:cubicBezTo>
                <a:lnTo>
                  <a:pt x="767" y="946"/>
                </a:lnTo>
                <a:cubicBezTo>
                  <a:pt x="783" y="946"/>
                  <a:pt x="798" y="942"/>
                  <a:pt x="811" y="934"/>
                </a:cubicBezTo>
                <a:lnTo>
                  <a:pt x="811" y="934"/>
                </a:lnTo>
                <a:cubicBezTo>
                  <a:pt x="850" y="912"/>
                  <a:pt x="866" y="863"/>
                  <a:pt x="848" y="822"/>
                </a:cubicBezTo>
                <a:lnTo>
                  <a:pt x="848" y="822"/>
                </a:lnTo>
                <a:cubicBezTo>
                  <a:pt x="855" y="824"/>
                  <a:pt x="863" y="825"/>
                  <a:pt x="869" y="825"/>
                </a:cubicBezTo>
                <a:lnTo>
                  <a:pt x="869" y="825"/>
                </a:lnTo>
                <a:cubicBezTo>
                  <a:pt x="885" y="825"/>
                  <a:pt x="900" y="821"/>
                  <a:pt x="913" y="813"/>
                </a:cubicBezTo>
                <a:lnTo>
                  <a:pt x="913" y="813"/>
                </a:lnTo>
                <a:cubicBezTo>
                  <a:pt x="934" y="802"/>
                  <a:pt x="949" y="783"/>
                  <a:pt x="954" y="760"/>
                </a:cubicBezTo>
                <a:lnTo>
                  <a:pt x="954" y="760"/>
                </a:lnTo>
                <a:cubicBezTo>
                  <a:pt x="960" y="737"/>
                  <a:pt x="958" y="714"/>
                  <a:pt x="946" y="693"/>
                </a:cubicBezTo>
                <a:lnTo>
                  <a:pt x="945" y="690"/>
                </a:lnTo>
                <a:lnTo>
                  <a:pt x="972" y="674"/>
                </a:lnTo>
                <a:lnTo>
                  <a:pt x="972" y="674"/>
                </a:lnTo>
                <a:cubicBezTo>
                  <a:pt x="1022" y="646"/>
                  <a:pt x="1054" y="593"/>
                  <a:pt x="1057" y="535"/>
                </a:cubicBezTo>
                <a:lnTo>
                  <a:pt x="1057" y="535"/>
                </a:lnTo>
                <a:cubicBezTo>
                  <a:pt x="1058" y="528"/>
                  <a:pt x="1062" y="521"/>
                  <a:pt x="1067" y="518"/>
                </a:cubicBezTo>
                <a:lnTo>
                  <a:pt x="1073" y="514"/>
                </a:lnTo>
                <a:lnTo>
                  <a:pt x="1073" y="514"/>
                </a:lnTo>
                <a:cubicBezTo>
                  <a:pt x="1110" y="493"/>
                  <a:pt x="1122" y="447"/>
                  <a:pt x="1101" y="410"/>
                </a:cubicBezTo>
                <a:close/>
              </a:path>
            </a:pathLst>
          </a:custGeom>
          <a:solidFill>
            <a:schemeClr val="bg1"/>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a:solidFill>
                  <a:schemeClr val="tx2"/>
                </a:solidFill>
                <a:latin typeface="Poppins" pitchFamily="2" charset="77"/>
                <a:cs typeface="Poppins" pitchFamily="2" charset="77"/>
              </a:rPr>
              <a:t>Casus 2</a:t>
            </a:r>
          </a:p>
        </p:txBody>
      </p:sp>
      <p:sp>
        <p:nvSpPr>
          <p:cNvPr id="5" name="TextBox 4">
            <a:extLst>
              <a:ext uri="{FF2B5EF4-FFF2-40B4-BE49-F238E27FC236}">
                <a16:creationId xmlns:a16="http://schemas.microsoft.com/office/drawing/2014/main" id="{9D64EE8B-448B-7543-8A55-C9A408D550E4}"/>
              </a:ext>
            </a:extLst>
          </p:cNvPr>
          <p:cNvSpPr txBox="1"/>
          <p:nvPr/>
        </p:nvSpPr>
        <p:spPr>
          <a:xfrm>
            <a:off x="1520827" y="2238388"/>
            <a:ext cx="21335998" cy="1754326"/>
          </a:xfrm>
          <a:prstGeom prst="rect">
            <a:avLst/>
          </a:prstGeom>
          <a:noFill/>
        </p:spPr>
        <p:txBody>
          <a:bodyPr wrap="square" rtlCol="0">
            <a:spAutoFit/>
          </a:bodyPr>
          <a:lstStyle/>
          <a:p>
            <a:pPr algn="ctr"/>
            <a:r>
              <a:rPr lang="nl-NL" spc="-120" dirty="0">
                <a:latin typeface="Poppins" pitchFamily="2" charset="77"/>
                <a:cs typeface="Poppins" pitchFamily="2" charset="77"/>
              </a:rPr>
              <a:t>Man(64) en vrouw(60) willen dochter(28) helpen i.v.m. relatiebreuk. Dochter wil de woning overnemen, maar komt 80k tekort. Ouders willen helpen in een leen/schenk constructie. Beide zijn zelfstandig en verdienen bij elkaar 75k. Naast AOW zal er in totaal 25k aan pensioen binnen komen vanuit meneer. Naast deze dochter zijn er nog twee jongere kinderen.</a:t>
            </a:r>
          </a:p>
        </p:txBody>
      </p:sp>
      <p:sp>
        <p:nvSpPr>
          <p:cNvPr id="8" name="TextBox 7">
            <a:extLst>
              <a:ext uri="{FF2B5EF4-FFF2-40B4-BE49-F238E27FC236}">
                <a16:creationId xmlns:a16="http://schemas.microsoft.com/office/drawing/2014/main" id="{8982523E-8A69-CA45-BC08-21EC35B1AACA}"/>
              </a:ext>
            </a:extLst>
          </p:cNvPr>
          <p:cNvSpPr txBox="1"/>
          <p:nvPr/>
        </p:nvSpPr>
        <p:spPr>
          <a:xfrm>
            <a:off x="3996581" y="5200970"/>
            <a:ext cx="4153611" cy="646331"/>
          </a:xfrm>
          <a:prstGeom prst="rect">
            <a:avLst/>
          </a:prstGeom>
          <a:noFill/>
        </p:spPr>
        <p:txBody>
          <a:bodyPr wrap="square" rtlCol="0" anchor="b">
            <a:spAutoFit/>
          </a:bodyPr>
          <a:lstStyle/>
          <a:p>
            <a:r>
              <a:rPr lang="en-US" b="1" spc="-30" dirty="0">
                <a:solidFill>
                  <a:schemeClr val="tx2"/>
                </a:solidFill>
                <a:latin typeface="Poppins" pitchFamily="2" charset="77"/>
                <a:cs typeface="Poppins" pitchFamily="2" charset="77"/>
              </a:rPr>
              <a:t>Hypotheek </a:t>
            </a:r>
            <a:r>
              <a:rPr lang="en-US" b="1" spc="-30" dirty="0" err="1">
                <a:solidFill>
                  <a:schemeClr val="tx2"/>
                </a:solidFill>
                <a:latin typeface="Poppins" pitchFamily="2" charset="77"/>
                <a:cs typeface="Poppins" pitchFamily="2" charset="77"/>
              </a:rPr>
              <a:t>gegevens</a:t>
            </a:r>
            <a:endParaRPr lang="en-US" b="1" spc="-30" dirty="0">
              <a:solidFill>
                <a:schemeClr val="tx2"/>
              </a:solidFill>
              <a:latin typeface="Poppins" pitchFamily="2" charset="77"/>
              <a:cs typeface="Poppins" pitchFamily="2" charset="77"/>
            </a:endParaRPr>
          </a:p>
        </p:txBody>
      </p:sp>
      <p:sp>
        <p:nvSpPr>
          <p:cNvPr id="9" name="TextBox 8">
            <a:extLst>
              <a:ext uri="{FF2B5EF4-FFF2-40B4-BE49-F238E27FC236}">
                <a16:creationId xmlns:a16="http://schemas.microsoft.com/office/drawing/2014/main" id="{6C0AC53B-9E79-DF4D-8127-E9F22025690C}"/>
              </a:ext>
            </a:extLst>
          </p:cNvPr>
          <p:cNvSpPr txBox="1"/>
          <p:nvPr/>
        </p:nvSpPr>
        <p:spPr>
          <a:xfrm>
            <a:off x="3996581" y="5890077"/>
            <a:ext cx="4844545" cy="194546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Huidige woning is 775k waard en is op dit moment vrij van hypotheek.</a:t>
            </a:r>
          </a:p>
        </p:txBody>
      </p:sp>
      <p:sp>
        <p:nvSpPr>
          <p:cNvPr id="12" name="TextBox 11">
            <a:extLst>
              <a:ext uri="{FF2B5EF4-FFF2-40B4-BE49-F238E27FC236}">
                <a16:creationId xmlns:a16="http://schemas.microsoft.com/office/drawing/2014/main" id="{CE8C6297-28FC-4743-83DE-66EA53599F03}"/>
              </a:ext>
            </a:extLst>
          </p:cNvPr>
          <p:cNvSpPr txBox="1"/>
          <p:nvPr/>
        </p:nvSpPr>
        <p:spPr>
          <a:xfrm>
            <a:off x="18501494" y="5467793"/>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A</a:t>
            </a:r>
          </a:p>
        </p:txBody>
      </p:sp>
      <p:sp>
        <p:nvSpPr>
          <p:cNvPr id="13" name="TextBox 12">
            <a:extLst>
              <a:ext uri="{FF2B5EF4-FFF2-40B4-BE49-F238E27FC236}">
                <a16:creationId xmlns:a16="http://schemas.microsoft.com/office/drawing/2014/main" id="{4D69BA5B-92B4-CF41-9B19-4B314C77EC2D}"/>
              </a:ext>
            </a:extLst>
          </p:cNvPr>
          <p:cNvSpPr txBox="1"/>
          <p:nvPr/>
        </p:nvSpPr>
        <p:spPr>
          <a:xfrm>
            <a:off x="18501494" y="6156898"/>
            <a:ext cx="4993267" cy="560474"/>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(Aflosvrij) box 3 </a:t>
            </a:r>
            <a:r>
              <a:rPr lang="nl-NL" spc="-20" dirty="0" err="1">
                <a:latin typeface="Poppins" pitchFamily="2" charset="77"/>
                <a:cs typeface="Poppins" pitchFamily="2" charset="77"/>
              </a:rPr>
              <a:t>bijlenen</a:t>
            </a:r>
            <a:endParaRPr lang="nl-NL" spc="-20" dirty="0">
              <a:latin typeface="Poppins" pitchFamily="2" charset="77"/>
              <a:cs typeface="Poppins" pitchFamily="2" charset="77"/>
            </a:endParaRPr>
          </a:p>
        </p:txBody>
      </p:sp>
      <p:sp>
        <p:nvSpPr>
          <p:cNvPr id="38" name="TextBox 11">
            <a:extLst>
              <a:ext uri="{FF2B5EF4-FFF2-40B4-BE49-F238E27FC236}">
                <a16:creationId xmlns:a16="http://schemas.microsoft.com/office/drawing/2014/main" id="{DBD1D1B1-13B0-4ED6-838F-760EF9CC27E7}"/>
              </a:ext>
            </a:extLst>
          </p:cNvPr>
          <p:cNvSpPr txBox="1"/>
          <p:nvPr/>
        </p:nvSpPr>
        <p:spPr>
          <a:xfrm>
            <a:off x="18500391" y="7543058"/>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B</a:t>
            </a:r>
          </a:p>
        </p:txBody>
      </p:sp>
      <p:sp>
        <p:nvSpPr>
          <p:cNvPr id="39" name="TextBox 12">
            <a:extLst>
              <a:ext uri="{FF2B5EF4-FFF2-40B4-BE49-F238E27FC236}">
                <a16:creationId xmlns:a16="http://schemas.microsoft.com/office/drawing/2014/main" id="{EBDF9413-DE90-4FE7-8B5B-1231AB5589BD}"/>
              </a:ext>
            </a:extLst>
          </p:cNvPr>
          <p:cNvSpPr txBox="1"/>
          <p:nvPr/>
        </p:nvSpPr>
        <p:spPr>
          <a:xfrm>
            <a:off x="18500390" y="8232163"/>
            <a:ext cx="4993267" cy="560474"/>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Verzilverhypotheek</a:t>
            </a:r>
          </a:p>
        </p:txBody>
      </p:sp>
      <p:sp>
        <p:nvSpPr>
          <p:cNvPr id="40" name="TextBox 11">
            <a:extLst>
              <a:ext uri="{FF2B5EF4-FFF2-40B4-BE49-F238E27FC236}">
                <a16:creationId xmlns:a16="http://schemas.microsoft.com/office/drawing/2014/main" id="{B1712CE5-0CA4-4C51-BE3F-362977112EA8}"/>
              </a:ext>
            </a:extLst>
          </p:cNvPr>
          <p:cNvSpPr txBox="1"/>
          <p:nvPr/>
        </p:nvSpPr>
        <p:spPr>
          <a:xfrm>
            <a:off x="18501492" y="9457647"/>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C</a:t>
            </a:r>
          </a:p>
        </p:txBody>
      </p:sp>
      <p:sp>
        <p:nvSpPr>
          <p:cNvPr id="41" name="TextBox 12">
            <a:extLst>
              <a:ext uri="{FF2B5EF4-FFF2-40B4-BE49-F238E27FC236}">
                <a16:creationId xmlns:a16="http://schemas.microsoft.com/office/drawing/2014/main" id="{EA24A05D-EB00-44FF-936B-1FC212EF2AE0}"/>
              </a:ext>
            </a:extLst>
          </p:cNvPr>
          <p:cNvSpPr txBox="1"/>
          <p:nvPr/>
        </p:nvSpPr>
        <p:spPr>
          <a:xfrm>
            <a:off x="18501492" y="10146752"/>
            <a:ext cx="5215761" cy="560474"/>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Mix van A) en B)</a:t>
            </a:r>
          </a:p>
        </p:txBody>
      </p:sp>
      <p:pic>
        <p:nvPicPr>
          <p:cNvPr id="33" name="Afbeelding 32">
            <a:extLst>
              <a:ext uri="{FF2B5EF4-FFF2-40B4-BE49-F238E27FC236}">
                <a16:creationId xmlns:a16="http://schemas.microsoft.com/office/drawing/2014/main" id="{3DC0B98D-114D-4999-8546-2C059AAD80B1}"/>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2936355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143">
            <a:extLst>
              <a:ext uri="{FF2B5EF4-FFF2-40B4-BE49-F238E27FC236}">
                <a16:creationId xmlns:a16="http://schemas.microsoft.com/office/drawing/2014/main" id="{24FD67F6-CD8D-BF41-B3A2-47D63F832E31}"/>
              </a:ext>
            </a:extLst>
          </p:cNvPr>
          <p:cNvSpPr>
            <a:spLocks noChangeArrowheads="1"/>
          </p:cNvSpPr>
          <p:nvPr/>
        </p:nvSpPr>
        <p:spPr bwMode="auto">
          <a:xfrm>
            <a:off x="2384931" y="5282887"/>
            <a:ext cx="1635681" cy="1610116"/>
          </a:xfrm>
          <a:prstGeom prst="roundRect">
            <a:avLst>
              <a:gd name="adj" fmla="val 8460"/>
            </a:avLst>
          </a:prstGeom>
          <a:solidFill>
            <a:schemeClr val="accent4"/>
          </a:solidFill>
          <a:ln>
            <a:noFill/>
          </a:ln>
          <a:effectLst/>
        </p:spPr>
        <p:txBody>
          <a:bodyPr wrap="none" anchor="ctr"/>
          <a:lstStyle/>
          <a:p>
            <a:endParaRPr lang="en-US" sz="3599" dirty="0">
              <a:latin typeface="Poppins" pitchFamily="2" charset="77"/>
            </a:endParaRPr>
          </a:p>
        </p:txBody>
      </p:sp>
      <p:sp>
        <p:nvSpPr>
          <p:cNvPr id="22" name="Freeform 215">
            <a:extLst>
              <a:ext uri="{FF2B5EF4-FFF2-40B4-BE49-F238E27FC236}">
                <a16:creationId xmlns:a16="http://schemas.microsoft.com/office/drawing/2014/main" id="{F4D15C6B-C90B-D041-9BBF-CF8B29322A7B}"/>
              </a:ext>
            </a:extLst>
          </p:cNvPr>
          <p:cNvSpPr>
            <a:spLocks noChangeArrowheads="1"/>
          </p:cNvSpPr>
          <p:nvPr/>
        </p:nvSpPr>
        <p:spPr bwMode="auto">
          <a:xfrm>
            <a:off x="2386034" y="7836634"/>
            <a:ext cx="1635681" cy="1610116"/>
          </a:xfrm>
          <a:prstGeom prst="roundRect">
            <a:avLst>
              <a:gd name="adj" fmla="val 8802"/>
            </a:avLst>
          </a:prstGeom>
          <a:solidFill>
            <a:schemeClr val="accent5"/>
          </a:solidFill>
          <a:ln>
            <a:noFill/>
          </a:ln>
          <a:effectLst/>
        </p:spPr>
        <p:txBody>
          <a:bodyPr wrap="none" anchor="ctr"/>
          <a:lstStyle/>
          <a:p>
            <a:endParaRPr lang="en-US" sz="3599" dirty="0">
              <a:latin typeface="Poppins" pitchFamily="2" charset="77"/>
            </a:endParaRPr>
          </a:p>
        </p:txBody>
      </p:sp>
      <p:sp>
        <p:nvSpPr>
          <p:cNvPr id="31" name="Freeform 30">
            <a:extLst>
              <a:ext uri="{FF2B5EF4-FFF2-40B4-BE49-F238E27FC236}">
                <a16:creationId xmlns:a16="http://schemas.microsoft.com/office/drawing/2014/main" id="{03F8283C-AE29-274F-AF44-564FD19E9D3D}"/>
              </a:ext>
            </a:extLst>
          </p:cNvPr>
          <p:cNvSpPr>
            <a:spLocks noChangeArrowheads="1"/>
          </p:cNvSpPr>
          <p:nvPr/>
        </p:nvSpPr>
        <p:spPr bwMode="auto">
          <a:xfrm>
            <a:off x="2759513" y="5570075"/>
            <a:ext cx="1026013" cy="988827"/>
          </a:xfrm>
          <a:custGeom>
            <a:avLst/>
            <a:gdLst>
              <a:gd name="connsiteX0" fmla="*/ 231420 w 1261098"/>
              <a:gd name="connsiteY0" fmla="*/ 1109593 h 1234689"/>
              <a:gd name="connsiteX1" fmla="*/ 232660 w 1261098"/>
              <a:gd name="connsiteY1" fmla="*/ 1126957 h 1234689"/>
              <a:gd name="connsiteX2" fmla="*/ 216536 w 1261098"/>
              <a:gd name="connsiteY2" fmla="*/ 1145562 h 1234689"/>
              <a:gd name="connsiteX3" fmla="*/ 199172 w 1261098"/>
              <a:gd name="connsiteY3" fmla="*/ 1130678 h 1234689"/>
              <a:gd name="connsiteX4" fmla="*/ 196692 w 1261098"/>
              <a:gd name="connsiteY4" fmla="*/ 1113314 h 1234689"/>
              <a:gd name="connsiteX5" fmla="*/ 481968 w 1261098"/>
              <a:gd name="connsiteY5" fmla="*/ 1038183 h 1234689"/>
              <a:gd name="connsiteX6" fmla="*/ 881204 w 1261098"/>
              <a:gd name="connsiteY6" fmla="*/ 1038183 h 1234689"/>
              <a:gd name="connsiteX7" fmla="*/ 898564 w 1261098"/>
              <a:gd name="connsiteY7" fmla="*/ 1056747 h 1234689"/>
              <a:gd name="connsiteX8" fmla="*/ 881204 w 1261098"/>
              <a:gd name="connsiteY8" fmla="*/ 1075310 h 1234689"/>
              <a:gd name="connsiteX9" fmla="*/ 481968 w 1261098"/>
              <a:gd name="connsiteY9" fmla="*/ 1075310 h 1234689"/>
              <a:gd name="connsiteX10" fmla="*/ 465850 w 1261098"/>
              <a:gd name="connsiteY10" fmla="*/ 1056747 h 1234689"/>
              <a:gd name="connsiteX11" fmla="*/ 481968 w 1261098"/>
              <a:gd name="connsiteY11" fmla="*/ 1038183 h 1234689"/>
              <a:gd name="connsiteX12" fmla="*/ 444930 w 1261098"/>
              <a:gd name="connsiteY12" fmla="*/ 928322 h 1234689"/>
              <a:gd name="connsiteX13" fmla="*/ 919470 w 1261098"/>
              <a:gd name="connsiteY13" fmla="*/ 928322 h 1234689"/>
              <a:gd name="connsiteX14" fmla="*/ 937000 w 1261098"/>
              <a:gd name="connsiteY14" fmla="*/ 943625 h 1234689"/>
              <a:gd name="connsiteX15" fmla="*/ 919470 w 1261098"/>
              <a:gd name="connsiteY15" fmla="*/ 960104 h 1234689"/>
              <a:gd name="connsiteX16" fmla="*/ 444930 w 1261098"/>
              <a:gd name="connsiteY16" fmla="*/ 960104 h 1234689"/>
              <a:gd name="connsiteX17" fmla="*/ 427400 w 1261098"/>
              <a:gd name="connsiteY17" fmla="*/ 943625 h 1234689"/>
              <a:gd name="connsiteX18" fmla="*/ 444930 w 1261098"/>
              <a:gd name="connsiteY18" fmla="*/ 928322 h 1234689"/>
              <a:gd name="connsiteX19" fmla="*/ 235508 w 1261098"/>
              <a:gd name="connsiteY19" fmla="*/ 926910 h 1234689"/>
              <a:gd name="connsiteX20" fmla="*/ 160803 w 1261098"/>
              <a:gd name="connsiteY20" fmla="*/ 933149 h 1234689"/>
              <a:gd name="connsiteX21" fmla="*/ 167028 w 1261098"/>
              <a:gd name="connsiteY21" fmla="*/ 1006770 h 1234689"/>
              <a:gd name="connsiteX22" fmla="*/ 208116 w 1261098"/>
              <a:gd name="connsiteY22" fmla="*/ 1040460 h 1234689"/>
              <a:gd name="connsiteX23" fmla="*/ 233018 w 1261098"/>
              <a:gd name="connsiteY23" fmla="*/ 1027982 h 1234689"/>
              <a:gd name="connsiteX24" fmla="*/ 241734 w 1261098"/>
              <a:gd name="connsiteY24" fmla="*/ 1000531 h 1234689"/>
              <a:gd name="connsiteX25" fmla="*/ 444930 w 1261098"/>
              <a:gd name="connsiteY25" fmla="*/ 818461 h 1234689"/>
              <a:gd name="connsiteX26" fmla="*/ 919470 w 1261098"/>
              <a:gd name="connsiteY26" fmla="*/ 818461 h 1234689"/>
              <a:gd name="connsiteX27" fmla="*/ 937000 w 1261098"/>
              <a:gd name="connsiteY27" fmla="*/ 834941 h 1234689"/>
              <a:gd name="connsiteX28" fmla="*/ 919470 w 1261098"/>
              <a:gd name="connsiteY28" fmla="*/ 850243 h 1234689"/>
              <a:gd name="connsiteX29" fmla="*/ 444930 w 1261098"/>
              <a:gd name="connsiteY29" fmla="*/ 850243 h 1234689"/>
              <a:gd name="connsiteX30" fmla="*/ 427400 w 1261098"/>
              <a:gd name="connsiteY30" fmla="*/ 834941 h 1234689"/>
              <a:gd name="connsiteX31" fmla="*/ 444930 w 1261098"/>
              <a:gd name="connsiteY31" fmla="*/ 818461 h 1234689"/>
              <a:gd name="connsiteX32" fmla="*/ 626034 w 1261098"/>
              <a:gd name="connsiteY32" fmla="*/ 450866 h 1234689"/>
              <a:gd name="connsiteX33" fmla="*/ 626034 w 1261098"/>
              <a:gd name="connsiteY33" fmla="*/ 569603 h 1234689"/>
              <a:gd name="connsiteX34" fmla="*/ 743858 w 1261098"/>
              <a:gd name="connsiteY34" fmla="*/ 569603 h 1234689"/>
              <a:gd name="connsiteX35" fmla="*/ 743858 w 1261098"/>
              <a:gd name="connsiteY35" fmla="*/ 450866 h 1234689"/>
              <a:gd name="connsiteX36" fmla="*/ 622274 w 1261098"/>
              <a:gd name="connsiteY36" fmla="*/ 417471 h 1234689"/>
              <a:gd name="connsiteX37" fmla="*/ 747618 w 1261098"/>
              <a:gd name="connsiteY37" fmla="*/ 417471 h 1234689"/>
              <a:gd name="connsiteX38" fmla="*/ 777702 w 1261098"/>
              <a:gd name="connsiteY38" fmla="*/ 447155 h 1234689"/>
              <a:gd name="connsiteX39" fmla="*/ 777702 w 1261098"/>
              <a:gd name="connsiteY39" fmla="*/ 573313 h 1234689"/>
              <a:gd name="connsiteX40" fmla="*/ 747618 w 1261098"/>
              <a:gd name="connsiteY40" fmla="*/ 602997 h 1234689"/>
              <a:gd name="connsiteX41" fmla="*/ 622274 w 1261098"/>
              <a:gd name="connsiteY41" fmla="*/ 602997 h 1234689"/>
              <a:gd name="connsiteX42" fmla="*/ 600966 w 1261098"/>
              <a:gd name="connsiteY42" fmla="*/ 594340 h 1234689"/>
              <a:gd name="connsiteX43" fmla="*/ 592192 w 1261098"/>
              <a:gd name="connsiteY43" fmla="*/ 573313 h 1234689"/>
              <a:gd name="connsiteX44" fmla="*/ 592192 w 1261098"/>
              <a:gd name="connsiteY44" fmla="*/ 447155 h 1234689"/>
              <a:gd name="connsiteX45" fmla="*/ 622274 w 1261098"/>
              <a:gd name="connsiteY45" fmla="*/ 417471 h 1234689"/>
              <a:gd name="connsiteX46" fmla="*/ 63686 w 1261098"/>
              <a:gd name="connsiteY46" fmla="*/ 281795 h 1234689"/>
              <a:gd name="connsiteX47" fmla="*/ 42519 w 1261098"/>
              <a:gd name="connsiteY47" fmla="*/ 294273 h 1234689"/>
              <a:gd name="connsiteX48" fmla="*/ 33803 w 1261098"/>
              <a:gd name="connsiteY48" fmla="*/ 317981 h 1234689"/>
              <a:gd name="connsiteX49" fmla="*/ 49990 w 1261098"/>
              <a:gd name="connsiteY49" fmla="*/ 503905 h 1234689"/>
              <a:gd name="connsiteX50" fmla="*/ 69911 w 1261098"/>
              <a:gd name="connsiteY50" fmla="*/ 501409 h 1234689"/>
              <a:gd name="connsiteX51" fmla="*/ 88587 w 1261098"/>
              <a:gd name="connsiteY51" fmla="*/ 506400 h 1234689"/>
              <a:gd name="connsiteX52" fmla="*/ 69911 w 1261098"/>
              <a:gd name="connsiteY52" fmla="*/ 281795 h 1234689"/>
              <a:gd name="connsiteX53" fmla="*/ 178234 w 1261098"/>
              <a:gd name="connsiteY53" fmla="*/ 273060 h 1234689"/>
              <a:gd name="connsiteX54" fmla="*/ 103528 w 1261098"/>
              <a:gd name="connsiteY54" fmla="*/ 279300 h 1234689"/>
              <a:gd name="connsiteX55" fmla="*/ 158312 w 1261098"/>
              <a:gd name="connsiteY55" fmla="*/ 899458 h 1234689"/>
              <a:gd name="connsiteX56" fmla="*/ 231772 w 1261098"/>
              <a:gd name="connsiteY56" fmla="*/ 891972 h 1234689"/>
              <a:gd name="connsiteX57" fmla="*/ 1151554 w 1261098"/>
              <a:gd name="connsiteY57" fmla="*/ 216568 h 1234689"/>
              <a:gd name="connsiteX58" fmla="*/ 1151554 w 1261098"/>
              <a:gd name="connsiteY58" fmla="*/ 235238 h 1234689"/>
              <a:gd name="connsiteX59" fmla="*/ 1151554 w 1261098"/>
              <a:gd name="connsiteY59" fmla="*/ 853827 h 1234689"/>
              <a:gd name="connsiteX60" fmla="*/ 1151554 w 1261098"/>
              <a:gd name="connsiteY60" fmla="*/ 908591 h 1234689"/>
              <a:gd name="connsiteX61" fmla="*/ 1151554 w 1261098"/>
              <a:gd name="connsiteY61" fmla="*/ 1018120 h 1234689"/>
              <a:gd name="connsiteX62" fmla="*/ 1188898 w 1261098"/>
              <a:gd name="connsiteY62" fmla="*/ 1055460 h 1234689"/>
              <a:gd name="connsiteX63" fmla="*/ 1226242 w 1261098"/>
              <a:gd name="connsiteY63" fmla="*/ 1018120 h 1234689"/>
              <a:gd name="connsiteX64" fmla="*/ 1226242 w 1261098"/>
              <a:gd name="connsiteY64" fmla="*/ 227770 h 1234689"/>
              <a:gd name="connsiteX65" fmla="*/ 1216284 w 1261098"/>
              <a:gd name="connsiteY65" fmla="*/ 216568 h 1234689"/>
              <a:gd name="connsiteX66" fmla="*/ 820174 w 1261098"/>
              <a:gd name="connsiteY66" fmla="*/ 198334 h 1234689"/>
              <a:gd name="connsiteX67" fmla="*/ 820174 w 1261098"/>
              <a:gd name="connsiteY67" fmla="*/ 275358 h 1234689"/>
              <a:gd name="connsiteX68" fmla="*/ 811450 w 1261098"/>
              <a:gd name="connsiteY68" fmla="*/ 290266 h 1234689"/>
              <a:gd name="connsiteX69" fmla="*/ 794002 w 1261098"/>
              <a:gd name="connsiteY69" fmla="*/ 289024 h 1234689"/>
              <a:gd name="connsiteX70" fmla="*/ 690556 w 1261098"/>
              <a:gd name="connsiteY70" fmla="*/ 221938 h 1234689"/>
              <a:gd name="connsiteX71" fmla="*/ 676846 w 1261098"/>
              <a:gd name="connsiteY71" fmla="*/ 221938 h 1234689"/>
              <a:gd name="connsiteX72" fmla="*/ 440046 w 1261098"/>
              <a:gd name="connsiteY72" fmla="*/ 384683 h 1234689"/>
              <a:gd name="connsiteX73" fmla="*/ 474942 w 1261098"/>
              <a:gd name="connsiteY73" fmla="*/ 384683 h 1234689"/>
              <a:gd name="connsiteX74" fmla="*/ 492390 w 1261098"/>
              <a:gd name="connsiteY74" fmla="*/ 402076 h 1234689"/>
              <a:gd name="connsiteX75" fmla="*/ 492390 w 1261098"/>
              <a:gd name="connsiteY75" fmla="*/ 686570 h 1234689"/>
              <a:gd name="connsiteX76" fmla="*/ 496130 w 1261098"/>
              <a:gd name="connsiteY76" fmla="*/ 690297 h 1234689"/>
              <a:gd name="connsiteX77" fmla="*/ 871274 w 1261098"/>
              <a:gd name="connsiteY77" fmla="*/ 690297 h 1234689"/>
              <a:gd name="connsiteX78" fmla="*/ 875012 w 1261098"/>
              <a:gd name="connsiteY78" fmla="*/ 686570 h 1234689"/>
              <a:gd name="connsiteX79" fmla="*/ 873766 w 1261098"/>
              <a:gd name="connsiteY79" fmla="*/ 402076 h 1234689"/>
              <a:gd name="connsiteX80" fmla="*/ 878752 w 1261098"/>
              <a:gd name="connsiteY80" fmla="*/ 389653 h 1234689"/>
              <a:gd name="connsiteX81" fmla="*/ 891214 w 1261098"/>
              <a:gd name="connsiteY81" fmla="*/ 384683 h 1234689"/>
              <a:gd name="connsiteX82" fmla="*/ 931096 w 1261098"/>
              <a:gd name="connsiteY82" fmla="*/ 384683 h 1234689"/>
              <a:gd name="connsiteX83" fmla="*/ 861302 w 1261098"/>
              <a:gd name="connsiteY83" fmla="*/ 331263 h 1234689"/>
              <a:gd name="connsiteX84" fmla="*/ 853824 w 1261098"/>
              <a:gd name="connsiteY84" fmla="*/ 317597 h 1234689"/>
              <a:gd name="connsiteX85" fmla="*/ 853824 w 1261098"/>
              <a:gd name="connsiteY85" fmla="*/ 198334 h 1234689"/>
              <a:gd name="connsiteX86" fmla="*/ 808958 w 1261098"/>
              <a:gd name="connsiteY86" fmla="*/ 164791 h 1234689"/>
              <a:gd name="connsiteX87" fmla="*/ 865042 w 1261098"/>
              <a:gd name="connsiteY87" fmla="*/ 164791 h 1234689"/>
              <a:gd name="connsiteX88" fmla="*/ 888722 w 1261098"/>
              <a:gd name="connsiteY88" fmla="*/ 188395 h 1234689"/>
              <a:gd name="connsiteX89" fmla="*/ 888722 w 1261098"/>
              <a:gd name="connsiteY89" fmla="*/ 308901 h 1234689"/>
              <a:gd name="connsiteX90" fmla="*/ 967240 w 1261098"/>
              <a:gd name="connsiteY90" fmla="*/ 369775 h 1234689"/>
              <a:gd name="connsiteX91" fmla="*/ 977210 w 1261098"/>
              <a:gd name="connsiteY91" fmla="*/ 399591 h 1234689"/>
              <a:gd name="connsiteX92" fmla="*/ 951038 w 1261098"/>
              <a:gd name="connsiteY92" fmla="*/ 418227 h 1234689"/>
              <a:gd name="connsiteX93" fmla="*/ 907416 w 1261098"/>
              <a:gd name="connsiteY93" fmla="*/ 418227 h 1234689"/>
              <a:gd name="connsiteX94" fmla="*/ 908662 w 1261098"/>
              <a:gd name="connsiteY94" fmla="*/ 686570 h 1234689"/>
              <a:gd name="connsiteX95" fmla="*/ 871274 w 1261098"/>
              <a:gd name="connsiteY95" fmla="*/ 723840 h 1234689"/>
              <a:gd name="connsiteX96" fmla="*/ 496130 w 1261098"/>
              <a:gd name="connsiteY96" fmla="*/ 723840 h 1234689"/>
              <a:gd name="connsiteX97" fmla="*/ 457494 w 1261098"/>
              <a:gd name="connsiteY97" fmla="*/ 686570 h 1234689"/>
              <a:gd name="connsiteX98" fmla="*/ 457494 w 1261098"/>
              <a:gd name="connsiteY98" fmla="*/ 419469 h 1234689"/>
              <a:gd name="connsiteX99" fmla="*/ 418858 w 1261098"/>
              <a:gd name="connsiteY99" fmla="*/ 419469 h 1234689"/>
              <a:gd name="connsiteX100" fmla="*/ 391438 w 1261098"/>
              <a:gd name="connsiteY100" fmla="*/ 399591 h 1234689"/>
              <a:gd name="connsiteX101" fmla="*/ 402656 w 1261098"/>
              <a:gd name="connsiteY101" fmla="*/ 368533 h 1234689"/>
              <a:gd name="connsiteX102" fmla="*/ 658152 w 1261098"/>
              <a:gd name="connsiteY102" fmla="*/ 194607 h 1234689"/>
              <a:gd name="connsiteX103" fmla="*/ 659398 w 1261098"/>
              <a:gd name="connsiteY103" fmla="*/ 193364 h 1234689"/>
              <a:gd name="connsiteX104" fmla="*/ 706758 w 1261098"/>
              <a:gd name="connsiteY104" fmla="*/ 193364 h 1234689"/>
              <a:gd name="connsiteX105" fmla="*/ 708004 w 1261098"/>
              <a:gd name="connsiteY105" fmla="*/ 193364 h 1234689"/>
              <a:gd name="connsiteX106" fmla="*/ 786524 w 1261098"/>
              <a:gd name="connsiteY106" fmla="*/ 243058 h 1234689"/>
              <a:gd name="connsiteX107" fmla="*/ 786524 w 1261098"/>
              <a:gd name="connsiteY107" fmla="*/ 188395 h 1234689"/>
              <a:gd name="connsiteX108" fmla="*/ 808958 w 1261098"/>
              <a:gd name="connsiteY108" fmla="*/ 164791 h 1234689"/>
              <a:gd name="connsiteX109" fmla="*/ 158312 w 1261098"/>
              <a:gd name="connsiteY109" fmla="*/ 128315 h 1234689"/>
              <a:gd name="connsiteX110" fmla="*/ 99793 w 1261098"/>
              <a:gd name="connsiteY110" fmla="*/ 133306 h 1234689"/>
              <a:gd name="connsiteX111" fmla="*/ 91078 w 1261098"/>
              <a:gd name="connsiteY111" fmla="*/ 142041 h 1234689"/>
              <a:gd name="connsiteX112" fmla="*/ 101038 w 1261098"/>
              <a:gd name="connsiteY112" fmla="*/ 245609 h 1234689"/>
              <a:gd name="connsiteX113" fmla="*/ 175744 w 1261098"/>
              <a:gd name="connsiteY113" fmla="*/ 239370 h 1234689"/>
              <a:gd name="connsiteX114" fmla="*/ 167028 w 1261098"/>
              <a:gd name="connsiteY114" fmla="*/ 135802 h 1234689"/>
              <a:gd name="connsiteX115" fmla="*/ 164538 w 1261098"/>
              <a:gd name="connsiteY115" fmla="*/ 129563 h 1234689"/>
              <a:gd name="connsiteX116" fmla="*/ 158312 w 1261098"/>
              <a:gd name="connsiteY116" fmla="*/ 128315 h 1234689"/>
              <a:gd name="connsiteX117" fmla="*/ 154577 w 1261098"/>
              <a:gd name="connsiteY117" fmla="*/ 93377 h 1234689"/>
              <a:gd name="connsiteX118" fmla="*/ 185704 w 1261098"/>
              <a:gd name="connsiteY118" fmla="*/ 103359 h 1234689"/>
              <a:gd name="connsiteX119" fmla="*/ 200646 w 1261098"/>
              <a:gd name="connsiteY119" fmla="*/ 132059 h 1234689"/>
              <a:gd name="connsiteX120" fmla="*/ 275350 w 1261098"/>
              <a:gd name="connsiteY120" fmla="*/ 998035 h 1234689"/>
              <a:gd name="connsiteX121" fmla="*/ 260410 w 1261098"/>
              <a:gd name="connsiteY121" fmla="*/ 1049195 h 1234689"/>
              <a:gd name="connsiteX122" fmla="*/ 228038 w 1261098"/>
              <a:gd name="connsiteY122" fmla="*/ 1071655 h 1234689"/>
              <a:gd name="connsiteX123" fmla="*/ 230528 w 1261098"/>
              <a:gd name="connsiteY123" fmla="*/ 1094116 h 1234689"/>
              <a:gd name="connsiteX124" fmla="*/ 224302 w 1261098"/>
              <a:gd name="connsiteY124" fmla="*/ 1099107 h 1234689"/>
              <a:gd name="connsiteX125" fmla="*/ 201890 w 1261098"/>
              <a:gd name="connsiteY125" fmla="*/ 1102850 h 1234689"/>
              <a:gd name="connsiteX126" fmla="*/ 195666 w 1261098"/>
              <a:gd name="connsiteY126" fmla="*/ 1097859 h 1234689"/>
              <a:gd name="connsiteX127" fmla="*/ 193174 w 1261098"/>
              <a:gd name="connsiteY127" fmla="*/ 1074151 h 1234689"/>
              <a:gd name="connsiteX128" fmla="*/ 133411 w 1261098"/>
              <a:gd name="connsiteY128" fmla="*/ 1009265 h 1234689"/>
              <a:gd name="connsiteX129" fmla="*/ 125940 w 1261098"/>
              <a:gd name="connsiteY129" fmla="*/ 919423 h 1234689"/>
              <a:gd name="connsiteX130" fmla="*/ 94813 w 1261098"/>
              <a:gd name="connsiteY130" fmla="*/ 567543 h 1234689"/>
              <a:gd name="connsiteX131" fmla="*/ 76137 w 1261098"/>
              <a:gd name="connsiteY131" fmla="*/ 575029 h 1234689"/>
              <a:gd name="connsiteX132" fmla="*/ 40029 w 1261098"/>
              <a:gd name="connsiteY132" fmla="*/ 577525 h 1234689"/>
              <a:gd name="connsiteX133" fmla="*/ 38784 w 1261098"/>
              <a:gd name="connsiteY133" fmla="*/ 577525 h 1234689"/>
              <a:gd name="connsiteX134" fmla="*/ 21353 w 1261098"/>
              <a:gd name="connsiteY134" fmla="*/ 561304 h 1234689"/>
              <a:gd name="connsiteX135" fmla="*/ 186 w 1261098"/>
              <a:gd name="connsiteY135" fmla="*/ 321725 h 1234689"/>
              <a:gd name="connsiteX136" fmla="*/ 15127 w 1261098"/>
              <a:gd name="connsiteY136" fmla="*/ 273060 h 1234689"/>
              <a:gd name="connsiteX137" fmla="*/ 61195 w 1261098"/>
              <a:gd name="connsiteY137" fmla="*/ 249352 h 1234689"/>
              <a:gd name="connsiteX138" fmla="*/ 67421 w 1261098"/>
              <a:gd name="connsiteY138" fmla="*/ 248104 h 1234689"/>
              <a:gd name="connsiteX139" fmla="*/ 58705 w 1261098"/>
              <a:gd name="connsiteY139" fmla="*/ 144537 h 1234689"/>
              <a:gd name="connsiteX140" fmla="*/ 96058 w 1261098"/>
              <a:gd name="connsiteY140" fmla="*/ 99616 h 1234689"/>
              <a:gd name="connsiteX141" fmla="*/ 1080602 w 1261098"/>
              <a:gd name="connsiteY141" fmla="*/ 34850 h 1234689"/>
              <a:gd name="connsiteX142" fmla="*/ 1043256 w 1261098"/>
              <a:gd name="connsiteY142" fmla="*/ 72189 h 1234689"/>
              <a:gd name="connsiteX143" fmla="*/ 1043256 w 1261098"/>
              <a:gd name="connsiteY143" fmla="*/ 207856 h 1234689"/>
              <a:gd name="connsiteX144" fmla="*/ 1043256 w 1261098"/>
              <a:gd name="connsiteY144" fmla="*/ 235238 h 1234689"/>
              <a:gd name="connsiteX145" fmla="*/ 1043256 w 1261098"/>
              <a:gd name="connsiteY145" fmla="*/ 1055460 h 1234689"/>
              <a:gd name="connsiteX146" fmla="*/ 1129148 w 1261098"/>
              <a:gd name="connsiteY146" fmla="*/ 1055460 h 1234689"/>
              <a:gd name="connsiteX147" fmla="*/ 1117946 w 1261098"/>
              <a:gd name="connsiteY147" fmla="*/ 1018120 h 1234689"/>
              <a:gd name="connsiteX148" fmla="*/ 1117946 w 1261098"/>
              <a:gd name="connsiteY148" fmla="*/ 908591 h 1234689"/>
              <a:gd name="connsiteX149" fmla="*/ 1117946 w 1261098"/>
              <a:gd name="connsiteY149" fmla="*/ 853827 h 1234689"/>
              <a:gd name="connsiteX150" fmla="*/ 1117946 w 1261098"/>
              <a:gd name="connsiteY150" fmla="*/ 235238 h 1234689"/>
              <a:gd name="connsiteX151" fmla="*/ 1117946 w 1261098"/>
              <a:gd name="connsiteY151" fmla="*/ 177984 h 1234689"/>
              <a:gd name="connsiteX152" fmla="*/ 1117946 w 1261098"/>
              <a:gd name="connsiteY152" fmla="*/ 72189 h 1234689"/>
              <a:gd name="connsiteX153" fmla="*/ 1080602 w 1261098"/>
              <a:gd name="connsiteY153" fmla="*/ 34850 h 1234689"/>
              <a:gd name="connsiteX154" fmla="*/ 423346 w 1261098"/>
              <a:gd name="connsiteY154" fmla="*/ 34850 h 1234689"/>
              <a:gd name="connsiteX155" fmla="*/ 352392 w 1261098"/>
              <a:gd name="connsiteY155" fmla="*/ 107039 h 1234689"/>
              <a:gd name="connsiteX156" fmla="*/ 352392 w 1261098"/>
              <a:gd name="connsiteY156" fmla="*/ 144379 h 1234689"/>
              <a:gd name="connsiteX157" fmla="*/ 352392 w 1261098"/>
              <a:gd name="connsiteY157" fmla="*/ 200388 h 1234689"/>
              <a:gd name="connsiteX158" fmla="*/ 352392 w 1261098"/>
              <a:gd name="connsiteY158" fmla="*/ 1181169 h 1234689"/>
              <a:gd name="connsiteX159" fmla="*/ 371064 w 1261098"/>
              <a:gd name="connsiteY159" fmla="*/ 1201083 h 1234689"/>
              <a:gd name="connsiteX160" fmla="*/ 988486 w 1261098"/>
              <a:gd name="connsiteY160" fmla="*/ 1201083 h 1234689"/>
              <a:gd name="connsiteX161" fmla="*/ 1008402 w 1261098"/>
              <a:gd name="connsiteY161" fmla="*/ 1181169 h 1234689"/>
              <a:gd name="connsiteX162" fmla="*/ 1008402 w 1261098"/>
              <a:gd name="connsiteY162" fmla="*/ 235238 h 1234689"/>
              <a:gd name="connsiteX163" fmla="*/ 1008402 w 1261098"/>
              <a:gd name="connsiteY163" fmla="*/ 207856 h 1234689"/>
              <a:gd name="connsiteX164" fmla="*/ 1008402 w 1261098"/>
              <a:gd name="connsiteY164" fmla="*/ 72189 h 1234689"/>
              <a:gd name="connsiteX165" fmla="*/ 1019606 w 1261098"/>
              <a:gd name="connsiteY165" fmla="*/ 34850 h 1234689"/>
              <a:gd name="connsiteX166" fmla="*/ 423346 w 1261098"/>
              <a:gd name="connsiteY166" fmla="*/ 0 h 1234689"/>
              <a:gd name="connsiteX167" fmla="*/ 1080602 w 1261098"/>
              <a:gd name="connsiteY167" fmla="*/ 0 h 1234689"/>
              <a:gd name="connsiteX168" fmla="*/ 1151554 w 1261098"/>
              <a:gd name="connsiteY168" fmla="*/ 72189 h 1234689"/>
              <a:gd name="connsiteX169" fmla="*/ 1151554 w 1261098"/>
              <a:gd name="connsiteY169" fmla="*/ 177984 h 1234689"/>
              <a:gd name="connsiteX170" fmla="*/ 1151554 w 1261098"/>
              <a:gd name="connsiteY170" fmla="*/ 181718 h 1234689"/>
              <a:gd name="connsiteX171" fmla="*/ 1216284 w 1261098"/>
              <a:gd name="connsiteY171" fmla="*/ 181718 h 1234689"/>
              <a:gd name="connsiteX172" fmla="*/ 1261098 w 1261098"/>
              <a:gd name="connsiteY172" fmla="*/ 227770 h 1234689"/>
              <a:gd name="connsiteX173" fmla="*/ 1261098 w 1261098"/>
              <a:gd name="connsiteY173" fmla="*/ 1018120 h 1234689"/>
              <a:gd name="connsiteX174" fmla="*/ 1188898 w 1261098"/>
              <a:gd name="connsiteY174" fmla="*/ 1089065 h 1234689"/>
              <a:gd name="connsiteX175" fmla="*/ 1043256 w 1261098"/>
              <a:gd name="connsiteY175" fmla="*/ 1089065 h 1234689"/>
              <a:gd name="connsiteX176" fmla="*/ 1043256 w 1261098"/>
              <a:gd name="connsiteY176" fmla="*/ 1181169 h 1234689"/>
              <a:gd name="connsiteX177" fmla="*/ 988486 w 1261098"/>
              <a:gd name="connsiteY177" fmla="*/ 1234689 h 1234689"/>
              <a:gd name="connsiteX178" fmla="*/ 371064 w 1261098"/>
              <a:gd name="connsiteY178" fmla="*/ 1234689 h 1234689"/>
              <a:gd name="connsiteX179" fmla="*/ 317538 w 1261098"/>
              <a:gd name="connsiteY179" fmla="*/ 1181169 h 1234689"/>
              <a:gd name="connsiteX180" fmla="*/ 317538 w 1261098"/>
              <a:gd name="connsiteY180" fmla="*/ 200388 h 1234689"/>
              <a:gd name="connsiteX181" fmla="*/ 317538 w 1261098"/>
              <a:gd name="connsiteY181" fmla="*/ 144379 h 1234689"/>
              <a:gd name="connsiteX182" fmla="*/ 317538 w 1261098"/>
              <a:gd name="connsiteY182" fmla="*/ 107039 h 1234689"/>
              <a:gd name="connsiteX183" fmla="*/ 423346 w 1261098"/>
              <a:gd name="connsiteY183" fmla="*/ 0 h 1234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61098" h="1234689">
                <a:moveTo>
                  <a:pt x="231420" y="1109593"/>
                </a:moveTo>
                <a:lnTo>
                  <a:pt x="232660" y="1126957"/>
                </a:lnTo>
                <a:cubicBezTo>
                  <a:pt x="233900" y="1136880"/>
                  <a:pt x="226458" y="1144321"/>
                  <a:pt x="216536" y="1145562"/>
                </a:cubicBezTo>
                <a:cubicBezTo>
                  <a:pt x="207854" y="1146802"/>
                  <a:pt x="199172" y="1139360"/>
                  <a:pt x="199172" y="1130678"/>
                </a:cubicBezTo>
                <a:lnTo>
                  <a:pt x="196692" y="1113314"/>
                </a:lnTo>
                <a:close/>
                <a:moveTo>
                  <a:pt x="481968" y="1038183"/>
                </a:moveTo>
                <a:lnTo>
                  <a:pt x="881204" y="1038183"/>
                </a:lnTo>
                <a:cubicBezTo>
                  <a:pt x="889884" y="1038183"/>
                  <a:pt x="898564" y="1046139"/>
                  <a:pt x="898564" y="1056747"/>
                </a:cubicBezTo>
                <a:cubicBezTo>
                  <a:pt x="898564" y="1067354"/>
                  <a:pt x="889884" y="1075310"/>
                  <a:pt x="881204" y="1075310"/>
                </a:cubicBezTo>
                <a:lnTo>
                  <a:pt x="481968" y="1075310"/>
                </a:lnTo>
                <a:cubicBezTo>
                  <a:pt x="473290" y="1075310"/>
                  <a:pt x="465850" y="1067354"/>
                  <a:pt x="465850" y="1056747"/>
                </a:cubicBezTo>
                <a:cubicBezTo>
                  <a:pt x="465850" y="1046139"/>
                  <a:pt x="473290" y="1038183"/>
                  <a:pt x="481968" y="1038183"/>
                </a:cubicBezTo>
                <a:close/>
                <a:moveTo>
                  <a:pt x="444930" y="928322"/>
                </a:moveTo>
                <a:lnTo>
                  <a:pt x="919470" y="928322"/>
                </a:lnTo>
                <a:cubicBezTo>
                  <a:pt x="929488" y="928322"/>
                  <a:pt x="937000" y="935385"/>
                  <a:pt x="937000" y="943625"/>
                </a:cubicBezTo>
                <a:cubicBezTo>
                  <a:pt x="937000" y="953041"/>
                  <a:pt x="929488" y="960104"/>
                  <a:pt x="919470" y="960104"/>
                </a:cubicBezTo>
                <a:lnTo>
                  <a:pt x="444930" y="960104"/>
                </a:lnTo>
                <a:cubicBezTo>
                  <a:pt x="434914" y="960104"/>
                  <a:pt x="427400" y="953041"/>
                  <a:pt x="427400" y="943625"/>
                </a:cubicBezTo>
                <a:cubicBezTo>
                  <a:pt x="427400" y="935385"/>
                  <a:pt x="434914" y="928322"/>
                  <a:pt x="444930" y="928322"/>
                </a:cubicBezTo>
                <a:close/>
                <a:moveTo>
                  <a:pt x="235508" y="926910"/>
                </a:moveTo>
                <a:lnTo>
                  <a:pt x="160803" y="933149"/>
                </a:lnTo>
                <a:lnTo>
                  <a:pt x="167028" y="1006770"/>
                </a:lnTo>
                <a:cubicBezTo>
                  <a:pt x="169518" y="1026734"/>
                  <a:pt x="186949" y="1042956"/>
                  <a:pt x="208116" y="1040460"/>
                </a:cubicBezTo>
                <a:cubicBezTo>
                  <a:pt x="218076" y="1040460"/>
                  <a:pt x="226792" y="1035469"/>
                  <a:pt x="233018" y="1027982"/>
                </a:cubicBezTo>
                <a:cubicBezTo>
                  <a:pt x="239244" y="1020495"/>
                  <a:pt x="242978" y="1010513"/>
                  <a:pt x="241734" y="1000531"/>
                </a:cubicBezTo>
                <a:close/>
                <a:moveTo>
                  <a:pt x="444930" y="818461"/>
                </a:moveTo>
                <a:lnTo>
                  <a:pt x="919470" y="818461"/>
                </a:lnTo>
                <a:cubicBezTo>
                  <a:pt x="929488" y="818461"/>
                  <a:pt x="937000" y="825524"/>
                  <a:pt x="937000" y="834941"/>
                </a:cubicBezTo>
                <a:cubicBezTo>
                  <a:pt x="937000" y="843180"/>
                  <a:pt x="929488" y="850243"/>
                  <a:pt x="919470" y="850243"/>
                </a:cubicBezTo>
                <a:lnTo>
                  <a:pt x="444930" y="850243"/>
                </a:lnTo>
                <a:cubicBezTo>
                  <a:pt x="434914" y="850243"/>
                  <a:pt x="427400" y="843180"/>
                  <a:pt x="427400" y="834941"/>
                </a:cubicBezTo>
                <a:cubicBezTo>
                  <a:pt x="427400" y="825524"/>
                  <a:pt x="434914" y="818461"/>
                  <a:pt x="444930" y="818461"/>
                </a:cubicBezTo>
                <a:close/>
                <a:moveTo>
                  <a:pt x="626034" y="450866"/>
                </a:moveTo>
                <a:lnTo>
                  <a:pt x="626034" y="569603"/>
                </a:lnTo>
                <a:lnTo>
                  <a:pt x="743858" y="569603"/>
                </a:lnTo>
                <a:lnTo>
                  <a:pt x="743858" y="450866"/>
                </a:lnTo>
                <a:close/>
                <a:moveTo>
                  <a:pt x="622274" y="417471"/>
                </a:moveTo>
                <a:lnTo>
                  <a:pt x="747618" y="417471"/>
                </a:lnTo>
                <a:cubicBezTo>
                  <a:pt x="763914" y="417471"/>
                  <a:pt x="777702" y="431077"/>
                  <a:pt x="777702" y="447155"/>
                </a:cubicBezTo>
                <a:lnTo>
                  <a:pt x="777702" y="573313"/>
                </a:lnTo>
                <a:cubicBezTo>
                  <a:pt x="777702" y="589392"/>
                  <a:pt x="763914" y="602997"/>
                  <a:pt x="747618" y="602997"/>
                </a:cubicBezTo>
                <a:lnTo>
                  <a:pt x="622274" y="602997"/>
                </a:lnTo>
                <a:cubicBezTo>
                  <a:pt x="614754" y="602997"/>
                  <a:pt x="607234" y="600524"/>
                  <a:pt x="600966" y="594340"/>
                </a:cubicBezTo>
                <a:cubicBezTo>
                  <a:pt x="595952" y="589392"/>
                  <a:pt x="592192" y="580734"/>
                  <a:pt x="592192" y="573313"/>
                </a:cubicBezTo>
                <a:lnTo>
                  <a:pt x="592192" y="447155"/>
                </a:lnTo>
                <a:cubicBezTo>
                  <a:pt x="592192" y="431077"/>
                  <a:pt x="605980" y="417471"/>
                  <a:pt x="622274" y="417471"/>
                </a:cubicBezTo>
                <a:close/>
                <a:moveTo>
                  <a:pt x="63686" y="281795"/>
                </a:moveTo>
                <a:cubicBezTo>
                  <a:pt x="56215" y="283043"/>
                  <a:pt x="47499" y="288034"/>
                  <a:pt x="42519" y="294273"/>
                </a:cubicBezTo>
                <a:cubicBezTo>
                  <a:pt x="36294" y="301760"/>
                  <a:pt x="33803" y="309247"/>
                  <a:pt x="33803" y="317981"/>
                </a:cubicBezTo>
                <a:lnTo>
                  <a:pt x="49990" y="503905"/>
                </a:lnTo>
                <a:lnTo>
                  <a:pt x="69911" y="501409"/>
                </a:lnTo>
                <a:cubicBezTo>
                  <a:pt x="77382" y="501409"/>
                  <a:pt x="83607" y="502657"/>
                  <a:pt x="88587" y="506400"/>
                </a:cubicBezTo>
                <a:lnTo>
                  <a:pt x="69911" y="281795"/>
                </a:lnTo>
                <a:close/>
                <a:moveTo>
                  <a:pt x="178234" y="273060"/>
                </a:moveTo>
                <a:lnTo>
                  <a:pt x="103528" y="279300"/>
                </a:lnTo>
                <a:lnTo>
                  <a:pt x="158312" y="899458"/>
                </a:lnTo>
                <a:lnTo>
                  <a:pt x="231772" y="891972"/>
                </a:lnTo>
                <a:close/>
                <a:moveTo>
                  <a:pt x="1151554" y="216568"/>
                </a:moveTo>
                <a:lnTo>
                  <a:pt x="1151554" y="235238"/>
                </a:lnTo>
                <a:lnTo>
                  <a:pt x="1151554" y="853827"/>
                </a:lnTo>
                <a:lnTo>
                  <a:pt x="1151554" y="908591"/>
                </a:lnTo>
                <a:lnTo>
                  <a:pt x="1151554" y="1018120"/>
                </a:lnTo>
                <a:cubicBezTo>
                  <a:pt x="1151554" y="1038035"/>
                  <a:pt x="1168982" y="1055460"/>
                  <a:pt x="1188898" y="1055460"/>
                </a:cubicBezTo>
                <a:cubicBezTo>
                  <a:pt x="1210060" y="1055460"/>
                  <a:pt x="1226242" y="1038035"/>
                  <a:pt x="1226242" y="1018120"/>
                </a:cubicBezTo>
                <a:lnTo>
                  <a:pt x="1226242" y="227770"/>
                </a:lnTo>
                <a:cubicBezTo>
                  <a:pt x="1226242" y="221547"/>
                  <a:pt x="1222508" y="216568"/>
                  <a:pt x="1216284" y="216568"/>
                </a:cubicBezTo>
                <a:close/>
                <a:moveTo>
                  <a:pt x="820174" y="198334"/>
                </a:moveTo>
                <a:lnTo>
                  <a:pt x="820174" y="275358"/>
                </a:lnTo>
                <a:cubicBezTo>
                  <a:pt x="820174" y="281570"/>
                  <a:pt x="816434" y="286539"/>
                  <a:pt x="811450" y="290266"/>
                </a:cubicBezTo>
                <a:cubicBezTo>
                  <a:pt x="806464" y="292751"/>
                  <a:pt x="798986" y="292751"/>
                  <a:pt x="794002" y="289024"/>
                </a:cubicBezTo>
                <a:lnTo>
                  <a:pt x="690556" y="221938"/>
                </a:lnTo>
                <a:cubicBezTo>
                  <a:pt x="685572" y="220696"/>
                  <a:pt x="680586" y="220696"/>
                  <a:pt x="676846" y="221938"/>
                </a:cubicBezTo>
                <a:lnTo>
                  <a:pt x="440046" y="384683"/>
                </a:lnTo>
                <a:lnTo>
                  <a:pt x="474942" y="384683"/>
                </a:lnTo>
                <a:cubicBezTo>
                  <a:pt x="483666" y="384683"/>
                  <a:pt x="492390" y="392137"/>
                  <a:pt x="492390" y="402076"/>
                </a:cubicBezTo>
                <a:lnTo>
                  <a:pt x="492390" y="686570"/>
                </a:lnTo>
                <a:cubicBezTo>
                  <a:pt x="492390" y="689055"/>
                  <a:pt x="493638" y="690297"/>
                  <a:pt x="496130" y="690297"/>
                </a:cubicBezTo>
                <a:lnTo>
                  <a:pt x="871274" y="690297"/>
                </a:lnTo>
                <a:cubicBezTo>
                  <a:pt x="872520" y="690297"/>
                  <a:pt x="875012" y="689055"/>
                  <a:pt x="875012" y="686570"/>
                </a:cubicBezTo>
                <a:lnTo>
                  <a:pt x="873766" y="402076"/>
                </a:lnTo>
                <a:cubicBezTo>
                  <a:pt x="873766" y="397107"/>
                  <a:pt x="875012" y="392137"/>
                  <a:pt x="878752" y="389653"/>
                </a:cubicBezTo>
                <a:cubicBezTo>
                  <a:pt x="882490" y="385926"/>
                  <a:pt x="886230" y="384683"/>
                  <a:pt x="891214" y="384683"/>
                </a:cubicBezTo>
                <a:lnTo>
                  <a:pt x="931096" y="384683"/>
                </a:lnTo>
                <a:lnTo>
                  <a:pt x="861302" y="331263"/>
                </a:lnTo>
                <a:cubicBezTo>
                  <a:pt x="856318" y="327536"/>
                  <a:pt x="853824" y="322567"/>
                  <a:pt x="853824" y="317597"/>
                </a:cubicBezTo>
                <a:lnTo>
                  <a:pt x="853824" y="198334"/>
                </a:lnTo>
                <a:close/>
                <a:moveTo>
                  <a:pt x="808958" y="164791"/>
                </a:moveTo>
                <a:lnTo>
                  <a:pt x="865042" y="164791"/>
                </a:lnTo>
                <a:cubicBezTo>
                  <a:pt x="877504" y="164791"/>
                  <a:pt x="888722" y="174729"/>
                  <a:pt x="888722" y="188395"/>
                </a:cubicBezTo>
                <a:lnTo>
                  <a:pt x="888722" y="308901"/>
                </a:lnTo>
                <a:lnTo>
                  <a:pt x="967240" y="369775"/>
                </a:lnTo>
                <a:cubicBezTo>
                  <a:pt x="977210" y="375987"/>
                  <a:pt x="980950" y="388410"/>
                  <a:pt x="977210" y="399591"/>
                </a:cubicBezTo>
                <a:cubicBezTo>
                  <a:pt x="972226" y="412015"/>
                  <a:pt x="962254" y="418227"/>
                  <a:pt x="951038" y="418227"/>
                </a:cubicBezTo>
                <a:lnTo>
                  <a:pt x="907416" y="418227"/>
                </a:lnTo>
                <a:lnTo>
                  <a:pt x="908662" y="686570"/>
                </a:lnTo>
                <a:cubicBezTo>
                  <a:pt x="908662" y="707690"/>
                  <a:pt x="891214" y="723840"/>
                  <a:pt x="871274" y="723840"/>
                </a:cubicBezTo>
                <a:lnTo>
                  <a:pt x="496130" y="723840"/>
                </a:lnTo>
                <a:cubicBezTo>
                  <a:pt x="474942" y="723840"/>
                  <a:pt x="457494" y="707690"/>
                  <a:pt x="457494" y="686570"/>
                </a:cubicBezTo>
                <a:lnTo>
                  <a:pt x="457494" y="419469"/>
                </a:lnTo>
                <a:lnTo>
                  <a:pt x="418858" y="419469"/>
                </a:lnTo>
                <a:cubicBezTo>
                  <a:pt x="406394" y="419469"/>
                  <a:pt x="396424" y="412015"/>
                  <a:pt x="391438" y="399591"/>
                </a:cubicBezTo>
                <a:cubicBezTo>
                  <a:pt x="388946" y="387168"/>
                  <a:pt x="392684" y="375987"/>
                  <a:pt x="402656" y="368533"/>
                </a:cubicBezTo>
                <a:lnTo>
                  <a:pt x="658152" y="194607"/>
                </a:lnTo>
                <a:cubicBezTo>
                  <a:pt x="658152" y="193364"/>
                  <a:pt x="658152" y="193364"/>
                  <a:pt x="659398" y="193364"/>
                </a:cubicBezTo>
                <a:cubicBezTo>
                  <a:pt x="674354" y="184668"/>
                  <a:pt x="691802" y="184668"/>
                  <a:pt x="706758" y="193364"/>
                </a:cubicBezTo>
                <a:lnTo>
                  <a:pt x="708004" y="193364"/>
                </a:lnTo>
                <a:lnTo>
                  <a:pt x="786524" y="243058"/>
                </a:lnTo>
                <a:lnTo>
                  <a:pt x="786524" y="188395"/>
                </a:lnTo>
                <a:cubicBezTo>
                  <a:pt x="786524" y="174729"/>
                  <a:pt x="796494" y="164791"/>
                  <a:pt x="808958" y="164791"/>
                </a:cubicBezTo>
                <a:close/>
                <a:moveTo>
                  <a:pt x="158312" y="128315"/>
                </a:moveTo>
                <a:lnTo>
                  <a:pt x="99793" y="133306"/>
                </a:lnTo>
                <a:cubicBezTo>
                  <a:pt x="94813" y="133306"/>
                  <a:pt x="91078" y="137050"/>
                  <a:pt x="91078" y="142041"/>
                </a:cubicBezTo>
                <a:lnTo>
                  <a:pt x="101038" y="245609"/>
                </a:lnTo>
                <a:lnTo>
                  <a:pt x="175744" y="239370"/>
                </a:lnTo>
                <a:lnTo>
                  <a:pt x="167028" y="135802"/>
                </a:lnTo>
                <a:cubicBezTo>
                  <a:pt x="165783" y="132059"/>
                  <a:pt x="164538" y="130811"/>
                  <a:pt x="164538" y="129563"/>
                </a:cubicBezTo>
                <a:cubicBezTo>
                  <a:pt x="163293" y="129563"/>
                  <a:pt x="160803" y="128315"/>
                  <a:pt x="158312" y="128315"/>
                </a:cubicBezTo>
                <a:close/>
                <a:moveTo>
                  <a:pt x="154577" y="93377"/>
                </a:moveTo>
                <a:cubicBezTo>
                  <a:pt x="165783" y="93377"/>
                  <a:pt x="176989" y="95872"/>
                  <a:pt x="185704" y="103359"/>
                </a:cubicBezTo>
                <a:cubicBezTo>
                  <a:pt x="194420" y="110846"/>
                  <a:pt x="199400" y="122076"/>
                  <a:pt x="200646" y="132059"/>
                </a:cubicBezTo>
                <a:lnTo>
                  <a:pt x="275350" y="998035"/>
                </a:lnTo>
                <a:cubicBezTo>
                  <a:pt x="277840" y="1016752"/>
                  <a:pt x="271616" y="1034221"/>
                  <a:pt x="260410" y="1049195"/>
                </a:cubicBezTo>
                <a:cubicBezTo>
                  <a:pt x="251694" y="1060425"/>
                  <a:pt x="239244" y="1067912"/>
                  <a:pt x="228038" y="1071655"/>
                </a:cubicBezTo>
                <a:lnTo>
                  <a:pt x="230528" y="1094116"/>
                </a:lnTo>
                <a:cubicBezTo>
                  <a:pt x="230528" y="1097859"/>
                  <a:pt x="228038" y="1099107"/>
                  <a:pt x="224302" y="1099107"/>
                </a:cubicBezTo>
                <a:lnTo>
                  <a:pt x="201890" y="1102850"/>
                </a:lnTo>
                <a:cubicBezTo>
                  <a:pt x="199400" y="1102850"/>
                  <a:pt x="195666" y="1100355"/>
                  <a:pt x="195666" y="1097859"/>
                </a:cubicBezTo>
                <a:lnTo>
                  <a:pt x="193174" y="1074151"/>
                </a:lnTo>
                <a:cubicBezTo>
                  <a:pt x="162048" y="1069160"/>
                  <a:pt x="137146" y="1042956"/>
                  <a:pt x="133411" y="1009265"/>
                </a:cubicBezTo>
                <a:lnTo>
                  <a:pt x="125940" y="919423"/>
                </a:lnTo>
                <a:lnTo>
                  <a:pt x="94813" y="567543"/>
                </a:lnTo>
                <a:cubicBezTo>
                  <a:pt x="88587" y="571286"/>
                  <a:pt x="83607" y="573782"/>
                  <a:pt x="76137" y="575029"/>
                </a:cubicBezTo>
                <a:lnTo>
                  <a:pt x="40029" y="577525"/>
                </a:lnTo>
                <a:cubicBezTo>
                  <a:pt x="38784" y="577525"/>
                  <a:pt x="38784" y="577525"/>
                  <a:pt x="38784" y="577525"/>
                </a:cubicBezTo>
                <a:cubicBezTo>
                  <a:pt x="28823" y="577525"/>
                  <a:pt x="22598" y="571286"/>
                  <a:pt x="21353" y="561304"/>
                </a:cubicBezTo>
                <a:lnTo>
                  <a:pt x="186" y="321725"/>
                </a:lnTo>
                <a:cubicBezTo>
                  <a:pt x="-1059" y="304256"/>
                  <a:pt x="3921" y="286786"/>
                  <a:pt x="15127" y="273060"/>
                </a:cubicBezTo>
                <a:cubicBezTo>
                  <a:pt x="27578" y="259335"/>
                  <a:pt x="43764" y="250600"/>
                  <a:pt x="61195" y="249352"/>
                </a:cubicBezTo>
                <a:lnTo>
                  <a:pt x="67421" y="248104"/>
                </a:lnTo>
                <a:lnTo>
                  <a:pt x="58705" y="144537"/>
                </a:lnTo>
                <a:cubicBezTo>
                  <a:pt x="56215" y="122076"/>
                  <a:pt x="73646" y="100864"/>
                  <a:pt x="96058" y="99616"/>
                </a:cubicBezTo>
                <a:close/>
                <a:moveTo>
                  <a:pt x="1080602" y="34850"/>
                </a:moveTo>
                <a:cubicBezTo>
                  <a:pt x="1059440" y="34850"/>
                  <a:pt x="1043256" y="51030"/>
                  <a:pt x="1043256" y="72189"/>
                </a:cubicBezTo>
                <a:lnTo>
                  <a:pt x="1043256" y="207856"/>
                </a:lnTo>
                <a:lnTo>
                  <a:pt x="1043256" y="235238"/>
                </a:lnTo>
                <a:lnTo>
                  <a:pt x="1043256" y="1055460"/>
                </a:lnTo>
                <a:lnTo>
                  <a:pt x="1129148" y="1055460"/>
                </a:lnTo>
                <a:cubicBezTo>
                  <a:pt x="1121680" y="1044258"/>
                  <a:pt x="1117946" y="1031811"/>
                  <a:pt x="1117946" y="1018120"/>
                </a:cubicBezTo>
                <a:lnTo>
                  <a:pt x="1117946" y="908591"/>
                </a:lnTo>
                <a:lnTo>
                  <a:pt x="1117946" y="853827"/>
                </a:lnTo>
                <a:lnTo>
                  <a:pt x="1117946" y="235238"/>
                </a:lnTo>
                <a:lnTo>
                  <a:pt x="1117946" y="177984"/>
                </a:lnTo>
                <a:lnTo>
                  <a:pt x="1117946" y="72189"/>
                </a:lnTo>
                <a:cubicBezTo>
                  <a:pt x="1117946" y="51030"/>
                  <a:pt x="1101762" y="34850"/>
                  <a:pt x="1080602" y="34850"/>
                </a:cubicBezTo>
                <a:close/>
                <a:moveTo>
                  <a:pt x="423346" y="34850"/>
                </a:moveTo>
                <a:cubicBezTo>
                  <a:pt x="383512" y="34850"/>
                  <a:pt x="352392" y="65966"/>
                  <a:pt x="352392" y="107039"/>
                </a:cubicBezTo>
                <a:lnTo>
                  <a:pt x="352392" y="144379"/>
                </a:lnTo>
                <a:lnTo>
                  <a:pt x="352392" y="200388"/>
                </a:lnTo>
                <a:lnTo>
                  <a:pt x="352392" y="1181169"/>
                </a:lnTo>
                <a:cubicBezTo>
                  <a:pt x="352392" y="1192371"/>
                  <a:pt x="359862" y="1201083"/>
                  <a:pt x="371064" y="1201083"/>
                </a:cubicBezTo>
                <a:lnTo>
                  <a:pt x="988486" y="1201083"/>
                </a:lnTo>
                <a:cubicBezTo>
                  <a:pt x="999688" y="1201083"/>
                  <a:pt x="1008402" y="1192371"/>
                  <a:pt x="1008402" y="1181169"/>
                </a:cubicBezTo>
                <a:lnTo>
                  <a:pt x="1008402" y="235238"/>
                </a:lnTo>
                <a:lnTo>
                  <a:pt x="1008402" y="207856"/>
                </a:lnTo>
                <a:lnTo>
                  <a:pt x="1008402" y="72189"/>
                </a:lnTo>
                <a:cubicBezTo>
                  <a:pt x="1008402" y="58498"/>
                  <a:pt x="1013382" y="44807"/>
                  <a:pt x="1019606" y="34850"/>
                </a:cubicBezTo>
                <a:close/>
                <a:moveTo>
                  <a:pt x="423346" y="0"/>
                </a:moveTo>
                <a:lnTo>
                  <a:pt x="1080602" y="0"/>
                </a:lnTo>
                <a:cubicBezTo>
                  <a:pt x="1120434" y="0"/>
                  <a:pt x="1151554" y="32361"/>
                  <a:pt x="1151554" y="72189"/>
                </a:cubicBezTo>
                <a:lnTo>
                  <a:pt x="1151554" y="177984"/>
                </a:lnTo>
                <a:lnTo>
                  <a:pt x="1151554" y="181718"/>
                </a:lnTo>
                <a:lnTo>
                  <a:pt x="1216284" y="181718"/>
                </a:lnTo>
                <a:cubicBezTo>
                  <a:pt x="1241180" y="181718"/>
                  <a:pt x="1261098" y="202877"/>
                  <a:pt x="1261098" y="227770"/>
                </a:cubicBezTo>
                <a:lnTo>
                  <a:pt x="1261098" y="1018120"/>
                </a:lnTo>
                <a:cubicBezTo>
                  <a:pt x="1261098" y="1057949"/>
                  <a:pt x="1228732" y="1089065"/>
                  <a:pt x="1188898" y="1089065"/>
                </a:cubicBezTo>
                <a:lnTo>
                  <a:pt x="1043256" y="1089065"/>
                </a:lnTo>
                <a:lnTo>
                  <a:pt x="1043256" y="1181169"/>
                </a:lnTo>
                <a:cubicBezTo>
                  <a:pt x="1043256" y="1211040"/>
                  <a:pt x="1018360" y="1234689"/>
                  <a:pt x="988486" y="1234689"/>
                </a:cubicBezTo>
                <a:lnTo>
                  <a:pt x="371064" y="1234689"/>
                </a:lnTo>
                <a:cubicBezTo>
                  <a:pt x="341190" y="1234689"/>
                  <a:pt x="317538" y="1211040"/>
                  <a:pt x="317538" y="1181169"/>
                </a:cubicBezTo>
                <a:lnTo>
                  <a:pt x="317538" y="200388"/>
                </a:lnTo>
                <a:lnTo>
                  <a:pt x="317538" y="144379"/>
                </a:lnTo>
                <a:lnTo>
                  <a:pt x="317538" y="107039"/>
                </a:lnTo>
                <a:cubicBezTo>
                  <a:pt x="317538" y="48541"/>
                  <a:pt x="364840" y="0"/>
                  <a:pt x="423346"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2" name="Freeform 523">
            <a:extLst>
              <a:ext uri="{FF2B5EF4-FFF2-40B4-BE49-F238E27FC236}">
                <a16:creationId xmlns:a16="http://schemas.microsoft.com/office/drawing/2014/main" id="{CBC92459-3C70-984B-9264-6F750F10EE2C}"/>
              </a:ext>
            </a:extLst>
          </p:cNvPr>
          <p:cNvSpPr>
            <a:spLocks noChangeArrowheads="1"/>
          </p:cNvSpPr>
          <p:nvPr/>
        </p:nvSpPr>
        <p:spPr bwMode="auto">
          <a:xfrm>
            <a:off x="2699136" y="8051482"/>
            <a:ext cx="1139615" cy="1038216"/>
          </a:xfrm>
          <a:custGeom>
            <a:avLst/>
            <a:gdLst>
              <a:gd name="T0" fmla="*/ 1054 w 1123"/>
              <a:gd name="T1" fmla="*/ 494 h 1042"/>
              <a:gd name="T2" fmla="*/ 805 w 1123"/>
              <a:gd name="T3" fmla="*/ 449 h 1042"/>
              <a:gd name="T4" fmla="*/ 863 w 1123"/>
              <a:gd name="T5" fmla="*/ 425 h 1042"/>
              <a:gd name="T6" fmla="*/ 552 w 1123"/>
              <a:gd name="T7" fmla="*/ 285 h 1042"/>
              <a:gd name="T8" fmla="*/ 289 w 1123"/>
              <a:gd name="T9" fmla="*/ 259 h 1042"/>
              <a:gd name="T10" fmla="*/ 662 w 1123"/>
              <a:gd name="T11" fmla="*/ 70 h 1042"/>
              <a:gd name="T12" fmla="*/ 837 w 1123"/>
              <a:gd name="T13" fmla="*/ 122 h 1042"/>
              <a:gd name="T14" fmla="*/ 836 w 1123"/>
              <a:gd name="T15" fmla="*/ 95 h 1042"/>
              <a:gd name="T16" fmla="*/ 1078 w 1123"/>
              <a:gd name="T17" fmla="*/ 424 h 1042"/>
              <a:gd name="T18" fmla="*/ 495 w 1123"/>
              <a:gd name="T19" fmla="*/ 983 h 1042"/>
              <a:gd name="T20" fmla="*/ 483 w 1123"/>
              <a:gd name="T21" fmla="*/ 855 h 1042"/>
              <a:gd name="T22" fmla="*/ 523 w 1123"/>
              <a:gd name="T23" fmla="*/ 945 h 1042"/>
              <a:gd name="T24" fmla="*/ 284 w 1123"/>
              <a:gd name="T25" fmla="*/ 900 h 1042"/>
              <a:gd name="T26" fmla="*/ 459 w 1123"/>
              <a:gd name="T27" fmla="*/ 869 h 1042"/>
              <a:gd name="T28" fmla="*/ 187 w 1123"/>
              <a:gd name="T29" fmla="*/ 854 h 1042"/>
              <a:gd name="T30" fmla="*/ 375 w 1123"/>
              <a:gd name="T31" fmla="*/ 675 h 1042"/>
              <a:gd name="T32" fmla="*/ 449 w 1123"/>
              <a:gd name="T33" fmla="*/ 653 h 1042"/>
              <a:gd name="T34" fmla="*/ 464 w 1123"/>
              <a:gd name="T35" fmla="*/ 764 h 1042"/>
              <a:gd name="T36" fmla="*/ 187 w 1123"/>
              <a:gd name="T37" fmla="*/ 854 h 1042"/>
              <a:gd name="T38" fmla="*/ 135 w 1123"/>
              <a:gd name="T39" fmla="*/ 642 h 1042"/>
              <a:gd name="T40" fmla="*/ 384 w 1123"/>
              <a:gd name="T41" fmla="*/ 569 h 1042"/>
              <a:gd name="T42" fmla="*/ 150 w 1123"/>
              <a:gd name="T43" fmla="*/ 753 h 1042"/>
              <a:gd name="T44" fmla="*/ 32 w 1123"/>
              <a:gd name="T45" fmla="*/ 549 h 1042"/>
              <a:gd name="T46" fmla="*/ 223 w 1123"/>
              <a:gd name="T47" fmla="*/ 439 h 1042"/>
              <a:gd name="T48" fmla="*/ 121 w 1123"/>
              <a:gd name="T49" fmla="*/ 618 h 1042"/>
              <a:gd name="T50" fmla="*/ 1101 w 1123"/>
              <a:gd name="T51" fmla="*/ 410 h 1042"/>
              <a:gd name="T52" fmla="*/ 819 w 1123"/>
              <a:gd name="T53" fmla="*/ 72 h 1042"/>
              <a:gd name="T54" fmla="*/ 648 w 1123"/>
              <a:gd name="T55" fmla="*/ 46 h 1042"/>
              <a:gd name="T56" fmla="*/ 502 w 1123"/>
              <a:gd name="T57" fmla="*/ 33 h 1042"/>
              <a:gd name="T58" fmla="*/ 464 w 1123"/>
              <a:gd name="T59" fmla="*/ 22 h 1042"/>
              <a:gd name="T60" fmla="*/ 555 w 1123"/>
              <a:gd name="T61" fmla="*/ 95 h 1042"/>
              <a:gd name="T62" fmla="*/ 263 w 1123"/>
              <a:gd name="T63" fmla="*/ 251 h 1042"/>
              <a:gd name="T64" fmla="*/ 600 w 1123"/>
              <a:gd name="T65" fmla="*/ 317 h 1042"/>
              <a:gd name="T66" fmla="*/ 814 w 1123"/>
              <a:gd name="T67" fmla="*/ 519 h 1042"/>
              <a:gd name="T68" fmla="*/ 900 w 1123"/>
              <a:gd name="T69" fmla="*/ 790 h 1042"/>
              <a:gd name="T70" fmla="*/ 712 w 1123"/>
              <a:gd name="T71" fmla="*/ 586 h 1042"/>
              <a:gd name="T72" fmla="*/ 701 w 1123"/>
              <a:gd name="T73" fmla="*/ 622 h 1042"/>
              <a:gd name="T74" fmla="*/ 820 w 1123"/>
              <a:gd name="T75" fmla="*/ 827 h 1042"/>
              <a:gd name="T76" fmla="*/ 752 w 1123"/>
              <a:gd name="T77" fmla="*/ 916 h 1042"/>
              <a:gd name="T78" fmla="*/ 583 w 1123"/>
              <a:gd name="T79" fmla="*/ 660 h 1042"/>
              <a:gd name="T80" fmla="*/ 573 w 1123"/>
              <a:gd name="T81" fmla="*/ 697 h 1042"/>
              <a:gd name="T82" fmla="*/ 655 w 1123"/>
              <a:gd name="T83" fmla="*/ 962 h 1042"/>
              <a:gd name="T84" fmla="*/ 519 w 1123"/>
              <a:gd name="T85" fmla="*/ 734 h 1042"/>
              <a:gd name="T86" fmla="*/ 457 w 1123"/>
              <a:gd name="T87" fmla="*/ 626 h 1042"/>
              <a:gd name="T88" fmla="*/ 354 w 1123"/>
              <a:gd name="T89" fmla="*/ 514 h 1042"/>
              <a:gd name="T90" fmla="*/ 284 w 1123"/>
              <a:gd name="T91" fmla="*/ 454 h 1042"/>
              <a:gd name="T92" fmla="*/ 87 w 1123"/>
              <a:gd name="T93" fmla="*/ 316 h 1042"/>
              <a:gd name="T94" fmla="*/ 51 w 1123"/>
              <a:gd name="T95" fmla="*/ 244 h 1042"/>
              <a:gd name="T96" fmla="*/ 61 w 1123"/>
              <a:gd name="T97" fmla="*/ 309 h 1042"/>
              <a:gd name="T98" fmla="*/ 47 w 1123"/>
              <a:gd name="T99" fmla="*/ 489 h 1042"/>
              <a:gd name="T100" fmla="*/ 68 w 1123"/>
              <a:gd name="T101" fmla="*/ 651 h 1042"/>
              <a:gd name="T102" fmla="*/ 89 w 1123"/>
              <a:gd name="T103" fmla="*/ 738 h 1042"/>
              <a:gd name="T104" fmla="*/ 164 w 1123"/>
              <a:gd name="T105" fmla="*/ 868 h 1042"/>
              <a:gd name="T106" fmla="*/ 236 w 1123"/>
              <a:gd name="T107" fmla="*/ 912 h 1042"/>
              <a:gd name="T108" fmla="*/ 358 w 1123"/>
              <a:gd name="T109" fmla="*/ 1029 h 1042"/>
              <a:gd name="T110" fmla="*/ 509 w 1123"/>
              <a:gd name="T111" fmla="*/ 1007 h 1042"/>
              <a:gd name="T112" fmla="*/ 625 w 1123"/>
              <a:gd name="T113" fmla="*/ 997 h 1042"/>
              <a:gd name="T114" fmla="*/ 744 w 1123"/>
              <a:gd name="T115" fmla="*/ 943 h 1042"/>
              <a:gd name="T116" fmla="*/ 811 w 1123"/>
              <a:gd name="T117" fmla="*/ 934 h 1042"/>
              <a:gd name="T118" fmla="*/ 913 w 1123"/>
              <a:gd name="T119" fmla="*/ 813 h 1042"/>
              <a:gd name="T120" fmla="*/ 945 w 1123"/>
              <a:gd name="T121" fmla="*/ 690 h 1042"/>
              <a:gd name="T122" fmla="*/ 1067 w 1123"/>
              <a:gd name="T123" fmla="*/ 518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3" h="1042">
                <a:moveTo>
                  <a:pt x="1082" y="461"/>
                </a:moveTo>
                <a:lnTo>
                  <a:pt x="1082" y="461"/>
                </a:lnTo>
                <a:cubicBezTo>
                  <a:pt x="1079" y="474"/>
                  <a:pt x="1071" y="484"/>
                  <a:pt x="1060" y="490"/>
                </a:cubicBezTo>
                <a:lnTo>
                  <a:pt x="1054" y="494"/>
                </a:lnTo>
                <a:lnTo>
                  <a:pt x="1054" y="494"/>
                </a:lnTo>
                <a:cubicBezTo>
                  <a:pt x="1039" y="502"/>
                  <a:pt x="1031" y="517"/>
                  <a:pt x="1030" y="534"/>
                </a:cubicBezTo>
                <a:lnTo>
                  <a:pt x="1030" y="534"/>
                </a:lnTo>
                <a:cubicBezTo>
                  <a:pt x="1027" y="583"/>
                  <a:pt x="1000" y="627"/>
                  <a:pt x="958" y="651"/>
                </a:cubicBezTo>
                <a:lnTo>
                  <a:pt x="931" y="667"/>
                </a:lnTo>
                <a:lnTo>
                  <a:pt x="805" y="449"/>
                </a:lnTo>
                <a:lnTo>
                  <a:pt x="805" y="449"/>
                </a:lnTo>
                <a:cubicBezTo>
                  <a:pt x="821" y="449"/>
                  <a:pt x="837" y="447"/>
                  <a:pt x="853" y="442"/>
                </a:cubicBezTo>
                <a:lnTo>
                  <a:pt x="853" y="442"/>
                </a:lnTo>
                <a:cubicBezTo>
                  <a:pt x="860" y="440"/>
                  <a:pt x="865" y="432"/>
                  <a:pt x="863" y="425"/>
                </a:cubicBezTo>
                <a:lnTo>
                  <a:pt x="863" y="425"/>
                </a:lnTo>
                <a:cubicBezTo>
                  <a:pt x="860" y="418"/>
                  <a:pt x="853" y="414"/>
                  <a:pt x="845" y="416"/>
                </a:cubicBezTo>
                <a:lnTo>
                  <a:pt x="845" y="416"/>
                </a:lnTo>
                <a:cubicBezTo>
                  <a:pt x="771" y="438"/>
                  <a:pt x="698" y="400"/>
                  <a:pt x="622" y="301"/>
                </a:cubicBezTo>
                <a:lnTo>
                  <a:pt x="622" y="301"/>
                </a:lnTo>
                <a:cubicBezTo>
                  <a:pt x="605" y="279"/>
                  <a:pt x="575" y="272"/>
                  <a:pt x="552" y="285"/>
                </a:cubicBezTo>
                <a:lnTo>
                  <a:pt x="551" y="285"/>
                </a:lnTo>
                <a:lnTo>
                  <a:pt x="551" y="285"/>
                </a:lnTo>
                <a:cubicBezTo>
                  <a:pt x="550" y="287"/>
                  <a:pt x="375" y="407"/>
                  <a:pt x="304" y="310"/>
                </a:cubicBezTo>
                <a:lnTo>
                  <a:pt x="304" y="310"/>
                </a:lnTo>
                <a:cubicBezTo>
                  <a:pt x="290" y="289"/>
                  <a:pt x="286" y="272"/>
                  <a:pt x="289" y="259"/>
                </a:cubicBezTo>
                <a:lnTo>
                  <a:pt x="289" y="259"/>
                </a:lnTo>
                <a:cubicBezTo>
                  <a:pt x="293" y="247"/>
                  <a:pt x="305" y="237"/>
                  <a:pt x="328" y="227"/>
                </a:cubicBezTo>
                <a:lnTo>
                  <a:pt x="328" y="227"/>
                </a:lnTo>
                <a:cubicBezTo>
                  <a:pt x="338" y="223"/>
                  <a:pt x="579" y="122"/>
                  <a:pt x="662" y="70"/>
                </a:cubicBezTo>
                <a:lnTo>
                  <a:pt x="662" y="70"/>
                </a:lnTo>
                <a:cubicBezTo>
                  <a:pt x="690" y="53"/>
                  <a:pt x="721" y="49"/>
                  <a:pt x="749" y="59"/>
                </a:cubicBezTo>
                <a:lnTo>
                  <a:pt x="749" y="59"/>
                </a:lnTo>
                <a:cubicBezTo>
                  <a:pt x="777" y="68"/>
                  <a:pt x="801" y="88"/>
                  <a:pt x="817" y="117"/>
                </a:cubicBezTo>
                <a:lnTo>
                  <a:pt x="817" y="117"/>
                </a:lnTo>
                <a:cubicBezTo>
                  <a:pt x="822" y="123"/>
                  <a:pt x="830" y="126"/>
                  <a:pt x="837" y="122"/>
                </a:cubicBezTo>
                <a:lnTo>
                  <a:pt x="837" y="122"/>
                </a:lnTo>
                <a:cubicBezTo>
                  <a:pt x="843" y="118"/>
                  <a:pt x="845" y="110"/>
                  <a:pt x="841" y="103"/>
                </a:cubicBezTo>
                <a:lnTo>
                  <a:pt x="841" y="103"/>
                </a:lnTo>
                <a:cubicBezTo>
                  <a:pt x="839" y="100"/>
                  <a:pt x="838" y="98"/>
                  <a:pt x="836" y="95"/>
                </a:cubicBezTo>
                <a:lnTo>
                  <a:pt x="836" y="95"/>
                </a:lnTo>
                <a:cubicBezTo>
                  <a:pt x="846" y="90"/>
                  <a:pt x="858" y="88"/>
                  <a:pt x="869" y="92"/>
                </a:cubicBezTo>
                <a:lnTo>
                  <a:pt x="869" y="92"/>
                </a:lnTo>
                <a:cubicBezTo>
                  <a:pt x="882" y="95"/>
                  <a:pt x="892" y="103"/>
                  <a:pt x="899" y="114"/>
                </a:cubicBezTo>
                <a:lnTo>
                  <a:pt x="1078" y="424"/>
                </a:lnTo>
                <a:lnTo>
                  <a:pt x="1078" y="424"/>
                </a:lnTo>
                <a:cubicBezTo>
                  <a:pt x="1084" y="435"/>
                  <a:pt x="1085" y="448"/>
                  <a:pt x="1082" y="461"/>
                </a:cubicBezTo>
                <a:close/>
                <a:moveTo>
                  <a:pt x="523" y="945"/>
                </a:moveTo>
                <a:lnTo>
                  <a:pt x="523" y="945"/>
                </a:lnTo>
                <a:cubicBezTo>
                  <a:pt x="519" y="961"/>
                  <a:pt x="509" y="975"/>
                  <a:pt x="495" y="983"/>
                </a:cubicBezTo>
                <a:lnTo>
                  <a:pt x="495" y="983"/>
                </a:lnTo>
                <a:cubicBezTo>
                  <a:pt x="477" y="993"/>
                  <a:pt x="455" y="993"/>
                  <a:pt x="437" y="984"/>
                </a:cubicBezTo>
                <a:lnTo>
                  <a:pt x="451" y="976"/>
                </a:lnTo>
                <a:lnTo>
                  <a:pt x="451" y="976"/>
                </a:lnTo>
                <a:cubicBezTo>
                  <a:pt x="493" y="951"/>
                  <a:pt x="507" y="898"/>
                  <a:pt x="483" y="855"/>
                </a:cubicBezTo>
                <a:lnTo>
                  <a:pt x="483" y="855"/>
                </a:lnTo>
                <a:cubicBezTo>
                  <a:pt x="471" y="835"/>
                  <a:pt x="452" y="821"/>
                  <a:pt x="431" y="815"/>
                </a:cubicBezTo>
                <a:lnTo>
                  <a:pt x="459" y="799"/>
                </a:lnTo>
                <a:lnTo>
                  <a:pt x="517" y="899"/>
                </a:lnTo>
                <a:lnTo>
                  <a:pt x="517" y="899"/>
                </a:lnTo>
                <a:cubicBezTo>
                  <a:pt x="526" y="914"/>
                  <a:pt x="528" y="930"/>
                  <a:pt x="523" y="945"/>
                </a:cubicBezTo>
                <a:close/>
                <a:moveTo>
                  <a:pt x="345" y="1005"/>
                </a:moveTo>
                <a:lnTo>
                  <a:pt x="345" y="1005"/>
                </a:lnTo>
                <a:cubicBezTo>
                  <a:pt x="315" y="1022"/>
                  <a:pt x="279" y="1012"/>
                  <a:pt x="262" y="983"/>
                </a:cubicBezTo>
                <a:lnTo>
                  <a:pt x="262" y="983"/>
                </a:lnTo>
                <a:cubicBezTo>
                  <a:pt x="245" y="954"/>
                  <a:pt x="255" y="916"/>
                  <a:pt x="284" y="900"/>
                </a:cubicBezTo>
                <a:lnTo>
                  <a:pt x="376" y="847"/>
                </a:lnTo>
                <a:lnTo>
                  <a:pt x="376" y="847"/>
                </a:lnTo>
                <a:cubicBezTo>
                  <a:pt x="390" y="838"/>
                  <a:pt x="407" y="836"/>
                  <a:pt x="422" y="841"/>
                </a:cubicBezTo>
                <a:lnTo>
                  <a:pt x="422" y="841"/>
                </a:lnTo>
                <a:cubicBezTo>
                  <a:pt x="438" y="845"/>
                  <a:pt x="451" y="855"/>
                  <a:pt x="459" y="869"/>
                </a:cubicBezTo>
                <a:lnTo>
                  <a:pt x="459" y="869"/>
                </a:lnTo>
                <a:cubicBezTo>
                  <a:pt x="476" y="898"/>
                  <a:pt x="466" y="935"/>
                  <a:pt x="437" y="952"/>
                </a:cubicBezTo>
                <a:lnTo>
                  <a:pt x="345" y="1005"/>
                </a:lnTo>
                <a:close/>
                <a:moveTo>
                  <a:pt x="187" y="854"/>
                </a:moveTo>
                <a:lnTo>
                  <a:pt x="187" y="854"/>
                </a:lnTo>
                <a:cubicBezTo>
                  <a:pt x="179" y="840"/>
                  <a:pt x="177" y="824"/>
                  <a:pt x="181" y="808"/>
                </a:cubicBezTo>
                <a:lnTo>
                  <a:pt x="181" y="808"/>
                </a:lnTo>
                <a:cubicBezTo>
                  <a:pt x="185" y="792"/>
                  <a:pt x="196" y="779"/>
                  <a:pt x="210" y="771"/>
                </a:cubicBezTo>
                <a:lnTo>
                  <a:pt x="375" y="675"/>
                </a:lnTo>
                <a:lnTo>
                  <a:pt x="375" y="675"/>
                </a:lnTo>
                <a:lnTo>
                  <a:pt x="375" y="675"/>
                </a:lnTo>
                <a:lnTo>
                  <a:pt x="403" y="659"/>
                </a:lnTo>
                <a:lnTo>
                  <a:pt x="403" y="659"/>
                </a:lnTo>
                <a:cubicBezTo>
                  <a:pt x="418" y="651"/>
                  <a:pt x="434" y="649"/>
                  <a:pt x="449" y="653"/>
                </a:cubicBezTo>
                <a:lnTo>
                  <a:pt x="449" y="653"/>
                </a:lnTo>
                <a:cubicBezTo>
                  <a:pt x="465" y="657"/>
                  <a:pt x="478" y="667"/>
                  <a:pt x="487" y="681"/>
                </a:cubicBezTo>
                <a:lnTo>
                  <a:pt x="487" y="681"/>
                </a:lnTo>
                <a:cubicBezTo>
                  <a:pt x="495" y="695"/>
                  <a:pt x="497" y="712"/>
                  <a:pt x="493" y="727"/>
                </a:cubicBezTo>
                <a:lnTo>
                  <a:pt x="493" y="727"/>
                </a:lnTo>
                <a:cubicBezTo>
                  <a:pt x="488" y="743"/>
                  <a:pt x="478" y="756"/>
                  <a:pt x="464" y="764"/>
                </a:cubicBezTo>
                <a:lnTo>
                  <a:pt x="270" y="876"/>
                </a:lnTo>
                <a:lnTo>
                  <a:pt x="270" y="876"/>
                </a:lnTo>
                <a:cubicBezTo>
                  <a:pt x="256" y="884"/>
                  <a:pt x="240" y="887"/>
                  <a:pt x="224" y="882"/>
                </a:cubicBezTo>
                <a:lnTo>
                  <a:pt x="224" y="882"/>
                </a:lnTo>
                <a:cubicBezTo>
                  <a:pt x="208" y="878"/>
                  <a:pt x="196" y="868"/>
                  <a:pt x="187" y="854"/>
                </a:cubicBezTo>
                <a:close/>
                <a:moveTo>
                  <a:pt x="113" y="725"/>
                </a:moveTo>
                <a:lnTo>
                  <a:pt x="113" y="725"/>
                </a:lnTo>
                <a:cubicBezTo>
                  <a:pt x="104" y="711"/>
                  <a:pt x="103" y="694"/>
                  <a:pt x="107" y="679"/>
                </a:cubicBezTo>
                <a:lnTo>
                  <a:pt x="107" y="679"/>
                </a:lnTo>
                <a:cubicBezTo>
                  <a:pt x="110" y="663"/>
                  <a:pt x="121" y="650"/>
                  <a:pt x="135" y="642"/>
                </a:cubicBezTo>
                <a:lnTo>
                  <a:pt x="301" y="546"/>
                </a:lnTo>
                <a:lnTo>
                  <a:pt x="301" y="546"/>
                </a:lnTo>
                <a:cubicBezTo>
                  <a:pt x="315" y="538"/>
                  <a:pt x="331" y="536"/>
                  <a:pt x="347" y="540"/>
                </a:cubicBezTo>
                <a:lnTo>
                  <a:pt x="347" y="540"/>
                </a:lnTo>
                <a:cubicBezTo>
                  <a:pt x="362" y="544"/>
                  <a:pt x="376" y="554"/>
                  <a:pt x="384" y="569"/>
                </a:cubicBezTo>
                <a:lnTo>
                  <a:pt x="384" y="569"/>
                </a:lnTo>
                <a:cubicBezTo>
                  <a:pt x="401" y="597"/>
                  <a:pt x="391" y="635"/>
                  <a:pt x="362" y="651"/>
                </a:cubicBezTo>
                <a:lnTo>
                  <a:pt x="196" y="747"/>
                </a:lnTo>
                <a:lnTo>
                  <a:pt x="196" y="747"/>
                </a:lnTo>
                <a:cubicBezTo>
                  <a:pt x="182" y="755"/>
                  <a:pt x="166" y="757"/>
                  <a:pt x="150" y="753"/>
                </a:cubicBezTo>
                <a:lnTo>
                  <a:pt x="150" y="753"/>
                </a:lnTo>
                <a:cubicBezTo>
                  <a:pt x="134" y="749"/>
                  <a:pt x="121" y="739"/>
                  <a:pt x="113" y="725"/>
                </a:cubicBezTo>
                <a:close/>
                <a:moveTo>
                  <a:pt x="38" y="596"/>
                </a:moveTo>
                <a:lnTo>
                  <a:pt x="38" y="596"/>
                </a:lnTo>
                <a:cubicBezTo>
                  <a:pt x="30" y="582"/>
                  <a:pt x="28" y="565"/>
                  <a:pt x="32" y="549"/>
                </a:cubicBezTo>
                <a:lnTo>
                  <a:pt x="32" y="549"/>
                </a:lnTo>
                <a:cubicBezTo>
                  <a:pt x="36" y="534"/>
                  <a:pt x="46" y="521"/>
                  <a:pt x="60" y="513"/>
                </a:cubicBezTo>
                <a:lnTo>
                  <a:pt x="177" y="446"/>
                </a:lnTo>
                <a:lnTo>
                  <a:pt x="177" y="446"/>
                </a:lnTo>
                <a:cubicBezTo>
                  <a:pt x="191" y="437"/>
                  <a:pt x="208" y="435"/>
                  <a:pt x="223" y="439"/>
                </a:cubicBezTo>
                <a:lnTo>
                  <a:pt x="223" y="439"/>
                </a:lnTo>
                <a:cubicBezTo>
                  <a:pt x="239" y="444"/>
                  <a:pt x="252" y="454"/>
                  <a:pt x="260" y="468"/>
                </a:cubicBezTo>
                <a:lnTo>
                  <a:pt x="260" y="468"/>
                </a:lnTo>
                <a:cubicBezTo>
                  <a:pt x="277" y="497"/>
                  <a:pt x="267" y="534"/>
                  <a:pt x="238" y="551"/>
                </a:cubicBezTo>
                <a:lnTo>
                  <a:pt x="121" y="618"/>
                </a:lnTo>
                <a:lnTo>
                  <a:pt x="121" y="618"/>
                </a:lnTo>
                <a:cubicBezTo>
                  <a:pt x="108" y="626"/>
                  <a:pt x="91" y="628"/>
                  <a:pt x="75" y="624"/>
                </a:cubicBezTo>
                <a:lnTo>
                  <a:pt x="75" y="624"/>
                </a:lnTo>
                <a:cubicBezTo>
                  <a:pt x="59" y="620"/>
                  <a:pt x="46" y="610"/>
                  <a:pt x="38" y="596"/>
                </a:cubicBezTo>
                <a:close/>
                <a:moveTo>
                  <a:pt x="1101" y="410"/>
                </a:moveTo>
                <a:lnTo>
                  <a:pt x="922" y="101"/>
                </a:lnTo>
                <a:lnTo>
                  <a:pt x="922" y="101"/>
                </a:lnTo>
                <a:cubicBezTo>
                  <a:pt x="912" y="83"/>
                  <a:pt x="896" y="70"/>
                  <a:pt x="876" y="65"/>
                </a:cubicBezTo>
                <a:lnTo>
                  <a:pt x="876" y="65"/>
                </a:lnTo>
                <a:cubicBezTo>
                  <a:pt x="857" y="60"/>
                  <a:pt x="837" y="63"/>
                  <a:pt x="819" y="72"/>
                </a:cubicBezTo>
                <a:lnTo>
                  <a:pt x="819" y="72"/>
                </a:lnTo>
                <a:cubicBezTo>
                  <a:pt x="802" y="54"/>
                  <a:pt x="781" y="40"/>
                  <a:pt x="758" y="33"/>
                </a:cubicBezTo>
                <a:lnTo>
                  <a:pt x="758" y="33"/>
                </a:lnTo>
                <a:cubicBezTo>
                  <a:pt x="722" y="21"/>
                  <a:pt x="683" y="25"/>
                  <a:pt x="648" y="46"/>
                </a:cubicBezTo>
                <a:lnTo>
                  <a:pt x="648" y="46"/>
                </a:lnTo>
                <a:cubicBezTo>
                  <a:pt x="632" y="56"/>
                  <a:pt x="608" y="68"/>
                  <a:pt x="582" y="82"/>
                </a:cubicBezTo>
                <a:lnTo>
                  <a:pt x="582" y="82"/>
                </a:lnTo>
                <a:cubicBezTo>
                  <a:pt x="564" y="66"/>
                  <a:pt x="544" y="55"/>
                  <a:pt x="521" y="48"/>
                </a:cubicBezTo>
                <a:lnTo>
                  <a:pt x="521" y="48"/>
                </a:lnTo>
                <a:cubicBezTo>
                  <a:pt x="513" y="45"/>
                  <a:pt x="506" y="40"/>
                  <a:pt x="502" y="33"/>
                </a:cubicBezTo>
                <a:lnTo>
                  <a:pt x="488" y="8"/>
                </a:lnTo>
                <a:lnTo>
                  <a:pt x="488" y="8"/>
                </a:lnTo>
                <a:cubicBezTo>
                  <a:pt x="483" y="2"/>
                  <a:pt x="476" y="0"/>
                  <a:pt x="469" y="3"/>
                </a:cubicBezTo>
                <a:lnTo>
                  <a:pt x="469" y="3"/>
                </a:lnTo>
                <a:cubicBezTo>
                  <a:pt x="462" y="7"/>
                  <a:pt x="460" y="16"/>
                  <a:pt x="464" y="22"/>
                </a:cubicBezTo>
                <a:lnTo>
                  <a:pt x="478" y="46"/>
                </a:lnTo>
                <a:lnTo>
                  <a:pt x="478" y="46"/>
                </a:lnTo>
                <a:cubicBezTo>
                  <a:pt x="485" y="60"/>
                  <a:pt x="498" y="70"/>
                  <a:pt x="513" y="74"/>
                </a:cubicBezTo>
                <a:lnTo>
                  <a:pt x="513" y="74"/>
                </a:lnTo>
                <a:cubicBezTo>
                  <a:pt x="528" y="79"/>
                  <a:pt x="542" y="86"/>
                  <a:pt x="555" y="95"/>
                </a:cubicBezTo>
                <a:lnTo>
                  <a:pt x="555" y="95"/>
                </a:lnTo>
                <a:cubicBezTo>
                  <a:pt x="452" y="145"/>
                  <a:pt x="318" y="202"/>
                  <a:pt x="317" y="202"/>
                </a:cubicBezTo>
                <a:lnTo>
                  <a:pt x="317" y="202"/>
                </a:lnTo>
                <a:cubicBezTo>
                  <a:pt x="298" y="210"/>
                  <a:pt x="271" y="224"/>
                  <a:pt x="263" y="251"/>
                </a:cubicBezTo>
                <a:lnTo>
                  <a:pt x="263" y="251"/>
                </a:lnTo>
                <a:cubicBezTo>
                  <a:pt x="257" y="273"/>
                  <a:pt x="262" y="296"/>
                  <a:pt x="282" y="326"/>
                </a:cubicBezTo>
                <a:lnTo>
                  <a:pt x="282" y="326"/>
                </a:lnTo>
                <a:cubicBezTo>
                  <a:pt x="367" y="443"/>
                  <a:pt x="553" y="318"/>
                  <a:pt x="566" y="308"/>
                </a:cubicBezTo>
                <a:lnTo>
                  <a:pt x="566" y="308"/>
                </a:lnTo>
                <a:cubicBezTo>
                  <a:pt x="577" y="302"/>
                  <a:pt x="591" y="306"/>
                  <a:pt x="600" y="317"/>
                </a:cubicBezTo>
                <a:lnTo>
                  <a:pt x="600" y="317"/>
                </a:lnTo>
                <a:cubicBezTo>
                  <a:pt x="657" y="392"/>
                  <a:pt x="714" y="435"/>
                  <a:pt x="772" y="446"/>
                </a:cubicBezTo>
                <a:lnTo>
                  <a:pt x="814" y="519"/>
                </a:lnTo>
                <a:lnTo>
                  <a:pt x="814" y="519"/>
                </a:lnTo>
                <a:lnTo>
                  <a:pt x="814" y="519"/>
                </a:lnTo>
                <a:lnTo>
                  <a:pt x="922" y="707"/>
                </a:lnTo>
                <a:lnTo>
                  <a:pt x="922" y="707"/>
                </a:lnTo>
                <a:cubicBezTo>
                  <a:pt x="931" y="721"/>
                  <a:pt x="932" y="737"/>
                  <a:pt x="928" y="753"/>
                </a:cubicBezTo>
                <a:lnTo>
                  <a:pt x="928" y="753"/>
                </a:lnTo>
                <a:cubicBezTo>
                  <a:pt x="924" y="768"/>
                  <a:pt x="914" y="781"/>
                  <a:pt x="900" y="790"/>
                </a:cubicBezTo>
                <a:lnTo>
                  <a:pt x="900" y="790"/>
                </a:lnTo>
                <a:cubicBezTo>
                  <a:pt x="871" y="806"/>
                  <a:pt x="834" y="797"/>
                  <a:pt x="817" y="767"/>
                </a:cubicBezTo>
                <a:lnTo>
                  <a:pt x="804" y="745"/>
                </a:lnTo>
                <a:lnTo>
                  <a:pt x="712" y="586"/>
                </a:lnTo>
                <a:lnTo>
                  <a:pt x="712" y="586"/>
                </a:lnTo>
                <a:cubicBezTo>
                  <a:pt x="708" y="579"/>
                  <a:pt x="700" y="577"/>
                  <a:pt x="693" y="581"/>
                </a:cubicBezTo>
                <a:lnTo>
                  <a:pt x="693" y="581"/>
                </a:lnTo>
                <a:cubicBezTo>
                  <a:pt x="687" y="584"/>
                  <a:pt x="685" y="593"/>
                  <a:pt x="688" y="600"/>
                </a:cubicBezTo>
                <a:lnTo>
                  <a:pt x="701" y="622"/>
                </a:lnTo>
                <a:lnTo>
                  <a:pt x="701" y="622"/>
                </a:lnTo>
                <a:lnTo>
                  <a:pt x="701" y="622"/>
                </a:lnTo>
                <a:lnTo>
                  <a:pt x="780" y="759"/>
                </a:lnTo>
                <a:lnTo>
                  <a:pt x="793" y="781"/>
                </a:lnTo>
                <a:lnTo>
                  <a:pt x="793" y="781"/>
                </a:lnTo>
                <a:lnTo>
                  <a:pt x="820" y="827"/>
                </a:lnTo>
                <a:lnTo>
                  <a:pt x="820" y="827"/>
                </a:lnTo>
                <a:cubicBezTo>
                  <a:pt x="837" y="856"/>
                  <a:pt x="827" y="893"/>
                  <a:pt x="797" y="910"/>
                </a:cubicBezTo>
                <a:lnTo>
                  <a:pt x="797" y="910"/>
                </a:lnTo>
                <a:cubicBezTo>
                  <a:pt x="783" y="918"/>
                  <a:pt x="767" y="921"/>
                  <a:pt x="752" y="916"/>
                </a:cubicBezTo>
                <a:lnTo>
                  <a:pt x="752" y="916"/>
                </a:lnTo>
                <a:cubicBezTo>
                  <a:pt x="735" y="912"/>
                  <a:pt x="723" y="902"/>
                  <a:pt x="715" y="888"/>
                </a:cubicBezTo>
                <a:lnTo>
                  <a:pt x="701" y="865"/>
                </a:lnTo>
                <a:lnTo>
                  <a:pt x="701" y="865"/>
                </a:lnTo>
                <a:lnTo>
                  <a:pt x="701" y="865"/>
                </a:lnTo>
                <a:lnTo>
                  <a:pt x="583" y="660"/>
                </a:lnTo>
                <a:lnTo>
                  <a:pt x="583" y="660"/>
                </a:lnTo>
                <a:cubicBezTo>
                  <a:pt x="579" y="653"/>
                  <a:pt x="571" y="652"/>
                  <a:pt x="564" y="655"/>
                </a:cubicBezTo>
                <a:lnTo>
                  <a:pt x="564" y="655"/>
                </a:lnTo>
                <a:cubicBezTo>
                  <a:pt x="558" y="659"/>
                  <a:pt x="556" y="668"/>
                  <a:pt x="559" y="674"/>
                </a:cubicBezTo>
                <a:lnTo>
                  <a:pt x="573" y="697"/>
                </a:lnTo>
                <a:lnTo>
                  <a:pt x="573" y="697"/>
                </a:lnTo>
                <a:lnTo>
                  <a:pt x="573" y="697"/>
                </a:lnTo>
                <a:lnTo>
                  <a:pt x="677" y="879"/>
                </a:lnTo>
                <a:lnTo>
                  <a:pt x="677" y="879"/>
                </a:lnTo>
                <a:cubicBezTo>
                  <a:pt x="694" y="908"/>
                  <a:pt x="684" y="945"/>
                  <a:pt x="655" y="962"/>
                </a:cubicBezTo>
                <a:lnTo>
                  <a:pt x="655" y="962"/>
                </a:lnTo>
                <a:cubicBezTo>
                  <a:pt x="626" y="978"/>
                  <a:pt x="589" y="968"/>
                  <a:pt x="572" y="940"/>
                </a:cubicBezTo>
                <a:lnTo>
                  <a:pt x="483" y="784"/>
                </a:lnTo>
                <a:lnTo>
                  <a:pt x="483" y="784"/>
                </a:lnTo>
                <a:cubicBezTo>
                  <a:pt x="501" y="773"/>
                  <a:pt x="514" y="755"/>
                  <a:pt x="519" y="734"/>
                </a:cubicBezTo>
                <a:lnTo>
                  <a:pt x="519" y="734"/>
                </a:lnTo>
                <a:cubicBezTo>
                  <a:pt x="525" y="712"/>
                  <a:pt x="522" y="688"/>
                  <a:pt x="511" y="668"/>
                </a:cubicBezTo>
                <a:lnTo>
                  <a:pt x="511" y="668"/>
                </a:lnTo>
                <a:cubicBezTo>
                  <a:pt x="498" y="647"/>
                  <a:pt x="479" y="632"/>
                  <a:pt x="457" y="626"/>
                </a:cubicBezTo>
                <a:lnTo>
                  <a:pt x="457" y="626"/>
                </a:lnTo>
                <a:cubicBezTo>
                  <a:pt x="443" y="622"/>
                  <a:pt x="429" y="622"/>
                  <a:pt x="415" y="625"/>
                </a:cubicBezTo>
                <a:lnTo>
                  <a:pt x="415" y="625"/>
                </a:lnTo>
                <a:cubicBezTo>
                  <a:pt x="422" y="603"/>
                  <a:pt x="420" y="577"/>
                  <a:pt x="408" y="554"/>
                </a:cubicBezTo>
                <a:lnTo>
                  <a:pt x="408" y="554"/>
                </a:lnTo>
                <a:cubicBezTo>
                  <a:pt x="396" y="534"/>
                  <a:pt x="377" y="520"/>
                  <a:pt x="354" y="514"/>
                </a:cubicBezTo>
                <a:lnTo>
                  <a:pt x="354" y="514"/>
                </a:lnTo>
                <a:cubicBezTo>
                  <a:pt x="334" y="508"/>
                  <a:pt x="312" y="510"/>
                  <a:pt x="293" y="519"/>
                </a:cubicBezTo>
                <a:lnTo>
                  <a:pt x="293" y="519"/>
                </a:lnTo>
                <a:cubicBezTo>
                  <a:pt x="298" y="498"/>
                  <a:pt x="296" y="474"/>
                  <a:pt x="284" y="454"/>
                </a:cubicBezTo>
                <a:lnTo>
                  <a:pt x="284" y="454"/>
                </a:lnTo>
                <a:cubicBezTo>
                  <a:pt x="260" y="412"/>
                  <a:pt x="205" y="397"/>
                  <a:pt x="164" y="422"/>
                </a:cubicBezTo>
                <a:lnTo>
                  <a:pt x="117" y="449"/>
                </a:lnTo>
                <a:lnTo>
                  <a:pt x="102" y="423"/>
                </a:lnTo>
                <a:lnTo>
                  <a:pt x="102" y="423"/>
                </a:lnTo>
                <a:cubicBezTo>
                  <a:pt x="84" y="391"/>
                  <a:pt x="78" y="353"/>
                  <a:pt x="87" y="316"/>
                </a:cubicBezTo>
                <a:lnTo>
                  <a:pt x="87" y="316"/>
                </a:lnTo>
                <a:cubicBezTo>
                  <a:pt x="92" y="300"/>
                  <a:pt x="90" y="284"/>
                  <a:pt x="82" y="270"/>
                </a:cubicBezTo>
                <a:lnTo>
                  <a:pt x="70" y="250"/>
                </a:lnTo>
                <a:lnTo>
                  <a:pt x="70" y="250"/>
                </a:lnTo>
                <a:cubicBezTo>
                  <a:pt x="66" y="243"/>
                  <a:pt x="58" y="241"/>
                  <a:pt x="51" y="244"/>
                </a:cubicBezTo>
                <a:lnTo>
                  <a:pt x="51" y="244"/>
                </a:lnTo>
                <a:cubicBezTo>
                  <a:pt x="45" y="249"/>
                  <a:pt x="43" y="257"/>
                  <a:pt x="46" y="263"/>
                </a:cubicBezTo>
                <a:lnTo>
                  <a:pt x="58" y="284"/>
                </a:lnTo>
                <a:lnTo>
                  <a:pt x="58" y="284"/>
                </a:lnTo>
                <a:cubicBezTo>
                  <a:pt x="62" y="291"/>
                  <a:pt x="63" y="300"/>
                  <a:pt x="61" y="309"/>
                </a:cubicBezTo>
                <a:lnTo>
                  <a:pt x="61" y="309"/>
                </a:lnTo>
                <a:cubicBezTo>
                  <a:pt x="50" y="353"/>
                  <a:pt x="56" y="398"/>
                  <a:pt x="79" y="437"/>
                </a:cubicBezTo>
                <a:lnTo>
                  <a:pt x="93" y="462"/>
                </a:lnTo>
                <a:lnTo>
                  <a:pt x="47" y="489"/>
                </a:lnTo>
                <a:lnTo>
                  <a:pt x="47" y="489"/>
                </a:lnTo>
                <a:cubicBezTo>
                  <a:pt x="26" y="501"/>
                  <a:pt x="11" y="520"/>
                  <a:pt x="6" y="543"/>
                </a:cubicBezTo>
                <a:lnTo>
                  <a:pt x="6" y="543"/>
                </a:lnTo>
                <a:cubicBezTo>
                  <a:pt x="0" y="565"/>
                  <a:pt x="3" y="589"/>
                  <a:pt x="15" y="610"/>
                </a:cubicBezTo>
                <a:lnTo>
                  <a:pt x="15" y="610"/>
                </a:lnTo>
                <a:cubicBezTo>
                  <a:pt x="26" y="630"/>
                  <a:pt x="45" y="645"/>
                  <a:pt x="68" y="651"/>
                </a:cubicBezTo>
                <a:lnTo>
                  <a:pt x="68" y="651"/>
                </a:lnTo>
                <a:cubicBezTo>
                  <a:pt x="74" y="652"/>
                  <a:pt x="81" y="653"/>
                  <a:pt x="87" y="653"/>
                </a:cubicBezTo>
                <a:lnTo>
                  <a:pt x="87" y="653"/>
                </a:lnTo>
                <a:cubicBezTo>
                  <a:pt x="74" y="679"/>
                  <a:pt x="73" y="712"/>
                  <a:pt x="89" y="738"/>
                </a:cubicBezTo>
                <a:lnTo>
                  <a:pt x="89" y="738"/>
                </a:lnTo>
                <a:cubicBezTo>
                  <a:pt x="101" y="759"/>
                  <a:pt x="120" y="773"/>
                  <a:pt x="142" y="779"/>
                </a:cubicBezTo>
                <a:lnTo>
                  <a:pt x="142" y="779"/>
                </a:lnTo>
                <a:cubicBezTo>
                  <a:pt x="149" y="781"/>
                  <a:pt x="155" y="782"/>
                  <a:pt x="162" y="783"/>
                </a:cubicBezTo>
                <a:lnTo>
                  <a:pt x="162" y="783"/>
                </a:lnTo>
                <a:cubicBezTo>
                  <a:pt x="149" y="808"/>
                  <a:pt x="148" y="841"/>
                  <a:pt x="164" y="868"/>
                </a:cubicBezTo>
                <a:lnTo>
                  <a:pt x="164" y="868"/>
                </a:lnTo>
                <a:cubicBezTo>
                  <a:pt x="175" y="888"/>
                  <a:pt x="194" y="903"/>
                  <a:pt x="217" y="909"/>
                </a:cubicBezTo>
                <a:lnTo>
                  <a:pt x="217" y="909"/>
                </a:lnTo>
                <a:cubicBezTo>
                  <a:pt x="224" y="910"/>
                  <a:pt x="230" y="911"/>
                  <a:pt x="236" y="912"/>
                </a:cubicBezTo>
                <a:lnTo>
                  <a:pt x="236" y="912"/>
                </a:lnTo>
                <a:cubicBezTo>
                  <a:pt x="223" y="937"/>
                  <a:pt x="223" y="970"/>
                  <a:pt x="238" y="997"/>
                </a:cubicBezTo>
                <a:lnTo>
                  <a:pt x="238" y="997"/>
                </a:lnTo>
                <a:cubicBezTo>
                  <a:pt x="254" y="1025"/>
                  <a:pt x="284" y="1041"/>
                  <a:pt x="314" y="1041"/>
                </a:cubicBezTo>
                <a:lnTo>
                  <a:pt x="314" y="1041"/>
                </a:lnTo>
                <a:cubicBezTo>
                  <a:pt x="329" y="1041"/>
                  <a:pt x="345" y="1037"/>
                  <a:pt x="358" y="1029"/>
                </a:cubicBezTo>
                <a:lnTo>
                  <a:pt x="410" y="999"/>
                </a:lnTo>
                <a:lnTo>
                  <a:pt x="410" y="999"/>
                </a:lnTo>
                <a:cubicBezTo>
                  <a:pt x="426" y="1011"/>
                  <a:pt x="445" y="1018"/>
                  <a:pt x="465" y="1018"/>
                </a:cubicBezTo>
                <a:lnTo>
                  <a:pt x="465" y="1018"/>
                </a:lnTo>
                <a:cubicBezTo>
                  <a:pt x="480" y="1018"/>
                  <a:pt x="495" y="1014"/>
                  <a:pt x="509" y="1007"/>
                </a:cubicBezTo>
                <a:lnTo>
                  <a:pt x="509" y="1007"/>
                </a:lnTo>
                <a:cubicBezTo>
                  <a:pt x="529" y="995"/>
                  <a:pt x="543" y="976"/>
                  <a:pt x="550" y="955"/>
                </a:cubicBezTo>
                <a:lnTo>
                  <a:pt x="550" y="955"/>
                </a:lnTo>
                <a:cubicBezTo>
                  <a:pt x="566" y="982"/>
                  <a:pt x="595" y="997"/>
                  <a:pt x="625" y="997"/>
                </a:cubicBezTo>
                <a:lnTo>
                  <a:pt x="625" y="997"/>
                </a:lnTo>
                <a:cubicBezTo>
                  <a:pt x="640" y="997"/>
                  <a:pt x="655" y="994"/>
                  <a:pt x="669" y="986"/>
                </a:cubicBezTo>
                <a:lnTo>
                  <a:pt x="669" y="986"/>
                </a:lnTo>
                <a:cubicBezTo>
                  <a:pt x="692" y="972"/>
                  <a:pt x="707" y="950"/>
                  <a:pt x="711" y="926"/>
                </a:cubicBezTo>
                <a:lnTo>
                  <a:pt x="711" y="926"/>
                </a:lnTo>
                <a:cubicBezTo>
                  <a:pt x="721" y="934"/>
                  <a:pt x="732" y="940"/>
                  <a:pt x="744" y="943"/>
                </a:cubicBezTo>
                <a:lnTo>
                  <a:pt x="744" y="943"/>
                </a:lnTo>
                <a:cubicBezTo>
                  <a:pt x="752" y="945"/>
                  <a:pt x="759" y="946"/>
                  <a:pt x="767" y="946"/>
                </a:cubicBezTo>
                <a:lnTo>
                  <a:pt x="767" y="946"/>
                </a:lnTo>
                <a:cubicBezTo>
                  <a:pt x="783" y="946"/>
                  <a:pt x="798" y="942"/>
                  <a:pt x="811" y="934"/>
                </a:cubicBezTo>
                <a:lnTo>
                  <a:pt x="811" y="934"/>
                </a:lnTo>
                <a:cubicBezTo>
                  <a:pt x="850" y="912"/>
                  <a:pt x="866" y="863"/>
                  <a:pt x="848" y="822"/>
                </a:cubicBezTo>
                <a:lnTo>
                  <a:pt x="848" y="822"/>
                </a:lnTo>
                <a:cubicBezTo>
                  <a:pt x="855" y="824"/>
                  <a:pt x="863" y="825"/>
                  <a:pt x="869" y="825"/>
                </a:cubicBezTo>
                <a:lnTo>
                  <a:pt x="869" y="825"/>
                </a:lnTo>
                <a:cubicBezTo>
                  <a:pt x="885" y="825"/>
                  <a:pt x="900" y="821"/>
                  <a:pt x="913" y="813"/>
                </a:cubicBezTo>
                <a:lnTo>
                  <a:pt x="913" y="813"/>
                </a:lnTo>
                <a:cubicBezTo>
                  <a:pt x="934" y="802"/>
                  <a:pt x="949" y="783"/>
                  <a:pt x="954" y="760"/>
                </a:cubicBezTo>
                <a:lnTo>
                  <a:pt x="954" y="760"/>
                </a:lnTo>
                <a:cubicBezTo>
                  <a:pt x="960" y="737"/>
                  <a:pt x="958" y="714"/>
                  <a:pt x="946" y="693"/>
                </a:cubicBezTo>
                <a:lnTo>
                  <a:pt x="945" y="690"/>
                </a:lnTo>
                <a:lnTo>
                  <a:pt x="972" y="674"/>
                </a:lnTo>
                <a:lnTo>
                  <a:pt x="972" y="674"/>
                </a:lnTo>
                <a:cubicBezTo>
                  <a:pt x="1022" y="646"/>
                  <a:pt x="1054" y="593"/>
                  <a:pt x="1057" y="535"/>
                </a:cubicBezTo>
                <a:lnTo>
                  <a:pt x="1057" y="535"/>
                </a:lnTo>
                <a:cubicBezTo>
                  <a:pt x="1058" y="528"/>
                  <a:pt x="1062" y="521"/>
                  <a:pt x="1067" y="518"/>
                </a:cubicBezTo>
                <a:lnTo>
                  <a:pt x="1073" y="514"/>
                </a:lnTo>
                <a:lnTo>
                  <a:pt x="1073" y="514"/>
                </a:lnTo>
                <a:cubicBezTo>
                  <a:pt x="1110" y="493"/>
                  <a:pt x="1122" y="447"/>
                  <a:pt x="1101" y="410"/>
                </a:cubicBezTo>
                <a:close/>
              </a:path>
            </a:pathLst>
          </a:custGeom>
          <a:solidFill>
            <a:schemeClr val="bg1"/>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Uitwerking</a:t>
            </a:r>
            <a:r>
              <a:rPr lang="en-US" sz="7400" b="1" spc="-290" dirty="0">
                <a:solidFill>
                  <a:schemeClr val="tx2"/>
                </a:solidFill>
                <a:latin typeface="Poppins" pitchFamily="2" charset="77"/>
                <a:cs typeface="Poppins" pitchFamily="2" charset="77"/>
              </a:rPr>
              <a:t>: Casus 2</a:t>
            </a:r>
          </a:p>
        </p:txBody>
      </p:sp>
      <p:sp>
        <p:nvSpPr>
          <p:cNvPr id="12" name="TextBox 11">
            <a:extLst>
              <a:ext uri="{FF2B5EF4-FFF2-40B4-BE49-F238E27FC236}">
                <a16:creationId xmlns:a16="http://schemas.microsoft.com/office/drawing/2014/main" id="{CE8C6297-28FC-4743-83DE-66EA53599F03}"/>
              </a:ext>
            </a:extLst>
          </p:cNvPr>
          <p:cNvSpPr txBox="1"/>
          <p:nvPr/>
        </p:nvSpPr>
        <p:spPr>
          <a:xfrm>
            <a:off x="4671194" y="5033159"/>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A</a:t>
            </a:r>
          </a:p>
        </p:txBody>
      </p:sp>
      <p:sp>
        <p:nvSpPr>
          <p:cNvPr id="13" name="TextBox 12">
            <a:extLst>
              <a:ext uri="{FF2B5EF4-FFF2-40B4-BE49-F238E27FC236}">
                <a16:creationId xmlns:a16="http://schemas.microsoft.com/office/drawing/2014/main" id="{4D69BA5B-92B4-CF41-9B19-4B314C77EC2D}"/>
              </a:ext>
            </a:extLst>
          </p:cNvPr>
          <p:cNvSpPr txBox="1"/>
          <p:nvPr/>
        </p:nvSpPr>
        <p:spPr>
          <a:xfrm>
            <a:off x="4671192" y="5722265"/>
            <a:ext cx="18185635" cy="1483804"/>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80k aflosvrij </a:t>
            </a:r>
            <a:r>
              <a:rPr lang="nl-NL" spc="-20" dirty="0" err="1">
                <a:latin typeface="Poppins" pitchFamily="2" charset="77"/>
                <a:cs typeface="Poppins" pitchFamily="2" charset="77"/>
              </a:rPr>
              <a:t>bijlenen</a:t>
            </a:r>
            <a:r>
              <a:rPr lang="nl-NL" spc="-20" dirty="0">
                <a:latin typeface="Poppins" pitchFamily="2" charset="77"/>
                <a:cs typeface="Poppins" pitchFamily="2" charset="77"/>
              </a:rPr>
              <a:t> geeft een maandlast van 270eu. Na 5 jaar is er 16k aan rente betaald</a:t>
            </a:r>
            <a:br>
              <a:rPr lang="nl-NL" spc="-20" dirty="0">
                <a:latin typeface="Poppins" pitchFamily="2" charset="77"/>
                <a:cs typeface="Poppins" pitchFamily="2" charset="77"/>
              </a:rPr>
            </a:br>
            <a:r>
              <a:rPr lang="nl-NL" spc="-20" dirty="0">
                <a:latin typeface="Poppins" pitchFamily="2" charset="77"/>
                <a:cs typeface="Poppins" pitchFamily="2" charset="77"/>
              </a:rPr>
              <a:t>80k annuïtair </a:t>
            </a:r>
            <a:r>
              <a:rPr lang="nl-NL" spc="-20" dirty="0" err="1">
                <a:latin typeface="Poppins" pitchFamily="2" charset="77"/>
                <a:cs typeface="Poppins" pitchFamily="2" charset="77"/>
              </a:rPr>
              <a:t>bijlenen</a:t>
            </a:r>
            <a:r>
              <a:rPr lang="nl-NL" spc="-20" dirty="0">
                <a:latin typeface="Poppins" pitchFamily="2" charset="77"/>
                <a:cs typeface="Poppins" pitchFamily="2" charset="77"/>
              </a:rPr>
              <a:t> geeft een maandlast van 385eu = ook de last die aan dochter doorberekend wordt = gelijk aan het bedrag wat ouders schenken (4.620 per jaar)</a:t>
            </a:r>
          </a:p>
        </p:txBody>
      </p:sp>
      <p:sp>
        <p:nvSpPr>
          <p:cNvPr id="38" name="TextBox 11">
            <a:extLst>
              <a:ext uri="{FF2B5EF4-FFF2-40B4-BE49-F238E27FC236}">
                <a16:creationId xmlns:a16="http://schemas.microsoft.com/office/drawing/2014/main" id="{DBD1D1B1-13B0-4ED6-838F-760EF9CC27E7}"/>
              </a:ext>
            </a:extLst>
          </p:cNvPr>
          <p:cNvSpPr txBox="1"/>
          <p:nvPr/>
        </p:nvSpPr>
        <p:spPr>
          <a:xfrm>
            <a:off x="4671194" y="7776158"/>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B</a:t>
            </a:r>
          </a:p>
        </p:txBody>
      </p:sp>
      <p:sp>
        <p:nvSpPr>
          <p:cNvPr id="39" name="TextBox 12">
            <a:extLst>
              <a:ext uri="{FF2B5EF4-FFF2-40B4-BE49-F238E27FC236}">
                <a16:creationId xmlns:a16="http://schemas.microsoft.com/office/drawing/2014/main" id="{EBDF9413-DE90-4FE7-8B5B-1231AB5589BD}"/>
              </a:ext>
            </a:extLst>
          </p:cNvPr>
          <p:cNvSpPr txBox="1"/>
          <p:nvPr/>
        </p:nvSpPr>
        <p:spPr>
          <a:xfrm>
            <a:off x="4671193" y="8465266"/>
            <a:ext cx="17674459"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80k middels verzilverhypotheek </a:t>
            </a:r>
            <a:br>
              <a:rPr lang="nl-NL" spc="-20" dirty="0">
                <a:latin typeface="Poppins" pitchFamily="2" charset="77"/>
                <a:cs typeface="Poppins" pitchFamily="2" charset="77"/>
              </a:rPr>
            </a:br>
            <a:r>
              <a:rPr lang="nl-NL" spc="-20" dirty="0">
                <a:latin typeface="Poppins" pitchFamily="2" charset="77"/>
                <a:cs typeface="Poppins" pitchFamily="2" charset="77"/>
              </a:rPr>
              <a:t>Geeft na 5 jaar een </a:t>
            </a:r>
            <a:r>
              <a:rPr lang="nl-NL" spc="-20" dirty="0" err="1">
                <a:latin typeface="Poppins" pitchFamily="2" charset="77"/>
                <a:cs typeface="Poppins" pitchFamily="2" charset="77"/>
              </a:rPr>
              <a:t>opgerente</a:t>
            </a:r>
            <a:r>
              <a:rPr lang="nl-NL" spc="-20" dirty="0">
                <a:latin typeface="Poppins" pitchFamily="2" charset="77"/>
                <a:cs typeface="Poppins" pitchFamily="2" charset="77"/>
              </a:rPr>
              <a:t> hypotheekschuld van 110k</a:t>
            </a:r>
          </a:p>
        </p:txBody>
      </p:sp>
      <p:sp>
        <p:nvSpPr>
          <p:cNvPr id="14" name="Freeform 287">
            <a:extLst>
              <a:ext uri="{FF2B5EF4-FFF2-40B4-BE49-F238E27FC236}">
                <a16:creationId xmlns:a16="http://schemas.microsoft.com/office/drawing/2014/main" id="{C8C9F579-0FDC-4E8D-8317-3D4F2F487ED6}"/>
              </a:ext>
            </a:extLst>
          </p:cNvPr>
          <p:cNvSpPr>
            <a:spLocks noChangeArrowheads="1"/>
          </p:cNvSpPr>
          <p:nvPr/>
        </p:nvSpPr>
        <p:spPr bwMode="auto">
          <a:xfrm>
            <a:off x="2384931" y="10278642"/>
            <a:ext cx="1635681" cy="1610116"/>
          </a:xfrm>
          <a:prstGeom prst="roundRect">
            <a:avLst>
              <a:gd name="adj" fmla="val 8802"/>
            </a:avLst>
          </a:prstGeom>
          <a:solidFill>
            <a:schemeClr val="accent6"/>
          </a:solidFill>
          <a:ln>
            <a:noFill/>
          </a:ln>
          <a:effectLst/>
        </p:spPr>
        <p:txBody>
          <a:bodyPr wrap="none" anchor="ctr"/>
          <a:lstStyle/>
          <a:p>
            <a:endParaRPr lang="en-US" sz="3599" dirty="0">
              <a:latin typeface="Poppins" pitchFamily="2" charset="77"/>
            </a:endParaRPr>
          </a:p>
        </p:txBody>
      </p:sp>
      <p:sp>
        <p:nvSpPr>
          <p:cNvPr id="15" name="Freeform 27">
            <a:extLst>
              <a:ext uri="{FF2B5EF4-FFF2-40B4-BE49-F238E27FC236}">
                <a16:creationId xmlns:a16="http://schemas.microsoft.com/office/drawing/2014/main" id="{7D94F76E-91E4-438D-9431-4E0EFD31FA8D}"/>
              </a:ext>
            </a:extLst>
          </p:cNvPr>
          <p:cNvSpPr>
            <a:spLocks noChangeArrowheads="1"/>
          </p:cNvSpPr>
          <p:nvPr/>
        </p:nvSpPr>
        <p:spPr bwMode="auto">
          <a:xfrm>
            <a:off x="2874740" y="10499706"/>
            <a:ext cx="837703" cy="1019774"/>
          </a:xfrm>
          <a:custGeom>
            <a:avLst/>
            <a:gdLst>
              <a:gd name="connsiteX0" fmla="*/ 571917 w 1029642"/>
              <a:gd name="connsiteY0" fmla="*/ 749635 h 1273330"/>
              <a:gd name="connsiteX1" fmla="*/ 578455 w 1029642"/>
              <a:gd name="connsiteY1" fmla="*/ 749635 h 1273330"/>
              <a:gd name="connsiteX2" fmla="*/ 599381 w 1029642"/>
              <a:gd name="connsiteY2" fmla="*/ 776002 h 1273330"/>
              <a:gd name="connsiteX3" fmla="*/ 599381 w 1029642"/>
              <a:gd name="connsiteY3" fmla="*/ 781994 h 1273330"/>
              <a:gd name="connsiteX4" fmla="*/ 578455 w 1029642"/>
              <a:gd name="connsiteY4" fmla="*/ 809560 h 1273330"/>
              <a:gd name="connsiteX5" fmla="*/ 571917 w 1029642"/>
              <a:gd name="connsiteY5" fmla="*/ 809560 h 1273330"/>
              <a:gd name="connsiteX6" fmla="*/ 549683 w 1029642"/>
              <a:gd name="connsiteY6" fmla="*/ 781994 h 1273330"/>
              <a:gd name="connsiteX7" fmla="*/ 550991 w 1029642"/>
              <a:gd name="connsiteY7" fmla="*/ 776002 h 1273330"/>
              <a:gd name="connsiteX8" fmla="*/ 571917 w 1029642"/>
              <a:gd name="connsiteY8" fmla="*/ 749635 h 1273330"/>
              <a:gd name="connsiteX9" fmla="*/ 463157 w 1029642"/>
              <a:gd name="connsiteY9" fmla="*/ 524961 h 1273330"/>
              <a:gd name="connsiteX10" fmla="*/ 475631 w 1029642"/>
              <a:gd name="connsiteY10" fmla="*/ 526970 h 1273330"/>
              <a:gd name="connsiteX11" fmla="*/ 481791 w 1029642"/>
              <a:gd name="connsiteY11" fmla="*/ 549217 h 1273330"/>
              <a:gd name="connsiteX12" fmla="*/ 389385 w 1029642"/>
              <a:gd name="connsiteY12" fmla="*/ 709889 h 1273330"/>
              <a:gd name="connsiteX13" fmla="*/ 375833 w 1029642"/>
              <a:gd name="connsiteY13" fmla="*/ 718540 h 1273330"/>
              <a:gd name="connsiteX14" fmla="*/ 367207 w 1029642"/>
              <a:gd name="connsiteY14" fmla="*/ 716068 h 1273330"/>
              <a:gd name="connsiteX15" fmla="*/ 361047 w 1029642"/>
              <a:gd name="connsiteY15" fmla="*/ 692585 h 1273330"/>
              <a:gd name="connsiteX16" fmla="*/ 453453 w 1029642"/>
              <a:gd name="connsiteY16" fmla="*/ 533149 h 1273330"/>
              <a:gd name="connsiteX17" fmla="*/ 463157 w 1029642"/>
              <a:gd name="connsiteY17" fmla="*/ 524961 h 1273330"/>
              <a:gd name="connsiteX18" fmla="*/ 652599 w 1029642"/>
              <a:gd name="connsiteY18" fmla="*/ 143033 h 1273330"/>
              <a:gd name="connsiteX19" fmla="*/ 586227 w 1029642"/>
              <a:gd name="connsiteY19" fmla="*/ 181369 h 1273330"/>
              <a:gd name="connsiteX20" fmla="*/ 615031 w 1029642"/>
              <a:gd name="connsiteY20" fmla="*/ 284010 h 1273330"/>
              <a:gd name="connsiteX21" fmla="*/ 671383 w 1029642"/>
              <a:gd name="connsiteY21" fmla="*/ 291430 h 1273330"/>
              <a:gd name="connsiteX22" fmla="*/ 718971 w 1029642"/>
              <a:gd name="connsiteY22" fmla="*/ 256804 h 1273330"/>
              <a:gd name="connsiteX23" fmla="*/ 690169 w 1029642"/>
              <a:gd name="connsiteY23" fmla="*/ 154163 h 1273330"/>
              <a:gd name="connsiteX24" fmla="*/ 652599 w 1029642"/>
              <a:gd name="connsiteY24" fmla="*/ 143033 h 1273330"/>
              <a:gd name="connsiteX25" fmla="*/ 666061 w 1029642"/>
              <a:gd name="connsiteY25" fmla="*/ 110320 h 1273330"/>
              <a:gd name="connsiteX26" fmla="*/ 707701 w 1029642"/>
              <a:gd name="connsiteY26" fmla="*/ 124483 h 1273330"/>
              <a:gd name="connsiteX27" fmla="*/ 747773 w 1029642"/>
              <a:gd name="connsiteY27" fmla="*/ 272880 h 1273330"/>
              <a:gd name="connsiteX28" fmla="*/ 681401 w 1029642"/>
              <a:gd name="connsiteY28" fmla="*/ 324819 h 1273330"/>
              <a:gd name="connsiteX29" fmla="*/ 651347 w 1029642"/>
              <a:gd name="connsiteY29" fmla="*/ 328529 h 1273330"/>
              <a:gd name="connsiteX30" fmla="*/ 596245 w 1029642"/>
              <a:gd name="connsiteY30" fmla="*/ 313690 h 1273330"/>
              <a:gd name="connsiteX31" fmla="*/ 544901 w 1029642"/>
              <a:gd name="connsiteY31" fmla="*/ 246911 h 1273330"/>
              <a:gd name="connsiteX32" fmla="*/ 556173 w 1029642"/>
              <a:gd name="connsiteY32" fmla="*/ 164056 h 1273330"/>
              <a:gd name="connsiteX33" fmla="*/ 623483 w 1029642"/>
              <a:gd name="connsiteY33" fmla="*/ 113199 h 1273330"/>
              <a:gd name="connsiteX34" fmla="*/ 666061 w 1029642"/>
              <a:gd name="connsiteY34" fmla="*/ 110320 h 1273330"/>
              <a:gd name="connsiteX35" fmla="*/ 582093 w 1029642"/>
              <a:gd name="connsiteY35" fmla="*/ 33649 h 1273330"/>
              <a:gd name="connsiteX36" fmla="*/ 365329 w 1029642"/>
              <a:gd name="connsiteY36" fmla="*/ 121931 h 1273330"/>
              <a:gd name="connsiteX37" fmla="*/ 329201 w 1029642"/>
              <a:gd name="connsiteY37" fmla="*/ 519823 h 1273330"/>
              <a:gd name="connsiteX38" fmla="*/ 331693 w 1029642"/>
              <a:gd name="connsiteY38" fmla="*/ 575776 h 1273330"/>
              <a:gd name="connsiteX39" fmla="*/ 36444 w 1029642"/>
              <a:gd name="connsiteY39" fmla="*/ 1086818 h 1273330"/>
              <a:gd name="connsiteX40" fmla="*/ 35198 w 1029642"/>
              <a:gd name="connsiteY40" fmla="*/ 1095522 h 1273330"/>
              <a:gd name="connsiteX41" fmla="*/ 55131 w 1029642"/>
              <a:gd name="connsiteY41" fmla="*/ 1217376 h 1273330"/>
              <a:gd name="connsiteX42" fmla="*/ 264421 w 1029642"/>
              <a:gd name="connsiteY42" fmla="*/ 856787 h 1273330"/>
              <a:gd name="connsiteX43" fmla="*/ 288091 w 1029642"/>
              <a:gd name="connsiteY43" fmla="*/ 850570 h 1273330"/>
              <a:gd name="connsiteX44" fmla="*/ 294319 w 1029642"/>
              <a:gd name="connsiteY44" fmla="*/ 872951 h 1273330"/>
              <a:gd name="connsiteX45" fmla="*/ 85029 w 1029642"/>
              <a:gd name="connsiteY45" fmla="*/ 1234784 h 1273330"/>
              <a:gd name="connsiteX46" fmla="*/ 200887 w 1029642"/>
              <a:gd name="connsiteY46" fmla="*/ 1192508 h 1273330"/>
              <a:gd name="connsiteX47" fmla="*/ 207115 w 1029642"/>
              <a:gd name="connsiteY47" fmla="*/ 1186291 h 1273330"/>
              <a:gd name="connsiteX48" fmla="*/ 255701 w 1029642"/>
              <a:gd name="connsiteY48" fmla="*/ 1105469 h 1273330"/>
              <a:gd name="connsiteX49" fmla="*/ 268159 w 1029642"/>
              <a:gd name="connsiteY49" fmla="*/ 1056976 h 1273330"/>
              <a:gd name="connsiteX50" fmla="*/ 285599 w 1029642"/>
              <a:gd name="connsiteY50" fmla="*/ 992319 h 1273330"/>
              <a:gd name="connsiteX51" fmla="*/ 332939 w 1029642"/>
              <a:gd name="connsiteY51" fmla="*/ 945069 h 1273330"/>
              <a:gd name="connsiteX52" fmla="*/ 355363 w 1029642"/>
              <a:gd name="connsiteY52" fmla="*/ 927661 h 1273330"/>
              <a:gd name="connsiteX53" fmla="*/ 360345 w 1029642"/>
              <a:gd name="connsiteY53" fmla="*/ 900306 h 1273330"/>
              <a:gd name="connsiteX54" fmla="*/ 360345 w 1029642"/>
              <a:gd name="connsiteY54" fmla="*/ 897820 h 1273330"/>
              <a:gd name="connsiteX55" fmla="*/ 346641 w 1029642"/>
              <a:gd name="connsiteY55" fmla="*/ 808294 h 1273330"/>
              <a:gd name="connsiteX56" fmla="*/ 356607 w 1029642"/>
              <a:gd name="connsiteY56" fmla="*/ 790886 h 1273330"/>
              <a:gd name="connsiteX57" fmla="*/ 441321 w 1029642"/>
              <a:gd name="connsiteY57" fmla="*/ 757314 h 1273330"/>
              <a:gd name="connsiteX58" fmla="*/ 461253 w 1029642"/>
              <a:gd name="connsiteY58" fmla="*/ 747367 h 1273330"/>
              <a:gd name="connsiteX59" fmla="*/ 503609 w 1029642"/>
              <a:gd name="connsiteY59" fmla="*/ 674006 h 1273330"/>
              <a:gd name="connsiteX60" fmla="*/ 552195 w 1029642"/>
              <a:gd name="connsiteY60" fmla="*/ 649137 h 1273330"/>
              <a:gd name="connsiteX61" fmla="*/ 849935 w 1029642"/>
              <a:gd name="connsiteY61" fmla="*/ 496198 h 1273330"/>
              <a:gd name="connsiteX62" fmla="*/ 874849 w 1029642"/>
              <a:gd name="connsiteY62" fmla="*/ 246272 h 1273330"/>
              <a:gd name="connsiteX63" fmla="*/ 704179 w 1029642"/>
              <a:gd name="connsiteY63" fmla="*/ 59761 h 1273330"/>
              <a:gd name="connsiteX64" fmla="*/ 582093 w 1029642"/>
              <a:gd name="connsiteY64" fmla="*/ 33649 h 1273330"/>
              <a:gd name="connsiteX65" fmla="*/ 984507 w 1029642"/>
              <a:gd name="connsiteY65" fmla="*/ 31438 h 1273330"/>
              <a:gd name="connsiteX66" fmla="*/ 994199 w 1029642"/>
              <a:gd name="connsiteY66" fmla="*/ 31438 h 1273330"/>
              <a:gd name="connsiteX67" fmla="*/ 1026915 w 1029642"/>
              <a:gd name="connsiteY67" fmla="*/ 76898 h 1273330"/>
              <a:gd name="connsiteX68" fmla="*/ 1026915 w 1029642"/>
              <a:gd name="connsiteY68" fmla="*/ 87000 h 1273330"/>
              <a:gd name="connsiteX69" fmla="*/ 994199 w 1029642"/>
              <a:gd name="connsiteY69" fmla="*/ 132460 h 1273330"/>
              <a:gd name="connsiteX70" fmla="*/ 984507 w 1029642"/>
              <a:gd name="connsiteY70" fmla="*/ 132460 h 1273330"/>
              <a:gd name="connsiteX71" fmla="*/ 951791 w 1029642"/>
              <a:gd name="connsiteY71" fmla="*/ 87000 h 1273330"/>
              <a:gd name="connsiteX72" fmla="*/ 951791 w 1029642"/>
              <a:gd name="connsiteY72" fmla="*/ 78161 h 1273330"/>
              <a:gd name="connsiteX73" fmla="*/ 984507 w 1029642"/>
              <a:gd name="connsiteY73" fmla="*/ 31438 h 1273330"/>
              <a:gd name="connsiteX74" fmla="*/ 543475 w 1029642"/>
              <a:gd name="connsiteY74" fmla="*/ 2032 h 1273330"/>
              <a:gd name="connsiteX75" fmla="*/ 619155 w 1029642"/>
              <a:gd name="connsiteY75" fmla="*/ 2136 h 1273330"/>
              <a:gd name="connsiteX76" fmla="*/ 717883 w 1029642"/>
              <a:gd name="connsiteY76" fmla="*/ 28675 h 1273330"/>
              <a:gd name="connsiteX77" fmla="*/ 907239 w 1029642"/>
              <a:gd name="connsiteY77" fmla="*/ 236325 h 1273330"/>
              <a:gd name="connsiteX78" fmla="*/ 878587 w 1029642"/>
              <a:gd name="connsiteY78" fmla="*/ 512362 h 1273330"/>
              <a:gd name="connsiteX79" fmla="*/ 549703 w 1029642"/>
              <a:gd name="connsiteY79" fmla="*/ 682709 h 1273330"/>
              <a:gd name="connsiteX80" fmla="*/ 533507 w 1029642"/>
              <a:gd name="connsiteY80" fmla="*/ 691413 h 1273330"/>
              <a:gd name="connsiteX81" fmla="*/ 491151 w 1029642"/>
              <a:gd name="connsiteY81" fmla="*/ 764775 h 1273330"/>
              <a:gd name="connsiteX82" fmla="*/ 435091 w 1029642"/>
              <a:gd name="connsiteY82" fmla="*/ 790886 h 1273330"/>
              <a:gd name="connsiteX83" fmla="*/ 386507 w 1029642"/>
              <a:gd name="connsiteY83" fmla="*/ 807051 h 1273330"/>
              <a:gd name="connsiteX84" fmla="*/ 375295 w 1029642"/>
              <a:gd name="connsiteY84" fmla="*/ 825702 h 1273330"/>
              <a:gd name="connsiteX85" fmla="*/ 386507 w 1029642"/>
              <a:gd name="connsiteY85" fmla="*/ 876682 h 1273330"/>
              <a:gd name="connsiteX86" fmla="*/ 392735 w 1029642"/>
              <a:gd name="connsiteY86" fmla="*/ 886629 h 1273330"/>
              <a:gd name="connsiteX87" fmla="*/ 380277 w 1029642"/>
              <a:gd name="connsiteY87" fmla="*/ 951286 h 1273330"/>
              <a:gd name="connsiteX88" fmla="*/ 350379 w 1029642"/>
              <a:gd name="connsiteY88" fmla="*/ 973668 h 1273330"/>
              <a:gd name="connsiteX89" fmla="*/ 315497 w 1029642"/>
              <a:gd name="connsiteY89" fmla="*/ 1009727 h 1273330"/>
              <a:gd name="connsiteX90" fmla="*/ 301793 w 1029642"/>
              <a:gd name="connsiteY90" fmla="*/ 1058219 h 1273330"/>
              <a:gd name="connsiteX91" fmla="*/ 284353 w 1029642"/>
              <a:gd name="connsiteY91" fmla="*/ 1121633 h 1273330"/>
              <a:gd name="connsiteX92" fmla="*/ 237013 w 1029642"/>
              <a:gd name="connsiteY92" fmla="*/ 1203699 h 1273330"/>
              <a:gd name="connsiteX93" fmla="*/ 213343 w 1029642"/>
              <a:gd name="connsiteY93" fmla="*/ 1223593 h 1273330"/>
              <a:gd name="connsiteX94" fmla="*/ 86275 w 1029642"/>
              <a:gd name="connsiteY94" fmla="*/ 1270843 h 1273330"/>
              <a:gd name="connsiteX95" fmla="*/ 70080 w 1029642"/>
              <a:gd name="connsiteY95" fmla="*/ 1273330 h 1273330"/>
              <a:gd name="connsiteX96" fmla="*/ 47656 w 1029642"/>
              <a:gd name="connsiteY96" fmla="*/ 1267113 h 1273330"/>
              <a:gd name="connsiteX97" fmla="*/ 22741 w 1029642"/>
              <a:gd name="connsiteY97" fmla="*/ 1233541 h 1273330"/>
              <a:gd name="connsiteX98" fmla="*/ 317 w 1029642"/>
              <a:gd name="connsiteY98" fmla="*/ 1101739 h 1273330"/>
              <a:gd name="connsiteX99" fmla="*/ 6546 w 1029642"/>
              <a:gd name="connsiteY99" fmla="*/ 1070654 h 1273330"/>
              <a:gd name="connsiteX100" fmla="*/ 301793 w 1029642"/>
              <a:gd name="connsiteY100" fmla="*/ 558368 h 1273330"/>
              <a:gd name="connsiteX101" fmla="*/ 301793 w 1029642"/>
              <a:gd name="connsiteY101" fmla="*/ 540961 h 1273330"/>
              <a:gd name="connsiteX102" fmla="*/ 341659 w 1029642"/>
              <a:gd name="connsiteY102" fmla="*/ 98306 h 1273330"/>
              <a:gd name="connsiteX103" fmla="*/ 543475 w 1029642"/>
              <a:gd name="connsiteY103" fmla="*/ 2032 h 127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029642" h="1273330">
                <a:moveTo>
                  <a:pt x="571917" y="749635"/>
                </a:moveTo>
                <a:cubicBezTo>
                  <a:pt x="573225" y="747238"/>
                  <a:pt x="575839" y="747238"/>
                  <a:pt x="578455" y="749635"/>
                </a:cubicBezTo>
                <a:cubicBezTo>
                  <a:pt x="582379" y="759223"/>
                  <a:pt x="588919" y="771208"/>
                  <a:pt x="599381" y="776002"/>
                </a:cubicBezTo>
                <a:cubicBezTo>
                  <a:pt x="601997" y="778399"/>
                  <a:pt x="601997" y="780796"/>
                  <a:pt x="599381" y="781994"/>
                </a:cubicBezTo>
                <a:cubicBezTo>
                  <a:pt x="588919" y="786788"/>
                  <a:pt x="582379" y="798773"/>
                  <a:pt x="578455" y="809560"/>
                </a:cubicBezTo>
                <a:cubicBezTo>
                  <a:pt x="575839" y="811957"/>
                  <a:pt x="573225" y="811957"/>
                  <a:pt x="571917" y="809560"/>
                </a:cubicBezTo>
                <a:cubicBezTo>
                  <a:pt x="567993" y="798773"/>
                  <a:pt x="561453" y="787987"/>
                  <a:pt x="549683" y="781994"/>
                </a:cubicBezTo>
                <a:cubicBezTo>
                  <a:pt x="548375" y="780796"/>
                  <a:pt x="548375" y="778399"/>
                  <a:pt x="550991" y="776002"/>
                </a:cubicBezTo>
                <a:cubicBezTo>
                  <a:pt x="561453" y="771208"/>
                  <a:pt x="567993" y="759223"/>
                  <a:pt x="571917" y="749635"/>
                </a:cubicBezTo>
                <a:close/>
                <a:moveTo>
                  <a:pt x="463157" y="524961"/>
                </a:moveTo>
                <a:cubicBezTo>
                  <a:pt x="467315" y="523880"/>
                  <a:pt x="471935" y="524498"/>
                  <a:pt x="475631" y="526970"/>
                </a:cubicBezTo>
                <a:cubicBezTo>
                  <a:pt x="484255" y="531913"/>
                  <a:pt x="486719" y="541801"/>
                  <a:pt x="481791" y="549217"/>
                </a:cubicBezTo>
                <a:lnTo>
                  <a:pt x="389385" y="709889"/>
                </a:lnTo>
                <a:cubicBezTo>
                  <a:pt x="386921" y="716068"/>
                  <a:pt x="381993" y="718540"/>
                  <a:pt x="375833" y="718540"/>
                </a:cubicBezTo>
                <a:cubicBezTo>
                  <a:pt x="372137" y="718540"/>
                  <a:pt x="369671" y="717304"/>
                  <a:pt x="367207" y="716068"/>
                </a:cubicBezTo>
                <a:cubicBezTo>
                  <a:pt x="358583" y="711124"/>
                  <a:pt x="356119" y="701237"/>
                  <a:pt x="361047" y="692585"/>
                </a:cubicBezTo>
                <a:lnTo>
                  <a:pt x="453453" y="533149"/>
                </a:lnTo>
                <a:cubicBezTo>
                  <a:pt x="455301" y="528824"/>
                  <a:pt x="458997" y="526043"/>
                  <a:pt x="463157" y="524961"/>
                </a:cubicBezTo>
                <a:close/>
                <a:moveTo>
                  <a:pt x="652599" y="143033"/>
                </a:moveTo>
                <a:cubicBezTo>
                  <a:pt x="626301" y="143033"/>
                  <a:pt x="600003" y="156636"/>
                  <a:pt x="586227" y="181369"/>
                </a:cubicBezTo>
                <a:cubicBezTo>
                  <a:pt x="564939" y="217231"/>
                  <a:pt x="577461" y="262987"/>
                  <a:pt x="615031" y="284010"/>
                </a:cubicBezTo>
                <a:cubicBezTo>
                  <a:pt x="631311" y="293903"/>
                  <a:pt x="651347" y="296377"/>
                  <a:pt x="671383" y="291430"/>
                </a:cubicBezTo>
                <a:cubicBezTo>
                  <a:pt x="691421" y="286483"/>
                  <a:pt x="707701" y="274117"/>
                  <a:pt x="718971" y="256804"/>
                </a:cubicBezTo>
                <a:cubicBezTo>
                  <a:pt x="739007" y="219705"/>
                  <a:pt x="726485" y="173949"/>
                  <a:pt x="690169" y="154163"/>
                </a:cubicBezTo>
                <a:cubicBezTo>
                  <a:pt x="678897" y="146743"/>
                  <a:pt x="665123" y="143033"/>
                  <a:pt x="652599" y="143033"/>
                </a:cubicBezTo>
                <a:close/>
                <a:moveTo>
                  <a:pt x="666061" y="110320"/>
                </a:moveTo>
                <a:cubicBezTo>
                  <a:pt x="680385" y="112117"/>
                  <a:pt x="694553" y="116754"/>
                  <a:pt x="707701" y="124483"/>
                </a:cubicBezTo>
                <a:cubicBezTo>
                  <a:pt x="760297" y="154163"/>
                  <a:pt x="777829" y="220941"/>
                  <a:pt x="747773" y="272880"/>
                </a:cubicBezTo>
                <a:cubicBezTo>
                  <a:pt x="732747" y="298850"/>
                  <a:pt x="708953" y="317400"/>
                  <a:pt x="681401" y="324819"/>
                </a:cubicBezTo>
                <a:cubicBezTo>
                  <a:pt x="671383" y="326056"/>
                  <a:pt x="661365" y="328529"/>
                  <a:pt x="651347" y="328529"/>
                </a:cubicBezTo>
                <a:cubicBezTo>
                  <a:pt x="632563" y="328529"/>
                  <a:pt x="613779" y="323583"/>
                  <a:pt x="596245" y="313690"/>
                </a:cubicBezTo>
                <a:cubicBezTo>
                  <a:pt x="571199" y="298850"/>
                  <a:pt x="552415" y="275354"/>
                  <a:pt x="544901" y="246911"/>
                </a:cubicBezTo>
                <a:cubicBezTo>
                  <a:pt x="537387" y="218468"/>
                  <a:pt x="542397" y="188789"/>
                  <a:pt x="556173" y="164056"/>
                </a:cubicBezTo>
                <a:cubicBezTo>
                  <a:pt x="571201" y="138087"/>
                  <a:pt x="595933" y="120464"/>
                  <a:pt x="623483" y="113199"/>
                </a:cubicBezTo>
                <a:cubicBezTo>
                  <a:pt x="637257" y="109567"/>
                  <a:pt x="651737" y="108523"/>
                  <a:pt x="666061" y="110320"/>
                </a:cubicBezTo>
                <a:close/>
                <a:moveTo>
                  <a:pt x="582093" y="33649"/>
                </a:moveTo>
                <a:cubicBezTo>
                  <a:pt x="501117" y="33649"/>
                  <a:pt x="422633" y="64734"/>
                  <a:pt x="365329" y="121931"/>
                </a:cubicBezTo>
                <a:cubicBezTo>
                  <a:pt x="256947" y="230108"/>
                  <a:pt x="241997" y="400455"/>
                  <a:pt x="329201" y="519823"/>
                </a:cubicBezTo>
                <a:cubicBezTo>
                  <a:pt x="341659" y="535987"/>
                  <a:pt x="341659" y="557125"/>
                  <a:pt x="331693" y="575776"/>
                </a:cubicBezTo>
                <a:lnTo>
                  <a:pt x="36444" y="1086818"/>
                </a:lnTo>
                <a:cubicBezTo>
                  <a:pt x="35198" y="1090548"/>
                  <a:pt x="33953" y="1093035"/>
                  <a:pt x="35198" y="1095522"/>
                </a:cubicBezTo>
                <a:lnTo>
                  <a:pt x="55131" y="1217376"/>
                </a:lnTo>
                <a:lnTo>
                  <a:pt x="264421" y="856787"/>
                </a:lnTo>
                <a:cubicBezTo>
                  <a:pt x="269403" y="848083"/>
                  <a:pt x="279369" y="845596"/>
                  <a:pt x="288091" y="850570"/>
                </a:cubicBezTo>
                <a:cubicBezTo>
                  <a:pt x="295565" y="855544"/>
                  <a:pt x="299303" y="864247"/>
                  <a:pt x="294319" y="872951"/>
                </a:cubicBezTo>
                <a:lnTo>
                  <a:pt x="85029" y="1234784"/>
                </a:lnTo>
                <a:lnTo>
                  <a:pt x="200887" y="1192508"/>
                </a:lnTo>
                <a:cubicBezTo>
                  <a:pt x="203377" y="1191265"/>
                  <a:pt x="205869" y="1188778"/>
                  <a:pt x="207115" y="1186291"/>
                </a:cubicBezTo>
                <a:lnTo>
                  <a:pt x="255701" y="1105469"/>
                </a:lnTo>
                <a:cubicBezTo>
                  <a:pt x="266913" y="1084331"/>
                  <a:pt x="268159" y="1071897"/>
                  <a:pt x="268159" y="1056976"/>
                </a:cubicBezTo>
                <a:cubicBezTo>
                  <a:pt x="269403" y="1039568"/>
                  <a:pt x="270649" y="1020917"/>
                  <a:pt x="285599" y="992319"/>
                </a:cubicBezTo>
                <a:cubicBezTo>
                  <a:pt x="301793" y="964964"/>
                  <a:pt x="317989" y="955016"/>
                  <a:pt x="332939" y="945069"/>
                </a:cubicBezTo>
                <a:cubicBezTo>
                  <a:pt x="341659" y="940095"/>
                  <a:pt x="347887" y="935122"/>
                  <a:pt x="355363" y="927661"/>
                </a:cubicBezTo>
                <a:cubicBezTo>
                  <a:pt x="362837" y="920201"/>
                  <a:pt x="364083" y="907767"/>
                  <a:pt x="360345" y="900306"/>
                </a:cubicBezTo>
                <a:cubicBezTo>
                  <a:pt x="360345" y="899063"/>
                  <a:pt x="360345" y="897820"/>
                  <a:pt x="360345" y="897820"/>
                </a:cubicBezTo>
                <a:cubicBezTo>
                  <a:pt x="340413" y="874195"/>
                  <a:pt x="329201" y="838136"/>
                  <a:pt x="346641" y="808294"/>
                </a:cubicBezTo>
                <a:lnTo>
                  <a:pt x="356607" y="790886"/>
                </a:lnTo>
                <a:cubicBezTo>
                  <a:pt x="374049" y="759801"/>
                  <a:pt x="411421" y="751097"/>
                  <a:pt x="441321" y="757314"/>
                </a:cubicBezTo>
                <a:cubicBezTo>
                  <a:pt x="448795" y="758558"/>
                  <a:pt x="457515" y="754827"/>
                  <a:pt x="461253" y="747367"/>
                </a:cubicBezTo>
                <a:lnTo>
                  <a:pt x="503609" y="674006"/>
                </a:lnTo>
                <a:cubicBezTo>
                  <a:pt x="513575" y="656598"/>
                  <a:pt x="533507" y="646651"/>
                  <a:pt x="552195" y="649137"/>
                </a:cubicBezTo>
                <a:cubicBezTo>
                  <a:pt x="673035" y="659085"/>
                  <a:pt x="788891" y="600644"/>
                  <a:pt x="849935" y="496198"/>
                </a:cubicBezTo>
                <a:cubicBezTo>
                  <a:pt x="892291" y="420350"/>
                  <a:pt x="902257" y="329581"/>
                  <a:pt x="874849" y="246272"/>
                </a:cubicBezTo>
                <a:cubicBezTo>
                  <a:pt x="847443" y="162964"/>
                  <a:pt x="786399" y="95820"/>
                  <a:pt x="704179" y="59761"/>
                </a:cubicBezTo>
                <a:cubicBezTo>
                  <a:pt x="665559" y="42353"/>
                  <a:pt x="623203" y="33649"/>
                  <a:pt x="582093" y="33649"/>
                </a:cubicBezTo>
                <a:close/>
                <a:moveTo>
                  <a:pt x="984507" y="31438"/>
                </a:moveTo>
                <a:cubicBezTo>
                  <a:pt x="985717" y="27650"/>
                  <a:pt x="991777" y="27650"/>
                  <a:pt x="994199" y="31438"/>
                </a:cubicBezTo>
                <a:cubicBezTo>
                  <a:pt x="1000259" y="47854"/>
                  <a:pt x="1009951" y="69321"/>
                  <a:pt x="1026915" y="76898"/>
                </a:cubicBezTo>
                <a:cubicBezTo>
                  <a:pt x="1030551" y="79424"/>
                  <a:pt x="1030551" y="84475"/>
                  <a:pt x="1026915" y="87000"/>
                </a:cubicBezTo>
                <a:cubicBezTo>
                  <a:pt x="1009951" y="95840"/>
                  <a:pt x="1000259" y="116044"/>
                  <a:pt x="994199" y="132460"/>
                </a:cubicBezTo>
                <a:cubicBezTo>
                  <a:pt x="991777" y="136248"/>
                  <a:pt x="985717" y="136248"/>
                  <a:pt x="984507" y="132460"/>
                </a:cubicBezTo>
                <a:cubicBezTo>
                  <a:pt x="978447" y="116044"/>
                  <a:pt x="968755" y="95840"/>
                  <a:pt x="951791" y="87000"/>
                </a:cubicBezTo>
                <a:cubicBezTo>
                  <a:pt x="949367" y="84475"/>
                  <a:pt x="949367" y="79424"/>
                  <a:pt x="951791" y="78161"/>
                </a:cubicBezTo>
                <a:cubicBezTo>
                  <a:pt x="968755" y="69321"/>
                  <a:pt x="978447" y="47854"/>
                  <a:pt x="984507" y="31438"/>
                </a:cubicBezTo>
                <a:close/>
                <a:moveTo>
                  <a:pt x="543475" y="2032"/>
                </a:moveTo>
                <a:cubicBezTo>
                  <a:pt x="568525" y="-698"/>
                  <a:pt x="593927" y="-691"/>
                  <a:pt x="619155" y="2136"/>
                </a:cubicBezTo>
                <a:cubicBezTo>
                  <a:pt x="652791" y="5905"/>
                  <a:pt x="686115" y="14687"/>
                  <a:pt x="717883" y="28675"/>
                </a:cubicBezTo>
                <a:cubicBezTo>
                  <a:pt x="810069" y="68465"/>
                  <a:pt x="877341" y="141826"/>
                  <a:pt x="907239" y="236325"/>
                </a:cubicBezTo>
                <a:cubicBezTo>
                  <a:pt x="937139" y="328337"/>
                  <a:pt x="927173" y="429054"/>
                  <a:pt x="878587" y="512362"/>
                </a:cubicBezTo>
                <a:cubicBezTo>
                  <a:pt x="812561" y="627999"/>
                  <a:pt x="683001" y="695144"/>
                  <a:pt x="549703" y="682709"/>
                </a:cubicBezTo>
                <a:cubicBezTo>
                  <a:pt x="543473" y="682709"/>
                  <a:pt x="537245" y="685196"/>
                  <a:pt x="533507" y="691413"/>
                </a:cubicBezTo>
                <a:lnTo>
                  <a:pt x="491151" y="764775"/>
                </a:lnTo>
                <a:cubicBezTo>
                  <a:pt x="479939" y="784669"/>
                  <a:pt x="457515" y="794617"/>
                  <a:pt x="435091" y="790886"/>
                </a:cubicBezTo>
                <a:cubicBezTo>
                  <a:pt x="417651" y="787156"/>
                  <a:pt x="395227" y="792130"/>
                  <a:pt x="386507" y="807051"/>
                </a:cubicBezTo>
                <a:lnTo>
                  <a:pt x="375295" y="825702"/>
                </a:lnTo>
                <a:cubicBezTo>
                  <a:pt x="366575" y="840623"/>
                  <a:pt x="374049" y="861761"/>
                  <a:pt x="386507" y="876682"/>
                </a:cubicBezTo>
                <a:cubicBezTo>
                  <a:pt x="387753" y="877925"/>
                  <a:pt x="390243" y="882899"/>
                  <a:pt x="392735" y="886629"/>
                </a:cubicBezTo>
                <a:cubicBezTo>
                  <a:pt x="401455" y="907767"/>
                  <a:pt x="396473" y="933879"/>
                  <a:pt x="380277" y="951286"/>
                </a:cubicBezTo>
                <a:cubicBezTo>
                  <a:pt x="370311" y="961233"/>
                  <a:pt x="360345" y="968694"/>
                  <a:pt x="350379" y="973668"/>
                </a:cubicBezTo>
                <a:cubicBezTo>
                  <a:pt x="339167" y="982371"/>
                  <a:pt x="327955" y="988589"/>
                  <a:pt x="315497" y="1009727"/>
                </a:cubicBezTo>
                <a:cubicBezTo>
                  <a:pt x="304285" y="1030865"/>
                  <a:pt x="303039" y="1043299"/>
                  <a:pt x="301793" y="1058219"/>
                </a:cubicBezTo>
                <a:cubicBezTo>
                  <a:pt x="301793" y="1075627"/>
                  <a:pt x="300549" y="1094279"/>
                  <a:pt x="284353" y="1121633"/>
                </a:cubicBezTo>
                <a:lnTo>
                  <a:pt x="237013" y="1203699"/>
                </a:lnTo>
                <a:cubicBezTo>
                  <a:pt x="232031" y="1213646"/>
                  <a:pt x="223311" y="1219863"/>
                  <a:pt x="213343" y="1223593"/>
                </a:cubicBezTo>
                <a:lnTo>
                  <a:pt x="86275" y="1270843"/>
                </a:lnTo>
                <a:cubicBezTo>
                  <a:pt x="81293" y="1272086"/>
                  <a:pt x="76309" y="1273330"/>
                  <a:pt x="70080" y="1273330"/>
                </a:cubicBezTo>
                <a:cubicBezTo>
                  <a:pt x="62605" y="1273330"/>
                  <a:pt x="53885" y="1270843"/>
                  <a:pt x="47656" y="1267113"/>
                </a:cubicBezTo>
                <a:cubicBezTo>
                  <a:pt x="35198" y="1259652"/>
                  <a:pt x="26478" y="1248461"/>
                  <a:pt x="22741" y="1233541"/>
                </a:cubicBezTo>
                <a:lnTo>
                  <a:pt x="317" y="1101739"/>
                </a:lnTo>
                <a:cubicBezTo>
                  <a:pt x="-929" y="1091792"/>
                  <a:pt x="1563" y="1079357"/>
                  <a:pt x="6546" y="1070654"/>
                </a:cubicBezTo>
                <a:lnTo>
                  <a:pt x="301793" y="558368"/>
                </a:lnTo>
                <a:cubicBezTo>
                  <a:pt x="305531" y="553395"/>
                  <a:pt x="305531" y="545934"/>
                  <a:pt x="301793" y="540961"/>
                </a:cubicBezTo>
                <a:cubicBezTo>
                  <a:pt x="203377" y="407916"/>
                  <a:pt x="220819" y="217674"/>
                  <a:pt x="341659" y="98306"/>
                </a:cubicBezTo>
                <a:cubicBezTo>
                  <a:pt x="396317" y="43052"/>
                  <a:pt x="468319" y="10223"/>
                  <a:pt x="543475" y="2032"/>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16" name="TextBox 11">
            <a:extLst>
              <a:ext uri="{FF2B5EF4-FFF2-40B4-BE49-F238E27FC236}">
                <a16:creationId xmlns:a16="http://schemas.microsoft.com/office/drawing/2014/main" id="{0A825E3C-2979-43DB-9E9D-CBE32632EE7B}"/>
              </a:ext>
            </a:extLst>
          </p:cNvPr>
          <p:cNvSpPr txBox="1"/>
          <p:nvPr/>
        </p:nvSpPr>
        <p:spPr>
          <a:xfrm>
            <a:off x="4671192" y="10218166"/>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C</a:t>
            </a:r>
          </a:p>
        </p:txBody>
      </p:sp>
      <p:sp>
        <p:nvSpPr>
          <p:cNvPr id="17" name="TextBox 12">
            <a:extLst>
              <a:ext uri="{FF2B5EF4-FFF2-40B4-BE49-F238E27FC236}">
                <a16:creationId xmlns:a16="http://schemas.microsoft.com/office/drawing/2014/main" id="{02B77ABA-CBA1-42D4-8849-DF0A6BC34B72}"/>
              </a:ext>
            </a:extLst>
          </p:cNvPr>
          <p:cNvSpPr txBox="1"/>
          <p:nvPr/>
        </p:nvSpPr>
        <p:spPr>
          <a:xfrm>
            <a:off x="4671189" y="10979895"/>
            <a:ext cx="18648754"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40k aflosvrij + 40k opeethypotheek</a:t>
            </a:r>
            <a:br>
              <a:rPr lang="nl-NL" spc="-20" dirty="0">
                <a:latin typeface="Poppins" pitchFamily="2" charset="77"/>
                <a:cs typeface="Poppins" pitchFamily="2" charset="77"/>
              </a:rPr>
            </a:br>
            <a:r>
              <a:rPr lang="nl-NL" spc="-20" dirty="0">
                <a:latin typeface="Poppins" pitchFamily="2" charset="77"/>
                <a:cs typeface="Poppins" pitchFamily="2" charset="77"/>
              </a:rPr>
              <a:t>Geeft een maandlast van 135eu en een </a:t>
            </a:r>
            <a:r>
              <a:rPr lang="nl-NL" spc="-20" dirty="0" err="1">
                <a:latin typeface="Poppins" pitchFamily="2" charset="77"/>
                <a:cs typeface="Poppins" pitchFamily="2" charset="77"/>
              </a:rPr>
              <a:t>opgerente</a:t>
            </a:r>
            <a:r>
              <a:rPr lang="nl-NL" spc="-20" dirty="0">
                <a:latin typeface="Poppins" pitchFamily="2" charset="77"/>
                <a:cs typeface="Poppins" pitchFamily="2" charset="77"/>
              </a:rPr>
              <a:t> hypotheekschuld na 5 jaar van 94k</a:t>
            </a:r>
          </a:p>
        </p:txBody>
      </p:sp>
      <p:sp>
        <p:nvSpPr>
          <p:cNvPr id="18" name="TextBox 4">
            <a:extLst>
              <a:ext uri="{FF2B5EF4-FFF2-40B4-BE49-F238E27FC236}">
                <a16:creationId xmlns:a16="http://schemas.microsoft.com/office/drawing/2014/main" id="{31BDD9E9-6E9E-4E42-9DA4-58FCD900F579}"/>
              </a:ext>
            </a:extLst>
          </p:cNvPr>
          <p:cNvSpPr txBox="1"/>
          <p:nvPr/>
        </p:nvSpPr>
        <p:spPr>
          <a:xfrm>
            <a:off x="1520827" y="2238388"/>
            <a:ext cx="21335998" cy="1754326"/>
          </a:xfrm>
          <a:prstGeom prst="rect">
            <a:avLst/>
          </a:prstGeom>
          <a:noFill/>
        </p:spPr>
        <p:txBody>
          <a:bodyPr wrap="square" rtlCol="0">
            <a:spAutoFit/>
          </a:bodyPr>
          <a:lstStyle/>
          <a:p>
            <a:pPr algn="ctr"/>
            <a:r>
              <a:rPr lang="nl-NL" spc="-120" dirty="0">
                <a:latin typeface="Poppins" pitchFamily="2" charset="77"/>
                <a:cs typeface="Poppins" pitchFamily="2" charset="77"/>
              </a:rPr>
              <a:t>Man(64) en vrouw(60) willen dochter(28) helpen i.v.m. relatiebreuk. Dochter wil de woning overnemen, maar komt 80k tekort. Ouders willen helpen in een leen/schenk constructie. Beide zijn zelfstandig en verdienen bij elkaar 75k. Naast AOW zal er in totaal 25k aan pensioen binnen komen vanuit meneer. Naast deze dochter zijn er nog twee jongere kinderen.</a:t>
            </a:r>
          </a:p>
        </p:txBody>
      </p:sp>
      <p:pic>
        <p:nvPicPr>
          <p:cNvPr id="19" name="Afbeelding 18">
            <a:extLst>
              <a:ext uri="{FF2B5EF4-FFF2-40B4-BE49-F238E27FC236}">
                <a16:creationId xmlns:a16="http://schemas.microsoft.com/office/drawing/2014/main" id="{C2ACA72B-E45A-4187-AB85-12B9F7533722}"/>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3343894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71">
            <a:extLst>
              <a:ext uri="{FF2B5EF4-FFF2-40B4-BE49-F238E27FC236}">
                <a16:creationId xmlns:a16="http://schemas.microsoft.com/office/drawing/2014/main" id="{3F12B319-1161-5D45-90EB-213C35B8324A}"/>
              </a:ext>
            </a:extLst>
          </p:cNvPr>
          <p:cNvSpPr>
            <a:spLocks noChangeArrowheads="1"/>
          </p:cNvSpPr>
          <p:nvPr/>
        </p:nvSpPr>
        <p:spPr bwMode="auto">
          <a:xfrm>
            <a:off x="8947927" y="5194775"/>
            <a:ext cx="6481795" cy="6201650"/>
          </a:xfrm>
          <a:custGeom>
            <a:avLst/>
            <a:gdLst>
              <a:gd name="T0" fmla="*/ 2601 w 5202"/>
              <a:gd name="T1" fmla="*/ 0 h 4980"/>
              <a:gd name="T2" fmla="*/ 2601 w 5202"/>
              <a:gd name="T3" fmla="*/ 0 h 4980"/>
              <a:gd name="T4" fmla="*/ 2601 w 5202"/>
              <a:gd name="T5" fmla="*/ 0 h 4980"/>
              <a:gd name="T6" fmla="*/ 445 w 5202"/>
              <a:gd name="T7" fmla="*/ 1245 h 4980"/>
              <a:gd name="T8" fmla="*/ 445 w 5202"/>
              <a:gd name="T9" fmla="*/ 1245 h 4980"/>
              <a:gd name="T10" fmla="*/ 445 w 5202"/>
              <a:gd name="T11" fmla="*/ 1245 h 4980"/>
              <a:gd name="T12" fmla="*/ 445 w 5202"/>
              <a:gd name="T13" fmla="*/ 3734 h 4980"/>
              <a:gd name="T14" fmla="*/ 445 w 5202"/>
              <a:gd name="T15" fmla="*/ 3734 h 4980"/>
              <a:gd name="T16" fmla="*/ 445 w 5202"/>
              <a:gd name="T17" fmla="*/ 3734 h 4980"/>
              <a:gd name="T18" fmla="*/ 2601 w 5202"/>
              <a:gd name="T19" fmla="*/ 4979 h 4980"/>
              <a:gd name="T20" fmla="*/ 2601 w 5202"/>
              <a:gd name="T21" fmla="*/ 4979 h 4980"/>
              <a:gd name="T22" fmla="*/ 2601 w 5202"/>
              <a:gd name="T23" fmla="*/ 4979 h 4980"/>
              <a:gd name="T24" fmla="*/ 4757 w 5202"/>
              <a:gd name="T25" fmla="*/ 3734 h 4980"/>
              <a:gd name="T26" fmla="*/ 4757 w 5202"/>
              <a:gd name="T27" fmla="*/ 3734 h 4980"/>
              <a:gd name="T28" fmla="*/ 4757 w 5202"/>
              <a:gd name="T29" fmla="*/ 3734 h 4980"/>
              <a:gd name="T30" fmla="*/ 4757 w 5202"/>
              <a:gd name="T31" fmla="*/ 1245 h 4980"/>
              <a:gd name="T32" fmla="*/ 4757 w 5202"/>
              <a:gd name="T33" fmla="*/ 1245 h 4980"/>
              <a:gd name="T34" fmla="*/ 4757 w 5202"/>
              <a:gd name="T35" fmla="*/ 1245 h 4980"/>
              <a:gd name="T36" fmla="*/ 2601 w 5202"/>
              <a:gd name="T37" fmla="*/ 0 h 4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02" h="4980">
                <a:moveTo>
                  <a:pt x="2601" y="0"/>
                </a:moveTo>
                <a:lnTo>
                  <a:pt x="2601" y="0"/>
                </a:lnTo>
                <a:lnTo>
                  <a:pt x="2601" y="0"/>
                </a:lnTo>
                <a:cubicBezTo>
                  <a:pt x="1711" y="0"/>
                  <a:pt x="889" y="475"/>
                  <a:pt x="445" y="1245"/>
                </a:cubicBezTo>
                <a:lnTo>
                  <a:pt x="445" y="1245"/>
                </a:lnTo>
                <a:lnTo>
                  <a:pt x="445" y="1245"/>
                </a:lnTo>
                <a:cubicBezTo>
                  <a:pt x="0" y="2015"/>
                  <a:pt x="0" y="2964"/>
                  <a:pt x="445" y="3734"/>
                </a:cubicBezTo>
                <a:lnTo>
                  <a:pt x="445" y="3734"/>
                </a:lnTo>
                <a:lnTo>
                  <a:pt x="445" y="3734"/>
                </a:lnTo>
                <a:cubicBezTo>
                  <a:pt x="889" y="4505"/>
                  <a:pt x="1711" y="4979"/>
                  <a:pt x="2601" y="4979"/>
                </a:cubicBezTo>
                <a:lnTo>
                  <a:pt x="2601" y="4979"/>
                </a:lnTo>
                <a:lnTo>
                  <a:pt x="2601" y="4979"/>
                </a:lnTo>
                <a:cubicBezTo>
                  <a:pt x="3490" y="4979"/>
                  <a:pt x="4312" y="4505"/>
                  <a:pt x="4757" y="3734"/>
                </a:cubicBezTo>
                <a:lnTo>
                  <a:pt x="4757" y="3734"/>
                </a:lnTo>
                <a:lnTo>
                  <a:pt x="4757" y="3734"/>
                </a:lnTo>
                <a:cubicBezTo>
                  <a:pt x="5201" y="2964"/>
                  <a:pt x="5201" y="2015"/>
                  <a:pt x="4757" y="1245"/>
                </a:cubicBezTo>
                <a:lnTo>
                  <a:pt x="4757" y="1245"/>
                </a:lnTo>
                <a:lnTo>
                  <a:pt x="4757" y="1245"/>
                </a:lnTo>
                <a:cubicBezTo>
                  <a:pt x="4312" y="475"/>
                  <a:pt x="3490" y="0"/>
                  <a:pt x="2601" y="0"/>
                </a:cubicBezTo>
              </a:path>
            </a:pathLst>
          </a:custGeom>
          <a:solidFill>
            <a:srgbClr val="7BBA53"/>
          </a:solidFill>
          <a:ln>
            <a:noFill/>
          </a:ln>
          <a:effectLst/>
        </p:spPr>
        <p:txBody>
          <a:bodyPr wrap="none" anchor="ctr"/>
          <a:lstStyle/>
          <a:p>
            <a:endParaRPr lang="en-US" sz="3599" dirty="0">
              <a:latin typeface="Poppins" pitchFamily="2" charset="77"/>
            </a:endParaRPr>
          </a:p>
        </p:txBody>
      </p:sp>
      <p:sp>
        <p:nvSpPr>
          <p:cNvPr id="21" name="Freeform 143">
            <a:extLst>
              <a:ext uri="{FF2B5EF4-FFF2-40B4-BE49-F238E27FC236}">
                <a16:creationId xmlns:a16="http://schemas.microsoft.com/office/drawing/2014/main" id="{24FD67F6-CD8D-BF41-B3A2-47D63F832E31}"/>
              </a:ext>
            </a:extLst>
          </p:cNvPr>
          <p:cNvSpPr>
            <a:spLocks noChangeArrowheads="1"/>
          </p:cNvSpPr>
          <p:nvPr/>
        </p:nvSpPr>
        <p:spPr bwMode="auto">
          <a:xfrm>
            <a:off x="16215231" y="4945995"/>
            <a:ext cx="1635681" cy="1610116"/>
          </a:xfrm>
          <a:prstGeom prst="roundRect">
            <a:avLst>
              <a:gd name="adj" fmla="val 8460"/>
            </a:avLst>
          </a:prstGeom>
          <a:solidFill>
            <a:schemeClr val="accent4"/>
          </a:solidFill>
          <a:ln>
            <a:noFill/>
          </a:ln>
          <a:effectLst/>
        </p:spPr>
        <p:txBody>
          <a:bodyPr wrap="none" anchor="ctr"/>
          <a:lstStyle/>
          <a:p>
            <a:endParaRPr lang="en-US" sz="3599" dirty="0">
              <a:latin typeface="Poppins" pitchFamily="2" charset="77"/>
            </a:endParaRPr>
          </a:p>
        </p:txBody>
      </p:sp>
      <p:sp>
        <p:nvSpPr>
          <p:cNvPr id="22" name="Freeform 215">
            <a:extLst>
              <a:ext uri="{FF2B5EF4-FFF2-40B4-BE49-F238E27FC236}">
                <a16:creationId xmlns:a16="http://schemas.microsoft.com/office/drawing/2014/main" id="{F4D15C6B-C90B-D041-9BBF-CF8B29322A7B}"/>
              </a:ext>
            </a:extLst>
          </p:cNvPr>
          <p:cNvSpPr>
            <a:spLocks noChangeArrowheads="1"/>
          </p:cNvSpPr>
          <p:nvPr/>
        </p:nvSpPr>
        <p:spPr bwMode="auto">
          <a:xfrm>
            <a:off x="16215231" y="6832009"/>
            <a:ext cx="1635681" cy="1610116"/>
          </a:xfrm>
          <a:prstGeom prst="roundRect">
            <a:avLst>
              <a:gd name="adj" fmla="val 8802"/>
            </a:avLst>
          </a:prstGeom>
          <a:solidFill>
            <a:schemeClr val="accent5"/>
          </a:solidFill>
          <a:ln>
            <a:noFill/>
          </a:ln>
          <a:effectLst/>
        </p:spPr>
        <p:txBody>
          <a:bodyPr wrap="none" anchor="ctr"/>
          <a:lstStyle/>
          <a:p>
            <a:endParaRPr lang="en-US" sz="3599" dirty="0">
              <a:latin typeface="Poppins" pitchFamily="2" charset="77"/>
            </a:endParaRPr>
          </a:p>
        </p:txBody>
      </p:sp>
      <p:sp>
        <p:nvSpPr>
          <p:cNvPr id="23" name="Freeform 287">
            <a:extLst>
              <a:ext uri="{FF2B5EF4-FFF2-40B4-BE49-F238E27FC236}">
                <a16:creationId xmlns:a16="http://schemas.microsoft.com/office/drawing/2014/main" id="{432C6037-71C0-B64E-9D76-780FD4012360}"/>
              </a:ext>
            </a:extLst>
          </p:cNvPr>
          <p:cNvSpPr>
            <a:spLocks noChangeArrowheads="1"/>
          </p:cNvSpPr>
          <p:nvPr/>
        </p:nvSpPr>
        <p:spPr bwMode="auto">
          <a:xfrm>
            <a:off x="16215231" y="8803748"/>
            <a:ext cx="1635681" cy="1610116"/>
          </a:xfrm>
          <a:prstGeom prst="roundRect">
            <a:avLst>
              <a:gd name="adj" fmla="val 8802"/>
            </a:avLst>
          </a:prstGeom>
          <a:solidFill>
            <a:schemeClr val="accent6"/>
          </a:solidFill>
          <a:ln>
            <a:noFill/>
          </a:ln>
          <a:effectLst/>
        </p:spPr>
        <p:txBody>
          <a:bodyPr wrap="none" anchor="ctr"/>
          <a:lstStyle/>
          <a:p>
            <a:endParaRPr lang="en-US" sz="3599" dirty="0">
              <a:latin typeface="Poppins" pitchFamily="2" charset="77"/>
            </a:endParaRPr>
          </a:p>
        </p:txBody>
      </p:sp>
      <p:sp>
        <p:nvSpPr>
          <p:cNvPr id="25" name="Freeform 431">
            <a:extLst>
              <a:ext uri="{FF2B5EF4-FFF2-40B4-BE49-F238E27FC236}">
                <a16:creationId xmlns:a16="http://schemas.microsoft.com/office/drawing/2014/main" id="{5834C198-65E6-5843-9507-1E5465C2D92A}"/>
              </a:ext>
            </a:extLst>
          </p:cNvPr>
          <p:cNvSpPr>
            <a:spLocks noChangeArrowheads="1"/>
          </p:cNvSpPr>
          <p:nvPr/>
        </p:nvSpPr>
        <p:spPr bwMode="auto">
          <a:xfrm>
            <a:off x="1477761" y="5179384"/>
            <a:ext cx="2010456" cy="2010455"/>
          </a:xfrm>
          <a:prstGeom prst="roundRect">
            <a:avLst>
              <a:gd name="adj" fmla="val 8802"/>
            </a:avLst>
          </a:prstGeom>
          <a:solidFill>
            <a:schemeClr val="accent2"/>
          </a:solidFill>
          <a:ln>
            <a:noFill/>
          </a:ln>
          <a:effectLst/>
        </p:spPr>
        <p:txBody>
          <a:bodyPr wrap="none" anchor="ctr"/>
          <a:lstStyle/>
          <a:p>
            <a:endParaRPr lang="en-US" sz="3599" dirty="0">
              <a:latin typeface="Poppins" pitchFamily="2" charset="77"/>
            </a:endParaRPr>
          </a:p>
        </p:txBody>
      </p:sp>
      <p:sp>
        <p:nvSpPr>
          <p:cNvPr id="26" name="Freeform 503">
            <a:extLst>
              <a:ext uri="{FF2B5EF4-FFF2-40B4-BE49-F238E27FC236}">
                <a16:creationId xmlns:a16="http://schemas.microsoft.com/office/drawing/2014/main" id="{E8034C67-D06D-0C43-8B64-12517404ABF4}"/>
              </a:ext>
            </a:extLst>
          </p:cNvPr>
          <p:cNvSpPr>
            <a:spLocks noChangeArrowheads="1"/>
          </p:cNvSpPr>
          <p:nvPr/>
        </p:nvSpPr>
        <p:spPr bwMode="auto">
          <a:xfrm>
            <a:off x="16228796" y="10768793"/>
            <a:ext cx="1635681" cy="1610116"/>
          </a:xfrm>
          <a:prstGeom prst="roundRect">
            <a:avLst>
              <a:gd name="adj" fmla="val 8460"/>
            </a:avLst>
          </a:prstGeom>
          <a:solidFill>
            <a:schemeClr val="accent3"/>
          </a:solidFill>
          <a:ln>
            <a:noFill/>
          </a:ln>
          <a:effectLst/>
        </p:spPr>
        <p:txBody>
          <a:bodyPr wrap="none" anchor="ctr"/>
          <a:lstStyle/>
          <a:p>
            <a:endParaRPr lang="en-US" sz="3599" dirty="0">
              <a:latin typeface="Poppins" pitchFamily="2" charset="77"/>
            </a:endParaRPr>
          </a:p>
        </p:txBody>
      </p:sp>
      <p:sp>
        <p:nvSpPr>
          <p:cNvPr id="27" name="Freeform 504">
            <a:extLst>
              <a:ext uri="{FF2B5EF4-FFF2-40B4-BE49-F238E27FC236}">
                <a16:creationId xmlns:a16="http://schemas.microsoft.com/office/drawing/2014/main" id="{728C6304-F1E6-404D-9705-1C2B79236A66}"/>
              </a:ext>
            </a:extLst>
          </p:cNvPr>
          <p:cNvSpPr>
            <a:spLocks noChangeArrowheads="1"/>
          </p:cNvSpPr>
          <p:nvPr/>
        </p:nvSpPr>
        <p:spPr bwMode="auto">
          <a:xfrm>
            <a:off x="9733435" y="6210990"/>
            <a:ext cx="4735007" cy="5251352"/>
          </a:xfrm>
          <a:custGeom>
            <a:avLst/>
            <a:gdLst>
              <a:gd name="T0" fmla="*/ 3304 w 3802"/>
              <a:gd name="T1" fmla="*/ 3374 h 4214"/>
              <a:gd name="T2" fmla="*/ 3448 w 3802"/>
              <a:gd name="T3" fmla="*/ 2937 h 4214"/>
              <a:gd name="T4" fmla="*/ 2848 w 3802"/>
              <a:gd name="T5" fmla="*/ 3734 h 4214"/>
              <a:gd name="T6" fmla="*/ 2703 w 3802"/>
              <a:gd name="T7" fmla="*/ 3458 h 4214"/>
              <a:gd name="T8" fmla="*/ 2848 w 3802"/>
              <a:gd name="T9" fmla="*/ 3734 h 4214"/>
              <a:gd name="T10" fmla="*/ 2120 w 3802"/>
              <a:gd name="T11" fmla="*/ 1152 h 4214"/>
              <a:gd name="T12" fmla="*/ 2264 w 3802"/>
              <a:gd name="T13" fmla="*/ 715 h 4214"/>
              <a:gd name="T14" fmla="*/ 2264 w 3802"/>
              <a:gd name="T15" fmla="*/ 2305 h 4214"/>
              <a:gd name="T16" fmla="*/ 2120 w 3802"/>
              <a:gd name="T17" fmla="*/ 1868 h 4214"/>
              <a:gd name="T18" fmla="*/ 2264 w 3802"/>
              <a:gd name="T19" fmla="*/ 2305 h 4214"/>
              <a:gd name="T20" fmla="*/ 2120 w 3802"/>
              <a:gd name="T21" fmla="*/ 3498 h 4214"/>
              <a:gd name="T22" fmla="*/ 2264 w 3802"/>
              <a:gd name="T23" fmla="*/ 3061 h 4214"/>
              <a:gd name="T24" fmla="*/ 1576 w 3802"/>
              <a:gd name="T25" fmla="*/ 1152 h 4214"/>
              <a:gd name="T26" fmla="*/ 1432 w 3802"/>
              <a:gd name="T27" fmla="*/ 715 h 4214"/>
              <a:gd name="T28" fmla="*/ 1576 w 3802"/>
              <a:gd name="T29" fmla="*/ 1152 h 4214"/>
              <a:gd name="T30" fmla="*/ 1432 w 3802"/>
              <a:gd name="T31" fmla="*/ 2305 h 4214"/>
              <a:gd name="T32" fmla="*/ 1576 w 3802"/>
              <a:gd name="T33" fmla="*/ 1868 h 4214"/>
              <a:gd name="T34" fmla="*/ 1576 w 3802"/>
              <a:gd name="T35" fmla="*/ 3498 h 4214"/>
              <a:gd name="T36" fmla="*/ 1432 w 3802"/>
              <a:gd name="T37" fmla="*/ 3061 h 4214"/>
              <a:gd name="T38" fmla="*/ 1576 w 3802"/>
              <a:gd name="T39" fmla="*/ 3498 h 4214"/>
              <a:gd name="T40" fmla="*/ 173 w 3802"/>
              <a:gd name="T41" fmla="*/ 3840 h 4214"/>
              <a:gd name="T42" fmla="*/ 317 w 3802"/>
              <a:gd name="T43" fmla="*/ 3403 h 4214"/>
              <a:gd name="T44" fmla="*/ 3446 w 3802"/>
              <a:gd name="T45" fmla="*/ 2854 h 4214"/>
              <a:gd name="T46" fmla="*/ 3212 w 3802"/>
              <a:gd name="T47" fmla="*/ 2576 h 4214"/>
              <a:gd name="T48" fmla="*/ 2862 w 3802"/>
              <a:gd name="T49" fmla="*/ 2345 h 4214"/>
              <a:gd name="T50" fmla="*/ 2534 w 3802"/>
              <a:gd name="T51" fmla="*/ 2786 h 4214"/>
              <a:gd name="T52" fmla="*/ 2534 w 3802"/>
              <a:gd name="T53" fmla="*/ 1692 h 4214"/>
              <a:gd name="T54" fmla="*/ 2084 w 3802"/>
              <a:gd name="T55" fmla="*/ 541 h 4214"/>
              <a:gd name="T56" fmla="*/ 1946 w 3802"/>
              <a:gd name="T57" fmla="*/ 231 h 4214"/>
              <a:gd name="T58" fmla="*/ 1734 w 3802"/>
              <a:gd name="T59" fmla="*/ 0 h 4214"/>
              <a:gd name="T60" fmla="*/ 1267 w 3802"/>
              <a:gd name="T61" fmla="*/ 525 h 4214"/>
              <a:gd name="T62" fmla="*/ 1267 w 3802"/>
              <a:gd name="T63" fmla="*/ 1868 h 4214"/>
              <a:gd name="T64" fmla="*/ 1142 w 3802"/>
              <a:gd name="T65" fmla="*/ 2476 h 4214"/>
              <a:gd name="T66" fmla="*/ 895 w 3802"/>
              <a:gd name="T67" fmla="*/ 2576 h 4214"/>
              <a:gd name="T68" fmla="*/ 373 w 3802"/>
              <a:gd name="T69" fmla="*/ 2973 h 4214"/>
              <a:gd name="T70" fmla="*/ 0 w 3802"/>
              <a:gd name="T71" fmla="*/ 3085 h 4214"/>
              <a:gd name="T72" fmla="*/ 1267 w 3802"/>
              <a:gd name="T73" fmla="*/ 4213 h 4214"/>
              <a:gd name="T74" fmla="*/ 2534 w 3802"/>
              <a:gd name="T75" fmla="*/ 4213 h 4214"/>
              <a:gd name="T76" fmla="*/ 3801 w 3802"/>
              <a:gd name="T77" fmla="*/ 2854 h 4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02" h="4214">
                <a:moveTo>
                  <a:pt x="3448" y="3374"/>
                </a:moveTo>
                <a:lnTo>
                  <a:pt x="3304" y="3374"/>
                </a:lnTo>
                <a:lnTo>
                  <a:pt x="3304" y="2937"/>
                </a:lnTo>
                <a:lnTo>
                  <a:pt x="3448" y="2937"/>
                </a:lnTo>
                <a:lnTo>
                  <a:pt x="3448" y="3374"/>
                </a:lnTo>
                <a:close/>
                <a:moveTo>
                  <a:pt x="2848" y="3734"/>
                </a:moveTo>
                <a:lnTo>
                  <a:pt x="2703" y="3734"/>
                </a:lnTo>
                <a:lnTo>
                  <a:pt x="2703" y="3458"/>
                </a:lnTo>
                <a:lnTo>
                  <a:pt x="2848" y="3458"/>
                </a:lnTo>
                <a:lnTo>
                  <a:pt x="2848" y="3734"/>
                </a:lnTo>
                <a:close/>
                <a:moveTo>
                  <a:pt x="2264" y="1152"/>
                </a:moveTo>
                <a:lnTo>
                  <a:pt x="2120" y="1152"/>
                </a:lnTo>
                <a:lnTo>
                  <a:pt x="2120" y="715"/>
                </a:lnTo>
                <a:lnTo>
                  <a:pt x="2264" y="715"/>
                </a:lnTo>
                <a:lnTo>
                  <a:pt x="2264" y="1152"/>
                </a:lnTo>
                <a:close/>
                <a:moveTo>
                  <a:pt x="2264" y="2305"/>
                </a:moveTo>
                <a:lnTo>
                  <a:pt x="2120" y="2305"/>
                </a:lnTo>
                <a:lnTo>
                  <a:pt x="2120" y="1868"/>
                </a:lnTo>
                <a:lnTo>
                  <a:pt x="2264" y="1868"/>
                </a:lnTo>
                <a:lnTo>
                  <a:pt x="2264" y="2305"/>
                </a:lnTo>
                <a:close/>
                <a:moveTo>
                  <a:pt x="2264" y="3498"/>
                </a:moveTo>
                <a:lnTo>
                  <a:pt x="2120" y="3498"/>
                </a:lnTo>
                <a:lnTo>
                  <a:pt x="2120" y="3061"/>
                </a:lnTo>
                <a:lnTo>
                  <a:pt x="2264" y="3061"/>
                </a:lnTo>
                <a:lnTo>
                  <a:pt x="2264" y="3498"/>
                </a:lnTo>
                <a:close/>
                <a:moveTo>
                  <a:pt x="1576" y="1152"/>
                </a:moveTo>
                <a:lnTo>
                  <a:pt x="1432" y="1152"/>
                </a:lnTo>
                <a:lnTo>
                  <a:pt x="1432" y="715"/>
                </a:lnTo>
                <a:lnTo>
                  <a:pt x="1576" y="715"/>
                </a:lnTo>
                <a:lnTo>
                  <a:pt x="1576" y="1152"/>
                </a:lnTo>
                <a:close/>
                <a:moveTo>
                  <a:pt x="1576" y="2305"/>
                </a:moveTo>
                <a:lnTo>
                  <a:pt x="1432" y="2305"/>
                </a:lnTo>
                <a:lnTo>
                  <a:pt x="1432" y="1868"/>
                </a:lnTo>
                <a:lnTo>
                  <a:pt x="1576" y="1868"/>
                </a:lnTo>
                <a:lnTo>
                  <a:pt x="1576" y="2305"/>
                </a:lnTo>
                <a:close/>
                <a:moveTo>
                  <a:pt x="1576" y="3498"/>
                </a:moveTo>
                <a:lnTo>
                  <a:pt x="1432" y="3498"/>
                </a:lnTo>
                <a:lnTo>
                  <a:pt x="1432" y="3061"/>
                </a:lnTo>
                <a:lnTo>
                  <a:pt x="1576" y="3061"/>
                </a:lnTo>
                <a:lnTo>
                  <a:pt x="1576" y="3498"/>
                </a:lnTo>
                <a:close/>
                <a:moveTo>
                  <a:pt x="317" y="3840"/>
                </a:moveTo>
                <a:lnTo>
                  <a:pt x="173" y="3840"/>
                </a:lnTo>
                <a:lnTo>
                  <a:pt x="173" y="3403"/>
                </a:lnTo>
                <a:lnTo>
                  <a:pt x="317" y="3403"/>
                </a:lnTo>
                <a:lnTo>
                  <a:pt x="317" y="3840"/>
                </a:lnTo>
                <a:close/>
                <a:moveTo>
                  <a:pt x="3446" y="2854"/>
                </a:moveTo>
                <a:lnTo>
                  <a:pt x="3446" y="2576"/>
                </a:lnTo>
                <a:lnTo>
                  <a:pt x="3212" y="2576"/>
                </a:lnTo>
                <a:lnTo>
                  <a:pt x="3212" y="2345"/>
                </a:lnTo>
                <a:lnTo>
                  <a:pt x="2862" y="2345"/>
                </a:lnTo>
                <a:lnTo>
                  <a:pt x="2862" y="2786"/>
                </a:lnTo>
                <a:lnTo>
                  <a:pt x="2534" y="2786"/>
                </a:lnTo>
                <a:lnTo>
                  <a:pt x="2534" y="1868"/>
                </a:lnTo>
                <a:lnTo>
                  <a:pt x="2534" y="1692"/>
                </a:lnTo>
                <a:lnTo>
                  <a:pt x="2534" y="541"/>
                </a:lnTo>
                <a:lnTo>
                  <a:pt x="2084" y="541"/>
                </a:lnTo>
                <a:lnTo>
                  <a:pt x="2084" y="231"/>
                </a:lnTo>
                <a:lnTo>
                  <a:pt x="1946" y="231"/>
                </a:lnTo>
                <a:lnTo>
                  <a:pt x="1946" y="0"/>
                </a:lnTo>
                <a:lnTo>
                  <a:pt x="1734" y="0"/>
                </a:lnTo>
                <a:lnTo>
                  <a:pt x="1734" y="525"/>
                </a:lnTo>
                <a:lnTo>
                  <a:pt x="1267" y="525"/>
                </a:lnTo>
                <a:lnTo>
                  <a:pt x="1267" y="1677"/>
                </a:lnTo>
                <a:lnTo>
                  <a:pt x="1267" y="1868"/>
                </a:lnTo>
                <a:lnTo>
                  <a:pt x="1267" y="2476"/>
                </a:lnTo>
                <a:lnTo>
                  <a:pt x="1142" y="2476"/>
                </a:lnTo>
                <a:lnTo>
                  <a:pt x="1142" y="2576"/>
                </a:lnTo>
                <a:lnTo>
                  <a:pt x="895" y="2576"/>
                </a:lnTo>
                <a:lnTo>
                  <a:pt x="895" y="2973"/>
                </a:lnTo>
                <a:lnTo>
                  <a:pt x="373" y="2973"/>
                </a:lnTo>
                <a:lnTo>
                  <a:pt x="373" y="3085"/>
                </a:lnTo>
                <a:lnTo>
                  <a:pt x="0" y="3085"/>
                </a:lnTo>
                <a:lnTo>
                  <a:pt x="0" y="4213"/>
                </a:lnTo>
                <a:lnTo>
                  <a:pt x="1267" y="4213"/>
                </a:lnTo>
                <a:lnTo>
                  <a:pt x="2534" y="4213"/>
                </a:lnTo>
                <a:lnTo>
                  <a:pt x="2534" y="4213"/>
                </a:lnTo>
                <a:lnTo>
                  <a:pt x="3801" y="4213"/>
                </a:lnTo>
                <a:lnTo>
                  <a:pt x="3801" y="2854"/>
                </a:lnTo>
                <a:lnTo>
                  <a:pt x="3446" y="2854"/>
                </a:lnTo>
                <a:close/>
              </a:path>
            </a:pathLst>
          </a:custGeom>
          <a:solidFill>
            <a:srgbClr val="111340"/>
          </a:solidFill>
          <a:ln>
            <a:noFill/>
          </a:ln>
          <a:effectLst/>
        </p:spPr>
        <p:txBody>
          <a:bodyPr wrap="none" anchor="ctr"/>
          <a:lstStyle/>
          <a:p>
            <a:endParaRPr lang="en-US" sz="3599" dirty="0">
              <a:latin typeface="Poppins" pitchFamily="2" charset="77"/>
            </a:endParaRPr>
          </a:p>
        </p:txBody>
      </p:sp>
      <p:sp>
        <p:nvSpPr>
          <p:cNvPr id="28" name="Freeform 27">
            <a:extLst>
              <a:ext uri="{FF2B5EF4-FFF2-40B4-BE49-F238E27FC236}">
                <a16:creationId xmlns:a16="http://schemas.microsoft.com/office/drawing/2014/main" id="{E37A007A-8AF2-9E4B-B2A2-182AE68A806F}"/>
              </a:ext>
            </a:extLst>
          </p:cNvPr>
          <p:cNvSpPr>
            <a:spLocks noChangeArrowheads="1"/>
          </p:cNvSpPr>
          <p:nvPr/>
        </p:nvSpPr>
        <p:spPr bwMode="auto">
          <a:xfrm>
            <a:off x="16705040" y="9024812"/>
            <a:ext cx="837703" cy="1019774"/>
          </a:xfrm>
          <a:custGeom>
            <a:avLst/>
            <a:gdLst>
              <a:gd name="connsiteX0" fmla="*/ 571917 w 1029642"/>
              <a:gd name="connsiteY0" fmla="*/ 749635 h 1273330"/>
              <a:gd name="connsiteX1" fmla="*/ 578455 w 1029642"/>
              <a:gd name="connsiteY1" fmla="*/ 749635 h 1273330"/>
              <a:gd name="connsiteX2" fmla="*/ 599381 w 1029642"/>
              <a:gd name="connsiteY2" fmla="*/ 776002 h 1273330"/>
              <a:gd name="connsiteX3" fmla="*/ 599381 w 1029642"/>
              <a:gd name="connsiteY3" fmla="*/ 781994 h 1273330"/>
              <a:gd name="connsiteX4" fmla="*/ 578455 w 1029642"/>
              <a:gd name="connsiteY4" fmla="*/ 809560 h 1273330"/>
              <a:gd name="connsiteX5" fmla="*/ 571917 w 1029642"/>
              <a:gd name="connsiteY5" fmla="*/ 809560 h 1273330"/>
              <a:gd name="connsiteX6" fmla="*/ 549683 w 1029642"/>
              <a:gd name="connsiteY6" fmla="*/ 781994 h 1273330"/>
              <a:gd name="connsiteX7" fmla="*/ 550991 w 1029642"/>
              <a:gd name="connsiteY7" fmla="*/ 776002 h 1273330"/>
              <a:gd name="connsiteX8" fmla="*/ 571917 w 1029642"/>
              <a:gd name="connsiteY8" fmla="*/ 749635 h 1273330"/>
              <a:gd name="connsiteX9" fmla="*/ 463157 w 1029642"/>
              <a:gd name="connsiteY9" fmla="*/ 524961 h 1273330"/>
              <a:gd name="connsiteX10" fmla="*/ 475631 w 1029642"/>
              <a:gd name="connsiteY10" fmla="*/ 526970 h 1273330"/>
              <a:gd name="connsiteX11" fmla="*/ 481791 w 1029642"/>
              <a:gd name="connsiteY11" fmla="*/ 549217 h 1273330"/>
              <a:gd name="connsiteX12" fmla="*/ 389385 w 1029642"/>
              <a:gd name="connsiteY12" fmla="*/ 709889 h 1273330"/>
              <a:gd name="connsiteX13" fmla="*/ 375833 w 1029642"/>
              <a:gd name="connsiteY13" fmla="*/ 718540 h 1273330"/>
              <a:gd name="connsiteX14" fmla="*/ 367207 w 1029642"/>
              <a:gd name="connsiteY14" fmla="*/ 716068 h 1273330"/>
              <a:gd name="connsiteX15" fmla="*/ 361047 w 1029642"/>
              <a:gd name="connsiteY15" fmla="*/ 692585 h 1273330"/>
              <a:gd name="connsiteX16" fmla="*/ 453453 w 1029642"/>
              <a:gd name="connsiteY16" fmla="*/ 533149 h 1273330"/>
              <a:gd name="connsiteX17" fmla="*/ 463157 w 1029642"/>
              <a:gd name="connsiteY17" fmla="*/ 524961 h 1273330"/>
              <a:gd name="connsiteX18" fmla="*/ 652599 w 1029642"/>
              <a:gd name="connsiteY18" fmla="*/ 143033 h 1273330"/>
              <a:gd name="connsiteX19" fmla="*/ 586227 w 1029642"/>
              <a:gd name="connsiteY19" fmla="*/ 181369 h 1273330"/>
              <a:gd name="connsiteX20" fmla="*/ 615031 w 1029642"/>
              <a:gd name="connsiteY20" fmla="*/ 284010 h 1273330"/>
              <a:gd name="connsiteX21" fmla="*/ 671383 w 1029642"/>
              <a:gd name="connsiteY21" fmla="*/ 291430 h 1273330"/>
              <a:gd name="connsiteX22" fmla="*/ 718971 w 1029642"/>
              <a:gd name="connsiteY22" fmla="*/ 256804 h 1273330"/>
              <a:gd name="connsiteX23" fmla="*/ 690169 w 1029642"/>
              <a:gd name="connsiteY23" fmla="*/ 154163 h 1273330"/>
              <a:gd name="connsiteX24" fmla="*/ 652599 w 1029642"/>
              <a:gd name="connsiteY24" fmla="*/ 143033 h 1273330"/>
              <a:gd name="connsiteX25" fmla="*/ 666061 w 1029642"/>
              <a:gd name="connsiteY25" fmla="*/ 110320 h 1273330"/>
              <a:gd name="connsiteX26" fmla="*/ 707701 w 1029642"/>
              <a:gd name="connsiteY26" fmla="*/ 124483 h 1273330"/>
              <a:gd name="connsiteX27" fmla="*/ 747773 w 1029642"/>
              <a:gd name="connsiteY27" fmla="*/ 272880 h 1273330"/>
              <a:gd name="connsiteX28" fmla="*/ 681401 w 1029642"/>
              <a:gd name="connsiteY28" fmla="*/ 324819 h 1273330"/>
              <a:gd name="connsiteX29" fmla="*/ 651347 w 1029642"/>
              <a:gd name="connsiteY29" fmla="*/ 328529 h 1273330"/>
              <a:gd name="connsiteX30" fmla="*/ 596245 w 1029642"/>
              <a:gd name="connsiteY30" fmla="*/ 313690 h 1273330"/>
              <a:gd name="connsiteX31" fmla="*/ 544901 w 1029642"/>
              <a:gd name="connsiteY31" fmla="*/ 246911 h 1273330"/>
              <a:gd name="connsiteX32" fmla="*/ 556173 w 1029642"/>
              <a:gd name="connsiteY32" fmla="*/ 164056 h 1273330"/>
              <a:gd name="connsiteX33" fmla="*/ 623483 w 1029642"/>
              <a:gd name="connsiteY33" fmla="*/ 113199 h 1273330"/>
              <a:gd name="connsiteX34" fmla="*/ 666061 w 1029642"/>
              <a:gd name="connsiteY34" fmla="*/ 110320 h 1273330"/>
              <a:gd name="connsiteX35" fmla="*/ 582093 w 1029642"/>
              <a:gd name="connsiteY35" fmla="*/ 33649 h 1273330"/>
              <a:gd name="connsiteX36" fmla="*/ 365329 w 1029642"/>
              <a:gd name="connsiteY36" fmla="*/ 121931 h 1273330"/>
              <a:gd name="connsiteX37" fmla="*/ 329201 w 1029642"/>
              <a:gd name="connsiteY37" fmla="*/ 519823 h 1273330"/>
              <a:gd name="connsiteX38" fmla="*/ 331693 w 1029642"/>
              <a:gd name="connsiteY38" fmla="*/ 575776 h 1273330"/>
              <a:gd name="connsiteX39" fmla="*/ 36444 w 1029642"/>
              <a:gd name="connsiteY39" fmla="*/ 1086818 h 1273330"/>
              <a:gd name="connsiteX40" fmla="*/ 35198 w 1029642"/>
              <a:gd name="connsiteY40" fmla="*/ 1095522 h 1273330"/>
              <a:gd name="connsiteX41" fmla="*/ 55131 w 1029642"/>
              <a:gd name="connsiteY41" fmla="*/ 1217376 h 1273330"/>
              <a:gd name="connsiteX42" fmla="*/ 264421 w 1029642"/>
              <a:gd name="connsiteY42" fmla="*/ 856787 h 1273330"/>
              <a:gd name="connsiteX43" fmla="*/ 288091 w 1029642"/>
              <a:gd name="connsiteY43" fmla="*/ 850570 h 1273330"/>
              <a:gd name="connsiteX44" fmla="*/ 294319 w 1029642"/>
              <a:gd name="connsiteY44" fmla="*/ 872951 h 1273330"/>
              <a:gd name="connsiteX45" fmla="*/ 85029 w 1029642"/>
              <a:gd name="connsiteY45" fmla="*/ 1234784 h 1273330"/>
              <a:gd name="connsiteX46" fmla="*/ 200887 w 1029642"/>
              <a:gd name="connsiteY46" fmla="*/ 1192508 h 1273330"/>
              <a:gd name="connsiteX47" fmla="*/ 207115 w 1029642"/>
              <a:gd name="connsiteY47" fmla="*/ 1186291 h 1273330"/>
              <a:gd name="connsiteX48" fmla="*/ 255701 w 1029642"/>
              <a:gd name="connsiteY48" fmla="*/ 1105469 h 1273330"/>
              <a:gd name="connsiteX49" fmla="*/ 268159 w 1029642"/>
              <a:gd name="connsiteY49" fmla="*/ 1056976 h 1273330"/>
              <a:gd name="connsiteX50" fmla="*/ 285599 w 1029642"/>
              <a:gd name="connsiteY50" fmla="*/ 992319 h 1273330"/>
              <a:gd name="connsiteX51" fmla="*/ 332939 w 1029642"/>
              <a:gd name="connsiteY51" fmla="*/ 945069 h 1273330"/>
              <a:gd name="connsiteX52" fmla="*/ 355363 w 1029642"/>
              <a:gd name="connsiteY52" fmla="*/ 927661 h 1273330"/>
              <a:gd name="connsiteX53" fmla="*/ 360345 w 1029642"/>
              <a:gd name="connsiteY53" fmla="*/ 900306 h 1273330"/>
              <a:gd name="connsiteX54" fmla="*/ 360345 w 1029642"/>
              <a:gd name="connsiteY54" fmla="*/ 897820 h 1273330"/>
              <a:gd name="connsiteX55" fmla="*/ 346641 w 1029642"/>
              <a:gd name="connsiteY55" fmla="*/ 808294 h 1273330"/>
              <a:gd name="connsiteX56" fmla="*/ 356607 w 1029642"/>
              <a:gd name="connsiteY56" fmla="*/ 790886 h 1273330"/>
              <a:gd name="connsiteX57" fmla="*/ 441321 w 1029642"/>
              <a:gd name="connsiteY57" fmla="*/ 757314 h 1273330"/>
              <a:gd name="connsiteX58" fmla="*/ 461253 w 1029642"/>
              <a:gd name="connsiteY58" fmla="*/ 747367 h 1273330"/>
              <a:gd name="connsiteX59" fmla="*/ 503609 w 1029642"/>
              <a:gd name="connsiteY59" fmla="*/ 674006 h 1273330"/>
              <a:gd name="connsiteX60" fmla="*/ 552195 w 1029642"/>
              <a:gd name="connsiteY60" fmla="*/ 649137 h 1273330"/>
              <a:gd name="connsiteX61" fmla="*/ 849935 w 1029642"/>
              <a:gd name="connsiteY61" fmla="*/ 496198 h 1273330"/>
              <a:gd name="connsiteX62" fmla="*/ 874849 w 1029642"/>
              <a:gd name="connsiteY62" fmla="*/ 246272 h 1273330"/>
              <a:gd name="connsiteX63" fmla="*/ 704179 w 1029642"/>
              <a:gd name="connsiteY63" fmla="*/ 59761 h 1273330"/>
              <a:gd name="connsiteX64" fmla="*/ 582093 w 1029642"/>
              <a:gd name="connsiteY64" fmla="*/ 33649 h 1273330"/>
              <a:gd name="connsiteX65" fmla="*/ 984507 w 1029642"/>
              <a:gd name="connsiteY65" fmla="*/ 31438 h 1273330"/>
              <a:gd name="connsiteX66" fmla="*/ 994199 w 1029642"/>
              <a:gd name="connsiteY66" fmla="*/ 31438 h 1273330"/>
              <a:gd name="connsiteX67" fmla="*/ 1026915 w 1029642"/>
              <a:gd name="connsiteY67" fmla="*/ 76898 h 1273330"/>
              <a:gd name="connsiteX68" fmla="*/ 1026915 w 1029642"/>
              <a:gd name="connsiteY68" fmla="*/ 87000 h 1273330"/>
              <a:gd name="connsiteX69" fmla="*/ 994199 w 1029642"/>
              <a:gd name="connsiteY69" fmla="*/ 132460 h 1273330"/>
              <a:gd name="connsiteX70" fmla="*/ 984507 w 1029642"/>
              <a:gd name="connsiteY70" fmla="*/ 132460 h 1273330"/>
              <a:gd name="connsiteX71" fmla="*/ 951791 w 1029642"/>
              <a:gd name="connsiteY71" fmla="*/ 87000 h 1273330"/>
              <a:gd name="connsiteX72" fmla="*/ 951791 w 1029642"/>
              <a:gd name="connsiteY72" fmla="*/ 78161 h 1273330"/>
              <a:gd name="connsiteX73" fmla="*/ 984507 w 1029642"/>
              <a:gd name="connsiteY73" fmla="*/ 31438 h 1273330"/>
              <a:gd name="connsiteX74" fmla="*/ 543475 w 1029642"/>
              <a:gd name="connsiteY74" fmla="*/ 2032 h 1273330"/>
              <a:gd name="connsiteX75" fmla="*/ 619155 w 1029642"/>
              <a:gd name="connsiteY75" fmla="*/ 2136 h 1273330"/>
              <a:gd name="connsiteX76" fmla="*/ 717883 w 1029642"/>
              <a:gd name="connsiteY76" fmla="*/ 28675 h 1273330"/>
              <a:gd name="connsiteX77" fmla="*/ 907239 w 1029642"/>
              <a:gd name="connsiteY77" fmla="*/ 236325 h 1273330"/>
              <a:gd name="connsiteX78" fmla="*/ 878587 w 1029642"/>
              <a:gd name="connsiteY78" fmla="*/ 512362 h 1273330"/>
              <a:gd name="connsiteX79" fmla="*/ 549703 w 1029642"/>
              <a:gd name="connsiteY79" fmla="*/ 682709 h 1273330"/>
              <a:gd name="connsiteX80" fmla="*/ 533507 w 1029642"/>
              <a:gd name="connsiteY80" fmla="*/ 691413 h 1273330"/>
              <a:gd name="connsiteX81" fmla="*/ 491151 w 1029642"/>
              <a:gd name="connsiteY81" fmla="*/ 764775 h 1273330"/>
              <a:gd name="connsiteX82" fmla="*/ 435091 w 1029642"/>
              <a:gd name="connsiteY82" fmla="*/ 790886 h 1273330"/>
              <a:gd name="connsiteX83" fmla="*/ 386507 w 1029642"/>
              <a:gd name="connsiteY83" fmla="*/ 807051 h 1273330"/>
              <a:gd name="connsiteX84" fmla="*/ 375295 w 1029642"/>
              <a:gd name="connsiteY84" fmla="*/ 825702 h 1273330"/>
              <a:gd name="connsiteX85" fmla="*/ 386507 w 1029642"/>
              <a:gd name="connsiteY85" fmla="*/ 876682 h 1273330"/>
              <a:gd name="connsiteX86" fmla="*/ 392735 w 1029642"/>
              <a:gd name="connsiteY86" fmla="*/ 886629 h 1273330"/>
              <a:gd name="connsiteX87" fmla="*/ 380277 w 1029642"/>
              <a:gd name="connsiteY87" fmla="*/ 951286 h 1273330"/>
              <a:gd name="connsiteX88" fmla="*/ 350379 w 1029642"/>
              <a:gd name="connsiteY88" fmla="*/ 973668 h 1273330"/>
              <a:gd name="connsiteX89" fmla="*/ 315497 w 1029642"/>
              <a:gd name="connsiteY89" fmla="*/ 1009727 h 1273330"/>
              <a:gd name="connsiteX90" fmla="*/ 301793 w 1029642"/>
              <a:gd name="connsiteY90" fmla="*/ 1058219 h 1273330"/>
              <a:gd name="connsiteX91" fmla="*/ 284353 w 1029642"/>
              <a:gd name="connsiteY91" fmla="*/ 1121633 h 1273330"/>
              <a:gd name="connsiteX92" fmla="*/ 237013 w 1029642"/>
              <a:gd name="connsiteY92" fmla="*/ 1203699 h 1273330"/>
              <a:gd name="connsiteX93" fmla="*/ 213343 w 1029642"/>
              <a:gd name="connsiteY93" fmla="*/ 1223593 h 1273330"/>
              <a:gd name="connsiteX94" fmla="*/ 86275 w 1029642"/>
              <a:gd name="connsiteY94" fmla="*/ 1270843 h 1273330"/>
              <a:gd name="connsiteX95" fmla="*/ 70080 w 1029642"/>
              <a:gd name="connsiteY95" fmla="*/ 1273330 h 1273330"/>
              <a:gd name="connsiteX96" fmla="*/ 47656 w 1029642"/>
              <a:gd name="connsiteY96" fmla="*/ 1267113 h 1273330"/>
              <a:gd name="connsiteX97" fmla="*/ 22741 w 1029642"/>
              <a:gd name="connsiteY97" fmla="*/ 1233541 h 1273330"/>
              <a:gd name="connsiteX98" fmla="*/ 317 w 1029642"/>
              <a:gd name="connsiteY98" fmla="*/ 1101739 h 1273330"/>
              <a:gd name="connsiteX99" fmla="*/ 6546 w 1029642"/>
              <a:gd name="connsiteY99" fmla="*/ 1070654 h 1273330"/>
              <a:gd name="connsiteX100" fmla="*/ 301793 w 1029642"/>
              <a:gd name="connsiteY100" fmla="*/ 558368 h 1273330"/>
              <a:gd name="connsiteX101" fmla="*/ 301793 w 1029642"/>
              <a:gd name="connsiteY101" fmla="*/ 540961 h 1273330"/>
              <a:gd name="connsiteX102" fmla="*/ 341659 w 1029642"/>
              <a:gd name="connsiteY102" fmla="*/ 98306 h 1273330"/>
              <a:gd name="connsiteX103" fmla="*/ 543475 w 1029642"/>
              <a:gd name="connsiteY103" fmla="*/ 2032 h 127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029642" h="1273330">
                <a:moveTo>
                  <a:pt x="571917" y="749635"/>
                </a:moveTo>
                <a:cubicBezTo>
                  <a:pt x="573225" y="747238"/>
                  <a:pt x="575839" y="747238"/>
                  <a:pt x="578455" y="749635"/>
                </a:cubicBezTo>
                <a:cubicBezTo>
                  <a:pt x="582379" y="759223"/>
                  <a:pt x="588919" y="771208"/>
                  <a:pt x="599381" y="776002"/>
                </a:cubicBezTo>
                <a:cubicBezTo>
                  <a:pt x="601997" y="778399"/>
                  <a:pt x="601997" y="780796"/>
                  <a:pt x="599381" y="781994"/>
                </a:cubicBezTo>
                <a:cubicBezTo>
                  <a:pt x="588919" y="786788"/>
                  <a:pt x="582379" y="798773"/>
                  <a:pt x="578455" y="809560"/>
                </a:cubicBezTo>
                <a:cubicBezTo>
                  <a:pt x="575839" y="811957"/>
                  <a:pt x="573225" y="811957"/>
                  <a:pt x="571917" y="809560"/>
                </a:cubicBezTo>
                <a:cubicBezTo>
                  <a:pt x="567993" y="798773"/>
                  <a:pt x="561453" y="787987"/>
                  <a:pt x="549683" y="781994"/>
                </a:cubicBezTo>
                <a:cubicBezTo>
                  <a:pt x="548375" y="780796"/>
                  <a:pt x="548375" y="778399"/>
                  <a:pt x="550991" y="776002"/>
                </a:cubicBezTo>
                <a:cubicBezTo>
                  <a:pt x="561453" y="771208"/>
                  <a:pt x="567993" y="759223"/>
                  <a:pt x="571917" y="749635"/>
                </a:cubicBezTo>
                <a:close/>
                <a:moveTo>
                  <a:pt x="463157" y="524961"/>
                </a:moveTo>
                <a:cubicBezTo>
                  <a:pt x="467315" y="523880"/>
                  <a:pt x="471935" y="524498"/>
                  <a:pt x="475631" y="526970"/>
                </a:cubicBezTo>
                <a:cubicBezTo>
                  <a:pt x="484255" y="531913"/>
                  <a:pt x="486719" y="541801"/>
                  <a:pt x="481791" y="549217"/>
                </a:cubicBezTo>
                <a:lnTo>
                  <a:pt x="389385" y="709889"/>
                </a:lnTo>
                <a:cubicBezTo>
                  <a:pt x="386921" y="716068"/>
                  <a:pt x="381993" y="718540"/>
                  <a:pt x="375833" y="718540"/>
                </a:cubicBezTo>
                <a:cubicBezTo>
                  <a:pt x="372137" y="718540"/>
                  <a:pt x="369671" y="717304"/>
                  <a:pt x="367207" y="716068"/>
                </a:cubicBezTo>
                <a:cubicBezTo>
                  <a:pt x="358583" y="711124"/>
                  <a:pt x="356119" y="701237"/>
                  <a:pt x="361047" y="692585"/>
                </a:cubicBezTo>
                <a:lnTo>
                  <a:pt x="453453" y="533149"/>
                </a:lnTo>
                <a:cubicBezTo>
                  <a:pt x="455301" y="528824"/>
                  <a:pt x="458997" y="526043"/>
                  <a:pt x="463157" y="524961"/>
                </a:cubicBezTo>
                <a:close/>
                <a:moveTo>
                  <a:pt x="652599" y="143033"/>
                </a:moveTo>
                <a:cubicBezTo>
                  <a:pt x="626301" y="143033"/>
                  <a:pt x="600003" y="156636"/>
                  <a:pt x="586227" y="181369"/>
                </a:cubicBezTo>
                <a:cubicBezTo>
                  <a:pt x="564939" y="217231"/>
                  <a:pt x="577461" y="262987"/>
                  <a:pt x="615031" y="284010"/>
                </a:cubicBezTo>
                <a:cubicBezTo>
                  <a:pt x="631311" y="293903"/>
                  <a:pt x="651347" y="296377"/>
                  <a:pt x="671383" y="291430"/>
                </a:cubicBezTo>
                <a:cubicBezTo>
                  <a:pt x="691421" y="286483"/>
                  <a:pt x="707701" y="274117"/>
                  <a:pt x="718971" y="256804"/>
                </a:cubicBezTo>
                <a:cubicBezTo>
                  <a:pt x="739007" y="219705"/>
                  <a:pt x="726485" y="173949"/>
                  <a:pt x="690169" y="154163"/>
                </a:cubicBezTo>
                <a:cubicBezTo>
                  <a:pt x="678897" y="146743"/>
                  <a:pt x="665123" y="143033"/>
                  <a:pt x="652599" y="143033"/>
                </a:cubicBezTo>
                <a:close/>
                <a:moveTo>
                  <a:pt x="666061" y="110320"/>
                </a:moveTo>
                <a:cubicBezTo>
                  <a:pt x="680385" y="112117"/>
                  <a:pt x="694553" y="116754"/>
                  <a:pt x="707701" y="124483"/>
                </a:cubicBezTo>
                <a:cubicBezTo>
                  <a:pt x="760297" y="154163"/>
                  <a:pt x="777829" y="220941"/>
                  <a:pt x="747773" y="272880"/>
                </a:cubicBezTo>
                <a:cubicBezTo>
                  <a:pt x="732747" y="298850"/>
                  <a:pt x="708953" y="317400"/>
                  <a:pt x="681401" y="324819"/>
                </a:cubicBezTo>
                <a:cubicBezTo>
                  <a:pt x="671383" y="326056"/>
                  <a:pt x="661365" y="328529"/>
                  <a:pt x="651347" y="328529"/>
                </a:cubicBezTo>
                <a:cubicBezTo>
                  <a:pt x="632563" y="328529"/>
                  <a:pt x="613779" y="323583"/>
                  <a:pt x="596245" y="313690"/>
                </a:cubicBezTo>
                <a:cubicBezTo>
                  <a:pt x="571199" y="298850"/>
                  <a:pt x="552415" y="275354"/>
                  <a:pt x="544901" y="246911"/>
                </a:cubicBezTo>
                <a:cubicBezTo>
                  <a:pt x="537387" y="218468"/>
                  <a:pt x="542397" y="188789"/>
                  <a:pt x="556173" y="164056"/>
                </a:cubicBezTo>
                <a:cubicBezTo>
                  <a:pt x="571201" y="138087"/>
                  <a:pt x="595933" y="120464"/>
                  <a:pt x="623483" y="113199"/>
                </a:cubicBezTo>
                <a:cubicBezTo>
                  <a:pt x="637257" y="109567"/>
                  <a:pt x="651737" y="108523"/>
                  <a:pt x="666061" y="110320"/>
                </a:cubicBezTo>
                <a:close/>
                <a:moveTo>
                  <a:pt x="582093" y="33649"/>
                </a:moveTo>
                <a:cubicBezTo>
                  <a:pt x="501117" y="33649"/>
                  <a:pt x="422633" y="64734"/>
                  <a:pt x="365329" y="121931"/>
                </a:cubicBezTo>
                <a:cubicBezTo>
                  <a:pt x="256947" y="230108"/>
                  <a:pt x="241997" y="400455"/>
                  <a:pt x="329201" y="519823"/>
                </a:cubicBezTo>
                <a:cubicBezTo>
                  <a:pt x="341659" y="535987"/>
                  <a:pt x="341659" y="557125"/>
                  <a:pt x="331693" y="575776"/>
                </a:cubicBezTo>
                <a:lnTo>
                  <a:pt x="36444" y="1086818"/>
                </a:lnTo>
                <a:cubicBezTo>
                  <a:pt x="35198" y="1090548"/>
                  <a:pt x="33953" y="1093035"/>
                  <a:pt x="35198" y="1095522"/>
                </a:cubicBezTo>
                <a:lnTo>
                  <a:pt x="55131" y="1217376"/>
                </a:lnTo>
                <a:lnTo>
                  <a:pt x="264421" y="856787"/>
                </a:lnTo>
                <a:cubicBezTo>
                  <a:pt x="269403" y="848083"/>
                  <a:pt x="279369" y="845596"/>
                  <a:pt x="288091" y="850570"/>
                </a:cubicBezTo>
                <a:cubicBezTo>
                  <a:pt x="295565" y="855544"/>
                  <a:pt x="299303" y="864247"/>
                  <a:pt x="294319" y="872951"/>
                </a:cubicBezTo>
                <a:lnTo>
                  <a:pt x="85029" y="1234784"/>
                </a:lnTo>
                <a:lnTo>
                  <a:pt x="200887" y="1192508"/>
                </a:lnTo>
                <a:cubicBezTo>
                  <a:pt x="203377" y="1191265"/>
                  <a:pt x="205869" y="1188778"/>
                  <a:pt x="207115" y="1186291"/>
                </a:cubicBezTo>
                <a:lnTo>
                  <a:pt x="255701" y="1105469"/>
                </a:lnTo>
                <a:cubicBezTo>
                  <a:pt x="266913" y="1084331"/>
                  <a:pt x="268159" y="1071897"/>
                  <a:pt x="268159" y="1056976"/>
                </a:cubicBezTo>
                <a:cubicBezTo>
                  <a:pt x="269403" y="1039568"/>
                  <a:pt x="270649" y="1020917"/>
                  <a:pt x="285599" y="992319"/>
                </a:cubicBezTo>
                <a:cubicBezTo>
                  <a:pt x="301793" y="964964"/>
                  <a:pt x="317989" y="955016"/>
                  <a:pt x="332939" y="945069"/>
                </a:cubicBezTo>
                <a:cubicBezTo>
                  <a:pt x="341659" y="940095"/>
                  <a:pt x="347887" y="935122"/>
                  <a:pt x="355363" y="927661"/>
                </a:cubicBezTo>
                <a:cubicBezTo>
                  <a:pt x="362837" y="920201"/>
                  <a:pt x="364083" y="907767"/>
                  <a:pt x="360345" y="900306"/>
                </a:cubicBezTo>
                <a:cubicBezTo>
                  <a:pt x="360345" y="899063"/>
                  <a:pt x="360345" y="897820"/>
                  <a:pt x="360345" y="897820"/>
                </a:cubicBezTo>
                <a:cubicBezTo>
                  <a:pt x="340413" y="874195"/>
                  <a:pt x="329201" y="838136"/>
                  <a:pt x="346641" y="808294"/>
                </a:cubicBezTo>
                <a:lnTo>
                  <a:pt x="356607" y="790886"/>
                </a:lnTo>
                <a:cubicBezTo>
                  <a:pt x="374049" y="759801"/>
                  <a:pt x="411421" y="751097"/>
                  <a:pt x="441321" y="757314"/>
                </a:cubicBezTo>
                <a:cubicBezTo>
                  <a:pt x="448795" y="758558"/>
                  <a:pt x="457515" y="754827"/>
                  <a:pt x="461253" y="747367"/>
                </a:cubicBezTo>
                <a:lnTo>
                  <a:pt x="503609" y="674006"/>
                </a:lnTo>
                <a:cubicBezTo>
                  <a:pt x="513575" y="656598"/>
                  <a:pt x="533507" y="646651"/>
                  <a:pt x="552195" y="649137"/>
                </a:cubicBezTo>
                <a:cubicBezTo>
                  <a:pt x="673035" y="659085"/>
                  <a:pt x="788891" y="600644"/>
                  <a:pt x="849935" y="496198"/>
                </a:cubicBezTo>
                <a:cubicBezTo>
                  <a:pt x="892291" y="420350"/>
                  <a:pt x="902257" y="329581"/>
                  <a:pt x="874849" y="246272"/>
                </a:cubicBezTo>
                <a:cubicBezTo>
                  <a:pt x="847443" y="162964"/>
                  <a:pt x="786399" y="95820"/>
                  <a:pt x="704179" y="59761"/>
                </a:cubicBezTo>
                <a:cubicBezTo>
                  <a:pt x="665559" y="42353"/>
                  <a:pt x="623203" y="33649"/>
                  <a:pt x="582093" y="33649"/>
                </a:cubicBezTo>
                <a:close/>
                <a:moveTo>
                  <a:pt x="984507" y="31438"/>
                </a:moveTo>
                <a:cubicBezTo>
                  <a:pt x="985717" y="27650"/>
                  <a:pt x="991777" y="27650"/>
                  <a:pt x="994199" y="31438"/>
                </a:cubicBezTo>
                <a:cubicBezTo>
                  <a:pt x="1000259" y="47854"/>
                  <a:pt x="1009951" y="69321"/>
                  <a:pt x="1026915" y="76898"/>
                </a:cubicBezTo>
                <a:cubicBezTo>
                  <a:pt x="1030551" y="79424"/>
                  <a:pt x="1030551" y="84475"/>
                  <a:pt x="1026915" y="87000"/>
                </a:cubicBezTo>
                <a:cubicBezTo>
                  <a:pt x="1009951" y="95840"/>
                  <a:pt x="1000259" y="116044"/>
                  <a:pt x="994199" y="132460"/>
                </a:cubicBezTo>
                <a:cubicBezTo>
                  <a:pt x="991777" y="136248"/>
                  <a:pt x="985717" y="136248"/>
                  <a:pt x="984507" y="132460"/>
                </a:cubicBezTo>
                <a:cubicBezTo>
                  <a:pt x="978447" y="116044"/>
                  <a:pt x="968755" y="95840"/>
                  <a:pt x="951791" y="87000"/>
                </a:cubicBezTo>
                <a:cubicBezTo>
                  <a:pt x="949367" y="84475"/>
                  <a:pt x="949367" y="79424"/>
                  <a:pt x="951791" y="78161"/>
                </a:cubicBezTo>
                <a:cubicBezTo>
                  <a:pt x="968755" y="69321"/>
                  <a:pt x="978447" y="47854"/>
                  <a:pt x="984507" y="31438"/>
                </a:cubicBezTo>
                <a:close/>
                <a:moveTo>
                  <a:pt x="543475" y="2032"/>
                </a:moveTo>
                <a:cubicBezTo>
                  <a:pt x="568525" y="-698"/>
                  <a:pt x="593927" y="-691"/>
                  <a:pt x="619155" y="2136"/>
                </a:cubicBezTo>
                <a:cubicBezTo>
                  <a:pt x="652791" y="5905"/>
                  <a:pt x="686115" y="14687"/>
                  <a:pt x="717883" y="28675"/>
                </a:cubicBezTo>
                <a:cubicBezTo>
                  <a:pt x="810069" y="68465"/>
                  <a:pt x="877341" y="141826"/>
                  <a:pt x="907239" y="236325"/>
                </a:cubicBezTo>
                <a:cubicBezTo>
                  <a:pt x="937139" y="328337"/>
                  <a:pt x="927173" y="429054"/>
                  <a:pt x="878587" y="512362"/>
                </a:cubicBezTo>
                <a:cubicBezTo>
                  <a:pt x="812561" y="627999"/>
                  <a:pt x="683001" y="695144"/>
                  <a:pt x="549703" y="682709"/>
                </a:cubicBezTo>
                <a:cubicBezTo>
                  <a:pt x="543473" y="682709"/>
                  <a:pt x="537245" y="685196"/>
                  <a:pt x="533507" y="691413"/>
                </a:cubicBezTo>
                <a:lnTo>
                  <a:pt x="491151" y="764775"/>
                </a:lnTo>
                <a:cubicBezTo>
                  <a:pt x="479939" y="784669"/>
                  <a:pt x="457515" y="794617"/>
                  <a:pt x="435091" y="790886"/>
                </a:cubicBezTo>
                <a:cubicBezTo>
                  <a:pt x="417651" y="787156"/>
                  <a:pt x="395227" y="792130"/>
                  <a:pt x="386507" y="807051"/>
                </a:cubicBezTo>
                <a:lnTo>
                  <a:pt x="375295" y="825702"/>
                </a:lnTo>
                <a:cubicBezTo>
                  <a:pt x="366575" y="840623"/>
                  <a:pt x="374049" y="861761"/>
                  <a:pt x="386507" y="876682"/>
                </a:cubicBezTo>
                <a:cubicBezTo>
                  <a:pt x="387753" y="877925"/>
                  <a:pt x="390243" y="882899"/>
                  <a:pt x="392735" y="886629"/>
                </a:cubicBezTo>
                <a:cubicBezTo>
                  <a:pt x="401455" y="907767"/>
                  <a:pt x="396473" y="933879"/>
                  <a:pt x="380277" y="951286"/>
                </a:cubicBezTo>
                <a:cubicBezTo>
                  <a:pt x="370311" y="961233"/>
                  <a:pt x="360345" y="968694"/>
                  <a:pt x="350379" y="973668"/>
                </a:cubicBezTo>
                <a:cubicBezTo>
                  <a:pt x="339167" y="982371"/>
                  <a:pt x="327955" y="988589"/>
                  <a:pt x="315497" y="1009727"/>
                </a:cubicBezTo>
                <a:cubicBezTo>
                  <a:pt x="304285" y="1030865"/>
                  <a:pt x="303039" y="1043299"/>
                  <a:pt x="301793" y="1058219"/>
                </a:cubicBezTo>
                <a:cubicBezTo>
                  <a:pt x="301793" y="1075627"/>
                  <a:pt x="300549" y="1094279"/>
                  <a:pt x="284353" y="1121633"/>
                </a:cubicBezTo>
                <a:lnTo>
                  <a:pt x="237013" y="1203699"/>
                </a:lnTo>
                <a:cubicBezTo>
                  <a:pt x="232031" y="1213646"/>
                  <a:pt x="223311" y="1219863"/>
                  <a:pt x="213343" y="1223593"/>
                </a:cubicBezTo>
                <a:lnTo>
                  <a:pt x="86275" y="1270843"/>
                </a:lnTo>
                <a:cubicBezTo>
                  <a:pt x="81293" y="1272086"/>
                  <a:pt x="76309" y="1273330"/>
                  <a:pt x="70080" y="1273330"/>
                </a:cubicBezTo>
                <a:cubicBezTo>
                  <a:pt x="62605" y="1273330"/>
                  <a:pt x="53885" y="1270843"/>
                  <a:pt x="47656" y="1267113"/>
                </a:cubicBezTo>
                <a:cubicBezTo>
                  <a:pt x="35198" y="1259652"/>
                  <a:pt x="26478" y="1248461"/>
                  <a:pt x="22741" y="1233541"/>
                </a:cubicBezTo>
                <a:lnTo>
                  <a:pt x="317" y="1101739"/>
                </a:lnTo>
                <a:cubicBezTo>
                  <a:pt x="-929" y="1091792"/>
                  <a:pt x="1563" y="1079357"/>
                  <a:pt x="6546" y="1070654"/>
                </a:cubicBezTo>
                <a:lnTo>
                  <a:pt x="301793" y="558368"/>
                </a:lnTo>
                <a:cubicBezTo>
                  <a:pt x="305531" y="553395"/>
                  <a:pt x="305531" y="545934"/>
                  <a:pt x="301793" y="540961"/>
                </a:cubicBezTo>
                <a:cubicBezTo>
                  <a:pt x="203377" y="407916"/>
                  <a:pt x="220819" y="217674"/>
                  <a:pt x="341659" y="98306"/>
                </a:cubicBezTo>
                <a:cubicBezTo>
                  <a:pt x="396317" y="43052"/>
                  <a:pt x="468319" y="10223"/>
                  <a:pt x="543475" y="2032"/>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9" name="Freeform 28">
            <a:extLst>
              <a:ext uri="{FF2B5EF4-FFF2-40B4-BE49-F238E27FC236}">
                <a16:creationId xmlns:a16="http://schemas.microsoft.com/office/drawing/2014/main" id="{80D4FE66-674A-0247-BE3D-E4AC1F93C010}"/>
              </a:ext>
            </a:extLst>
          </p:cNvPr>
          <p:cNvSpPr>
            <a:spLocks noChangeArrowheads="1"/>
          </p:cNvSpPr>
          <p:nvPr/>
        </p:nvSpPr>
        <p:spPr bwMode="auto">
          <a:xfrm>
            <a:off x="16542441" y="11036282"/>
            <a:ext cx="1125507" cy="896441"/>
          </a:xfrm>
          <a:custGeom>
            <a:avLst/>
            <a:gdLst>
              <a:gd name="connsiteX0" fmla="*/ 582404 w 1383388"/>
              <a:gd name="connsiteY0" fmla="*/ 524178 h 1119332"/>
              <a:gd name="connsiteX1" fmla="*/ 539981 w 1383388"/>
              <a:gd name="connsiteY1" fmla="*/ 546637 h 1119332"/>
              <a:gd name="connsiteX2" fmla="*/ 476345 w 1383388"/>
              <a:gd name="connsiteY2" fmla="*/ 755003 h 1119332"/>
              <a:gd name="connsiteX3" fmla="*/ 485079 w 1383388"/>
              <a:gd name="connsiteY3" fmla="*/ 798673 h 1119332"/>
              <a:gd name="connsiteX4" fmla="*/ 510034 w 1383388"/>
              <a:gd name="connsiteY4" fmla="*/ 801168 h 1119332"/>
              <a:gd name="connsiteX5" fmla="*/ 554954 w 1383388"/>
              <a:gd name="connsiteY5" fmla="*/ 600288 h 1119332"/>
              <a:gd name="connsiteX6" fmla="*/ 574918 w 1383388"/>
              <a:gd name="connsiteY6" fmla="*/ 586563 h 1119332"/>
              <a:gd name="connsiteX7" fmla="*/ 587395 w 1383388"/>
              <a:gd name="connsiteY7" fmla="*/ 607774 h 1119332"/>
              <a:gd name="connsiteX8" fmla="*/ 529999 w 1383388"/>
              <a:gd name="connsiteY8" fmla="*/ 869792 h 1119332"/>
              <a:gd name="connsiteX9" fmla="*/ 531246 w 1383388"/>
              <a:gd name="connsiteY9" fmla="*/ 873535 h 1119332"/>
              <a:gd name="connsiteX10" fmla="*/ 534990 w 1383388"/>
              <a:gd name="connsiteY10" fmla="*/ 876030 h 1119332"/>
              <a:gd name="connsiteX11" fmla="*/ 568679 w 1383388"/>
              <a:gd name="connsiteY11" fmla="*/ 876030 h 1119332"/>
              <a:gd name="connsiteX12" fmla="*/ 586147 w 1383388"/>
              <a:gd name="connsiteY12" fmla="*/ 892250 h 1119332"/>
              <a:gd name="connsiteX13" fmla="*/ 586147 w 1383388"/>
              <a:gd name="connsiteY13" fmla="*/ 1016404 h 1119332"/>
              <a:gd name="connsiteX14" fmla="*/ 586147 w 1383388"/>
              <a:gd name="connsiteY14" fmla="*/ 1046966 h 1119332"/>
              <a:gd name="connsiteX15" fmla="*/ 624828 w 1383388"/>
              <a:gd name="connsiteY15" fmla="*/ 1084397 h 1119332"/>
              <a:gd name="connsiteX16" fmla="*/ 663508 w 1383388"/>
              <a:gd name="connsiteY16" fmla="*/ 1046966 h 1119332"/>
              <a:gd name="connsiteX17" fmla="*/ 663508 w 1383388"/>
              <a:gd name="connsiteY17" fmla="*/ 971075 h 1119332"/>
              <a:gd name="connsiteX18" fmla="*/ 663508 w 1383388"/>
              <a:gd name="connsiteY18" fmla="*/ 892250 h 1119332"/>
              <a:gd name="connsiteX19" fmla="*/ 679729 w 1383388"/>
              <a:gd name="connsiteY19" fmla="*/ 876030 h 1119332"/>
              <a:gd name="connsiteX20" fmla="*/ 698445 w 1383388"/>
              <a:gd name="connsiteY20" fmla="*/ 892250 h 1119332"/>
              <a:gd name="connsiteX21" fmla="*/ 698445 w 1383388"/>
              <a:gd name="connsiteY21" fmla="*/ 950603 h 1119332"/>
              <a:gd name="connsiteX22" fmla="*/ 698445 w 1383388"/>
              <a:gd name="connsiteY22" fmla="*/ 1046966 h 1119332"/>
              <a:gd name="connsiteX23" fmla="*/ 735878 w 1383388"/>
              <a:gd name="connsiteY23" fmla="*/ 1084397 h 1119332"/>
              <a:gd name="connsiteX24" fmla="*/ 774558 w 1383388"/>
              <a:gd name="connsiteY24" fmla="*/ 1046966 h 1119332"/>
              <a:gd name="connsiteX25" fmla="*/ 774558 w 1383388"/>
              <a:gd name="connsiteY25" fmla="*/ 906006 h 1119332"/>
              <a:gd name="connsiteX26" fmla="*/ 774558 w 1383388"/>
              <a:gd name="connsiteY26" fmla="*/ 892250 h 1119332"/>
              <a:gd name="connsiteX27" fmla="*/ 792027 w 1383388"/>
              <a:gd name="connsiteY27" fmla="*/ 876030 h 1119332"/>
              <a:gd name="connsiteX28" fmla="*/ 825716 w 1383388"/>
              <a:gd name="connsiteY28" fmla="*/ 876030 h 1119332"/>
              <a:gd name="connsiteX29" fmla="*/ 829460 w 1383388"/>
              <a:gd name="connsiteY29" fmla="*/ 873535 h 1119332"/>
              <a:gd name="connsiteX30" fmla="*/ 830707 w 1383388"/>
              <a:gd name="connsiteY30" fmla="*/ 869792 h 1119332"/>
              <a:gd name="connsiteX31" fmla="*/ 773311 w 1383388"/>
              <a:gd name="connsiteY31" fmla="*/ 607774 h 1119332"/>
              <a:gd name="connsiteX32" fmla="*/ 785788 w 1383388"/>
              <a:gd name="connsiteY32" fmla="*/ 586563 h 1119332"/>
              <a:gd name="connsiteX33" fmla="*/ 807000 w 1383388"/>
              <a:gd name="connsiteY33" fmla="*/ 600288 h 1119332"/>
              <a:gd name="connsiteX34" fmla="*/ 850671 w 1383388"/>
              <a:gd name="connsiteY34" fmla="*/ 801168 h 1119332"/>
              <a:gd name="connsiteX35" fmla="*/ 875626 w 1383388"/>
              <a:gd name="connsiteY35" fmla="*/ 798673 h 1119332"/>
              <a:gd name="connsiteX36" fmla="*/ 884361 w 1383388"/>
              <a:gd name="connsiteY36" fmla="*/ 755003 h 1119332"/>
              <a:gd name="connsiteX37" fmla="*/ 819478 w 1383388"/>
              <a:gd name="connsiteY37" fmla="*/ 537903 h 1119332"/>
              <a:gd name="connsiteX38" fmla="*/ 783293 w 1383388"/>
              <a:gd name="connsiteY38" fmla="*/ 524178 h 1119332"/>
              <a:gd name="connsiteX39" fmla="*/ 679729 w 1383388"/>
              <a:gd name="connsiteY39" fmla="*/ 298344 h 1119332"/>
              <a:gd name="connsiteX40" fmla="*/ 607359 w 1383388"/>
              <a:gd name="connsiteY40" fmla="*/ 370711 h 1119332"/>
              <a:gd name="connsiteX41" fmla="*/ 679729 w 1383388"/>
              <a:gd name="connsiteY41" fmla="*/ 443077 h 1119332"/>
              <a:gd name="connsiteX42" fmla="*/ 752099 w 1383388"/>
              <a:gd name="connsiteY42" fmla="*/ 370711 h 1119332"/>
              <a:gd name="connsiteX43" fmla="*/ 679729 w 1383388"/>
              <a:gd name="connsiteY43" fmla="*/ 298344 h 1119332"/>
              <a:gd name="connsiteX44" fmla="*/ 869388 w 1383388"/>
              <a:gd name="connsiteY44" fmla="*/ 280876 h 1119332"/>
              <a:gd name="connsiteX45" fmla="*/ 775806 w 1383388"/>
              <a:gd name="connsiteY45" fmla="*/ 322050 h 1119332"/>
              <a:gd name="connsiteX46" fmla="*/ 787036 w 1383388"/>
              <a:gd name="connsiteY46" fmla="*/ 370711 h 1119332"/>
              <a:gd name="connsiteX47" fmla="*/ 713418 w 1383388"/>
              <a:gd name="connsiteY47" fmla="*/ 471775 h 1119332"/>
              <a:gd name="connsiteX48" fmla="*/ 708427 w 1383388"/>
              <a:gd name="connsiteY48" fmla="*/ 490490 h 1119332"/>
              <a:gd name="connsiteX49" fmla="*/ 783293 w 1383388"/>
              <a:gd name="connsiteY49" fmla="*/ 490490 h 1119332"/>
              <a:gd name="connsiteX50" fmla="*/ 808248 w 1383388"/>
              <a:gd name="connsiteY50" fmla="*/ 492985 h 1119332"/>
              <a:gd name="connsiteX51" fmla="*/ 830707 w 1383388"/>
              <a:gd name="connsiteY51" fmla="*/ 421866 h 1119332"/>
              <a:gd name="connsiteX52" fmla="*/ 849424 w 1383388"/>
              <a:gd name="connsiteY52" fmla="*/ 409389 h 1119332"/>
              <a:gd name="connsiteX53" fmla="*/ 864397 w 1383388"/>
              <a:gd name="connsiteY53" fmla="*/ 426857 h 1119332"/>
              <a:gd name="connsiteX54" fmla="*/ 864397 w 1383388"/>
              <a:gd name="connsiteY54" fmla="*/ 566600 h 1119332"/>
              <a:gd name="connsiteX55" fmla="*/ 918050 w 1383388"/>
              <a:gd name="connsiteY55" fmla="*/ 745021 h 1119332"/>
              <a:gd name="connsiteX56" fmla="*/ 893095 w 1383388"/>
              <a:gd name="connsiteY56" fmla="*/ 828618 h 1119332"/>
              <a:gd name="connsiteX57" fmla="*/ 864397 w 1383388"/>
              <a:gd name="connsiteY57" fmla="*/ 837351 h 1119332"/>
              <a:gd name="connsiteX58" fmla="*/ 864397 w 1383388"/>
              <a:gd name="connsiteY58" fmla="*/ 861058 h 1119332"/>
              <a:gd name="connsiteX59" fmla="*/ 864397 w 1383388"/>
              <a:gd name="connsiteY59" fmla="*/ 879773 h 1119332"/>
              <a:gd name="connsiteX60" fmla="*/ 864397 w 1383388"/>
              <a:gd name="connsiteY60" fmla="*/ 1023259 h 1119332"/>
              <a:gd name="connsiteX61" fmla="*/ 925537 w 1383388"/>
              <a:gd name="connsiteY61" fmla="*/ 1084397 h 1119332"/>
              <a:gd name="connsiteX62" fmla="*/ 986677 w 1383388"/>
              <a:gd name="connsiteY62" fmla="*/ 1023259 h 1119332"/>
              <a:gd name="connsiteX63" fmla="*/ 986677 w 1383388"/>
              <a:gd name="connsiteY63" fmla="*/ 682636 h 1119332"/>
              <a:gd name="connsiteX64" fmla="*/ 1004145 w 1383388"/>
              <a:gd name="connsiteY64" fmla="*/ 665168 h 1119332"/>
              <a:gd name="connsiteX65" fmla="*/ 1021614 w 1383388"/>
              <a:gd name="connsiteY65" fmla="*/ 682636 h 1119332"/>
              <a:gd name="connsiteX66" fmla="*/ 1021614 w 1383388"/>
              <a:gd name="connsiteY66" fmla="*/ 1023259 h 1119332"/>
              <a:gd name="connsiteX67" fmla="*/ 1082754 w 1383388"/>
              <a:gd name="connsiteY67" fmla="*/ 1084397 h 1119332"/>
              <a:gd name="connsiteX68" fmla="*/ 1143894 w 1383388"/>
              <a:gd name="connsiteY68" fmla="*/ 1023259 h 1119332"/>
              <a:gd name="connsiteX69" fmla="*/ 1143894 w 1383388"/>
              <a:gd name="connsiteY69" fmla="*/ 682636 h 1119332"/>
              <a:gd name="connsiteX70" fmla="*/ 1143894 w 1383388"/>
              <a:gd name="connsiteY70" fmla="*/ 441830 h 1119332"/>
              <a:gd name="connsiteX71" fmla="*/ 1158867 w 1383388"/>
              <a:gd name="connsiteY71" fmla="*/ 423114 h 1119332"/>
              <a:gd name="connsiteX72" fmla="*/ 1177583 w 1383388"/>
              <a:gd name="connsiteY72" fmla="*/ 435591 h 1119332"/>
              <a:gd name="connsiteX73" fmla="*/ 1254944 w 1383388"/>
              <a:gd name="connsiteY73" fmla="*/ 682636 h 1119332"/>
              <a:gd name="connsiteX74" fmla="*/ 1301111 w 1383388"/>
              <a:gd name="connsiteY74" fmla="*/ 717572 h 1119332"/>
              <a:gd name="connsiteX75" fmla="*/ 1314836 w 1383388"/>
              <a:gd name="connsiteY75" fmla="*/ 716324 h 1119332"/>
              <a:gd name="connsiteX76" fmla="*/ 1347278 w 1383388"/>
              <a:gd name="connsiteY76" fmla="*/ 656435 h 1119332"/>
              <a:gd name="connsiteX77" fmla="*/ 1259935 w 1383388"/>
              <a:gd name="connsiteY77" fmla="*/ 374454 h 1119332"/>
              <a:gd name="connsiteX78" fmla="*/ 1135159 w 1383388"/>
              <a:gd name="connsiteY78" fmla="*/ 280876 h 1119332"/>
              <a:gd name="connsiteX79" fmla="*/ 290430 w 1383388"/>
              <a:gd name="connsiteY79" fmla="*/ 280876 h 1119332"/>
              <a:gd name="connsiteX80" fmla="*/ 226794 w 1383388"/>
              <a:gd name="connsiteY80" fmla="*/ 318307 h 1119332"/>
              <a:gd name="connsiteX81" fmla="*/ 43374 w 1383388"/>
              <a:gd name="connsiteY81" fmla="*/ 637719 h 1119332"/>
              <a:gd name="connsiteX82" fmla="*/ 43374 w 1383388"/>
              <a:gd name="connsiteY82" fmla="*/ 638967 h 1119332"/>
              <a:gd name="connsiteX83" fmla="*/ 55852 w 1383388"/>
              <a:gd name="connsiteY83" fmla="*/ 706343 h 1119332"/>
              <a:gd name="connsiteX84" fmla="*/ 97028 w 1383388"/>
              <a:gd name="connsiteY84" fmla="*/ 712581 h 1119332"/>
              <a:gd name="connsiteX85" fmla="*/ 121983 w 1383388"/>
              <a:gd name="connsiteY85" fmla="*/ 695113 h 1119332"/>
              <a:gd name="connsiteX86" fmla="*/ 275457 w 1383388"/>
              <a:gd name="connsiteY86" fmla="*/ 413132 h 1119332"/>
              <a:gd name="connsiteX87" fmla="*/ 297916 w 1383388"/>
              <a:gd name="connsiteY87" fmla="*/ 405646 h 1119332"/>
              <a:gd name="connsiteX88" fmla="*/ 306651 w 1383388"/>
              <a:gd name="connsiteY88" fmla="*/ 426857 h 1119332"/>
              <a:gd name="connsiteX89" fmla="*/ 171893 w 1383388"/>
              <a:gd name="connsiteY89" fmla="*/ 826122 h 1119332"/>
              <a:gd name="connsiteX90" fmla="*/ 175636 w 1383388"/>
              <a:gd name="connsiteY90" fmla="*/ 837351 h 1119332"/>
              <a:gd name="connsiteX91" fmla="*/ 185618 w 1383388"/>
              <a:gd name="connsiteY91" fmla="*/ 842342 h 1119332"/>
              <a:gd name="connsiteX92" fmla="*/ 225547 w 1383388"/>
              <a:gd name="connsiteY92" fmla="*/ 842342 h 1119332"/>
              <a:gd name="connsiteX93" fmla="*/ 251749 w 1383388"/>
              <a:gd name="connsiteY93" fmla="*/ 867296 h 1119332"/>
              <a:gd name="connsiteX94" fmla="*/ 251749 w 1383388"/>
              <a:gd name="connsiteY94" fmla="*/ 1023259 h 1119332"/>
              <a:gd name="connsiteX95" fmla="*/ 312889 w 1383388"/>
              <a:gd name="connsiteY95" fmla="*/ 1084397 h 1119332"/>
              <a:gd name="connsiteX96" fmla="*/ 374029 w 1383388"/>
              <a:gd name="connsiteY96" fmla="*/ 1023259 h 1119332"/>
              <a:gd name="connsiteX97" fmla="*/ 374029 w 1383388"/>
              <a:gd name="connsiteY97" fmla="*/ 822379 h 1119332"/>
              <a:gd name="connsiteX98" fmla="*/ 391498 w 1383388"/>
              <a:gd name="connsiteY98" fmla="*/ 804911 h 1119332"/>
              <a:gd name="connsiteX99" fmla="*/ 408966 w 1383388"/>
              <a:gd name="connsiteY99" fmla="*/ 822379 h 1119332"/>
              <a:gd name="connsiteX100" fmla="*/ 408966 w 1383388"/>
              <a:gd name="connsiteY100" fmla="*/ 1023259 h 1119332"/>
              <a:gd name="connsiteX101" fmla="*/ 470106 w 1383388"/>
              <a:gd name="connsiteY101" fmla="*/ 1084397 h 1119332"/>
              <a:gd name="connsiteX102" fmla="*/ 513310 w 1383388"/>
              <a:gd name="connsiteY102" fmla="*/ 1066461 h 1119332"/>
              <a:gd name="connsiteX103" fmla="*/ 521550 w 1383388"/>
              <a:gd name="connsiteY103" fmla="*/ 1054254 h 1119332"/>
              <a:gd name="connsiteX104" fmla="*/ 526431 w 1383388"/>
              <a:gd name="connsiteY104" fmla="*/ 1047024 h 1119332"/>
              <a:gd name="connsiteX105" fmla="*/ 531246 w 1383388"/>
              <a:gd name="connsiteY105" fmla="*/ 1023259 h 1119332"/>
              <a:gd name="connsiteX106" fmla="*/ 531246 w 1383388"/>
              <a:gd name="connsiteY106" fmla="*/ 909718 h 1119332"/>
              <a:gd name="connsiteX107" fmla="*/ 503796 w 1383388"/>
              <a:gd name="connsiteY107" fmla="*/ 894746 h 1119332"/>
              <a:gd name="connsiteX108" fmla="*/ 497557 w 1383388"/>
              <a:gd name="connsiteY108" fmla="*/ 861058 h 1119332"/>
              <a:gd name="connsiteX109" fmla="*/ 502548 w 1383388"/>
              <a:gd name="connsiteY109" fmla="*/ 837351 h 1119332"/>
              <a:gd name="connsiteX110" fmla="*/ 500052 w 1383388"/>
              <a:gd name="connsiteY110" fmla="*/ 837351 h 1119332"/>
              <a:gd name="connsiteX111" fmla="*/ 468859 w 1383388"/>
              <a:gd name="connsiteY111" fmla="*/ 828618 h 1119332"/>
              <a:gd name="connsiteX112" fmla="*/ 443904 w 1383388"/>
              <a:gd name="connsiteY112" fmla="*/ 743774 h 1119332"/>
              <a:gd name="connsiteX113" fmla="*/ 507539 w 1383388"/>
              <a:gd name="connsiteY113" fmla="*/ 534160 h 1119332"/>
              <a:gd name="connsiteX114" fmla="*/ 513778 w 1383388"/>
              <a:gd name="connsiteY114" fmla="*/ 521683 h 1119332"/>
              <a:gd name="connsiteX115" fmla="*/ 483832 w 1383388"/>
              <a:gd name="connsiteY115" fmla="*/ 425610 h 1119332"/>
              <a:gd name="connsiteX116" fmla="*/ 493814 w 1383388"/>
              <a:gd name="connsiteY116" fmla="*/ 405646 h 1119332"/>
              <a:gd name="connsiteX117" fmla="*/ 515025 w 1383388"/>
              <a:gd name="connsiteY117" fmla="*/ 413132 h 1119332"/>
              <a:gd name="connsiteX118" fmla="*/ 556201 w 1383388"/>
              <a:gd name="connsiteY118" fmla="*/ 492985 h 1119332"/>
              <a:gd name="connsiteX119" fmla="*/ 582404 w 1383388"/>
              <a:gd name="connsiteY119" fmla="*/ 490490 h 1119332"/>
              <a:gd name="connsiteX120" fmla="*/ 648535 w 1383388"/>
              <a:gd name="connsiteY120" fmla="*/ 490490 h 1119332"/>
              <a:gd name="connsiteX121" fmla="*/ 634810 w 1383388"/>
              <a:gd name="connsiteY121" fmla="*/ 466784 h 1119332"/>
              <a:gd name="connsiteX122" fmla="*/ 573670 w 1383388"/>
              <a:gd name="connsiteY122" fmla="*/ 370711 h 1119332"/>
              <a:gd name="connsiteX123" fmla="*/ 573670 w 1383388"/>
              <a:gd name="connsiteY123" fmla="*/ 363224 h 1119332"/>
              <a:gd name="connsiteX124" fmla="*/ 547467 w 1383388"/>
              <a:gd name="connsiteY124" fmla="*/ 317059 h 1119332"/>
              <a:gd name="connsiteX125" fmla="*/ 483832 w 1383388"/>
              <a:gd name="connsiteY125" fmla="*/ 280876 h 1119332"/>
              <a:gd name="connsiteX126" fmla="*/ 290430 w 1383388"/>
              <a:gd name="connsiteY126" fmla="*/ 247188 h 1119332"/>
              <a:gd name="connsiteX127" fmla="*/ 483832 w 1383388"/>
              <a:gd name="connsiteY127" fmla="*/ 247188 h 1119332"/>
              <a:gd name="connsiteX128" fmla="*/ 576165 w 1383388"/>
              <a:gd name="connsiteY128" fmla="*/ 299592 h 1119332"/>
              <a:gd name="connsiteX129" fmla="*/ 587395 w 1383388"/>
              <a:gd name="connsiteY129" fmla="*/ 319555 h 1119332"/>
              <a:gd name="connsiteX130" fmla="*/ 679729 w 1383388"/>
              <a:gd name="connsiteY130" fmla="*/ 263408 h 1119332"/>
              <a:gd name="connsiteX131" fmla="*/ 754594 w 1383388"/>
              <a:gd name="connsiteY131" fmla="*/ 294601 h 1119332"/>
              <a:gd name="connsiteX132" fmla="*/ 869388 w 1383388"/>
              <a:gd name="connsiteY132" fmla="*/ 247188 h 1119332"/>
              <a:gd name="connsiteX133" fmla="*/ 1135159 w 1383388"/>
              <a:gd name="connsiteY133" fmla="*/ 247188 h 1119332"/>
              <a:gd name="connsiteX134" fmla="*/ 1293624 w 1383388"/>
              <a:gd name="connsiteY134" fmla="*/ 364472 h 1119332"/>
              <a:gd name="connsiteX135" fmla="*/ 1379719 w 1383388"/>
              <a:gd name="connsiteY135" fmla="*/ 646453 h 1119332"/>
              <a:gd name="connsiteX136" fmla="*/ 1324818 w 1383388"/>
              <a:gd name="connsiteY136" fmla="*/ 748765 h 1119332"/>
              <a:gd name="connsiteX137" fmla="*/ 1301111 w 1383388"/>
              <a:gd name="connsiteY137" fmla="*/ 752508 h 1119332"/>
              <a:gd name="connsiteX138" fmla="*/ 1222502 w 1383388"/>
              <a:gd name="connsiteY138" fmla="*/ 693866 h 1119332"/>
              <a:gd name="connsiteX139" fmla="*/ 1178831 w 1383388"/>
              <a:gd name="connsiteY139" fmla="*/ 552875 h 1119332"/>
              <a:gd name="connsiteX140" fmla="*/ 1178831 w 1383388"/>
              <a:gd name="connsiteY140" fmla="*/ 682636 h 1119332"/>
              <a:gd name="connsiteX141" fmla="*/ 1178831 w 1383388"/>
              <a:gd name="connsiteY141" fmla="*/ 1023259 h 1119332"/>
              <a:gd name="connsiteX142" fmla="*/ 1082754 w 1383388"/>
              <a:gd name="connsiteY142" fmla="*/ 1119332 h 1119332"/>
              <a:gd name="connsiteX143" fmla="*/ 1004145 w 1383388"/>
              <a:gd name="connsiteY143" fmla="*/ 1078158 h 1119332"/>
              <a:gd name="connsiteX144" fmla="*/ 925537 w 1383388"/>
              <a:gd name="connsiteY144" fmla="*/ 1119332 h 1119332"/>
              <a:gd name="connsiteX145" fmla="*/ 829460 w 1383388"/>
              <a:gd name="connsiteY145" fmla="*/ 1023259 h 1119332"/>
              <a:gd name="connsiteX146" fmla="*/ 829460 w 1383388"/>
              <a:gd name="connsiteY146" fmla="*/ 909718 h 1119332"/>
              <a:gd name="connsiteX147" fmla="*/ 825716 w 1383388"/>
              <a:gd name="connsiteY147" fmla="*/ 909718 h 1119332"/>
              <a:gd name="connsiteX148" fmla="*/ 809495 w 1383388"/>
              <a:gd name="connsiteY148" fmla="*/ 909718 h 1119332"/>
              <a:gd name="connsiteX149" fmla="*/ 809495 w 1383388"/>
              <a:gd name="connsiteY149" fmla="*/ 1046966 h 1119332"/>
              <a:gd name="connsiteX150" fmla="*/ 735878 w 1383388"/>
              <a:gd name="connsiteY150" fmla="*/ 1119332 h 1119332"/>
              <a:gd name="connsiteX151" fmla="*/ 679729 w 1383388"/>
              <a:gd name="connsiteY151" fmla="*/ 1091883 h 1119332"/>
              <a:gd name="connsiteX152" fmla="*/ 624828 w 1383388"/>
              <a:gd name="connsiteY152" fmla="*/ 1119332 h 1119332"/>
              <a:gd name="connsiteX153" fmla="*/ 554954 w 1383388"/>
              <a:gd name="connsiteY153" fmla="*/ 1066929 h 1119332"/>
              <a:gd name="connsiteX154" fmla="*/ 470106 w 1383388"/>
              <a:gd name="connsiteY154" fmla="*/ 1119332 h 1119332"/>
              <a:gd name="connsiteX155" fmla="*/ 391498 w 1383388"/>
              <a:gd name="connsiteY155" fmla="*/ 1078158 h 1119332"/>
              <a:gd name="connsiteX156" fmla="*/ 312889 w 1383388"/>
              <a:gd name="connsiteY156" fmla="*/ 1119332 h 1119332"/>
              <a:gd name="connsiteX157" fmla="*/ 216812 w 1383388"/>
              <a:gd name="connsiteY157" fmla="*/ 1023259 h 1119332"/>
              <a:gd name="connsiteX158" fmla="*/ 216812 w 1383388"/>
              <a:gd name="connsiteY158" fmla="*/ 876030 h 1119332"/>
              <a:gd name="connsiteX159" fmla="*/ 185618 w 1383388"/>
              <a:gd name="connsiteY159" fmla="*/ 876030 h 1119332"/>
              <a:gd name="connsiteX160" fmla="*/ 148186 w 1383388"/>
              <a:gd name="connsiteY160" fmla="*/ 858562 h 1119332"/>
              <a:gd name="connsiteX161" fmla="*/ 139452 w 1383388"/>
              <a:gd name="connsiteY161" fmla="*/ 817388 h 1119332"/>
              <a:gd name="connsiteX162" fmla="*/ 140699 w 1383388"/>
              <a:gd name="connsiteY162" fmla="*/ 816141 h 1119332"/>
              <a:gd name="connsiteX163" fmla="*/ 211821 w 1383388"/>
              <a:gd name="connsiteY163" fmla="*/ 601536 h 1119332"/>
              <a:gd name="connsiteX164" fmla="*/ 151929 w 1383388"/>
              <a:gd name="connsiteY164" fmla="*/ 711333 h 1119332"/>
              <a:gd name="connsiteX165" fmla="*/ 150681 w 1383388"/>
              <a:gd name="connsiteY165" fmla="*/ 712581 h 1119332"/>
              <a:gd name="connsiteX166" fmla="*/ 105762 w 1383388"/>
              <a:gd name="connsiteY166" fmla="*/ 746269 h 1119332"/>
              <a:gd name="connsiteX167" fmla="*/ 35888 w 1383388"/>
              <a:gd name="connsiteY167" fmla="*/ 733792 h 1119332"/>
              <a:gd name="connsiteX168" fmla="*/ 14676 w 1383388"/>
              <a:gd name="connsiteY168" fmla="*/ 620251 h 1119332"/>
              <a:gd name="connsiteX169" fmla="*/ 196848 w 1383388"/>
              <a:gd name="connsiteY169" fmla="*/ 300839 h 1119332"/>
              <a:gd name="connsiteX170" fmla="*/ 290430 w 1383388"/>
              <a:gd name="connsiteY170" fmla="*/ 247188 h 1119332"/>
              <a:gd name="connsiteX171" fmla="*/ 386720 w 1383388"/>
              <a:gd name="connsiteY171" fmla="*/ 40649 h 1119332"/>
              <a:gd name="connsiteX172" fmla="*/ 312847 w 1383388"/>
              <a:gd name="connsiteY172" fmla="*/ 114726 h 1119332"/>
              <a:gd name="connsiteX173" fmla="*/ 386720 w 1383388"/>
              <a:gd name="connsiteY173" fmla="*/ 188804 h 1119332"/>
              <a:gd name="connsiteX174" fmla="*/ 459361 w 1383388"/>
              <a:gd name="connsiteY174" fmla="*/ 114726 h 1119332"/>
              <a:gd name="connsiteX175" fmla="*/ 386720 w 1383388"/>
              <a:gd name="connsiteY175" fmla="*/ 40649 h 1119332"/>
              <a:gd name="connsiteX176" fmla="*/ 1004057 w 1383388"/>
              <a:gd name="connsiteY176" fmla="*/ 33243 h 1119332"/>
              <a:gd name="connsiteX177" fmla="*/ 929980 w 1383388"/>
              <a:gd name="connsiteY177" fmla="*/ 105884 h 1119332"/>
              <a:gd name="connsiteX178" fmla="*/ 1004057 w 1383388"/>
              <a:gd name="connsiteY178" fmla="*/ 179757 h 1119332"/>
              <a:gd name="connsiteX179" fmla="*/ 1079391 w 1383388"/>
              <a:gd name="connsiteY179" fmla="*/ 105884 h 1119332"/>
              <a:gd name="connsiteX180" fmla="*/ 1004057 w 1383388"/>
              <a:gd name="connsiteY180" fmla="*/ 33243 h 1119332"/>
              <a:gd name="connsiteX181" fmla="*/ 386720 w 1383388"/>
              <a:gd name="connsiteY181" fmla="*/ 5493 h 1119332"/>
              <a:gd name="connsiteX182" fmla="*/ 492604 w 1383388"/>
              <a:gd name="connsiteY182" fmla="*/ 114726 h 1119332"/>
              <a:gd name="connsiteX183" fmla="*/ 386720 w 1383388"/>
              <a:gd name="connsiteY183" fmla="*/ 223959 h 1119332"/>
              <a:gd name="connsiteX184" fmla="*/ 279604 w 1383388"/>
              <a:gd name="connsiteY184" fmla="*/ 114726 h 1119332"/>
              <a:gd name="connsiteX185" fmla="*/ 386720 w 1383388"/>
              <a:gd name="connsiteY185" fmla="*/ 5493 h 1119332"/>
              <a:gd name="connsiteX186" fmla="*/ 1004057 w 1383388"/>
              <a:gd name="connsiteY186" fmla="*/ 0 h 1119332"/>
              <a:gd name="connsiteX187" fmla="*/ 1113291 w 1383388"/>
              <a:gd name="connsiteY187" fmla="*/ 105884 h 1119332"/>
              <a:gd name="connsiteX188" fmla="*/ 1004057 w 1383388"/>
              <a:gd name="connsiteY188" fmla="*/ 213000 h 1119332"/>
              <a:gd name="connsiteX189" fmla="*/ 894824 w 1383388"/>
              <a:gd name="connsiteY189" fmla="*/ 105884 h 1119332"/>
              <a:gd name="connsiteX190" fmla="*/ 1004057 w 1383388"/>
              <a:gd name="connsiteY190" fmla="*/ 0 h 111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383388" h="1119332">
                <a:moveTo>
                  <a:pt x="582404" y="524178"/>
                </a:moveTo>
                <a:cubicBezTo>
                  <a:pt x="557449" y="524178"/>
                  <a:pt x="547467" y="530417"/>
                  <a:pt x="539981" y="546637"/>
                </a:cubicBezTo>
                <a:lnTo>
                  <a:pt x="476345" y="755003"/>
                </a:lnTo>
                <a:cubicBezTo>
                  <a:pt x="471354" y="769975"/>
                  <a:pt x="468859" y="788691"/>
                  <a:pt x="485079" y="798673"/>
                </a:cubicBezTo>
                <a:cubicBezTo>
                  <a:pt x="492566" y="802416"/>
                  <a:pt x="501300" y="803663"/>
                  <a:pt x="510034" y="801168"/>
                </a:cubicBezTo>
                <a:lnTo>
                  <a:pt x="554954" y="600288"/>
                </a:lnTo>
                <a:cubicBezTo>
                  <a:pt x="556201" y="590306"/>
                  <a:pt x="566183" y="585315"/>
                  <a:pt x="574918" y="586563"/>
                </a:cubicBezTo>
                <a:cubicBezTo>
                  <a:pt x="583652" y="589059"/>
                  <a:pt x="589891" y="599040"/>
                  <a:pt x="587395" y="607774"/>
                </a:cubicBezTo>
                <a:lnTo>
                  <a:pt x="529999" y="869792"/>
                </a:lnTo>
                <a:cubicBezTo>
                  <a:pt x="529999" y="872287"/>
                  <a:pt x="531246" y="873535"/>
                  <a:pt x="531246" y="873535"/>
                </a:cubicBezTo>
                <a:cubicBezTo>
                  <a:pt x="531246" y="873535"/>
                  <a:pt x="533742" y="876030"/>
                  <a:pt x="534990" y="876030"/>
                </a:cubicBezTo>
                <a:lnTo>
                  <a:pt x="568679" y="876030"/>
                </a:lnTo>
                <a:cubicBezTo>
                  <a:pt x="578661" y="876030"/>
                  <a:pt x="586147" y="883516"/>
                  <a:pt x="586147" y="892250"/>
                </a:cubicBezTo>
                <a:lnTo>
                  <a:pt x="586147" y="1016404"/>
                </a:lnTo>
                <a:lnTo>
                  <a:pt x="586147" y="1046966"/>
                </a:lnTo>
                <a:cubicBezTo>
                  <a:pt x="586147" y="1068177"/>
                  <a:pt x="603616" y="1084397"/>
                  <a:pt x="624828" y="1084397"/>
                </a:cubicBezTo>
                <a:cubicBezTo>
                  <a:pt x="647287" y="1084397"/>
                  <a:pt x="663508" y="1064433"/>
                  <a:pt x="663508" y="1046966"/>
                </a:cubicBezTo>
                <a:lnTo>
                  <a:pt x="663508" y="971075"/>
                </a:lnTo>
                <a:lnTo>
                  <a:pt x="663508" y="892250"/>
                </a:lnTo>
                <a:cubicBezTo>
                  <a:pt x="663508" y="883516"/>
                  <a:pt x="670995" y="876030"/>
                  <a:pt x="679729" y="876030"/>
                </a:cubicBezTo>
                <a:cubicBezTo>
                  <a:pt x="690959" y="876030"/>
                  <a:pt x="698445" y="883516"/>
                  <a:pt x="698445" y="892250"/>
                </a:cubicBezTo>
                <a:lnTo>
                  <a:pt x="698445" y="950603"/>
                </a:lnTo>
                <a:lnTo>
                  <a:pt x="698445" y="1046966"/>
                </a:lnTo>
                <a:cubicBezTo>
                  <a:pt x="698445" y="1068177"/>
                  <a:pt x="714666" y="1084397"/>
                  <a:pt x="735878" y="1084397"/>
                </a:cubicBezTo>
                <a:cubicBezTo>
                  <a:pt x="757090" y="1084397"/>
                  <a:pt x="774558" y="1068177"/>
                  <a:pt x="774558" y="1046966"/>
                </a:cubicBezTo>
                <a:lnTo>
                  <a:pt x="774558" y="906006"/>
                </a:lnTo>
                <a:lnTo>
                  <a:pt x="774558" y="892250"/>
                </a:lnTo>
                <a:cubicBezTo>
                  <a:pt x="774558" y="883516"/>
                  <a:pt x="782045" y="876030"/>
                  <a:pt x="792027" y="876030"/>
                </a:cubicBezTo>
                <a:lnTo>
                  <a:pt x="825716" y="876030"/>
                </a:lnTo>
                <a:cubicBezTo>
                  <a:pt x="828212" y="876030"/>
                  <a:pt x="829460" y="873535"/>
                  <a:pt x="829460" y="873535"/>
                </a:cubicBezTo>
                <a:cubicBezTo>
                  <a:pt x="830707" y="873535"/>
                  <a:pt x="830707" y="872287"/>
                  <a:pt x="830707" y="869792"/>
                </a:cubicBezTo>
                <a:lnTo>
                  <a:pt x="773311" y="607774"/>
                </a:lnTo>
                <a:cubicBezTo>
                  <a:pt x="770815" y="599040"/>
                  <a:pt x="777054" y="589059"/>
                  <a:pt x="785788" y="586563"/>
                </a:cubicBezTo>
                <a:cubicBezTo>
                  <a:pt x="795770" y="585315"/>
                  <a:pt x="804504" y="590306"/>
                  <a:pt x="807000" y="600288"/>
                </a:cubicBezTo>
                <a:lnTo>
                  <a:pt x="850671" y="801168"/>
                </a:lnTo>
                <a:cubicBezTo>
                  <a:pt x="858158" y="803663"/>
                  <a:pt x="868140" y="802416"/>
                  <a:pt x="875626" y="798673"/>
                </a:cubicBezTo>
                <a:cubicBezTo>
                  <a:pt x="884361" y="793682"/>
                  <a:pt x="894343" y="784948"/>
                  <a:pt x="884361" y="755003"/>
                </a:cubicBezTo>
                <a:lnTo>
                  <a:pt x="819478" y="537903"/>
                </a:lnTo>
                <a:cubicBezTo>
                  <a:pt x="814487" y="526673"/>
                  <a:pt x="797018" y="524178"/>
                  <a:pt x="783293" y="524178"/>
                </a:cubicBezTo>
                <a:close/>
                <a:moveTo>
                  <a:pt x="679729" y="298344"/>
                </a:moveTo>
                <a:cubicBezTo>
                  <a:pt x="641049" y="298344"/>
                  <a:pt x="607359" y="330784"/>
                  <a:pt x="607359" y="370711"/>
                </a:cubicBezTo>
                <a:cubicBezTo>
                  <a:pt x="607359" y="410637"/>
                  <a:pt x="641049" y="443077"/>
                  <a:pt x="679729" y="443077"/>
                </a:cubicBezTo>
                <a:cubicBezTo>
                  <a:pt x="720905" y="443077"/>
                  <a:pt x="752099" y="410637"/>
                  <a:pt x="752099" y="370711"/>
                </a:cubicBezTo>
                <a:cubicBezTo>
                  <a:pt x="752099" y="330784"/>
                  <a:pt x="720905" y="298344"/>
                  <a:pt x="679729" y="298344"/>
                </a:cubicBezTo>
                <a:close/>
                <a:moveTo>
                  <a:pt x="869388" y="280876"/>
                </a:moveTo>
                <a:cubicBezTo>
                  <a:pt x="833203" y="280876"/>
                  <a:pt x="799513" y="295848"/>
                  <a:pt x="775806" y="322050"/>
                </a:cubicBezTo>
                <a:cubicBezTo>
                  <a:pt x="783293" y="335775"/>
                  <a:pt x="787036" y="353243"/>
                  <a:pt x="787036" y="370711"/>
                </a:cubicBezTo>
                <a:cubicBezTo>
                  <a:pt x="787036" y="418123"/>
                  <a:pt x="757090" y="458050"/>
                  <a:pt x="713418" y="471775"/>
                </a:cubicBezTo>
                <a:lnTo>
                  <a:pt x="708427" y="490490"/>
                </a:lnTo>
                <a:lnTo>
                  <a:pt x="783293" y="490490"/>
                </a:lnTo>
                <a:cubicBezTo>
                  <a:pt x="793275" y="490490"/>
                  <a:pt x="802009" y="490490"/>
                  <a:pt x="808248" y="492985"/>
                </a:cubicBezTo>
                <a:lnTo>
                  <a:pt x="830707" y="421866"/>
                </a:lnTo>
                <a:cubicBezTo>
                  <a:pt x="834451" y="414380"/>
                  <a:pt x="841937" y="408142"/>
                  <a:pt x="849424" y="409389"/>
                </a:cubicBezTo>
                <a:cubicBezTo>
                  <a:pt x="858158" y="411885"/>
                  <a:pt x="864397" y="418123"/>
                  <a:pt x="864397" y="426857"/>
                </a:cubicBezTo>
                <a:lnTo>
                  <a:pt x="864397" y="566600"/>
                </a:lnTo>
                <a:lnTo>
                  <a:pt x="918050" y="745021"/>
                </a:lnTo>
                <a:cubicBezTo>
                  <a:pt x="929280" y="783700"/>
                  <a:pt x="921793" y="811150"/>
                  <a:pt x="893095" y="828618"/>
                </a:cubicBezTo>
                <a:cubicBezTo>
                  <a:pt x="884361" y="833608"/>
                  <a:pt x="874379" y="836104"/>
                  <a:pt x="864397" y="837351"/>
                </a:cubicBezTo>
                <a:lnTo>
                  <a:pt x="864397" y="861058"/>
                </a:lnTo>
                <a:cubicBezTo>
                  <a:pt x="865644" y="867296"/>
                  <a:pt x="865644" y="873535"/>
                  <a:pt x="864397" y="879773"/>
                </a:cubicBezTo>
                <a:lnTo>
                  <a:pt x="864397" y="1023259"/>
                </a:lnTo>
                <a:cubicBezTo>
                  <a:pt x="864397" y="1056947"/>
                  <a:pt x="891847" y="1084397"/>
                  <a:pt x="925537" y="1084397"/>
                </a:cubicBezTo>
                <a:cubicBezTo>
                  <a:pt x="959226" y="1084397"/>
                  <a:pt x="986677" y="1056947"/>
                  <a:pt x="986677" y="1023259"/>
                </a:cubicBezTo>
                <a:lnTo>
                  <a:pt x="986677" y="682636"/>
                </a:lnTo>
                <a:cubicBezTo>
                  <a:pt x="986677" y="673902"/>
                  <a:pt x="994163" y="665168"/>
                  <a:pt x="1004145" y="665168"/>
                </a:cubicBezTo>
                <a:cubicBezTo>
                  <a:pt x="1014127" y="665168"/>
                  <a:pt x="1021614" y="673902"/>
                  <a:pt x="1021614" y="682636"/>
                </a:cubicBezTo>
                <a:lnTo>
                  <a:pt x="1021614" y="1023259"/>
                </a:lnTo>
                <a:cubicBezTo>
                  <a:pt x="1021614" y="1056947"/>
                  <a:pt x="1049064" y="1084397"/>
                  <a:pt x="1082754" y="1084397"/>
                </a:cubicBezTo>
                <a:cubicBezTo>
                  <a:pt x="1116443" y="1084397"/>
                  <a:pt x="1143894" y="1056947"/>
                  <a:pt x="1143894" y="1023259"/>
                </a:cubicBezTo>
                <a:lnTo>
                  <a:pt x="1143894" y="682636"/>
                </a:lnTo>
                <a:lnTo>
                  <a:pt x="1143894" y="441830"/>
                </a:lnTo>
                <a:cubicBezTo>
                  <a:pt x="1143894" y="433096"/>
                  <a:pt x="1150132" y="425610"/>
                  <a:pt x="1158867" y="423114"/>
                </a:cubicBezTo>
                <a:cubicBezTo>
                  <a:pt x="1167601" y="423114"/>
                  <a:pt x="1175087" y="428105"/>
                  <a:pt x="1177583" y="435591"/>
                </a:cubicBezTo>
                <a:lnTo>
                  <a:pt x="1254944" y="682636"/>
                </a:lnTo>
                <a:cubicBezTo>
                  <a:pt x="1261182" y="703847"/>
                  <a:pt x="1279899" y="717572"/>
                  <a:pt x="1301111" y="717572"/>
                </a:cubicBezTo>
                <a:cubicBezTo>
                  <a:pt x="1306102" y="717572"/>
                  <a:pt x="1309845" y="717572"/>
                  <a:pt x="1314836" y="716324"/>
                </a:cubicBezTo>
                <a:cubicBezTo>
                  <a:pt x="1339791" y="708838"/>
                  <a:pt x="1354764" y="681389"/>
                  <a:pt x="1347278" y="656435"/>
                </a:cubicBezTo>
                <a:lnTo>
                  <a:pt x="1259935" y="374454"/>
                </a:lnTo>
                <a:cubicBezTo>
                  <a:pt x="1243714" y="320802"/>
                  <a:pt x="1192556" y="280876"/>
                  <a:pt x="1135159" y="280876"/>
                </a:cubicBezTo>
                <a:close/>
                <a:moveTo>
                  <a:pt x="290430" y="280876"/>
                </a:moveTo>
                <a:cubicBezTo>
                  <a:pt x="264227" y="280876"/>
                  <a:pt x="240520" y="295848"/>
                  <a:pt x="226794" y="318307"/>
                </a:cubicBezTo>
                <a:lnTo>
                  <a:pt x="43374" y="637719"/>
                </a:lnTo>
                <a:cubicBezTo>
                  <a:pt x="43374" y="637719"/>
                  <a:pt x="43374" y="637719"/>
                  <a:pt x="43374" y="638967"/>
                </a:cubicBezTo>
                <a:cubicBezTo>
                  <a:pt x="27154" y="660178"/>
                  <a:pt x="33392" y="691370"/>
                  <a:pt x="55852" y="706343"/>
                </a:cubicBezTo>
                <a:cubicBezTo>
                  <a:pt x="67082" y="715077"/>
                  <a:pt x="82055" y="716324"/>
                  <a:pt x="97028" y="712581"/>
                </a:cubicBezTo>
                <a:cubicBezTo>
                  <a:pt x="107010" y="710086"/>
                  <a:pt x="115744" y="702600"/>
                  <a:pt x="121983" y="695113"/>
                </a:cubicBezTo>
                <a:lnTo>
                  <a:pt x="275457" y="413132"/>
                </a:lnTo>
                <a:cubicBezTo>
                  <a:pt x="279200" y="405646"/>
                  <a:pt x="289182" y="401903"/>
                  <a:pt x="297916" y="405646"/>
                </a:cubicBezTo>
                <a:cubicBezTo>
                  <a:pt x="305403" y="409389"/>
                  <a:pt x="309146" y="418123"/>
                  <a:pt x="306651" y="426857"/>
                </a:cubicBezTo>
                <a:lnTo>
                  <a:pt x="171893" y="826122"/>
                </a:lnTo>
                <a:cubicBezTo>
                  <a:pt x="170645" y="829865"/>
                  <a:pt x="173141" y="833608"/>
                  <a:pt x="175636" y="837351"/>
                </a:cubicBezTo>
                <a:cubicBezTo>
                  <a:pt x="176884" y="839847"/>
                  <a:pt x="181875" y="842342"/>
                  <a:pt x="185618" y="842342"/>
                </a:cubicBezTo>
                <a:lnTo>
                  <a:pt x="225547" y="842342"/>
                </a:lnTo>
                <a:cubicBezTo>
                  <a:pt x="240520" y="842342"/>
                  <a:pt x="251749" y="853572"/>
                  <a:pt x="251749" y="867296"/>
                </a:cubicBezTo>
                <a:lnTo>
                  <a:pt x="251749" y="1023259"/>
                </a:lnTo>
                <a:cubicBezTo>
                  <a:pt x="251749" y="1056947"/>
                  <a:pt x="279200" y="1084397"/>
                  <a:pt x="312889" y="1084397"/>
                </a:cubicBezTo>
                <a:cubicBezTo>
                  <a:pt x="346579" y="1084397"/>
                  <a:pt x="374029" y="1056947"/>
                  <a:pt x="374029" y="1023259"/>
                </a:cubicBezTo>
                <a:lnTo>
                  <a:pt x="374029" y="822379"/>
                </a:lnTo>
                <a:cubicBezTo>
                  <a:pt x="374029" y="812397"/>
                  <a:pt x="381516" y="804911"/>
                  <a:pt x="391498" y="804911"/>
                </a:cubicBezTo>
                <a:cubicBezTo>
                  <a:pt x="400232" y="804911"/>
                  <a:pt x="408966" y="812397"/>
                  <a:pt x="408966" y="822379"/>
                </a:cubicBezTo>
                <a:lnTo>
                  <a:pt x="408966" y="1023259"/>
                </a:lnTo>
                <a:cubicBezTo>
                  <a:pt x="408966" y="1056947"/>
                  <a:pt x="436417" y="1084397"/>
                  <a:pt x="470106" y="1084397"/>
                </a:cubicBezTo>
                <a:cubicBezTo>
                  <a:pt x="486951" y="1084397"/>
                  <a:pt x="502236" y="1077534"/>
                  <a:pt x="513310" y="1066461"/>
                </a:cubicBezTo>
                <a:lnTo>
                  <a:pt x="521550" y="1054254"/>
                </a:lnTo>
                <a:lnTo>
                  <a:pt x="526431" y="1047024"/>
                </a:lnTo>
                <a:cubicBezTo>
                  <a:pt x="529531" y="1039713"/>
                  <a:pt x="531246" y="1031681"/>
                  <a:pt x="531246" y="1023259"/>
                </a:cubicBezTo>
                <a:lnTo>
                  <a:pt x="531246" y="909718"/>
                </a:lnTo>
                <a:cubicBezTo>
                  <a:pt x="521264" y="908471"/>
                  <a:pt x="511282" y="903480"/>
                  <a:pt x="503796" y="894746"/>
                </a:cubicBezTo>
                <a:cubicBezTo>
                  <a:pt x="497557" y="886012"/>
                  <a:pt x="493814" y="873535"/>
                  <a:pt x="497557" y="861058"/>
                </a:cubicBezTo>
                <a:lnTo>
                  <a:pt x="502548" y="837351"/>
                </a:lnTo>
                <a:cubicBezTo>
                  <a:pt x="501300" y="837351"/>
                  <a:pt x="501300" y="837351"/>
                  <a:pt x="500052" y="837351"/>
                </a:cubicBezTo>
                <a:cubicBezTo>
                  <a:pt x="488823" y="837351"/>
                  <a:pt x="477593" y="833608"/>
                  <a:pt x="468859" y="828618"/>
                </a:cubicBezTo>
                <a:cubicBezTo>
                  <a:pt x="440160" y="812397"/>
                  <a:pt x="431426" y="781205"/>
                  <a:pt x="443904" y="743774"/>
                </a:cubicBezTo>
                <a:lnTo>
                  <a:pt x="507539" y="534160"/>
                </a:lnTo>
                <a:cubicBezTo>
                  <a:pt x="508787" y="530417"/>
                  <a:pt x="511282" y="525426"/>
                  <a:pt x="513778" y="521683"/>
                </a:cubicBezTo>
                <a:lnTo>
                  <a:pt x="483832" y="425610"/>
                </a:lnTo>
                <a:cubicBezTo>
                  <a:pt x="481336" y="418123"/>
                  <a:pt x="485079" y="408142"/>
                  <a:pt x="493814" y="405646"/>
                </a:cubicBezTo>
                <a:cubicBezTo>
                  <a:pt x="501300" y="401903"/>
                  <a:pt x="511282" y="405646"/>
                  <a:pt x="515025" y="413132"/>
                </a:cubicBezTo>
                <a:lnTo>
                  <a:pt x="556201" y="492985"/>
                </a:lnTo>
                <a:cubicBezTo>
                  <a:pt x="563688" y="490490"/>
                  <a:pt x="573670" y="490490"/>
                  <a:pt x="582404" y="490490"/>
                </a:cubicBezTo>
                <a:lnTo>
                  <a:pt x="648535" y="490490"/>
                </a:lnTo>
                <a:lnTo>
                  <a:pt x="634810" y="466784"/>
                </a:lnTo>
                <a:cubicBezTo>
                  <a:pt x="599873" y="450564"/>
                  <a:pt x="573670" y="413132"/>
                  <a:pt x="573670" y="370711"/>
                </a:cubicBezTo>
                <a:cubicBezTo>
                  <a:pt x="573670" y="368215"/>
                  <a:pt x="573670" y="365720"/>
                  <a:pt x="573670" y="363224"/>
                </a:cubicBezTo>
                <a:lnTo>
                  <a:pt x="547467" y="317059"/>
                </a:lnTo>
                <a:cubicBezTo>
                  <a:pt x="533742" y="294601"/>
                  <a:pt x="508787" y="280876"/>
                  <a:pt x="483832" y="280876"/>
                </a:cubicBezTo>
                <a:close/>
                <a:moveTo>
                  <a:pt x="290430" y="247188"/>
                </a:moveTo>
                <a:lnTo>
                  <a:pt x="483832" y="247188"/>
                </a:lnTo>
                <a:cubicBezTo>
                  <a:pt x="521264" y="247188"/>
                  <a:pt x="556201" y="267151"/>
                  <a:pt x="576165" y="299592"/>
                </a:cubicBezTo>
                <a:lnTo>
                  <a:pt x="587395" y="319555"/>
                </a:lnTo>
                <a:cubicBezTo>
                  <a:pt x="606112" y="285867"/>
                  <a:pt x="641049" y="263408"/>
                  <a:pt x="679729" y="263408"/>
                </a:cubicBezTo>
                <a:cubicBezTo>
                  <a:pt x="709675" y="263408"/>
                  <a:pt x="735878" y="274637"/>
                  <a:pt x="754594" y="294601"/>
                </a:cubicBezTo>
                <a:cubicBezTo>
                  <a:pt x="784540" y="264656"/>
                  <a:pt x="825716" y="247188"/>
                  <a:pt x="869388" y="247188"/>
                </a:cubicBezTo>
                <a:lnTo>
                  <a:pt x="1135159" y="247188"/>
                </a:lnTo>
                <a:cubicBezTo>
                  <a:pt x="1207529" y="247188"/>
                  <a:pt x="1272412" y="295848"/>
                  <a:pt x="1293624" y="364472"/>
                </a:cubicBezTo>
                <a:lnTo>
                  <a:pt x="1379719" y="646453"/>
                </a:lnTo>
                <a:cubicBezTo>
                  <a:pt x="1393444" y="690123"/>
                  <a:pt x="1367242" y="736288"/>
                  <a:pt x="1324818" y="748765"/>
                </a:cubicBezTo>
                <a:cubicBezTo>
                  <a:pt x="1316084" y="751260"/>
                  <a:pt x="1308597" y="752508"/>
                  <a:pt x="1301111" y="752508"/>
                </a:cubicBezTo>
                <a:cubicBezTo>
                  <a:pt x="1264926" y="752508"/>
                  <a:pt x="1231236" y="728801"/>
                  <a:pt x="1222502" y="693866"/>
                </a:cubicBezTo>
                <a:lnTo>
                  <a:pt x="1178831" y="552875"/>
                </a:lnTo>
                <a:lnTo>
                  <a:pt x="1178831" y="682636"/>
                </a:lnTo>
                <a:lnTo>
                  <a:pt x="1178831" y="1023259"/>
                </a:lnTo>
                <a:cubicBezTo>
                  <a:pt x="1178831" y="1075663"/>
                  <a:pt x="1136407" y="1119332"/>
                  <a:pt x="1082754" y="1119332"/>
                </a:cubicBezTo>
                <a:cubicBezTo>
                  <a:pt x="1050312" y="1119332"/>
                  <a:pt x="1021614" y="1103112"/>
                  <a:pt x="1004145" y="1078158"/>
                </a:cubicBezTo>
                <a:cubicBezTo>
                  <a:pt x="986677" y="1103112"/>
                  <a:pt x="957978" y="1119332"/>
                  <a:pt x="925537" y="1119332"/>
                </a:cubicBezTo>
                <a:cubicBezTo>
                  <a:pt x="873131" y="1119332"/>
                  <a:pt x="829460" y="1075663"/>
                  <a:pt x="829460" y="1023259"/>
                </a:cubicBezTo>
                <a:lnTo>
                  <a:pt x="829460" y="909718"/>
                </a:lnTo>
                <a:cubicBezTo>
                  <a:pt x="829460" y="909718"/>
                  <a:pt x="828212" y="909718"/>
                  <a:pt x="825716" y="909718"/>
                </a:cubicBezTo>
                <a:lnTo>
                  <a:pt x="809495" y="909718"/>
                </a:lnTo>
                <a:lnTo>
                  <a:pt x="809495" y="1046966"/>
                </a:lnTo>
                <a:cubicBezTo>
                  <a:pt x="809495" y="1085644"/>
                  <a:pt x="777054" y="1119332"/>
                  <a:pt x="735878" y="1119332"/>
                </a:cubicBezTo>
                <a:cubicBezTo>
                  <a:pt x="713418" y="1119332"/>
                  <a:pt x="693454" y="1109351"/>
                  <a:pt x="679729" y="1091883"/>
                </a:cubicBezTo>
                <a:cubicBezTo>
                  <a:pt x="666004" y="1108103"/>
                  <a:pt x="647287" y="1119332"/>
                  <a:pt x="624828" y="1119332"/>
                </a:cubicBezTo>
                <a:cubicBezTo>
                  <a:pt x="592386" y="1119332"/>
                  <a:pt x="563688" y="1096874"/>
                  <a:pt x="554954" y="1066929"/>
                </a:cubicBezTo>
                <a:cubicBezTo>
                  <a:pt x="538733" y="1096874"/>
                  <a:pt x="507539" y="1119332"/>
                  <a:pt x="470106" y="1119332"/>
                </a:cubicBezTo>
                <a:cubicBezTo>
                  <a:pt x="437665" y="1119332"/>
                  <a:pt x="408966" y="1103112"/>
                  <a:pt x="391498" y="1078158"/>
                </a:cubicBezTo>
                <a:cubicBezTo>
                  <a:pt x="374029" y="1103112"/>
                  <a:pt x="345331" y="1119332"/>
                  <a:pt x="312889" y="1119332"/>
                </a:cubicBezTo>
                <a:cubicBezTo>
                  <a:pt x="260484" y="1119332"/>
                  <a:pt x="216812" y="1075663"/>
                  <a:pt x="216812" y="1023259"/>
                </a:cubicBezTo>
                <a:lnTo>
                  <a:pt x="216812" y="876030"/>
                </a:lnTo>
                <a:lnTo>
                  <a:pt x="185618" y="876030"/>
                </a:lnTo>
                <a:cubicBezTo>
                  <a:pt x="170645" y="876030"/>
                  <a:pt x="156920" y="869792"/>
                  <a:pt x="148186" y="858562"/>
                </a:cubicBezTo>
                <a:cubicBezTo>
                  <a:pt x="139452" y="846085"/>
                  <a:pt x="135708" y="831113"/>
                  <a:pt x="139452" y="817388"/>
                </a:cubicBezTo>
                <a:cubicBezTo>
                  <a:pt x="139452" y="817388"/>
                  <a:pt x="139452" y="816141"/>
                  <a:pt x="140699" y="816141"/>
                </a:cubicBezTo>
                <a:lnTo>
                  <a:pt x="211821" y="601536"/>
                </a:lnTo>
                <a:lnTo>
                  <a:pt x="151929" y="711333"/>
                </a:lnTo>
                <a:cubicBezTo>
                  <a:pt x="151929" y="712581"/>
                  <a:pt x="150681" y="712581"/>
                  <a:pt x="150681" y="712581"/>
                </a:cubicBezTo>
                <a:cubicBezTo>
                  <a:pt x="140699" y="728801"/>
                  <a:pt x="124478" y="740031"/>
                  <a:pt x="105762" y="746269"/>
                </a:cubicBezTo>
                <a:cubicBezTo>
                  <a:pt x="82055" y="752508"/>
                  <a:pt x="55852" y="747517"/>
                  <a:pt x="35888" y="733792"/>
                </a:cubicBezTo>
                <a:cubicBezTo>
                  <a:pt x="-1545" y="708838"/>
                  <a:pt x="-11527" y="657682"/>
                  <a:pt x="14676" y="620251"/>
                </a:cubicBezTo>
                <a:lnTo>
                  <a:pt x="196848" y="300839"/>
                </a:lnTo>
                <a:cubicBezTo>
                  <a:pt x="216812" y="268399"/>
                  <a:pt x="251749" y="247188"/>
                  <a:pt x="290430" y="247188"/>
                </a:cubicBezTo>
                <a:close/>
                <a:moveTo>
                  <a:pt x="386720" y="40649"/>
                </a:moveTo>
                <a:cubicBezTo>
                  <a:pt x="346090" y="40649"/>
                  <a:pt x="312847" y="74548"/>
                  <a:pt x="312847" y="114726"/>
                </a:cubicBezTo>
                <a:cubicBezTo>
                  <a:pt x="312847" y="156160"/>
                  <a:pt x="346090" y="188804"/>
                  <a:pt x="386720" y="188804"/>
                </a:cubicBezTo>
                <a:cubicBezTo>
                  <a:pt x="427350" y="188804"/>
                  <a:pt x="459361" y="156160"/>
                  <a:pt x="459361" y="114726"/>
                </a:cubicBezTo>
                <a:cubicBezTo>
                  <a:pt x="459361" y="74548"/>
                  <a:pt x="427350" y="40649"/>
                  <a:pt x="386720" y="40649"/>
                </a:cubicBezTo>
                <a:close/>
                <a:moveTo>
                  <a:pt x="1004057" y="33243"/>
                </a:moveTo>
                <a:cubicBezTo>
                  <a:pt x="962624" y="33243"/>
                  <a:pt x="929980" y="66485"/>
                  <a:pt x="929980" y="105884"/>
                </a:cubicBezTo>
                <a:cubicBezTo>
                  <a:pt x="929980" y="147746"/>
                  <a:pt x="962624" y="179757"/>
                  <a:pt x="1004057" y="179757"/>
                </a:cubicBezTo>
                <a:cubicBezTo>
                  <a:pt x="1045491" y="179757"/>
                  <a:pt x="1079391" y="147746"/>
                  <a:pt x="1079391" y="105884"/>
                </a:cubicBezTo>
                <a:cubicBezTo>
                  <a:pt x="1079391" y="66485"/>
                  <a:pt x="1045491" y="33243"/>
                  <a:pt x="1004057" y="33243"/>
                </a:cubicBezTo>
                <a:close/>
                <a:moveTo>
                  <a:pt x="386720" y="5493"/>
                </a:moveTo>
                <a:cubicBezTo>
                  <a:pt x="444587" y="5493"/>
                  <a:pt x="492604" y="55715"/>
                  <a:pt x="492604" y="114726"/>
                </a:cubicBezTo>
                <a:cubicBezTo>
                  <a:pt x="492604" y="176248"/>
                  <a:pt x="444587" y="223959"/>
                  <a:pt x="386720" y="223959"/>
                </a:cubicBezTo>
                <a:cubicBezTo>
                  <a:pt x="327622" y="223959"/>
                  <a:pt x="279604" y="176248"/>
                  <a:pt x="279604" y="114726"/>
                </a:cubicBezTo>
                <a:cubicBezTo>
                  <a:pt x="279604" y="55715"/>
                  <a:pt x="327622" y="5493"/>
                  <a:pt x="386720" y="5493"/>
                </a:cubicBezTo>
                <a:close/>
                <a:moveTo>
                  <a:pt x="1004057" y="0"/>
                </a:moveTo>
                <a:cubicBezTo>
                  <a:pt x="1064324" y="0"/>
                  <a:pt x="1113291" y="48017"/>
                  <a:pt x="1113291" y="105884"/>
                </a:cubicBezTo>
                <a:cubicBezTo>
                  <a:pt x="1113291" y="166214"/>
                  <a:pt x="1064324" y="213000"/>
                  <a:pt x="1004057" y="213000"/>
                </a:cubicBezTo>
                <a:cubicBezTo>
                  <a:pt x="943791" y="213000"/>
                  <a:pt x="894824" y="166214"/>
                  <a:pt x="894824" y="105884"/>
                </a:cubicBezTo>
                <a:cubicBezTo>
                  <a:pt x="894824" y="48017"/>
                  <a:pt x="943791" y="0"/>
                  <a:pt x="1004057"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0" name="Freeform 29">
            <a:extLst>
              <a:ext uri="{FF2B5EF4-FFF2-40B4-BE49-F238E27FC236}">
                <a16:creationId xmlns:a16="http://schemas.microsoft.com/office/drawing/2014/main" id="{999F71A8-F961-6C45-90DE-4B3C5219EEC3}"/>
              </a:ext>
            </a:extLst>
          </p:cNvPr>
          <p:cNvSpPr>
            <a:spLocks noChangeArrowheads="1"/>
          </p:cNvSpPr>
          <p:nvPr/>
        </p:nvSpPr>
        <p:spPr bwMode="auto">
          <a:xfrm>
            <a:off x="1893327" y="5569384"/>
            <a:ext cx="1178770" cy="1234692"/>
          </a:xfrm>
          <a:custGeom>
            <a:avLst/>
            <a:gdLst>
              <a:gd name="connsiteX0" fmla="*/ 542302 w 1178770"/>
              <a:gd name="connsiteY0" fmla="*/ 924775 h 1234692"/>
              <a:gd name="connsiteX1" fmla="*/ 509897 w 1178770"/>
              <a:gd name="connsiteY1" fmla="*/ 957135 h 1234692"/>
              <a:gd name="connsiteX2" fmla="*/ 509897 w 1178770"/>
              <a:gd name="connsiteY2" fmla="*/ 1201087 h 1234692"/>
              <a:gd name="connsiteX3" fmla="*/ 669426 w 1178770"/>
              <a:gd name="connsiteY3" fmla="*/ 1201087 h 1234692"/>
              <a:gd name="connsiteX4" fmla="*/ 669426 w 1178770"/>
              <a:gd name="connsiteY4" fmla="*/ 957135 h 1234692"/>
              <a:gd name="connsiteX5" fmla="*/ 637022 w 1178770"/>
              <a:gd name="connsiteY5" fmla="*/ 924775 h 1234692"/>
              <a:gd name="connsiteX6" fmla="*/ 470869 w 1178770"/>
              <a:gd name="connsiteY6" fmla="*/ 658090 h 1234692"/>
              <a:gd name="connsiteX7" fmla="*/ 470869 w 1178770"/>
              <a:gd name="connsiteY7" fmla="*/ 688276 h 1234692"/>
              <a:gd name="connsiteX8" fmla="*/ 483373 w 1178770"/>
              <a:gd name="connsiteY8" fmla="*/ 700853 h 1234692"/>
              <a:gd name="connsiteX9" fmla="*/ 695950 w 1178770"/>
              <a:gd name="connsiteY9" fmla="*/ 700853 h 1234692"/>
              <a:gd name="connsiteX10" fmla="*/ 708455 w 1178770"/>
              <a:gd name="connsiteY10" fmla="*/ 688276 h 1234692"/>
              <a:gd name="connsiteX11" fmla="*/ 708455 w 1178770"/>
              <a:gd name="connsiteY11" fmla="*/ 658090 h 1234692"/>
              <a:gd name="connsiteX12" fmla="*/ 607168 w 1178770"/>
              <a:gd name="connsiteY12" fmla="*/ 500871 h 1234692"/>
              <a:gd name="connsiteX13" fmla="*/ 607168 w 1178770"/>
              <a:gd name="connsiteY13" fmla="*/ 622873 h 1234692"/>
              <a:gd name="connsiteX14" fmla="*/ 708455 w 1178770"/>
              <a:gd name="connsiteY14" fmla="*/ 622873 h 1234692"/>
              <a:gd name="connsiteX15" fmla="*/ 708455 w 1178770"/>
              <a:gd name="connsiteY15" fmla="*/ 541119 h 1234692"/>
              <a:gd name="connsiteX16" fmla="*/ 668440 w 1178770"/>
              <a:gd name="connsiteY16" fmla="*/ 500871 h 1234692"/>
              <a:gd name="connsiteX17" fmla="*/ 510883 w 1178770"/>
              <a:gd name="connsiteY17" fmla="*/ 500871 h 1234692"/>
              <a:gd name="connsiteX18" fmla="*/ 470869 w 1178770"/>
              <a:gd name="connsiteY18" fmla="*/ 541119 h 1234692"/>
              <a:gd name="connsiteX19" fmla="*/ 470869 w 1178770"/>
              <a:gd name="connsiteY19" fmla="*/ 622873 h 1234692"/>
              <a:gd name="connsiteX20" fmla="*/ 572155 w 1178770"/>
              <a:gd name="connsiteY20" fmla="*/ 622873 h 1234692"/>
              <a:gd name="connsiteX21" fmla="*/ 572155 w 1178770"/>
              <a:gd name="connsiteY21" fmla="*/ 500871 h 1234692"/>
              <a:gd name="connsiteX22" fmla="*/ 510883 w 1178770"/>
              <a:gd name="connsiteY22" fmla="*/ 466912 h 1234692"/>
              <a:gd name="connsiteX23" fmla="*/ 668440 w 1178770"/>
              <a:gd name="connsiteY23" fmla="*/ 466912 h 1234692"/>
              <a:gd name="connsiteX24" fmla="*/ 742217 w 1178770"/>
              <a:gd name="connsiteY24" fmla="*/ 541119 h 1234692"/>
              <a:gd name="connsiteX25" fmla="*/ 742217 w 1178770"/>
              <a:gd name="connsiteY25" fmla="*/ 688276 h 1234692"/>
              <a:gd name="connsiteX26" fmla="*/ 695950 w 1178770"/>
              <a:gd name="connsiteY26" fmla="*/ 734812 h 1234692"/>
              <a:gd name="connsiteX27" fmla="*/ 483373 w 1178770"/>
              <a:gd name="connsiteY27" fmla="*/ 734812 h 1234692"/>
              <a:gd name="connsiteX28" fmla="*/ 435856 w 1178770"/>
              <a:gd name="connsiteY28" fmla="*/ 688276 h 1234692"/>
              <a:gd name="connsiteX29" fmla="*/ 435856 w 1178770"/>
              <a:gd name="connsiteY29" fmla="*/ 541119 h 1234692"/>
              <a:gd name="connsiteX30" fmla="*/ 510883 w 1178770"/>
              <a:gd name="connsiteY30" fmla="*/ 466912 h 1234692"/>
              <a:gd name="connsiteX31" fmla="*/ 589195 w 1178770"/>
              <a:gd name="connsiteY31" fmla="*/ 320809 h 1234692"/>
              <a:gd name="connsiteX32" fmla="*/ 564735 w 1178770"/>
              <a:gd name="connsiteY32" fmla="*/ 327343 h 1234692"/>
              <a:gd name="connsiteX33" fmla="*/ 160928 w 1178770"/>
              <a:gd name="connsiteY33" fmla="*/ 550135 h 1234692"/>
              <a:gd name="connsiteX34" fmla="*/ 160928 w 1178770"/>
              <a:gd name="connsiteY34" fmla="*/ 1201087 h 1234692"/>
              <a:gd name="connsiteX35" fmla="*/ 475000 w 1178770"/>
              <a:gd name="connsiteY35" fmla="*/ 1201087 h 1234692"/>
              <a:gd name="connsiteX36" fmla="*/ 475000 w 1178770"/>
              <a:gd name="connsiteY36" fmla="*/ 957135 h 1234692"/>
              <a:gd name="connsiteX37" fmla="*/ 542302 w 1178770"/>
              <a:gd name="connsiteY37" fmla="*/ 891169 h 1234692"/>
              <a:gd name="connsiteX38" fmla="*/ 637022 w 1178770"/>
              <a:gd name="connsiteY38" fmla="*/ 891169 h 1234692"/>
              <a:gd name="connsiteX39" fmla="*/ 703077 w 1178770"/>
              <a:gd name="connsiteY39" fmla="*/ 957135 h 1234692"/>
              <a:gd name="connsiteX40" fmla="*/ 703077 w 1178770"/>
              <a:gd name="connsiteY40" fmla="*/ 1201087 h 1234692"/>
              <a:gd name="connsiteX41" fmla="*/ 1018396 w 1178770"/>
              <a:gd name="connsiteY41" fmla="*/ 1201087 h 1234692"/>
              <a:gd name="connsiteX42" fmla="*/ 1018396 w 1178770"/>
              <a:gd name="connsiteY42" fmla="*/ 550135 h 1234692"/>
              <a:gd name="connsiteX43" fmla="*/ 614588 w 1178770"/>
              <a:gd name="connsiteY43" fmla="*/ 327343 h 1234692"/>
              <a:gd name="connsiteX44" fmla="*/ 589195 w 1178770"/>
              <a:gd name="connsiteY44" fmla="*/ 320809 h 1234692"/>
              <a:gd name="connsiteX45" fmla="*/ 589195 w 1178770"/>
              <a:gd name="connsiteY45" fmla="*/ 155270 h 1234692"/>
              <a:gd name="connsiteX46" fmla="*/ 564735 w 1178770"/>
              <a:gd name="connsiteY46" fmla="*/ 161805 h 1234692"/>
              <a:gd name="connsiteX47" fmla="*/ 61222 w 1178770"/>
              <a:gd name="connsiteY47" fmla="*/ 438117 h 1234692"/>
              <a:gd name="connsiteX48" fmla="*/ 36296 w 1178770"/>
              <a:gd name="connsiteY48" fmla="*/ 470478 h 1234692"/>
              <a:gd name="connsiteX49" fmla="*/ 41281 w 1178770"/>
              <a:gd name="connsiteY49" fmla="*/ 510307 h 1234692"/>
              <a:gd name="connsiteX50" fmla="*/ 43773 w 1178770"/>
              <a:gd name="connsiteY50" fmla="*/ 514040 h 1234692"/>
              <a:gd name="connsiteX51" fmla="*/ 74931 w 1178770"/>
              <a:gd name="connsiteY51" fmla="*/ 540178 h 1234692"/>
              <a:gd name="connsiteX52" fmla="*/ 116060 w 1178770"/>
              <a:gd name="connsiteY52" fmla="*/ 535200 h 1234692"/>
              <a:gd name="connsiteX53" fmla="*/ 548533 w 1178770"/>
              <a:gd name="connsiteY53" fmla="*/ 297471 h 1234692"/>
              <a:gd name="connsiteX54" fmla="*/ 589662 w 1178770"/>
              <a:gd name="connsiteY54" fmla="*/ 286270 h 1234692"/>
              <a:gd name="connsiteX55" fmla="*/ 630790 w 1178770"/>
              <a:gd name="connsiteY55" fmla="*/ 297471 h 1234692"/>
              <a:gd name="connsiteX56" fmla="*/ 1063263 w 1178770"/>
              <a:gd name="connsiteY56" fmla="*/ 535200 h 1234692"/>
              <a:gd name="connsiteX57" fmla="*/ 1104392 w 1178770"/>
              <a:gd name="connsiteY57" fmla="*/ 540178 h 1234692"/>
              <a:gd name="connsiteX58" fmla="*/ 1135550 w 1178770"/>
              <a:gd name="connsiteY58" fmla="*/ 514040 h 1234692"/>
              <a:gd name="connsiteX59" fmla="*/ 1138043 w 1178770"/>
              <a:gd name="connsiteY59" fmla="*/ 510307 h 1234692"/>
              <a:gd name="connsiteX60" fmla="*/ 1143028 w 1178770"/>
              <a:gd name="connsiteY60" fmla="*/ 470478 h 1234692"/>
              <a:gd name="connsiteX61" fmla="*/ 1116855 w 1178770"/>
              <a:gd name="connsiteY61" fmla="*/ 438117 h 1234692"/>
              <a:gd name="connsiteX62" fmla="*/ 614588 w 1178770"/>
              <a:gd name="connsiteY62" fmla="*/ 161805 h 1234692"/>
              <a:gd name="connsiteX63" fmla="*/ 589195 w 1178770"/>
              <a:gd name="connsiteY63" fmla="*/ 155270 h 1234692"/>
              <a:gd name="connsiteX64" fmla="*/ 863852 w 1178770"/>
              <a:gd name="connsiteY64" fmla="*/ 150603 h 1234692"/>
              <a:gd name="connsiteX65" fmla="*/ 863852 w 1178770"/>
              <a:gd name="connsiteY65" fmla="*/ 258887 h 1234692"/>
              <a:gd name="connsiteX66" fmla="*/ 974775 w 1178770"/>
              <a:gd name="connsiteY66" fmla="*/ 321120 h 1234692"/>
              <a:gd name="connsiteX67" fmla="*/ 974775 w 1178770"/>
              <a:gd name="connsiteY67" fmla="*/ 150603 h 1234692"/>
              <a:gd name="connsiteX68" fmla="*/ 863852 w 1178770"/>
              <a:gd name="connsiteY68" fmla="*/ 34850 h 1234692"/>
              <a:gd name="connsiteX69" fmla="*/ 863852 w 1178770"/>
              <a:gd name="connsiteY69" fmla="*/ 115753 h 1234692"/>
              <a:gd name="connsiteX70" fmla="*/ 974775 w 1178770"/>
              <a:gd name="connsiteY70" fmla="*/ 115753 h 1234692"/>
              <a:gd name="connsiteX71" fmla="*/ 974775 w 1178770"/>
              <a:gd name="connsiteY71" fmla="*/ 34850 h 1234692"/>
              <a:gd name="connsiteX72" fmla="*/ 860113 w 1178770"/>
              <a:gd name="connsiteY72" fmla="*/ 0 h 1234692"/>
              <a:gd name="connsiteX73" fmla="*/ 978514 w 1178770"/>
              <a:gd name="connsiteY73" fmla="*/ 0 h 1234692"/>
              <a:gd name="connsiteX74" fmla="*/ 1008425 w 1178770"/>
              <a:gd name="connsiteY74" fmla="*/ 29872 h 1234692"/>
              <a:gd name="connsiteX75" fmla="*/ 1008425 w 1178770"/>
              <a:gd name="connsiteY75" fmla="*/ 339790 h 1234692"/>
              <a:gd name="connsiteX76" fmla="*/ 1133057 w 1178770"/>
              <a:gd name="connsiteY76" fmla="*/ 408245 h 1234692"/>
              <a:gd name="connsiteX77" fmla="*/ 1175432 w 1178770"/>
              <a:gd name="connsiteY77" fmla="*/ 460521 h 1234692"/>
              <a:gd name="connsiteX78" fmla="*/ 1167954 w 1178770"/>
              <a:gd name="connsiteY78" fmla="*/ 526487 h 1234692"/>
              <a:gd name="connsiteX79" fmla="*/ 1165462 w 1178770"/>
              <a:gd name="connsiteY79" fmla="*/ 531466 h 1234692"/>
              <a:gd name="connsiteX80" fmla="*/ 1113116 w 1178770"/>
              <a:gd name="connsiteY80" fmla="*/ 572539 h 1234692"/>
              <a:gd name="connsiteX81" fmla="*/ 1088190 w 1178770"/>
              <a:gd name="connsiteY81" fmla="*/ 576273 h 1234692"/>
              <a:gd name="connsiteX82" fmla="*/ 1053293 w 1178770"/>
              <a:gd name="connsiteY82" fmla="*/ 567560 h 1234692"/>
              <a:gd name="connsiteX83" fmla="*/ 1053293 w 1178770"/>
              <a:gd name="connsiteY83" fmla="*/ 1201087 h 1234692"/>
              <a:gd name="connsiteX84" fmla="*/ 1151752 w 1178770"/>
              <a:gd name="connsiteY84" fmla="*/ 1201087 h 1234692"/>
              <a:gd name="connsiteX85" fmla="*/ 1167954 w 1178770"/>
              <a:gd name="connsiteY85" fmla="*/ 1217267 h 1234692"/>
              <a:gd name="connsiteX86" fmla="*/ 1151752 w 1178770"/>
              <a:gd name="connsiteY86" fmla="*/ 1234692 h 1234692"/>
              <a:gd name="connsiteX87" fmla="*/ 27571 w 1178770"/>
              <a:gd name="connsiteY87" fmla="*/ 1234692 h 1234692"/>
              <a:gd name="connsiteX88" fmla="*/ 10123 w 1178770"/>
              <a:gd name="connsiteY88" fmla="*/ 1217267 h 1234692"/>
              <a:gd name="connsiteX89" fmla="*/ 27571 w 1178770"/>
              <a:gd name="connsiteY89" fmla="*/ 1201087 h 1234692"/>
              <a:gd name="connsiteX90" fmla="*/ 126031 w 1178770"/>
              <a:gd name="connsiteY90" fmla="*/ 1201087 h 1234692"/>
              <a:gd name="connsiteX91" fmla="*/ 126031 w 1178770"/>
              <a:gd name="connsiteY91" fmla="*/ 568805 h 1234692"/>
              <a:gd name="connsiteX92" fmla="*/ 13862 w 1178770"/>
              <a:gd name="connsiteY92" fmla="*/ 531466 h 1234692"/>
              <a:gd name="connsiteX93" fmla="*/ 11369 w 1178770"/>
              <a:gd name="connsiteY93" fmla="*/ 526487 h 1234692"/>
              <a:gd name="connsiteX94" fmla="*/ 3891 w 1178770"/>
              <a:gd name="connsiteY94" fmla="*/ 460521 h 1234692"/>
              <a:gd name="connsiteX95" fmla="*/ 46266 w 1178770"/>
              <a:gd name="connsiteY95" fmla="*/ 408245 h 1234692"/>
              <a:gd name="connsiteX96" fmla="*/ 548533 w 1178770"/>
              <a:gd name="connsiteY96" fmla="*/ 131933 h 1234692"/>
              <a:gd name="connsiteX97" fmla="*/ 630790 w 1178770"/>
              <a:gd name="connsiteY97" fmla="*/ 131933 h 1234692"/>
              <a:gd name="connsiteX98" fmla="*/ 828955 w 1178770"/>
              <a:gd name="connsiteY98" fmla="*/ 240218 h 1234692"/>
              <a:gd name="connsiteX99" fmla="*/ 828955 w 1178770"/>
              <a:gd name="connsiteY99" fmla="*/ 29872 h 1234692"/>
              <a:gd name="connsiteX100" fmla="*/ 860113 w 1178770"/>
              <a:gd name="connsiteY100" fmla="*/ 0 h 1234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1178770" h="1234692">
                <a:moveTo>
                  <a:pt x="542302" y="924775"/>
                </a:moveTo>
                <a:cubicBezTo>
                  <a:pt x="524853" y="924775"/>
                  <a:pt x="509897" y="939710"/>
                  <a:pt x="509897" y="957135"/>
                </a:cubicBezTo>
                <a:lnTo>
                  <a:pt x="509897" y="1201087"/>
                </a:lnTo>
                <a:lnTo>
                  <a:pt x="669426" y="1201087"/>
                </a:lnTo>
                <a:lnTo>
                  <a:pt x="669426" y="957135"/>
                </a:lnTo>
                <a:cubicBezTo>
                  <a:pt x="669426" y="939710"/>
                  <a:pt x="654470" y="924775"/>
                  <a:pt x="637022" y="924775"/>
                </a:cubicBezTo>
                <a:close/>
                <a:moveTo>
                  <a:pt x="470869" y="658090"/>
                </a:moveTo>
                <a:lnTo>
                  <a:pt x="470869" y="688276"/>
                </a:lnTo>
                <a:cubicBezTo>
                  <a:pt x="470869" y="695822"/>
                  <a:pt x="475871" y="700853"/>
                  <a:pt x="483373" y="700853"/>
                </a:cubicBezTo>
                <a:lnTo>
                  <a:pt x="695950" y="700853"/>
                </a:lnTo>
                <a:cubicBezTo>
                  <a:pt x="702202" y="700853"/>
                  <a:pt x="708455" y="695822"/>
                  <a:pt x="708455" y="688276"/>
                </a:cubicBezTo>
                <a:lnTo>
                  <a:pt x="708455" y="658090"/>
                </a:lnTo>
                <a:close/>
                <a:moveTo>
                  <a:pt x="607168" y="500871"/>
                </a:moveTo>
                <a:lnTo>
                  <a:pt x="607168" y="622873"/>
                </a:lnTo>
                <a:lnTo>
                  <a:pt x="708455" y="622873"/>
                </a:lnTo>
                <a:lnTo>
                  <a:pt x="708455" y="541119"/>
                </a:lnTo>
                <a:cubicBezTo>
                  <a:pt x="708455" y="518480"/>
                  <a:pt x="689698" y="500871"/>
                  <a:pt x="668440" y="500871"/>
                </a:cubicBezTo>
                <a:close/>
                <a:moveTo>
                  <a:pt x="510883" y="500871"/>
                </a:moveTo>
                <a:cubicBezTo>
                  <a:pt x="488375" y="500871"/>
                  <a:pt x="470869" y="518480"/>
                  <a:pt x="470869" y="541119"/>
                </a:cubicBezTo>
                <a:lnTo>
                  <a:pt x="470869" y="622873"/>
                </a:lnTo>
                <a:lnTo>
                  <a:pt x="572155" y="622873"/>
                </a:lnTo>
                <a:lnTo>
                  <a:pt x="572155" y="500871"/>
                </a:lnTo>
                <a:close/>
                <a:moveTo>
                  <a:pt x="510883" y="466912"/>
                </a:moveTo>
                <a:lnTo>
                  <a:pt x="668440" y="466912"/>
                </a:lnTo>
                <a:cubicBezTo>
                  <a:pt x="709705" y="466912"/>
                  <a:pt x="742217" y="500871"/>
                  <a:pt x="742217" y="541119"/>
                </a:cubicBezTo>
                <a:lnTo>
                  <a:pt x="742217" y="688276"/>
                </a:lnTo>
                <a:cubicBezTo>
                  <a:pt x="742217" y="713431"/>
                  <a:pt x="720959" y="734812"/>
                  <a:pt x="695950" y="734812"/>
                </a:cubicBezTo>
                <a:lnTo>
                  <a:pt x="483373" y="734812"/>
                </a:lnTo>
                <a:cubicBezTo>
                  <a:pt x="457114" y="734812"/>
                  <a:pt x="435856" y="713431"/>
                  <a:pt x="435856" y="688276"/>
                </a:cubicBezTo>
                <a:lnTo>
                  <a:pt x="435856" y="541119"/>
                </a:lnTo>
                <a:cubicBezTo>
                  <a:pt x="435856" y="500871"/>
                  <a:pt x="469618" y="466912"/>
                  <a:pt x="510883" y="466912"/>
                </a:cubicBezTo>
                <a:close/>
                <a:moveTo>
                  <a:pt x="589195" y="320809"/>
                </a:moveTo>
                <a:cubicBezTo>
                  <a:pt x="580626" y="320809"/>
                  <a:pt x="572213" y="322987"/>
                  <a:pt x="564735" y="327343"/>
                </a:cubicBezTo>
                <a:lnTo>
                  <a:pt x="160928" y="550135"/>
                </a:lnTo>
                <a:lnTo>
                  <a:pt x="160928" y="1201087"/>
                </a:lnTo>
                <a:lnTo>
                  <a:pt x="475000" y="1201087"/>
                </a:lnTo>
                <a:lnTo>
                  <a:pt x="475000" y="957135"/>
                </a:lnTo>
                <a:cubicBezTo>
                  <a:pt x="475000" y="921041"/>
                  <a:pt x="504912" y="891169"/>
                  <a:pt x="542302" y="891169"/>
                </a:cubicBezTo>
                <a:lnTo>
                  <a:pt x="637022" y="891169"/>
                </a:lnTo>
                <a:cubicBezTo>
                  <a:pt x="673165" y="891169"/>
                  <a:pt x="703077" y="921041"/>
                  <a:pt x="703077" y="957135"/>
                </a:cubicBezTo>
                <a:lnTo>
                  <a:pt x="703077" y="1201087"/>
                </a:lnTo>
                <a:lnTo>
                  <a:pt x="1018396" y="1201087"/>
                </a:lnTo>
                <a:lnTo>
                  <a:pt x="1018396" y="550135"/>
                </a:lnTo>
                <a:lnTo>
                  <a:pt x="614588" y="327343"/>
                </a:lnTo>
                <a:cubicBezTo>
                  <a:pt x="606487" y="322987"/>
                  <a:pt x="597763" y="320809"/>
                  <a:pt x="589195" y="320809"/>
                </a:cubicBezTo>
                <a:close/>
                <a:moveTo>
                  <a:pt x="589195" y="155270"/>
                </a:moveTo>
                <a:cubicBezTo>
                  <a:pt x="580626" y="155270"/>
                  <a:pt x="572213" y="157449"/>
                  <a:pt x="564735" y="161805"/>
                </a:cubicBezTo>
                <a:lnTo>
                  <a:pt x="61222" y="438117"/>
                </a:lnTo>
                <a:cubicBezTo>
                  <a:pt x="50005" y="445585"/>
                  <a:pt x="40034" y="456787"/>
                  <a:pt x="36296" y="470478"/>
                </a:cubicBezTo>
                <a:cubicBezTo>
                  <a:pt x="32557" y="484169"/>
                  <a:pt x="33803" y="497860"/>
                  <a:pt x="41281" y="510307"/>
                </a:cubicBezTo>
                <a:lnTo>
                  <a:pt x="43773" y="514040"/>
                </a:lnTo>
                <a:cubicBezTo>
                  <a:pt x="50005" y="527732"/>
                  <a:pt x="61222" y="535200"/>
                  <a:pt x="74931" y="540178"/>
                </a:cubicBezTo>
                <a:cubicBezTo>
                  <a:pt x="88641" y="543912"/>
                  <a:pt x="102350" y="542667"/>
                  <a:pt x="116060" y="535200"/>
                </a:cubicBezTo>
                <a:lnTo>
                  <a:pt x="548533" y="297471"/>
                </a:lnTo>
                <a:cubicBezTo>
                  <a:pt x="560996" y="290004"/>
                  <a:pt x="575952" y="286270"/>
                  <a:pt x="589662" y="286270"/>
                </a:cubicBezTo>
                <a:cubicBezTo>
                  <a:pt x="603371" y="286270"/>
                  <a:pt x="617081" y="290004"/>
                  <a:pt x="630790" y="297471"/>
                </a:cubicBezTo>
                <a:lnTo>
                  <a:pt x="1063263" y="535200"/>
                </a:lnTo>
                <a:cubicBezTo>
                  <a:pt x="1075727" y="542667"/>
                  <a:pt x="1089436" y="543912"/>
                  <a:pt x="1104392" y="540178"/>
                </a:cubicBezTo>
                <a:cubicBezTo>
                  <a:pt x="1118102" y="535200"/>
                  <a:pt x="1128072" y="527732"/>
                  <a:pt x="1135550" y="514040"/>
                </a:cubicBezTo>
                <a:lnTo>
                  <a:pt x="1138043" y="510307"/>
                </a:lnTo>
                <a:cubicBezTo>
                  <a:pt x="1144274" y="497860"/>
                  <a:pt x="1146767" y="484169"/>
                  <a:pt x="1143028" y="470478"/>
                </a:cubicBezTo>
                <a:cubicBezTo>
                  <a:pt x="1139289" y="456787"/>
                  <a:pt x="1129318" y="445585"/>
                  <a:pt x="1116855" y="438117"/>
                </a:cubicBezTo>
                <a:lnTo>
                  <a:pt x="614588" y="161805"/>
                </a:lnTo>
                <a:cubicBezTo>
                  <a:pt x="606487" y="157449"/>
                  <a:pt x="597763" y="155270"/>
                  <a:pt x="589195" y="155270"/>
                </a:cubicBezTo>
                <a:close/>
                <a:moveTo>
                  <a:pt x="863852" y="150603"/>
                </a:moveTo>
                <a:lnTo>
                  <a:pt x="863852" y="258887"/>
                </a:lnTo>
                <a:lnTo>
                  <a:pt x="974775" y="321120"/>
                </a:lnTo>
                <a:lnTo>
                  <a:pt x="974775" y="150603"/>
                </a:lnTo>
                <a:close/>
                <a:moveTo>
                  <a:pt x="863852" y="34850"/>
                </a:moveTo>
                <a:lnTo>
                  <a:pt x="863852" y="115753"/>
                </a:lnTo>
                <a:lnTo>
                  <a:pt x="974775" y="115753"/>
                </a:lnTo>
                <a:lnTo>
                  <a:pt x="974775" y="34850"/>
                </a:lnTo>
                <a:close/>
                <a:moveTo>
                  <a:pt x="860113" y="0"/>
                </a:moveTo>
                <a:lnTo>
                  <a:pt x="978514" y="0"/>
                </a:lnTo>
                <a:cubicBezTo>
                  <a:pt x="995962" y="0"/>
                  <a:pt x="1008425" y="13691"/>
                  <a:pt x="1008425" y="29872"/>
                </a:cubicBezTo>
                <a:lnTo>
                  <a:pt x="1008425" y="339790"/>
                </a:lnTo>
                <a:lnTo>
                  <a:pt x="1133057" y="408245"/>
                </a:lnTo>
                <a:cubicBezTo>
                  <a:pt x="1154245" y="419447"/>
                  <a:pt x="1167954" y="438117"/>
                  <a:pt x="1175432" y="460521"/>
                </a:cubicBezTo>
                <a:cubicBezTo>
                  <a:pt x="1181664" y="482924"/>
                  <a:pt x="1179171" y="506573"/>
                  <a:pt x="1167954" y="526487"/>
                </a:cubicBezTo>
                <a:lnTo>
                  <a:pt x="1165462" y="531466"/>
                </a:lnTo>
                <a:cubicBezTo>
                  <a:pt x="1154245" y="551380"/>
                  <a:pt x="1135550" y="566316"/>
                  <a:pt x="1113116" y="572539"/>
                </a:cubicBezTo>
                <a:cubicBezTo>
                  <a:pt x="1105638" y="575028"/>
                  <a:pt x="1096914" y="576273"/>
                  <a:pt x="1088190" y="576273"/>
                </a:cubicBezTo>
                <a:cubicBezTo>
                  <a:pt x="1075727" y="576273"/>
                  <a:pt x="1064510" y="572539"/>
                  <a:pt x="1053293" y="567560"/>
                </a:cubicBezTo>
                <a:lnTo>
                  <a:pt x="1053293" y="1201087"/>
                </a:lnTo>
                <a:lnTo>
                  <a:pt x="1151752" y="1201087"/>
                </a:lnTo>
                <a:cubicBezTo>
                  <a:pt x="1160476" y="1201087"/>
                  <a:pt x="1167954" y="1208555"/>
                  <a:pt x="1167954" y="1217267"/>
                </a:cubicBezTo>
                <a:cubicBezTo>
                  <a:pt x="1167954" y="1227225"/>
                  <a:pt x="1160476" y="1234692"/>
                  <a:pt x="1151752" y="1234692"/>
                </a:cubicBezTo>
                <a:lnTo>
                  <a:pt x="27571" y="1234692"/>
                </a:lnTo>
                <a:cubicBezTo>
                  <a:pt x="17601" y="1234692"/>
                  <a:pt x="10123" y="1227225"/>
                  <a:pt x="10123" y="1217267"/>
                </a:cubicBezTo>
                <a:cubicBezTo>
                  <a:pt x="10123" y="1208555"/>
                  <a:pt x="17601" y="1201087"/>
                  <a:pt x="27571" y="1201087"/>
                </a:cubicBezTo>
                <a:lnTo>
                  <a:pt x="126031" y="1201087"/>
                </a:lnTo>
                <a:lnTo>
                  <a:pt x="126031" y="568805"/>
                </a:lnTo>
                <a:cubicBezTo>
                  <a:pt x="84902" y="586230"/>
                  <a:pt x="36296" y="571294"/>
                  <a:pt x="13862" y="531466"/>
                </a:cubicBezTo>
                <a:lnTo>
                  <a:pt x="11369" y="526487"/>
                </a:lnTo>
                <a:cubicBezTo>
                  <a:pt x="152" y="506573"/>
                  <a:pt x="-3587" y="482924"/>
                  <a:pt x="3891" y="460521"/>
                </a:cubicBezTo>
                <a:cubicBezTo>
                  <a:pt x="10123" y="438117"/>
                  <a:pt x="25079" y="419447"/>
                  <a:pt x="46266" y="408245"/>
                </a:cubicBezTo>
                <a:lnTo>
                  <a:pt x="548533" y="131933"/>
                </a:lnTo>
                <a:cubicBezTo>
                  <a:pt x="574706" y="116997"/>
                  <a:pt x="604618" y="116997"/>
                  <a:pt x="630790" y="131933"/>
                </a:cubicBezTo>
                <a:lnTo>
                  <a:pt x="828955" y="240218"/>
                </a:lnTo>
                <a:lnTo>
                  <a:pt x="828955" y="29872"/>
                </a:lnTo>
                <a:cubicBezTo>
                  <a:pt x="828955" y="13691"/>
                  <a:pt x="842665" y="0"/>
                  <a:pt x="860113"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1" name="Freeform 30">
            <a:extLst>
              <a:ext uri="{FF2B5EF4-FFF2-40B4-BE49-F238E27FC236}">
                <a16:creationId xmlns:a16="http://schemas.microsoft.com/office/drawing/2014/main" id="{03F8283C-AE29-274F-AF44-564FD19E9D3D}"/>
              </a:ext>
            </a:extLst>
          </p:cNvPr>
          <p:cNvSpPr>
            <a:spLocks noChangeArrowheads="1"/>
          </p:cNvSpPr>
          <p:nvPr/>
        </p:nvSpPr>
        <p:spPr bwMode="auto">
          <a:xfrm>
            <a:off x="16589813" y="5233184"/>
            <a:ext cx="1026013" cy="988827"/>
          </a:xfrm>
          <a:custGeom>
            <a:avLst/>
            <a:gdLst>
              <a:gd name="connsiteX0" fmla="*/ 231420 w 1261098"/>
              <a:gd name="connsiteY0" fmla="*/ 1109593 h 1234689"/>
              <a:gd name="connsiteX1" fmla="*/ 232660 w 1261098"/>
              <a:gd name="connsiteY1" fmla="*/ 1126957 h 1234689"/>
              <a:gd name="connsiteX2" fmla="*/ 216536 w 1261098"/>
              <a:gd name="connsiteY2" fmla="*/ 1145562 h 1234689"/>
              <a:gd name="connsiteX3" fmla="*/ 199172 w 1261098"/>
              <a:gd name="connsiteY3" fmla="*/ 1130678 h 1234689"/>
              <a:gd name="connsiteX4" fmla="*/ 196692 w 1261098"/>
              <a:gd name="connsiteY4" fmla="*/ 1113314 h 1234689"/>
              <a:gd name="connsiteX5" fmla="*/ 481968 w 1261098"/>
              <a:gd name="connsiteY5" fmla="*/ 1038183 h 1234689"/>
              <a:gd name="connsiteX6" fmla="*/ 881204 w 1261098"/>
              <a:gd name="connsiteY6" fmla="*/ 1038183 h 1234689"/>
              <a:gd name="connsiteX7" fmla="*/ 898564 w 1261098"/>
              <a:gd name="connsiteY7" fmla="*/ 1056747 h 1234689"/>
              <a:gd name="connsiteX8" fmla="*/ 881204 w 1261098"/>
              <a:gd name="connsiteY8" fmla="*/ 1075310 h 1234689"/>
              <a:gd name="connsiteX9" fmla="*/ 481968 w 1261098"/>
              <a:gd name="connsiteY9" fmla="*/ 1075310 h 1234689"/>
              <a:gd name="connsiteX10" fmla="*/ 465850 w 1261098"/>
              <a:gd name="connsiteY10" fmla="*/ 1056747 h 1234689"/>
              <a:gd name="connsiteX11" fmla="*/ 481968 w 1261098"/>
              <a:gd name="connsiteY11" fmla="*/ 1038183 h 1234689"/>
              <a:gd name="connsiteX12" fmla="*/ 444930 w 1261098"/>
              <a:gd name="connsiteY12" fmla="*/ 928322 h 1234689"/>
              <a:gd name="connsiteX13" fmla="*/ 919470 w 1261098"/>
              <a:gd name="connsiteY13" fmla="*/ 928322 h 1234689"/>
              <a:gd name="connsiteX14" fmla="*/ 937000 w 1261098"/>
              <a:gd name="connsiteY14" fmla="*/ 943625 h 1234689"/>
              <a:gd name="connsiteX15" fmla="*/ 919470 w 1261098"/>
              <a:gd name="connsiteY15" fmla="*/ 960104 h 1234689"/>
              <a:gd name="connsiteX16" fmla="*/ 444930 w 1261098"/>
              <a:gd name="connsiteY16" fmla="*/ 960104 h 1234689"/>
              <a:gd name="connsiteX17" fmla="*/ 427400 w 1261098"/>
              <a:gd name="connsiteY17" fmla="*/ 943625 h 1234689"/>
              <a:gd name="connsiteX18" fmla="*/ 444930 w 1261098"/>
              <a:gd name="connsiteY18" fmla="*/ 928322 h 1234689"/>
              <a:gd name="connsiteX19" fmla="*/ 235508 w 1261098"/>
              <a:gd name="connsiteY19" fmla="*/ 926910 h 1234689"/>
              <a:gd name="connsiteX20" fmla="*/ 160803 w 1261098"/>
              <a:gd name="connsiteY20" fmla="*/ 933149 h 1234689"/>
              <a:gd name="connsiteX21" fmla="*/ 167028 w 1261098"/>
              <a:gd name="connsiteY21" fmla="*/ 1006770 h 1234689"/>
              <a:gd name="connsiteX22" fmla="*/ 208116 w 1261098"/>
              <a:gd name="connsiteY22" fmla="*/ 1040460 h 1234689"/>
              <a:gd name="connsiteX23" fmla="*/ 233018 w 1261098"/>
              <a:gd name="connsiteY23" fmla="*/ 1027982 h 1234689"/>
              <a:gd name="connsiteX24" fmla="*/ 241734 w 1261098"/>
              <a:gd name="connsiteY24" fmla="*/ 1000531 h 1234689"/>
              <a:gd name="connsiteX25" fmla="*/ 444930 w 1261098"/>
              <a:gd name="connsiteY25" fmla="*/ 818461 h 1234689"/>
              <a:gd name="connsiteX26" fmla="*/ 919470 w 1261098"/>
              <a:gd name="connsiteY26" fmla="*/ 818461 h 1234689"/>
              <a:gd name="connsiteX27" fmla="*/ 937000 w 1261098"/>
              <a:gd name="connsiteY27" fmla="*/ 834941 h 1234689"/>
              <a:gd name="connsiteX28" fmla="*/ 919470 w 1261098"/>
              <a:gd name="connsiteY28" fmla="*/ 850243 h 1234689"/>
              <a:gd name="connsiteX29" fmla="*/ 444930 w 1261098"/>
              <a:gd name="connsiteY29" fmla="*/ 850243 h 1234689"/>
              <a:gd name="connsiteX30" fmla="*/ 427400 w 1261098"/>
              <a:gd name="connsiteY30" fmla="*/ 834941 h 1234689"/>
              <a:gd name="connsiteX31" fmla="*/ 444930 w 1261098"/>
              <a:gd name="connsiteY31" fmla="*/ 818461 h 1234689"/>
              <a:gd name="connsiteX32" fmla="*/ 626034 w 1261098"/>
              <a:gd name="connsiteY32" fmla="*/ 450866 h 1234689"/>
              <a:gd name="connsiteX33" fmla="*/ 626034 w 1261098"/>
              <a:gd name="connsiteY33" fmla="*/ 569603 h 1234689"/>
              <a:gd name="connsiteX34" fmla="*/ 743858 w 1261098"/>
              <a:gd name="connsiteY34" fmla="*/ 569603 h 1234689"/>
              <a:gd name="connsiteX35" fmla="*/ 743858 w 1261098"/>
              <a:gd name="connsiteY35" fmla="*/ 450866 h 1234689"/>
              <a:gd name="connsiteX36" fmla="*/ 622274 w 1261098"/>
              <a:gd name="connsiteY36" fmla="*/ 417471 h 1234689"/>
              <a:gd name="connsiteX37" fmla="*/ 747618 w 1261098"/>
              <a:gd name="connsiteY37" fmla="*/ 417471 h 1234689"/>
              <a:gd name="connsiteX38" fmla="*/ 777702 w 1261098"/>
              <a:gd name="connsiteY38" fmla="*/ 447155 h 1234689"/>
              <a:gd name="connsiteX39" fmla="*/ 777702 w 1261098"/>
              <a:gd name="connsiteY39" fmla="*/ 573313 h 1234689"/>
              <a:gd name="connsiteX40" fmla="*/ 747618 w 1261098"/>
              <a:gd name="connsiteY40" fmla="*/ 602997 h 1234689"/>
              <a:gd name="connsiteX41" fmla="*/ 622274 w 1261098"/>
              <a:gd name="connsiteY41" fmla="*/ 602997 h 1234689"/>
              <a:gd name="connsiteX42" fmla="*/ 600966 w 1261098"/>
              <a:gd name="connsiteY42" fmla="*/ 594340 h 1234689"/>
              <a:gd name="connsiteX43" fmla="*/ 592192 w 1261098"/>
              <a:gd name="connsiteY43" fmla="*/ 573313 h 1234689"/>
              <a:gd name="connsiteX44" fmla="*/ 592192 w 1261098"/>
              <a:gd name="connsiteY44" fmla="*/ 447155 h 1234689"/>
              <a:gd name="connsiteX45" fmla="*/ 622274 w 1261098"/>
              <a:gd name="connsiteY45" fmla="*/ 417471 h 1234689"/>
              <a:gd name="connsiteX46" fmla="*/ 63686 w 1261098"/>
              <a:gd name="connsiteY46" fmla="*/ 281795 h 1234689"/>
              <a:gd name="connsiteX47" fmla="*/ 42519 w 1261098"/>
              <a:gd name="connsiteY47" fmla="*/ 294273 h 1234689"/>
              <a:gd name="connsiteX48" fmla="*/ 33803 w 1261098"/>
              <a:gd name="connsiteY48" fmla="*/ 317981 h 1234689"/>
              <a:gd name="connsiteX49" fmla="*/ 49990 w 1261098"/>
              <a:gd name="connsiteY49" fmla="*/ 503905 h 1234689"/>
              <a:gd name="connsiteX50" fmla="*/ 69911 w 1261098"/>
              <a:gd name="connsiteY50" fmla="*/ 501409 h 1234689"/>
              <a:gd name="connsiteX51" fmla="*/ 88587 w 1261098"/>
              <a:gd name="connsiteY51" fmla="*/ 506400 h 1234689"/>
              <a:gd name="connsiteX52" fmla="*/ 69911 w 1261098"/>
              <a:gd name="connsiteY52" fmla="*/ 281795 h 1234689"/>
              <a:gd name="connsiteX53" fmla="*/ 178234 w 1261098"/>
              <a:gd name="connsiteY53" fmla="*/ 273060 h 1234689"/>
              <a:gd name="connsiteX54" fmla="*/ 103528 w 1261098"/>
              <a:gd name="connsiteY54" fmla="*/ 279300 h 1234689"/>
              <a:gd name="connsiteX55" fmla="*/ 158312 w 1261098"/>
              <a:gd name="connsiteY55" fmla="*/ 899458 h 1234689"/>
              <a:gd name="connsiteX56" fmla="*/ 231772 w 1261098"/>
              <a:gd name="connsiteY56" fmla="*/ 891972 h 1234689"/>
              <a:gd name="connsiteX57" fmla="*/ 1151554 w 1261098"/>
              <a:gd name="connsiteY57" fmla="*/ 216568 h 1234689"/>
              <a:gd name="connsiteX58" fmla="*/ 1151554 w 1261098"/>
              <a:gd name="connsiteY58" fmla="*/ 235238 h 1234689"/>
              <a:gd name="connsiteX59" fmla="*/ 1151554 w 1261098"/>
              <a:gd name="connsiteY59" fmla="*/ 853827 h 1234689"/>
              <a:gd name="connsiteX60" fmla="*/ 1151554 w 1261098"/>
              <a:gd name="connsiteY60" fmla="*/ 908591 h 1234689"/>
              <a:gd name="connsiteX61" fmla="*/ 1151554 w 1261098"/>
              <a:gd name="connsiteY61" fmla="*/ 1018120 h 1234689"/>
              <a:gd name="connsiteX62" fmla="*/ 1188898 w 1261098"/>
              <a:gd name="connsiteY62" fmla="*/ 1055460 h 1234689"/>
              <a:gd name="connsiteX63" fmla="*/ 1226242 w 1261098"/>
              <a:gd name="connsiteY63" fmla="*/ 1018120 h 1234689"/>
              <a:gd name="connsiteX64" fmla="*/ 1226242 w 1261098"/>
              <a:gd name="connsiteY64" fmla="*/ 227770 h 1234689"/>
              <a:gd name="connsiteX65" fmla="*/ 1216284 w 1261098"/>
              <a:gd name="connsiteY65" fmla="*/ 216568 h 1234689"/>
              <a:gd name="connsiteX66" fmla="*/ 820174 w 1261098"/>
              <a:gd name="connsiteY66" fmla="*/ 198334 h 1234689"/>
              <a:gd name="connsiteX67" fmla="*/ 820174 w 1261098"/>
              <a:gd name="connsiteY67" fmla="*/ 275358 h 1234689"/>
              <a:gd name="connsiteX68" fmla="*/ 811450 w 1261098"/>
              <a:gd name="connsiteY68" fmla="*/ 290266 h 1234689"/>
              <a:gd name="connsiteX69" fmla="*/ 794002 w 1261098"/>
              <a:gd name="connsiteY69" fmla="*/ 289024 h 1234689"/>
              <a:gd name="connsiteX70" fmla="*/ 690556 w 1261098"/>
              <a:gd name="connsiteY70" fmla="*/ 221938 h 1234689"/>
              <a:gd name="connsiteX71" fmla="*/ 676846 w 1261098"/>
              <a:gd name="connsiteY71" fmla="*/ 221938 h 1234689"/>
              <a:gd name="connsiteX72" fmla="*/ 440046 w 1261098"/>
              <a:gd name="connsiteY72" fmla="*/ 384683 h 1234689"/>
              <a:gd name="connsiteX73" fmla="*/ 474942 w 1261098"/>
              <a:gd name="connsiteY73" fmla="*/ 384683 h 1234689"/>
              <a:gd name="connsiteX74" fmla="*/ 492390 w 1261098"/>
              <a:gd name="connsiteY74" fmla="*/ 402076 h 1234689"/>
              <a:gd name="connsiteX75" fmla="*/ 492390 w 1261098"/>
              <a:gd name="connsiteY75" fmla="*/ 686570 h 1234689"/>
              <a:gd name="connsiteX76" fmla="*/ 496130 w 1261098"/>
              <a:gd name="connsiteY76" fmla="*/ 690297 h 1234689"/>
              <a:gd name="connsiteX77" fmla="*/ 871274 w 1261098"/>
              <a:gd name="connsiteY77" fmla="*/ 690297 h 1234689"/>
              <a:gd name="connsiteX78" fmla="*/ 875012 w 1261098"/>
              <a:gd name="connsiteY78" fmla="*/ 686570 h 1234689"/>
              <a:gd name="connsiteX79" fmla="*/ 873766 w 1261098"/>
              <a:gd name="connsiteY79" fmla="*/ 402076 h 1234689"/>
              <a:gd name="connsiteX80" fmla="*/ 878752 w 1261098"/>
              <a:gd name="connsiteY80" fmla="*/ 389653 h 1234689"/>
              <a:gd name="connsiteX81" fmla="*/ 891214 w 1261098"/>
              <a:gd name="connsiteY81" fmla="*/ 384683 h 1234689"/>
              <a:gd name="connsiteX82" fmla="*/ 931096 w 1261098"/>
              <a:gd name="connsiteY82" fmla="*/ 384683 h 1234689"/>
              <a:gd name="connsiteX83" fmla="*/ 861302 w 1261098"/>
              <a:gd name="connsiteY83" fmla="*/ 331263 h 1234689"/>
              <a:gd name="connsiteX84" fmla="*/ 853824 w 1261098"/>
              <a:gd name="connsiteY84" fmla="*/ 317597 h 1234689"/>
              <a:gd name="connsiteX85" fmla="*/ 853824 w 1261098"/>
              <a:gd name="connsiteY85" fmla="*/ 198334 h 1234689"/>
              <a:gd name="connsiteX86" fmla="*/ 808958 w 1261098"/>
              <a:gd name="connsiteY86" fmla="*/ 164791 h 1234689"/>
              <a:gd name="connsiteX87" fmla="*/ 865042 w 1261098"/>
              <a:gd name="connsiteY87" fmla="*/ 164791 h 1234689"/>
              <a:gd name="connsiteX88" fmla="*/ 888722 w 1261098"/>
              <a:gd name="connsiteY88" fmla="*/ 188395 h 1234689"/>
              <a:gd name="connsiteX89" fmla="*/ 888722 w 1261098"/>
              <a:gd name="connsiteY89" fmla="*/ 308901 h 1234689"/>
              <a:gd name="connsiteX90" fmla="*/ 967240 w 1261098"/>
              <a:gd name="connsiteY90" fmla="*/ 369775 h 1234689"/>
              <a:gd name="connsiteX91" fmla="*/ 977210 w 1261098"/>
              <a:gd name="connsiteY91" fmla="*/ 399591 h 1234689"/>
              <a:gd name="connsiteX92" fmla="*/ 951038 w 1261098"/>
              <a:gd name="connsiteY92" fmla="*/ 418227 h 1234689"/>
              <a:gd name="connsiteX93" fmla="*/ 907416 w 1261098"/>
              <a:gd name="connsiteY93" fmla="*/ 418227 h 1234689"/>
              <a:gd name="connsiteX94" fmla="*/ 908662 w 1261098"/>
              <a:gd name="connsiteY94" fmla="*/ 686570 h 1234689"/>
              <a:gd name="connsiteX95" fmla="*/ 871274 w 1261098"/>
              <a:gd name="connsiteY95" fmla="*/ 723840 h 1234689"/>
              <a:gd name="connsiteX96" fmla="*/ 496130 w 1261098"/>
              <a:gd name="connsiteY96" fmla="*/ 723840 h 1234689"/>
              <a:gd name="connsiteX97" fmla="*/ 457494 w 1261098"/>
              <a:gd name="connsiteY97" fmla="*/ 686570 h 1234689"/>
              <a:gd name="connsiteX98" fmla="*/ 457494 w 1261098"/>
              <a:gd name="connsiteY98" fmla="*/ 419469 h 1234689"/>
              <a:gd name="connsiteX99" fmla="*/ 418858 w 1261098"/>
              <a:gd name="connsiteY99" fmla="*/ 419469 h 1234689"/>
              <a:gd name="connsiteX100" fmla="*/ 391438 w 1261098"/>
              <a:gd name="connsiteY100" fmla="*/ 399591 h 1234689"/>
              <a:gd name="connsiteX101" fmla="*/ 402656 w 1261098"/>
              <a:gd name="connsiteY101" fmla="*/ 368533 h 1234689"/>
              <a:gd name="connsiteX102" fmla="*/ 658152 w 1261098"/>
              <a:gd name="connsiteY102" fmla="*/ 194607 h 1234689"/>
              <a:gd name="connsiteX103" fmla="*/ 659398 w 1261098"/>
              <a:gd name="connsiteY103" fmla="*/ 193364 h 1234689"/>
              <a:gd name="connsiteX104" fmla="*/ 706758 w 1261098"/>
              <a:gd name="connsiteY104" fmla="*/ 193364 h 1234689"/>
              <a:gd name="connsiteX105" fmla="*/ 708004 w 1261098"/>
              <a:gd name="connsiteY105" fmla="*/ 193364 h 1234689"/>
              <a:gd name="connsiteX106" fmla="*/ 786524 w 1261098"/>
              <a:gd name="connsiteY106" fmla="*/ 243058 h 1234689"/>
              <a:gd name="connsiteX107" fmla="*/ 786524 w 1261098"/>
              <a:gd name="connsiteY107" fmla="*/ 188395 h 1234689"/>
              <a:gd name="connsiteX108" fmla="*/ 808958 w 1261098"/>
              <a:gd name="connsiteY108" fmla="*/ 164791 h 1234689"/>
              <a:gd name="connsiteX109" fmla="*/ 158312 w 1261098"/>
              <a:gd name="connsiteY109" fmla="*/ 128315 h 1234689"/>
              <a:gd name="connsiteX110" fmla="*/ 99793 w 1261098"/>
              <a:gd name="connsiteY110" fmla="*/ 133306 h 1234689"/>
              <a:gd name="connsiteX111" fmla="*/ 91078 w 1261098"/>
              <a:gd name="connsiteY111" fmla="*/ 142041 h 1234689"/>
              <a:gd name="connsiteX112" fmla="*/ 101038 w 1261098"/>
              <a:gd name="connsiteY112" fmla="*/ 245609 h 1234689"/>
              <a:gd name="connsiteX113" fmla="*/ 175744 w 1261098"/>
              <a:gd name="connsiteY113" fmla="*/ 239370 h 1234689"/>
              <a:gd name="connsiteX114" fmla="*/ 167028 w 1261098"/>
              <a:gd name="connsiteY114" fmla="*/ 135802 h 1234689"/>
              <a:gd name="connsiteX115" fmla="*/ 164538 w 1261098"/>
              <a:gd name="connsiteY115" fmla="*/ 129563 h 1234689"/>
              <a:gd name="connsiteX116" fmla="*/ 158312 w 1261098"/>
              <a:gd name="connsiteY116" fmla="*/ 128315 h 1234689"/>
              <a:gd name="connsiteX117" fmla="*/ 154577 w 1261098"/>
              <a:gd name="connsiteY117" fmla="*/ 93377 h 1234689"/>
              <a:gd name="connsiteX118" fmla="*/ 185704 w 1261098"/>
              <a:gd name="connsiteY118" fmla="*/ 103359 h 1234689"/>
              <a:gd name="connsiteX119" fmla="*/ 200646 w 1261098"/>
              <a:gd name="connsiteY119" fmla="*/ 132059 h 1234689"/>
              <a:gd name="connsiteX120" fmla="*/ 275350 w 1261098"/>
              <a:gd name="connsiteY120" fmla="*/ 998035 h 1234689"/>
              <a:gd name="connsiteX121" fmla="*/ 260410 w 1261098"/>
              <a:gd name="connsiteY121" fmla="*/ 1049195 h 1234689"/>
              <a:gd name="connsiteX122" fmla="*/ 228038 w 1261098"/>
              <a:gd name="connsiteY122" fmla="*/ 1071655 h 1234689"/>
              <a:gd name="connsiteX123" fmla="*/ 230528 w 1261098"/>
              <a:gd name="connsiteY123" fmla="*/ 1094116 h 1234689"/>
              <a:gd name="connsiteX124" fmla="*/ 224302 w 1261098"/>
              <a:gd name="connsiteY124" fmla="*/ 1099107 h 1234689"/>
              <a:gd name="connsiteX125" fmla="*/ 201890 w 1261098"/>
              <a:gd name="connsiteY125" fmla="*/ 1102850 h 1234689"/>
              <a:gd name="connsiteX126" fmla="*/ 195666 w 1261098"/>
              <a:gd name="connsiteY126" fmla="*/ 1097859 h 1234689"/>
              <a:gd name="connsiteX127" fmla="*/ 193174 w 1261098"/>
              <a:gd name="connsiteY127" fmla="*/ 1074151 h 1234689"/>
              <a:gd name="connsiteX128" fmla="*/ 133411 w 1261098"/>
              <a:gd name="connsiteY128" fmla="*/ 1009265 h 1234689"/>
              <a:gd name="connsiteX129" fmla="*/ 125940 w 1261098"/>
              <a:gd name="connsiteY129" fmla="*/ 919423 h 1234689"/>
              <a:gd name="connsiteX130" fmla="*/ 94813 w 1261098"/>
              <a:gd name="connsiteY130" fmla="*/ 567543 h 1234689"/>
              <a:gd name="connsiteX131" fmla="*/ 76137 w 1261098"/>
              <a:gd name="connsiteY131" fmla="*/ 575029 h 1234689"/>
              <a:gd name="connsiteX132" fmla="*/ 40029 w 1261098"/>
              <a:gd name="connsiteY132" fmla="*/ 577525 h 1234689"/>
              <a:gd name="connsiteX133" fmla="*/ 38784 w 1261098"/>
              <a:gd name="connsiteY133" fmla="*/ 577525 h 1234689"/>
              <a:gd name="connsiteX134" fmla="*/ 21353 w 1261098"/>
              <a:gd name="connsiteY134" fmla="*/ 561304 h 1234689"/>
              <a:gd name="connsiteX135" fmla="*/ 186 w 1261098"/>
              <a:gd name="connsiteY135" fmla="*/ 321725 h 1234689"/>
              <a:gd name="connsiteX136" fmla="*/ 15127 w 1261098"/>
              <a:gd name="connsiteY136" fmla="*/ 273060 h 1234689"/>
              <a:gd name="connsiteX137" fmla="*/ 61195 w 1261098"/>
              <a:gd name="connsiteY137" fmla="*/ 249352 h 1234689"/>
              <a:gd name="connsiteX138" fmla="*/ 67421 w 1261098"/>
              <a:gd name="connsiteY138" fmla="*/ 248104 h 1234689"/>
              <a:gd name="connsiteX139" fmla="*/ 58705 w 1261098"/>
              <a:gd name="connsiteY139" fmla="*/ 144537 h 1234689"/>
              <a:gd name="connsiteX140" fmla="*/ 96058 w 1261098"/>
              <a:gd name="connsiteY140" fmla="*/ 99616 h 1234689"/>
              <a:gd name="connsiteX141" fmla="*/ 1080602 w 1261098"/>
              <a:gd name="connsiteY141" fmla="*/ 34850 h 1234689"/>
              <a:gd name="connsiteX142" fmla="*/ 1043256 w 1261098"/>
              <a:gd name="connsiteY142" fmla="*/ 72189 h 1234689"/>
              <a:gd name="connsiteX143" fmla="*/ 1043256 w 1261098"/>
              <a:gd name="connsiteY143" fmla="*/ 207856 h 1234689"/>
              <a:gd name="connsiteX144" fmla="*/ 1043256 w 1261098"/>
              <a:gd name="connsiteY144" fmla="*/ 235238 h 1234689"/>
              <a:gd name="connsiteX145" fmla="*/ 1043256 w 1261098"/>
              <a:gd name="connsiteY145" fmla="*/ 1055460 h 1234689"/>
              <a:gd name="connsiteX146" fmla="*/ 1129148 w 1261098"/>
              <a:gd name="connsiteY146" fmla="*/ 1055460 h 1234689"/>
              <a:gd name="connsiteX147" fmla="*/ 1117946 w 1261098"/>
              <a:gd name="connsiteY147" fmla="*/ 1018120 h 1234689"/>
              <a:gd name="connsiteX148" fmla="*/ 1117946 w 1261098"/>
              <a:gd name="connsiteY148" fmla="*/ 908591 h 1234689"/>
              <a:gd name="connsiteX149" fmla="*/ 1117946 w 1261098"/>
              <a:gd name="connsiteY149" fmla="*/ 853827 h 1234689"/>
              <a:gd name="connsiteX150" fmla="*/ 1117946 w 1261098"/>
              <a:gd name="connsiteY150" fmla="*/ 235238 h 1234689"/>
              <a:gd name="connsiteX151" fmla="*/ 1117946 w 1261098"/>
              <a:gd name="connsiteY151" fmla="*/ 177984 h 1234689"/>
              <a:gd name="connsiteX152" fmla="*/ 1117946 w 1261098"/>
              <a:gd name="connsiteY152" fmla="*/ 72189 h 1234689"/>
              <a:gd name="connsiteX153" fmla="*/ 1080602 w 1261098"/>
              <a:gd name="connsiteY153" fmla="*/ 34850 h 1234689"/>
              <a:gd name="connsiteX154" fmla="*/ 423346 w 1261098"/>
              <a:gd name="connsiteY154" fmla="*/ 34850 h 1234689"/>
              <a:gd name="connsiteX155" fmla="*/ 352392 w 1261098"/>
              <a:gd name="connsiteY155" fmla="*/ 107039 h 1234689"/>
              <a:gd name="connsiteX156" fmla="*/ 352392 w 1261098"/>
              <a:gd name="connsiteY156" fmla="*/ 144379 h 1234689"/>
              <a:gd name="connsiteX157" fmla="*/ 352392 w 1261098"/>
              <a:gd name="connsiteY157" fmla="*/ 200388 h 1234689"/>
              <a:gd name="connsiteX158" fmla="*/ 352392 w 1261098"/>
              <a:gd name="connsiteY158" fmla="*/ 1181169 h 1234689"/>
              <a:gd name="connsiteX159" fmla="*/ 371064 w 1261098"/>
              <a:gd name="connsiteY159" fmla="*/ 1201083 h 1234689"/>
              <a:gd name="connsiteX160" fmla="*/ 988486 w 1261098"/>
              <a:gd name="connsiteY160" fmla="*/ 1201083 h 1234689"/>
              <a:gd name="connsiteX161" fmla="*/ 1008402 w 1261098"/>
              <a:gd name="connsiteY161" fmla="*/ 1181169 h 1234689"/>
              <a:gd name="connsiteX162" fmla="*/ 1008402 w 1261098"/>
              <a:gd name="connsiteY162" fmla="*/ 235238 h 1234689"/>
              <a:gd name="connsiteX163" fmla="*/ 1008402 w 1261098"/>
              <a:gd name="connsiteY163" fmla="*/ 207856 h 1234689"/>
              <a:gd name="connsiteX164" fmla="*/ 1008402 w 1261098"/>
              <a:gd name="connsiteY164" fmla="*/ 72189 h 1234689"/>
              <a:gd name="connsiteX165" fmla="*/ 1019606 w 1261098"/>
              <a:gd name="connsiteY165" fmla="*/ 34850 h 1234689"/>
              <a:gd name="connsiteX166" fmla="*/ 423346 w 1261098"/>
              <a:gd name="connsiteY166" fmla="*/ 0 h 1234689"/>
              <a:gd name="connsiteX167" fmla="*/ 1080602 w 1261098"/>
              <a:gd name="connsiteY167" fmla="*/ 0 h 1234689"/>
              <a:gd name="connsiteX168" fmla="*/ 1151554 w 1261098"/>
              <a:gd name="connsiteY168" fmla="*/ 72189 h 1234689"/>
              <a:gd name="connsiteX169" fmla="*/ 1151554 w 1261098"/>
              <a:gd name="connsiteY169" fmla="*/ 177984 h 1234689"/>
              <a:gd name="connsiteX170" fmla="*/ 1151554 w 1261098"/>
              <a:gd name="connsiteY170" fmla="*/ 181718 h 1234689"/>
              <a:gd name="connsiteX171" fmla="*/ 1216284 w 1261098"/>
              <a:gd name="connsiteY171" fmla="*/ 181718 h 1234689"/>
              <a:gd name="connsiteX172" fmla="*/ 1261098 w 1261098"/>
              <a:gd name="connsiteY172" fmla="*/ 227770 h 1234689"/>
              <a:gd name="connsiteX173" fmla="*/ 1261098 w 1261098"/>
              <a:gd name="connsiteY173" fmla="*/ 1018120 h 1234689"/>
              <a:gd name="connsiteX174" fmla="*/ 1188898 w 1261098"/>
              <a:gd name="connsiteY174" fmla="*/ 1089065 h 1234689"/>
              <a:gd name="connsiteX175" fmla="*/ 1043256 w 1261098"/>
              <a:gd name="connsiteY175" fmla="*/ 1089065 h 1234689"/>
              <a:gd name="connsiteX176" fmla="*/ 1043256 w 1261098"/>
              <a:gd name="connsiteY176" fmla="*/ 1181169 h 1234689"/>
              <a:gd name="connsiteX177" fmla="*/ 988486 w 1261098"/>
              <a:gd name="connsiteY177" fmla="*/ 1234689 h 1234689"/>
              <a:gd name="connsiteX178" fmla="*/ 371064 w 1261098"/>
              <a:gd name="connsiteY178" fmla="*/ 1234689 h 1234689"/>
              <a:gd name="connsiteX179" fmla="*/ 317538 w 1261098"/>
              <a:gd name="connsiteY179" fmla="*/ 1181169 h 1234689"/>
              <a:gd name="connsiteX180" fmla="*/ 317538 w 1261098"/>
              <a:gd name="connsiteY180" fmla="*/ 200388 h 1234689"/>
              <a:gd name="connsiteX181" fmla="*/ 317538 w 1261098"/>
              <a:gd name="connsiteY181" fmla="*/ 144379 h 1234689"/>
              <a:gd name="connsiteX182" fmla="*/ 317538 w 1261098"/>
              <a:gd name="connsiteY182" fmla="*/ 107039 h 1234689"/>
              <a:gd name="connsiteX183" fmla="*/ 423346 w 1261098"/>
              <a:gd name="connsiteY183" fmla="*/ 0 h 1234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61098" h="1234689">
                <a:moveTo>
                  <a:pt x="231420" y="1109593"/>
                </a:moveTo>
                <a:lnTo>
                  <a:pt x="232660" y="1126957"/>
                </a:lnTo>
                <a:cubicBezTo>
                  <a:pt x="233900" y="1136880"/>
                  <a:pt x="226458" y="1144321"/>
                  <a:pt x="216536" y="1145562"/>
                </a:cubicBezTo>
                <a:cubicBezTo>
                  <a:pt x="207854" y="1146802"/>
                  <a:pt x="199172" y="1139360"/>
                  <a:pt x="199172" y="1130678"/>
                </a:cubicBezTo>
                <a:lnTo>
                  <a:pt x="196692" y="1113314"/>
                </a:lnTo>
                <a:close/>
                <a:moveTo>
                  <a:pt x="481968" y="1038183"/>
                </a:moveTo>
                <a:lnTo>
                  <a:pt x="881204" y="1038183"/>
                </a:lnTo>
                <a:cubicBezTo>
                  <a:pt x="889884" y="1038183"/>
                  <a:pt x="898564" y="1046139"/>
                  <a:pt x="898564" y="1056747"/>
                </a:cubicBezTo>
                <a:cubicBezTo>
                  <a:pt x="898564" y="1067354"/>
                  <a:pt x="889884" y="1075310"/>
                  <a:pt x="881204" y="1075310"/>
                </a:cubicBezTo>
                <a:lnTo>
                  <a:pt x="481968" y="1075310"/>
                </a:lnTo>
                <a:cubicBezTo>
                  <a:pt x="473290" y="1075310"/>
                  <a:pt x="465850" y="1067354"/>
                  <a:pt x="465850" y="1056747"/>
                </a:cubicBezTo>
                <a:cubicBezTo>
                  <a:pt x="465850" y="1046139"/>
                  <a:pt x="473290" y="1038183"/>
                  <a:pt x="481968" y="1038183"/>
                </a:cubicBezTo>
                <a:close/>
                <a:moveTo>
                  <a:pt x="444930" y="928322"/>
                </a:moveTo>
                <a:lnTo>
                  <a:pt x="919470" y="928322"/>
                </a:lnTo>
                <a:cubicBezTo>
                  <a:pt x="929488" y="928322"/>
                  <a:pt x="937000" y="935385"/>
                  <a:pt x="937000" y="943625"/>
                </a:cubicBezTo>
                <a:cubicBezTo>
                  <a:pt x="937000" y="953041"/>
                  <a:pt x="929488" y="960104"/>
                  <a:pt x="919470" y="960104"/>
                </a:cubicBezTo>
                <a:lnTo>
                  <a:pt x="444930" y="960104"/>
                </a:lnTo>
                <a:cubicBezTo>
                  <a:pt x="434914" y="960104"/>
                  <a:pt x="427400" y="953041"/>
                  <a:pt x="427400" y="943625"/>
                </a:cubicBezTo>
                <a:cubicBezTo>
                  <a:pt x="427400" y="935385"/>
                  <a:pt x="434914" y="928322"/>
                  <a:pt x="444930" y="928322"/>
                </a:cubicBezTo>
                <a:close/>
                <a:moveTo>
                  <a:pt x="235508" y="926910"/>
                </a:moveTo>
                <a:lnTo>
                  <a:pt x="160803" y="933149"/>
                </a:lnTo>
                <a:lnTo>
                  <a:pt x="167028" y="1006770"/>
                </a:lnTo>
                <a:cubicBezTo>
                  <a:pt x="169518" y="1026734"/>
                  <a:pt x="186949" y="1042956"/>
                  <a:pt x="208116" y="1040460"/>
                </a:cubicBezTo>
                <a:cubicBezTo>
                  <a:pt x="218076" y="1040460"/>
                  <a:pt x="226792" y="1035469"/>
                  <a:pt x="233018" y="1027982"/>
                </a:cubicBezTo>
                <a:cubicBezTo>
                  <a:pt x="239244" y="1020495"/>
                  <a:pt x="242978" y="1010513"/>
                  <a:pt x="241734" y="1000531"/>
                </a:cubicBezTo>
                <a:close/>
                <a:moveTo>
                  <a:pt x="444930" y="818461"/>
                </a:moveTo>
                <a:lnTo>
                  <a:pt x="919470" y="818461"/>
                </a:lnTo>
                <a:cubicBezTo>
                  <a:pt x="929488" y="818461"/>
                  <a:pt x="937000" y="825524"/>
                  <a:pt x="937000" y="834941"/>
                </a:cubicBezTo>
                <a:cubicBezTo>
                  <a:pt x="937000" y="843180"/>
                  <a:pt x="929488" y="850243"/>
                  <a:pt x="919470" y="850243"/>
                </a:cubicBezTo>
                <a:lnTo>
                  <a:pt x="444930" y="850243"/>
                </a:lnTo>
                <a:cubicBezTo>
                  <a:pt x="434914" y="850243"/>
                  <a:pt x="427400" y="843180"/>
                  <a:pt x="427400" y="834941"/>
                </a:cubicBezTo>
                <a:cubicBezTo>
                  <a:pt x="427400" y="825524"/>
                  <a:pt x="434914" y="818461"/>
                  <a:pt x="444930" y="818461"/>
                </a:cubicBezTo>
                <a:close/>
                <a:moveTo>
                  <a:pt x="626034" y="450866"/>
                </a:moveTo>
                <a:lnTo>
                  <a:pt x="626034" y="569603"/>
                </a:lnTo>
                <a:lnTo>
                  <a:pt x="743858" y="569603"/>
                </a:lnTo>
                <a:lnTo>
                  <a:pt x="743858" y="450866"/>
                </a:lnTo>
                <a:close/>
                <a:moveTo>
                  <a:pt x="622274" y="417471"/>
                </a:moveTo>
                <a:lnTo>
                  <a:pt x="747618" y="417471"/>
                </a:lnTo>
                <a:cubicBezTo>
                  <a:pt x="763914" y="417471"/>
                  <a:pt x="777702" y="431077"/>
                  <a:pt x="777702" y="447155"/>
                </a:cubicBezTo>
                <a:lnTo>
                  <a:pt x="777702" y="573313"/>
                </a:lnTo>
                <a:cubicBezTo>
                  <a:pt x="777702" y="589392"/>
                  <a:pt x="763914" y="602997"/>
                  <a:pt x="747618" y="602997"/>
                </a:cubicBezTo>
                <a:lnTo>
                  <a:pt x="622274" y="602997"/>
                </a:lnTo>
                <a:cubicBezTo>
                  <a:pt x="614754" y="602997"/>
                  <a:pt x="607234" y="600524"/>
                  <a:pt x="600966" y="594340"/>
                </a:cubicBezTo>
                <a:cubicBezTo>
                  <a:pt x="595952" y="589392"/>
                  <a:pt x="592192" y="580734"/>
                  <a:pt x="592192" y="573313"/>
                </a:cubicBezTo>
                <a:lnTo>
                  <a:pt x="592192" y="447155"/>
                </a:lnTo>
                <a:cubicBezTo>
                  <a:pt x="592192" y="431077"/>
                  <a:pt x="605980" y="417471"/>
                  <a:pt x="622274" y="417471"/>
                </a:cubicBezTo>
                <a:close/>
                <a:moveTo>
                  <a:pt x="63686" y="281795"/>
                </a:moveTo>
                <a:cubicBezTo>
                  <a:pt x="56215" y="283043"/>
                  <a:pt x="47499" y="288034"/>
                  <a:pt x="42519" y="294273"/>
                </a:cubicBezTo>
                <a:cubicBezTo>
                  <a:pt x="36294" y="301760"/>
                  <a:pt x="33803" y="309247"/>
                  <a:pt x="33803" y="317981"/>
                </a:cubicBezTo>
                <a:lnTo>
                  <a:pt x="49990" y="503905"/>
                </a:lnTo>
                <a:lnTo>
                  <a:pt x="69911" y="501409"/>
                </a:lnTo>
                <a:cubicBezTo>
                  <a:pt x="77382" y="501409"/>
                  <a:pt x="83607" y="502657"/>
                  <a:pt x="88587" y="506400"/>
                </a:cubicBezTo>
                <a:lnTo>
                  <a:pt x="69911" y="281795"/>
                </a:lnTo>
                <a:close/>
                <a:moveTo>
                  <a:pt x="178234" y="273060"/>
                </a:moveTo>
                <a:lnTo>
                  <a:pt x="103528" y="279300"/>
                </a:lnTo>
                <a:lnTo>
                  <a:pt x="158312" y="899458"/>
                </a:lnTo>
                <a:lnTo>
                  <a:pt x="231772" y="891972"/>
                </a:lnTo>
                <a:close/>
                <a:moveTo>
                  <a:pt x="1151554" y="216568"/>
                </a:moveTo>
                <a:lnTo>
                  <a:pt x="1151554" y="235238"/>
                </a:lnTo>
                <a:lnTo>
                  <a:pt x="1151554" y="853827"/>
                </a:lnTo>
                <a:lnTo>
                  <a:pt x="1151554" y="908591"/>
                </a:lnTo>
                <a:lnTo>
                  <a:pt x="1151554" y="1018120"/>
                </a:lnTo>
                <a:cubicBezTo>
                  <a:pt x="1151554" y="1038035"/>
                  <a:pt x="1168982" y="1055460"/>
                  <a:pt x="1188898" y="1055460"/>
                </a:cubicBezTo>
                <a:cubicBezTo>
                  <a:pt x="1210060" y="1055460"/>
                  <a:pt x="1226242" y="1038035"/>
                  <a:pt x="1226242" y="1018120"/>
                </a:cubicBezTo>
                <a:lnTo>
                  <a:pt x="1226242" y="227770"/>
                </a:lnTo>
                <a:cubicBezTo>
                  <a:pt x="1226242" y="221547"/>
                  <a:pt x="1222508" y="216568"/>
                  <a:pt x="1216284" y="216568"/>
                </a:cubicBezTo>
                <a:close/>
                <a:moveTo>
                  <a:pt x="820174" y="198334"/>
                </a:moveTo>
                <a:lnTo>
                  <a:pt x="820174" y="275358"/>
                </a:lnTo>
                <a:cubicBezTo>
                  <a:pt x="820174" y="281570"/>
                  <a:pt x="816434" y="286539"/>
                  <a:pt x="811450" y="290266"/>
                </a:cubicBezTo>
                <a:cubicBezTo>
                  <a:pt x="806464" y="292751"/>
                  <a:pt x="798986" y="292751"/>
                  <a:pt x="794002" y="289024"/>
                </a:cubicBezTo>
                <a:lnTo>
                  <a:pt x="690556" y="221938"/>
                </a:lnTo>
                <a:cubicBezTo>
                  <a:pt x="685572" y="220696"/>
                  <a:pt x="680586" y="220696"/>
                  <a:pt x="676846" y="221938"/>
                </a:cubicBezTo>
                <a:lnTo>
                  <a:pt x="440046" y="384683"/>
                </a:lnTo>
                <a:lnTo>
                  <a:pt x="474942" y="384683"/>
                </a:lnTo>
                <a:cubicBezTo>
                  <a:pt x="483666" y="384683"/>
                  <a:pt x="492390" y="392137"/>
                  <a:pt x="492390" y="402076"/>
                </a:cubicBezTo>
                <a:lnTo>
                  <a:pt x="492390" y="686570"/>
                </a:lnTo>
                <a:cubicBezTo>
                  <a:pt x="492390" y="689055"/>
                  <a:pt x="493638" y="690297"/>
                  <a:pt x="496130" y="690297"/>
                </a:cubicBezTo>
                <a:lnTo>
                  <a:pt x="871274" y="690297"/>
                </a:lnTo>
                <a:cubicBezTo>
                  <a:pt x="872520" y="690297"/>
                  <a:pt x="875012" y="689055"/>
                  <a:pt x="875012" y="686570"/>
                </a:cubicBezTo>
                <a:lnTo>
                  <a:pt x="873766" y="402076"/>
                </a:lnTo>
                <a:cubicBezTo>
                  <a:pt x="873766" y="397107"/>
                  <a:pt x="875012" y="392137"/>
                  <a:pt x="878752" y="389653"/>
                </a:cubicBezTo>
                <a:cubicBezTo>
                  <a:pt x="882490" y="385926"/>
                  <a:pt x="886230" y="384683"/>
                  <a:pt x="891214" y="384683"/>
                </a:cubicBezTo>
                <a:lnTo>
                  <a:pt x="931096" y="384683"/>
                </a:lnTo>
                <a:lnTo>
                  <a:pt x="861302" y="331263"/>
                </a:lnTo>
                <a:cubicBezTo>
                  <a:pt x="856318" y="327536"/>
                  <a:pt x="853824" y="322567"/>
                  <a:pt x="853824" y="317597"/>
                </a:cubicBezTo>
                <a:lnTo>
                  <a:pt x="853824" y="198334"/>
                </a:lnTo>
                <a:close/>
                <a:moveTo>
                  <a:pt x="808958" y="164791"/>
                </a:moveTo>
                <a:lnTo>
                  <a:pt x="865042" y="164791"/>
                </a:lnTo>
                <a:cubicBezTo>
                  <a:pt x="877504" y="164791"/>
                  <a:pt x="888722" y="174729"/>
                  <a:pt x="888722" y="188395"/>
                </a:cubicBezTo>
                <a:lnTo>
                  <a:pt x="888722" y="308901"/>
                </a:lnTo>
                <a:lnTo>
                  <a:pt x="967240" y="369775"/>
                </a:lnTo>
                <a:cubicBezTo>
                  <a:pt x="977210" y="375987"/>
                  <a:pt x="980950" y="388410"/>
                  <a:pt x="977210" y="399591"/>
                </a:cubicBezTo>
                <a:cubicBezTo>
                  <a:pt x="972226" y="412015"/>
                  <a:pt x="962254" y="418227"/>
                  <a:pt x="951038" y="418227"/>
                </a:cubicBezTo>
                <a:lnTo>
                  <a:pt x="907416" y="418227"/>
                </a:lnTo>
                <a:lnTo>
                  <a:pt x="908662" y="686570"/>
                </a:lnTo>
                <a:cubicBezTo>
                  <a:pt x="908662" y="707690"/>
                  <a:pt x="891214" y="723840"/>
                  <a:pt x="871274" y="723840"/>
                </a:cubicBezTo>
                <a:lnTo>
                  <a:pt x="496130" y="723840"/>
                </a:lnTo>
                <a:cubicBezTo>
                  <a:pt x="474942" y="723840"/>
                  <a:pt x="457494" y="707690"/>
                  <a:pt x="457494" y="686570"/>
                </a:cubicBezTo>
                <a:lnTo>
                  <a:pt x="457494" y="419469"/>
                </a:lnTo>
                <a:lnTo>
                  <a:pt x="418858" y="419469"/>
                </a:lnTo>
                <a:cubicBezTo>
                  <a:pt x="406394" y="419469"/>
                  <a:pt x="396424" y="412015"/>
                  <a:pt x="391438" y="399591"/>
                </a:cubicBezTo>
                <a:cubicBezTo>
                  <a:pt x="388946" y="387168"/>
                  <a:pt x="392684" y="375987"/>
                  <a:pt x="402656" y="368533"/>
                </a:cubicBezTo>
                <a:lnTo>
                  <a:pt x="658152" y="194607"/>
                </a:lnTo>
                <a:cubicBezTo>
                  <a:pt x="658152" y="193364"/>
                  <a:pt x="658152" y="193364"/>
                  <a:pt x="659398" y="193364"/>
                </a:cubicBezTo>
                <a:cubicBezTo>
                  <a:pt x="674354" y="184668"/>
                  <a:pt x="691802" y="184668"/>
                  <a:pt x="706758" y="193364"/>
                </a:cubicBezTo>
                <a:lnTo>
                  <a:pt x="708004" y="193364"/>
                </a:lnTo>
                <a:lnTo>
                  <a:pt x="786524" y="243058"/>
                </a:lnTo>
                <a:lnTo>
                  <a:pt x="786524" y="188395"/>
                </a:lnTo>
                <a:cubicBezTo>
                  <a:pt x="786524" y="174729"/>
                  <a:pt x="796494" y="164791"/>
                  <a:pt x="808958" y="164791"/>
                </a:cubicBezTo>
                <a:close/>
                <a:moveTo>
                  <a:pt x="158312" y="128315"/>
                </a:moveTo>
                <a:lnTo>
                  <a:pt x="99793" y="133306"/>
                </a:lnTo>
                <a:cubicBezTo>
                  <a:pt x="94813" y="133306"/>
                  <a:pt x="91078" y="137050"/>
                  <a:pt x="91078" y="142041"/>
                </a:cubicBezTo>
                <a:lnTo>
                  <a:pt x="101038" y="245609"/>
                </a:lnTo>
                <a:lnTo>
                  <a:pt x="175744" y="239370"/>
                </a:lnTo>
                <a:lnTo>
                  <a:pt x="167028" y="135802"/>
                </a:lnTo>
                <a:cubicBezTo>
                  <a:pt x="165783" y="132059"/>
                  <a:pt x="164538" y="130811"/>
                  <a:pt x="164538" y="129563"/>
                </a:cubicBezTo>
                <a:cubicBezTo>
                  <a:pt x="163293" y="129563"/>
                  <a:pt x="160803" y="128315"/>
                  <a:pt x="158312" y="128315"/>
                </a:cubicBezTo>
                <a:close/>
                <a:moveTo>
                  <a:pt x="154577" y="93377"/>
                </a:moveTo>
                <a:cubicBezTo>
                  <a:pt x="165783" y="93377"/>
                  <a:pt x="176989" y="95872"/>
                  <a:pt x="185704" y="103359"/>
                </a:cubicBezTo>
                <a:cubicBezTo>
                  <a:pt x="194420" y="110846"/>
                  <a:pt x="199400" y="122076"/>
                  <a:pt x="200646" y="132059"/>
                </a:cubicBezTo>
                <a:lnTo>
                  <a:pt x="275350" y="998035"/>
                </a:lnTo>
                <a:cubicBezTo>
                  <a:pt x="277840" y="1016752"/>
                  <a:pt x="271616" y="1034221"/>
                  <a:pt x="260410" y="1049195"/>
                </a:cubicBezTo>
                <a:cubicBezTo>
                  <a:pt x="251694" y="1060425"/>
                  <a:pt x="239244" y="1067912"/>
                  <a:pt x="228038" y="1071655"/>
                </a:cubicBezTo>
                <a:lnTo>
                  <a:pt x="230528" y="1094116"/>
                </a:lnTo>
                <a:cubicBezTo>
                  <a:pt x="230528" y="1097859"/>
                  <a:pt x="228038" y="1099107"/>
                  <a:pt x="224302" y="1099107"/>
                </a:cubicBezTo>
                <a:lnTo>
                  <a:pt x="201890" y="1102850"/>
                </a:lnTo>
                <a:cubicBezTo>
                  <a:pt x="199400" y="1102850"/>
                  <a:pt x="195666" y="1100355"/>
                  <a:pt x="195666" y="1097859"/>
                </a:cubicBezTo>
                <a:lnTo>
                  <a:pt x="193174" y="1074151"/>
                </a:lnTo>
                <a:cubicBezTo>
                  <a:pt x="162048" y="1069160"/>
                  <a:pt x="137146" y="1042956"/>
                  <a:pt x="133411" y="1009265"/>
                </a:cubicBezTo>
                <a:lnTo>
                  <a:pt x="125940" y="919423"/>
                </a:lnTo>
                <a:lnTo>
                  <a:pt x="94813" y="567543"/>
                </a:lnTo>
                <a:cubicBezTo>
                  <a:pt x="88587" y="571286"/>
                  <a:pt x="83607" y="573782"/>
                  <a:pt x="76137" y="575029"/>
                </a:cubicBezTo>
                <a:lnTo>
                  <a:pt x="40029" y="577525"/>
                </a:lnTo>
                <a:cubicBezTo>
                  <a:pt x="38784" y="577525"/>
                  <a:pt x="38784" y="577525"/>
                  <a:pt x="38784" y="577525"/>
                </a:cubicBezTo>
                <a:cubicBezTo>
                  <a:pt x="28823" y="577525"/>
                  <a:pt x="22598" y="571286"/>
                  <a:pt x="21353" y="561304"/>
                </a:cubicBezTo>
                <a:lnTo>
                  <a:pt x="186" y="321725"/>
                </a:lnTo>
                <a:cubicBezTo>
                  <a:pt x="-1059" y="304256"/>
                  <a:pt x="3921" y="286786"/>
                  <a:pt x="15127" y="273060"/>
                </a:cubicBezTo>
                <a:cubicBezTo>
                  <a:pt x="27578" y="259335"/>
                  <a:pt x="43764" y="250600"/>
                  <a:pt x="61195" y="249352"/>
                </a:cubicBezTo>
                <a:lnTo>
                  <a:pt x="67421" y="248104"/>
                </a:lnTo>
                <a:lnTo>
                  <a:pt x="58705" y="144537"/>
                </a:lnTo>
                <a:cubicBezTo>
                  <a:pt x="56215" y="122076"/>
                  <a:pt x="73646" y="100864"/>
                  <a:pt x="96058" y="99616"/>
                </a:cubicBezTo>
                <a:close/>
                <a:moveTo>
                  <a:pt x="1080602" y="34850"/>
                </a:moveTo>
                <a:cubicBezTo>
                  <a:pt x="1059440" y="34850"/>
                  <a:pt x="1043256" y="51030"/>
                  <a:pt x="1043256" y="72189"/>
                </a:cubicBezTo>
                <a:lnTo>
                  <a:pt x="1043256" y="207856"/>
                </a:lnTo>
                <a:lnTo>
                  <a:pt x="1043256" y="235238"/>
                </a:lnTo>
                <a:lnTo>
                  <a:pt x="1043256" y="1055460"/>
                </a:lnTo>
                <a:lnTo>
                  <a:pt x="1129148" y="1055460"/>
                </a:lnTo>
                <a:cubicBezTo>
                  <a:pt x="1121680" y="1044258"/>
                  <a:pt x="1117946" y="1031811"/>
                  <a:pt x="1117946" y="1018120"/>
                </a:cubicBezTo>
                <a:lnTo>
                  <a:pt x="1117946" y="908591"/>
                </a:lnTo>
                <a:lnTo>
                  <a:pt x="1117946" y="853827"/>
                </a:lnTo>
                <a:lnTo>
                  <a:pt x="1117946" y="235238"/>
                </a:lnTo>
                <a:lnTo>
                  <a:pt x="1117946" y="177984"/>
                </a:lnTo>
                <a:lnTo>
                  <a:pt x="1117946" y="72189"/>
                </a:lnTo>
                <a:cubicBezTo>
                  <a:pt x="1117946" y="51030"/>
                  <a:pt x="1101762" y="34850"/>
                  <a:pt x="1080602" y="34850"/>
                </a:cubicBezTo>
                <a:close/>
                <a:moveTo>
                  <a:pt x="423346" y="34850"/>
                </a:moveTo>
                <a:cubicBezTo>
                  <a:pt x="383512" y="34850"/>
                  <a:pt x="352392" y="65966"/>
                  <a:pt x="352392" y="107039"/>
                </a:cubicBezTo>
                <a:lnTo>
                  <a:pt x="352392" y="144379"/>
                </a:lnTo>
                <a:lnTo>
                  <a:pt x="352392" y="200388"/>
                </a:lnTo>
                <a:lnTo>
                  <a:pt x="352392" y="1181169"/>
                </a:lnTo>
                <a:cubicBezTo>
                  <a:pt x="352392" y="1192371"/>
                  <a:pt x="359862" y="1201083"/>
                  <a:pt x="371064" y="1201083"/>
                </a:cubicBezTo>
                <a:lnTo>
                  <a:pt x="988486" y="1201083"/>
                </a:lnTo>
                <a:cubicBezTo>
                  <a:pt x="999688" y="1201083"/>
                  <a:pt x="1008402" y="1192371"/>
                  <a:pt x="1008402" y="1181169"/>
                </a:cubicBezTo>
                <a:lnTo>
                  <a:pt x="1008402" y="235238"/>
                </a:lnTo>
                <a:lnTo>
                  <a:pt x="1008402" y="207856"/>
                </a:lnTo>
                <a:lnTo>
                  <a:pt x="1008402" y="72189"/>
                </a:lnTo>
                <a:cubicBezTo>
                  <a:pt x="1008402" y="58498"/>
                  <a:pt x="1013382" y="44807"/>
                  <a:pt x="1019606" y="34850"/>
                </a:cubicBezTo>
                <a:close/>
                <a:moveTo>
                  <a:pt x="423346" y="0"/>
                </a:moveTo>
                <a:lnTo>
                  <a:pt x="1080602" y="0"/>
                </a:lnTo>
                <a:cubicBezTo>
                  <a:pt x="1120434" y="0"/>
                  <a:pt x="1151554" y="32361"/>
                  <a:pt x="1151554" y="72189"/>
                </a:cubicBezTo>
                <a:lnTo>
                  <a:pt x="1151554" y="177984"/>
                </a:lnTo>
                <a:lnTo>
                  <a:pt x="1151554" y="181718"/>
                </a:lnTo>
                <a:lnTo>
                  <a:pt x="1216284" y="181718"/>
                </a:lnTo>
                <a:cubicBezTo>
                  <a:pt x="1241180" y="181718"/>
                  <a:pt x="1261098" y="202877"/>
                  <a:pt x="1261098" y="227770"/>
                </a:cubicBezTo>
                <a:lnTo>
                  <a:pt x="1261098" y="1018120"/>
                </a:lnTo>
                <a:cubicBezTo>
                  <a:pt x="1261098" y="1057949"/>
                  <a:pt x="1228732" y="1089065"/>
                  <a:pt x="1188898" y="1089065"/>
                </a:cubicBezTo>
                <a:lnTo>
                  <a:pt x="1043256" y="1089065"/>
                </a:lnTo>
                <a:lnTo>
                  <a:pt x="1043256" y="1181169"/>
                </a:lnTo>
                <a:cubicBezTo>
                  <a:pt x="1043256" y="1211040"/>
                  <a:pt x="1018360" y="1234689"/>
                  <a:pt x="988486" y="1234689"/>
                </a:cubicBezTo>
                <a:lnTo>
                  <a:pt x="371064" y="1234689"/>
                </a:lnTo>
                <a:cubicBezTo>
                  <a:pt x="341190" y="1234689"/>
                  <a:pt x="317538" y="1211040"/>
                  <a:pt x="317538" y="1181169"/>
                </a:cubicBezTo>
                <a:lnTo>
                  <a:pt x="317538" y="200388"/>
                </a:lnTo>
                <a:lnTo>
                  <a:pt x="317538" y="144379"/>
                </a:lnTo>
                <a:lnTo>
                  <a:pt x="317538" y="107039"/>
                </a:lnTo>
                <a:cubicBezTo>
                  <a:pt x="317538" y="48541"/>
                  <a:pt x="364840" y="0"/>
                  <a:pt x="423346"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2" name="Freeform 523">
            <a:extLst>
              <a:ext uri="{FF2B5EF4-FFF2-40B4-BE49-F238E27FC236}">
                <a16:creationId xmlns:a16="http://schemas.microsoft.com/office/drawing/2014/main" id="{CBC92459-3C70-984B-9264-6F750F10EE2C}"/>
              </a:ext>
            </a:extLst>
          </p:cNvPr>
          <p:cNvSpPr>
            <a:spLocks noChangeArrowheads="1"/>
          </p:cNvSpPr>
          <p:nvPr/>
        </p:nvSpPr>
        <p:spPr bwMode="auto">
          <a:xfrm>
            <a:off x="16528333" y="7046857"/>
            <a:ext cx="1139615" cy="1038216"/>
          </a:xfrm>
          <a:custGeom>
            <a:avLst/>
            <a:gdLst>
              <a:gd name="T0" fmla="*/ 1054 w 1123"/>
              <a:gd name="T1" fmla="*/ 494 h 1042"/>
              <a:gd name="T2" fmla="*/ 805 w 1123"/>
              <a:gd name="T3" fmla="*/ 449 h 1042"/>
              <a:gd name="T4" fmla="*/ 863 w 1123"/>
              <a:gd name="T5" fmla="*/ 425 h 1042"/>
              <a:gd name="T6" fmla="*/ 552 w 1123"/>
              <a:gd name="T7" fmla="*/ 285 h 1042"/>
              <a:gd name="T8" fmla="*/ 289 w 1123"/>
              <a:gd name="T9" fmla="*/ 259 h 1042"/>
              <a:gd name="T10" fmla="*/ 662 w 1123"/>
              <a:gd name="T11" fmla="*/ 70 h 1042"/>
              <a:gd name="T12" fmla="*/ 837 w 1123"/>
              <a:gd name="T13" fmla="*/ 122 h 1042"/>
              <a:gd name="T14" fmla="*/ 836 w 1123"/>
              <a:gd name="T15" fmla="*/ 95 h 1042"/>
              <a:gd name="T16" fmla="*/ 1078 w 1123"/>
              <a:gd name="T17" fmla="*/ 424 h 1042"/>
              <a:gd name="T18" fmla="*/ 495 w 1123"/>
              <a:gd name="T19" fmla="*/ 983 h 1042"/>
              <a:gd name="T20" fmla="*/ 483 w 1123"/>
              <a:gd name="T21" fmla="*/ 855 h 1042"/>
              <a:gd name="T22" fmla="*/ 523 w 1123"/>
              <a:gd name="T23" fmla="*/ 945 h 1042"/>
              <a:gd name="T24" fmla="*/ 284 w 1123"/>
              <a:gd name="T25" fmla="*/ 900 h 1042"/>
              <a:gd name="T26" fmla="*/ 459 w 1123"/>
              <a:gd name="T27" fmla="*/ 869 h 1042"/>
              <a:gd name="T28" fmla="*/ 187 w 1123"/>
              <a:gd name="T29" fmla="*/ 854 h 1042"/>
              <a:gd name="T30" fmla="*/ 375 w 1123"/>
              <a:gd name="T31" fmla="*/ 675 h 1042"/>
              <a:gd name="T32" fmla="*/ 449 w 1123"/>
              <a:gd name="T33" fmla="*/ 653 h 1042"/>
              <a:gd name="T34" fmla="*/ 464 w 1123"/>
              <a:gd name="T35" fmla="*/ 764 h 1042"/>
              <a:gd name="T36" fmla="*/ 187 w 1123"/>
              <a:gd name="T37" fmla="*/ 854 h 1042"/>
              <a:gd name="T38" fmla="*/ 135 w 1123"/>
              <a:gd name="T39" fmla="*/ 642 h 1042"/>
              <a:gd name="T40" fmla="*/ 384 w 1123"/>
              <a:gd name="T41" fmla="*/ 569 h 1042"/>
              <a:gd name="T42" fmla="*/ 150 w 1123"/>
              <a:gd name="T43" fmla="*/ 753 h 1042"/>
              <a:gd name="T44" fmla="*/ 32 w 1123"/>
              <a:gd name="T45" fmla="*/ 549 h 1042"/>
              <a:gd name="T46" fmla="*/ 223 w 1123"/>
              <a:gd name="T47" fmla="*/ 439 h 1042"/>
              <a:gd name="T48" fmla="*/ 121 w 1123"/>
              <a:gd name="T49" fmla="*/ 618 h 1042"/>
              <a:gd name="T50" fmla="*/ 1101 w 1123"/>
              <a:gd name="T51" fmla="*/ 410 h 1042"/>
              <a:gd name="T52" fmla="*/ 819 w 1123"/>
              <a:gd name="T53" fmla="*/ 72 h 1042"/>
              <a:gd name="T54" fmla="*/ 648 w 1123"/>
              <a:gd name="T55" fmla="*/ 46 h 1042"/>
              <a:gd name="T56" fmla="*/ 502 w 1123"/>
              <a:gd name="T57" fmla="*/ 33 h 1042"/>
              <a:gd name="T58" fmla="*/ 464 w 1123"/>
              <a:gd name="T59" fmla="*/ 22 h 1042"/>
              <a:gd name="T60" fmla="*/ 555 w 1123"/>
              <a:gd name="T61" fmla="*/ 95 h 1042"/>
              <a:gd name="T62" fmla="*/ 263 w 1123"/>
              <a:gd name="T63" fmla="*/ 251 h 1042"/>
              <a:gd name="T64" fmla="*/ 600 w 1123"/>
              <a:gd name="T65" fmla="*/ 317 h 1042"/>
              <a:gd name="T66" fmla="*/ 814 w 1123"/>
              <a:gd name="T67" fmla="*/ 519 h 1042"/>
              <a:gd name="T68" fmla="*/ 900 w 1123"/>
              <a:gd name="T69" fmla="*/ 790 h 1042"/>
              <a:gd name="T70" fmla="*/ 712 w 1123"/>
              <a:gd name="T71" fmla="*/ 586 h 1042"/>
              <a:gd name="T72" fmla="*/ 701 w 1123"/>
              <a:gd name="T73" fmla="*/ 622 h 1042"/>
              <a:gd name="T74" fmla="*/ 820 w 1123"/>
              <a:gd name="T75" fmla="*/ 827 h 1042"/>
              <a:gd name="T76" fmla="*/ 752 w 1123"/>
              <a:gd name="T77" fmla="*/ 916 h 1042"/>
              <a:gd name="T78" fmla="*/ 583 w 1123"/>
              <a:gd name="T79" fmla="*/ 660 h 1042"/>
              <a:gd name="T80" fmla="*/ 573 w 1123"/>
              <a:gd name="T81" fmla="*/ 697 h 1042"/>
              <a:gd name="T82" fmla="*/ 655 w 1123"/>
              <a:gd name="T83" fmla="*/ 962 h 1042"/>
              <a:gd name="T84" fmla="*/ 519 w 1123"/>
              <a:gd name="T85" fmla="*/ 734 h 1042"/>
              <a:gd name="T86" fmla="*/ 457 w 1123"/>
              <a:gd name="T87" fmla="*/ 626 h 1042"/>
              <a:gd name="T88" fmla="*/ 354 w 1123"/>
              <a:gd name="T89" fmla="*/ 514 h 1042"/>
              <a:gd name="T90" fmla="*/ 284 w 1123"/>
              <a:gd name="T91" fmla="*/ 454 h 1042"/>
              <a:gd name="T92" fmla="*/ 87 w 1123"/>
              <a:gd name="T93" fmla="*/ 316 h 1042"/>
              <a:gd name="T94" fmla="*/ 51 w 1123"/>
              <a:gd name="T95" fmla="*/ 244 h 1042"/>
              <a:gd name="T96" fmla="*/ 61 w 1123"/>
              <a:gd name="T97" fmla="*/ 309 h 1042"/>
              <a:gd name="T98" fmla="*/ 47 w 1123"/>
              <a:gd name="T99" fmla="*/ 489 h 1042"/>
              <a:gd name="T100" fmla="*/ 68 w 1123"/>
              <a:gd name="T101" fmla="*/ 651 h 1042"/>
              <a:gd name="T102" fmla="*/ 89 w 1123"/>
              <a:gd name="T103" fmla="*/ 738 h 1042"/>
              <a:gd name="T104" fmla="*/ 164 w 1123"/>
              <a:gd name="T105" fmla="*/ 868 h 1042"/>
              <a:gd name="T106" fmla="*/ 236 w 1123"/>
              <a:gd name="T107" fmla="*/ 912 h 1042"/>
              <a:gd name="T108" fmla="*/ 358 w 1123"/>
              <a:gd name="T109" fmla="*/ 1029 h 1042"/>
              <a:gd name="T110" fmla="*/ 509 w 1123"/>
              <a:gd name="T111" fmla="*/ 1007 h 1042"/>
              <a:gd name="T112" fmla="*/ 625 w 1123"/>
              <a:gd name="T113" fmla="*/ 997 h 1042"/>
              <a:gd name="T114" fmla="*/ 744 w 1123"/>
              <a:gd name="T115" fmla="*/ 943 h 1042"/>
              <a:gd name="T116" fmla="*/ 811 w 1123"/>
              <a:gd name="T117" fmla="*/ 934 h 1042"/>
              <a:gd name="T118" fmla="*/ 913 w 1123"/>
              <a:gd name="T119" fmla="*/ 813 h 1042"/>
              <a:gd name="T120" fmla="*/ 945 w 1123"/>
              <a:gd name="T121" fmla="*/ 690 h 1042"/>
              <a:gd name="T122" fmla="*/ 1067 w 1123"/>
              <a:gd name="T123" fmla="*/ 518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3" h="1042">
                <a:moveTo>
                  <a:pt x="1082" y="461"/>
                </a:moveTo>
                <a:lnTo>
                  <a:pt x="1082" y="461"/>
                </a:lnTo>
                <a:cubicBezTo>
                  <a:pt x="1079" y="474"/>
                  <a:pt x="1071" y="484"/>
                  <a:pt x="1060" y="490"/>
                </a:cubicBezTo>
                <a:lnTo>
                  <a:pt x="1054" y="494"/>
                </a:lnTo>
                <a:lnTo>
                  <a:pt x="1054" y="494"/>
                </a:lnTo>
                <a:cubicBezTo>
                  <a:pt x="1039" y="502"/>
                  <a:pt x="1031" y="517"/>
                  <a:pt x="1030" y="534"/>
                </a:cubicBezTo>
                <a:lnTo>
                  <a:pt x="1030" y="534"/>
                </a:lnTo>
                <a:cubicBezTo>
                  <a:pt x="1027" y="583"/>
                  <a:pt x="1000" y="627"/>
                  <a:pt x="958" y="651"/>
                </a:cubicBezTo>
                <a:lnTo>
                  <a:pt x="931" y="667"/>
                </a:lnTo>
                <a:lnTo>
                  <a:pt x="805" y="449"/>
                </a:lnTo>
                <a:lnTo>
                  <a:pt x="805" y="449"/>
                </a:lnTo>
                <a:cubicBezTo>
                  <a:pt x="821" y="449"/>
                  <a:pt x="837" y="447"/>
                  <a:pt x="853" y="442"/>
                </a:cubicBezTo>
                <a:lnTo>
                  <a:pt x="853" y="442"/>
                </a:lnTo>
                <a:cubicBezTo>
                  <a:pt x="860" y="440"/>
                  <a:pt x="865" y="432"/>
                  <a:pt x="863" y="425"/>
                </a:cubicBezTo>
                <a:lnTo>
                  <a:pt x="863" y="425"/>
                </a:lnTo>
                <a:cubicBezTo>
                  <a:pt x="860" y="418"/>
                  <a:pt x="853" y="414"/>
                  <a:pt x="845" y="416"/>
                </a:cubicBezTo>
                <a:lnTo>
                  <a:pt x="845" y="416"/>
                </a:lnTo>
                <a:cubicBezTo>
                  <a:pt x="771" y="438"/>
                  <a:pt x="698" y="400"/>
                  <a:pt x="622" y="301"/>
                </a:cubicBezTo>
                <a:lnTo>
                  <a:pt x="622" y="301"/>
                </a:lnTo>
                <a:cubicBezTo>
                  <a:pt x="605" y="279"/>
                  <a:pt x="575" y="272"/>
                  <a:pt x="552" y="285"/>
                </a:cubicBezTo>
                <a:lnTo>
                  <a:pt x="551" y="285"/>
                </a:lnTo>
                <a:lnTo>
                  <a:pt x="551" y="285"/>
                </a:lnTo>
                <a:cubicBezTo>
                  <a:pt x="550" y="287"/>
                  <a:pt x="375" y="407"/>
                  <a:pt x="304" y="310"/>
                </a:cubicBezTo>
                <a:lnTo>
                  <a:pt x="304" y="310"/>
                </a:lnTo>
                <a:cubicBezTo>
                  <a:pt x="290" y="289"/>
                  <a:pt x="286" y="272"/>
                  <a:pt x="289" y="259"/>
                </a:cubicBezTo>
                <a:lnTo>
                  <a:pt x="289" y="259"/>
                </a:lnTo>
                <a:cubicBezTo>
                  <a:pt x="293" y="247"/>
                  <a:pt x="305" y="237"/>
                  <a:pt x="328" y="227"/>
                </a:cubicBezTo>
                <a:lnTo>
                  <a:pt x="328" y="227"/>
                </a:lnTo>
                <a:cubicBezTo>
                  <a:pt x="338" y="223"/>
                  <a:pt x="579" y="122"/>
                  <a:pt x="662" y="70"/>
                </a:cubicBezTo>
                <a:lnTo>
                  <a:pt x="662" y="70"/>
                </a:lnTo>
                <a:cubicBezTo>
                  <a:pt x="690" y="53"/>
                  <a:pt x="721" y="49"/>
                  <a:pt x="749" y="59"/>
                </a:cubicBezTo>
                <a:lnTo>
                  <a:pt x="749" y="59"/>
                </a:lnTo>
                <a:cubicBezTo>
                  <a:pt x="777" y="68"/>
                  <a:pt x="801" y="88"/>
                  <a:pt x="817" y="117"/>
                </a:cubicBezTo>
                <a:lnTo>
                  <a:pt x="817" y="117"/>
                </a:lnTo>
                <a:cubicBezTo>
                  <a:pt x="822" y="123"/>
                  <a:pt x="830" y="126"/>
                  <a:pt x="837" y="122"/>
                </a:cubicBezTo>
                <a:lnTo>
                  <a:pt x="837" y="122"/>
                </a:lnTo>
                <a:cubicBezTo>
                  <a:pt x="843" y="118"/>
                  <a:pt x="845" y="110"/>
                  <a:pt x="841" y="103"/>
                </a:cubicBezTo>
                <a:lnTo>
                  <a:pt x="841" y="103"/>
                </a:lnTo>
                <a:cubicBezTo>
                  <a:pt x="839" y="100"/>
                  <a:pt x="838" y="98"/>
                  <a:pt x="836" y="95"/>
                </a:cubicBezTo>
                <a:lnTo>
                  <a:pt x="836" y="95"/>
                </a:lnTo>
                <a:cubicBezTo>
                  <a:pt x="846" y="90"/>
                  <a:pt x="858" y="88"/>
                  <a:pt x="869" y="92"/>
                </a:cubicBezTo>
                <a:lnTo>
                  <a:pt x="869" y="92"/>
                </a:lnTo>
                <a:cubicBezTo>
                  <a:pt x="882" y="95"/>
                  <a:pt x="892" y="103"/>
                  <a:pt x="899" y="114"/>
                </a:cubicBezTo>
                <a:lnTo>
                  <a:pt x="1078" y="424"/>
                </a:lnTo>
                <a:lnTo>
                  <a:pt x="1078" y="424"/>
                </a:lnTo>
                <a:cubicBezTo>
                  <a:pt x="1084" y="435"/>
                  <a:pt x="1085" y="448"/>
                  <a:pt x="1082" y="461"/>
                </a:cubicBezTo>
                <a:close/>
                <a:moveTo>
                  <a:pt x="523" y="945"/>
                </a:moveTo>
                <a:lnTo>
                  <a:pt x="523" y="945"/>
                </a:lnTo>
                <a:cubicBezTo>
                  <a:pt x="519" y="961"/>
                  <a:pt x="509" y="975"/>
                  <a:pt x="495" y="983"/>
                </a:cubicBezTo>
                <a:lnTo>
                  <a:pt x="495" y="983"/>
                </a:lnTo>
                <a:cubicBezTo>
                  <a:pt x="477" y="993"/>
                  <a:pt x="455" y="993"/>
                  <a:pt x="437" y="984"/>
                </a:cubicBezTo>
                <a:lnTo>
                  <a:pt x="451" y="976"/>
                </a:lnTo>
                <a:lnTo>
                  <a:pt x="451" y="976"/>
                </a:lnTo>
                <a:cubicBezTo>
                  <a:pt x="493" y="951"/>
                  <a:pt x="507" y="898"/>
                  <a:pt x="483" y="855"/>
                </a:cubicBezTo>
                <a:lnTo>
                  <a:pt x="483" y="855"/>
                </a:lnTo>
                <a:cubicBezTo>
                  <a:pt x="471" y="835"/>
                  <a:pt x="452" y="821"/>
                  <a:pt x="431" y="815"/>
                </a:cubicBezTo>
                <a:lnTo>
                  <a:pt x="459" y="799"/>
                </a:lnTo>
                <a:lnTo>
                  <a:pt x="517" y="899"/>
                </a:lnTo>
                <a:lnTo>
                  <a:pt x="517" y="899"/>
                </a:lnTo>
                <a:cubicBezTo>
                  <a:pt x="526" y="914"/>
                  <a:pt x="528" y="930"/>
                  <a:pt x="523" y="945"/>
                </a:cubicBezTo>
                <a:close/>
                <a:moveTo>
                  <a:pt x="345" y="1005"/>
                </a:moveTo>
                <a:lnTo>
                  <a:pt x="345" y="1005"/>
                </a:lnTo>
                <a:cubicBezTo>
                  <a:pt x="315" y="1022"/>
                  <a:pt x="279" y="1012"/>
                  <a:pt x="262" y="983"/>
                </a:cubicBezTo>
                <a:lnTo>
                  <a:pt x="262" y="983"/>
                </a:lnTo>
                <a:cubicBezTo>
                  <a:pt x="245" y="954"/>
                  <a:pt x="255" y="916"/>
                  <a:pt x="284" y="900"/>
                </a:cubicBezTo>
                <a:lnTo>
                  <a:pt x="376" y="847"/>
                </a:lnTo>
                <a:lnTo>
                  <a:pt x="376" y="847"/>
                </a:lnTo>
                <a:cubicBezTo>
                  <a:pt x="390" y="838"/>
                  <a:pt x="407" y="836"/>
                  <a:pt x="422" y="841"/>
                </a:cubicBezTo>
                <a:lnTo>
                  <a:pt x="422" y="841"/>
                </a:lnTo>
                <a:cubicBezTo>
                  <a:pt x="438" y="845"/>
                  <a:pt x="451" y="855"/>
                  <a:pt x="459" y="869"/>
                </a:cubicBezTo>
                <a:lnTo>
                  <a:pt x="459" y="869"/>
                </a:lnTo>
                <a:cubicBezTo>
                  <a:pt x="476" y="898"/>
                  <a:pt x="466" y="935"/>
                  <a:pt x="437" y="952"/>
                </a:cubicBezTo>
                <a:lnTo>
                  <a:pt x="345" y="1005"/>
                </a:lnTo>
                <a:close/>
                <a:moveTo>
                  <a:pt x="187" y="854"/>
                </a:moveTo>
                <a:lnTo>
                  <a:pt x="187" y="854"/>
                </a:lnTo>
                <a:cubicBezTo>
                  <a:pt x="179" y="840"/>
                  <a:pt x="177" y="824"/>
                  <a:pt x="181" y="808"/>
                </a:cubicBezTo>
                <a:lnTo>
                  <a:pt x="181" y="808"/>
                </a:lnTo>
                <a:cubicBezTo>
                  <a:pt x="185" y="792"/>
                  <a:pt x="196" y="779"/>
                  <a:pt x="210" y="771"/>
                </a:cubicBezTo>
                <a:lnTo>
                  <a:pt x="375" y="675"/>
                </a:lnTo>
                <a:lnTo>
                  <a:pt x="375" y="675"/>
                </a:lnTo>
                <a:lnTo>
                  <a:pt x="375" y="675"/>
                </a:lnTo>
                <a:lnTo>
                  <a:pt x="403" y="659"/>
                </a:lnTo>
                <a:lnTo>
                  <a:pt x="403" y="659"/>
                </a:lnTo>
                <a:cubicBezTo>
                  <a:pt x="418" y="651"/>
                  <a:pt x="434" y="649"/>
                  <a:pt x="449" y="653"/>
                </a:cubicBezTo>
                <a:lnTo>
                  <a:pt x="449" y="653"/>
                </a:lnTo>
                <a:cubicBezTo>
                  <a:pt x="465" y="657"/>
                  <a:pt x="478" y="667"/>
                  <a:pt x="487" y="681"/>
                </a:cubicBezTo>
                <a:lnTo>
                  <a:pt x="487" y="681"/>
                </a:lnTo>
                <a:cubicBezTo>
                  <a:pt x="495" y="695"/>
                  <a:pt x="497" y="712"/>
                  <a:pt x="493" y="727"/>
                </a:cubicBezTo>
                <a:lnTo>
                  <a:pt x="493" y="727"/>
                </a:lnTo>
                <a:cubicBezTo>
                  <a:pt x="488" y="743"/>
                  <a:pt x="478" y="756"/>
                  <a:pt x="464" y="764"/>
                </a:cubicBezTo>
                <a:lnTo>
                  <a:pt x="270" y="876"/>
                </a:lnTo>
                <a:lnTo>
                  <a:pt x="270" y="876"/>
                </a:lnTo>
                <a:cubicBezTo>
                  <a:pt x="256" y="884"/>
                  <a:pt x="240" y="887"/>
                  <a:pt x="224" y="882"/>
                </a:cubicBezTo>
                <a:lnTo>
                  <a:pt x="224" y="882"/>
                </a:lnTo>
                <a:cubicBezTo>
                  <a:pt x="208" y="878"/>
                  <a:pt x="196" y="868"/>
                  <a:pt x="187" y="854"/>
                </a:cubicBezTo>
                <a:close/>
                <a:moveTo>
                  <a:pt x="113" y="725"/>
                </a:moveTo>
                <a:lnTo>
                  <a:pt x="113" y="725"/>
                </a:lnTo>
                <a:cubicBezTo>
                  <a:pt x="104" y="711"/>
                  <a:pt x="103" y="694"/>
                  <a:pt x="107" y="679"/>
                </a:cubicBezTo>
                <a:lnTo>
                  <a:pt x="107" y="679"/>
                </a:lnTo>
                <a:cubicBezTo>
                  <a:pt x="110" y="663"/>
                  <a:pt x="121" y="650"/>
                  <a:pt x="135" y="642"/>
                </a:cubicBezTo>
                <a:lnTo>
                  <a:pt x="301" y="546"/>
                </a:lnTo>
                <a:lnTo>
                  <a:pt x="301" y="546"/>
                </a:lnTo>
                <a:cubicBezTo>
                  <a:pt x="315" y="538"/>
                  <a:pt x="331" y="536"/>
                  <a:pt x="347" y="540"/>
                </a:cubicBezTo>
                <a:lnTo>
                  <a:pt x="347" y="540"/>
                </a:lnTo>
                <a:cubicBezTo>
                  <a:pt x="362" y="544"/>
                  <a:pt x="376" y="554"/>
                  <a:pt x="384" y="569"/>
                </a:cubicBezTo>
                <a:lnTo>
                  <a:pt x="384" y="569"/>
                </a:lnTo>
                <a:cubicBezTo>
                  <a:pt x="401" y="597"/>
                  <a:pt x="391" y="635"/>
                  <a:pt x="362" y="651"/>
                </a:cubicBezTo>
                <a:lnTo>
                  <a:pt x="196" y="747"/>
                </a:lnTo>
                <a:lnTo>
                  <a:pt x="196" y="747"/>
                </a:lnTo>
                <a:cubicBezTo>
                  <a:pt x="182" y="755"/>
                  <a:pt x="166" y="757"/>
                  <a:pt x="150" y="753"/>
                </a:cubicBezTo>
                <a:lnTo>
                  <a:pt x="150" y="753"/>
                </a:lnTo>
                <a:cubicBezTo>
                  <a:pt x="134" y="749"/>
                  <a:pt x="121" y="739"/>
                  <a:pt x="113" y="725"/>
                </a:cubicBezTo>
                <a:close/>
                <a:moveTo>
                  <a:pt x="38" y="596"/>
                </a:moveTo>
                <a:lnTo>
                  <a:pt x="38" y="596"/>
                </a:lnTo>
                <a:cubicBezTo>
                  <a:pt x="30" y="582"/>
                  <a:pt x="28" y="565"/>
                  <a:pt x="32" y="549"/>
                </a:cubicBezTo>
                <a:lnTo>
                  <a:pt x="32" y="549"/>
                </a:lnTo>
                <a:cubicBezTo>
                  <a:pt x="36" y="534"/>
                  <a:pt x="46" y="521"/>
                  <a:pt x="60" y="513"/>
                </a:cubicBezTo>
                <a:lnTo>
                  <a:pt x="177" y="446"/>
                </a:lnTo>
                <a:lnTo>
                  <a:pt x="177" y="446"/>
                </a:lnTo>
                <a:cubicBezTo>
                  <a:pt x="191" y="437"/>
                  <a:pt x="208" y="435"/>
                  <a:pt x="223" y="439"/>
                </a:cubicBezTo>
                <a:lnTo>
                  <a:pt x="223" y="439"/>
                </a:lnTo>
                <a:cubicBezTo>
                  <a:pt x="239" y="444"/>
                  <a:pt x="252" y="454"/>
                  <a:pt x="260" y="468"/>
                </a:cubicBezTo>
                <a:lnTo>
                  <a:pt x="260" y="468"/>
                </a:lnTo>
                <a:cubicBezTo>
                  <a:pt x="277" y="497"/>
                  <a:pt x="267" y="534"/>
                  <a:pt x="238" y="551"/>
                </a:cubicBezTo>
                <a:lnTo>
                  <a:pt x="121" y="618"/>
                </a:lnTo>
                <a:lnTo>
                  <a:pt x="121" y="618"/>
                </a:lnTo>
                <a:cubicBezTo>
                  <a:pt x="108" y="626"/>
                  <a:pt x="91" y="628"/>
                  <a:pt x="75" y="624"/>
                </a:cubicBezTo>
                <a:lnTo>
                  <a:pt x="75" y="624"/>
                </a:lnTo>
                <a:cubicBezTo>
                  <a:pt x="59" y="620"/>
                  <a:pt x="46" y="610"/>
                  <a:pt x="38" y="596"/>
                </a:cubicBezTo>
                <a:close/>
                <a:moveTo>
                  <a:pt x="1101" y="410"/>
                </a:moveTo>
                <a:lnTo>
                  <a:pt x="922" y="101"/>
                </a:lnTo>
                <a:lnTo>
                  <a:pt x="922" y="101"/>
                </a:lnTo>
                <a:cubicBezTo>
                  <a:pt x="912" y="83"/>
                  <a:pt x="896" y="70"/>
                  <a:pt x="876" y="65"/>
                </a:cubicBezTo>
                <a:lnTo>
                  <a:pt x="876" y="65"/>
                </a:lnTo>
                <a:cubicBezTo>
                  <a:pt x="857" y="60"/>
                  <a:pt x="837" y="63"/>
                  <a:pt x="819" y="72"/>
                </a:cubicBezTo>
                <a:lnTo>
                  <a:pt x="819" y="72"/>
                </a:lnTo>
                <a:cubicBezTo>
                  <a:pt x="802" y="54"/>
                  <a:pt x="781" y="40"/>
                  <a:pt x="758" y="33"/>
                </a:cubicBezTo>
                <a:lnTo>
                  <a:pt x="758" y="33"/>
                </a:lnTo>
                <a:cubicBezTo>
                  <a:pt x="722" y="21"/>
                  <a:pt x="683" y="25"/>
                  <a:pt x="648" y="46"/>
                </a:cubicBezTo>
                <a:lnTo>
                  <a:pt x="648" y="46"/>
                </a:lnTo>
                <a:cubicBezTo>
                  <a:pt x="632" y="56"/>
                  <a:pt x="608" y="68"/>
                  <a:pt x="582" y="82"/>
                </a:cubicBezTo>
                <a:lnTo>
                  <a:pt x="582" y="82"/>
                </a:lnTo>
                <a:cubicBezTo>
                  <a:pt x="564" y="66"/>
                  <a:pt x="544" y="55"/>
                  <a:pt x="521" y="48"/>
                </a:cubicBezTo>
                <a:lnTo>
                  <a:pt x="521" y="48"/>
                </a:lnTo>
                <a:cubicBezTo>
                  <a:pt x="513" y="45"/>
                  <a:pt x="506" y="40"/>
                  <a:pt x="502" y="33"/>
                </a:cubicBezTo>
                <a:lnTo>
                  <a:pt x="488" y="8"/>
                </a:lnTo>
                <a:lnTo>
                  <a:pt x="488" y="8"/>
                </a:lnTo>
                <a:cubicBezTo>
                  <a:pt x="483" y="2"/>
                  <a:pt x="476" y="0"/>
                  <a:pt x="469" y="3"/>
                </a:cubicBezTo>
                <a:lnTo>
                  <a:pt x="469" y="3"/>
                </a:lnTo>
                <a:cubicBezTo>
                  <a:pt x="462" y="7"/>
                  <a:pt x="460" y="16"/>
                  <a:pt x="464" y="22"/>
                </a:cubicBezTo>
                <a:lnTo>
                  <a:pt x="478" y="46"/>
                </a:lnTo>
                <a:lnTo>
                  <a:pt x="478" y="46"/>
                </a:lnTo>
                <a:cubicBezTo>
                  <a:pt x="485" y="60"/>
                  <a:pt x="498" y="70"/>
                  <a:pt x="513" y="74"/>
                </a:cubicBezTo>
                <a:lnTo>
                  <a:pt x="513" y="74"/>
                </a:lnTo>
                <a:cubicBezTo>
                  <a:pt x="528" y="79"/>
                  <a:pt x="542" y="86"/>
                  <a:pt x="555" y="95"/>
                </a:cubicBezTo>
                <a:lnTo>
                  <a:pt x="555" y="95"/>
                </a:lnTo>
                <a:cubicBezTo>
                  <a:pt x="452" y="145"/>
                  <a:pt x="318" y="202"/>
                  <a:pt x="317" y="202"/>
                </a:cubicBezTo>
                <a:lnTo>
                  <a:pt x="317" y="202"/>
                </a:lnTo>
                <a:cubicBezTo>
                  <a:pt x="298" y="210"/>
                  <a:pt x="271" y="224"/>
                  <a:pt x="263" y="251"/>
                </a:cubicBezTo>
                <a:lnTo>
                  <a:pt x="263" y="251"/>
                </a:lnTo>
                <a:cubicBezTo>
                  <a:pt x="257" y="273"/>
                  <a:pt x="262" y="296"/>
                  <a:pt x="282" y="326"/>
                </a:cubicBezTo>
                <a:lnTo>
                  <a:pt x="282" y="326"/>
                </a:lnTo>
                <a:cubicBezTo>
                  <a:pt x="367" y="443"/>
                  <a:pt x="553" y="318"/>
                  <a:pt x="566" y="308"/>
                </a:cubicBezTo>
                <a:lnTo>
                  <a:pt x="566" y="308"/>
                </a:lnTo>
                <a:cubicBezTo>
                  <a:pt x="577" y="302"/>
                  <a:pt x="591" y="306"/>
                  <a:pt x="600" y="317"/>
                </a:cubicBezTo>
                <a:lnTo>
                  <a:pt x="600" y="317"/>
                </a:lnTo>
                <a:cubicBezTo>
                  <a:pt x="657" y="392"/>
                  <a:pt x="714" y="435"/>
                  <a:pt x="772" y="446"/>
                </a:cubicBezTo>
                <a:lnTo>
                  <a:pt x="814" y="519"/>
                </a:lnTo>
                <a:lnTo>
                  <a:pt x="814" y="519"/>
                </a:lnTo>
                <a:lnTo>
                  <a:pt x="814" y="519"/>
                </a:lnTo>
                <a:lnTo>
                  <a:pt x="922" y="707"/>
                </a:lnTo>
                <a:lnTo>
                  <a:pt x="922" y="707"/>
                </a:lnTo>
                <a:cubicBezTo>
                  <a:pt x="931" y="721"/>
                  <a:pt x="932" y="737"/>
                  <a:pt x="928" y="753"/>
                </a:cubicBezTo>
                <a:lnTo>
                  <a:pt x="928" y="753"/>
                </a:lnTo>
                <a:cubicBezTo>
                  <a:pt x="924" y="768"/>
                  <a:pt x="914" y="781"/>
                  <a:pt x="900" y="790"/>
                </a:cubicBezTo>
                <a:lnTo>
                  <a:pt x="900" y="790"/>
                </a:lnTo>
                <a:cubicBezTo>
                  <a:pt x="871" y="806"/>
                  <a:pt x="834" y="797"/>
                  <a:pt x="817" y="767"/>
                </a:cubicBezTo>
                <a:lnTo>
                  <a:pt x="804" y="745"/>
                </a:lnTo>
                <a:lnTo>
                  <a:pt x="712" y="586"/>
                </a:lnTo>
                <a:lnTo>
                  <a:pt x="712" y="586"/>
                </a:lnTo>
                <a:cubicBezTo>
                  <a:pt x="708" y="579"/>
                  <a:pt x="700" y="577"/>
                  <a:pt x="693" y="581"/>
                </a:cubicBezTo>
                <a:lnTo>
                  <a:pt x="693" y="581"/>
                </a:lnTo>
                <a:cubicBezTo>
                  <a:pt x="687" y="584"/>
                  <a:pt x="685" y="593"/>
                  <a:pt x="688" y="600"/>
                </a:cubicBezTo>
                <a:lnTo>
                  <a:pt x="701" y="622"/>
                </a:lnTo>
                <a:lnTo>
                  <a:pt x="701" y="622"/>
                </a:lnTo>
                <a:lnTo>
                  <a:pt x="701" y="622"/>
                </a:lnTo>
                <a:lnTo>
                  <a:pt x="780" y="759"/>
                </a:lnTo>
                <a:lnTo>
                  <a:pt x="793" y="781"/>
                </a:lnTo>
                <a:lnTo>
                  <a:pt x="793" y="781"/>
                </a:lnTo>
                <a:lnTo>
                  <a:pt x="820" y="827"/>
                </a:lnTo>
                <a:lnTo>
                  <a:pt x="820" y="827"/>
                </a:lnTo>
                <a:cubicBezTo>
                  <a:pt x="837" y="856"/>
                  <a:pt x="827" y="893"/>
                  <a:pt x="797" y="910"/>
                </a:cubicBezTo>
                <a:lnTo>
                  <a:pt x="797" y="910"/>
                </a:lnTo>
                <a:cubicBezTo>
                  <a:pt x="783" y="918"/>
                  <a:pt x="767" y="921"/>
                  <a:pt x="752" y="916"/>
                </a:cubicBezTo>
                <a:lnTo>
                  <a:pt x="752" y="916"/>
                </a:lnTo>
                <a:cubicBezTo>
                  <a:pt x="735" y="912"/>
                  <a:pt x="723" y="902"/>
                  <a:pt x="715" y="888"/>
                </a:cubicBezTo>
                <a:lnTo>
                  <a:pt x="701" y="865"/>
                </a:lnTo>
                <a:lnTo>
                  <a:pt x="701" y="865"/>
                </a:lnTo>
                <a:lnTo>
                  <a:pt x="701" y="865"/>
                </a:lnTo>
                <a:lnTo>
                  <a:pt x="583" y="660"/>
                </a:lnTo>
                <a:lnTo>
                  <a:pt x="583" y="660"/>
                </a:lnTo>
                <a:cubicBezTo>
                  <a:pt x="579" y="653"/>
                  <a:pt x="571" y="652"/>
                  <a:pt x="564" y="655"/>
                </a:cubicBezTo>
                <a:lnTo>
                  <a:pt x="564" y="655"/>
                </a:lnTo>
                <a:cubicBezTo>
                  <a:pt x="558" y="659"/>
                  <a:pt x="556" y="668"/>
                  <a:pt x="559" y="674"/>
                </a:cubicBezTo>
                <a:lnTo>
                  <a:pt x="573" y="697"/>
                </a:lnTo>
                <a:lnTo>
                  <a:pt x="573" y="697"/>
                </a:lnTo>
                <a:lnTo>
                  <a:pt x="573" y="697"/>
                </a:lnTo>
                <a:lnTo>
                  <a:pt x="677" y="879"/>
                </a:lnTo>
                <a:lnTo>
                  <a:pt x="677" y="879"/>
                </a:lnTo>
                <a:cubicBezTo>
                  <a:pt x="694" y="908"/>
                  <a:pt x="684" y="945"/>
                  <a:pt x="655" y="962"/>
                </a:cubicBezTo>
                <a:lnTo>
                  <a:pt x="655" y="962"/>
                </a:lnTo>
                <a:cubicBezTo>
                  <a:pt x="626" y="978"/>
                  <a:pt x="589" y="968"/>
                  <a:pt x="572" y="940"/>
                </a:cubicBezTo>
                <a:lnTo>
                  <a:pt x="483" y="784"/>
                </a:lnTo>
                <a:lnTo>
                  <a:pt x="483" y="784"/>
                </a:lnTo>
                <a:cubicBezTo>
                  <a:pt x="501" y="773"/>
                  <a:pt x="514" y="755"/>
                  <a:pt x="519" y="734"/>
                </a:cubicBezTo>
                <a:lnTo>
                  <a:pt x="519" y="734"/>
                </a:lnTo>
                <a:cubicBezTo>
                  <a:pt x="525" y="712"/>
                  <a:pt x="522" y="688"/>
                  <a:pt x="511" y="668"/>
                </a:cubicBezTo>
                <a:lnTo>
                  <a:pt x="511" y="668"/>
                </a:lnTo>
                <a:cubicBezTo>
                  <a:pt x="498" y="647"/>
                  <a:pt x="479" y="632"/>
                  <a:pt x="457" y="626"/>
                </a:cubicBezTo>
                <a:lnTo>
                  <a:pt x="457" y="626"/>
                </a:lnTo>
                <a:cubicBezTo>
                  <a:pt x="443" y="622"/>
                  <a:pt x="429" y="622"/>
                  <a:pt x="415" y="625"/>
                </a:cubicBezTo>
                <a:lnTo>
                  <a:pt x="415" y="625"/>
                </a:lnTo>
                <a:cubicBezTo>
                  <a:pt x="422" y="603"/>
                  <a:pt x="420" y="577"/>
                  <a:pt x="408" y="554"/>
                </a:cubicBezTo>
                <a:lnTo>
                  <a:pt x="408" y="554"/>
                </a:lnTo>
                <a:cubicBezTo>
                  <a:pt x="396" y="534"/>
                  <a:pt x="377" y="520"/>
                  <a:pt x="354" y="514"/>
                </a:cubicBezTo>
                <a:lnTo>
                  <a:pt x="354" y="514"/>
                </a:lnTo>
                <a:cubicBezTo>
                  <a:pt x="334" y="508"/>
                  <a:pt x="312" y="510"/>
                  <a:pt x="293" y="519"/>
                </a:cubicBezTo>
                <a:lnTo>
                  <a:pt x="293" y="519"/>
                </a:lnTo>
                <a:cubicBezTo>
                  <a:pt x="298" y="498"/>
                  <a:pt x="296" y="474"/>
                  <a:pt x="284" y="454"/>
                </a:cubicBezTo>
                <a:lnTo>
                  <a:pt x="284" y="454"/>
                </a:lnTo>
                <a:cubicBezTo>
                  <a:pt x="260" y="412"/>
                  <a:pt x="205" y="397"/>
                  <a:pt x="164" y="422"/>
                </a:cubicBezTo>
                <a:lnTo>
                  <a:pt x="117" y="449"/>
                </a:lnTo>
                <a:lnTo>
                  <a:pt x="102" y="423"/>
                </a:lnTo>
                <a:lnTo>
                  <a:pt x="102" y="423"/>
                </a:lnTo>
                <a:cubicBezTo>
                  <a:pt x="84" y="391"/>
                  <a:pt x="78" y="353"/>
                  <a:pt x="87" y="316"/>
                </a:cubicBezTo>
                <a:lnTo>
                  <a:pt x="87" y="316"/>
                </a:lnTo>
                <a:cubicBezTo>
                  <a:pt x="92" y="300"/>
                  <a:pt x="90" y="284"/>
                  <a:pt x="82" y="270"/>
                </a:cubicBezTo>
                <a:lnTo>
                  <a:pt x="70" y="250"/>
                </a:lnTo>
                <a:lnTo>
                  <a:pt x="70" y="250"/>
                </a:lnTo>
                <a:cubicBezTo>
                  <a:pt x="66" y="243"/>
                  <a:pt x="58" y="241"/>
                  <a:pt x="51" y="244"/>
                </a:cubicBezTo>
                <a:lnTo>
                  <a:pt x="51" y="244"/>
                </a:lnTo>
                <a:cubicBezTo>
                  <a:pt x="45" y="249"/>
                  <a:pt x="43" y="257"/>
                  <a:pt x="46" y="263"/>
                </a:cubicBezTo>
                <a:lnTo>
                  <a:pt x="58" y="284"/>
                </a:lnTo>
                <a:lnTo>
                  <a:pt x="58" y="284"/>
                </a:lnTo>
                <a:cubicBezTo>
                  <a:pt x="62" y="291"/>
                  <a:pt x="63" y="300"/>
                  <a:pt x="61" y="309"/>
                </a:cubicBezTo>
                <a:lnTo>
                  <a:pt x="61" y="309"/>
                </a:lnTo>
                <a:cubicBezTo>
                  <a:pt x="50" y="353"/>
                  <a:pt x="56" y="398"/>
                  <a:pt x="79" y="437"/>
                </a:cubicBezTo>
                <a:lnTo>
                  <a:pt x="93" y="462"/>
                </a:lnTo>
                <a:lnTo>
                  <a:pt x="47" y="489"/>
                </a:lnTo>
                <a:lnTo>
                  <a:pt x="47" y="489"/>
                </a:lnTo>
                <a:cubicBezTo>
                  <a:pt x="26" y="501"/>
                  <a:pt x="11" y="520"/>
                  <a:pt x="6" y="543"/>
                </a:cubicBezTo>
                <a:lnTo>
                  <a:pt x="6" y="543"/>
                </a:lnTo>
                <a:cubicBezTo>
                  <a:pt x="0" y="565"/>
                  <a:pt x="3" y="589"/>
                  <a:pt x="15" y="610"/>
                </a:cubicBezTo>
                <a:lnTo>
                  <a:pt x="15" y="610"/>
                </a:lnTo>
                <a:cubicBezTo>
                  <a:pt x="26" y="630"/>
                  <a:pt x="45" y="645"/>
                  <a:pt x="68" y="651"/>
                </a:cubicBezTo>
                <a:lnTo>
                  <a:pt x="68" y="651"/>
                </a:lnTo>
                <a:cubicBezTo>
                  <a:pt x="74" y="652"/>
                  <a:pt x="81" y="653"/>
                  <a:pt x="87" y="653"/>
                </a:cubicBezTo>
                <a:lnTo>
                  <a:pt x="87" y="653"/>
                </a:lnTo>
                <a:cubicBezTo>
                  <a:pt x="74" y="679"/>
                  <a:pt x="73" y="712"/>
                  <a:pt x="89" y="738"/>
                </a:cubicBezTo>
                <a:lnTo>
                  <a:pt x="89" y="738"/>
                </a:lnTo>
                <a:cubicBezTo>
                  <a:pt x="101" y="759"/>
                  <a:pt x="120" y="773"/>
                  <a:pt x="142" y="779"/>
                </a:cubicBezTo>
                <a:lnTo>
                  <a:pt x="142" y="779"/>
                </a:lnTo>
                <a:cubicBezTo>
                  <a:pt x="149" y="781"/>
                  <a:pt x="155" y="782"/>
                  <a:pt x="162" y="783"/>
                </a:cubicBezTo>
                <a:lnTo>
                  <a:pt x="162" y="783"/>
                </a:lnTo>
                <a:cubicBezTo>
                  <a:pt x="149" y="808"/>
                  <a:pt x="148" y="841"/>
                  <a:pt x="164" y="868"/>
                </a:cubicBezTo>
                <a:lnTo>
                  <a:pt x="164" y="868"/>
                </a:lnTo>
                <a:cubicBezTo>
                  <a:pt x="175" y="888"/>
                  <a:pt x="194" y="903"/>
                  <a:pt x="217" y="909"/>
                </a:cubicBezTo>
                <a:lnTo>
                  <a:pt x="217" y="909"/>
                </a:lnTo>
                <a:cubicBezTo>
                  <a:pt x="224" y="910"/>
                  <a:pt x="230" y="911"/>
                  <a:pt x="236" y="912"/>
                </a:cubicBezTo>
                <a:lnTo>
                  <a:pt x="236" y="912"/>
                </a:lnTo>
                <a:cubicBezTo>
                  <a:pt x="223" y="937"/>
                  <a:pt x="223" y="970"/>
                  <a:pt x="238" y="997"/>
                </a:cubicBezTo>
                <a:lnTo>
                  <a:pt x="238" y="997"/>
                </a:lnTo>
                <a:cubicBezTo>
                  <a:pt x="254" y="1025"/>
                  <a:pt x="284" y="1041"/>
                  <a:pt x="314" y="1041"/>
                </a:cubicBezTo>
                <a:lnTo>
                  <a:pt x="314" y="1041"/>
                </a:lnTo>
                <a:cubicBezTo>
                  <a:pt x="329" y="1041"/>
                  <a:pt x="345" y="1037"/>
                  <a:pt x="358" y="1029"/>
                </a:cubicBezTo>
                <a:lnTo>
                  <a:pt x="410" y="999"/>
                </a:lnTo>
                <a:lnTo>
                  <a:pt x="410" y="999"/>
                </a:lnTo>
                <a:cubicBezTo>
                  <a:pt x="426" y="1011"/>
                  <a:pt x="445" y="1018"/>
                  <a:pt x="465" y="1018"/>
                </a:cubicBezTo>
                <a:lnTo>
                  <a:pt x="465" y="1018"/>
                </a:lnTo>
                <a:cubicBezTo>
                  <a:pt x="480" y="1018"/>
                  <a:pt x="495" y="1014"/>
                  <a:pt x="509" y="1007"/>
                </a:cubicBezTo>
                <a:lnTo>
                  <a:pt x="509" y="1007"/>
                </a:lnTo>
                <a:cubicBezTo>
                  <a:pt x="529" y="995"/>
                  <a:pt x="543" y="976"/>
                  <a:pt x="550" y="955"/>
                </a:cubicBezTo>
                <a:lnTo>
                  <a:pt x="550" y="955"/>
                </a:lnTo>
                <a:cubicBezTo>
                  <a:pt x="566" y="982"/>
                  <a:pt x="595" y="997"/>
                  <a:pt x="625" y="997"/>
                </a:cubicBezTo>
                <a:lnTo>
                  <a:pt x="625" y="997"/>
                </a:lnTo>
                <a:cubicBezTo>
                  <a:pt x="640" y="997"/>
                  <a:pt x="655" y="994"/>
                  <a:pt x="669" y="986"/>
                </a:cubicBezTo>
                <a:lnTo>
                  <a:pt x="669" y="986"/>
                </a:lnTo>
                <a:cubicBezTo>
                  <a:pt x="692" y="972"/>
                  <a:pt x="707" y="950"/>
                  <a:pt x="711" y="926"/>
                </a:cubicBezTo>
                <a:lnTo>
                  <a:pt x="711" y="926"/>
                </a:lnTo>
                <a:cubicBezTo>
                  <a:pt x="721" y="934"/>
                  <a:pt x="732" y="940"/>
                  <a:pt x="744" y="943"/>
                </a:cubicBezTo>
                <a:lnTo>
                  <a:pt x="744" y="943"/>
                </a:lnTo>
                <a:cubicBezTo>
                  <a:pt x="752" y="945"/>
                  <a:pt x="759" y="946"/>
                  <a:pt x="767" y="946"/>
                </a:cubicBezTo>
                <a:lnTo>
                  <a:pt x="767" y="946"/>
                </a:lnTo>
                <a:cubicBezTo>
                  <a:pt x="783" y="946"/>
                  <a:pt x="798" y="942"/>
                  <a:pt x="811" y="934"/>
                </a:cubicBezTo>
                <a:lnTo>
                  <a:pt x="811" y="934"/>
                </a:lnTo>
                <a:cubicBezTo>
                  <a:pt x="850" y="912"/>
                  <a:pt x="866" y="863"/>
                  <a:pt x="848" y="822"/>
                </a:cubicBezTo>
                <a:lnTo>
                  <a:pt x="848" y="822"/>
                </a:lnTo>
                <a:cubicBezTo>
                  <a:pt x="855" y="824"/>
                  <a:pt x="863" y="825"/>
                  <a:pt x="869" y="825"/>
                </a:cubicBezTo>
                <a:lnTo>
                  <a:pt x="869" y="825"/>
                </a:lnTo>
                <a:cubicBezTo>
                  <a:pt x="885" y="825"/>
                  <a:pt x="900" y="821"/>
                  <a:pt x="913" y="813"/>
                </a:cubicBezTo>
                <a:lnTo>
                  <a:pt x="913" y="813"/>
                </a:lnTo>
                <a:cubicBezTo>
                  <a:pt x="934" y="802"/>
                  <a:pt x="949" y="783"/>
                  <a:pt x="954" y="760"/>
                </a:cubicBezTo>
                <a:lnTo>
                  <a:pt x="954" y="760"/>
                </a:lnTo>
                <a:cubicBezTo>
                  <a:pt x="960" y="737"/>
                  <a:pt x="958" y="714"/>
                  <a:pt x="946" y="693"/>
                </a:cubicBezTo>
                <a:lnTo>
                  <a:pt x="945" y="690"/>
                </a:lnTo>
                <a:lnTo>
                  <a:pt x="972" y="674"/>
                </a:lnTo>
                <a:lnTo>
                  <a:pt x="972" y="674"/>
                </a:lnTo>
                <a:cubicBezTo>
                  <a:pt x="1022" y="646"/>
                  <a:pt x="1054" y="593"/>
                  <a:pt x="1057" y="535"/>
                </a:cubicBezTo>
                <a:lnTo>
                  <a:pt x="1057" y="535"/>
                </a:lnTo>
                <a:cubicBezTo>
                  <a:pt x="1058" y="528"/>
                  <a:pt x="1062" y="521"/>
                  <a:pt x="1067" y="518"/>
                </a:cubicBezTo>
                <a:lnTo>
                  <a:pt x="1073" y="514"/>
                </a:lnTo>
                <a:lnTo>
                  <a:pt x="1073" y="514"/>
                </a:lnTo>
                <a:cubicBezTo>
                  <a:pt x="1110" y="493"/>
                  <a:pt x="1122" y="447"/>
                  <a:pt x="1101" y="410"/>
                </a:cubicBezTo>
                <a:close/>
              </a:path>
            </a:pathLst>
          </a:custGeom>
          <a:solidFill>
            <a:schemeClr val="bg1"/>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a:solidFill>
                  <a:schemeClr val="tx2"/>
                </a:solidFill>
                <a:latin typeface="Poppins" pitchFamily="2" charset="77"/>
                <a:cs typeface="Poppins" pitchFamily="2" charset="77"/>
              </a:rPr>
              <a:t>Casus 3</a:t>
            </a:r>
          </a:p>
        </p:txBody>
      </p:sp>
      <p:sp>
        <p:nvSpPr>
          <p:cNvPr id="5" name="TextBox 4">
            <a:extLst>
              <a:ext uri="{FF2B5EF4-FFF2-40B4-BE49-F238E27FC236}">
                <a16:creationId xmlns:a16="http://schemas.microsoft.com/office/drawing/2014/main" id="{9D64EE8B-448B-7543-8A55-C9A408D550E4}"/>
              </a:ext>
            </a:extLst>
          </p:cNvPr>
          <p:cNvSpPr txBox="1"/>
          <p:nvPr/>
        </p:nvSpPr>
        <p:spPr>
          <a:xfrm>
            <a:off x="1520827" y="2238388"/>
            <a:ext cx="21335998" cy="1754326"/>
          </a:xfrm>
          <a:prstGeom prst="rect">
            <a:avLst/>
          </a:prstGeom>
          <a:noFill/>
        </p:spPr>
        <p:txBody>
          <a:bodyPr wrap="square" rtlCol="0">
            <a:spAutoFit/>
          </a:bodyPr>
          <a:lstStyle/>
          <a:p>
            <a:pPr algn="ctr"/>
            <a:r>
              <a:rPr lang="nl-NL" spc="-120" dirty="0">
                <a:latin typeface="Poppins" pitchFamily="2" charset="77"/>
                <a:cs typeface="Poppins" pitchFamily="2" charset="77"/>
              </a:rPr>
              <a:t>Alleenstaande vrouw(83) wil haar hypotheek verhogen met 50k voor onderhoud en aanpassingen aan de woning, maar wil tegelijkertijd niet meer geld per maand uitgeven. Zo kan ze namelijk blijven schenken aan goede doelen. Heeft geen erfgenamen en wil niet verhuizen. Naast AOW is er 11k aan pensioen.</a:t>
            </a:r>
          </a:p>
        </p:txBody>
      </p:sp>
      <p:sp>
        <p:nvSpPr>
          <p:cNvPr id="8" name="TextBox 7">
            <a:extLst>
              <a:ext uri="{FF2B5EF4-FFF2-40B4-BE49-F238E27FC236}">
                <a16:creationId xmlns:a16="http://schemas.microsoft.com/office/drawing/2014/main" id="{8982523E-8A69-CA45-BC08-21EC35B1AACA}"/>
              </a:ext>
            </a:extLst>
          </p:cNvPr>
          <p:cNvSpPr txBox="1"/>
          <p:nvPr/>
        </p:nvSpPr>
        <p:spPr>
          <a:xfrm>
            <a:off x="3996581" y="5200970"/>
            <a:ext cx="4153611" cy="646331"/>
          </a:xfrm>
          <a:prstGeom prst="rect">
            <a:avLst/>
          </a:prstGeom>
          <a:noFill/>
        </p:spPr>
        <p:txBody>
          <a:bodyPr wrap="square" rtlCol="0" anchor="b">
            <a:spAutoFit/>
          </a:bodyPr>
          <a:lstStyle/>
          <a:p>
            <a:r>
              <a:rPr lang="en-US" b="1" spc="-30" dirty="0">
                <a:solidFill>
                  <a:schemeClr val="tx2"/>
                </a:solidFill>
                <a:latin typeface="Poppins" pitchFamily="2" charset="77"/>
                <a:cs typeface="Poppins" pitchFamily="2" charset="77"/>
              </a:rPr>
              <a:t>Hypotheek </a:t>
            </a:r>
            <a:r>
              <a:rPr lang="en-US" b="1" spc="-30" dirty="0" err="1">
                <a:solidFill>
                  <a:schemeClr val="tx2"/>
                </a:solidFill>
                <a:latin typeface="Poppins" pitchFamily="2" charset="77"/>
                <a:cs typeface="Poppins" pitchFamily="2" charset="77"/>
              </a:rPr>
              <a:t>gegevens</a:t>
            </a:r>
            <a:endParaRPr lang="en-US" b="1" spc="-30" dirty="0">
              <a:solidFill>
                <a:schemeClr val="tx2"/>
              </a:solidFill>
              <a:latin typeface="Poppins" pitchFamily="2" charset="77"/>
              <a:cs typeface="Poppins" pitchFamily="2" charset="77"/>
            </a:endParaRPr>
          </a:p>
        </p:txBody>
      </p:sp>
      <p:sp>
        <p:nvSpPr>
          <p:cNvPr id="9" name="TextBox 8">
            <a:extLst>
              <a:ext uri="{FF2B5EF4-FFF2-40B4-BE49-F238E27FC236}">
                <a16:creationId xmlns:a16="http://schemas.microsoft.com/office/drawing/2014/main" id="{6C0AC53B-9E79-DF4D-8127-E9F22025690C}"/>
              </a:ext>
            </a:extLst>
          </p:cNvPr>
          <p:cNvSpPr txBox="1"/>
          <p:nvPr/>
        </p:nvSpPr>
        <p:spPr>
          <a:xfrm>
            <a:off x="3996581" y="5890075"/>
            <a:ext cx="4844545" cy="3792128"/>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130k hypotheek open tegen 2,7%, welke nog 2 jaar vast staat.</a:t>
            </a:r>
            <a:br>
              <a:rPr lang="nl-NL" spc="-20" dirty="0">
                <a:latin typeface="Poppins" pitchFamily="2" charset="77"/>
                <a:cs typeface="Poppins" pitchFamily="2" charset="77"/>
              </a:rPr>
            </a:br>
            <a:br>
              <a:rPr lang="nl-NL" spc="-20" dirty="0">
                <a:latin typeface="Poppins" pitchFamily="2" charset="77"/>
                <a:cs typeface="Poppins" pitchFamily="2" charset="77"/>
              </a:rPr>
            </a:br>
            <a:r>
              <a:rPr lang="nl-NL" spc="-20" dirty="0">
                <a:latin typeface="Poppins" pitchFamily="2" charset="77"/>
                <a:cs typeface="Poppins" pitchFamily="2" charset="77"/>
              </a:rPr>
              <a:t>Maandlast 320eu.</a:t>
            </a:r>
            <a:br>
              <a:rPr lang="nl-NL" spc="-20" dirty="0">
                <a:latin typeface="Poppins" pitchFamily="2" charset="77"/>
                <a:cs typeface="Poppins" pitchFamily="2" charset="77"/>
              </a:rPr>
            </a:br>
            <a:br>
              <a:rPr lang="nl-NL" spc="-20" dirty="0">
                <a:latin typeface="Poppins" pitchFamily="2" charset="77"/>
                <a:cs typeface="Poppins" pitchFamily="2" charset="77"/>
              </a:rPr>
            </a:br>
            <a:r>
              <a:rPr lang="nl-NL" spc="-20" dirty="0">
                <a:latin typeface="Poppins" pitchFamily="2" charset="77"/>
                <a:cs typeface="Poppins" pitchFamily="2" charset="77"/>
              </a:rPr>
              <a:t>Marktwaarde woning is 650k</a:t>
            </a:r>
          </a:p>
        </p:txBody>
      </p:sp>
      <p:sp>
        <p:nvSpPr>
          <p:cNvPr id="12" name="TextBox 11">
            <a:extLst>
              <a:ext uri="{FF2B5EF4-FFF2-40B4-BE49-F238E27FC236}">
                <a16:creationId xmlns:a16="http://schemas.microsoft.com/office/drawing/2014/main" id="{CE8C6297-28FC-4743-83DE-66EA53599F03}"/>
              </a:ext>
            </a:extLst>
          </p:cNvPr>
          <p:cNvSpPr txBox="1"/>
          <p:nvPr/>
        </p:nvSpPr>
        <p:spPr>
          <a:xfrm>
            <a:off x="18501494" y="4696268"/>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A</a:t>
            </a:r>
          </a:p>
        </p:txBody>
      </p:sp>
      <p:sp>
        <p:nvSpPr>
          <p:cNvPr id="13" name="TextBox 12">
            <a:extLst>
              <a:ext uri="{FF2B5EF4-FFF2-40B4-BE49-F238E27FC236}">
                <a16:creationId xmlns:a16="http://schemas.microsoft.com/office/drawing/2014/main" id="{4D69BA5B-92B4-CF41-9B19-4B314C77EC2D}"/>
              </a:ext>
            </a:extLst>
          </p:cNvPr>
          <p:cNvSpPr txBox="1"/>
          <p:nvPr/>
        </p:nvSpPr>
        <p:spPr>
          <a:xfrm>
            <a:off x="18501494" y="5385376"/>
            <a:ext cx="4993267"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Huidige hypotheek ophogen</a:t>
            </a:r>
          </a:p>
        </p:txBody>
      </p:sp>
      <p:sp>
        <p:nvSpPr>
          <p:cNvPr id="38" name="TextBox 11">
            <a:extLst>
              <a:ext uri="{FF2B5EF4-FFF2-40B4-BE49-F238E27FC236}">
                <a16:creationId xmlns:a16="http://schemas.microsoft.com/office/drawing/2014/main" id="{DBD1D1B1-13B0-4ED6-838F-760EF9CC27E7}"/>
              </a:ext>
            </a:extLst>
          </p:cNvPr>
          <p:cNvSpPr txBox="1"/>
          <p:nvPr/>
        </p:nvSpPr>
        <p:spPr>
          <a:xfrm>
            <a:off x="18500391" y="6771533"/>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B</a:t>
            </a:r>
          </a:p>
        </p:txBody>
      </p:sp>
      <p:sp>
        <p:nvSpPr>
          <p:cNvPr id="39" name="TextBox 12">
            <a:extLst>
              <a:ext uri="{FF2B5EF4-FFF2-40B4-BE49-F238E27FC236}">
                <a16:creationId xmlns:a16="http://schemas.microsoft.com/office/drawing/2014/main" id="{EBDF9413-DE90-4FE7-8B5B-1231AB5589BD}"/>
              </a:ext>
            </a:extLst>
          </p:cNvPr>
          <p:cNvSpPr txBox="1"/>
          <p:nvPr/>
        </p:nvSpPr>
        <p:spPr>
          <a:xfrm>
            <a:off x="18500390" y="7460641"/>
            <a:ext cx="4993267"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Huidige hypotheek oversluiten</a:t>
            </a:r>
          </a:p>
        </p:txBody>
      </p:sp>
      <p:sp>
        <p:nvSpPr>
          <p:cNvPr id="40" name="TextBox 11">
            <a:extLst>
              <a:ext uri="{FF2B5EF4-FFF2-40B4-BE49-F238E27FC236}">
                <a16:creationId xmlns:a16="http://schemas.microsoft.com/office/drawing/2014/main" id="{B1712CE5-0CA4-4C51-BE3F-362977112EA8}"/>
              </a:ext>
            </a:extLst>
          </p:cNvPr>
          <p:cNvSpPr txBox="1"/>
          <p:nvPr/>
        </p:nvSpPr>
        <p:spPr>
          <a:xfrm>
            <a:off x="18501492" y="8743272"/>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C</a:t>
            </a:r>
          </a:p>
        </p:txBody>
      </p:sp>
      <p:sp>
        <p:nvSpPr>
          <p:cNvPr id="41" name="TextBox 12">
            <a:extLst>
              <a:ext uri="{FF2B5EF4-FFF2-40B4-BE49-F238E27FC236}">
                <a16:creationId xmlns:a16="http://schemas.microsoft.com/office/drawing/2014/main" id="{EA24A05D-EB00-44FF-936B-1FC212EF2AE0}"/>
              </a:ext>
            </a:extLst>
          </p:cNvPr>
          <p:cNvSpPr txBox="1"/>
          <p:nvPr/>
        </p:nvSpPr>
        <p:spPr>
          <a:xfrm>
            <a:off x="18501492" y="9432377"/>
            <a:ext cx="5215761" cy="560474"/>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Verzilverhypotheek</a:t>
            </a:r>
          </a:p>
        </p:txBody>
      </p:sp>
      <p:sp>
        <p:nvSpPr>
          <p:cNvPr id="42" name="TextBox 11">
            <a:extLst>
              <a:ext uri="{FF2B5EF4-FFF2-40B4-BE49-F238E27FC236}">
                <a16:creationId xmlns:a16="http://schemas.microsoft.com/office/drawing/2014/main" id="{1E49B23E-2B5B-4927-A138-D29908700348}"/>
              </a:ext>
            </a:extLst>
          </p:cNvPr>
          <p:cNvSpPr txBox="1"/>
          <p:nvPr/>
        </p:nvSpPr>
        <p:spPr>
          <a:xfrm>
            <a:off x="18501492" y="10694152"/>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D</a:t>
            </a:r>
          </a:p>
        </p:txBody>
      </p:sp>
      <p:sp>
        <p:nvSpPr>
          <p:cNvPr id="43" name="TextBox 12">
            <a:extLst>
              <a:ext uri="{FF2B5EF4-FFF2-40B4-BE49-F238E27FC236}">
                <a16:creationId xmlns:a16="http://schemas.microsoft.com/office/drawing/2014/main" id="{222C9941-66C3-48DF-AFB9-1A7FDDAB754A}"/>
              </a:ext>
            </a:extLst>
          </p:cNvPr>
          <p:cNvSpPr txBox="1"/>
          <p:nvPr/>
        </p:nvSpPr>
        <p:spPr>
          <a:xfrm>
            <a:off x="18501492" y="11383260"/>
            <a:ext cx="4993269"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Combinatie van A/B en C	</a:t>
            </a:r>
          </a:p>
        </p:txBody>
      </p:sp>
      <p:pic>
        <p:nvPicPr>
          <p:cNvPr id="33" name="Afbeelding 32">
            <a:extLst>
              <a:ext uri="{FF2B5EF4-FFF2-40B4-BE49-F238E27FC236}">
                <a16:creationId xmlns:a16="http://schemas.microsoft.com/office/drawing/2014/main" id="{1F08A743-0770-4690-8B59-CF2F06F829A4}"/>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3970878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143">
            <a:extLst>
              <a:ext uri="{FF2B5EF4-FFF2-40B4-BE49-F238E27FC236}">
                <a16:creationId xmlns:a16="http://schemas.microsoft.com/office/drawing/2014/main" id="{24FD67F6-CD8D-BF41-B3A2-47D63F832E31}"/>
              </a:ext>
            </a:extLst>
          </p:cNvPr>
          <p:cNvSpPr>
            <a:spLocks noChangeArrowheads="1"/>
          </p:cNvSpPr>
          <p:nvPr/>
        </p:nvSpPr>
        <p:spPr bwMode="auto">
          <a:xfrm>
            <a:off x="2384931" y="5282887"/>
            <a:ext cx="1635681" cy="1610116"/>
          </a:xfrm>
          <a:prstGeom prst="roundRect">
            <a:avLst>
              <a:gd name="adj" fmla="val 8460"/>
            </a:avLst>
          </a:prstGeom>
          <a:solidFill>
            <a:schemeClr val="accent4"/>
          </a:solidFill>
          <a:ln>
            <a:noFill/>
          </a:ln>
          <a:effectLst/>
        </p:spPr>
        <p:txBody>
          <a:bodyPr wrap="none" anchor="ctr"/>
          <a:lstStyle/>
          <a:p>
            <a:endParaRPr lang="en-US" sz="3599" dirty="0">
              <a:latin typeface="Poppins" pitchFamily="2" charset="77"/>
            </a:endParaRPr>
          </a:p>
        </p:txBody>
      </p:sp>
      <p:sp>
        <p:nvSpPr>
          <p:cNvPr id="22" name="Freeform 215">
            <a:extLst>
              <a:ext uri="{FF2B5EF4-FFF2-40B4-BE49-F238E27FC236}">
                <a16:creationId xmlns:a16="http://schemas.microsoft.com/office/drawing/2014/main" id="{F4D15C6B-C90B-D041-9BBF-CF8B29322A7B}"/>
              </a:ext>
            </a:extLst>
          </p:cNvPr>
          <p:cNvSpPr>
            <a:spLocks noChangeArrowheads="1"/>
          </p:cNvSpPr>
          <p:nvPr/>
        </p:nvSpPr>
        <p:spPr bwMode="auto">
          <a:xfrm>
            <a:off x="2386034" y="8493859"/>
            <a:ext cx="1635681" cy="1610116"/>
          </a:xfrm>
          <a:prstGeom prst="roundRect">
            <a:avLst>
              <a:gd name="adj" fmla="val 8802"/>
            </a:avLst>
          </a:prstGeom>
          <a:solidFill>
            <a:schemeClr val="accent5"/>
          </a:solidFill>
          <a:ln>
            <a:noFill/>
          </a:ln>
          <a:effectLst/>
        </p:spPr>
        <p:txBody>
          <a:bodyPr wrap="none" anchor="ctr"/>
          <a:lstStyle/>
          <a:p>
            <a:endParaRPr lang="en-US" sz="3599" dirty="0">
              <a:latin typeface="Poppins" pitchFamily="2" charset="77"/>
            </a:endParaRPr>
          </a:p>
        </p:txBody>
      </p:sp>
      <p:sp>
        <p:nvSpPr>
          <p:cNvPr id="31" name="Freeform 30">
            <a:extLst>
              <a:ext uri="{FF2B5EF4-FFF2-40B4-BE49-F238E27FC236}">
                <a16:creationId xmlns:a16="http://schemas.microsoft.com/office/drawing/2014/main" id="{03F8283C-AE29-274F-AF44-564FD19E9D3D}"/>
              </a:ext>
            </a:extLst>
          </p:cNvPr>
          <p:cNvSpPr>
            <a:spLocks noChangeArrowheads="1"/>
          </p:cNvSpPr>
          <p:nvPr/>
        </p:nvSpPr>
        <p:spPr bwMode="auto">
          <a:xfrm>
            <a:off x="2759513" y="5570075"/>
            <a:ext cx="1026013" cy="988827"/>
          </a:xfrm>
          <a:custGeom>
            <a:avLst/>
            <a:gdLst>
              <a:gd name="connsiteX0" fmla="*/ 231420 w 1261098"/>
              <a:gd name="connsiteY0" fmla="*/ 1109593 h 1234689"/>
              <a:gd name="connsiteX1" fmla="*/ 232660 w 1261098"/>
              <a:gd name="connsiteY1" fmla="*/ 1126957 h 1234689"/>
              <a:gd name="connsiteX2" fmla="*/ 216536 w 1261098"/>
              <a:gd name="connsiteY2" fmla="*/ 1145562 h 1234689"/>
              <a:gd name="connsiteX3" fmla="*/ 199172 w 1261098"/>
              <a:gd name="connsiteY3" fmla="*/ 1130678 h 1234689"/>
              <a:gd name="connsiteX4" fmla="*/ 196692 w 1261098"/>
              <a:gd name="connsiteY4" fmla="*/ 1113314 h 1234689"/>
              <a:gd name="connsiteX5" fmla="*/ 481968 w 1261098"/>
              <a:gd name="connsiteY5" fmla="*/ 1038183 h 1234689"/>
              <a:gd name="connsiteX6" fmla="*/ 881204 w 1261098"/>
              <a:gd name="connsiteY6" fmla="*/ 1038183 h 1234689"/>
              <a:gd name="connsiteX7" fmla="*/ 898564 w 1261098"/>
              <a:gd name="connsiteY7" fmla="*/ 1056747 h 1234689"/>
              <a:gd name="connsiteX8" fmla="*/ 881204 w 1261098"/>
              <a:gd name="connsiteY8" fmla="*/ 1075310 h 1234689"/>
              <a:gd name="connsiteX9" fmla="*/ 481968 w 1261098"/>
              <a:gd name="connsiteY9" fmla="*/ 1075310 h 1234689"/>
              <a:gd name="connsiteX10" fmla="*/ 465850 w 1261098"/>
              <a:gd name="connsiteY10" fmla="*/ 1056747 h 1234689"/>
              <a:gd name="connsiteX11" fmla="*/ 481968 w 1261098"/>
              <a:gd name="connsiteY11" fmla="*/ 1038183 h 1234689"/>
              <a:gd name="connsiteX12" fmla="*/ 444930 w 1261098"/>
              <a:gd name="connsiteY12" fmla="*/ 928322 h 1234689"/>
              <a:gd name="connsiteX13" fmla="*/ 919470 w 1261098"/>
              <a:gd name="connsiteY13" fmla="*/ 928322 h 1234689"/>
              <a:gd name="connsiteX14" fmla="*/ 937000 w 1261098"/>
              <a:gd name="connsiteY14" fmla="*/ 943625 h 1234689"/>
              <a:gd name="connsiteX15" fmla="*/ 919470 w 1261098"/>
              <a:gd name="connsiteY15" fmla="*/ 960104 h 1234689"/>
              <a:gd name="connsiteX16" fmla="*/ 444930 w 1261098"/>
              <a:gd name="connsiteY16" fmla="*/ 960104 h 1234689"/>
              <a:gd name="connsiteX17" fmla="*/ 427400 w 1261098"/>
              <a:gd name="connsiteY17" fmla="*/ 943625 h 1234689"/>
              <a:gd name="connsiteX18" fmla="*/ 444930 w 1261098"/>
              <a:gd name="connsiteY18" fmla="*/ 928322 h 1234689"/>
              <a:gd name="connsiteX19" fmla="*/ 235508 w 1261098"/>
              <a:gd name="connsiteY19" fmla="*/ 926910 h 1234689"/>
              <a:gd name="connsiteX20" fmla="*/ 160803 w 1261098"/>
              <a:gd name="connsiteY20" fmla="*/ 933149 h 1234689"/>
              <a:gd name="connsiteX21" fmla="*/ 167028 w 1261098"/>
              <a:gd name="connsiteY21" fmla="*/ 1006770 h 1234689"/>
              <a:gd name="connsiteX22" fmla="*/ 208116 w 1261098"/>
              <a:gd name="connsiteY22" fmla="*/ 1040460 h 1234689"/>
              <a:gd name="connsiteX23" fmla="*/ 233018 w 1261098"/>
              <a:gd name="connsiteY23" fmla="*/ 1027982 h 1234689"/>
              <a:gd name="connsiteX24" fmla="*/ 241734 w 1261098"/>
              <a:gd name="connsiteY24" fmla="*/ 1000531 h 1234689"/>
              <a:gd name="connsiteX25" fmla="*/ 444930 w 1261098"/>
              <a:gd name="connsiteY25" fmla="*/ 818461 h 1234689"/>
              <a:gd name="connsiteX26" fmla="*/ 919470 w 1261098"/>
              <a:gd name="connsiteY26" fmla="*/ 818461 h 1234689"/>
              <a:gd name="connsiteX27" fmla="*/ 937000 w 1261098"/>
              <a:gd name="connsiteY27" fmla="*/ 834941 h 1234689"/>
              <a:gd name="connsiteX28" fmla="*/ 919470 w 1261098"/>
              <a:gd name="connsiteY28" fmla="*/ 850243 h 1234689"/>
              <a:gd name="connsiteX29" fmla="*/ 444930 w 1261098"/>
              <a:gd name="connsiteY29" fmla="*/ 850243 h 1234689"/>
              <a:gd name="connsiteX30" fmla="*/ 427400 w 1261098"/>
              <a:gd name="connsiteY30" fmla="*/ 834941 h 1234689"/>
              <a:gd name="connsiteX31" fmla="*/ 444930 w 1261098"/>
              <a:gd name="connsiteY31" fmla="*/ 818461 h 1234689"/>
              <a:gd name="connsiteX32" fmla="*/ 626034 w 1261098"/>
              <a:gd name="connsiteY32" fmla="*/ 450866 h 1234689"/>
              <a:gd name="connsiteX33" fmla="*/ 626034 w 1261098"/>
              <a:gd name="connsiteY33" fmla="*/ 569603 h 1234689"/>
              <a:gd name="connsiteX34" fmla="*/ 743858 w 1261098"/>
              <a:gd name="connsiteY34" fmla="*/ 569603 h 1234689"/>
              <a:gd name="connsiteX35" fmla="*/ 743858 w 1261098"/>
              <a:gd name="connsiteY35" fmla="*/ 450866 h 1234689"/>
              <a:gd name="connsiteX36" fmla="*/ 622274 w 1261098"/>
              <a:gd name="connsiteY36" fmla="*/ 417471 h 1234689"/>
              <a:gd name="connsiteX37" fmla="*/ 747618 w 1261098"/>
              <a:gd name="connsiteY37" fmla="*/ 417471 h 1234689"/>
              <a:gd name="connsiteX38" fmla="*/ 777702 w 1261098"/>
              <a:gd name="connsiteY38" fmla="*/ 447155 h 1234689"/>
              <a:gd name="connsiteX39" fmla="*/ 777702 w 1261098"/>
              <a:gd name="connsiteY39" fmla="*/ 573313 h 1234689"/>
              <a:gd name="connsiteX40" fmla="*/ 747618 w 1261098"/>
              <a:gd name="connsiteY40" fmla="*/ 602997 h 1234689"/>
              <a:gd name="connsiteX41" fmla="*/ 622274 w 1261098"/>
              <a:gd name="connsiteY41" fmla="*/ 602997 h 1234689"/>
              <a:gd name="connsiteX42" fmla="*/ 600966 w 1261098"/>
              <a:gd name="connsiteY42" fmla="*/ 594340 h 1234689"/>
              <a:gd name="connsiteX43" fmla="*/ 592192 w 1261098"/>
              <a:gd name="connsiteY43" fmla="*/ 573313 h 1234689"/>
              <a:gd name="connsiteX44" fmla="*/ 592192 w 1261098"/>
              <a:gd name="connsiteY44" fmla="*/ 447155 h 1234689"/>
              <a:gd name="connsiteX45" fmla="*/ 622274 w 1261098"/>
              <a:gd name="connsiteY45" fmla="*/ 417471 h 1234689"/>
              <a:gd name="connsiteX46" fmla="*/ 63686 w 1261098"/>
              <a:gd name="connsiteY46" fmla="*/ 281795 h 1234689"/>
              <a:gd name="connsiteX47" fmla="*/ 42519 w 1261098"/>
              <a:gd name="connsiteY47" fmla="*/ 294273 h 1234689"/>
              <a:gd name="connsiteX48" fmla="*/ 33803 w 1261098"/>
              <a:gd name="connsiteY48" fmla="*/ 317981 h 1234689"/>
              <a:gd name="connsiteX49" fmla="*/ 49990 w 1261098"/>
              <a:gd name="connsiteY49" fmla="*/ 503905 h 1234689"/>
              <a:gd name="connsiteX50" fmla="*/ 69911 w 1261098"/>
              <a:gd name="connsiteY50" fmla="*/ 501409 h 1234689"/>
              <a:gd name="connsiteX51" fmla="*/ 88587 w 1261098"/>
              <a:gd name="connsiteY51" fmla="*/ 506400 h 1234689"/>
              <a:gd name="connsiteX52" fmla="*/ 69911 w 1261098"/>
              <a:gd name="connsiteY52" fmla="*/ 281795 h 1234689"/>
              <a:gd name="connsiteX53" fmla="*/ 178234 w 1261098"/>
              <a:gd name="connsiteY53" fmla="*/ 273060 h 1234689"/>
              <a:gd name="connsiteX54" fmla="*/ 103528 w 1261098"/>
              <a:gd name="connsiteY54" fmla="*/ 279300 h 1234689"/>
              <a:gd name="connsiteX55" fmla="*/ 158312 w 1261098"/>
              <a:gd name="connsiteY55" fmla="*/ 899458 h 1234689"/>
              <a:gd name="connsiteX56" fmla="*/ 231772 w 1261098"/>
              <a:gd name="connsiteY56" fmla="*/ 891972 h 1234689"/>
              <a:gd name="connsiteX57" fmla="*/ 1151554 w 1261098"/>
              <a:gd name="connsiteY57" fmla="*/ 216568 h 1234689"/>
              <a:gd name="connsiteX58" fmla="*/ 1151554 w 1261098"/>
              <a:gd name="connsiteY58" fmla="*/ 235238 h 1234689"/>
              <a:gd name="connsiteX59" fmla="*/ 1151554 w 1261098"/>
              <a:gd name="connsiteY59" fmla="*/ 853827 h 1234689"/>
              <a:gd name="connsiteX60" fmla="*/ 1151554 w 1261098"/>
              <a:gd name="connsiteY60" fmla="*/ 908591 h 1234689"/>
              <a:gd name="connsiteX61" fmla="*/ 1151554 w 1261098"/>
              <a:gd name="connsiteY61" fmla="*/ 1018120 h 1234689"/>
              <a:gd name="connsiteX62" fmla="*/ 1188898 w 1261098"/>
              <a:gd name="connsiteY62" fmla="*/ 1055460 h 1234689"/>
              <a:gd name="connsiteX63" fmla="*/ 1226242 w 1261098"/>
              <a:gd name="connsiteY63" fmla="*/ 1018120 h 1234689"/>
              <a:gd name="connsiteX64" fmla="*/ 1226242 w 1261098"/>
              <a:gd name="connsiteY64" fmla="*/ 227770 h 1234689"/>
              <a:gd name="connsiteX65" fmla="*/ 1216284 w 1261098"/>
              <a:gd name="connsiteY65" fmla="*/ 216568 h 1234689"/>
              <a:gd name="connsiteX66" fmla="*/ 820174 w 1261098"/>
              <a:gd name="connsiteY66" fmla="*/ 198334 h 1234689"/>
              <a:gd name="connsiteX67" fmla="*/ 820174 w 1261098"/>
              <a:gd name="connsiteY67" fmla="*/ 275358 h 1234689"/>
              <a:gd name="connsiteX68" fmla="*/ 811450 w 1261098"/>
              <a:gd name="connsiteY68" fmla="*/ 290266 h 1234689"/>
              <a:gd name="connsiteX69" fmla="*/ 794002 w 1261098"/>
              <a:gd name="connsiteY69" fmla="*/ 289024 h 1234689"/>
              <a:gd name="connsiteX70" fmla="*/ 690556 w 1261098"/>
              <a:gd name="connsiteY70" fmla="*/ 221938 h 1234689"/>
              <a:gd name="connsiteX71" fmla="*/ 676846 w 1261098"/>
              <a:gd name="connsiteY71" fmla="*/ 221938 h 1234689"/>
              <a:gd name="connsiteX72" fmla="*/ 440046 w 1261098"/>
              <a:gd name="connsiteY72" fmla="*/ 384683 h 1234689"/>
              <a:gd name="connsiteX73" fmla="*/ 474942 w 1261098"/>
              <a:gd name="connsiteY73" fmla="*/ 384683 h 1234689"/>
              <a:gd name="connsiteX74" fmla="*/ 492390 w 1261098"/>
              <a:gd name="connsiteY74" fmla="*/ 402076 h 1234689"/>
              <a:gd name="connsiteX75" fmla="*/ 492390 w 1261098"/>
              <a:gd name="connsiteY75" fmla="*/ 686570 h 1234689"/>
              <a:gd name="connsiteX76" fmla="*/ 496130 w 1261098"/>
              <a:gd name="connsiteY76" fmla="*/ 690297 h 1234689"/>
              <a:gd name="connsiteX77" fmla="*/ 871274 w 1261098"/>
              <a:gd name="connsiteY77" fmla="*/ 690297 h 1234689"/>
              <a:gd name="connsiteX78" fmla="*/ 875012 w 1261098"/>
              <a:gd name="connsiteY78" fmla="*/ 686570 h 1234689"/>
              <a:gd name="connsiteX79" fmla="*/ 873766 w 1261098"/>
              <a:gd name="connsiteY79" fmla="*/ 402076 h 1234689"/>
              <a:gd name="connsiteX80" fmla="*/ 878752 w 1261098"/>
              <a:gd name="connsiteY80" fmla="*/ 389653 h 1234689"/>
              <a:gd name="connsiteX81" fmla="*/ 891214 w 1261098"/>
              <a:gd name="connsiteY81" fmla="*/ 384683 h 1234689"/>
              <a:gd name="connsiteX82" fmla="*/ 931096 w 1261098"/>
              <a:gd name="connsiteY82" fmla="*/ 384683 h 1234689"/>
              <a:gd name="connsiteX83" fmla="*/ 861302 w 1261098"/>
              <a:gd name="connsiteY83" fmla="*/ 331263 h 1234689"/>
              <a:gd name="connsiteX84" fmla="*/ 853824 w 1261098"/>
              <a:gd name="connsiteY84" fmla="*/ 317597 h 1234689"/>
              <a:gd name="connsiteX85" fmla="*/ 853824 w 1261098"/>
              <a:gd name="connsiteY85" fmla="*/ 198334 h 1234689"/>
              <a:gd name="connsiteX86" fmla="*/ 808958 w 1261098"/>
              <a:gd name="connsiteY86" fmla="*/ 164791 h 1234689"/>
              <a:gd name="connsiteX87" fmla="*/ 865042 w 1261098"/>
              <a:gd name="connsiteY87" fmla="*/ 164791 h 1234689"/>
              <a:gd name="connsiteX88" fmla="*/ 888722 w 1261098"/>
              <a:gd name="connsiteY88" fmla="*/ 188395 h 1234689"/>
              <a:gd name="connsiteX89" fmla="*/ 888722 w 1261098"/>
              <a:gd name="connsiteY89" fmla="*/ 308901 h 1234689"/>
              <a:gd name="connsiteX90" fmla="*/ 967240 w 1261098"/>
              <a:gd name="connsiteY90" fmla="*/ 369775 h 1234689"/>
              <a:gd name="connsiteX91" fmla="*/ 977210 w 1261098"/>
              <a:gd name="connsiteY91" fmla="*/ 399591 h 1234689"/>
              <a:gd name="connsiteX92" fmla="*/ 951038 w 1261098"/>
              <a:gd name="connsiteY92" fmla="*/ 418227 h 1234689"/>
              <a:gd name="connsiteX93" fmla="*/ 907416 w 1261098"/>
              <a:gd name="connsiteY93" fmla="*/ 418227 h 1234689"/>
              <a:gd name="connsiteX94" fmla="*/ 908662 w 1261098"/>
              <a:gd name="connsiteY94" fmla="*/ 686570 h 1234689"/>
              <a:gd name="connsiteX95" fmla="*/ 871274 w 1261098"/>
              <a:gd name="connsiteY95" fmla="*/ 723840 h 1234689"/>
              <a:gd name="connsiteX96" fmla="*/ 496130 w 1261098"/>
              <a:gd name="connsiteY96" fmla="*/ 723840 h 1234689"/>
              <a:gd name="connsiteX97" fmla="*/ 457494 w 1261098"/>
              <a:gd name="connsiteY97" fmla="*/ 686570 h 1234689"/>
              <a:gd name="connsiteX98" fmla="*/ 457494 w 1261098"/>
              <a:gd name="connsiteY98" fmla="*/ 419469 h 1234689"/>
              <a:gd name="connsiteX99" fmla="*/ 418858 w 1261098"/>
              <a:gd name="connsiteY99" fmla="*/ 419469 h 1234689"/>
              <a:gd name="connsiteX100" fmla="*/ 391438 w 1261098"/>
              <a:gd name="connsiteY100" fmla="*/ 399591 h 1234689"/>
              <a:gd name="connsiteX101" fmla="*/ 402656 w 1261098"/>
              <a:gd name="connsiteY101" fmla="*/ 368533 h 1234689"/>
              <a:gd name="connsiteX102" fmla="*/ 658152 w 1261098"/>
              <a:gd name="connsiteY102" fmla="*/ 194607 h 1234689"/>
              <a:gd name="connsiteX103" fmla="*/ 659398 w 1261098"/>
              <a:gd name="connsiteY103" fmla="*/ 193364 h 1234689"/>
              <a:gd name="connsiteX104" fmla="*/ 706758 w 1261098"/>
              <a:gd name="connsiteY104" fmla="*/ 193364 h 1234689"/>
              <a:gd name="connsiteX105" fmla="*/ 708004 w 1261098"/>
              <a:gd name="connsiteY105" fmla="*/ 193364 h 1234689"/>
              <a:gd name="connsiteX106" fmla="*/ 786524 w 1261098"/>
              <a:gd name="connsiteY106" fmla="*/ 243058 h 1234689"/>
              <a:gd name="connsiteX107" fmla="*/ 786524 w 1261098"/>
              <a:gd name="connsiteY107" fmla="*/ 188395 h 1234689"/>
              <a:gd name="connsiteX108" fmla="*/ 808958 w 1261098"/>
              <a:gd name="connsiteY108" fmla="*/ 164791 h 1234689"/>
              <a:gd name="connsiteX109" fmla="*/ 158312 w 1261098"/>
              <a:gd name="connsiteY109" fmla="*/ 128315 h 1234689"/>
              <a:gd name="connsiteX110" fmla="*/ 99793 w 1261098"/>
              <a:gd name="connsiteY110" fmla="*/ 133306 h 1234689"/>
              <a:gd name="connsiteX111" fmla="*/ 91078 w 1261098"/>
              <a:gd name="connsiteY111" fmla="*/ 142041 h 1234689"/>
              <a:gd name="connsiteX112" fmla="*/ 101038 w 1261098"/>
              <a:gd name="connsiteY112" fmla="*/ 245609 h 1234689"/>
              <a:gd name="connsiteX113" fmla="*/ 175744 w 1261098"/>
              <a:gd name="connsiteY113" fmla="*/ 239370 h 1234689"/>
              <a:gd name="connsiteX114" fmla="*/ 167028 w 1261098"/>
              <a:gd name="connsiteY114" fmla="*/ 135802 h 1234689"/>
              <a:gd name="connsiteX115" fmla="*/ 164538 w 1261098"/>
              <a:gd name="connsiteY115" fmla="*/ 129563 h 1234689"/>
              <a:gd name="connsiteX116" fmla="*/ 158312 w 1261098"/>
              <a:gd name="connsiteY116" fmla="*/ 128315 h 1234689"/>
              <a:gd name="connsiteX117" fmla="*/ 154577 w 1261098"/>
              <a:gd name="connsiteY117" fmla="*/ 93377 h 1234689"/>
              <a:gd name="connsiteX118" fmla="*/ 185704 w 1261098"/>
              <a:gd name="connsiteY118" fmla="*/ 103359 h 1234689"/>
              <a:gd name="connsiteX119" fmla="*/ 200646 w 1261098"/>
              <a:gd name="connsiteY119" fmla="*/ 132059 h 1234689"/>
              <a:gd name="connsiteX120" fmla="*/ 275350 w 1261098"/>
              <a:gd name="connsiteY120" fmla="*/ 998035 h 1234689"/>
              <a:gd name="connsiteX121" fmla="*/ 260410 w 1261098"/>
              <a:gd name="connsiteY121" fmla="*/ 1049195 h 1234689"/>
              <a:gd name="connsiteX122" fmla="*/ 228038 w 1261098"/>
              <a:gd name="connsiteY122" fmla="*/ 1071655 h 1234689"/>
              <a:gd name="connsiteX123" fmla="*/ 230528 w 1261098"/>
              <a:gd name="connsiteY123" fmla="*/ 1094116 h 1234689"/>
              <a:gd name="connsiteX124" fmla="*/ 224302 w 1261098"/>
              <a:gd name="connsiteY124" fmla="*/ 1099107 h 1234689"/>
              <a:gd name="connsiteX125" fmla="*/ 201890 w 1261098"/>
              <a:gd name="connsiteY125" fmla="*/ 1102850 h 1234689"/>
              <a:gd name="connsiteX126" fmla="*/ 195666 w 1261098"/>
              <a:gd name="connsiteY126" fmla="*/ 1097859 h 1234689"/>
              <a:gd name="connsiteX127" fmla="*/ 193174 w 1261098"/>
              <a:gd name="connsiteY127" fmla="*/ 1074151 h 1234689"/>
              <a:gd name="connsiteX128" fmla="*/ 133411 w 1261098"/>
              <a:gd name="connsiteY128" fmla="*/ 1009265 h 1234689"/>
              <a:gd name="connsiteX129" fmla="*/ 125940 w 1261098"/>
              <a:gd name="connsiteY129" fmla="*/ 919423 h 1234689"/>
              <a:gd name="connsiteX130" fmla="*/ 94813 w 1261098"/>
              <a:gd name="connsiteY130" fmla="*/ 567543 h 1234689"/>
              <a:gd name="connsiteX131" fmla="*/ 76137 w 1261098"/>
              <a:gd name="connsiteY131" fmla="*/ 575029 h 1234689"/>
              <a:gd name="connsiteX132" fmla="*/ 40029 w 1261098"/>
              <a:gd name="connsiteY132" fmla="*/ 577525 h 1234689"/>
              <a:gd name="connsiteX133" fmla="*/ 38784 w 1261098"/>
              <a:gd name="connsiteY133" fmla="*/ 577525 h 1234689"/>
              <a:gd name="connsiteX134" fmla="*/ 21353 w 1261098"/>
              <a:gd name="connsiteY134" fmla="*/ 561304 h 1234689"/>
              <a:gd name="connsiteX135" fmla="*/ 186 w 1261098"/>
              <a:gd name="connsiteY135" fmla="*/ 321725 h 1234689"/>
              <a:gd name="connsiteX136" fmla="*/ 15127 w 1261098"/>
              <a:gd name="connsiteY136" fmla="*/ 273060 h 1234689"/>
              <a:gd name="connsiteX137" fmla="*/ 61195 w 1261098"/>
              <a:gd name="connsiteY137" fmla="*/ 249352 h 1234689"/>
              <a:gd name="connsiteX138" fmla="*/ 67421 w 1261098"/>
              <a:gd name="connsiteY138" fmla="*/ 248104 h 1234689"/>
              <a:gd name="connsiteX139" fmla="*/ 58705 w 1261098"/>
              <a:gd name="connsiteY139" fmla="*/ 144537 h 1234689"/>
              <a:gd name="connsiteX140" fmla="*/ 96058 w 1261098"/>
              <a:gd name="connsiteY140" fmla="*/ 99616 h 1234689"/>
              <a:gd name="connsiteX141" fmla="*/ 1080602 w 1261098"/>
              <a:gd name="connsiteY141" fmla="*/ 34850 h 1234689"/>
              <a:gd name="connsiteX142" fmla="*/ 1043256 w 1261098"/>
              <a:gd name="connsiteY142" fmla="*/ 72189 h 1234689"/>
              <a:gd name="connsiteX143" fmla="*/ 1043256 w 1261098"/>
              <a:gd name="connsiteY143" fmla="*/ 207856 h 1234689"/>
              <a:gd name="connsiteX144" fmla="*/ 1043256 w 1261098"/>
              <a:gd name="connsiteY144" fmla="*/ 235238 h 1234689"/>
              <a:gd name="connsiteX145" fmla="*/ 1043256 w 1261098"/>
              <a:gd name="connsiteY145" fmla="*/ 1055460 h 1234689"/>
              <a:gd name="connsiteX146" fmla="*/ 1129148 w 1261098"/>
              <a:gd name="connsiteY146" fmla="*/ 1055460 h 1234689"/>
              <a:gd name="connsiteX147" fmla="*/ 1117946 w 1261098"/>
              <a:gd name="connsiteY147" fmla="*/ 1018120 h 1234689"/>
              <a:gd name="connsiteX148" fmla="*/ 1117946 w 1261098"/>
              <a:gd name="connsiteY148" fmla="*/ 908591 h 1234689"/>
              <a:gd name="connsiteX149" fmla="*/ 1117946 w 1261098"/>
              <a:gd name="connsiteY149" fmla="*/ 853827 h 1234689"/>
              <a:gd name="connsiteX150" fmla="*/ 1117946 w 1261098"/>
              <a:gd name="connsiteY150" fmla="*/ 235238 h 1234689"/>
              <a:gd name="connsiteX151" fmla="*/ 1117946 w 1261098"/>
              <a:gd name="connsiteY151" fmla="*/ 177984 h 1234689"/>
              <a:gd name="connsiteX152" fmla="*/ 1117946 w 1261098"/>
              <a:gd name="connsiteY152" fmla="*/ 72189 h 1234689"/>
              <a:gd name="connsiteX153" fmla="*/ 1080602 w 1261098"/>
              <a:gd name="connsiteY153" fmla="*/ 34850 h 1234689"/>
              <a:gd name="connsiteX154" fmla="*/ 423346 w 1261098"/>
              <a:gd name="connsiteY154" fmla="*/ 34850 h 1234689"/>
              <a:gd name="connsiteX155" fmla="*/ 352392 w 1261098"/>
              <a:gd name="connsiteY155" fmla="*/ 107039 h 1234689"/>
              <a:gd name="connsiteX156" fmla="*/ 352392 w 1261098"/>
              <a:gd name="connsiteY156" fmla="*/ 144379 h 1234689"/>
              <a:gd name="connsiteX157" fmla="*/ 352392 w 1261098"/>
              <a:gd name="connsiteY157" fmla="*/ 200388 h 1234689"/>
              <a:gd name="connsiteX158" fmla="*/ 352392 w 1261098"/>
              <a:gd name="connsiteY158" fmla="*/ 1181169 h 1234689"/>
              <a:gd name="connsiteX159" fmla="*/ 371064 w 1261098"/>
              <a:gd name="connsiteY159" fmla="*/ 1201083 h 1234689"/>
              <a:gd name="connsiteX160" fmla="*/ 988486 w 1261098"/>
              <a:gd name="connsiteY160" fmla="*/ 1201083 h 1234689"/>
              <a:gd name="connsiteX161" fmla="*/ 1008402 w 1261098"/>
              <a:gd name="connsiteY161" fmla="*/ 1181169 h 1234689"/>
              <a:gd name="connsiteX162" fmla="*/ 1008402 w 1261098"/>
              <a:gd name="connsiteY162" fmla="*/ 235238 h 1234689"/>
              <a:gd name="connsiteX163" fmla="*/ 1008402 w 1261098"/>
              <a:gd name="connsiteY163" fmla="*/ 207856 h 1234689"/>
              <a:gd name="connsiteX164" fmla="*/ 1008402 w 1261098"/>
              <a:gd name="connsiteY164" fmla="*/ 72189 h 1234689"/>
              <a:gd name="connsiteX165" fmla="*/ 1019606 w 1261098"/>
              <a:gd name="connsiteY165" fmla="*/ 34850 h 1234689"/>
              <a:gd name="connsiteX166" fmla="*/ 423346 w 1261098"/>
              <a:gd name="connsiteY166" fmla="*/ 0 h 1234689"/>
              <a:gd name="connsiteX167" fmla="*/ 1080602 w 1261098"/>
              <a:gd name="connsiteY167" fmla="*/ 0 h 1234689"/>
              <a:gd name="connsiteX168" fmla="*/ 1151554 w 1261098"/>
              <a:gd name="connsiteY168" fmla="*/ 72189 h 1234689"/>
              <a:gd name="connsiteX169" fmla="*/ 1151554 w 1261098"/>
              <a:gd name="connsiteY169" fmla="*/ 177984 h 1234689"/>
              <a:gd name="connsiteX170" fmla="*/ 1151554 w 1261098"/>
              <a:gd name="connsiteY170" fmla="*/ 181718 h 1234689"/>
              <a:gd name="connsiteX171" fmla="*/ 1216284 w 1261098"/>
              <a:gd name="connsiteY171" fmla="*/ 181718 h 1234689"/>
              <a:gd name="connsiteX172" fmla="*/ 1261098 w 1261098"/>
              <a:gd name="connsiteY172" fmla="*/ 227770 h 1234689"/>
              <a:gd name="connsiteX173" fmla="*/ 1261098 w 1261098"/>
              <a:gd name="connsiteY173" fmla="*/ 1018120 h 1234689"/>
              <a:gd name="connsiteX174" fmla="*/ 1188898 w 1261098"/>
              <a:gd name="connsiteY174" fmla="*/ 1089065 h 1234689"/>
              <a:gd name="connsiteX175" fmla="*/ 1043256 w 1261098"/>
              <a:gd name="connsiteY175" fmla="*/ 1089065 h 1234689"/>
              <a:gd name="connsiteX176" fmla="*/ 1043256 w 1261098"/>
              <a:gd name="connsiteY176" fmla="*/ 1181169 h 1234689"/>
              <a:gd name="connsiteX177" fmla="*/ 988486 w 1261098"/>
              <a:gd name="connsiteY177" fmla="*/ 1234689 h 1234689"/>
              <a:gd name="connsiteX178" fmla="*/ 371064 w 1261098"/>
              <a:gd name="connsiteY178" fmla="*/ 1234689 h 1234689"/>
              <a:gd name="connsiteX179" fmla="*/ 317538 w 1261098"/>
              <a:gd name="connsiteY179" fmla="*/ 1181169 h 1234689"/>
              <a:gd name="connsiteX180" fmla="*/ 317538 w 1261098"/>
              <a:gd name="connsiteY180" fmla="*/ 200388 h 1234689"/>
              <a:gd name="connsiteX181" fmla="*/ 317538 w 1261098"/>
              <a:gd name="connsiteY181" fmla="*/ 144379 h 1234689"/>
              <a:gd name="connsiteX182" fmla="*/ 317538 w 1261098"/>
              <a:gd name="connsiteY182" fmla="*/ 107039 h 1234689"/>
              <a:gd name="connsiteX183" fmla="*/ 423346 w 1261098"/>
              <a:gd name="connsiteY183" fmla="*/ 0 h 1234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61098" h="1234689">
                <a:moveTo>
                  <a:pt x="231420" y="1109593"/>
                </a:moveTo>
                <a:lnTo>
                  <a:pt x="232660" y="1126957"/>
                </a:lnTo>
                <a:cubicBezTo>
                  <a:pt x="233900" y="1136880"/>
                  <a:pt x="226458" y="1144321"/>
                  <a:pt x="216536" y="1145562"/>
                </a:cubicBezTo>
                <a:cubicBezTo>
                  <a:pt x="207854" y="1146802"/>
                  <a:pt x="199172" y="1139360"/>
                  <a:pt x="199172" y="1130678"/>
                </a:cubicBezTo>
                <a:lnTo>
                  <a:pt x="196692" y="1113314"/>
                </a:lnTo>
                <a:close/>
                <a:moveTo>
                  <a:pt x="481968" y="1038183"/>
                </a:moveTo>
                <a:lnTo>
                  <a:pt x="881204" y="1038183"/>
                </a:lnTo>
                <a:cubicBezTo>
                  <a:pt x="889884" y="1038183"/>
                  <a:pt x="898564" y="1046139"/>
                  <a:pt x="898564" y="1056747"/>
                </a:cubicBezTo>
                <a:cubicBezTo>
                  <a:pt x="898564" y="1067354"/>
                  <a:pt x="889884" y="1075310"/>
                  <a:pt x="881204" y="1075310"/>
                </a:cubicBezTo>
                <a:lnTo>
                  <a:pt x="481968" y="1075310"/>
                </a:lnTo>
                <a:cubicBezTo>
                  <a:pt x="473290" y="1075310"/>
                  <a:pt x="465850" y="1067354"/>
                  <a:pt x="465850" y="1056747"/>
                </a:cubicBezTo>
                <a:cubicBezTo>
                  <a:pt x="465850" y="1046139"/>
                  <a:pt x="473290" y="1038183"/>
                  <a:pt x="481968" y="1038183"/>
                </a:cubicBezTo>
                <a:close/>
                <a:moveTo>
                  <a:pt x="444930" y="928322"/>
                </a:moveTo>
                <a:lnTo>
                  <a:pt x="919470" y="928322"/>
                </a:lnTo>
                <a:cubicBezTo>
                  <a:pt x="929488" y="928322"/>
                  <a:pt x="937000" y="935385"/>
                  <a:pt x="937000" y="943625"/>
                </a:cubicBezTo>
                <a:cubicBezTo>
                  <a:pt x="937000" y="953041"/>
                  <a:pt x="929488" y="960104"/>
                  <a:pt x="919470" y="960104"/>
                </a:cubicBezTo>
                <a:lnTo>
                  <a:pt x="444930" y="960104"/>
                </a:lnTo>
                <a:cubicBezTo>
                  <a:pt x="434914" y="960104"/>
                  <a:pt x="427400" y="953041"/>
                  <a:pt x="427400" y="943625"/>
                </a:cubicBezTo>
                <a:cubicBezTo>
                  <a:pt x="427400" y="935385"/>
                  <a:pt x="434914" y="928322"/>
                  <a:pt x="444930" y="928322"/>
                </a:cubicBezTo>
                <a:close/>
                <a:moveTo>
                  <a:pt x="235508" y="926910"/>
                </a:moveTo>
                <a:lnTo>
                  <a:pt x="160803" y="933149"/>
                </a:lnTo>
                <a:lnTo>
                  <a:pt x="167028" y="1006770"/>
                </a:lnTo>
                <a:cubicBezTo>
                  <a:pt x="169518" y="1026734"/>
                  <a:pt x="186949" y="1042956"/>
                  <a:pt x="208116" y="1040460"/>
                </a:cubicBezTo>
                <a:cubicBezTo>
                  <a:pt x="218076" y="1040460"/>
                  <a:pt x="226792" y="1035469"/>
                  <a:pt x="233018" y="1027982"/>
                </a:cubicBezTo>
                <a:cubicBezTo>
                  <a:pt x="239244" y="1020495"/>
                  <a:pt x="242978" y="1010513"/>
                  <a:pt x="241734" y="1000531"/>
                </a:cubicBezTo>
                <a:close/>
                <a:moveTo>
                  <a:pt x="444930" y="818461"/>
                </a:moveTo>
                <a:lnTo>
                  <a:pt x="919470" y="818461"/>
                </a:lnTo>
                <a:cubicBezTo>
                  <a:pt x="929488" y="818461"/>
                  <a:pt x="937000" y="825524"/>
                  <a:pt x="937000" y="834941"/>
                </a:cubicBezTo>
                <a:cubicBezTo>
                  <a:pt x="937000" y="843180"/>
                  <a:pt x="929488" y="850243"/>
                  <a:pt x="919470" y="850243"/>
                </a:cubicBezTo>
                <a:lnTo>
                  <a:pt x="444930" y="850243"/>
                </a:lnTo>
                <a:cubicBezTo>
                  <a:pt x="434914" y="850243"/>
                  <a:pt x="427400" y="843180"/>
                  <a:pt x="427400" y="834941"/>
                </a:cubicBezTo>
                <a:cubicBezTo>
                  <a:pt x="427400" y="825524"/>
                  <a:pt x="434914" y="818461"/>
                  <a:pt x="444930" y="818461"/>
                </a:cubicBezTo>
                <a:close/>
                <a:moveTo>
                  <a:pt x="626034" y="450866"/>
                </a:moveTo>
                <a:lnTo>
                  <a:pt x="626034" y="569603"/>
                </a:lnTo>
                <a:lnTo>
                  <a:pt x="743858" y="569603"/>
                </a:lnTo>
                <a:lnTo>
                  <a:pt x="743858" y="450866"/>
                </a:lnTo>
                <a:close/>
                <a:moveTo>
                  <a:pt x="622274" y="417471"/>
                </a:moveTo>
                <a:lnTo>
                  <a:pt x="747618" y="417471"/>
                </a:lnTo>
                <a:cubicBezTo>
                  <a:pt x="763914" y="417471"/>
                  <a:pt x="777702" y="431077"/>
                  <a:pt x="777702" y="447155"/>
                </a:cubicBezTo>
                <a:lnTo>
                  <a:pt x="777702" y="573313"/>
                </a:lnTo>
                <a:cubicBezTo>
                  <a:pt x="777702" y="589392"/>
                  <a:pt x="763914" y="602997"/>
                  <a:pt x="747618" y="602997"/>
                </a:cubicBezTo>
                <a:lnTo>
                  <a:pt x="622274" y="602997"/>
                </a:lnTo>
                <a:cubicBezTo>
                  <a:pt x="614754" y="602997"/>
                  <a:pt x="607234" y="600524"/>
                  <a:pt x="600966" y="594340"/>
                </a:cubicBezTo>
                <a:cubicBezTo>
                  <a:pt x="595952" y="589392"/>
                  <a:pt x="592192" y="580734"/>
                  <a:pt x="592192" y="573313"/>
                </a:cubicBezTo>
                <a:lnTo>
                  <a:pt x="592192" y="447155"/>
                </a:lnTo>
                <a:cubicBezTo>
                  <a:pt x="592192" y="431077"/>
                  <a:pt x="605980" y="417471"/>
                  <a:pt x="622274" y="417471"/>
                </a:cubicBezTo>
                <a:close/>
                <a:moveTo>
                  <a:pt x="63686" y="281795"/>
                </a:moveTo>
                <a:cubicBezTo>
                  <a:pt x="56215" y="283043"/>
                  <a:pt x="47499" y="288034"/>
                  <a:pt x="42519" y="294273"/>
                </a:cubicBezTo>
                <a:cubicBezTo>
                  <a:pt x="36294" y="301760"/>
                  <a:pt x="33803" y="309247"/>
                  <a:pt x="33803" y="317981"/>
                </a:cubicBezTo>
                <a:lnTo>
                  <a:pt x="49990" y="503905"/>
                </a:lnTo>
                <a:lnTo>
                  <a:pt x="69911" y="501409"/>
                </a:lnTo>
                <a:cubicBezTo>
                  <a:pt x="77382" y="501409"/>
                  <a:pt x="83607" y="502657"/>
                  <a:pt x="88587" y="506400"/>
                </a:cubicBezTo>
                <a:lnTo>
                  <a:pt x="69911" y="281795"/>
                </a:lnTo>
                <a:close/>
                <a:moveTo>
                  <a:pt x="178234" y="273060"/>
                </a:moveTo>
                <a:lnTo>
                  <a:pt x="103528" y="279300"/>
                </a:lnTo>
                <a:lnTo>
                  <a:pt x="158312" y="899458"/>
                </a:lnTo>
                <a:lnTo>
                  <a:pt x="231772" y="891972"/>
                </a:lnTo>
                <a:close/>
                <a:moveTo>
                  <a:pt x="1151554" y="216568"/>
                </a:moveTo>
                <a:lnTo>
                  <a:pt x="1151554" y="235238"/>
                </a:lnTo>
                <a:lnTo>
                  <a:pt x="1151554" y="853827"/>
                </a:lnTo>
                <a:lnTo>
                  <a:pt x="1151554" y="908591"/>
                </a:lnTo>
                <a:lnTo>
                  <a:pt x="1151554" y="1018120"/>
                </a:lnTo>
                <a:cubicBezTo>
                  <a:pt x="1151554" y="1038035"/>
                  <a:pt x="1168982" y="1055460"/>
                  <a:pt x="1188898" y="1055460"/>
                </a:cubicBezTo>
                <a:cubicBezTo>
                  <a:pt x="1210060" y="1055460"/>
                  <a:pt x="1226242" y="1038035"/>
                  <a:pt x="1226242" y="1018120"/>
                </a:cubicBezTo>
                <a:lnTo>
                  <a:pt x="1226242" y="227770"/>
                </a:lnTo>
                <a:cubicBezTo>
                  <a:pt x="1226242" y="221547"/>
                  <a:pt x="1222508" y="216568"/>
                  <a:pt x="1216284" y="216568"/>
                </a:cubicBezTo>
                <a:close/>
                <a:moveTo>
                  <a:pt x="820174" y="198334"/>
                </a:moveTo>
                <a:lnTo>
                  <a:pt x="820174" y="275358"/>
                </a:lnTo>
                <a:cubicBezTo>
                  <a:pt x="820174" y="281570"/>
                  <a:pt x="816434" y="286539"/>
                  <a:pt x="811450" y="290266"/>
                </a:cubicBezTo>
                <a:cubicBezTo>
                  <a:pt x="806464" y="292751"/>
                  <a:pt x="798986" y="292751"/>
                  <a:pt x="794002" y="289024"/>
                </a:cubicBezTo>
                <a:lnTo>
                  <a:pt x="690556" y="221938"/>
                </a:lnTo>
                <a:cubicBezTo>
                  <a:pt x="685572" y="220696"/>
                  <a:pt x="680586" y="220696"/>
                  <a:pt x="676846" y="221938"/>
                </a:cubicBezTo>
                <a:lnTo>
                  <a:pt x="440046" y="384683"/>
                </a:lnTo>
                <a:lnTo>
                  <a:pt x="474942" y="384683"/>
                </a:lnTo>
                <a:cubicBezTo>
                  <a:pt x="483666" y="384683"/>
                  <a:pt x="492390" y="392137"/>
                  <a:pt x="492390" y="402076"/>
                </a:cubicBezTo>
                <a:lnTo>
                  <a:pt x="492390" y="686570"/>
                </a:lnTo>
                <a:cubicBezTo>
                  <a:pt x="492390" y="689055"/>
                  <a:pt x="493638" y="690297"/>
                  <a:pt x="496130" y="690297"/>
                </a:cubicBezTo>
                <a:lnTo>
                  <a:pt x="871274" y="690297"/>
                </a:lnTo>
                <a:cubicBezTo>
                  <a:pt x="872520" y="690297"/>
                  <a:pt x="875012" y="689055"/>
                  <a:pt x="875012" y="686570"/>
                </a:cubicBezTo>
                <a:lnTo>
                  <a:pt x="873766" y="402076"/>
                </a:lnTo>
                <a:cubicBezTo>
                  <a:pt x="873766" y="397107"/>
                  <a:pt x="875012" y="392137"/>
                  <a:pt x="878752" y="389653"/>
                </a:cubicBezTo>
                <a:cubicBezTo>
                  <a:pt x="882490" y="385926"/>
                  <a:pt x="886230" y="384683"/>
                  <a:pt x="891214" y="384683"/>
                </a:cubicBezTo>
                <a:lnTo>
                  <a:pt x="931096" y="384683"/>
                </a:lnTo>
                <a:lnTo>
                  <a:pt x="861302" y="331263"/>
                </a:lnTo>
                <a:cubicBezTo>
                  <a:pt x="856318" y="327536"/>
                  <a:pt x="853824" y="322567"/>
                  <a:pt x="853824" y="317597"/>
                </a:cubicBezTo>
                <a:lnTo>
                  <a:pt x="853824" y="198334"/>
                </a:lnTo>
                <a:close/>
                <a:moveTo>
                  <a:pt x="808958" y="164791"/>
                </a:moveTo>
                <a:lnTo>
                  <a:pt x="865042" y="164791"/>
                </a:lnTo>
                <a:cubicBezTo>
                  <a:pt x="877504" y="164791"/>
                  <a:pt x="888722" y="174729"/>
                  <a:pt x="888722" y="188395"/>
                </a:cubicBezTo>
                <a:lnTo>
                  <a:pt x="888722" y="308901"/>
                </a:lnTo>
                <a:lnTo>
                  <a:pt x="967240" y="369775"/>
                </a:lnTo>
                <a:cubicBezTo>
                  <a:pt x="977210" y="375987"/>
                  <a:pt x="980950" y="388410"/>
                  <a:pt x="977210" y="399591"/>
                </a:cubicBezTo>
                <a:cubicBezTo>
                  <a:pt x="972226" y="412015"/>
                  <a:pt x="962254" y="418227"/>
                  <a:pt x="951038" y="418227"/>
                </a:cubicBezTo>
                <a:lnTo>
                  <a:pt x="907416" y="418227"/>
                </a:lnTo>
                <a:lnTo>
                  <a:pt x="908662" y="686570"/>
                </a:lnTo>
                <a:cubicBezTo>
                  <a:pt x="908662" y="707690"/>
                  <a:pt x="891214" y="723840"/>
                  <a:pt x="871274" y="723840"/>
                </a:cubicBezTo>
                <a:lnTo>
                  <a:pt x="496130" y="723840"/>
                </a:lnTo>
                <a:cubicBezTo>
                  <a:pt x="474942" y="723840"/>
                  <a:pt x="457494" y="707690"/>
                  <a:pt x="457494" y="686570"/>
                </a:cubicBezTo>
                <a:lnTo>
                  <a:pt x="457494" y="419469"/>
                </a:lnTo>
                <a:lnTo>
                  <a:pt x="418858" y="419469"/>
                </a:lnTo>
                <a:cubicBezTo>
                  <a:pt x="406394" y="419469"/>
                  <a:pt x="396424" y="412015"/>
                  <a:pt x="391438" y="399591"/>
                </a:cubicBezTo>
                <a:cubicBezTo>
                  <a:pt x="388946" y="387168"/>
                  <a:pt x="392684" y="375987"/>
                  <a:pt x="402656" y="368533"/>
                </a:cubicBezTo>
                <a:lnTo>
                  <a:pt x="658152" y="194607"/>
                </a:lnTo>
                <a:cubicBezTo>
                  <a:pt x="658152" y="193364"/>
                  <a:pt x="658152" y="193364"/>
                  <a:pt x="659398" y="193364"/>
                </a:cubicBezTo>
                <a:cubicBezTo>
                  <a:pt x="674354" y="184668"/>
                  <a:pt x="691802" y="184668"/>
                  <a:pt x="706758" y="193364"/>
                </a:cubicBezTo>
                <a:lnTo>
                  <a:pt x="708004" y="193364"/>
                </a:lnTo>
                <a:lnTo>
                  <a:pt x="786524" y="243058"/>
                </a:lnTo>
                <a:lnTo>
                  <a:pt x="786524" y="188395"/>
                </a:lnTo>
                <a:cubicBezTo>
                  <a:pt x="786524" y="174729"/>
                  <a:pt x="796494" y="164791"/>
                  <a:pt x="808958" y="164791"/>
                </a:cubicBezTo>
                <a:close/>
                <a:moveTo>
                  <a:pt x="158312" y="128315"/>
                </a:moveTo>
                <a:lnTo>
                  <a:pt x="99793" y="133306"/>
                </a:lnTo>
                <a:cubicBezTo>
                  <a:pt x="94813" y="133306"/>
                  <a:pt x="91078" y="137050"/>
                  <a:pt x="91078" y="142041"/>
                </a:cubicBezTo>
                <a:lnTo>
                  <a:pt x="101038" y="245609"/>
                </a:lnTo>
                <a:lnTo>
                  <a:pt x="175744" y="239370"/>
                </a:lnTo>
                <a:lnTo>
                  <a:pt x="167028" y="135802"/>
                </a:lnTo>
                <a:cubicBezTo>
                  <a:pt x="165783" y="132059"/>
                  <a:pt x="164538" y="130811"/>
                  <a:pt x="164538" y="129563"/>
                </a:cubicBezTo>
                <a:cubicBezTo>
                  <a:pt x="163293" y="129563"/>
                  <a:pt x="160803" y="128315"/>
                  <a:pt x="158312" y="128315"/>
                </a:cubicBezTo>
                <a:close/>
                <a:moveTo>
                  <a:pt x="154577" y="93377"/>
                </a:moveTo>
                <a:cubicBezTo>
                  <a:pt x="165783" y="93377"/>
                  <a:pt x="176989" y="95872"/>
                  <a:pt x="185704" y="103359"/>
                </a:cubicBezTo>
                <a:cubicBezTo>
                  <a:pt x="194420" y="110846"/>
                  <a:pt x="199400" y="122076"/>
                  <a:pt x="200646" y="132059"/>
                </a:cubicBezTo>
                <a:lnTo>
                  <a:pt x="275350" y="998035"/>
                </a:lnTo>
                <a:cubicBezTo>
                  <a:pt x="277840" y="1016752"/>
                  <a:pt x="271616" y="1034221"/>
                  <a:pt x="260410" y="1049195"/>
                </a:cubicBezTo>
                <a:cubicBezTo>
                  <a:pt x="251694" y="1060425"/>
                  <a:pt x="239244" y="1067912"/>
                  <a:pt x="228038" y="1071655"/>
                </a:cubicBezTo>
                <a:lnTo>
                  <a:pt x="230528" y="1094116"/>
                </a:lnTo>
                <a:cubicBezTo>
                  <a:pt x="230528" y="1097859"/>
                  <a:pt x="228038" y="1099107"/>
                  <a:pt x="224302" y="1099107"/>
                </a:cubicBezTo>
                <a:lnTo>
                  <a:pt x="201890" y="1102850"/>
                </a:lnTo>
                <a:cubicBezTo>
                  <a:pt x="199400" y="1102850"/>
                  <a:pt x="195666" y="1100355"/>
                  <a:pt x="195666" y="1097859"/>
                </a:cubicBezTo>
                <a:lnTo>
                  <a:pt x="193174" y="1074151"/>
                </a:lnTo>
                <a:cubicBezTo>
                  <a:pt x="162048" y="1069160"/>
                  <a:pt x="137146" y="1042956"/>
                  <a:pt x="133411" y="1009265"/>
                </a:cubicBezTo>
                <a:lnTo>
                  <a:pt x="125940" y="919423"/>
                </a:lnTo>
                <a:lnTo>
                  <a:pt x="94813" y="567543"/>
                </a:lnTo>
                <a:cubicBezTo>
                  <a:pt x="88587" y="571286"/>
                  <a:pt x="83607" y="573782"/>
                  <a:pt x="76137" y="575029"/>
                </a:cubicBezTo>
                <a:lnTo>
                  <a:pt x="40029" y="577525"/>
                </a:lnTo>
                <a:cubicBezTo>
                  <a:pt x="38784" y="577525"/>
                  <a:pt x="38784" y="577525"/>
                  <a:pt x="38784" y="577525"/>
                </a:cubicBezTo>
                <a:cubicBezTo>
                  <a:pt x="28823" y="577525"/>
                  <a:pt x="22598" y="571286"/>
                  <a:pt x="21353" y="561304"/>
                </a:cubicBezTo>
                <a:lnTo>
                  <a:pt x="186" y="321725"/>
                </a:lnTo>
                <a:cubicBezTo>
                  <a:pt x="-1059" y="304256"/>
                  <a:pt x="3921" y="286786"/>
                  <a:pt x="15127" y="273060"/>
                </a:cubicBezTo>
                <a:cubicBezTo>
                  <a:pt x="27578" y="259335"/>
                  <a:pt x="43764" y="250600"/>
                  <a:pt x="61195" y="249352"/>
                </a:cubicBezTo>
                <a:lnTo>
                  <a:pt x="67421" y="248104"/>
                </a:lnTo>
                <a:lnTo>
                  <a:pt x="58705" y="144537"/>
                </a:lnTo>
                <a:cubicBezTo>
                  <a:pt x="56215" y="122076"/>
                  <a:pt x="73646" y="100864"/>
                  <a:pt x="96058" y="99616"/>
                </a:cubicBezTo>
                <a:close/>
                <a:moveTo>
                  <a:pt x="1080602" y="34850"/>
                </a:moveTo>
                <a:cubicBezTo>
                  <a:pt x="1059440" y="34850"/>
                  <a:pt x="1043256" y="51030"/>
                  <a:pt x="1043256" y="72189"/>
                </a:cubicBezTo>
                <a:lnTo>
                  <a:pt x="1043256" y="207856"/>
                </a:lnTo>
                <a:lnTo>
                  <a:pt x="1043256" y="235238"/>
                </a:lnTo>
                <a:lnTo>
                  <a:pt x="1043256" y="1055460"/>
                </a:lnTo>
                <a:lnTo>
                  <a:pt x="1129148" y="1055460"/>
                </a:lnTo>
                <a:cubicBezTo>
                  <a:pt x="1121680" y="1044258"/>
                  <a:pt x="1117946" y="1031811"/>
                  <a:pt x="1117946" y="1018120"/>
                </a:cubicBezTo>
                <a:lnTo>
                  <a:pt x="1117946" y="908591"/>
                </a:lnTo>
                <a:lnTo>
                  <a:pt x="1117946" y="853827"/>
                </a:lnTo>
                <a:lnTo>
                  <a:pt x="1117946" y="235238"/>
                </a:lnTo>
                <a:lnTo>
                  <a:pt x="1117946" y="177984"/>
                </a:lnTo>
                <a:lnTo>
                  <a:pt x="1117946" y="72189"/>
                </a:lnTo>
                <a:cubicBezTo>
                  <a:pt x="1117946" y="51030"/>
                  <a:pt x="1101762" y="34850"/>
                  <a:pt x="1080602" y="34850"/>
                </a:cubicBezTo>
                <a:close/>
                <a:moveTo>
                  <a:pt x="423346" y="34850"/>
                </a:moveTo>
                <a:cubicBezTo>
                  <a:pt x="383512" y="34850"/>
                  <a:pt x="352392" y="65966"/>
                  <a:pt x="352392" y="107039"/>
                </a:cubicBezTo>
                <a:lnTo>
                  <a:pt x="352392" y="144379"/>
                </a:lnTo>
                <a:lnTo>
                  <a:pt x="352392" y="200388"/>
                </a:lnTo>
                <a:lnTo>
                  <a:pt x="352392" y="1181169"/>
                </a:lnTo>
                <a:cubicBezTo>
                  <a:pt x="352392" y="1192371"/>
                  <a:pt x="359862" y="1201083"/>
                  <a:pt x="371064" y="1201083"/>
                </a:cubicBezTo>
                <a:lnTo>
                  <a:pt x="988486" y="1201083"/>
                </a:lnTo>
                <a:cubicBezTo>
                  <a:pt x="999688" y="1201083"/>
                  <a:pt x="1008402" y="1192371"/>
                  <a:pt x="1008402" y="1181169"/>
                </a:cubicBezTo>
                <a:lnTo>
                  <a:pt x="1008402" y="235238"/>
                </a:lnTo>
                <a:lnTo>
                  <a:pt x="1008402" y="207856"/>
                </a:lnTo>
                <a:lnTo>
                  <a:pt x="1008402" y="72189"/>
                </a:lnTo>
                <a:cubicBezTo>
                  <a:pt x="1008402" y="58498"/>
                  <a:pt x="1013382" y="44807"/>
                  <a:pt x="1019606" y="34850"/>
                </a:cubicBezTo>
                <a:close/>
                <a:moveTo>
                  <a:pt x="423346" y="0"/>
                </a:moveTo>
                <a:lnTo>
                  <a:pt x="1080602" y="0"/>
                </a:lnTo>
                <a:cubicBezTo>
                  <a:pt x="1120434" y="0"/>
                  <a:pt x="1151554" y="32361"/>
                  <a:pt x="1151554" y="72189"/>
                </a:cubicBezTo>
                <a:lnTo>
                  <a:pt x="1151554" y="177984"/>
                </a:lnTo>
                <a:lnTo>
                  <a:pt x="1151554" y="181718"/>
                </a:lnTo>
                <a:lnTo>
                  <a:pt x="1216284" y="181718"/>
                </a:lnTo>
                <a:cubicBezTo>
                  <a:pt x="1241180" y="181718"/>
                  <a:pt x="1261098" y="202877"/>
                  <a:pt x="1261098" y="227770"/>
                </a:cubicBezTo>
                <a:lnTo>
                  <a:pt x="1261098" y="1018120"/>
                </a:lnTo>
                <a:cubicBezTo>
                  <a:pt x="1261098" y="1057949"/>
                  <a:pt x="1228732" y="1089065"/>
                  <a:pt x="1188898" y="1089065"/>
                </a:cubicBezTo>
                <a:lnTo>
                  <a:pt x="1043256" y="1089065"/>
                </a:lnTo>
                <a:lnTo>
                  <a:pt x="1043256" y="1181169"/>
                </a:lnTo>
                <a:cubicBezTo>
                  <a:pt x="1043256" y="1211040"/>
                  <a:pt x="1018360" y="1234689"/>
                  <a:pt x="988486" y="1234689"/>
                </a:cubicBezTo>
                <a:lnTo>
                  <a:pt x="371064" y="1234689"/>
                </a:lnTo>
                <a:cubicBezTo>
                  <a:pt x="341190" y="1234689"/>
                  <a:pt x="317538" y="1211040"/>
                  <a:pt x="317538" y="1181169"/>
                </a:cubicBezTo>
                <a:lnTo>
                  <a:pt x="317538" y="200388"/>
                </a:lnTo>
                <a:lnTo>
                  <a:pt x="317538" y="144379"/>
                </a:lnTo>
                <a:lnTo>
                  <a:pt x="317538" y="107039"/>
                </a:lnTo>
                <a:cubicBezTo>
                  <a:pt x="317538" y="48541"/>
                  <a:pt x="364840" y="0"/>
                  <a:pt x="423346"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2" name="Freeform 523">
            <a:extLst>
              <a:ext uri="{FF2B5EF4-FFF2-40B4-BE49-F238E27FC236}">
                <a16:creationId xmlns:a16="http://schemas.microsoft.com/office/drawing/2014/main" id="{CBC92459-3C70-984B-9264-6F750F10EE2C}"/>
              </a:ext>
            </a:extLst>
          </p:cNvPr>
          <p:cNvSpPr>
            <a:spLocks noChangeArrowheads="1"/>
          </p:cNvSpPr>
          <p:nvPr/>
        </p:nvSpPr>
        <p:spPr bwMode="auto">
          <a:xfrm>
            <a:off x="2699136" y="8708707"/>
            <a:ext cx="1139615" cy="1038216"/>
          </a:xfrm>
          <a:custGeom>
            <a:avLst/>
            <a:gdLst>
              <a:gd name="T0" fmla="*/ 1054 w 1123"/>
              <a:gd name="T1" fmla="*/ 494 h 1042"/>
              <a:gd name="T2" fmla="*/ 805 w 1123"/>
              <a:gd name="T3" fmla="*/ 449 h 1042"/>
              <a:gd name="T4" fmla="*/ 863 w 1123"/>
              <a:gd name="T5" fmla="*/ 425 h 1042"/>
              <a:gd name="T6" fmla="*/ 552 w 1123"/>
              <a:gd name="T7" fmla="*/ 285 h 1042"/>
              <a:gd name="T8" fmla="*/ 289 w 1123"/>
              <a:gd name="T9" fmla="*/ 259 h 1042"/>
              <a:gd name="T10" fmla="*/ 662 w 1123"/>
              <a:gd name="T11" fmla="*/ 70 h 1042"/>
              <a:gd name="T12" fmla="*/ 837 w 1123"/>
              <a:gd name="T13" fmla="*/ 122 h 1042"/>
              <a:gd name="T14" fmla="*/ 836 w 1123"/>
              <a:gd name="T15" fmla="*/ 95 h 1042"/>
              <a:gd name="T16" fmla="*/ 1078 w 1123"/>
              <a:gd name="T17" fmla="*/ 424 h 1042"/>
              <a:gd name="T18" fmla="*/ 495 w 1123"/>
              <a:gd name="T19" fmla="*/ 983 h 1042"/>
              <a:gd name="T20" fmla="*/ 483 w 1123"/>
              <a:gd name="T21" fmla="*/ 855 h 1042"/>
              <a:gd name="T22" fmla="*/ 523 w 1123"/>
              <a:gd name="T23" fmla="*/ 945 h 1042"/>
              <a:gd name="T24" fmla="*/ 284 w 1123"/>
              <a:gd name="T25" fmla="*/ 900 h 1042"/>
              <a:gd name="T26" fmla="*/ 459 w 1123"/>
              <a:gd name="T27" fmla="*/ 869 h 1042"/>
              <a:gd name="T28" fmla="*/ 187 w 1123"/>
              <a:gd name="T29" fmla="*/ 854 h 1042"/>
              <a:gd name="T30" fmla="*/ 375 w 1123"/>
              <a:gd name="T31" fmla="*/ 675 h 1042"/>
              <a:gd name="T32" fmla="*/ 449 w 1123"/>
              <a:gd name="T33" fmla="*/ 653 h 1042"/>
              <a:gd name="T34" fmla="*/ 464 w 1123"/>
              <a:gd name="T35" fmla="*/ 764 h 1042"/>
              <a:gd name="T36" fmla="*/ 187 w 1123"/>
              <a:gd name="T37" fmla="*/ 854 h 1042"/>
              <a:gd name="T38" fmla="*/ 135 w 1123"/>
              <a:gd name="T39" fmla="*/ 642 h 1042"/>
              <a:gd name="T40" fmla="*/ 384 w 1123"/>
              <a:gd name="T41" fmla="*/ 569 h 1042"/>
              <a:gd name="T42" fmla="*/ 150 w 1123"/>
              <a:gd name="T43" fmla="*/ 753 h 1042"/>
              <a:gd name="T44" fmla="*/ 32 w 1123"/>
              <a:gd name="T45" fmla="*/ 549 h 1042"/>
              <a:gd name="T46" fmla="*/ 223 w 1123"/>
              <a:gd name="T47" fmla="*/ 439 h 1042"/>
              <a:gd name="T48" fmla="*/ 121 w 1123"/>
              <a:gd name="T49" fmla="*/ 618 h 1042"/>
              <a:gd name="T50" fmla="*/ 1101 w 1123"/>
              <a:gd name="T51" fmla="*/ 410 h 1042"/>
              <a:gd name="T52" fmla="*/ 819 w 1123"/>
              <a:gd name="T53" fmla="*/ 72 h 1042"/>
              <a:gd name="T54" fmla="*/ 648 w 1123"/>
              <a:gd name="T55" fmla="*/ 46 h 1042"/>
              <a:gd name="T56" fmla="*/ 502 w 1123"/>
              <a:gd name="T57" fmla="*/ 33 h 1042"/>
              <a:gd name="T58" fmla="*/ 464 w 1123"/>
              <a:gd name="T59" fmla="*/ 22 h 1042"/>
              <a:gd name="T60" fmla="*/ 555 w 1123"/>
              <a:gd name="T61" fmla="*/ 95 h 1042"/>
              <a:gd name="T62" fmla="*/ 263 w 1123"/>
              <a:gd name="T63" fmla="*/ 251 h 1042"/>
              <a:gd name="T64" fmla="*/ 600 w 1123"/>
              <a:gd name="T65" fmla="*/ 317 h 1042"/>
              <a:gd name="T66" fmla="*/ 814 w 1123"/>
              <a:gd name="T67" fmla="*/ 519 h 1042"/>
              <a:gd name="T68" fmla="*/ 900 w 1123"/>
              <a:gd name="T69" fmla="*/ 790 h 1042"/>
              <a:gd name="T70" fmla="*/ 712 w 1123"/>
              <a:gd name="T71" fmla="*/ 586 h 1042"/>
              <a:gd name="T72" fmla="*/ 701 w 1123"/>
              <a:gd name="T73" fmla="*/ 622 h 1042"/>
              <a:gd name="T74" fmla="*/ 820 w 1123"/>
              <a:gd name="T75" fmla="*/ 827 h 1042"/>
              <a:gd name="T76" fmla="*/ 752 w 1123"/>
              <a:gd name="T77" fmla="*/ 916 h 1042"/>
              <a:gd name="T78" fmla="*/ 583 w 1123"/>
              <a:gd name="T79" fmla="*/ 660 h 1042"/>
              <a:gd name="T80" fmla="*/ 573 w 1123"/>
              <a:gd name="T81" fmla="*/ 697 h 1042"/>
              <a:gd name="T82" fmla="*/ 655 w 1123"/>
              <a:gd name="T83" fmla="*/ 962 h 1042"/>
              <a:gd name="T84" fmla="*/ 519 w 1123"/>
              <a:gd name="T85" fmla="*/ 734 h 1042"/>
              <a:gd name="T86" fmla="*/ 457 w 1123"/>
              <a:gd name="T87" fmla="*/ 626 h 1042"/>
              <a:gd name="T88" fmla="*/ 354 w 1123"/>
              <a:gd name="T89" fmla="*/ 514 h 1042"/>
              <a:gd name="T90" fmla="*/ 284 w 1123"/>
              <a:gd name="T91" fmla="*/ 454 h 1042"/>
              <a:gd name="T92" fmla="*/ 87 w 1123"/>
              <a:gd name="T93" fmla="*/ 316 h 1042"/>
              <a:gd name="T94" fmla="*/ 51 w 1123"/>
              <a:gd name="T95" fmla="*/ 244 h 1042"/>
              <a:gd name="T96" fmla="*/ 61 w 1123"/>
              <a:gd name="T97" fmla="*/ 309 h 1042"/>
              <a:gd name="T98" fmla="*/ 47 w 1123"/>
              <a:gd name="T99" fmla="*/ 489 h 1042"/>
              <a:gd name="T100" fmla="*/ 68 w 1123"/>
              <a:gd name="T101" fmla="*/ 651 h 1042"/>
              <a:gd name="T102" fmla="*/ 89 w 1123"/>
              <a:gd name="T103" fmla="*/ 738 h 1042"/>
              <a:gd name="T104" fmla="*/ 164 w 1123"/>
              <a:gd name="T105" fmla="*/ 868 h 1042"/>
              <a:gd name="T106" fmla="*/ 236 w 1123"/>
              <a:gd name="T107" fmla="*/ 912 h 1042"/>
              <a:gd name="T108" fmla="*/ 358 w 1123"/>
              <a:gd name="T109" fmla="*/ 1029 h 1042"/>
              <a:gd name="T110" fmla="*/ 509 w 1123"/>
              <a:gd name="T111" fmla="*/ 1007 h 1042"/>
              <a:gd name="T112" fmla="*/ 625 w 1123"/>
              <a:gd name="T113" fmla="*/ 997 h 1042"/>
              <a:gd name="T114" fmla="*/ 744 w 1123"/>
              <a:gd name="T115" fmla="*/ 943 h 1042"/>
              <a:gd name="T116" fmla="*/ 811 w 1123"/>
              <a:gd name="T117" fmla="*/ 934 h 1042"/>
              <a:gd name="T118" fmla="*/ 913 w 1123"/>
              <a:gd name="T119" fmla="*/ 813 h 1042"/>
              <a:gd name="T120" fmla="*/ 945 w 1123"/>
              <a:gd name="T121" fmla="*/ 690 h 1042"/>
              <a:gd name="T122" fmla="*/ 1067 w 1123"/>
              <a:gd name="T123" fmla="*/ 518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3" h="1042">
                <a:moveTo>
                  <a:pt x="1082" y="461"/>
                </a:moveTo>
                <a:lnTo>
                  <a:pt x="1082" y="461"/>
                </a:lnTo>
                <a:cubicBezTo>
                  <a:pt x="1079" y="474"/>
                  <a:pt x="1071" y="484"/>
                  <a:pt x="1060" y="490"/>
                </a:cubicBezTo>
                <a:lnTo>
                  <a:pt x="1054" y="494"/>
                </a:lnTo>
                <a:lnTo>
                  <a:pt x="1054" y="494"/>
                </a:lnTo>
                <a:cubicBezTo>
                  <a:pt x="1039" y="502"/>
                  <a:pt x="1031" y="517"/>
                  <a:pt x="1030" y="534"/>
                </a:cubicBezTo>
                <a:lnTo>
                  <a:pt x="1030" y="534"/>
                </a:lnTo>
                <a:cubicBezTo>
                  <a:pt x="1027" y="583"/>
                  <a:pt x="1000" y="627"/>
                  <a:pt x="958" y="651"/>
                </a:cubicBezTo>
                <a:lnTo>
                  <a:pt x="931" y="667"/>
                </a:lnTo>
                <a:lnTo>
                  <a:pt x="805" y="449"/>
                </a:lnTo>
                <a:lnTo>
                  <a:pt x="805" y="449"/>
                </a:lnTo>
                <a:cubicBezTo>
                  <a:pt x="821" y="449"/>
                  <a:pt x="837" y="447"/>
                  <a:pt x="853" y="442"/>
                </a:cubicBezTo>
                <a:lnTo>
                  <a:pt x="853" y="442"/>
                </a:lnTo>
                <a:cubicBezTo>
                  <a:pt x="860" y="440"/>
                  <a:pt x="865" y="432"/>
                  <a:pt x="863" y="425"/>
                </a:cubicBezTo>
                <a:lnTo>
                  <a:pt x="863" y="425"/>
                </a:lnTo>
                <a:cubicBezTo>
                  <a:pt x="860" y="418"/>
                  <a:pt x="853" y="414"/>
                  <a:pt x="845" y="416"/>
                </a:cubicBezTo>
                <a:lnTo>
                  <a:pt x="845" y="416"/>
                </a:lnTo>
                <a:cubicBezTo>
                  <a:pt x="771" y="438"/>
                  <a:pt x="698" y="400"/>
                  <a:pt x="622" y="301"/>
                </a:cubicBezTo>
                <a:lnTo>
                  <a:pt x="622" y="301"/>
                </a:lnTo>
                <a:cubicBezTo>
                  <a:pt x="605" y="279"/>
                  <a:pt x="575" y="272"/>
                  <a:pt x="552" y="285"/>
                </a:cubicBezTo>
                <a:lnTo>
                  <a:pt x="551" y="285"/>
                </a:lnTo>
                <a:lnTo>
                  <a:pt x="551" y="285"/>
                </a:lnTo>
                <a:cubicBezTo>
                  <a:pt x="550" y="287"/>
                  <a:pt x="375" y="407"/>
                  <a:pt x="304" y="310"/>
                </a:cubicBezTo>
                <a:lnTo>
                  <a:pt x="304" y="310"/>
                </a:lnTo>
                <a:cubicBezTo>
                  <a:pt x="290" y="289"/>
                  <a:pt x="286" y="272"/>
                  <a:pt x="289" y="259"/>
                </a:cubicBezTo>
                <a:lnTo>
                  <a:pt x="289" y="259"/>
                </a:lnTo>
                <a:cubicBezTo>
                  <a:pt x="293" y="247"/>
                  <a:pt x="305" y="237"/>
                  <a:pt x="328" y="227"/>
                </a:cubicBezTo>
                <a:lnTo>
                  <a:pt x="328" y="227"/>
                </a:lnTo>
                <a:cubicBezTo>
                  <a:pt x="338" y="223"/>
                  <a:pt x="579" y="122"/>
                  <a:pt x="662" y="70"/>
                </a:cubicBezTo>
                <a:lnTo>
                  <a:pt x="662" y="70"/>
                </a:lnTo>
                <a:cubicBezTo>
                  <a:pt x="690" y="53"/>
                  <a:pt x="721" y="49"/>
                  <a:pt x="749" y="59"/>
                </a:cubicBezTo>
                <a:lnTo>
                  <a:pt x="749" y="59"/>
                </a:lnTo>
                <a:cubicBezTo>
                  <a:pt x="777" y="68"/>
                  <a:pt x="801" y="88"/>
                  <a:pt x="817" y="117"/>
                </a:cubicBezTo>
                <a:lnTo>
                  <a:pt x="817" y="117"/>
                </a:lnTo>
                <a:cubicBezTo>
                  <a:pt x="822" y="123"/>
                  <a:pt x="830" y="126"/>
                  <a:pt x="837" y="122"/>
                </a:cubicBezTo>
                <a:lnTo>
                  <a:pt x="837" y="122"/>
                </a:lnTo>
                <a:cubicBezTo>
                  <a:pt x="843" y="118"/>
                  <a:pt x="845" y="110"/>
                  <a:pt x="841" y="103"/>
                </a:cubicBezTo>
                <a:lnTo>
                  <a:pt x="841" y="103"/>
                </a:lnTo>
                <a:cubicBezTo>
                  <a:pt x="839" y="100"/>
                  <a:pt x="838" y="98"/>
                  <a:pt x="836" y="95"/>
                </a:cubicBezTo>
                <a:lnTo>
                  <a:pt x="836" y="95"/>
                </a:lnTo>
                <a:cubicBezTo>
                  <a:pt x="846" y="90"/>
                  <a:pt x="858" y="88"/>
                  <a:pt x="869" y="92"/>
                </a:cubicBezTo>
                <a:lnTo>
                  <a:pt x="869" y="92"/>
                </a:lnTo>
                <a:cubicBezTo>
                  <a:pt x="882" y="95"/>
                  <a:pt x="892" y="103"/>
                  <a:pt x="899" y="114"/>
                </a:cubicBezTo>
                <a:lnTo>
                  <a:pt x="1078" y="424"/>
                </a:lnTo>
                <a:lnTo>
                  <a:pt x="1078" y="424"/>
                </a:lnTo>
                <a:cubicBezTo>
                  <a:pt x="1084" y="435"/>
                  <a:pt x="1085" y="448"/>
                  <a:pt x="1082" y="461"/>
                </a:cubicBezTo>
                <a:close/>
                <a:moveTo>
                  <a:pt x="523" y="945"/>
                </a:moveTo>
                <a:lnTo>
                  <a:pt x="523" y="945"/>
                </a:lnTo>
                <a:cubicBezTo>
                  <a:pt x="519" y="961"/>
                  <a:pt x="509" y="975"/>
                  <a:pt x="495" y="983"/>
                </a:cubicBezTo>
                <a:lnTo>
                  <a:pt x="495" y="983"/>
                </a:lnTo>
                <a:cubicBezTo>
                  <a:pt x="477" y="993"/>
                  <a:pt x="455" y="993"/>
                  <a:pt x="437" y="984"/>
                </a:cubicBezTo>
                <a:lnTo>
                  <a:pt x="451" y="976"/>
                </a:lnTo>
                <a:lnTo>
                  <a:pt x="451" y="976"/>
                </a:lnTo>
                <a:cubicBezTo>
                  <a:pt x="493" y="951"/>
                  <a:pt x="507" y="898"/>
                  <a:pt x="483" y="855"/>
                </a:cubicBezTo>
                <a:lnTo>
                  <a:pt x="483" y="855"/>
                </a:lnTo>
                <a:cubicBezTo>
                  <a:pt x="471" y="835"/>
                  <a:pt x="452" y="821"/>
                  <a:pt x="431" y="815"/>
                </a:cubicBezTo>
                <a:lnTo>
                  <a:pt x="459" y="799"/>
                </a:lnTo>
                <a:lnTo>
                  <a:pt x="517" y="899"/>
                </a:lnTo>
                <a:lnTo>
                  <a:pt x="517" y="899"/>
                </a:lnTo>
                <a:cubicBezTo>
                  <a:pt x="526" y="914"/>
                  <a:pt x="528" y="930"/>
                  <a:pt x="523" y="945"/>
                </a:cubicBezTo>
                <a:close/>
                <a:moveTo>
                  <a:pt x="345" y="1005"/>
                </a:moveTo>
                <a:lnTo>
                  <a:pt x="345" y="1005"/>
                </a:lnTo>
                <a:cubicBezTo>
                  <a:pt x="315" y="1022"/>
                  <a:pt x="279" y="1012"/>
                  <a:pt x="262" y="983"/>
                </a:cubicBezTo>
                <a:lnTo>
                  <a:pt x="262" y="983"/>
                </a:lnTo>
                <a:cubicBezTo>
                  <a:pt x="245" y="954"/>
                  <a:pt x="255" y="916"/>
                  <a:pt x="284" y="900"/>
                </a:cubicBezTo>
                <a:lnTo>
                  <a:pt x="376" y="847"/>
                </a:lnTo>
                <a:lnTo>
                  <a:pt x="376" y="847"/>
                </a:lnTo>
                <a:cubicBezTo>
                  <a:pt x="390" y="838"/>
                  <a:pt x="407" y="836"/>
                  <a:pt x="422" y="841"/>
                </a:cubicBezTo>
                <a:lnTo>
                  <a:pt x="422" y="841"/>
                </a:lnTo>
                <a:cubicBezTo>
                  <a:pt x="438" y="845"/>
                  <a:pt x="451" y="855"/>
                  <a:pt x="459" y="869"/>
                </a:cubicBezTo>
                <a:lnTo>
                  <a:pt x="459" y="869"/>
                </a:lnTo>
                <a:cubicBezTo>
                  <a:pt x="476" y="898"/>
                  <a:pt x="466" y="935"/>
                  <a:pt x="437" y="952"/>
                </a:cubicBezTo>
                <a:lnTo>
                  <a:pt x="345" y="1005"/>
                </a:lnTo>
                <a:close/>
                <a:moveTo>
                  <a:pt x="187" y="854"/>
                </a:moveTo>
                <a:lnTo>
                  <a:pt x="187" y="854"/>
                </a:lnTo>
                <a:cubicBezTo>
                  <a:pt x="179" y="840"/>
                  <a:pt x="177" y="824"/>
                  <a:pt x="181" y="808"/>
                </a:cubicBezTo>
                <a:lnTo>
                  <a:pt x="181" y="808"/>
                </a:lnTo>
                <a:cubicBezTo>
                  <a:pt x="185" y="792"/>
                  <a:pt x="196" y="779"/>
                  <a:pt x="210" y="771"/>
                </a:cubicBezTo>
                <a:lnTo>
                  <a:pt x="375" y="675"/>
                </a:lnTo>
                <a:lnTo>
                  <a:pt x="375" y="675"/>
                </a:lnTo>
                <a:lnTo>
                  <a:pt x="375" y="675"/>
                </a:lnTo>
                <a:lnTo>
                  <a:pt x="403" y="659"/>
                </a:lnTo>
                <a:lnTo>
                  <a:pt x="403" y="659"/>
                </a:lnTo>
                <a:cubicBezTo>
                  <a:pt x="418" y="651"/>
                  <a:pt x="434" y="649"/>
                  <a:pt x="449" y="653"/>
                </a:cubicBezTo>
                <a:lnTo>
                  <a:pt x="449" y="653"/>
                </a:lnTo>
                <a:cubicBezTo>
                  <a:pt x="465" y="657"/>
                  <a:pt x="478" y="667"/>
                  <a:pt x="487" y="681"/>
                </a:cubicBezTo>
                <a:lnTo>
                  <a:pt x="487" y="681"/>
                </a:lnTo>
                <a:cubicBezTo>
                  <a:pt x="495" y="695"/>
                  <a:pt x="497" y="712"/>
                  <a:pt x="493" y="727"/>
                </a:cubicBezTo>
                <a:lnTo>
                  <a:pt x="493" y="727"/>
                </a:lnTo>
                <a:cubicBezTo>
                  <a:pt x="488" y="743"/>
                  <a:pt x="478" y="756"/>
                  <a:pt x="464" y="764"/>
                </a:cubicBezTo>
                <a:lnTo>
                  <a:pt x="270" y="876"/>
                </a:lnTo>
                <a:lnTo>
                  <a:pt x="270" y="876"/>
                </a:lnTo>
                <a:cubicBezTo>
                  <a:pt x="256" y="884"/>
                  <a:pt x="240" y="887"/>
                  <a:pt x="224" y="882"/>
                </a:cubicBezTo>
                <a:lnTo>
                  <a:pt x="224" y="882"/>
                </a:lnTo>
                <a:cubicBezTo>
                  <a:pt x="208" y="878"/>
                  <a:pt x="196" y="868"/>
                  <a:pt x="187" y="854"/>
                </a:cubicBezTo>
                <a:close/>
                <a:moveTo>
                  <a:pt x="113" y="725"/>
                </a:moveTo>
                <a:lnTo>
                  <a:pt x="113" y="725"/>
                </a:lnTo>
                <a:cubicBezTo>
                  <a:pt x="104" y="711"/>
                  <a:pt x="103" y="694"/>
                  <a:pt x="107" y="679"/>
                </a:cubicBezTo>
                <a:lnTo>
                  <a:pt x="107" y="679"/>
                </a:lnTo>
                <a:cubicBezTo>
                  <a:pt x="110" y="663"/>
                  <a:pt x="121" y="650"/>
                  <a:pt x="135" y="642"/>
                </a:cubicBezTo>
                <a:lnTo>
                  <a:pt x="301" y="546"/>
                </a:lnTo>
                <a:lnTo>
                  <a:pt x="301" y="546"/>
                </a:lnTo>
                <a:cubicBezTo>
                  <a:pt x="315" y="538"/>
                  <a:pt x="331" y="536"/>
                  <a:pt x="347" y="540"/>
                </a:cubicBezTo>
                <a:lnTo>
                  <a:pt x="347" y="540"/>
                </a:lnTo>
                <a:cubicBezTo>
                  <a:pt x="362" y="544"/>
                  <a:pt x="376" y="554"/>
                  <a:pt x="384" y="569"/>
                </a:cubicBezTo>
                <a:lnTo>
                  <a:pt x="384" y="569"/>
                </a:lnTo>
                <a:cubicBezTo>
                  <a:pt x="401" y="597"/>
                  <a:pt x="391" y="635"/>
                  <a:pt x="362" y="651"/>
                </a:cubicBezTo>
                <a:lnTo>
                  <a:pt x="196" y="747"/>
                </a:lnTo>
                <a:lnTo>
                  <a:pt x="196" y="747"/>
                </a:lnTo>
                <a:cubicBezTo>
                  <a:pt x="182" y="755"/>
                  <a:pt x="166" y="757"/>
                  <a:pt x="150" y="753"/>
                </a:cubicBezTo>
                <a:lnTo>
                  <a:pt x="150" y="753"/>
                </a:lnTo>
                <a:cubicBezTo>
                  <a:pt x="134" y="749"/>
                  <a:pt x="121" y="739"/>
                  <a:pt x="113" y="725"/>
                </a:cubicBezTo>
                <a:close/>
                <a:moveTo>
                  <a:pt x="38" y="596"/>
                </a:moveTo>
                <a:lnTo>
                  <a:pt x="38" y="596"/>
                </a:lnTo>
                <a:cubicBezTo>
                  <a:pt x="30" y="582"/>
                  <a:pt x="28" y="565"/>
                  <a:pt x="32" y="549"/>
                </a:cubicBezTo>
                <a:lnTo>
                  <a:pt x="32" y="549"/>
                </a:lnTo>
                <a:cubicBezTo>
                  <a:pt x="36" y="534"/>
                  <a:pt x="46" y="521"/>
                  <a:pt x="60" y="513"/>
                </a:cubicBezTo>
                <a:lnTo>
                  <a:pt x="177" y="446"/>
                </a:lnTo>
                <a:lnTo>
                  <a:pt x="177" y="446"/>
                </a:lnTo>
                <a:cubicBezTo>
                  <a:pt x="191" y="437"/>
                  <a:pt x="208" y="435"/>
                  <a:pt x="223" y="439"/>
                </a:cubicBezTo>
                <a:lnTo>
                  <a:pt x="223" y="439"/>
                </a:lnTo>
                <a:cubicBezTo>
                  <a:pt x="239" y="444"/>
                  <a:pt x="252" y="454"/>
                  <a:pt x="260" y="468"/>
                </a:cubicBezTo>
                <a:lnTo>
                  <a:pt x="260" y="468"/>
                </a:lnTo>
                <a:cubicBezTo>
                  <a:pt x="277" y="497"/>
                  <a:pt x="267" y="534"/>
                  <a:pt x="238" y="551"/>
                </a:cubicBezTo>
                <a:lnTo>
                  <a:pt x="121" y="618"/>
                </a:lnTo>
                <a:lnTo>
                  <a:pt x="121" y="618"/>
                </a:lnTo>
                <a:cubicBezTo>
                  <a:pt x="108" y="626"/>
                  <a:pt x="91" y="628"/>
                  <a:pt x="75" y="624"/>
                </a:cubicBezTo>
                <a:lnTo>
                  <a:pt x="75" y="624"/>
                </a:lnTo>
                <a:cubicBezTo>
                  <a:pt x="59" y="620"/>
                  <a:pt x="46" y="610"/>
                  <a:pt x="38" y="596"/>
                </a:cubicBezTo>
                <a:close/>
                <a:moveTo>
                  <a:pt x="1101" y="410"/>
                </a:moveTo>
                <a:lnTo>
                  <a:pt x="922" y="101"/>
                </a:lnTo>
                <a:lnTo>
                  <a:pt x="922" y="101"/>
                </a:lnTo>
                <a:cubicBezTo>
                  <a:pt x="912" y="83"/>
                  <a:pt x="896" y="70"/>
                  <a:pt x="876" y="65"/>
                </a:cubicBezTo>
                <a:lnTo>
                  <a:pt x="876" y="65"/>
                </a:lnTo>
                <a:cubicBezTo>
                  <a:pt x="857" y="60"/>
                  <a:pt x="837" y="63"/>
                  <a:pt x="819" y="72"/>
                </a:cubicBezTo>
                <a:lnTo>
                  <a:pt x="819" y="72"/>
                </a:lnTo>
                <a:cubicBezTo>
                  <a:pt x="802" y="54"/>
                  <a:pt x="781" y="40"/>
                  <a:pt x="758" y="33"/>
                </a:cubicBezTo>
                <a:lnTo>
                  <a:pt x="758" y="33"/>
                </a:lnTo>
                <a:cubicBezTo>
                  <a:pt x="722" y="21"/>
                  <a:pt x="683" y="25"/>
                  <a:pt x="648" y="46"/>
                </a:cubicBezTo>
                <a:lnTo>
                  <a:pt x="648" y="46"/>
                </a:lnTo>
                <a:cubicBezTo>
                  <a:pt x="632" y="56"/>
                  <a:pt x="608" y="68"/>
                  <a:pt x="582" y="82"/>
                </a:cubicBezTo>
                <a:lnTo>
                  <a:pt x="582" y="82"/>
                </a:lnTo>
                <a:cubicBezTo>
                  <a:pt x="564" y="66"/>
                  <a:pt x="544" y="55"/>
                  <a:pt x="521" y="48"/>
                </a:cubicBezTo>
                <a:lnTo>
                  <a:pt x="521" y="48"/>
                </a:lnTo>
                <a:cubicBezTo>
                  <a:pt x="513" y="45"/>
                  <a:pt x="506" y="40"/>
                  <a:pt x="502" y="33"/>
                </a:cubicBezTo>
                <a:lnTo>
                  <a:pt x="488" y="8"/>
                </a:lnTo>
                <a:lnTo>
                  <a:pt x="488" y="8"/>
                </a:lnTo>
                <a:cubicBezTo>
                  <a:pt x="483" y="2"/>
                  <a:pt x="476" y="0"/>
                  <a:pt x="469" y="3"/>
                </a:cubicBezTo>
                <a:lnTo>
                  <a:pt x="469" y="3"/>
                </a:lnTo>
                <a:cubicBezTo>
                  <a:pt x="462" y="7"/>
                  <a:pt x="460" y="16"/>
                  <a:pt x="464" y="22"/>
                </a:cubicBezTo>
                <a:lnTo>
                  <a:pt x="478" y="46"/>
                </a:lnTo>
                <a:lnTo>
                  <a:pt x="478" y="46"/>
                </a:lnTo>
                <a:cubicBezTo>
                  <a:pt x="485" y="60"/>
                  <a:pt x="498" y="70"/>
                  <a:pt x="513" y="74"/>
                </a:cubicBezTo>
                <a:lnTo>
                  <a:pt x="513" y="74"/>
                </a:lnTo>
                <a:cubicBezTo>
                  <a:pt x="528" y="79"/>
                  <a:pt x="542" y="86"/>
                  <a:pt x="555" y="95"/>
                </a:cubicBezTo>
                <a:lnTo>
                  <a:pt x="555" y="95"/>
                </a:lnTo>
                <a:cubicBezTo>
                  <a:pt x="452" y="145"/>
                  <a:pt x="318" y="202"/>
                  <a:pt x="317" y="202"/>
                </a:cubicBezTo>
                <a:lnTo>
                  <a:pt x="317" y="202"/>
                </a:lnTo>
                <a:cubicBezTo>
                  <a:pt x="298" y="210"/>
                  <a:pt x="271" y="224"/>
                  <a:pt x="263" y="251"/>
                </a:cubicBezTo>
                <a:lnTo>
                  <a:pt x="263" y="251"/>
                </a:lnTo>
                <a:cubicBezTo>
                  <a:pt x="257" y="273"/>
                  <a:pt x="262" y="296"/>
                  <a:pt x="282" y="326"/>
                </a:cubicBezTo>
                <a:lnTo>
                  <a:pt x="282" y="326"/>
                </a:lnTo>
                <a:cubicBezTo>
                  <a:pt x="367" y="443"/>
                  <a:pt x="553" y="318"/>
                  <a:pt x="566" y="308"/>
                </a:cubicBezTo>
                <a:lnTo>
                  <a:pt x="566" y="308"/>
                </a:lnTo>
                <a:cubicBezTo>
                  <a:pt x="577" y="302"/>
                  <a:pt x="591" y="306"/>
                  <a:pt x="600" y="317"/>
                </a:cubicBezTo>
                <a:lnTo>
                  <a:pt x="600" y="317"/>
                </a:lnTo>
                <a:cubicBezTo>
                  <a:pt x="657" y="392"/>
                  <a:pt x="714" y="435"/>
                  <a:pt x="772" y="446"/>
                </a:cubicBezTo>
                <a:lnTo>
                  <a:pt x="814" y="519"/>
                </a:lnTo>
                <a:lnTo>
                  <a:pt x="814" y="519"/>
                </a:lnTo>
                <a:lnTo>
                  <a:pt x="814" y="519"/>
                </a:lnTo>
                <a:lnTo>
                  <a:pt x="922" y="707"/>
                </a:lnTo>
                <a:lnTo>
                  <a:pt x="922" y="707"/>
                </a:lnTo>
                <a:cubicBezTo>
                  <a:pt x="931" y="721"/>
                  <a:pt x="932" y="737"/>
                  <a:pt x="928" y="753"/>
                </a:cubicBezTo>
                <a:lnTo>
                  <a:pt x="928" y="753"/>
                </a:lnTo>
                <a:cubicBezTo>
                  <a:pt x="924" y="768"/>
                  <a:pt x="914" y="781"/>
                  <a:pt x="900" y="790"/>
                </a:cubicBezTo>
                <a:lnTo>
                  <a:pt x="900" y="790"/>
                </a:lnTo>
                <a:cubicBezTo>
                  <a:pt x="871" y="806"/>
                  <a:pt x="834" y="797"/>
                  <a:pt x="817" y="767"/>
                </a:cubicBezTo>
                <a:lnTo>
                  <a:pt x="804" y="745"/>
                </a:lnTo>
                <a:lnTo>
                  <a:pt x="712" y="586"/>
                </a:lnTo>
                <a:lnTo>
                  <a:pt x="712" y="586"/>
                </a:lnTo>
                <a:cubicBezTo>
                  <a:pt x="708" y="579"/>
                  <a:pt x="700" y="577"/>
                  <a:pt x="693" y="581"/>
                </a:cubicBezTo>
                <a:lnTo>
                  <a:pt x="693" y="581"/>
                </a:lnTo>
                <a:cubicBezTo>
                  <a:pt x="687" y="584"/>
                  <a:pt x="685" y="593"/>
                  <a:pt x="688" y="600"/>
                </a:cubicBezTo>
                <a:lnTo>
                  <a:pt x="701" y="622"/>
                </a:lnTo>
                <a:lnTo>
                  <a:pt x="701" y="622"/>
                </a:lnTo>
                <a:lnTo>
                  <a:pt x="701" y="622"/>
                </a:lnTo>
                <a:lnTo>
                  <a:pt x="780" y="759"/>
                </a:lnTo>
                <a:lnTo>
                  <a:pt x="793" y="781"/>
                </a:lnTo>
                <a:lnTo>
                  <a:pt x="793" y="781"/>
                </a:lnTo>
                <a:lnTo>
                  <a:pt x="820" y="827"/>
                </a:lnTo>
                <a:lnTo>
                  <a:pt x="820" y="827"/>
                </a:lnTo>
                <a:cubicBezTo>
                  <a:pt x="837" y="856"/>
                  <a:pt x="827" y="893"/>
                  <a:pt x="797" y="910"/>
                </a:cubicBezTo>
                <a:lnTo>
                  <a:pt x="797" y="910"/>
                </a:lnTo>
                <a:cubicBezTo>
                  <a:pt x="783" y="918"/>
                  <a:pt x="767" y="921"/>
                  <a:pt x="752" y="916"/>
                </a:cubicBezTo>
                <a:lnTo>
                  <a:pt x="752" y="916"/>
                </a:lnTo>
                <a:cubicBezTo>
                  <a:pt x="735" y="912"/>
                  <a:pt x="723" y="902"/>
                  <a:pt x="715" y="888"/>
                </a:cubicBezTo>
                <a:lnTo>
                  <a:pt x="701" y="865"/>
                </a:lnTo>
                <a:lnTo>
                  <a:pt x="701" y="865"/>
                </a:lnTo>
                <a:lnTo>
                  <a:pt x="701" y="865"/>
                </a:lnTo>
                <a:lnTo>
                  <a:pt x="583" y="660"/>
                </a:lnTo>
                <a:lnTo>
                  <a:pt x="583" y="660"/>
                </a:lnTo>
                <a:cubicBezTo>
                  <a:pt x="579" y="653"/>
                  <a:pt x="571" y="652"/>
                  <a:pt x="564" y="655"/>
                </a:cubicBezTo>
                <a:lnTo>
                  <a:pt x="564" y="655"/>
                </a:lnTo>
                <a:cubicBezTo>
                  <a:pt x="558" y="659"/>
                  <a:pt x="556" y="668"/>
                  <a:pt x="559" y="674"/>
                </a:cubicBezTo>
                <a:lnTo>
                  <a:pt x="573" y="697"/>
                </a:lnTo>
                <a:lnTo>
                  <a:pt x="573" y="697"/>
                </a:lnTo>
                <a:lnTo>
                  <a:pt x="573" y="697"/>
                </a:lnTo>
                <a:lnTo>
                  <a:pt x="677" y="879"/>
                </a:lnTo>
                <a:lnTo>
                  <a:pt x="677" y="879"/>
                </a:lnTo>
                <a:cubicBezTo>
                  <a:pt x="694" y="908"/>
                  <a:pt x="684" y="945"/>
                  <a:pt x="655" y="962"/>
                </a:cubicBezTo>
                <a:lnTo>
                  <a:pt x="655" y="962"/>
                </a:lnTo>
                <a:cubicBezTo>
                  <a:pt x="626" y="978"/>
                  <a:pt x="589" y="968"/>
                  <a:pt x="572" y="940"/>
                </a:cubicBezTo>
                <a:lnTo>
                  <a:pt x="483" y="784"/>
                </a:lnTo>
                <a:lnTo>
                  <a:pt x="483" y="784"/>
                </a:lnTo>
                <a:cubicBezTo>
                  <a:pt x="501" y="773"/>
                  <a:pt x="514" y="755"/>
                  <a:pt x="519" y="734"/>
                </a:cubicBezTo>
                <a:lnTo>
                  <a:pt x="519" y="734"/>
                </a:lnTo>
                <a:cubicBezTo>
                  <a:pt x="525" y="712"/>
                  <a:pt x="522" y="688"/>
                  <a:pt x="511" y="668"/>
                </a:cubicBezTo>
                <a:lnTo>
                  <a:pt x="511" y="668"/>
                </a:lnTo>
                <a:cubicBezTo>
                  <a:pt x="498" y="647"/>
                  <a:pt x="479" y="632"/>
                  <a:pt x="457" y="626"/>
                </a:cubicBezTo>
                <a:lnTo>
                  <a:pt x="457" y="626"/>
                </a:lnTo>
                <a:cubicBezTo>
                  <a:pt x="443" y="622"/>
                  <a:pt x="429" y="622"/>
                  <a:pt x="415" y="625"/>
                </a:cubicBezTo>
                <a:lnTo>
                  <a:pt x="415" y="625"/>
                </a:lnTo>
                <a:cubicBezTo>
                  <a:pt x="422" y="603"/>
                  <a:pt x="420" y="577"/>
                  <a:pt x="408" y="554"/>
                </a:cubicBezTo>
                <a:lnTo>
                  <a:pt x="408" y="554"/>
                </a:lnTo>
                <a:cubicBezTo>
                  <a:pt x="396" y="534"/>
                  <a:pt x="377" y="520"/>
                  <a:pt x="354" y="514"/>
                </a:cubicBezTo>
                <a:lnTo>
                  <a:pt x="354" y="514"/>
                </a:lnTo>
                <a:cubicBezTo>
                  <a:pt x="334" y="508"/>
                  <a:pt x="312" y="510"/>
                  <a:pt x="293" y="519"/>
                </a:cubicBezTo>
                <a:lnTo>
                  <a:pt x="293" y="519"/>
                </a:lnTo>
                <a:cubicBezTo>
                  <a:pt x="298" y="498"/>
                  <a:pt x="296" y="474"/>
                  <a:pt x="284" y="454"/>
                </a:cubicBezTo>
                <a:lnTo>
                  <a:pt x="284" y="454"/>
                </a:lnTo>
                <a:cubicBezTo>
                  <a:pt x="260" y="412"/>
                  <a:pt x="205" y="397"/>
                  <a:pt x="164" y="422"/>
                </a:cubicBezTo>
                <a:lnTo>
                  <a:pt x="117" y="449"/>
                </a:lnTo>
                <a:lnTo>
                  <a:pt x="102" y="423"/>
                </a:lnTo>
                <a:lnTo>
                  <a:pt x="102" y="423"/>
                </a:lnTo>
                <a:cubicBezTo>
                  <a:pt x="84" y="391"/>
                  <a:pt x="78" y="353"/>
                  <a:pt x="87" y="316"/>
                </a:cubicBezTo>
                <a:lnTo>
                  <a:pt x="87" y="316"/>
                </a:lnTo>
                <a:cubicBezTo>
                  <a:pt x="92" y="300"/>
                  <a:pt x="90" y="284"/>
                  <a:pt x="82" y="270"/>
                </a:cubicBezTo>
                <a:lnTo>
                  <a:pt x="70" y="250"/>
                </a:lnTo>
                <a:lnTo>
                  <a:pt x="70" y="250"/>
                </a:lnTo>
                <a:cubicBezTo>
                  <a:pt x="66" y="243"/>
                  <a:pt x="58" y="241"/>
                  <a:pt x="51" y="244"/>
                </a:cubicBezTo>
                <a:lnTo>
                  <a:pt x="51" y="244"/>
                </a:lnTo>
                <a:cubicBezTo>
                  <a:pt x="45" y="249"/>
                  <a:pt x="43" y="257"/>
                  <a:pt x="46" y="263"/>
                </a:cubicBezTo>
                <a:lnTo>
                  <a:pt x="58" y="284"/>
                </a:lnTo>
                <a:lnTo>
                  <a:pt x="58" y="284"/>
                </a:lnTo>
                <a:cubicBezTo>
                  <a:pt x="62" y="291"/>
                  <a:pt x="63" y="300"/>
                  <a:pt x="61" y="309"/>
                </a:cubicBezTo>
                <a:lnTo>
                  <a:pt x="61" y="309"/>
                </a:lnTo>
                <a:cubicBezTo>
                  <a:pt x="50" y="353"/>
                  <a:pt x="56" y="398"/>
                  <a:pt x="79" y="437"/>
                </a:cubicBezTo>
                <a:lnTo>
                  <a:pt x="93" y="462"/>
                </a:lnTo>
                <a:lnTo>
                  <a:pt x="47" y="489"/>
                </a:lnTo>
                <a:lnTo>
                  <a:pt x="47" y="489"/>
                </a:lnTo>
                <a:cubicBezTo>
                  <a:pt x="26" y="501"/>
                  <a:pt x="11" y="520"/>
                  <a:pt x="6" y="543"/>
                </a:cubicBezTo>
                <a:lnTo>
                  <a:pt x="6" y="543"/>
                </a:lnTo>
                <a:cubicBezTo>
                  <a:pt x="0" y="565"/>
                  <a:pt x="3" y="589"/>
                  <a:pt x="15" y="610"/>
                </a:cubicBezTo>
                <a:lnTo>
                  <a:pt x="15" y="610"/>
                </a:lnTo>
                <a:cubicBezTo>
                  <a:pt x="26" y="630"/>
                  <a:pt x="45" y="645"/>
                  <a:pt x="68" y="651"/>
                </a:cubicBezTo>
                <a:lnTo>
                  <a:pt x="68" y="651"/>
                </a:lnTo>
                <a:cubicBezTo>
                  <a:pt x="74" y="652"/>
                  <a:pt x="81" y="653"/>
                  <a:pt x="87" y="653"/>
                </a:cubicBezTo>
                <a:lnTo>
                  <a:pt x="87" y="653"/>
                </a:lnTo>
                <a:cubicBezTo>
                  <a:pt x="74" y="679"/>
                  <a:pt x="73" y="712"/>
                  <a:pt x="89" y="738"/>
                </a:cubicBezTo>
                <a:lnTo>
                  <a:pt x="89" y="738"/>
                </a:lnTo>
                <a:cubicBezTo>
                  <a:pt x="101" y="759"/>
                  <a:pt x="120" y="773"/>
                  <a:pt x="142" y="779"/>
                </a:cubicBezTo>
                <a:lnTo>
                  <a:pt x="142" y="779"/>
                </a:lnTo>
                <a:cubicBezTo>
                  <a:pt x="149" y="781"/>
                  <a:pt x="155" y="782"/>
                  <a:pt x="162" y="783"/>
                </a:cubicBezTo>
                <a:lnTo>
                  <a:pt x="162" y="783"/>
                </a:lnTo>
                <a:cubicBezTo>
                  <a:pt x="149" y="808"/>
                  <a:pt x="148" y="841"/>
                  <a:pt x="164" y="868"/>
                </a:cubicBezTo>
                <a:lnTo>
                  <a:pt x="164" y="868"/>
                </a:lnTo>
                <a:cubicBezTo>
                  <a:pt x="175" y="888"/>
                  <a:pt x="194" y="903"/>
                  <a:pt x="217" y="909"/>
                </a:cubicBezTo>
                <a:lnTo>
                  <a:pt x="217" y="909"/>
                </a:lnTo>
                <a:cubicBezTo>
                  <a:pt x="224" y="910"/>
                  <a:pt x="230" y="911"/>
                  <a:pt x="236" y="912"/>
                </a:cubicBezTo>
                <a:lnTo>
                  <a:pt x="236" y="912"/>
                </a:lnTo>
                <a:cubicBezTo>
                  <a:pt x="223" y="937"/>
                  <a:pt x="223" y="970"/>
                  <a:pt x="238" y="997"/>
                </a:cubicBezTo>
                <a:lnTo>
                  <a:pt x="238" y="997"/>
                </a:lnTo>
                <a:cubicBezTo>
                  <a:pt x="254" y="1025"/>
                  <a:pt x="284" y="1041"/>
                  <a:pt x="314" y="1041"/>
                </a:cubicBezTo>
                <a:lnTo>
                  <a:pt x="314" y="1041"/>
                </a:lnTo>
                <a:cubicBezTo>
                  <a:pt x="329" y="1041"/>
                  <a:pt x="345" y="1037"/>
                  <a:pt x="358" y="1029"/>
                </a:cubicBezTo>
                <a:lnTo>
                  <a:pt x="410" y="999"/>
                </a:lnTo>
                <a:lnTo>
                  <a:pt x="410" y="999"/>
                </a:lnTo>
                <a:cubicBezTo>
                  <a:pt x="426" y="1011"/>
                  <a:pt x="445" y="1018"/>
                  <a:pt x="465" y="1018"/>
                </a:cubicBezTo>
                <a:lnTo>
                  <a:pt x="465" y="1018"/>
                </a:lnTo>
                <a:cubicBezTo>
                  <a:pt x="480" y="1018"/>
                  <a:pt x="495" y="1014"/>
                  <a:pt x="509" y="1007"/>
                </a:cubicBezTo>
                <a:lnTo>
                  <a:pt x="509" y="1007"/>
                </a:lnTo>
                <a:cubicBezTo>
                  <a:pt x="529" y="995"/>
                  <a:pt x="543" y="976"/>
                  <a:pt x="550" y="955"/>
                </a:cubicBezTo>
                <a:lnTo>
                  <a:pt x="550" y="955"/>
                </a:lnTo>
                <a:cubicBezTo>
                  <a:pt x="566" y="982"/>
                  <a:pt x="595" y="997"/>
                  <a:pt x="625" y="997"/>
                </a:cubicBezTo>
                <a:lnTo>
                  <a:pt x="625" y="997"/>
                </a:lnTo>
                <a:cubicBezTo>
                  <a:pt x="640" y="997"/>
                  <a:pt x="655" y="994"/>
                  <a:pt x="669" y="986"/>
                </a:cubicBezTo>
                <a:lnTo>
                  <a:pt x="669" y="986"/>
                </a:lnTo>
                <a:cubicBezTo>
                  <a:pt x="692" y="972"/>
                  <a:pt x="707" y="950"/>
                  <a:pt x="711" y="926"/>
                </a:cubicBezTo>
                <a:lnTo>
                  <a:pt x="711" y="926"/>
                </a:lnTo>
                <a:cubicBezTo>
                  <a:pt x="721" y="934"/>
                  <a:pt x="732" y="940"/>
                  <a:pt x="744" y="943"/>
                </a:cubicBezTo>
                <a:lnTo>
                  <a:pt x="744" y="943"/>
                </a:lnTo>
                <a:cubicBezTo>
                  <a:pt x="752" y="945"/>
                  <a:pt x="759" y="946"/>
                  <a:pt x="767" y="946"/>
                </a:cubicBezTo>
                <a:lnTo>
                  <a:pt x="767" y="946"/>
                </a:lnTo>
                <a:cubicBezTo>
                  <a:pt x="783" y="946"/>
                  <a:pt x="798" y="942"/>
                  <a:pt x="811" y="934"/>
                </a:cubicBezTo>
                <a:lnTo>
                  <a:pt x="811" y="934"/>
                </a:lnTo>
                <a:cubicBezTo>
                  <a:pt x="850" y="912"/>
                  <a:pt x="866" y="863"/>
                  <a:pt x="848" y="822"/>
                </a:cubicBezTo>
                <a:lnTo>
                  <a:pt x="848" y="822"/>
                </a:lnTo>
                <a:cubicBezTo>
                  <a:pt x="855" y="824"/>
                  <a:pt x="863" y="825"/>
                  <a:pt x="869" y="825"/>
                </a:cubicBezTo>
                <a:lnTo>
                  <a:pt x="869" y="825"/>
                </a:lnTo>
                <a:cubicBezTo>
                  <a:pt x="885" y="825"/>
                  <a:pt x="900" y="821"/>
                  <a:pt x="913" y="813"/>
                </a:cubicBezTo>
                <a:lnTo>
                  <a:pt x="913" y="813"/>
                </a:lnTo>
                <a:cubicBezTo>
                  <a:pt x="934" y="802"/>
                  <a:pt x="949" y="783"/>
                  <a:pt x="954" y="760"/>
                </a:cubicBezTo>
                <a:lnTo>
                  <a:pt x="954" y="760"/>
                </a:lnTo>
                <a:cubicBezTo>
                  <a:pt x="960" y="737"/>
                  <a:pt x="958" y="714"/>
                  <a:pt x="946" y="693"/>
                </a:cubicBezTo>
                <a:lnTo>
                  <a:pt x="945" y="690"/>
                </a:lnTo>
                <a:lnTo>
                  <a:pt x="972" y="674"/>
                </a:lnTo>
                <a:lnTo>
                  <a:pt x="972" y="674"/>
                </a:lnTo>
                <a:cubicBezTo>
                  <a:pt x="1022" y="646"/>
                  <a:pt x="1054" y="593"/>
                  <a:pt x="1057" y="535"/>
                </a:cubicBezTo>
                <a:lnTo>
                  <a:pt x="1057" y="535"/>
                </a:lnTo>
                <a:cubicBezTo>
                  <a:pt x="1058" y="528"/>
                  <a:pt x="1062" y="521"/>
                  <a:pt x="1067" y="518"/>
                </a:cubicBezTo>
                <a:lnTo>
                  <a:pt x="1073" y="514"/>
                </a:lnTo>
                <a:lnTo>
                  <a:pt x="1073" y="514"/>
                </a:lnTo>
                <a:cubicBezTo>
                  <a:pt x="1110" y="493"/>
                  <a:pt x="1122" y="447"/>
                  <a:pt x="1101" y="410"/>
                </a:cubicBezTo>
                <a:close/>
              </a:path>
            </a:pathLst>
          </a:custGeom>
          <a:solidFill>
            <a:schemeClr val="bg1"/>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Uitwerking</a:t>
            </a:r>
            <a:r>
              <a:rPr lang="en-US" sz="7400" b="1" spc="-290" dirty="0">
                <a:solidFill>
                  <a:schemeClr val="tx2"/>
                </a:solidFill>
                <a:latin typeface="Poppins" pitchFamily="2" charset="77"/>
                <a:cs typeface="Poppins" pitchFamily="2" charset="77"/>
              </a:rPr>
              <a:t>: Casus 3</a:t>
            </a:r>
          </a:p>
        </p:txBody>
      </p:sp>
      <p:sp>
        <p:nvSpPr>
          <p:cNvPr id="12" name="TextBox 11">
            <a:extLst>
              <a:ext uri="{FF2B5EF4-FFF2-40B4-BE49-F238E27FC236}">
                <a16:creationId xmlns:a16="http://schemas.microsoft.com/office/drawing/2014/main" id="{CE8C6297-28FC-4743-83DE-66EA53599F03}"/>
              </a:ext>
            </a:extLst>
          </p:cNvPr>
          <p:cNvSpPr txBox="1"/>
          <p:nvPr/>
        </p:nvSpPr>
        <p:spPr>
          <a:xfrm>
            <a:off x="4671194" y="5033159"/>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A</a:t>
            </a:r>
          </a:p>
        </p:txBody>
      </p:sp>
      <p:sp>
        <p:nvSpPr>
          <p:cNvPr id="13" name="TextBox 12">
            <a:extLst>
              <a:ext uri="{FF2B5EF4-FFF2-40B4-BE49-F238E27FC236}">
                <a16:creationId xmlns:a16="http://schemas.microsoft.com/office/drawing/2014/main" id="{4D69BA5B-92B4-CF41-9B19-4B314C77EC2D}"/>
              </a:ext>
            </a:extLst>
          </p:cNvPr>
          <p:cNvSpPr txBox="1"/>
          <p:nvPr/>
        </p:nvSpPr>
        <p:spPr>
          <a:xfrm>
            <a:off x="4671192" y="5722267"/>
            <a:ext cx="18185635"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Huidige hypotheek ophogen niet mogelijk, want en niet haalbaar op annuïtaire toetsing en geen </a:t>
            </a:r>
            <a:r>
              <a:rPr lang="nl-NL" spc="-20" dirty="0" err="1">
                <a:latin typeface="Poppins" pitchFamily="2" charset="77"/>
                <a:cs typeface="Poppins" pitchFamily="2" charset="77"/>
              </a:rPr>
              <a:t>explain</a:t>
            </a:r>
            <a:r>
              <a:rPr lang="nl-NL" spc="-20" dirty="0">
                <a:latin typeface="Poppins" pitchFamily="2" charset="77"/>
                <a:cs typeface="Poppins" pitchFamily="2" charset="77"/>
              </a:rPr>
              <a:t>/WLT mogelijk.</a:t>
            </a:r>
          </a:p>
        </p:txBody>
      </p:sp>
      <p:sp>
        <p:nvSpPr>
          <p:cNvPr id="38" name="TextBox 11">
            <a:extLst>
              <a:ext uri="{FF2B5EF4-FFF2-40B4-BE49-F238E27FC236}">
                <a16:creationId xmlns:a16="http://schemas.microsoft.com/office/drawing/2014/main" id="{DBD1D1B1-13B0-4ED6-838F-760EF9CC27E7}"/>
              </a:ext>
            </a:extLst>
          </p:cNvPr>
          <p:cNvSpPr txBox="1"/>
          <p:nvPr/>
        </p:nvSpPr>
        <p:spPr>
          <a:xfrm>
            <a:off x="4671194" y="8433383"/>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B</a:t>
            </a:r>
          </a:p>
        </p:txBody>
      </p:sp>
      <p:sp>
        <p:nvSpPr>
          <p:cNvPr id="39" name="TextBox 12">
            <a:extLst>
              <a:ext uri="{FF2B5EF4-FFF2-40B4-BE49-F238E27FC236}">
                <a16:creationId xmlns:a16="http://schemas.microsoft.com/office/drawing/2014/main" id="{EBDF9413-DE90-4FE7-8B5B-1231AB5589BD}"/>
              </a:ext>
            </a:extLst>
          </p:cNvPr>
          <p:cNvSpPr txBox="1"/>
          <p:nvPr/>
        </p:nvSpPr>
        <p:spPr>
          <a:xfrm>
            <a:off x="4671193" y="9122491"/>
            <a:ext cx="17674459"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Oversluiten naar een partij waar middels een WLT meer mogelijk is, geeft een maandlast van 600eu bij 180k aflosvrije hypotheek. </a:t>
            </a:r>
          </a:p>
        </p:txBody>
      </p:sp>
      <p:sp>
        <p:nvSpPr>
          <p:cNvPr id="14" name="TextBox 4">
            <a:extLst>
              <a:ext uri="{FF2B5EF4-FFF2-40B4-BE49-F238E27FC236}">
                <a16:creationId xmlns:a16="http://schemas.microsoft.com/office/drawing/2014/main" id="{40EA47CD-20FA-4730-BF05-9C35D1EE519A}"/>
              </a:ext>
            </a:extLst>
          </p:cNvPr>
          <p:cNvSpPr txBox="1"/>
          <p:nvPr/>
        </p:nvSpPr>
        <p:spPr>
          <a:xfrm>
            <a:off x="1520827" y="2238388"/>
            <a:ext cx="21335998" cy="1754326"/>
          </a:xfrm>
          <a:prstGeom prst="rect">
            <a:avLst/>
          </a:prstGeom>
          <a:noFill/>
        </p:spPr>
        <p:txBody>
          <a:bodyPr wrap="square" rtlCol="0">
            <a:spAutoFit/>
          </a:bodyPr>
          <a:lstStyle/>
          <a:p>
            <a:pPr algn="ctr"/>
            <a:r>
              <a:rPr lang="nl-NL" spc="-120" dirty="0">
                <a:latin typeface="Poppins" pitchFamily="2" charset="77"/>
                <a:cs typeface="Poppins" pitchFamily="2" charset="77"/>
              </a:rPr>
              <a:t>Alleenstaande vrouw(83) wil haar hypotheek verhogen met 50k voor onderhoud en aanpassingen aan de woning, maar wil tegelijkertijd niet meer geld per maand uitgeven. Zo kan ze namelijk blijven schenken aan goede doelen. Heeft geen erfgenamen en wil niet verhuizen. Naast AOW is er 11k aan pensioen.</a:t>
            </a:r>
          </a:p>
        </p:txBody>
      </p:sp>
      <p:pic>
        <p:nvPicPr>
          <p:cNvPr id="15" name="Afbeelding 14">
            <a:extLst>
              <a:ext uri="{FF2B5EF4-FFF2-40B4-BE49-F238E27FC236}">
                <a16:creationId xmlns:a16="http://schemas.microsoft.com/office/drawing/2014/main" id="{44F45F9C-2602-46FC-9D41-B48F06251E6C}"/>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1896757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87">
            <a:extLst>
              <a:ext uri="{FF2B5EF4-FFF2-40B4-BE49-F238E27FC236}">
                <a16:creationId xmlns:a16="http://schemas.microsoft.com/office/drawing/2014/main" id="{432C6037-71C0-B64E-9D76-780FD4012360}"/>
              </a:ext>
            </a:extLst>
          </p:cNvPr>
          <p:cNvSpPr>
            <a:spLocks noChangeArrowheads="1"/>
          </p:cNvSpPr>
          <p:nvPr/>
        </p:nvSpPr>
        <p:spPr bwMode="auto">
          <a:xfrm>
            <a:off x="2410763" y="5229409"/>
            <a:ext cx="1635681" cy="1610116"/>
          </a:xfrm>
          <a:prstGeom prst="roundRect">
            <a:avLst>
              <a:gd name="adj" fmla="val 8802"/>
            </a:avLst>
          </a:prstGeom>
          <a:solidFill>
            <a:schemeClr val="accent6"/>
          </a:solidFill>
          <a:ln>
            <a:noFill/>
          </a:ln>
          <a:effectLst/>
        </p:spPr>
        <p:txBody>
          <a:bodyPr wrap="none" anchor="ctr"/>
          <a:lstStyle/>
          <a:p>
            <a:endParaRPr lang="en-US" sz="3599" dirty="0">
              <a:latin typeface="Poppins" pitchFamily="2" charset="77"/>
            </a:endParaRPr>
          </a:p>
        </p:txBody>
      </p:sp>
      <p:sp>
        <p:nvSpPr>
          <p:cNvPr id="26" name="Freeform 503">
            <a:extLst>
              <a:ext uri="{FF2B5EF4-FFF2-40B4-BE49-F238E27FC236}">
                <a16:creationId xmlns:a16="http://schemas.microsoft.com/office/drawing/2014/main" id="{E8034C67-D06D-0C43-8B64-12517404ABF4}"/>
              </a:ext>
            </a:extLst>
          </p:cNvPr>
          <p:cNvSpPr>
            <a:spLocks noChangeArrowheads="1"/>
          </p:cNvSpPr>
          <p:nvPr/>
        </p:nvSpPr>
        <p:spPr bwMode="auto">
          <a:xfrm>
            <a:off x="2462860" y="8690412"/>
            <a:ext cx="1635681" cy="1610116"/>
          </a:xfrm>
          <a:prstGeom prst="roundRect">
            <a:avLst>
              <a:gd name="adj" fmla="val 8460"/>
            </a:avLst>
          </a:prstGeom>
          <a:solidFill>
            <a:schemeClr val="accent3"/>
          </a:solidFill>
          <a:ln>
            <a:noFill/>
          </a:ln>
          <a:effectLst/>
        </p:spPr>
        <p:txBody>
          <a:bodyPr wrap="none" anchor="ctr"/>
          <a:lstStyle/>
          <a:p>
            <a:endParaRPr lang="en-US" sz="3599" dirty="0">
              <a:latin typeface="Poppins" pitchFamily="2" charset="77"/>
            </a:endParaRPr>
          </a:p>
        </p:txBody>
      </p:sp>
      <p:sp>
        <p:nvSpPr>
          <p:cNvPr id="28" name="Freeform 27">
            <a:extLst>
              <a:ext uri="{FF2B5EF4-FFF2-40B4-BE49-F238E27FC236}">
                <a16:creationId xmlns:a16="http://schemas.microsoft.com/office/drawing/2014/main" id="{E37A007A-8AF2-9E4B-B2A2-182AE68A806F}"/>
              </a:ext>
            </a:extLst>
          </p:cNvPr>
          <p:cNvSpPr>
            <a:spLocks noChangeArrowheads="1"/>
          </p:cNvSpPr>
          <p:nvPr/>
        </p:nvSpPr>
        <p:spPr bwMode="auto">
          <a:xfrm>
            <a:off x="2900572" y="5450472"/>
            <a:ext cx="837703" cy="1019774"/>
          </a:xfrm>
          <a:custGeom>
            <a:avLst/>
            <a:gdLst>
              <a:gd name="connsiteX0" fmla="*/ 571917 w 1029642"/>
              <a:gd name="connsiteY0" fmla="*/ 749635 h 1273330"/>
              <a:gd name="connsiteX1" fmla="*/ 578455 w 1029642"/>
              <a:gd name="connsiteY1" fmla="*/ 749635 h 1273330"/>
              <a:gd name="connsiteX2" fmla="*/ 599381 w 1029642"/>
              <a:gd name="connsiteY2" fmla="*/ 776002 h 1273330"/>
              <a:gd name="connsiteX3" fmla="*/ 599381 w 1029642"/>
              <a:gd name="connsiteY3" fmla="*/ 781994 h 1273330"/>
              <a:gd name="connsiteX4" fmla="*/ 578455 w 1029642"/>
              <a:gd name="connsiteY4" fmla="*/ 809560 h 1273330"/>
              <a:gd name="connsiteX5" fmla="*/ 571917 w 1029642"/>
              <a:gd name="connsiteY5" fmla="*/ 809560 h 1273330"/>
              <a:gd name="connsiteX6" fmla="*/ 549683 w 1029642"/>
              <a:gd name="connsiteY6" fmla="*/ 781994 h 1273330"/>
              <a:gd name="connsiteX7" fmla="*/ 550991 w 1029642"/>
              <a:gd name="connsiteY7" fmla="*/ 776002 h 1273330"/>
              <a:gd name="connsiteX8" fmla="*/ 571917 w 1029642"/>
              <a:gd name="connsiteY8" fmla="*/ 749635 h 1273330"/>
              <a:gd name="connsiteX9" fmla="*/ 463157 w 1029642"/>
              <a:gd name="connsiteY9" fmla="*/ 524961 h 1273330"/>
              <a:gd name="connsiteX10" fmla="*/ 475631 w 1029642"/>
              <a:gd name="connsiteY10" fmla="*/ 526970 h 1273330"/>
              <a:gd name="connsiteX11" fmla="*/ 481791 w 1029642"/>
              <a:gd name="connsiteY11" fmla="*/ 549217 h 1273330"/>
              <a:gd name="connsiteX12" fmla="*/ 389385 w 1029642"/>
              <a:gd name="connsiteY12" fmla="*/ 709889 h 1273330"/>
              <a:gd name="connsiteX13" fmla="*/ 375833 w 1029642"/>
              <a:gd name="connsiteY13" fmla="*/ 718540 h 1273330"/>
              <a:gd name="connsiteX14" fmla="*/ 367207 w 1029642"/>
              <a:gd name="connsiteY14" fmla="*/ 716068 h 1273330"/>
              <a:gd name="connsiteX15" fmla="*/ 361047 w 1029642"/>
              <a:gd name="connsiteY15" fmla="*/ 692585 h 1273330"/>
              <a:gd name="connsiteX16" fmla="*/ 453453 w 1029642"/>
              <a:gd name="connsiteY16" fmla="*/ 533149 h 1273330"/>
              <a:gd name="connsiteX17" fmla="*/ 463157 w 1029642"/>
              <a:gd name="connsiteY17" fmla="*/ 524961 h 1273330"/>
              <a:gd name="connsiteX18" fmla="*/ 652599 w 1029642"/>
              <a:gd name="connsiteY18" fmla="*/ 143033 h 1273330"/>
              <a:gd name="connsiteX19" fmla="*/ 586227 w 1029642"/>
              <a:gd name="connsiteY19" fmla="*/ 181369 h 1273330"/>
              <a:gd name="connsiteX20" fmla="*/ 615031 w 1029642"/>
              <a:gd name="connsiteY20" fmla="*/ 284010 h 1273330"/>
              <a:gd name="connsiteX21" fmla="*/ 671383 w 1029642"/>
              <a:gd name="connsiteY21" fmla="*/ 291430 h 1273330"/>
              <a:gd name="connsiteX22" fmla="*/ 718971 w 1029642"/>
              <a:gd name="connsiteY22" fmla="*/ 256804 h 1273330"/>
              <a:gd name="connsiteX23" fmla="*/ 690169 w 1029642"/>
              <a:gd name="connsiteY23" fmla="*/ 154163 h 1273330"/>
              <a:gd name="connsiteX24" fmla="*/ 652599 w 1029642"/>
              <a:gd name="connsiteY24" fmla="*/ 143033 h 1273330"/>
              <a:gd name="connsiteX25" fmla="*/ 666061 w 1029642"/>
              <a:gd name="connsiteY25" fmla="*/ 110320 h 1273330"/>
              <a:gd name="connsiteX26" fmla="*/ 707701 w 1029642"/>
              <a:gd name="connsiteY26" fmla="*/ 124483 h 1273330"/>
              <a:gd name="connsiteX27" fmla="*/ 747773 w 1029642"/>
              <a:gd name="connsiteY27" fmla="*/ 272880 h 1273330"/>
              <a:gd name="connsiteX28" fmla="*/ 681401 w 1029642"/>
              <a:gd name="connsiteY28" fmla="*/ 324819 h 1273330"/>
              <a:gd name="connsiteX29" fmla="*/ 651347 w 1029642"/>
              <a:gd name="connsiteY29" fmla="*/ 328529 h 1273330"/>
              <a:gd name="connsiteX30" fmla="*/ 596245 w 1029642"/>
              <a:gd name="connsiteY30" fmla="*/ 313690 h 1273330"/>
              <a:gd name="connsiteX31" fmla="*/ 544901 w 1029642"/>
              <a:gd name="connsiteY31" fmla="*/ 246911 h 1273330"/>
              <a:gd name="connsiteX32" fmla="*/ 556173 w 1029642"/>
              <a:gd name="connsiteY32" fmla="*/ 164056 h 1273330"/>
              <a:gd name="connsiteX33" fmla="*/ 623483 w 1029642"/>
              <a:gd name="connsiteY33" fmla="*/ 113199 h 1273330"/>
              <a:gd name="connsiteX34" fmla="*/ 666061 w 1029642"/>
              <a:gd name="connsiteY34" fmla="*/ 110320 h 1273330"/>
              <a:gd name="connsiteX35" fmla="*/ 582093 w 1029642"/>
              <a:gd name="connsiteY35" fmla="*/ 33649 h 1273330"/>
              <a:gd name="connsiteX36" fmla="*/ 365329 w 1029642"/>
              <a:gd name="connsiteY36" fmla="*/ 121931 h 1273330"/>
              <a:gd name="connsiteX37" fmla="*/ 329201 w 1029642"/>
              <a:gd name="connsiteY37" fmla="*/ 519823 h 1273330"/>
              <a:gd name="connsiteX38" fmla="*/ 331693 w 1029642"/>
              <a:gd name="connsiteY38" fmla="*/ 575776 h 1273330"/>
              <a:gd name="connsiteX39" fmla="*/ 36444 w 1029642"/>
              <a:gd name="connsiteY39" fmla="*/ 1086818 h 1273330"/>
              <a:gd name="connsiteX40" fmla="*/ 35198 w 1029642"/>
              <a:gd name="connsiteY40" fmla="*/ 1095522 h 1273330"/>
              <a:gd name="connsiteX41" fmla="*/ 55131 w 1029642"/>
              <a:gd name="connsiteY41" fmla="*/ 1217376 h 1273330"/>
              <a:gd name="connsiteX42" fmla="*/ 264421 w 1029642"/>
              <a:gd name="connsiteY42" fmla="*/ 856787 h 1273330"/>
              <a:gd name="connsiteX43" fmla="*/ 288091 w 1029642"/>
              <a:gd name="connsiteY43" fmla="*/ 850570 h 1273330"/>
              <a:gd name="connsiteX44" fmla="*/ 294319 w 1029642"/>
              <a:gd name="connsiteY44" fmla="*/ 872951 h 1273330"/>
              <a:gd name="connsiteX45" fmla="*/ 85029 w 1029642"/>
              <a:gd name="connsiteY45" fmla="*/ 1234784 h 1273330"/>
              <a:gd name="connsiteX46" fmla="*/ 200887 w 1029642"/>
              <a:gd name="connsiteY46" fmla="*/ 1192508 h 1273330"/>
              <a:gd name="connsiteX47" fmla="*/ 207115 w 1029642"/>
              <a:gd name="connsiteY47" fmla="*/ 1186291 h 1273330"/>
              <a:gd name="connsiteX48" fmla="*/ 255701 w 1029642"/>
              <a:gd name="connsiteY48" fmla="*/ 1105469 h 1273330"/>
              <a:gd name="connsiteX49" fmla="*/ 268159 w 1029642"/>
              <a:gd name="connsiteY49" fmla="*/ 1056976 h 1273330"/>
              <a:gd name="connsiteX50" fmla="*/ 285599 w 1029642"/>
              <a:gd name="connsiteY50" fmla="*/ 992319 h 1273330"/>
              <a:gd name="connsiteX51" fmla="*/ 332939 w 1029642"/>
              <a:gd name="connsiteY51" fmla="*/ 945069 h 1273330"/>
              <a:gd name="connsiteX52" fmla="*/ 355363 w 1029642"/>
              <a:gd name="connsiteY52" fmla="*/ 927661 h 1273330"/>
              <a:gd name="connsiteX53" fmla="*/ 360345 w 1029642"/>
              <a:gd name="connsiteY53" fmla="*/ 900306 h 1273330"/>
              <a:gd name="connsiteX54" fmla="*/ 360345 w 1029642"/>
              <a:gd name="connsiteY54" fmla="*/ 897820 h 1273330"/>
              <a:gd name="connsiteX55" fmla="*/ 346641 w 1029642"/>
              <a:gd name="connsiteY55" fmla="*/ 808294 h 1273330"/>
              <a:gd name="connsiteX56" fmla="*/ 356607 w 1029642"/>
              <a:gd name="connsiteY56" fmla="*/ 790886 h 1273330"/>
              <a:gd name="connsiteX57" fmla="*/ 441321 w 1029642"/>
              <a:gd name="connsiteY57" fmla="*/ 757314 h 1273330"/>
              <a:gd name="connsiteX58" fmla="*/ 461253 w 1029642"/>
              <a:gd name="connsiteY58" fmla="*/ 747367 h 1273330"/>
              <a:gd name="connsiteX59" fmla="*/ 503609 w 1029642"/>
              <a:gd name="connsiteY59" fmla="*/ 674006 h 1273330"/>
              <a:gd name="connsiteX60" fmla="*/ 552195 w 1029642"/>
              <a:gd name="connsiteY60" fmla="*/ 649137 h 1273330"/>
              <a:gd name="connsiteX61" fmla="*/ 849935 w 1029642"/>
              <a:gd name="connsiteY61" fmla="*/ 496198 h 1273330"/>
              <a:gd name="connsiteX62" fmla="*/ 874849 w 1029642"/>
              <a:gd name="connsiteY62" fmla="*/ 246272 h 1273330"/>
              <a:gd name="connsiteX63" fmla="*/ 704179 w 1029642"/>
              <a:gd name="connsiteY63" fmla="*/ 59761 h 1273330"/>
              <a:gd name="connsiteX64" fmla="*/ 582093 w 1029642"/>
              <a:gd name="connsiteY64" fmla="*/ 33649 h 1273330"/>
              <a:gd name="connsiteX65" fmla="*/ 984507 w 1029642"/>
              <a:gd name="connsiteY65" fmla="*/ 31438 h 1273330"/>
              <a:gd name="connsiteX66" fmla="*/ 994199 w 1029642"/>
              <a:gd name="connsiteY66" fmla="*/ 31438 h 1273330"/>
              <a:gd name="connsiteX67" fmla="*/ 1026915 w 1029642"/>
              <a:gd name="connsiteY67" fmla="*/ 76898 h 1273330"/>
              <a:gd name="connsiteX68" fmla="*/ 1026915 w 1029642"/>
              <a:gd name="connsiteY68" fmla="*/ 87000 h 1273330"/>
              <a:gd name="connsiteX69" fmla="*/ 994199 w 1029642"/>
              <a:gd name="connsiteY69" fmla="*/ 132460 h 1273330"/>
              <a:gd name="connsiteX70" fmla="*/ 984507 w 1029642"/>
              <a:gd name="connsiteY70" fmla="*/ 132460 h 1273330"/>
              <a:gd name="connsiteX71" fmla="*/ 951791 w 1029642"/>
              <a:gd name="connsiteY71" fmla="*/ 87000 h 1273330"/>
              <a:gd name="connsiteX72" fmla="*/ 951791 w 1029642"/>
              <a:gd name="connsiteY72" fmla="*/ 78161 h 1273330"/>
              <a:gd name="connsiteX73" fmla="*/ 984507 w 1029642"/>
              <a:gd name="connsiteY73" fmla="*/ 31438 h 1273330"/>
              <a:gd name="connsiteX74" fmla="*/ 543475 w 1029642"/>
              <a:gd name="connsiteY74" fmla="*/ 2032 h 1273330"/>
              <a:gd name="connsiteX75" fmla="*/ 619155 w 1029642"/>
              <a:gd name="connsiteY75" fmla="*/ 2136 h 1273330"/>
              <a:gd name="connsiteX76" fmla="*/ 717883 w 1029642"/>
              <a:gd name="connsiteY76" fmla="*/ 28675 h 1273330"/>
              <a:gd name="connsiteX77" fmla="*/ 907239 w 1029642"/>
              <a:gd name="connsiteY77" fmla="*/ 236325 h 1273330"/>
              <a:gd name="connsiteX78" fmla="*/ 878587 w 1029642"/>
              <a:gd name="connsiteY78" fmla="*/ 512362 h 1273330"/>
              <a:gd name="connsiteX79" fmla="*/ 549703 w 1029642"/>
              <a:gd name="connsiteY79" fmla="*/ 682709 h 1273330"/>
              <a:gd name="connsiteX80" fmla="*/ 533507 w 1029642"/>
              <a:gd name="connsiteY80" fmla="*/ 691413 h 1273330"/>
              <a:gd name="connsiteX81" fmla="*/ 491151 w 1029642"/>
              <a:gd name="connsiteY81" fmla="*/ 764775 h 1273330"/>
              <a:gd name="connsiteX82" fmla="*/ 435091 w 1029642"/>
              <a:gd name="connsiteY82" fmla="*/ 790886 h 1273330"/>
              <a:gd name="connsiteX83" fmla="*/ 386507 w 1029642"/>
              <a:gd name="connsiteY83" fmla="*/ 807051 h 1273330"/>
              <a:gd name="connsiteX84" fmla="*/ 375295 w 1029642"/>
              <a:gd name="connsiteY84" fmla="*/ 825702 h 1273330"/>
              <a:gd name="connsiteX85" fmla="*/ 386507 w 1029642"/>
              <a:gd name="connsiteY85" fmla="*/ 876682 h 1273330"/>
              <a:gd name="connsiteX86" fmla="*/ 392735 w 1029642"/>
              <a:gd name="connsiteY86" fmla="*/ 886629 h 1273330"/>
              <a:gd name="connsiteX87" fmla="*/ 380277 w 1029642"/>
              <a:gd name="connsiteY87" fmla="*/ 951286 h 1273330"/>
              <a:gd name="connsiteX88" fmla="*/ 350379 w 1029642"/>
              <a:gd name="connsiteY88" fmla="*/ 973668 h 1273330"/>
              <a:gd name="connsiteX89" fmla="*/ 315497 w 1029642"/>
              <a:gd name="connsiteY89" fmla="*/ 1009727 h 1273330"/>
              <a:gd name="connsiteX90" fmla="*/ 301793 w 1029642"/>
              <a:gd name="connsiteY90" fmla="*/ 1058219 h 1273330"/>
              <a:gd name="connsiteX91" fmla="*/ 284353 w 1029642"/>
              <a:gd name="connsiteY91" fmla="*/ 1121633 h 1273330"/>
              <a:gd name="connsiteX92" fmla="*/ 237013 w 1029642"/>
              <a:gd name="connsiteY92" fmla="*/ 1203699 h 1273330"/>
              <a:gd name="connsiteX93" fmla="*/ 213343 w 1029642"/>
              <a:gd name="connsiteY93" fmla="*/ 1223593 h 1273330"/>
              <a:gd name="connsiteX94" fmla="*/ 86275 w 1029642"/>
              <a:gd name="connsiteY94" fmla="*/ 1270843 h 1273330"/>
              <a:gd name="connsiteX95" fmla="*/ 70080 w 1029642"/>
              <a:gd name="connsiteY95" fmla="*/ 1273330 h 1273330"/>
              <a:gd name="connsiteX96" fmla="*/ 47656 w 1029642"/>
              <a:gd name="connsiteY96" fmla="*/ 1267113 h 1273330"/>
              <a:gd name="connsiteX97" fmla="*/ 22741 w 1029642"/>
              <a:gd name="connsiteY97" fmla="*/ 1233541 h 1273330"/>
              <a:gd name="connsiteX98" fmla="*/ 317 w 1029642"/>
              <a:gd name="connsiteY98" fmla="*/ 1101739 h 1273330"/>
              <a:gd name="connsiteX99" fmla="*/ 6546 w 1029642"/>
              <a:gd name="connsiteY99" fmla="*/ 1070654 h 1273330"/>
              <a:gd name="connsiteX100" fmla="*/ 301793 w 1029642"/>
              <a:gd name="connsiteY100" fmla="*/ 558368 h 1273330"/>
              <a:gd name="connsiteX101" fmla="*/ 301793 w 1029642"/>
              <a:gd name="connsiteY101" fmla="*/ 540961 h 1273330"/>
              <a:gd name="connsiteX102" fmla="*/ 341659 w 1029642"/>
              <a:gd name="connsiteY102" fmla="*/ 98306 h 1273330"/>
              <a:gd name="connsiteX103" fmla="*/ 543475 w 1029642"/>
              <a:gd name="connsiteY103" fmla="*/ 2032 h 127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029642" h="1273330">
                <a:moveTo>
                  <a:pt x="571917" y="749635"/>
                </a:moveTo>
                <a:cubicBezTo>
                  <a:pt x="573225" y="747238"/>
                  <a:pt x="575839" y="747238"/>
                  <a:pt x="578455" y="749635"/>
                </a:cubicBezTo>
                <a:cubicBezTo>
                  <a:pt x="582379" y="759223"/>
                  <a:pt x="588919" y="771208"/>
                  <a:pt x="599381" y="776002"/>
                </a:cubicBezTo>
                <a:cubicBezTo>
                  <a:pt x="601997" y="778399"/>
                  <a:pt x="601997" y="780796"/>
                  <a:pt x="599381" y="781994"/>
                </a:cubicBezTo>
                <a:cubicBezTo>
                  <a:pt x="588919" y="786788"/>
                  <a:pt x="582379" y="798773"/>
                  <a:pt x="578455" y="809560"/>
                </a:cubicBezTo>
                <a:cubicBezTo>
                  <a:pt x="575839" y="811957"/>
                  <a:pt x="573225" y="811957"/>
                  <a:pt x="571917" y="809560"/>
                </a:cubicBezTo>
                <a:cubicBezTo>
                  <a:pt x="567993" y="798773"/>
                  <a:pt x="561453" y="787987"/>
                  <a:pt x="549683" y="781994"/>
                </a:cubicBezTo>
                <a:cubicBezTo>
                  <a:pt x="548375" y="780796"/>
                  <a:pt x="548375" y="778399"/>
                  <a:pt x="550991" y="776002"/>
                </a:cubicBezTo>
                <a:cubicBezTo>
                  <a:pt x="561453" y="771208"/>
                  <a:pt x="567993" y="759223"/>
                  <a:pt x="571917" y="749635"/>
                </a:cubicBezTo>
                <a:close/>
                <a:moveTo>
                  <a:pt x="463157" y="524961"/>
                </a:moveTo>
                <a:cubicBezTo>
                  <a:pt x="467315" y="523880"/>
                  <a:pt x="471935" y="524498"/>
                  <a:pt x="475631" y="526970"/>
                </a:cubicBezTo>
                <a:cubicBezTo>
                  <a:pt x="484255" y="531913"/>
                  <a:pt x="486719" y="541801"/>
                  <a:pt x="481791" y="549217"/>
                </a:cubicBezTo>
                <a:lnTo>
                  <a:pt x="389385" y="709889"/>
                </a:lnTo>
                <a:cubicBezTo>
                  <a:pt x="386921" y="716068"/>
                  <a:pt x="381993" y="718540"/>
                  <a:pt x="375833" y="718540"/>
                </a:cubicBezTo>
                <a:cubicBezTo>
                  <a:pt x="372137" y="718540"/>
                  <a:pt x="369671" y="717304"/>
                  <a:pt x="367207" y="716068"/>
                </a:cubicBezTo>
                <a:cubicBezTo>
                  <a:pt x="358583" y="711124"/>
                  <a:pt x="356119" y="701237"/>
                  <a:pt x="361047" y="692585"/>
                </a:cubicBezTo>
                <a:lnTo>
                  <a:pt x="453453" y="533149"/>
                </a:lnTo>
                <a:cubicBezTo>
                  <a:pt x="455301" y="528824"/>
                  <a:pt x="458997" y="526043"/>
                  <a:pt x="463157" y="524961"/>
                </a:cubicBezTo>
                <a:close/>
                <a:moveTo>
                  <a:pt x="652599" y="143033"/>
                </a:moveTo>
                <a:cubicBezTo>
                  <a:pt x="626301" y="143033"/>
                  <a:pt x="600003" y="156636"/>
                  <a:pt x="586227" y="181369"/>
                </a:cubicBezTo>
                <a:cubicBezTo>
                  <a:pt x="564939" y="217231"/>
                  <a:pt x="577461" y="262987"/>
                  <a:pt x="615031" y="284010"/>
                </a:cubicBezTo>
                <a:cubicBezTo>
                  <a:pt x="631311" y="293903"/>
                  <a:pt x="651347" y="296377"/>
                  <a:pt x="671383" y="291430"/>
                </a:cubicBezTo>
                <a:cubicBezTo>
                  <a:pt x="691421" y="286483"/>
                  <a:pt x="707701" y="274117"/>
                  <a:pt x="718971" y="256804"/>
                </a:cubicBezTo>
                <a:cubicBezTo>
                  <a:pt x="739007" y="219705"/>
                  <a:pt x="726485" y="173949"/>
                  <a:pt x="690169" y="154163"/>
                </a:cubicBezTo>
                <a:cubicBezTo>
                  <a:pt x="678897" y="146743"/>
                  <a:pt x="665123" y="143033"/>
                  <a:pt x="652599" y="143033"/>
                </a:cubicBezTo>
                <a:close/>
                <a:moveTo>
                  <a:pt x="666061" y="110320"/>
                </a:moveTo>
                <a:cubicBezTo>
                  <a:pt x="680385" y="112117"/>
                  <a:pt x="694553" y="116754"/>
                  <a:pt x="707701" y="124483"/>
                </a:cubicBezTo>
                <a:cubicBezTo>
                  <a:pt x="760297" y="154163"/>
                  <a:pt x="777829" y="220941"/>
                  <a:pt x="747773" y="272880"/>
                </a:cubicBezTo>
                <a:cubicBezTo>
                  <a:pt x="732747" y="298850"/>
                  <a:pt x="708953" y="317400"/>
                  <a:pt x="681401" y="324819"/>
                </a:cubicBezTo>
                <a:cubicBezTo>
                  <a:pt x="671383" y="326056"/>
                  <a:pt x="661365" y="328529"/>
                  <a:pt x="651347" y="328529"/>
                </a:cubicBezTo>
                <a:cubicBezTo>
                  <a:pt x="632563" y="328529"/>
                  <a:pt x="613779" y="323583"/>
                  <a:pt x="596245" y="313690"/>
                </a:cubicBezTo>
                <a:cubicBezTo>
                  <a:pt x="571199" y="298850"/>
                  <a:pt x="552415" y="275354"/>
                  <a:pt x="544901" y="246911"/>
                </a:cubicBezTo>
                <a:cubicBezTo>
                  <a:pt x="537387" y="218468"/>
                  <a:pt x="542397" y="188789"/>
                  <a:pt x="556173" y="164056"/>
                </a:cubicBezTo>
                <a:cubicBezTo>
                  <a:pt x="571201" y="138087"/>
                  <a:pt x="595933" y="120464"/>
                  <a:pt x="623483" y="113199"/>
                </a:cubicBezTo>
                <a:cubicBezTo>
                  <a:pt x="637257" y="109567"/>
                  <a:pt x="651737" y="108523"/>
                  <a:pt x="666061" y="110320"/>
                </a:cubicBezTo>
                <a:close/>
                <a:moveTo>
                  <a:pt x="582093" y="33649"/>
                </a:moveTo>
                <a:cubicBezTo>
                  <a:pt x="501117" y="33649"/>
                  <a:pt x="422633" y="64734"/>
                  <a:pt x="365329" y="121931"/>
                </a:cubicBezTo>
                <a:cubicBezTo>
                  <a:pt x="256947" y="230108"/>
                  <a:pt x="241997" y="400455"/>
                  <a:pt x="329201" y="519823"/>
                </a:cubicBezTo>
                <a:cubicBezTo>
                  <a:pt x="341659" y="535987"/>
                  <a:pt x="341659" y="557125"/>
                  <a:pt x="331693" y="575776"/>
                </a:cubicBezTo>
                <a:lnTo>
                  <a:pt x="36444" y="1086818"/>
                </a:lnTo>
                <a:cubicBezTo>
                  <a:pt x="35198" y="1090548"/>
                  <a:pt x="33953" y="1093035"/>
                  <a:pt x="35198" y="1095522"/>
                </a:cubicBezTo>
                <a:lnTo>
                  <a:pt x="55131" y="1217376"/>
                </a:lnTo>
                <a:lnTo>
                  <a:pt x="264421" y="856787"/>
                </a:lnTo>
                <a:cubicBezTo>
                  <a:pt x="269403" y="848083"/>
                  <a:pt x="279369" y="845596"/>
                  <a:pt x="288091" y="850570"/>
                </a:cubicBezTo>
                <a:cubicBezTo>
                  <a:pt x="295565" y="855544"/>
                  <a:pt x="299303" y="864247"/>
                  <a:pt x="294319" y="872951"/>
                </a:cubicBezTo>
                <a:lnTo>
                  <a:pt x="85029" y="1234784"/>
                </a:lnTo>
                <a:lnTo>
                  <a:pt x="200887" y="1192508"/>
                </a:lnTo>
                <a:cubicBezTo>
                  <a:pt x="203377" y="1191265"/>
                  <a:pt x="205869" y="1188778"/>
                  <a:pt x="207115" y="1186291"/>
                </a:cubicBezTo>
                <a:lnTo>
                  <a:pt x="255701" y="1105469"/>
                </a:lnTo>
                <a:cubicBezTo>
                  <a:pt x="266913" y="1084331"/>
                  <a:pt x="268159" y="1071897"/>
                  <a:pt x="268159" y="1056976"/>
                </a:cubicBezTo>
                <a:cubicBezTo>
                  <a:pt x="269403" y="1039568"/>
                  <a:pt x="270649" y="1020917"/>
                  <a:pt x="285599" y="992319"/>
                </a:cubicBezTo>
                <a:cubicBezTo>
                  <a:pt x="301793" y="964964"/>
                  <a:pt x="317989" y="955016"/>
                  <a:pt x="332939" y="945069"/>
                </a:cubicBezTo>
                <a:cubicBezTo>
                  <a:pt x="341659" y="940095"/>
                  <a:pt x="347887" y="935122"/>
                  <a:pt x="355363" y="927661"/>
                </a:cubicBezTo>
                <a:cubicBezTo>
                  <a:pt x="362837" y="920201"/>
                  <a:pt x="364083" y="907767"/>
                  <a:pt x="360345" y="900306"/>
                </a:cubicBezTo>
                <a:cubicBezTo>
                  <a:pt x="360345" y="899063"/>
                  <a:pt x="360345" y="897820"/>
                  <a:pt x="360345" y="897820"/>
                </a:cubicBezTo>
                <a:cubicBezTo>
                  <a:pt x="340413" y="874195"/>
                  <a:pt x="329201" y="838136"/>
                  <a:pt x="346641" y="808294"/>
                </a:cubicBezTo>
                <a:lnTo>
                  <a:pt x="356607" y="790886"/>
                </a:lnTo>
                <a:cubicBezTo>
                  <a:pt x="374049" y="759801"/>
                  <a:pt x="411421" y="751097"/>
                  <a:pt x="441321" y="757314"/>
                </a:cubicBezTo>
                <a:cubicBezTo>
                  <a:pt x="448795" y="758558"/>
                  <a:pt x="457515" y="754827"/>
                  <a:pt x="461253" y="747367"/>
                </a:cubicBezTo>
                <a:lnTo>
                  <a:pt x="503609" y="674006"/>
                </a:lnTo>
                <a:cubicBezTo>
                  <a:pt x="513575" y="656598"/>
                  <a:pt x="533507" y="646651"/>
                  <a:pt x="552195" y="649137"/>
                </a:cubicBezTo>
                <a:cubicBezTo>
                  <a:pt x="673035" y="659085"/>
                  <a:pt x="788891" y="600644"/>
                  <a:pt x="849935" y="496198"/>
                </a:cubicBezTo>
                <a:cubicBezTo>
                  <a:pt x="892291" y="420350"/>
                  <a:pt x="902257" y="329581"/>
                  <a:pt x="874849" y="246272"/>
                </a:cubicBezTo>
                <a:cubicBezTo>
                  <a:pt x="847443" y="162964"/>
                  <a:pt x="786399" y="95820"/>
                  <a:pt x="704179" y="59761"/>
                </a:cubicBezTo>
                <a:cubicBezTo>
                  <a:pt x="665559" y="42353"/>
                  <a:pt x="623203" y="33649"/>
                  <a:pt x="582093" y="33649"/>
                </a:cubicBezTo>
                <a:close/>
                <a:moveTo>
                  <a:pt x="984507" y="31438"/>
                </a:moveTo>
                <a:cubicBezTo>
                  <a:pt x="985717" y="27650"/>
                  <a:pt x="991777" y="27650"/>
                  <a:pt x="994199" y="31438"/>
                </a:cubicBezTo>
                <a:cubicBezTo>
                  <a:pt x="1000259" y="47854"/>
                  <a:pt x="1009951" y="69321"/>
                  <a:pt x="1026915" y="76898"/>
                </a:cubicBezTo>
                <a:cubicBezTo>
                  <a:pt x="1030551" y="79424"/>
                  <a:pt x="1030551" y="84475"/>
                  <a:pt x="1026915" y="87000"/>
                </a:cubicBezTo>
                <a:cubicBezTo>
                  <a:pt x="1009951" y="95840"/>
                  <a:pt x="1000259" y="116044"/>
                  <a:pt x="994199" y="132460"/>
                </a:cubicBezTo>
                <a:cubicBezTo>
                  <a:pt x="991777" y="136248"/>
                  <a:pt x="985717" y="136248"/>
                  <a:pt x="984507" y="132460"/>
                </a:cubicBezTo>
                <a:cubicBezTo>
                  <a:pt x="978447" y="116044"/>
                  <a:pt x="968755" y="95840"/>
                  <a:pt x="951791" y="87000"/>
                </a:cubicBezTo>
                <a:cubicBezTo>
                  <a:pt x="949367" y="84475"/>
                  <a:pt x="949367" y="79424"/>
                  <a:pt x="951791" y="78161"/>
                </a:cubicBezTo>
                <a:cubicBezTo>
                  <a:pt x="968755" y="69321"/>
                  <a:pt x="978447" y="47854"/>
                  <a:pt x="984507" y="31438"/>
                </a:cubicBezTo>
                <a:close/>
                <a:moveTo>
                  <a:pt x="543475" y="2032"/>
                </a:moveTo>
                <a:cubicBezTo>
                  <a:pt x="568525" y="-698"/>
                  <a:pt x="593927" y="-691"/>
                  <a:pt x="619155" y="2136"/>
                </a:cubicBezTo>
                <a:cubicBezTo>
                  <a:pt x="652791" y="5905"/>
                  <a:pt x="686115" y="14687"/>
                  <a:pt x="717883" y="28675"/>
                </a:cubicBezTo>
                <a:cubicBezTo>
                  <a:pt x="810069" y="68465"/>
                  <a:pt x="877341" y="141826"/>
                  <a:pt x="907239" y="236325"/>
                </a:cubicBezTo>
                <a:cubicBezTo>
                  <a:pt x="937139" y="328337"/>
                  <a:pt x="927173" y="429054"/>
                  <a:pt x="878587" y="512362"/>
                </a:cubicBezTo>
                <a:cubicBezTo>
                  <a:pt x="812561" y="627999"/>
                  <a:pt x="683001" y="695144"/>
                  <a:pt x="549703" y="682709"/>
                </a:cubicBezTo>
                <a:cubicBezTo>
                  <a:pt x="543473" y="682709"/>
                  <a:pt x="537245" y="685196"/>
                  <a:pt x="533507" y="691413"/>
                </a:cubicBezTo>
                <a:lnTo>
                  <a:pt x="491151" y="764775"/>
                </a:lnTo>
                <a:cubicBezTo>
                  <a:pt x="479939" y="784669"/>
                  <a:pt x="457515" y="794617"/>
                  <a:pt x="435091" y="790886"/>
                </a:cubicBezTo>
                <a:cubicBezTo>
                  <a:pt x="417651" y="787156"/>
                  <a:pt x="395227" y="792130"/>
                  <a:pt x="386507" y="807051"/>
                </a:cubicBezTo>
                <a:lnTo>
                  <a:pt x="375295" y="825702"/>
                </a:lnTo>
                <a:cubicBezTo>
                  <a:pt x="366575" y="840623"/>
                  <a:pt x="374049" y="861761"/>
                  <a:pt x="386507" y="876682"/>
                </a:cubicBezTo>
                <a:cubicBezTo>
                  <a:pt x="387753" y="877925"/>
                  <a:pt x="390243" y="882899"/>
                  <a:pt x="392735" y="886629"/>
                </a:cubicBezTo>
                <a:cubicBezTo>
                  <a:pt x="401455" y="907767"/>
                  <a:pt x="396473" y="933879"/>
                  <a:pt x="380277" y="951286"/>
                </a:cubicBezTo>
                <a:cubicBezTo>
                  <a:pt x="370311" y="961233"/>
                  <a:pt x="360345" y="968694"/>
                  <a:pt x="350379" y="973668"/>
                </a:cubicBezTo>
                <a:cubicBezTo>
                  <a:pt x="339167" y="982371"/>
                  <a:pt x="327955" y="988589"/>
                  <a:pt x="315497" y="1009727"/>
                </a:cubicBezTo>
                <a:cubicBezTo>
                  <a:pt x="304285" y="1030865"/>
                  <a:pt x="303039" y="1043299"/>
                  <a:pt x="301793" y="1058219"/>
                </a:cubicBezTo>
                <a:cubicBezTo>
                  <a:pt x="301793" y="1075627"/>
                  <a:pt x="300549" y="1094279"/>
                  <a:pt x="284353" y="1121633"/>
                </a:cubicBezTo>
                <a:lnTo>
                  <a:pt x="237013" y="1203699"/>
                </a:lnTo>
                <a:cubicBezTo>
                  <a:pt x="232031" y="1213646"/>
                  <a:pt x="223311" y="1219863"/>
                  <a:pt x="213343" y="1223593"/>
                </a:cubicBezTo>
                <a:lnTo>
                  <a:pt x="86275" y="1270843"/>
                </a:lnTo>
                <a:cubicBezTo>
                  <a:pt x="81293" y="1272086"/>
                  <a:pt x="76309" y="1273330"/>
                  <a:pt x="70080" y="1273330"/>
                </a:cubicBezTo>
                <a:cubicBezTo>
                  <a:pt x="62605" y="1273330"/>
                  <a:pt x="53885" y="1270843"/>
                  <a:pt x="47656" y="1267113"/>
                </a:cubicBezTo>
                <a:cubicBezTo>
                  <a:pt x="35198" y="1259652"/>
                  <a:pt x="26478" y="1248461"/>
                  <a:pt x="22741" y="1233541"/>
                </a:cubicBezTo>
                <a:lnTo>
                  <a:pt x="317" y="1101739"/>
                </a:lnTo>
                <a:cubicBezTo>
                  <a:pt x="-929" y="1091792"/>
                  <a:pt x="1563" y="1079357"/>
                  <a:pt x="6546" y="1070654"/>
                </a:cubicBezTo>
                <a:lnTo>
                  <a:pt x="301793" y="558368"/>
                </a:lnTo>
                <a:cubicBezTo>
                  <a:pt x="305531" y="553395"/>
                  <a:pt x="305531" y="545934"/>
                  <a:pt x="301793" y="540961"/>
                </a:cubicBezTo>
                <a:cubicBezTo>
                  <a:pt x="203377" y="407916"/>
                  <a:pt x="220819" y="217674"/>
                  <a:pt x="341659" y="98306"/>
                </a:cubicBezTo>
                <a:cubicBezTo>
                  <a:pt x="396317" y="43052"/>
                  <a:pt x="468319" y="10223"/>
                  <a:pt x="543475" y="2032"/>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9" name="Freeform 28">
            <a:extLst>
              <a:ext uri="{FF2B5EF4-FFF2-40B4-BE49-F238E27FC236}">
                <a16:creationId xmlns:a16="http://schemas.microsoft.com/office/drawing/2014/main" id="{80D4FE66-674A-0247-BE3D-E4AC1F93C010}"/>
              </a:ext>
            </a:extLst>
          </p:cNvPr>
          <p:cNvSpPr>
            <a:spLocks noChangeArrowheads="1"/>
          </p:cNvSpPr>
          <p:nvPr/>
        </p:nvSpPr>
        <p:spPr bwMode="auto">
          <a:xfrm>
            <a:off x="2723497" y="9077169"/>
            <a:ext cx="1125507" cy="896441"/>
          </a:xfrm>
          <a:custGeom>
            <a:avLst/>
            <a:gdLst>
              <a:gd name="connsiteX0" fmla="*/ 582404 w 1383388"/>
              <a:gd name="connsiteY0" fmla="*/ 524178 h 1119332"/>
              <a:gd name="connsiteX1" fmla="*/ 539981 w 1383388"/>
              <a:gd name="connsiteY1" fmla="*/ 546637 h 1119332"/>
              <a:gd name="connsiteX2" fmla="*/ 476345 w 1383388"/>
              <a:gd name="connsiteY2" fmla="*/ 755003 h 1119332"/>
              <a:gd name="connsiteX3" fmla="*/ 485079 w 1383388"/>
              <a:gd name="connsiteY3" fmla="*/ 798673 h 1119332"/>
              <a:gd name="connsiteX4" fmla="*/ 510034 w 1383388"/>
              <a:gd name="connsiteY4" fmla="*/ 801168 h 1119332"/>
              <a:gd name="connsiteX5" fmla="*/ 554954 w 1383388"/>
              <a:gd name="connsiteY5" fmla="*/ 600288 h 1119332"/>
              <a:gd name="connsiteX6" fmla="*/ 574918 w 1383388"/>
              <a:gd name="connsiteY6" fmla="*/ 586563 h 1119332"/>
              <a:gd name="connsiteX7" fmla="*/ 587395 w 1383388"/>
              <a:gd name="connsiteY7" fmla="*/ 607774 h 1119332"/>
              <a:gd name="connsiteX8" fmla="*/ 529999 w 1383388"/>
              <a:gd name="connsiteY8" fmla="*/ 869792 h 1119332"/>
              <a:gd name="connsiteX9" fmla="*/ 531246 w 1383388"/>
              <a:gd name="connsiteY9" fmla="*/ 873535 h 1119332"/>
              <a:gd name="connsiteX10" fmla="*/ 534990 w 1383388"/>
              <a:gd name="connsiteY10" fmla="*/ 876030 h 1119332"/>
              <a:gd name="connsiteX11" fmla="*/ 568679 w 1383388"/>
              <a:gd name="connsiteY11" fmla="*/ 876030 h 1119332"/>
              <a:gd name="connsiteX12" fmla="*/ 586147 w 1383388"/>
              <a:gd name="connsiteY12" fmla="*/ 892250 h 1119332"/>
              <a:gd name="connsiteX13" fmla="*/ 586147 w 1383388"/>
              <a:gd name="connsiteY13" fmla="*/ 1016404 h 1119332"/>
              <a:gd name="connsiteX14" fmla="*/ 586147 w 1383388"/>
              <a:gd name="connsiteY14" fmla="*/ 1046966 h 1119332"/>
              <a:gd name="connsiteX15" fmla="*/ 624828 w 1383388"/>
              <a:gd name="connsiteY15" fmla="*/ 1084397 h 1119332"/>
              <a:gd name="connsiteX16" fmla="*/ 663508 w 1383388"/>
              <a:gd name="connsiteY16" fmla="*/ 1046966 h 1119332"/>
              <a:gd name="connsiteX17" fmla="*/ 663508 w 1383388"/>
              <a:gd name="connsiteY17" fmla="*/ 971075 h 1119332"/>
              <a:gd name="connsiteX18" fmla="*/ 663508 w 1383388"/>
              <a:gd name="connsiteY18" fmla="*/ 892250 h 1119332"/>
              <a:gd name="connsiteX19" fmla="*/ 679729 w 1383388"/>
              <a:gd name="connsiteY19" fmla="*/ 876030 h 1119332"/>
              <a:gd name="connsiteX20" fmla="*/ 698445 w 1383388"/>
              <a:gd name="connsiteY20" fmla="*/ 892250 h 1119332"/>
              <a:gd name="connsiteX21" fmla="*/ 698445 w 1383388"/>
              <a:gd name="connsiteY21" fmla="*/ 950603 h 1119332"/>
              <a:gd name="connsiteX22" fmla="*/ 698445 w 1383388"/>
              <a:gd name="connsiteY22" fmla="*/ 1046966 h 1119332"/>
              <a:gd name="connsiteX23" fmla="*/ 735878 w 1383388"/>
              <a:gd name="connsiteY23" fmla="*/ 1084397 h 1119332"/>
              <a:gd name="connsiteX24" fmla="*/ 774558 w 1383388"/>
              <a:gd name="connsiteY24" fmla="*/ 1046966 h 1119332"/>
              <a:gd name="connsiteX25" fmla="*/ 774558 w 1383388"/>
              <a:gd name="connsiteY25" fmla="*/ 906006 h 1119332"/>
              <a:gd name="connsiteX26" fmla="*/ 774558 w 1383388"/>
              <a:gd name="connsiteY26" fmla="*/ 892250 h 1119332"/>
              <a:gd name="connsiteX27" fmla="*/ 792027 w 1383388"/>
              <a:gd name="connsiteY27" fmla="*/ 876030 h 1119332"/>
              <a:gd name="connsiteX28" fmla="*/ 825716 w 1383388"/>
              <a:gd name="connsiteY28" fmla="*/ 876030 h 1119332"/>
              <a:gd name="connsiteX29" fmla="*/ 829460 w 1383388"/>
              <a:gd name="connsiteY29" fmla="*/ 873535 h 1119332"/>
              <a:gd name="connsiteX30" fmla="*/ 830707 w 1383388"/>
              <a:gd name="connsiteY30" fmla="*/ 869792 h 1119332"/>
              <a:gd name="connsiteX31" fmla="*/ 773311 w 1383388"/>
              <a:gd name="connsiteY31" fmla="*/ 607774 h 1119332"/>
              <a:gd name="connsiteX32" fmla="*/ 785788 w 1383388"/>
              <a:gd name="connsiteY32" fmla="*/ 586563 h 1119332"/>
              <a:gd name="connsiteX33" fmla="*/ 807000 w 1383388"/>
              <a:gd name="connsiteY33" fmla="*/ 600288 h 1119332"/>
              <a:gd name="connsiteX34" fmla="*/ 850671 w 1383388"/>
              <a:gd name="connsiteY34" fmla="*/ 801168 h 1119332"/>
              <a:gd name="connsiteX35" fmla="*/ 875626 w 1383388"/>
              <a:gd name="connsiteY35" fmla="*/ 798673 h 1119332"/>
              <a:gd name="connsiteX36" fmla="*/ 884361 w 1383388"/>
              <a:gd name="connsiteY36" fmla="*/ 755003 h 1119332"/>
              <a:gd name="connsiteX37" fmla="*/ 819478 w 1383388"/>
              <a:gd name="connsiteY37" fmla="*/ 537903 h 1119332"/>
              <a:gd name="connsiteX38" fmla="*/ 783293 w 1383388"/>
              <a:gd name="connsiteY38" fmla="*/ 524178 h 1119332"/>
              <a:gd name="connsiteX39" fmla="*/ 679729 w 1383388"/>
              <a:gd name="connsiteY39" fmla="*/ 298344 h 1119332"/>
              <a:gd name="connsiteX40" fmla="*/ 607359 w 1383388"/>
              <a:gd name="connsiteY40" fmla="*/ 370711 h 1119332"/>
              <a:gd name="connsiteX41" fmla="*/ 679729 w 1383388"/>
              <a:gd name="connsiteY41" fmla="*/ 443077 h 1119332"/>
              <a:gd name="connsiteX42" fmla="*/ 752099 w 1383388"/>
              <a:gd name="connsiteY42" fmla="*/ 370711 h 1119332"/>
              <a:gd name="connsiteX43" fmla="*/ 679729 w 1383388"/>
              <a:gd name="connsiteY43" fmla="*/ 298344 h 1119332"/>
              <a:gd name="connsiteX44" fmla="*/ 869388 w 1383388"/>
              <a:gd name="connsiteY44" fmla="*/ 280876 h 1119332"/>
              <a:gd name="connsiteX45" fmla="*/ 775806 w 1383388"/>
              <a:gd name="connsiteY45" fmla="*/ 322050 h 1119332"/>
              <a:gd name="connsiteX46" fmla="*/ 787036 w 1383388"/>
              <a:gd name="connsiteY46" fmla="*/ 370711 h 1119332"/>
              <a:gd name="connsiteX47" fmla="*/ 713418 w 1383388"/>
              <a:gd name="connsiteY47" fmla="*/ 471775 h 1119332"/>
              <a:gd name="connsiteX48" fmla="*/ 708427 w 1383388"/>
              <a:gd name="connsiteY48" fmla="*/ 490490 h 1119332"/>
              <a:gd name="connsiteX49" fmla="*/ 783293 w 1383388"/>
              <a:gd name="connsiteY49" fmla="*/ 490490 h 1119332"/>
              <a:gd name="connsiteX50" fmla="*/ 808248 w 1383388"/>
              <a:gd name="connsiteY50" fmla="*/ 492985 h 1119332"/>
              <a:gd name="connsiteX51" fmla="*/ 830707 w 1383388"/>
              <a:gd name="connsiteY51" fmla="*/ 421866 h 1119332"/>
              <a:gd name="connsiteX52" fmla="*/ 849424 w 1383388"/>
              <a:gd name="connsiteY52" fmla="*/ 409389 h 1119332"/>
              <a:gd name="connsiteX53" fmla="*/ 864397 w 1383388"/>
              <a:gd name="connsiteY53" fmla="*/ 426857 h 1119332"/>
              <a:gd name="connsiteX54" fmla="*/ 864397 w 1383388"/>
              <a:gd name="connsiteY54" fmla="*/ 566600 h 1119332"/>
              <a:gd name="connsiteX55" fmla="*/ 918050 w 1383388"/>
              <a:gd name="connsiteY55" fmla="*/ 745021 h 1119332"/>
              <a:gd name="connsiteX56" fmla="*/ 893095 w 1383388"/>
              <a:gd name="connsiteY56" fmla="*/ 828618 h 1119332"/>
              <a:gd name="connsiteX57" fmla="*/ 864397 w 1383388"/>
              <a:gd name="connsiteY57" fmla="*/ 837351 h 1119332"/>
              <a:gd name="connsiteX58" fmla="*/ 864397 w 1383388"/>
              <a:gd name="connsiteY58" fmla="*/ 861058 h 1119332"/>
              <a:gd name="connsiteX59" fmla="*/ 864397 w 1383388"/>
              <a:gd name="connsiteY59" fmla="*/ 879773 h 1119332"/>
              <a:gd name="connsiteX60" fmla="*/ 864397 w 1383388"/>
              <a:gd name="connsiteY60" fmla="*/ 1023259 h 1119332"/>
              <a:gd name="connsiteX61" fmla="*/ 925537 w 1383388"/>
              <a:gd name="connsiteY61" fmla="*/ 1084397 h 1119332"/>
              <a:gd name="connsiteX62" fmla="*/ 986677 w 1383388"/>
              <a:gd name="connsiteY62" fmla="*/ 1023259 h 1119332"/>
              <a:gd name="connsiteX63" fmla="*/ 986677 w 1383388"/>
              <a:gd name="connsiteY63" fmla="*/ 682636 h 1119332"/>
              <a:gd name="connsiteX64" fmla="*/ 1004145 w 1383388"/>
              <a:gd name="connsiteY64" fmla="*/ 665168 h 1119332"/>
              <a:gd name="connsiteX65" fmla="*/ 1021614 w 1383388"/>
              <a:gd name="connsiteY65" fmla="*/ 682636 h 1119332"/>
              <a:gd name="connsiteX66" fmla="*/ 1021614 w 1383388"/>
              <a:gd name="connsiteY66" fmla="*/ 1023259 h 1119332"/>
              <a:gd name="connsiteX67" fmla="*/ 1082754 w 1383388"/>
              <a:gd name="connsiteY67" fmla="*/ 1084397 h 1119332"/>
              <a:gd name="connsiteX68" fmla="*/ 1143894 w 1383388"/>
              <a:gd name="connsiteY68" fmla="*/ 1023259 h 1119332"/>
              <a:gd name="connsiteX69" fmla="*/ 1143894 w 1383388"/>
              <a:gd name="connsiteY69" fmla="*/ 682636 h 1119332"/>
              <a:gd name="connsiteX70" fmla="*/ 1143894 w 1383388"/>
              <a:gd name="connsiteY70" fmla="*/ 441830 h 1119332"/>
              <a:gd name="connsiteX71" fmla="*/ 1158867 w 1383388"/>
              <a:gd name="connsiteY71" fmla="*/ 423114 h 1119332"/>
              <a:gd name="connsiteX72" fmla="*/ 1177583 w 1383388"/>
              <a:gd name="connsiteY72" fmla="*/ 435591 h 1119332"/>
              <a:gd name="connsiteX73" fmla="*/ 1254944 w 1383388"/>
              <a:gd name="connsiteY73" fmla="*/ 682636 h 1119332"/>
              <a:gd name="connsiteX74" fmla="*/ 1301111 w 1383388"/>
              <a:gd name="connsiteY74" fmla="*/ 717572 h 1119332"/>
              <a:gd name="connsiteX75" fmla="*/ 1314836 w 1383388"/>
              <a:gd name="connsiteY75" fmla="*/ 716324 h 1119332"/>
              <a:gd name="connsiteX76" fmla="*/ 1347278 w 1383388"/>
              <a:gd name="connsiteY76" fmla="*/ 656435 h 1119332"/>
              <a:gd name="connsiteX77" fmla="*/ 1259935 w 1383388"/>
              <a:gd name="connsiteY77" fmla="*/ 374454 h 1119332"/>
              <a:gd name="connsiteX78" fmla="*/ 1135159 w 1383388"/>
              <a:gd name="connsiteY78" fmla="*/ 280876 h 1119332"/>
              <a:gd name="connsiteX79" fmla="*/ 290430 w 1383388"/>
              <a:gd name="connsiteY79" fmla="*/ 280876 h 1119332"/>
              <a:gd name="connsiteX80" fmla="*/ 226794 w 1383388"/>
              <a:gd name="connsiteY80" fmla="*/ 318307 h 1119332"/>
              <a:gd name="connsiteX81" fmla="*/ 43374 w 1383388"/>
              <a:gd name="connsiteY81" fmla="*/ 637719 h 1119332"/>
              <a:gd name="connsiteX82" fmla="*/ 43374 w 1383388"/>
              <a:gd name="connsiteY82" fmla="*/ 638967 h 1119332"/>
              <a:gd name="connsiteX83" fmla="*/ 55852 w 1383388"/>
              <a:gd name="connsiteY83" fmla="*/ 706343 h 1119332"/>
              <a:gd name="connsiteX84" fmla="*/ 97028 w 1383388"/>
              <a:gd name="connsiteY84" fmla="*/ 712581 h 1119332"/>
              <a:gd name="connsiteX85" fmla="*/ 121983 w 1383388"/>
              <a:gd name="connsiteY85" fmla="*/ 695113 h 1119332"/>
              <a:gd name="connsiteX86" fmla="*/ 275457 w 1383388"/>
              <a:gd name="connsiteY86" fmla="*/ 413132 h 1119332"/>
              <a:gd name="connsiteX87" fmla="*/ 297916 w 1383388"/>
              <a:gd name="connsiteY87" fmla="*/ 405646 h 1119332"/>
              <a:gd name="connsiteX88" fmla="*/ 306651 w 1383388"/>
              <a:gd name="connsiteY88" fmla="*/ 426857 h 1119332"/>
              <a:gd name="connsiteX89" fmla="*/ 171893 w 1383388"/>
              <a:gd name="connsiteY89" fmla="*/ 826122 h 1119332"/>
              <a:gd name="connsiteX90" fmla="*/ 175636 w 1383388"/>
              <a:gd name="connsiteY90" fmla="*/ 837351 h 1119332"/>
              <a:gd name="connsiteX91" fmla="*/ 185618 w 1383388"/>
              <a:gd name="connsiteY91" fmla="*/ 842342 h 1119332"/>
              <a:gd name="connsiteX92" fmla="*/ 225547 w 1383388"/>
              <a:gd name="connsiteY92" fmla="*/ 842342 h 1119332"/>
              <a:gd name="connsiteX93" fmla="*/ 251749 w 1383388"/>
              <a:gd name="connsiteY93" fmla="*/ 867296 h 1119332"/>
              <a:gd name="connsiteX94" fmla="*/ 251749 w 1383388"/>
              <a:gd name="connsiteY94" fmla="*/ 1023259 h 1119332"/>
              <a:gd name="connsiteX95" fmla="*/ 312889 w 1383388"/>
              <a:gd name="connsiteY95" fmla="*/ 1084397 h 1119332"/>
              <a:gd name="connsiteX96" fmla="*/ 374029 w 1383388"/>
              <a:gd name="connsiteY96" fmla="*/ 1023259 h 1119332"/>
              <a:gd name="connsiteX97" fmla="*/ 374029 w 1383388"/>
              <a:gd name="connsiteY97" fmla="*/ 822379 h 1119332"/>
              <a:gd name="connsiteX98" fmla="*/ 391498 w 1383388"/>
              <a:gd name="connsiteY98" fmla="*/ 804911 h 1119332"/>
              <a:gd name="connsiteX99" fmla="*/ 408966 w 1383388"/>
              <a:gd name="connsiteY99" fmla="*/ 822379 h 1119332"/>
              <a:gd name="connsiteX100" fmla="*/ 408966 w 1383388"/>
              <a:gd name="connsiteY100" fmla="*/ 1023259 h 1119332"/>
              <a:gd name="connsiteX101" fmla="*/ 470106 w 1383388"/>
              <a:gd name="connsiteY101" fmla="*/ 1084397 h 1119332"/>
              <a:gd name="connsiteX102" fmla="*/ 513310 w 1383388"/>
              <a:gd name="connsiteY102" fmla="*/ 1066461 h 1119332"/>
              <a:gd name="connsiteX103" fmla="*/ 521550 w 1383388"/>
              <a:gd name="connsiteY103" fmla="*/ 1054254 h 1119332"/>
              <a:gd name="connsiteX104" fmla="*/ 526431 w 1383388"/>
              <a:gd name="connsiteY104" fmla="*/ 1047024 h 1119332"/>
              <a:gd name="connsiteX105" fmla="*/ 531246 w 1383388"/>
              <a:gd name="connsiteY105" fmla="*/ 1023259 h 1119332"/>
              <a:gd name="connsiteX106" fmla="*/ 531246 w 1383388"/>
              <a:gd name="connsiteY106" fmla="*/ 909718 h 1119332"/>
              <a:gd name="connsiteX107" fmla="*/ 503796 w 1383388"/>
              <a:gd name="connsiteY107" fmla="*/ 894746 h 1119332"/>
              <a:gd name="connsiteX108" fmla="*/ 497557 w 1383388"/>
              <a:gd name="connsiteY108" fmla="*/ 861058 h 1119332"/>
              <a:gd name="connsiteX109" fmla="*/ 502548 w 1383388"/>
              <a:gd name="connsiteY109" fmla="*/ 837351 h 1119332"/>
              <a:gd name="connsiteX110" fmla="*/ 500052 w 1383388"/>
              <a:gd name="connsiteY110" fmla="*/ 837351 h 1119332"/>
              <a:gd name="connsiteX111" fmla="*/ 468859 w 1383388"/>
              <a:gd name="connsiteY111" fmla="*/ 828618 h 1119332"/>
              <a:gd name="connsiteX112" fmla="*/ 443904 w 1383388"/>
              <a:gd name="connsiteY112" fmla="*/ 743774 h 1119332"/>
              <a:gd name="connsiteX113" fmla="*/ 507539 w 1383388"/>
              <a:gd name="connsiteY113" fmla="*/ 534160 h 1119332"/>
              <a:gd name="connsiteX114" fmla="*/ 513778 w 1383388"/>
              <a:gd name="connsiteY114" fmla="*/ 521683 h 1119332"/>
              <a:gd name="connsiteX115" fmla="*/ 483832 w 1383388"/>
              <a:gd name="connsiteY115" fmla="*/ 425610 h 1119332"/>
              <a:gd name="connsiteX116" fmla="*/ 493814 w 1383388"/>
              <a:gd name="connsiteY116" fmla="*/ 405646 h 1119332"/>
              <a:gd name="connsiteX117" fmla="*/ 515025 w 1383388"/>
              <a:gd name="connsiteY117" fmla="*/ 413132 h 1119332"/>
              <a:gd name="connsiteX118" fmla="*/ 556201 w 1383388"/>
              <a:gd name="connsiteY118" fmla="*/ 492985 h 1119332"/>
              <a:gd name="connsiteX119" fmla="*/ 582404 w 1383388"/>
              <a:gd name="connsiteY119" fmla="*/ 490490 h 1119332"/>
              <a:gd name="connsiteX120" fmla="*/ 648535 w 1383388"/>
              <a:gd name="connsiteY120" fmla="*/ 490490 h 1119332"/>
              <a:gd name="connsiteX121" fmla="*/ 634810 w 1383388"/>
              <a:gd name="connsiteY121" fmla="*/ 466784 h 1119332"/>
              <a:gd name="connsiteX122" fmla="*/ 573670 w 1383388"/>
              <a:gd name="connsiteY122" fmla="*/ 370711 h 1119332"/>
              <a:gd name="connsiteX123" fmla="*/ 573670 w 1383388"/>
              <a:gd name="connsiteY123" fmla="*/ 363224 h 1119332"/>
              <a:gd name="connsiteX124" fmla="*/ 547467 w 1383388"/>
              <a:gd name="connsiteY124" fmla="*/ 317059 h 1119332"/>
              <a:gd name="connsiteX125" fmla="*/ 483832 w 1383388"/>
              <a:gd name="connsiteY125" fmla="*/ 280876 h 1119332"/>
              <a:gd name="connsiteX126" fmla="*/ 290430 w 1383388"/>
              <a:gd name="connsiteY126" fmla="*/ 247188 h 1119332"/>
              <a:gd name="connsiteX127" fmla="*/ 483832 w 1383388"/>
              <a:gd name="connsiteY127" fmla="*/ 247188 h 1119332"/>
              <a:gd name="connsiteX128" fmla="*/ 576165 w 1383388"/>
              <a:gd name="connsiteY128" fmla="*/ 299592 h 1119332"/>
              <a:gd name="connsiteX129" fmla="*/ 587395 w 1383388"/>
              <a:gd name="connsiteY129" fmla="*/ 319555 h 1119332"/>
              <a:gd name="connsiteX130" fmla="*/ 679729 w 1383388"/>
              <a:gd name="connsiteY130" fmla="*/ 263408 h 1119332"/>
              <a:gd name="connsiteX131" fmla="*/ 754594 w 1383388"/>
              <a:gd name="connsiteY131" fmla="*/ 294601 h 1119332"/>
              <a:gd name="connsiteX132" fmla="*/ 869388 w 1383388"/>
              <a:gd name="connsiteY132" fmla="*/ 247188 h 1119332"/>
              <a:gd name="connsiteX133" fmla="*/ 1135159 w 1383388"/>
              <a:gd name="connsiteY133" fmla="*/ 247188 h 1119332"/>
              <a:gd name="connsiteX134" fmla="*/ 1293624 w 1383388"/>
              <a:gd name="connsiteY134" fmla="*/ 364472 h 1119332"/>
              <a:gd name="connsiteX135" fmla="*/ 1379719 w 1383388"/>
              <a:gd name="connsiteY135" fmla="*/ 646453 h 1119332"/>
              <a:gd name="connsiteX136" fmla="*/ 1324818 w 1383388"/>
              <a:gd name="connsiteY136" fmla="*/ 748765 h 1119332"/>
              <a:gd name="connsiteX137" fmla="*/ 1301111 w 1383388"/>
              <a:gd name="connsiteY137" fmla="*/ 752508 h 1119332"/>
              <a:gd name="connsiteX138" fmla="*/ 1222502 w 1383388"/>
              <a:gd name="connsiteY138" fmla="*/ 693866 h 1119332"/>
              <a:gd name="connsiteX139" fmla="*/ 1178831 w 1383388"/>
              <a:gd name="connsiteY139" fmla="*/ 552875 h 1119332"/>
              <a:gd name="connsiteX140" fmla="*/ 1178831 w 1383388"/>
              <a:gd name="connsiteY140" fmla="*/ 682636 h 1119332"/>
              <a:gd name="connsiteX141" fmla="*/ 1178831 w 1383388"/>
              <a:gd name="connsiteY141" fmla="*/ 1023259 h 1119332"/>
              <a:gd name="connsiteX142" fmla="*/ 1082754 w 1383388"/>
              <a:gd name="connsiteY142" fmla="*/ 1119332 h 1119332"/>
              <a:gd name="connsiteX143" fmla="*/ 1004145 w 1383388"/>
              <a:gd name="connsiteY143" fmla="*/ 1078158 h 1119332"/>
              <a:gd name="connsiteX144" fmla="*/ 925537 w 1383388"/>
              <a:gd name="connsiteY144" fmla="*/ 1119332 h 1119332"/>
              <a:gd name="connsiteX145" fmla="*/ 829460 w 1383388"/>
              <a:gd name="connsiteY145" fmla="*/ 1023259 h 1119332"/>
              <a:gd name="connsiteX146" fmla="*/ 829460 w 1383388"/>
              <a:gd name="connsiteY146" fmla="*/ 909718 h 1119332"/>
              <a:gd name="connsiteX147" fmla="*/ 825716 w 1383388"/>
              <a:gd name="connsiteY147" fmla="*/ 909718 h 1119332"/>
              <a:gd name="connsiteX148" fmla="*/ 809495 w 1383388"/>
              <a:gd name="connsiteY148" fmla="*/ 909718 h 1119332"/>
              <a:gd name="connsiteX149" fmla="*/ 809495 w 1383388"/>
              <a:gd name="connsiteY149" fmla="*/ 1046966 h 1119332"/>
              <a:gd name="connsiteX150" fmla="*/ 735878 w 1383388"/>
              <a:gd name="connsiteY150" fmla="*/ 1119332 h 1119332"/>
              <a:gd name="connsiteX151" fmla="*/ 679729 w 1383388"/>
              <a:gd name="connsiteY151" fmla="*/ 1091883 h 1119332"/>
              <a:gd name="connsiteX152" fmla="*/ 624828 w 1383388"/>
              <a:gd name="connsiteY152" fmla="*/ 1119332 h 1119332"/>
              <a:gd name="connsiteX153" fmla="*/ 554954 w 1383388"/>
              <a:gd name="connsiteY153" fmla="*/ 1066929 h 1119332"/>
              <a:gd name="connsiteX154" fmla="*/ 470106 w 1383388"/>
              <a:gd name="connsiteY154" fmla="*/ 1119332 h 1119332"/>
              <a:gd name="connsiteX155" fmla="*/ 391498 w 1383388"/>
              <a:gd name="connsiteY155" fmla="*/ 1078158 h 1119332"/>
              <a:gd name="connsiteX156" fmla="*/ 312889 w 1383388"/>
              <a:gd name="connsiteY156" fmla="*/ 1119332 h 1119332"/>
              <a:gd name="connsiteX157" fmla="*/ 216812 w 1383388"/>
              <a:gd name="connsiteY157" fmla="*/ 1023259 h 1119332"/>
              <a:gd name="connsiteX158" fmla="*/ 216812 w 1383388"/>
              <a:gd name="connsiteY158" fmla="*/ 876030 h 1119332"/>
              <a:gd name="connsiteX159" fmla="*/ 185618 w 1383388"/>
              <a:gd name="connsiteY159" fmla="*/ 876030 h 1119332"/>
              <a:gd name="connsiteX160" fmla="*/ 148186 w 1383388"/>
              <a:gd name="connsiteY160" fmla="*/ 858562 h 1119332"/>
              <a:gd name="connsiteX161" fmla="*/ 139452 w 1383388"/>
              <a:gd name="connsiteY161" fmla="*/ 817388 h 1119332"/>
              <a:gd name="connsiteX162" fmla="*/ 140699 w 1383388"/>
              <a:gd name="connsiteY162" fmla="*/ 816141 h 1119332"/>
              <a:gd name="connsiteX163" fmla="*/ 211821 w 1383388"/>
              <a:gd name="connsiteY163" fmla="*/ 601536 h 1119332"/>
              <a:gd name="connsiteX164" fmla="*/ 151929 w 1383388"/>
              <a:gd name="connsiteY164" fmla="*/ 711333 h 1119332"/>
              <a:gd name="connsiteX165" fmla="*/ 150681 w 1383388"/>
              <a:gd name="connsiteY165" fmla="*/ 712581 h 1119332"/>
              <a:gd name="connsiteX166" fmla="*/ 105762 w 1383388"/>
              <a:gd name="connsiteY166" fmla="*/ 746269 h 1119332"/>
              <a:gd name="connsiteX167" fmla="*/ 35888 w 1383388"/>
              <a:gd name="connsiteY167" fmla="*/ 733792 h 1119332"/>
              <a:gd name="connsiteX168" fmla="*/ 14676 w 1383388"/>
              <a:gd name="connsiteY168" fmla="*/ 620251 h 1119332"/>
              <a:gd name="connsiteX169" fmla="*/ 196848 w 1383388"/>
              <a:gd name="connsiteY169" fmla="*/ 300839 h 1119332"/>
              <a:gd name="connsiteX170" fmla="*/ 290430 w 1383388"/>
              <a:gd name="connsiteY170" fmla="*/ 247188 h 1119332"/>
              <a:gd name="connsiteX171" fmla="*/ 386720 w 1383388"/>
              <a:gd name="connsiteY171" fmla="*/ 40649 h 1119332"/>
              <a:gd name="connsiteX172" fmla="*/ 312847 w 1383388"/>
              <a:gd name="connsiteY172" fmla="*/ 114726 h 1119332"/>
              <a:gd name="connsiteX173" fmla="*/ 386720 w 1383388"/>
              <a:gd name="connsiteY173" fmla="*/ 188804 h 1119332"/>
              <a:gd name="connsiteX174" fmla="*/ 459361 w 1383388"/>
              <a:gd name="connsiteY174" fmla="*/ 114726 h 1119332"/>
              <a:gd name="connsiteX175" fmla="*/ 386720 w 1383388"/>
              <a:gd name="connsiteY175" fmla="*/ 40649 h 1119332"/>
              <a:gd name="connsiteX176" fmla="*/ 1004057 w 1383388"/>
              <a:gd name="connsiteY176" fmla="*/ 33243 h 1119332"/>
              <a:gd name="connsiteX177" fmla="*/ 929980 w 1383388"/>
              <a:gd name="connsiteY177" fmla="*/ 105884 h 1119332"/>
              <a:gd name="connsiteX178" fmla="*/ 1004057 w 1383388"/>
              <a:gd name="connsiteY178" fmla="*/ 179757 h 1119332"/>
              <a:gd name="connsiteX179" fmla="*/ 1079391 w 1383388"/>
              <a:gd name="connsiteY179" fmla="*/ 105884 h 1119332"/>
              <a:gd name="connsiteX180" fmla="*/ 1004057 w 1383388"/>
              <a:gd name="connsiteY180" fmla="*/ 33243 h 1119332"/>
              <a:gd name="connsiteX181" fmla="*/ 386720 w 1383388"/>
              <a:gd name="connsiteY181" fmla="*/ 5493 h 1119332"/>
              <a:gd name="connsiteX182" fmla="*/ 492604 w 1383388"/>
              <a:gd name="connsiteY182" fmla="*/ 114726 h 1119332"/>
              <a:gd name="connsiteX183" fmla="*/ 386720 w 1383388"/>
              <a:gd name="connsiteY183" fmla="*/ 223959 h 1119332"/>
              <a:gd name="connsiteX184" fmla="*/ 279604 w 1383388"/>
              <a:gd name="connsiteY184" fmla="*/ 114726 h 1119332"/>
              <a:gd name="connsiteX185" fmla="*/ 386720 w 1383388"/>
              <a:gd name="connsiteY185" fmla="*/ 5493 h 1119332"/>
              <a:gd name="connsiteX186" fmla="*/ 1004057 w 1383388"/>
              <a:gd name="connsiteY186" fmla="*/ 0 h 1119332"/>
              <a:gd name="connsiteX187" fmla="*/ 1113291 w 1383388"/>
              <a:gd name="connsiteY187" fmla="*/ 105884 h 1119332"/>
              <a:gd name="connsiteX188" fmla="*/ 1004057 w 1383388"/>
              <a:gd name="connsiteY188" fmla="*/ 213000 h 1119332"/>
              <a:gd name="connsiteX189" fmla="*/ 894824 w 1383388"/>
              <a:gd name="connsiteY189" fmla="*/ 105884 h 1119332"/>
              <a:gd name="connsiteX190" fmla="*/ 1004057 w 1383388"/>
              <a:gd name="connsiteY190" fmla="*/ 0 h 111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383388" h="1119332">
                <a:moveTo>
                  <a:pt x="582404" y="524178"/>
                </a:moveTo>
                <a:cubicBezTo>
                  <a:pt x="557449" y="524178"/>
                  <a:pt x="547467" y="530417"/>
                  <a:pt x="539981" y="546637"/>
                </a:cubicBezTo>
                <a:lnTo>
                  <a:pt x="476345" y="755003"/>
                </a:lnTo>
                <a:cubicBezTo>
                  <a:pt x="471354" y="769975"/>
                  <a:pt x="468859" y="788691"/>
                  <a:pt x="485079" y="798673"/>
                </a:cubicBezTo>
                <a:cubicBezTo>
                  <a:pt x="492566" y="802416"/>
                  <a:pt x="501300" y="803663"/>
                  <a:pt x="510034" y="801168"/>
                </a:cubicBezTo>
                <a:lnTo>
                  <a:pt x="554954" y="600288"/>
                </a:lnTo>
                <a:cubicBezTo>
                  <a:pt x="556201" y="590306"/>
                  <a:pt x="566183" y="585315"/>
                  <a:pt x="574918" y="586563"/>
                </a:cubicBezTo>
                <a:cubicBezTo>
                  <a:pt x="583652" y="589059"/>
                  <a:pt x="589891" y="599040"/>
                  <a:pt x="587395" y="607774"/>
                </a:cubicBezTo>
                <a:lnTo>
                  <a:pt x="529999" y="869792"/>
                </a:lnTo>
                <a:cubicBezTo>
                  <a:pt x="529999" y="872287"/>
                  <a:pt x="531246" y="873535"/>
                  <a:pt x="531246" y="873535"/>
                </a:cubicBezTo>
                <a:cubicBezTo>
                  <a:pt x="531246" y="873535"/>
                  <a:pt x="533742" y="876030"/>
                  <a:pt x="534990" y="876030"/>
                </a:cubicBezTo>
                <a:lnTo>
                  <a:pt x="568679" y="876030"/>
                </a:lnTo>
                <a:cubicBezTo>
                  <a:pt x="578661" y="876030"/>
                  <a:pt x="586147" y="883516"/>
                  <a:pt x="586147" y="892250"/>
                </a:cubicBezTo>
                <a:lnTo>
                  <a:pt x="586147" y="1016404"/>
                </a:lnTo>
                <a:lnTo>
                  <a:pt x="586147" y="1046966"/>
                </a:lnTo>
                <a:cubicBezTo>
                  <a:pt x="586147" y="1068177"/>
                  <a:pt x="603616" y="1084397"/>
                  <a:pt x="624828" y="1084397"/>
                </a:cubicBezTo>
                <a:cubicBezTo>
                  <a:pt x="647287" y="1084397"/>
                  <a:pt x="663508" y="1064433"/>
                  <a:pt x="663508" y="1046966"/>
                </a:cubicBezTo>
                <a:lnTo>
                  <a:pt x="663508" y="971075"/>
                </a:lnTo>
                <a:lnTo>
                  <a:pt x="663508" y="892250"/>
                </a:lnTo>
                <a:cubicBezTo>
                  <a:pt x="663508" y="883516"/>
                  <a:pt x="670995" y="876030"/>
                  <a:pt x="679729" y="876030"/>
                </a:cubicBezTo>
                <a:cubicBezTo>
                  <a:pt x="690959" y="876030"/>
                  <a:pt x="698445" y="883516"/>
                  <a:pt x="698445" y="892250"/>
                </a:cubicBezTo>
                <a:lnTo>
                  <a:pt x="698445" y="950603"/>
                </a:lnTo>
                <a:lnTo>
                  <a:pt x="698445" y="1046966"/>
                </a:lnTo>
                <a:cubicBezTo>
                  <a:pt x="698445" y="1068177"/>
                  <a:pt x="714666" y="1084397"/>
                  <a:pt x="735878" y="1084397"/>
                </a:cubicBezTo>
                <a:cubicBezTo>
                  <a:pt x="757090" y="1084397"/>
                  <a:pt x="774558" y="1068177"/>
                  <a:pt x="774558" y="1046966"/>
                </a:cubicBezTo>
                <a:lnTo>
                  <a:pt x="774558" y="906006"/>
                </a:lnTo>
                <a:lnTo>
                  <a:pt x="774558" y="892250"/>
                </a:lnTo>
                <a:cubicBezTo>
                  <a:pt x="774558" y="883516"/>
                  <a:pt x="782045" y="876030"/>
                  <a:pt x="792027" y="876030"/>
                </a:cubicBezTo>
                <a:lnTo>
                  <a:pt x="825716" y="876030"/>
                </a:lnTo>
                <a:cubicBezTo>
                  <a:pt x="828212" y="876030"/>
                  <a:pt x="829460" y="873535"/>
                  <a:pt x="829460" y="873535"/>
                </a:cubicBezTo>
                <a:cubicBezTo>
                  <a:pt x="830707" y="873535"/>
                  <a:pt x="830707" y="872287"/>
                  <a:pt x="830707" y="869792"/>
                </a:cubicBezTo>
                <a:lnTo>
                  <a:pt x="773311" y="607774"/>
                </a:lnTo>
                <a:cubicBezTo>
                  <a:pt x="770815" y="599040"/>
                  <a:pt x="777054" y="589059"/>
                  <a:pt x="785788" y="586563"/>
                </a:cubicBezTo>
                <a:cubicBezTo>
                  <a:pt x="795770" y="585315"/>
                  <a:pt x="804504" y="590306"/>
                  <a:pt x="807000" y="600288"/>
                </a:cubicBezTo>
                <a:lnTo>
                  <a:pt x="850671" y="801168"/>
                </a:lnTo>
                <a:cubicBezTo>
                  <a:pt x="858158" y="803663"/>
                  <a:pt x="868140" y="802416"/>
                  <a:pt x="875626" y="798673"/>
                </a:cubicBezTo>
                <a:cubicBezTo>
                  <a:pt x="884361" y="793682"/>
                  <a:pt x="894343" y="784948"/>
                  <a:pt x="884361" y="755003"/>
                </a:cubicBezTo>
                <a:lnTo>
                  <a:pt x="819478" y="537903"/>
                </a:lnTo>
                <a:cubicBezTo>
                  <a:pt x="814487" y="526673"/>
                  <a:pt x="797018" y="524178"/>
                  <a:pt x="783293" y="524178"/>
                </a:cubicBezTo>
                <a:close/>
                <a:moveTo>
                  <a:pt x="679729" y="298344"/>
                </a:moveTo>
                <a:cubicBezTo>
                  <a:pt x="641049" y="298344"/>
                  <a:pt x="607359" y="330784"/>
                  <a:pt x="607359" y="370711"/>
                </a:cubicBezTo>
                <a:cubicBezTo>
                  <a:pt x="607359" y="410637"/>
                  <a:pt x="641049" y="443077"/>
                  <a:pt x="679729" y="443077"/>
                </a:cubicBezTo>
                <a:cubicBezTo>
                  <a:pt x="720905" y="443077"/>
                  <a:pt x="752099" y="410637"/>
                  <a:pt x="752099" y="370711"/>
                </a:cubicBezTo>
                <a:cubicBezTo>
                  <a:pt x="752099" y="330784"/>
                  <a:pt x="720905" y="298344"/>
                  <a:pt x="679729" y="298344"/>
                </a:cubicBezTo>
                <a:close/>
                <a:moveTo>
                  <a:pt x="869388" y="280876"/>
                </a:moveTo>
                <a:cubicBezTo>
                  <a:pt x="833203" y="280876"/>
                  <a:pt x="799513" y="295848"/>
                  <a:pt x="775806" y="322050"/>
                </a:cubicBezTo>
                <a:cubicBezTo>
                  <a:pt x="783293" y="335775"/>
                  <a:pt x="787036" y="353243"/>
                  <a:pt x="787036" y="370711"/>
                </a:cubicBezTo>
                <a:cubicBezTo>
                  <a:pt x="787036" y="418123"/>
                  <a:pt x="757090" y="458050"/>
                  <a:pt x="713418" y="471775"/>
                </a:cubicBezTo>
                <a:lnTo>
                  <a:pt x="708427" y="490490"/>
                </a:lnTo>
                <a:lnTo>
                  <a:pt x="783293" y="490490"/>
                </a:lnTo>
                <a:cubicBezTo>
                  <a:pt x="793275" y="490490"/>
                  <a:pt x="802009" y="490490"/>
                  <a:pt x="808248" y="492985"/>
                </a:cubicBezTo>
                <a:lnTo>
                  <a:pt x="830707" y="421866"/>
                </a:lnTo>
                <a:cubicBezTo>
                  <a:pt x="834451" y="414380"/>
                  <a:pt x="841937" y="408142"/>
                  <a:pt x="849424" y="409389"/>
                </a:cubicBezTo>
                <a:cubicBezTo>
                  <a:pt x="858158" y="411885"/>
                  <a:pt x="864397" y="418123"/>
                  <a:pt x="864397" y="426857"/>
                </a:cubicBezTo>
                <a:lnTo>
                  <a:pt x="864397" y="566600"/>
                </a:lnTo>
                <a:lnTo>
                  <a:pt x="918050" y="745021"/>
                </a:lnTo>
                <a:cubicBezTo>
                  <a:pt x="929280" y="783700"/>
                  <a:pt x="921793" y="811150"/>
                  <a:pt x="893095" y="828618"/>
                </a:cubicBezTo>
                <a:cubicBezTo>
                  <a:pt x="884361" y="833608"/>
                  <a:pt x="874379" y="836104"/>
                  <a:pt x="864397" y="837351"/>
                </a:cubicBezTo>
                <a:lnTo>
                  <a:pt x="864397" y="861058"/>
                </a:lnTo>
                <a:cubicBezTo>
                  <a:pt x="865644" y="867296"/>
                  <a:pt x="865644" y="873535"/>
                  <a:pt x="864397" y="879773"/>
                </a:cubicBezTo>
                <a:lnTo>
                  <a:pt x="864397" y="1023259"/>
                </a:lnTo>
                <a:cubicBezTo>
                  <a:pt x="864397" y="1056947"/>
                  <a:pt x="891847" y="1084397"/>
                  <a:pt x="925537" y="1084397"/>
                </a:cubicBezTo>
                <a:cubicBezTo>
                  <a:pt x="959226" y="1084397"/>
                  <a:pt x="986677" y="1056947"/>
                  <a:pt x="986677" y="1023259"/>
                </a:cubicBezTo>
                <a:lnTo>
                  <a:pt x="986677" y="682636"/>
                </a:lnTo>
                <a:cubicBezTo>
                  <a:pt x="986677" y="673902"/>
                  <a:pt x="994163" y="665168"/>
                  <a:pt x="1004145" y="665168"/>
                </a:cubicBezTo>
                <a:cubicBezTo>
                  <a:pt x="1014127" y="665168"/>
                  <a:pt x="1021614" y="673902"/>
                  <a:pt x="1021614" y="682636"/>
                </a:cubicBezTo>
                <a:lnTo>
                  <a:pt x="1021614" y="1023259"/>
                </a:lnTo>
                <a:cubicBezTo>
                  <a:pt x="1021614" y="1056947"/>
                  <a:pt x="1049064" y="1084397"/>
                  <a:pt x="1082754" y="1084397"/>
                </a:cubicBezTo>
                <a:cubicBezTo>
                  <a:pt x="1116443" y="1084397"/>
                  <a:pt x="1143894" y="1056947"/>
                  <a:pt x="1143894" y="1023259"/>
                </a:cubicBezTo>
                <a:lnTo>
                  <a:pt x="1143894" y="682636"/>
                </a:lnTo>
                <a:lnTo>
                  <a:pt x="1143894" y="441830"/>
                </a:lnTo>
                <a:cubicBezTo>
                  <a:pt x="1143894" y="433096"/>
                  <a:pt x="1150132" y="425610"/>
                  <a:pt x="1158867" y="423114"/>
                </a:cubicBezTo>
                <a:cubicBezTo>
                  <a:pt x="1167601" y="423114"/>
                  <a:pt x="1175087" y="428105"/>
                  <a:pt x="1177583" y="435591"/>
                </a:cubicBezTo>
                <a:lnTo>
                  <a:pt x="1254944" y="682636"/>
                </a:lnTo>
                <a:cubicBezTo>
                  <a:pt x="1261182" y="703847"/>
                  <a:pt x="1279899" y="717572"/>
                  <a:pt x="1301111" y="717572"/>
                </a:cubicBezTo>
                <a:cubicBezTo>
                  <a:pt x="1306102" y="717572"/>
                  <a:pt x="1309845" y="717572"/>
                  <a:pt x="1314836" y="716324"/>
                </a:cubicBezTo>
                <a:cubicBezTo>
                  <a:pt x="1339791" y="708838"/>
                  <a:pt x="1354764" y="681389"/>
                  <a:pt x="1347278" y="656435"/>
                </a:cubicBezTo>
                <a:lnTo>
                  <a:pt x="1259935" y="374454"/>
                </a:lnTo>
                <a:cubicBezTo>
                  <a:pt x="1243714" y="320802"/>
                  <a:pt x="1192556" y="280876"/>
                  <a:pt x="1135159" y="280876"/>
                </a:cubicBezTo>
                <a:close/>
                <a:moveTo>
                  <a:pt x="290430" y="280876"/>
                </a:moveTo>
                <a:cubicBezTo>
                  <a:pt x="264227" y="280876"/>
                  <a:pt x="240520" y="295848"/>
                  <a:pt x="226794" y="318307"/>
                </a:cubicBezTo>
                <a:lnTo>
                  <a:pt x="43374" y="637719"/>
                </a:lnTo>
                <a:cubicBezTo>
                  <a:pt x="43374" y="637719"/>
                  <a:pt x="43374" y="637719"/>
                  <a:pt x="43374" y="638967"/>
                </a:cubicBezTo>
                <a:cubicBezTo>
                  <a:pt x="27154" y="660178"/>
                  <a:pt x="33392" y="691370"/>
                  <a:pt x="55852" y="706343"/>
                </a:cubicBezTo>
                <a:cubicBezTo>
                  <a:pt x="67082" y="715077"/>
                  <a:pt x="82055" y="716324"/>
                  <a:pt x="97028" y="712581"/>
                </a:cubicBezTo>
                <a:cubicBezTo>
                  <a:pt x="107010" y="710086"/>
                  <a:pt x="115744" y="702600"/>
                  <a:pt x="121983" y="695113"/>
                </a:cubicBezTo>
                <a:lnTo>
                  <a:pt x="275457" y="413132"/>
                </a:lnTo>
                <a:cubicBezTo>
                  <a:pt x="279200" y="405646"/>
                  <a:pt x="289182" y="401903"/>
                  <a:pt x="297916" y="405646"/>
                </a:cubicBezTo>
                <a:cubicBezTo>
                  <a:pt x="305403" y="409389"/>
                  <a:pt x="309146" y="418123"/>
                  <a:pt x="306651" y="426857"/>
                </a:cubicBezTo>
                <a:lnTo>
                  <a:pt x="171893" y="826122"/>
                </a:lnTo>
                <a:cubicBezTo>
                  <a:pt x="170645" y="829865"/>
                  <a:pt x="173141" y="833608"/>
                  <a:pt x="175636" y="837351"/>
                </a:cubicBezTo>
                <a:cubicBezTo>
                  <a:pt x="176884" y="839847"/>
                  <a:pt x="181875" y="842342"/>
                  <a:pt x="185618" y="842342"/>
                </a:cubicBezTo>
                <a:lnTo>
                  <a:pt x="225547" y="842342"/>
                </a:lnTo>
                <a:cubicBezTo>
                  <a:pt x="240520" y="842342"/>
                  <a:pt x="251749" y="853572"/>
                  <a:pt x="251749" y="867296"/>
                </a:cubicBezTo>
                <a:lnTo>
                  <a:pt x="251749" y="1023259"/>
                </a:lnTo>
                <a:cubicBezTo>
                  <a:pt x="251749" y="1056947"/>
                  <a:pt x="279200" y="1084397"/>
                  <a:pt x="312889" y="1084397"/>
                </a:cubicBezTo>
                <a:cubicBezTo>
                  <a:pt x="346579" y="1084397"/>
                  <a:pt x="374029" y="1056947"/>
                  <a:pt x="374029" y="1023259"/>
                </a:cubicBezTo>
                <a:lnTo>
                  <a:pt x="374029" y="822379"/>
                </a:lnTo>
                <a:cubicBezTo>
                  <a:pt x="374029" y="812397"/>
                  <a:pt x="381516" y="804911"/>
                  <a:pt x="391498" y="804911"/>
                </a:cubicBezTo>
                <a:cubicBezTo>
                  <a:pt x="400232" y="804911"/>
                  <a:pt x="408966" y="812397"/>
                  <a:pt x="408966" y="822379"/>
                </a:cubicBezTo>
                <a:lnTo>
                  <a:pt x="408966" y="1023259"/>
                </a:lnTo>
                <a:cubicBezTo>
                  <a:pt x="408966" y="1056947"/>
                  <a:pt x="436417" y="1084397"/>
                  <a:pt x="470106" y="1084397"/>
                </a:cubicBezTo>
                <a:cubicBezTo>
                  <a:pt x="486951" y="1084397"/>
                  <a:pt x="502236" y="1077534"/>
                  <a:pt x="513310" y="1066461"/>
                </a:cubicBezTo>
                <a:lnTo>
                  <a:pt x="521550" y="1054254"/>
                </a:lnTo>
                <a:lnTo>
                  <a:pt x="526431" y="1047024"/>
                </a:lnTo>
                <a:cubicBezTo>
                  <a:pt x="529531" y="1039713"/>
                  <a:pt x="531246" y="1031681"/>
                  <a:pt x="531246" y="1023259"/>
                </a:cubicBezTo>
                <a:lnTo>
                  <a:pt x="531246" y="909718"/>
                </a:lnTo>
                <a:cubicBezTo>
                  <a:pt x="521264" y="908471"/>
                  <a:pt x="511282" y="903480"/>
                  <a:pt x="503796" y="894746"/>
                </a:cubicBezTo>
                <a:cubicBezTo>
                  <a:pt x="497557" y="886012"/>
                  <a:pt x="493814" y="873535"/>
                  <a:pt x="497557" y="861058"/>
                </a:cubicBezTo>
                <a:lnTo>
                  <a:pt x="502548" y="837351"/>
                </a:lnTo>
                <a:cubicBezTo>
                  <a:pt x="501300" y="837351"/>
                  <a:pt x="501300" y="837351"/>
                  <a:pt x="500052" y="837351"/>
                </a:cubicBezTo>
                <a:cubicBezTo>
                  <a:pt x="488823" y="837351"/>
                  <a:pt x="477593" y="833608"/>
                  <a:pt x="468859" y="828618"/>
                </a:cubicBezTo>
                <a:cubicBezTo>
                  <a:pt x="440160" y="812397"/>
                  <a:pt x="431426" y="781205"/>
                  <a:pt x="443904" y="743774"/>
                </a:cubicBezTo>
                <a:lnTo>
                  <a:pt x="507539" y="534160"/>
                </a:lnTo>
                <a:cubicBezTo>
                  <a:pt x="508787" y="530417"/>
                  <a:pt x="511282" y="525426"/>
                  <a:pt x="513778" y="521683"/>
                </a:cubicBezTo>
                <a:lnTo>
                  <a:pt x="483832" y="425610"/>
                </a:lnTo>
                <a:cubicBezTo>
                  <a:pt x="481336" y="418123"/>
                  <a:pt x="485079" y="408142"/>
                  <a:pt x="493814" y="405646"/>
                </a:cubicBezTo>
                <a:cubicBezTo>
                  <a:pt x="501300" y="401903"/>
                  <a:pt x="511282" y="405646"/>
                  <a:pt x="515025" y="413132"/>
                </a:cubicBezTo>
                <a:lnTo>
                  <a:pt x="556201" y="492985"/>
                </a:lnTo>
                <a:cubicBezTo>
                  <a:pt x="563688" y="490490"/>
                  <a:pt x="573670" y="490490"/>
                  <a:pt x="582404" y="490490"/>
                </a:cubicBezTo>
                <a:lnTo>
                  <a:pt x="648535" y="490490"/>
                </a:lnTo>
                <a:lnTo>
                  <a:pt x="634810" y="466784"/>
                </a:lnTo>
                <a:cubicBezTo>
                  <a:pt x="599873" y="450564"/>
                  <a:pt x="573670" y="413132"/>
                  <a:pt x="573670" y="370711"/>
                </a:cubicBezTo>
                <a:cubicBezTo>
                  <a:pt x="573670" y="368215"/>
                  <a:pt x="573670" y="365720"/>
                  <a:pt x="573670" y="363224"/>
                </a:cubicBezTo>
                <a:lnTo>
                  <a:pt x="547467" y="317059"/>
                </a:lnTo>
                <a:cubicBezTo>
                  <a:pt x="533742" y="294601"/>
                  <a:pt x="508787" y="280876"/>
                  <a:pt x="483832" y="280876"/>
                </a:cubicBezTo>
                <a:close/>
                <a:moveTo>
                  <a:pt x="290430" y="247188"/>
                </a:moveTo>
                <a:lnTo>
                  <a:pt x="483832" y="247188"/>
                </a:lnTo>
                <a:cubicBezTo>
                  <a:pt x="521264" y="247188"/>
                  <a:pt x="556201" y="267151"/>
                  <a:pt x="576165" y="299592"/>
                </a:cubicBezTo>
                <a:lnTo>
                  <a:pt x="587395" y="319555"/>
                </a:lnTo>
                <a:cubicBezTo>
                  <a:pt x="606112" y="285867"/>
                  <a:pt x="641049" y="263408"/>
                  <a:pt x="679729" y="263408"/>
                </a:cubicBezTo>
                <a:cubicBezTo>
                  <a:pt x="709675" y="263408"/>
                  <a:pt x="735878" y="274637"/>
                  <a:pt x="754594" y="294601"/>
                </a:cubicBezTo>
                <a:cubicBezTo>
                  <a:pt x="784540" y="264656"/>
                  <a:pt x="825716" y="247188"/>
                  <a:pt x="869388" y="247188"/>
                </a:cubicBezTo>
                <a:lnTo>
                  <a:pt x="1135159" y="247188"/>
                </a:lnTo>
                <a:cubicBezTo>
                  <a:pt x="1207529" y="247188"/>
                  <a:pt x="1272412" y="295848"/>
                  <a:pt x="1293624" y="364472"/>
                </a:cubicBezTo>
                <a:lnTo>
                  <a:pt x="1379719" y="646453"/>
                </a:lnTo>
                <a:cubicBezTo>
                  <a:pt x="1393444" y="690123"/>
                  <a:pt x="1367242" y="736288"/>
                  <a:pt x="1324818" y="748765"/>
                </a:cubicBezTo>
                <a:cubicBezTo>
                  <a:pt x="1316084" y="751260"/>
                  <a:pt x="1308597" y="752508"/>
                  <a:pt x="1301111" y="752508"/>
                </a:cubicBezTo>
                <a:cubicBezTo>
                  <a:pt x="1264926" y="752508"/>
                  <a:pt x="1231236" y="728801"/>
                  <a:pt x="1222502" y="693866"/>
                </a:cubicBezTo>
                <a:lnTo>
                  <a:pt x="1178831" y="552875"/>
                </a:lnTo>
                <a:lnTo>
                  <a:pt x="1178831" y="682636"/>
                </a:lnTo>
                <a:lnTo>
                  <a:pt x="1178831" y="1023259"/>
                </a:lnTo>
                <a:cubicBezTo>
                  <a:pt x="1178831" y="1075663"/>
                  <a:pt x="1136407" y="1119332"/>
                  <a:pt x="1082754" y="1119332"/>
                </a:cubicBezTo>
                <a:cubicBezTo>
                  <a:pt x="1050312" y="1119332"/>
                  <a:pt x="1021614" y="1103112"/>
                  <a:pt x="1004145" y="1078158"/>
                </a:cubicBezTo>
                <a:cubicBezTo>
                  <a:pt x="986677" y="1103112"/>
                  <a:pt x="957978" y="1119332"/>
                  <a:pt x="925537" y="1119332"/>
                </a:cubicBezTo>
                <a:cubicBezTo>
                  <a:pt x="873131" y="1119332"/>
                  <a:pt x="829460" y="1075663"/>
                  <a:pt x="829460" y="1023259"/>
                </a:cubicBezTo>
                <a:lnTo>
                  <a:pt x="829460" y="909718"/>
                </a:lnTo>
                <a:cubicBezTo>
                  <a:pt x="829460" y="909718"/>
                  <a:pt x="828212" y="909718"/>
                  <a:pt x="825716" y="909718"/>
                </a:cubicBezTo>
                <a:lnTo>
                  <a:pt x="809495" y="909718"/>
                </a:lnTo>
                <a:lnTo>
                  <a:pt x="809495" y="1046966"/>
                </a:lnTo>
                <a:cubicBezTo>
                  <a:pt x="809495" y="1085644"/>
                  <a:pt x="777054" y="1119332"/>
                  <a:pt x="735878" y="1119332"/>
                </a:cubicBezTo>
                <a:cubicBezTo>
                  <a:pt x="713418" y="1119332"/>
                  <a:pt x="693454" y="1109351"/>
                  <a:pt x="679729" y="1091883"/>
                </a:cubicBezTo>
                <a:cubicBezTo>
                  <a:pt x="666004" y="1108103"/>
                  <a:pt x="647287" y="1119332"/>
                  <a:pt x="624828" y="1119332"/>
                </a:cubicBezTo>
                <a:cubicBezTo>
                  <a:pt x="592386" y="1119332"/>
                  <a:pt x="563688" y="1096874"/>
                  <a:pt x="554954" y="1066929"/>
                </a:cubicBezTo>
                <a:cubicBezTo>
                  <a:pt x="538733" y="1096874"/>
                  <a:pt x="507539" y="1119332"/>
                  <a:pt x="470106" y="1119332"/>
                </a:cubicBezTo>
                <a:cubicBezTo>
                  <a:pt x="437665" y="1119332"/>
                  <a:pt x="408966" y="1103112"/>
                  <a:pt x="391498" y="1078158"/>
                </a:cubicBezTo>
                <a:cubicBezTo>
                  <a:pt x="374029" y="1103112"/>
                  <a:pt x="345331" y="1119332"/>
                  <a:pt x="312889" y="1119332"/>
                </a:cubicBezTo>
                <a:cubicBezTo>
                  <a:pt x="260484" y="1119332"/>
                  <a:pt x="216812" y="1075663"/>
                  <a:pt x="216812" y="1023259"/>
                </a:cubicBezTo>
                <a:lnTo>
                  <a:pt x="216812" y="876030"/>
                </a:lnTo>
                <a:lnTo>
                  <a:pt x="185618" y="876030"/>
                </a:lnTo>
                <a:cubicBezTo>
                  <a:pt x="170645" y="876030"/>
                  <a:pt x="156920" y="869792"/>
                  <a:pt x="148186" y="858562"/>
                </a:cubicBezTo>
                <a:cubicBezTo>
                  <a:pt x="139452" y="846085"/>
                  <a:pt x="135708" y="831113"/>
                  <a:pt x="139452" y="817388"/>
                </a:cubicBezTo>
                <a:cubicBezTo>
                  <a:pt x="139452" y="817388"/>
                  <a:pt x="139452" y="816141"/>
                  <a:pt x="140699" y="816141"/>
                </a:cubicBezTo>
                <a:lnTo>
                  <a:pt x="211821" y="601536"/>
                </a:lnTo>
                <a:lnTo>
                  <a:pt x="151929" y="711333"/>
                </a:lnTo>
                <a:cubicBezTo>
                  <a:pt x="151929" y="712581"/>
                  <a:pt x="150681" y="712581"/>
                  <a:pt x="150681" y="712581"/>
                </a:cubicBezTo>
                <a:cubicBezTo>
                  <a:pt x="140699" y="728801"/>
                  <a:pt x="124478" y="740031"/>
                  <a:pt x="105762" y="746269"/>
                </a:cubicBezTo>
                <a:cubicBezTo>
                  <a:pt x="82055" y="752508"/>
                  <a:pt x="55852" y="747517"/>
                  <a:pt x="35888" y="733792"/>
                </a:cubicBezTo>
                <a:cubicBezTo>
                  <a:pt x="-1545" y="708838"/>
                  <a:pt x="-11527" y="657682"/>
                  <a:pt x="14676" y="620251"/>
                </a:cubicBezTo>
                <a:lnTo>
                  <a:pt x="196848" y="300839"/>
                </a:lnTo>
                <a:cubicBezTo>
                  <a:pt x="216812" y="268399"/>
                  <a:pt x="251749" y="247188"/>
                  <a:pt x="290430" y="247188"/>
                </a:cubicBezTo>
                <a:close/>
                <a:moveTo>
                  <a:pt x="386720" y="40649"/>
                </a:moveTo>
                <a:cubicBezTo>
                  <a:pt x="346090" y="40649"/>
                  <a:pt x="312847" y="74548"/>
                  <a:pt x="312847" y="114726"/>
                </a:cubicBezTo>
                <a:cubicBezTo>
                  <a:pt x="312847" y="156160"/>
                  <a:pt x="346090" y="188804"/>
                  <a:pt x="386720" y="188804"/>
                </a:cubicBezTo>
                <a:cubicBezTo>
                  <a:pt x="427350" y="188804"/>
                  <a:pt x="459361" y="156160"/>
                  <a:pt x="459361" y="114726"/>
                </a:cubicBezTo>
                <a:cubicBezTo>
                  <a:pt x="459361" y="74548"/>
                  <a:pt x="427350" y="40649"/>
                  <a:pt x="386720" y="40649"/>
                </a:cubicBezTo>
                <a:close/>
                <a:moveTo>
                  <a:pt x="1004057" y="33243"/>
                </a:moveTo>
                <a:cubicBezTo>
                  <a:pt x="962624" y="33243"/>
                  <a:pt x="929980" y="66485"/>
                  <a:pt x="929980" y="105884"/>
                </a:cubicBezTo>
                <a:cubicBezTo>
                  <a:pt x="929980" y="147746"/>
                  <a:pt x="962624" y="179757"/>
                  <a:pt x="1004057" y="179757"/>
                </a:cubicBezTo>
                <a:cubicBezTo>
                  <a:pt x="1045491" y="179757"/>
                  <a:pt x="1079391" y="147746"/>
                  <a:pt x="1079391" y="105884"/>
                </a:cubicBezTo>
                <a:cubicBezTo>
                  <a:pt x="1079391" y="66485"/>
                  <a:pt x="1045491" y="33243"/>
                  <a:pt x="1004057" y="33243"/>
                </a:cubicBezTo>
                <a:close/>
                <a:moveTo>
                  <a:pt x="386720" y="5493"/>
                </a:moveTo>
                <a:cubicBezTo>
                  <a:pt x="444587" y="5493"/>
                  <a:pt x="492604" y="55715"/>
                  <a:pt x="492604" y="114726"/>
                </a:cubicBezTo>
                <a:cubicBezTo>
                  <a:pt x="492604" y="176248"/>
                  <a:pt x="444587" y="223959"/>
                  <a:pt x="386720" y="223959"/>
                </a:cubicBezTo>
                <a:cubicBezTo>
                  <a:pt x="327622" y="223959"/>
                  <a:pt x="279604" y="176248"/>
                  <a:pt x="279604" y="114726"/>
                </a:cubicBezTo>
                <a:cubicBezTo>
                  <a:pt x="279604" y="55715"/>
                  <a:pt x="327622" y="5493"/>
                  <a:pt x="386720" y="5493"/>
                </a:cubicBezTo>
                <a:close/>
                <a:moveTo>
                  <a:pt x="1004057" y="0"/>
                </a:moveTo>
                <a:cubicBezTo>
                  <a:pt x="1064324" y="0"/>
                  <a:pt x="1113291" y="48017"/>
                  <a:pt x="1113291" y="105884"/>
                </a:cubicBezTo>
                <a:cubicBezTo>
                  <a:pt x="1113291" y="166214"/>
                  <a:pt x="1064324" y="213000"/>
                  <a:pt x="1004057" y="213000"/>
                </a:cubicBezTo>
                <a:cubicBezTo>
                  <a:pt x="943791" y="213000"/>
                  <a:pt x="894824" y="166214"/>
                  <a:pt x="894824" y="105884"/>
                </a:cubicBezTo>
                <a:cubicBezTo>
                  <a:pt x="894824" y="48017"/>
                  <a:pt x="943791" y="0"/>
                  <a:pt x="1004057"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Uitwerking</a:t>
            </a:r>
            <a:r>
              <a:rPr lang="en-US" sz="7400" b="1" spc="-290" dirty="0">
                <a:solidFill>
                  <a:schemeClr val="tx2"/>
                </a:solidFill>
                <a:latin typeface="Poppins" pitchFamily="2" charset="77"/>
                <a:cs typeface="Poppins" pitchFamily="2" charset="77"/>
              </a:rPr>
              <a:t>: Casus 3 (</a:t>
            </a:r>
            <a:r>
              <a:rPr lang="en-US" sz="7400" b="1" spc="-290" dirty="0" err="1">
                <a:solidFill>
                  <a:schemeClr val="tx2"/>
                </a:solidFill>
                <a:latin typeface="Poppins" pitchFamily="2" charset="77"/>
                <a:cs typeface="Poppins" pitchFamily="2" charset="77"/>
              </a:rPr>
              <a:t>vervolg</a:t>
            </a:r>
            <a:r>
              <a:rPr lang="en-US" sz="7400" b="1" spc="-290" dirty="0">
                <a:solidFill>
                  <a:schemeClr val="tx2"/>
                </a:solidFill>
                <a:latin typeface="Poppins" pitchFamily="2" charset="77"/>
                <a:cs typeface="Poppins" pitchFamily="2" charset="77"/>
              </a:rPr>
              <a:t>)</a:t>
            </a:r>
          </a:p>
        </p:txBody>
      </p:sp>
      <p:sp>
        <p:nvSpPr>
          <p:cNvPr id="40" name="TextBox 11">
            <a:extLst>
              <a:ext uri="{FF2B5EF4-FFF2-40B4-BE49-F238E27FC236}">
                <a16:creationId xmlns:a16="http://schemas.microsoft.com/office/drawing/2014/main" id="{B1712CE5-0CA4-4C51-BE3F-362977112EA8}"/>
              </a:ext>
            </a:extLst>
          </p:cNvPr>
          <p:cNvSpPr txBox="1"/>
          <p:nvPr/>
        </p:nvSpPr>
        <p:spPr>
          <a:xfrm>
            <a:off x="4697024" y="5168932"/>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C</a:t>
            </a:r>
          </a:p>
        </p:txBody>
      </p:sp>
      <p:sp>
        <p:nvSpPr>
          <p:cNvPr id="41" name="TextBox 12">
            <a:extLst>
              <a:ext uri="{FF2B5EF4-FFF2-40B4-BE49-F238E27FC236}">
                <a16:creationId xmlns:a16="http://schemas.microsoft.com/office/drawing/2014/main" id="{EA24A05D-EB00-44FF-936B-1FC212EF2AE0}"/>
              </a:ext>
            </a:extLst>
          </p:cNvPr>
          <p:cNvSpPr txBox="1"/>
          <p:nvPr/>
        </p:nvSpPr>
        <p:spPr>
          <a:xfrm>
            <a:off x="4697021" y="5930661"/>
            <a:ext cx="18648754"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Volledige opeethypotheek van 180k</a:t>
            </a:r>
          </a:p>
          <a:p>
            <a:pPr>
              <a:lnSpc>
                <a:spcPts val="3600"/>
              </a:lnSpc>
            </a:pPr>
            <a:r>
              <a:rPr lang="nl-NL" spc="-20" dirty="0">
                <a:latin typeface="Poppins" pitchFamily="2" charset="77"/>
                <a:cs typeface="Poppins" pitchFamily="2" charset="77"/>
              </a:rPr>
              <a:t>Geeft na 10 jaar een </a:t>
            </a:r>
            <a:r>
              <a:rPr lang="nl-NL" spc="-20" dirty="0" err="1">
                <a:latin typeface="Poppins" pitchFamily="2" charset="77"/>
                <a:cs typeface="Poppins" pitchFamily="2" charset="77"/>
              </a:rPr>
              <a:t>opgerente</a:t>
            </a:r>
            <a:r>
              <a:rPr lang="nl-NL" spc="-20" dirty="0">
                <a:latin typeface="Poppins" pitchFamily="2" charset="77"/>
                <a:cs typeface="Poppins" pitchFamily="2" charset="77"/>
              </a:rPr>
              <a:t> hypotheekschuld van 320k </a:t>
            </a:r>
          </a:p>
        </p:txBody>
      </p:sp>
      <p:sp>
        <p:nvSpPr>
          <p:cNvPr id="42" name="TextBox 11">
            <a:extLst>
              <a:ext uri="{FF2B5EF4-FFF2-40B4-BE49-F238E27FC236}">
                <a16:creationId xmlns:a16="http://schemas.microsoft.com/office/drawing/2014/main" id="{1E49B23E-2B5B-4927-A138-D29908700348}"/>
              </a:ext>
            </a:extLst>
          </p:cNvPr>
          <p:cNvSpPr txBox="1"/>
          <p:nvPr/>
        </p:nvSpPr>
        <p:spPr>
          <a:xfrm>
            <a:off x="4735556" y="8615771"/>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D</a:t>
            </a:r>
          </a:p>
        </p:txBody>
      </p:sp>
      <p:sp>
        <p:nvSpPr>
          <p:cNvPr id="43" name="TextBox 12">
            <a:extLst>
              <a:ext uri="{FF2B5EF4-FFF2-40B4-BE49-F238E27FC236}">
                <a16:creationId xmlns:a16="http://schemas.microsoft.com/office/drawing/2014/main" id="{222C9941-66C3-48DF-AFB9-1A7FDDAB754A}"/>
              </a:ext>
            </a:extLst>
          </p:cNvPr>
          <p:cNvSpPr txBox="1"/>
          <p:nvPr/>
        </p:nvSpPr>
        <p:spPr>
          <a:xfrm>
            <a:off x="4735553" y="9304876"/>
            <a:ext cx="18610222" cy="1483804"/>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Oversluiten waarbij 90k aflosvrij geleend wordt tegen huidige rentes en 90k verzilverhypotheek. Zorgt ervoor dat de maandlasten op het huidige niveau blijven liggen en slechts een oprenting na 10 jaar tot 255k. Zodoende blijft er na overlijden meer over voor goede doelen.</a:t>
            </a:r>
          </a:p>
        </p:txBody>
      </p:sp>
      <p:sp>
        <p:nvSpPr>
          <p:cNvPr id="12" name="TextBox 4">
            <a:extLst>
              <a:ext uri="{FF2B5EF4-FFF2-40B4-BE49-F238E27FC236}">
                <a16:creationId xmlns:a16="http://schemas.microsoft.com/office/drawing/2014/main" id="{BBA26496-643B-484D-B4D0-A3C10F13CF8E}"/>
              </a:ext>
            </a:extLst>
          </p:cNvPr>
          <p:cNvSpPr txBox="1"/>
          <p:nvPr/>
        </p:nvSpPr>
        <p:spPr>
          <a:xfrm>
            <a:off x="1520827" y="2238388"/>
            <a:ext cx="21335998" cy="1754326"/>
          </a:xfrm>
          <a:prstGeom prst="rect">
            <a:avLst/>
          </a:prstGeom>
          <a:noFill/>
        </p:spPr>
        <p:txBody>
          <a:bodyPr wrap="square" rtlCol="0">
            <a:spAutoFit/>
          </a:bodyPr>
          <a:lstStyle/>
          <a:p>
            <a:pPr algn="ctr"/>
            <a:r>
              <a:rPr lang="nl-NL" spc="-120" dirty="0">
                <a:latin typeface="Poppins" pitchFamily="2" charset="77"/>
                <a:cs typeface="Poppins" pitchFamily="2" charset="77"/>
              </a:rPr>
              <a:t>Alleenstaande vrouw(83) wil haar hypotheek verhogen met 50k voor onderhoud en aanpassingen aan de woning, maar wil tegelijkertijd niet meer geld per maand uitgeven. Zo kan ze namelijk blijven schenken aan goede doelen. Heeft geen erfgenamen en wil niet verhuizen. Naast AOW is er 11k aan pensioen.</a:t>
            </a:r>
          </a:p>
        </p:txBody>
      </p:sp>
      <p:pic>
        <p:nvPicPr>
          <p:cNvPr id="13" name="Afbeelding 12">
            <a:extLst>
              <a:ext uri="{FF2B5EF4-FFF2-40B4-BE49-F238E27FC236}">
                <a16:creationId xmlns:a16="http://schemas.microsoft.com/office/drawing/2014/main" id="{5D4EB6BF-7C2E-49F1-847E-7C17FC9D154E}"/>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3389865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71">
            <a:extLst>
              <a:ext uri="{FF2B5EF4-FFF2-40B4-BE49-F238E27FC236}">
                <a16:creationId xmlns:a16="http://schemas.microsoft.com/office/drawing/2014/main" id="{806152FF-3270-7B49-86B7-D781EC703E73}"/>
              </a:ext>
            </a:extLst>
          </p:cNvPr>
          <p:cNvSpPr>
            <a:spLocks noChangeArrowheads="1"/>
          </p:cNvSpPr>
          <p:nvPr/>
        </p:nvSpPr>
        <p:spPr bwMode="auto">
          <a:xfrm>
            <a:off x="431303" y="3163080"/>
            <a:ext cx="4597857" cy="9678747"/>
          </a:xfrm>
          <a:prstGeom prst="roundRect">
            <a:avLst>
              <a:gd name="adj" fmla="val 50000"/>
            </a:avLst>
          </a:prstGeom>
          <a:solidFill>
            <a:srgbClr val="02958F"/>
          </a:solidFill>
          <a:ln>
            <a:noFill/>
          </a:ln>
          <a:effectLst/>
        </p:spPr>
        <p:txBody>
          <a:bodyPr wrap="none" anchor="ctr"/>
          <a:lstStyle/>
          <a:p>
            <a:endParaRPr lang="en-US" sz="3599" dirty="0">
              <a:latin typeface="Poppins" pitchFamily="2" charset="77"/>
            </a:endParaRPr>
          </a:p>
        </p:txBody>
      </p:sp>
      <p:sp>
        <p:nvSpPr>
          <p:cNvPr id="19" name="Freeform 72">
            <a:extLst>
              <a:ext uri="{FF2B5EF4-FFF2-40B4-BE49-F238E27FC236}">
                <a16:creationId xmlns:a16="http://schemas.microsoft.com/office/drawing/2014/main" id="{5114602B-B28D-3C42-ABF0-61E4BCA88EF8}"/>
              </a:ext>
            </a:extLst>
          </p:cNvPr>
          <p:cNvSpPr>
            <a:spLocks noChangeArrowheads="1"/>
          </p:cNvSpPr>
          <p:nvPr/>
        </p:nvSpPr>
        <p:spPr bwMode="auto">
          <a:xfrm>
            <a:off x="1030048" y="3800273"/>
            <a:ext cx="3503850" cy="3812174"/>
          </a:xfrm>
          <a:custGeom>
            <a:avLst/>
            <a:gdLst>
              <a:gd name="T0" fmla="*/ 3062 w 3063"/>
              <a:gd name="T1" fmla="*/ 1531 h 3061"/>
              <a:gd name="T2" fmla="*/ 3062 w 3063"/>
              <a:gd name="T3" fmla="*/ 1531 h 3061"/>
              <a:gd name="T4" fmla="*/ 1531 w 3063"/>
              <a:gd name="T5" fmla="*/ 3060 h 3061"/>
              <a:gd name="T6" fmla="*/ 1531 w 3063"/>
              <a:gd name="T7" fmla="*/ 3060 h 3061"/>
              <a:gd name="T8" fmla="*/ 0 w 3063"/>
              <a:gd name="T9" fmla="*/ 1531 h 3061"/>
              <a:gd name="T10" fmla="*/ 0 w 3063"/>
              <a:gd name="T11" fmla="*/ 1531 h 3061"/>
              <a:gd name="T12" fmla="*/ 1531 w 3063"/>
              <a:gd name="T13" fmla="*/ 0 h 3061"/>
              <a:gd name="T14" fmla="*/ 1531 w 3063"/>
              <a:gd name="T15" fmla="*/ 0 h 3061"/>
              <a:gd name="T16" fmla="*/ 3062 w 3063"/>
              <a:gd name="T17" fmla="*/ 1531 h 3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63" h="3061">
                <a:moveTo>
                  <a:pt x="3062" y="1531"/>
                </a:moveTo>
                <a:lnTo>
                  <a:pt x="3062" y="1531"/>
                </a:lnTo>
                <a:cubicBezTo>
                  <a:pt x="3062" y="2376"/>
                  <a:pt x="2376" y="3060"/>
                  <a:pt x="1531" y="3060"/>
                </a:cubicBezTo>
                <a:lnTo>
                  <a:pt x="1531" y="3060"/>
                </a:lnTo>
                <a:cubicBezTo>
                  <a:pt x="686" y="3060"/>
                  <a:pt x="0" y="2376"/>
                  <a:pt x="0" y="1531"/>
                </a:cubicBezTo>
                <a:lnTo>
                  <a:pt x="0" y="1531"/>
                </a:lnTo>
                <a:cubicBezTo>
                  <a:pt x="0" y="685"/>
                  <a:pt x="686" y="0"/>
                  <a:pt x="1531" y="0"/>
                </a:cubicBezTo>
                <a:lnTo>
                  <a:pt x="1531" y="0"/>
                </a:lnTo>
                <a:cubicBezTo>
                  <a:pt x="2376" y="0"/>
                  <a:pt x="3062" y="685"/>
                  <a:pt x="3062" y="1531"/>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1" name="Freeform 149">
            <a:extLst>
              <a:ext uri="{FF2B5EF4-FFF2-40B4-BE49-F238E27FC236}">
                <a16:creationId xmlns:a16="http://schemas.microsoft.com/office/drawing/2014/main" id="{28076C8F-AB1B-8747-A510-669A5DE6359B}"/>
              </a:ext>
            </a:extLst>
          </p:cNvPr>
          <p:cNvSpPr>
            <a:spLocks noChangeArrowheads="1"/>
          </p:cNvSpPr>
          <p:nvPr/>
        </p:nvSpPr>
        <p:spPr bwMode="auto">
          <a:xfrm>
            <a:off x="5156392" y="3163080"/>
            <a:ext cx="4597857" cy="9678747"/>
          </a:xfrm>
          <a:prstGeom prst="roundRect">
            <a:avLst>
              <a:gd name="adj" fmla="val 50000"/>
            </a:avLst>
          </a:prstGeom>
          <a:solidFill>
            <a:srgbClr val="EC4687"/>
          </a:solidFill>
          <a:ln>
            <a:noFill/>
          </a:ln>
          <a:effectLst/>
        </p:spPr>
        <p:txBody>
          <a:bodyPr wrap="none" anchor="ctr"/>
          <a:lstStyle/>
          <a:p>
            <a:endParaRPr lang="en-US" sz="3599" dirty="0">
              <a:latin typeface="Poppins" pitchFamily="2" charset="77"/>
            </a:endParaRPr>
          </a:p>
        </p:txBody>
      </p:sp>
      <p:sp>
        <p:nvSpPr>
          <p:cNvPr id="22" name="Freeform 150">
            <a:extLst>
              <a:ext uri="{FF2B5EF4-FFF2-40B4-BE49-F238E27FC236}">
                <a16:creationId xmlns:a16="http://schemas.microsoft.com/office/drawing/2014/main" id="{B678FC0D-8C5E-5D4B-A4B8-2EFC80D073A1}"/>
              </a:ext>
            </a:extLst>
          </p:cNvPr>
          <p:cNvSpPr>
            <a:spLocks noChangeArrowheads="1"/>
          </p:cNvSpPr>
          <p:nvPr/>
        </p:nvSpPr>
        <p:spPr bwMode="auto">
          <a:xfrm>
            <a:off x="5749642" y="3800273"/>
            <a:ext cx="3503847" cy="3812174"/>
          </a:xfrm>
          <a:custGeom>
            <a:avLst/>
            <a:gdLst>
              <a:gd name="T0" fmla="*/ 3062 w 3063"/>
              <a:gd name="T1" fmla="*/ 1531 h 3061"/>
              <a:gd name="T2" fmla="*/ 3062 w 3063"/>
              <a:gd name="T3" fmla="*/ 1531 h 3061"/>
              <a:gd name="T4" fmla="*/ 1531 w 3063"/>
              <a:gd name="T5" fmla="*/ 3060 h 3061"/>
              <a:gd name="T6" fmla="*/ 1531 w 3063"/>
              <a:gd name="T7" fmla="*/ 3060 h 3061"/>
              <a:gd name="T8" fmla="*/ 0 w 3063"/>
              <a:gd name="T9" fmla="*/ 1531 h 3061"/>
              <a:gd name="T10" fmla="*/ 0 w 3063"/>
              <a:gd name="T11" fmla="*/ 1531 h 3061"/>
              <a:gd name="T12" fmla="*/ 1531 w 3063"/>
              <a:gd name="T13" fmla="*/ 0 h 3061"/>
              <a:gd name="T14" fmla="*/ 1531 w 3063"/>
              <a:gd name="T15" fmla="*/ 0 h 3061"/>
              <a:gd name="T16" fmla="*/ 3062 w 3063"/>
              <a:gd name="T17" fmla="*/ 1531 h 3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63" h="3061">
                <a:moveTo>
                  <a:pt x="3062" y="1531"/>
                </a:moveTo>
                <a:lnTo>
                  <a:pt x="3062" y="1531"/>
                </a:lnTo>
                <a:cubicBezTo>
                  <a:pt x="3062" y="2376"/>
                  <a:pt x="2377" y="3060"/>
                  <a:pt x="1531" y="3060"/>
                </a:cubicBezTo>
                <a:lnTo>
                  <a:pt x="1531" y="3060"/>
                </a:lnTo>
                <a:cubicBezTo>
                  <a:pt x="686" y="3060"/>
                  <a:pt x="0" y="2376"/>
                  <a:pt x="0" y="1531"/>
                </a:cubicBezTo>
                <a:lnTo>
                  <a:pt x="0" y="1531"/>
                </a:lnTo>
                <a:cubicBezTo>
                  <a:pt x="0" y="685"/>
                  <a:pt x="686" y="0"/>
                  <a:pt x="1531" y="0"/>
                </a:cubicBezTo>
                <a:lnTo>
                  <a:pt x="1531" y="0"/>
                </a:lnTo>
                <a:cubicBezTo>
                  <a:pt x="2377" y="0"/>
                  <a:pt x="3062" y="685"/>
                  <a:pt x="3062" y="1531"/>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4" name="Freeform 229">
            <a:extLst>
              <a:ext uri="{FF2B5EF4-FFF2-40B4-BE49-F238E27FC236}">
                <a16:creationId xmlns:a16="http://schemas.microsoft.com/office/drawing/2014/main" id="{500A03AE-6C5E-C947-AE9B-DE71F7C62EC5}"/>
              </a:ext>
            </a:extLst>
          </p:cNvPr>
          <p:cNvSpPr>
            <a:spLocks noChangeArrowheads="1"/>
          </p:cNvSpPr>
          <p:nvPr/>
        </p:nvSpPr>
        <p:spPr bwMode="auto">
          <a:xfrm>
            <a:off x="9879359" y="3163080"/>
            <a:ext cx="4597857" cy="9678747"/>
          </a:xfrm>
          <a:prstGeom prst="roundRect">
            <a:avLst>
              <a:gd name="adj" fmla="val 50000"/>
            </a:avLst>
          </a:prstGeom>
          <a:solidFill>
            <a:srgbClr val="BFD255"/>
          </a:solidFill>
          <a:ln>
            <a:noFill/>
          </a:ln>
          <a:effectLst/>
        </p:spPr>
        <p:txBody>
          <a:bodyPr wrap="none" anchor="ctr"/>
          <a:lstStyle/>
          <a:p>
            <a:endParaRPr lang="en-US" sz="3599" dirty="0">
              <a:latin typeface="Poppins" pitchFamily="2" charset="77"/>
            </a:endParaRPr>
          </a:p>
        </p:txBody>
      </p:sp>
      <p:sp>
        <p:nvSpPr>
          <p:cNvPr id="25" name="Freeform 230">
            <a:extLst>
              <a:ext uri="{FF2B5EF4-FFF2-40B4-BE49-F238E27FC236}">
                <a16:creationId xmlns:a16="http://schemas.microsoft.com/office/drawing/2014/main" id="{F1EF3A75-D099-A442-B979-3151C3C7D719}"/>
              </a:ext>
            </a:extLst>
          </p:cNvPr>
          <p:cNvSpPr>
            <a:spLocks noChangeArrowheads="1"/>
          </p:cNvSpPr>
          <p:nvPr/>
        </p:nvSpPr>
        <p:spPr bwMode="auto">
          <a:xfrm>
            <a:off x="10472612" y="3800273"/>
            <a:ext cx="3503850" cy="3812174"/>
          </a:xfrm>
          <a:custGeom>
            <a:avLst/>
            <a:gdLst>
              <a:gd name="T0" fmla="*/ 3062 w 3063"/>
              <a:gd name="T1" fmla="*/ 1531 h 3061"/>
              <a:gd name="T2" fmla="*/ 3062 w 3063"/>
              <a:gd name="T3" fmla="*/ 1531 h 3061"/>
              <a:gd name="T4" fmla="*/ 1531 w 3063"/>
              <a:gd name="T5" fmla="*/ 3060 h 3061"/>
              <a:gd name="T6" fmla="*/ 1531 w 3063"/>
              <a:gd name="T7" fmla="*/ 3060 h 3061"/>
              <a:gd name="T8" fmla="*/ 0 w 3063"/>
              <a:gd name="T9" fmla="*/ 1531 h 3061"/>
              <a:gd name="T10" fmla="*/ 0 w 3063"/>
              <a:gd name="T11" fmla="*/ 1531 h 3061"/>
              <a:gd name="T12" fmla="*/ 1531 w 3063"/>
              <a:gd name="T13" fmla="*/ 0 h 3061"/>
              <a:gd name="T14" fmla="*/ 1531 w 3063"/>
              <a:gd name="T15" fmla="*/ 0 h 3061"/>
              <a:gd name="T16" fmla="*/ 3062 w 3063"/>
              <a:gd name="T17" fmla="*/ 1531 h 3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63" h="3061">
                <a:moveTo>
                  <a:pt x="3062" y="1531"/>
                </a:moveTo>
                <a:lnTo>
                  <a:pt x="3062" y="1531"/>
                </a:lnTo>
                <a:cubicBezTo>
                  <a:pt x="3062" y="2376"/>
                  <a:pt x="2377" y="3060"/>
                  <a:pt x="1531" y="3060"/>
                </a:cubicBezTo>
                <a:lnTo>
                  <a:pt x="1531" y="3060"/>
                </a:lnTo>
                <a:cubicBezTo>
                  <a:pt x="686" y="3060"/>
                  <a:pt x="0" y="2376"/>
                  <a:pt x="0" y="1531"/>
                </a:cubicBezTo>
                <a:lnTo>
                  <a:pt x="0" y="1531"/>
                </a:lnTo>
                <a:cubicBezTo>
                  <a:pt x="0" y="685"/>
                  <a:pt x="686" y="0"/>
                  <a:pt x="1531" y="0"/>
                </a:cubicBezTo>
                <a:lnTo>
                  <a:pt x="1531" y="0"/>
                </a:lnTo>
                <a:cubicBezTo>
                  <a:pt x="2377" y="0"/>
                  <a:pt x="3062" y="685"/>
                  <a:pt x="3062" y="1531"/>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7" name="Freeform 309">
            <a:extLst>
              <a:ext uri="{FF2B5EF4-FFF2-40B4-BE49-F238E27FC236}">
                <a16:creationId xmlns:a16="http://schemas.microsoft.com/office/drawing/2014/main" id="{CFF5107C-BF8D-894D-B9BB-B126633815BB}"/>
              </a:ext>
            </a:extLst>
          </p:cNvPr>
          <p:cNvSpPr>
            <a:spLocks noChangeArrowheads="1"/>
          </p:cNvSpPr>
          <p:nvPr/>
        </p:nvSpPr>
        <p:spPr bwMode="auto">
          <a:xfrm>
            <a:off x="14614497" y="3163080"/>
            <a:ext cx="4597857" cy="9678747"/>
          </a:xfrm>
          <a:prstGeom prst="roundRect">
            <a:avLst>
              <a:gd name="adj" fmla="val 50000"/>
            </a:avLst>
          </a:prstGeom>
          <a:solidFill>
            <a:srgbClr val="C93E5C"/>
          </a:solidFill>
          <a:ln>
            <a:noFill/>
          </a:ln>
          <a:effectLst/>
        </p:spPr>
        <p:txBody>
          <a:bodyPr wrap="none" anchor="ctr"/>
          <a:lstStyle/>
          <a:p>
            <a:endParaRPr lang="en-US" sz="3599" dirty="0">
              <a:latin typeface="Poppins" pitchFamily="2" charset="77"/>
            </a:endParaRPr>
          </a:p>
        </p:txBody>
      </p:sp>
      <p:sp>
        <p:nvSpPr>
          <p:cNvPr id="28" name="Freeform 310">
            <a:extLst>
              <a:ext uri="{FF2B5EF4-FFF2-40B4-BE49-F238E27FC236}">
                <a16:creationId xmlns:a16="http://schemas.microsoft.com/office/drawing/2014/main" id="{465E8A1C-B9D6-EE44-8C4A-499CD05689C6}"/>
              </a:ext>
            </a:extLst>
          </p:cNvPr>
          <p:cNvSpPr>
            <a:spLocks noChangeArrowheads="1"/>
          </p:cNvSpPr>
          <p:nvPr/>
        </p:nvSpPr>
        <p:spPr bwMode="auto">
          <a:xfrm>
            <a:off x="15213240" y="3800273"/>
            <a:ext cx="3498808" cy="3812174"/>
          </a:xfrm>
          <a:custGeom>
            <a:avLst/>
            <a:gdLst>
              <a:gd name="T0" fmla="*/ 3061 w 3062"/>
              <a:gd name="T1" fmla="*/ 1531 h 3061"/>
              <a:gd name="T2" fmla="*/ 3061 w 3062"/>
              <a:gd name="T3" fmla="*/ 1531 h 3061"/>
              <a:gd name="T4" fmla="*/ 1530 w 3062"/>
              <a:gd name="T5" fmla="*/ 3060 h 3061"/>
              <a:gd name="T6" fmla="*/ 1530 w 3062"/>
              <a:gd name="T7" fmla="*/ 3060 h 3061"/>
              <a:gd name="T8" fmla="*/ 0 w 3062"/>
              <a:gd name="T9" fmla="*/ 1531 h 3061"/>
              <a:gd name="T10" fmla="*/ 0 w 3062"/>
              <a:gd name="T11" fmla="*/ 1531 h 3061"/>
              <a:gd name="T12" fmla="*/ 1530 w 3062"/>
              <a:gd name="T13" fmla="*/ 0 h 3061"/>
              <a:gd name="T14" fmla="*/ 1530 w 3062"/>
              <a:gd name="T15" fmla="*/ 0 h 3061"/>
              <a:gd name="T16" fmla="*/ 3061 w 3062"/>
              <a:gd name="T17" fmla="*/ 1531 h 3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62" h="3061">
                <a:moveTo>
                  <a:pt x="3061" y="1531"/>
                </a:moveTo>
                <a:lnTo>
                  <a:pt x="3061" y="1531"/>
                </a:lnTo>
                <a:cubicBezTo>
                  <a:pt x="3061" y="2376"/>
                  <a:pt x="2376" y="3060"/>
                  <a:pt x="1530" y="3060"/>
                </a:cubicBezTo>
                <a:lnTo>
                  <a:pt x="1530" y="3060"/>
                </a:lnTo>
                <a:cubicBezTo>
                  <a:pt x="685" y="3060"/>
                  <a:pt x="0" y="2376"/>
                  <a:pt x="0" y="1531"/>
                </a:cubicBezTo>
                <a:lnTo>
                  <a:pt x="0" y="1531"/>
                </a:lnTo>
                <a:cubicBezTo>
                  <a:pt x="0" y="685"/>
                  <a:pt x="685" y="0"/>
                  <a:pt x="1530" y="0"/>
                </a:cubicBezTo>
                <a:lnTo>
                  <a:pt x="1530" y="0"/>
                </a:lnTo>
                <a:cubicBezTo>
                  <a:pt x="2376" y="0"/>
                  <a:pt x="3061" y="685"/>
                  <a:pt x="3061" y="1531"/>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54F24FDD-5C7E-F445-9EC8-F5E93012A4AD}"/>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Verzilverproducten</a:t>
            </a:r>
            <a:r>
              <a:rPr lang="en-US" sz="7400" b="1" spc="-290" dirty="0">
                <a:solidFill>
                  <a:schemeClr val="tx2"/>
                </a:solidFill>
                <a:latin typeface="Poppins" pitchFamily="2" charset="77"/>
                <a:cs typeface="Poppins" pitchFamily="2" charset="77"/>
              </a:rPr>
              <a:t> in de </a:t>
            </a:r>
            <a:r>
              <a:rPr lang="en-US" sz="7400" b="1" spc="-290" dirty="0" err="1">
                <a:solidFill>
                  <a:schemeClr val="tx2"/>
                </a:solidFill>
                <a:latin typeface="Poppins" pitchFamily="2" charset="77"/>
                <a:cs typeface="Poppins" pitchFamily="2" charset="77"/>
              </a:rPr>
              <a:t>markt</a:t>
            </a:r>
            <a:r>
              <a:rPr lang="en-US" sz="7400" b="1" spc="-290" dirty="0">
                <a:solidFill>
                  <a:schemeClr val="tx2"/>
                </a:solidFill>
                <a:latin typeface="Poppins" pitchFamily="2" charset="77"/>
                <a:cs typeface="Poppins" pitchFamily="2" charset="77"/>
              </a:rPr>
              <a:t> / senior product</a:t>
            </a:r>
          </a:p>
        </p:txBody>
      </p:sp>
      <p:sp>
        <p:nvSpPr>
          <p:cNvPr id="6" name="TextBox 5">
            <a:extLst>
              <a:ext uri="{FF2B5EF4-FFF2-40B4-BE49-F238E27FC236}">
                <a16:creationId xmlns:a16="http://schemas.microsoft.com/office/drawing/2014/main" id="{C5AA17F7-41F5-C24C-A449-30D0A229BC3F}"/>
              </a:ext>
            </a:extLst>
          </p:cNvPr>
          <p:cNvSpPr txBox="1"/>
          <p:nvPr/>
        </p:nvSpPr>
        <p:spPr>
          <a:xfrm>
            <a:off x="840355" y="8374935"/>
            <a:ext cx="3850716" cy="615553"/>
          </a:xfrm>
          <a:prstGeom prst="rect">
            <a:avLst/>
          </a:prstGeom>
          <a:noFill/>
        </p:spPr>
        <p:txBody>
          <a:bodyPr wrap="square" rtlCol="0" anchor="b">
            <a:spAutoFit/>
          </a:bodyPr>
          <a:lstStyle/>
          <a:p>
            <a:pPr algn="ctr"/>
            <a:r>
              <a:rPr lang="en-US" sz="3400" b="1" spc="-30" dirty="0">
                <a:solidFill>
                  <a:schemeClr val="bg1"/>
                </a:solidFill>
                <a:latin typeface="Poppins" pitchFamily="2" charset="77"/>
                <a:cs typeface="Poppins" pitchFamily="2" charset="77"/>
              </a:rPr>
              <a:t>ABN AMRO</a:t>
            </a:r>
          </a:p>
        </p:txBody>
      </p:sp>
      <p:sp>
        <p:nvSpPr>
          <p:cNvPr id="7" name="TextBox 6">
            <a:extLst>
              <a:ext uri="{FF2B5EF4-FFF2-40B4-BE49-F238E27FC236}">
                <a16:creationId xmlns:a16="http://schemas.microsoft.com/office/drawing/2014/main" id="{9C4925A1-AEC2-6E40-893B-54F4E98768D1}"/>
              </a:ext>
            </a:extLst>
          </p:cNvPr>
          <p:cNvSpPr txBox="1"/>
          <p:nvPr/>
        </p:nvSpPr>
        <p:spPr>
          <a:xfrm>
            <a:off x="840355" y="9262174"/>
            <a:ext cx="3850718" cy="1477328"/>
          </a:xfrm>
          <a:prstGeom prst="rect">
            <a:avLst/>
          </a:prstGeom>
          <a:noFill/>
        </p:spPr>
        <p:txBody>
          <a:bodyPr wrap="square" rtlCol="0">
            <a:spAutoFit/>
          </a:bodyPr>
          <a:lstStyle/>
          <a:p>
            <a:pPr algn="ctr">
              <a:lnSpc>
                <a:spcPts val="3600"/>
              </a:lnSpc>
            </a:pPr>
            <a:r>
              <a:rPr lang="en-US" spc="-20" dirty="0" err="1">
                <a:solidFill>
                  <a:schemeClr val="bg1"/>
                </a:solidFill>
                <a:latin typeface="Poppins" pitchFamily="2" charset="77"/>
                <a:cs typeface="Poppins" pitchFamily="2" charset="77"/>
              </a:rPr>
              <a:t>Vanaf</a:t>
            </a:r>
            <a:r>
              <a:rPr lang="en-US" spc="-20" dirty="0">
                <a:solidFill>
                  <a:schemeClr val="bg1"/>
                </a:solidFill>
                <a:latin typeface="Poppins" pitchFamily="2" charset="77"/>
                <a:cs typeface="Poppins" pitchFamily="2" charset="77"/>
              </a:rPr>
              <a:t> 62 </a:t>
            </a:r>
            <a:r>
              <a:rPr lang="en-US" spc="-20" dirty="0" err="1">
                <a:solidFill>
                  <a:schemeClr val="bg1"/>
                </a:solidFill>
                <a:latin typeface="Poppins" pitchFamily="2" charset="77"/>
                <a:cs typeface="Poppins" pitchFamily="2" charset="77"/>
              </a:rPr>
              <a:t>jaar</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250.000 </a:t>
            </a:r>
            <a:r>
              <a:rPr lang="en-US" spc="-20" dirty="0" err="1">
                <a:solidFill>
                  <a:schemeClr val="bg1"/>
                </a:solidFill>
                <a:latin typeface="Poppins" pitchFamily="2" charset="77"/>
                <a:cs typeface="Poppins" pitchFamily="2" charset="77"/>
              </a:rPr>
              <a:t>netto</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1e in rang</a:t>
            </a:r>
          </a:p>
        </p:txBody>
      </p:sp>
      <p:sp>
        <p:nvSpPr>
          <p:cNvPr id="9" name="TextBox 8">
            <a:extLst>
              <a:ext uri="{FF2B5EF4-FFF2-40B4-BE49-F238E27FC236}">
                <a16:creationId xmlns:a16="http://schemas.microsoft.com/office/drawing/2014/main" id="{D7DE0FD7-FB09-CE44-9004-5F860E65D524}"/>
              </a:ext>
            </a:extLst>
          </p:cNvPr>
          <p:cNvSpPr txBox="1"/>
          <p:nvPr/>
        </p:nvSpPr>
        <p:spPr>
          <a:xfrm>
            <a:off x="5566862" y="8374935"/>
            <a:ext cx="3850716" cy="615553"/>
          </a:xfrm>
          <a:prstGeom prst="rect">
            <a:avLst/>
          </a:prstGeom>
          <a:noFill/>
        </p:spPr>
        <p:txBody>
          <a:bodyPr wrap="square" rtlCol="0" anchor="b">
            <a:spAutoFit/>
          </a:bodyPr>
          <a:lstStyle/>
          <a:p>
            <a:pPr algn="ctr"/>
            <a:r>
              <a:rPr lang="en-US" sz="3400" b="1" spc="-30" dirty="0">
                <a:solidFill>
                  <a:schemeClr val="bg1"/>
                </a:solidFill>
                <a:latin typeface="Poppins" pitchFamily="2" charset="77"/>
                <a:cs typeface="Poppins" pitchFamily="2" charset="77"/>
              </a:rPr>
              <a:t>SocioHypotheek</a:t>
            </a:r>
          </a:p>
        </p:txBody>
      </p:sp>
      <p:sp>
        <p:nvSpPr>
          <p:cNvPr id="10" name="TextBox 9">
            <a:extLst>
              <a:ext uri="{FF2B5EF4-FFF2-40B4-BE49-F238E27FC236}">
                <a16:creationId xmlns:a16="http://schemas.microsoft.com/office/drawing/2014/main" id="{4CEBEF9A-1BDA-9549-B08D-41B24F24DE4F}"/>
              </a:ext>
            </a:extLst>
          </p:cNvPr>
          <p:cNvSpPr txBox="1"/>
          <p:nvPr/>
        </p:nvSpPr>
        <p:spPr>
          <a:xfrm>
            <a:off x="5566862" y="9262174"/>
            <a:ext cx="3850718" cy="1477328"/>
          </a:xfrm>
          <a:prstGeom prst="rect">
            <a:avLst/>
          </a:prstGeom>
          <a:noFill/>
        </p:spPr>
        <p:txBody>
          <a:bodyPr wrap="square" rtlCol="0">
            <a:spAutoFit/>
          </a:bodyPr>
          <a:lstStyle/>
          <a:p>
            <a:pPr algn="ctr">
              <a:lnSpc>
                <a:spcPts val="3600"/>
              </a:lnSpc>
            </a:pPr>
            <a:r>
              <a:rPr lang="en-US" spc="-20" dirty="0" err="1">
                <a:solidFill>
                  <a:schemeClr val="bg1"/>
                </a:solidFill>
                <a:latin typeface="Poppins" pitchFamily="2" charset="77"/>
                <a:cs typeface="Poppins" pitchFamily="2" charset="77"/>
              </a:rPr>
              <a:t>Vanaf</a:t>
            </a:r>
            <a:r>
              <a:rPr lang="en-US" spc="-20" dirty="0">
                <a:solidFill>
                  <a:schemeClr val="bg1"/>
                </a:solidFill>
                <a:latin typeface="Poppins" pitchFamily="2" charset="77"/>
                <a:cs typeface="Poppins" pitchFamily="2" charset="77"/>
              </a:rPr>
              <a:t> 60 </a:t>
            </a:r>
            <a:r>
              <a:rPr lang="en-US" spc="-20" dirty="0" err="1">
                <a:solidFill>
                  <a:schemeClr val="bg1"/>
                </a:solidFill>
                <a:latin typeface="Poppins" pitchFamily="2" charset="77"/>
                <a:cs typeface="Poppins" pitchFamily="2" charset="77"/>
              </a:rPr>
              <a:t>jaar</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750.000 </a:t>
            </a:r>
            <a:r>
              <a:rPr lang="en-US" spc="-20" dirty="0" err="1">
                <a:solidFill>
                  <a:schemeClr val="bg1"/>
                </a:solidFill>
                <a:latin typeface="Poppins" pitchFamily="2" charset="77"/>
                <a:cs typeface="Poppins" pitchFamily="2" charset="77"/>
              </a:rPr>
              <a:t>bruto</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1e &amp; 2e in rang.</a:t>
            </a:r>
          </a:p>
        </p:txBody>
      </p:sp>
      <p:sp>
        <p:nvSpPr>
          <p:cNvPr id="12" name="TextBox 11">
            <a:extLst>
              <a:ext uri="{FF2B5EF4-FFF2-40B4-BE49-F238E27FC236}">
                <a16:creationId xmlns:a16="http://schemas.microsoft.com/office/drawing/2014/main" id="{2270B489-B8B1-F44F-83AF-8A0DA43F11D5}"/>
              </a:ext>
            </a:extLst>
          </p:cNvPr>
          <p:cNvSpPr txBox="1"/>
          <p:nvPr/>
        </p:nvSpPr>
        <p:spPr>
          <a:xfrm>
            <a:off x="10285725" y="8374935"/>
            <a:ext cx="3850716" cy="61555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Florius</a:t>
            </a:r>
            <a:endParaRPr lang="en-US" sz="3400" b="1" spc="-30" dirty="0">
              <a:solidFill>
                <a:schemeClr val="bg1"/>
              </a:solidFill>
              <a:latin typeface="Poppins" pitchFamily="2" charset="77"/>
              <a:cs typeface="Poppins" pitchFamily="2" charset="77"/>
            </a:endParaRPr>
          </a:p>
        </p:txBody>
      </p:sp>
      <p:sp>
        <p:nvSpPr>
          <p:cNvPr id="13" name="TextBox 12">
            <a:extLst>
              <a:ext uri="{FF2B5EF4-FFF2-40B4-BE49-F238E27FC236}">
                <a16:creationId xmlns:a16="http://schemas.microsoft.com/office/drawing/2014/main" id="{1C92CFB8-0D5A-8749-AA4F-0F21C2024F6F}"/>
              </a:ext>
            </a:extLst>
          </p:cNvPr>
          <p:cNvSpPr txBox="1"/>
          <p:nvPr/>
        </p:nvSpPr>
        <p:spPr>
          <a:xfrm>
            <a:off x="10285725" y="9262174"/>
            <a:ext cx="3850718" cy="1477328"/>
          </a:xfrm>
          <a:prstGeom prst="rect">
            <a:avLst/>
          </a:prstGeom>
          <a:noFill/>
        </p:spPr>
        <p:txBody>
          <a:bodyPr wrap="square" rtlCol="0">
            <a:spAutoFit/>
          </a:bodyPr>
          <a:lstStyle/>
          <a:p>
            <a:pPr algn="ctr">
              <a:lnSpc>
                <a:spcPts val="3600"/>
              </a:lnSpc>
            </a:pPr>
            <a:r>
              <a:rPr lang="en-US" spc="-20" dirty="0" err="1">
                <a:solidFill>
                  <a:schemeClr val="bg1"/>
                </a:solidFill>
                <a:latin typeface="Poppins" pitchFamily="2" charset="77"/>
                <a:cs typeface="Poppins" pitchFamily="2" charset="77"/>
              </a:rPr>
              <a:t>Vanaf</a:t>
            </a:r>
            <a:r>
              <a:rPr lang="en-US" spc="-20" dirty="0">
                <a:solidFill>
                  <a:schemeClr val="bg1"/>
                </a:solidFill>
                <a:latin typeface="Poppins" pitchFamily="2" charset="77"/>
                <a:cs typeface="Poppins" pitchFamily="2" charset="77"/>
              </a:rPr>
              <a:t> 62 </a:t>
            </a:r>
            <a:r>
              <a:rPr lang="en-US" spc="-20" dirty="0" err="1">
                <a:solidFill>
                  <a:schemeClr val="bg1"/>
                </a:solidFill>
                <a:latin typeface="Poppins" pitchFamily="2" charset="77"/>
                <a:cs typeface="Poppins" pitchFamily="2" charset="77"/>
              </a:rPr>
              <a:t>jaar</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250.000 </a:t>
            </a:r>
            <a:r>
              <a:rPr lang="en-US" spc="-20" dirty="0" err="1">
                <a:solidFill>
                  <a:schemeClr val="bg1"/>
                </a:solidFill>
                <a:latin typeface="Poppins" pitchFamily="2" charset="77"/>
                <a:cs typeface="Poppins" pitchFamily="2" charset="77"/>
              </a:rPr>
              <a:t>netto</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1e in rang</a:t>
            </a:r>
          </a:p>
        </p:txBody>
      </p:sp>
      <p:sp>
        <p:nvSpPr>
          <p:cNvPr id="15" name="TextBox 14">
            <a:extLst>
              <a:ext uri="{FF2B5EF4-FFF2-40B4-BE49-F238E27FC236}">
                <a16:creationId xmlns:a16="http://schemas.microsoft.com/office/drawing/2014/main" id="{59547000-EA25-CA43-984A-C01460CD2444}"/>
              </a:ext>
            </a:extLst>
          </p:cNvPr>
          <p:cNvSpPr txBox="1"/>
          <p:nvPr/>
        </p:nvSpPr>
        <p:spPr>
          <a:xfrm>
            <a:off x="15016754" y="7851715"/>
            <a:ext cx="3850716" cy="113877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Onderlinge</a:t>
            </a:r>
            <a:r>
              <a:rPr lang="en-US" sz="3400" b="1" spc="-30" dirty="0">
                <a:solidFill>
                  <a:schemeClr val="bg1"/>
                </a:solidFill>
                <a:latin typeface="Poppins" pitchFamily="2" charset="77"/>
                <a:cs typeface="Poppins" pitchFamily="2" charset="77"/>
              </a:rPr>
              <a:t> ‘S-Gravenhage</a:t>
            </a:r>
          </a:p>
        </p:txBody>
      </p:sp>
      <p:sp>
        <p:nvSpPr>
          <p:cNvPr id="16" name="TextBox 15">
            <a:extLst>
              <a:ext uri="{FF2B5EF4-FFF2-40B4-BE49-F238E27FC236}">
                <a16:creationId xmlns:a16="http://schemas.microsoft.com/office/drawing/2014/main" id="{FAAEFA54-3B98-BC4A-B871-A22281C71113}"/>
              </a:ext>
            </a:extLst>
          </p:cNvPr>
          <p:cNvSpPr txBox="1"/>
          <p:nvPr/>
        </p:nvSpPr>
        <p:spPr>
          <a:xfrm>
            <a:off x="15016754" y="9262174"/>
            <a:ext cx="3850718" cy="1477328"/>
          </a:xfrm>
          <a:prstGeom prst="rect">
            <a:avLst/>
          </a:prstGeom>
          <a:noFill/>
        </p:spPr>
        <p:txBody>
          <a:bodyPr wrap="square" rtlCol="0">
            <a:spAutoFit/>
          </a:bodyPr>
          <a:lstStyle/>
          <a:p>
            <a:pPr algn="ctr">
              <a:lnSpc>
                <a:spcPts val="3600"/>
              </a:lnSpc>
            </a:pPr>
            <a:r>
              <a:rPr lang="en-US" spc="-20" dirty="0" err="1">
                <a:solidFill>
                  <a:schemeClr val="bg1"/>
                </a:solidFill>
                <a:latin typeface="Poppins" pitchFamily="2" charset="77"/>
                <a:cs typeface="Poppins" pitchFamily="2" charset="77"/>
              </a:rPr>
              <a:t>Vanaf</a:t>
            </a:r>
            <a:r>
              <a:rPr lang="en-US" spc="-20" dirty="0">
                <a:solidFill>
                  <a:schemeClr val="bg1"/>
                </a:solidFill>
                <a:latin typeface="Poppins" pitchFamily="2" charset="77"/>
                <a:cs typeface="Poppins" pitchFamily="2" charset="77"/>
              </a:rPr>
              <a:t> 72 </a:t>
            </a:r>
            <a:r>
              <a:rPr lang="en-US" spc="-20" dirty="0" err="1">
                <a:solidFill>
                  <a:schemeClr val="bg1"/>
                </a:solidFill>
                <a:latin typeface="Poppins" pitchFamily="2" charset="77"/>
                <a:cs typeface="Poppins" pitchFamily="2" charset="77"/>
              </a:rPr>
              <a:t>jaar</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250.000 </a:t>
            </a:r>
            <a:r>
              <a:rPr lang="en-US" spc="-20" dirty="0" err="1">
                <a:solidFill>
                  <a:schemeClr val="bg1"/>
                </a:solidFill>
                <a:latin typeface="Poppins" pitchFamily="2" charset="77"/>
                <a:cs typeface="Poppins" pitchFamily="2" charset="77"/>
              </a:rPr>
              <a:t>netto</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1e in rang</a:t>
            </a:r>
          </a:p>
        </p:txBody>
      </p:sp>
      <p:sp>
        <p:nvSpPr>
          <p:cNvPr id="30" name="Freeform 309">
            <a:extLst>
              <a:ext uri="{FF2B5EF4-FFF2-40B4-BE49-F238E27FC236}">
                <a16:creationId xmlns:a16="http://schemas.microsoft.com/office/drawing/2014/main" id="{ADCE0DF4-42AD-4E0C-9FC9-AA3667A5BCA0}"/>
              </a:ext>
            </a:extLst>
          </p:cNvPr>
          <p:cNvSpPr>
            <a:spLocks noChangeArrowheads="1"/>
          </p:cNvSpPr>
          <p:nvPr/>
        </p:nvSpPr>
        <p:spPr bwMode="auto">
          <a:xfrm>
            <a:off x="19348490" y="3163080"/>
            <a:ext cx="4597857" cy="9678747"/>
          </a:xfrm>
          <a:prstGeom prst="roundRect">
            <a:avLst>
              <a:gd name="adj" fmla="val 50000"/>
            </a:avLst>
          </a:prstGeom>
          <a:solidFill>
            <a:srgbClr val="134F5B"/>
          </a:solidFill>
          <a:ln>
            <a:noFill/>
          </a:ln>
          <a:effectLst/>
        </p:spPr>
        <p:txBody>
          <a:bodyPr wrap="none" anchor="ctr"/>
          <a:lstStyle/>
          <a:p>
            <a:endParaRPr lang="en-US" sz="3599" dirty="0">
              <a:latin typeface="Poppins" pitchFamily="2" charset="77"/>
            </a:endParaRPr>
          </a:p>
        </p:txBody>
      </p:sp>
      <p:sp>
        <p:nvSpPr>
          <p:cNvPr id="31" name="Freeform 310">
            <a:extLst>
              <a:ext uri="{FF2B5EF4-FFF2-40B4-BE49-F238E27FC236}">
                <a16:creationId xmlns:a16="http://schemas.microsoft.com/office/drawing/2014/main" id="{36CC2619-8100-45DB-89FE-711FC09F987D}"/>
              </a:ext>
            </a:extLst>
          </p:cNvPr>
          <p:cNvSpPr>
            <a:spLocks noChangeArrowheads="1"/>
          </p:cNvSpPr>
          <p:nvPr/>
        </p:nvSpPr>
        <p:spPr bwMode="auto">
          <a:xfrm>
            <a:off x="19947233" y="3800273"/>
            <a:ext cx="3498808" cy="3812174"/>
          </a:xfrm>
          <a:custGeom>
            <a:avLst/>
            <a:gdLst>
              <a:gd name="T0" fmla="*/ 3061 w 3062"/>
              <a:gd name="T1" fmla="*/ 1531 h 3061"/>
              <a:gd name="T2" fmla="*/ 3061 w 3062"/>
              <a:gd name="T3" fmla="*/ 1531 h 3061"/>
              <a:gd name="T4" fmla="*/ 1530 w 3062"/>
              <a:gd name="T5" fmla="*/ 3060 h 3061"/>
              <a:gd name="T6" fmla="*/ 1530 w 3062"/>
              <a:gd name="T7" fmla="*/ 3060 h 3061"/>
              <a:gd name="T8" fmla="*/ 0 w 3062"/>
              <a:gd name="T9" fmla="*/ 1531 h 3061"/>
              <a:gd name="T10" fmla="*/ 0 w 3062"/>
              <a:gd name="T11" fmla="*/ 1531 h 3061"/>
              <a:gd name="T12" fmla="*/ 1530 w 3062"/>
              <a:gd name="T13" fmla="*/ 0 h 3061"/>
              <a:gd name="T14" fmla="*/ 1530 w 3062"/>
              <a:gd name="T15" fmla="*/ 0 h 3061"/>
              <a:gd name="T16" fmla="*/ 3061 w 3062"/>
              <a:gd name="T17" fmla="*/ 1531 h 3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62" h="3061">
                <a:moveTo>
                  <a:pt x="3061" y="1531"/>
                </a:moveTo>
                <a:lnTo>
                  <a:pt x="3061" y="1531"/>
                </a:lnTo>
                <a:cubicBezTo>
                  <a:pt x="3061" y="2376"/>
                  <a:pt x="2376" y="3060"/>
                  <a:pt x="1530" y="3060"/>
                </a:cubicBezTo>
                <a:lnTo>
                  <a:pt x="1530" y="3060"/>
                </a:lnTo>
                <a:cubicBezTo>
                  <a:pt x="685" y="3060"/>
                  <a:pt x="0" y="2376"/>
                  <a:pt x="0" y="1531"/>
                </a:cubicBezTo>
                <a:lnTo>
                  <a:pt x="0" y="1531"/>
                </a:lnTo>
                <a:cubicBezTo>
                  <a:pt x="0" y="685"/>
                  <a:pt x="685" y="0"/>
                  <a:pt x="1530" y="0"/>
                </a:cubicBezTo>
                <a:lnTo>
                  <a:pt x="1530" y="0"/>
                </a:lnTo>
                <a:cubicBezTo>
                  <a:pt x="2376" y="0"/>
                  <a:pt x="3061" y="685"/>
                  <a:pt x="3061" y="1531"/>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33" name="TextBox 14">
            <a:extLst>
              <a:ext uri="{FF2B5EF4-FFF2-40B4-BE49-F238E27FC236}">
                <a16:creationId xmlns:a16="http://schemas.microsoft.com/office/drawing/2014/main" id="{8BB32F39-6C17-4CFD-AE26-13B13AE98E4C}"/>
              </a:ext>
            </a:extLst>
          </p:cNvPr>
          <p:cNvSpPr txBox="1"/>
          <p:nvPr/>
        </p:nvSpPr>
        <p:spPr>
          <a:xfrm>
            <a:off x="19750747" y="7851715"/>
            <a:ext cx="3850716" cy="1138773"/>
          </a:xfrm>
          <a:prstGeom prst="rect">
            <a:avLst/>
          </a:prstGeom>
          <a:noFill/>
        </p:spPr>
        <p:txBody>
          <a:bodyPr wrap="square" rtlCol="0" anchor="b">
            <a:spAutoFit/>
          </a:bodyPr>
          <a:lstStyle/>
          <a:p>
            <a:pPr algn="ctr"/>
            <a:r>
              <a:rPr lang="en-US" sz="3400" b="1" spc="-30" dirty="0">
                <a:solidFill>
                  <a:schemeClr val="bg1"/>
                </a:solidFill>
                <a:latin typeface="Poppins" pitchFamily="2" charset="77"/>
                <a:cs typeface="Poppins" pitchFamily="2" charset="77"/>
              </a:rPr>
              <a:t>Vandaag Hypotheken</a:t>
            </a:r>
          </a:p>
        </p:txBody>
      </p:sp>
      <p:sp>
        <p:nvSpPr>
          <p:cNvPr id="34" name="TextBox 15">
            <a:extLst>
              <a:ext uri="{FF2B5EF4-FFF2-40B4-BE49-F238E27FC236}">
                <a16:creationId xmlns:a16="http://schemas.microsoft.com/office/drawing/2014/main" id="{97D36B45-F74A-48BA-A9C8-4049D86CECBA}"/>
              </a:ext>
            </a:extLst>
          </p:cNvPr>
          <p:cNvSpPr txBox="1"/>
          <p:nvPr/>
        </p:nvSpPr>
        <p:spPr>
          <a:xfrm>
            <a:off x="19750747" y="9262174"/>
            <a:ext cx="3850718" cy="1477328"/>
          </a:xfrm>
          <a:prstGeom prst="rect">
            <a:avLst/>
          </a:prstGeom>
          <a:noFill/>
        </p:spPr>
        <p:txBody>
          <a:bodyPr wrap="square" rtlCol="0">
            <a:spAutoFit/>
          </a:bodyPr>
          <a:lstStyle/>
          <a:p>
            <a:pPr algn="ctr">
              <a:lnSpc>
                <a:spcPts val="3600"/>
              </a:lnSpc>
            </a:pPr>
            <a:r>
              <a:rPr lang="en-US" spc="-20" dirty="0" err="1">
                <a:solidFill>
                  <a:schemeClr val="bg1"/>
                </a:solidFill>
                <a:latin typeface="Poppins" pitchFamily="2" charset="77"/>
                <a:cs typeface="Poppins" pitchFamily="2" charset="77"/>
              </a:rPr>
              <a:t>Vanaf</a:t>
            </a:r>
            <a:r>
              <a:rPr lang="en-US" spc="-20" dirty="0">
                <a:solidFill>
                  <a:schemeClr val="bg1"/>
                </a:solidFill>
                <a:latin typeface="Poppins" pitchFamily="2" charset="77"/>
                <a:cs typeface="Poppins" pitchFamily="2" charset="77"/>
              </a:rPr>
              <a:t> 57 </a:t>
            </a:r>
            <a:r>
              <a:rPr lang="en-US" spc="-20" dirty="0" err="1">
                <a:solidFill>
                  <a:schemeClr val="bg1"/>
                </a:solidFill>
                <a:latin typeface="Poppins" pitchFamily="2" charset="77"/>
                <a:cs typeface="Poppins" pitchFamily="2" charset="77"/>
              </a:rPr>
              <a:t>jaar</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Max 750.000 </a:t>
            </a:r>
            <a:r>
              <a:rPr lang="en-US" spc="-20" dirty="0" err="1">
                <a:solidFill>
                  <a:schemeClr val="bg1"/>
                </a:solidFill>
                <a:latin typeface="Poppins" pitchFamily="2" charset="77"/>
                <a:cs typeface="Poppins" pitchFamily="2" charset="77"/>
              </a:rPr>
              <a:t>bruto</a:t>
            </a:r>
            <a:br>
              <a:rPr lang="en-US" spc="-20" dirty="0">
                <a:solidFill>
                  <a:schemeClr val="bg1"/>
                </a:solidFill>
                <a:latin typeface="Poppins" pitchFamily="2" charset="77"/>
                <a:cs typeface="Poppins" pitchFamily="2" charset="77"/>
              </a:rPr>
            </a:br>
            <a:r>
              <a:rPr lang="en-US" spc="-20" dirty="0">
                <a:solidFill>
                  <a:schemeClr val="bg1"/>
                </a:solidFill>
                <a:latin typeface="Poppins" pitchFamily="2" charset="77"/>
                <a:cs typeface="Poppins" pitchFamily="2" charset="77"/>
              </a:rPr>
              <a:t>1e in rang</a:t>
            </a:r>
          </a:p>
        </p:txBody>
      </p:sp>
      <p:pic>
        <p:nvPicPr>
          <p:cNvPr id="36" name="Picture 6" descr="ABN AMRO Structured Finance lunch - Sefa">
            <a:extLst>
              <a:ext uri="{FF2B5EF4-FFF2-40B4-BE49-F238E27FC236}">
                <a16:creationId xmlns:a16="http://schemas.microsoft.com/office/drawing/2014/main" id="{41713237-5C0C-498B-9170-E8C1306AAF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888" y="3618324"/>
            <a:ext cx="6675656" cy="4599426"/>
          </a:xfrm>
          <a:prstGeom prst="rect">
            <a:avLst/>
          </a:prstGeom>
          <a:noFill/>
          <a:extLst>
            <a:ext uri="{909E8E84-426E-40DD-AFC4-6F175D3DCCD1}">
              <a14:hiddenFill xmlns:a14="http://schemas.microsoft.com/office/drawing/2010/main">
                <a:solidFill>
                  <a:srgbClr val="FFFFFF"/>
                </a:solidFill>
              </a14:hiddenFill>
            </a:ext>
          </a:extLst>
        </p:spPr>
      </p:pic>
      <p:pic>
        <p:nvPicPr>
          <p:cNvPr id="37" name="Afbeelding 36">
            <a:extLst>
              <a:ext uri="{FF2B5EF4-FFF2-40B4-BE49-F238E27FC236}">
                <a16:creationId xmlns:a16="http://schemas.microsoft.com/office/drawing/2014/main" id="{0834668E-9094-472E-B035-D5960F14E2C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622280" y="4885661"/>
            <a:ext cx="3850716" cy="1575941"/>
          </a:xfrm>
          <a:prstGeom prst="rect">
            <a:avLst/>
          </a:prstGeom>
        </p:spPr>
      </p:pic>
      <p:pic>
        <p:nvPicPr>
          <p:cNvPr id="38" name="Picture 8" descr="Florius">
            <a:extLst>
              <a:ext uri="{FF2B5EF4-FFF2-40B4-BE49-F238E27FC236}">
                <a16:creationId xmlns:a16="http://schemas.microsoft.com/office/drawing/2014/main" id="{8DBC24FB-B9A9-4484-A2F3-4E787A52759D}"/>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11030725" y="4541800"/>
            <a:ext cx="2316200" cy="2316200"/>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10" descr="Alles over Onderlinge 's-Gravenhage | Van Bruggen Adviesgroep">
            <a:extLst>
              <a:ext uri="{FF2B5EF4-FFF2-40B4-BE49-F238E27FC236}">
                <a16:creationId xmlns:a16="http://schemas.microsoft.com/office/drawing/2014/main" id="{18B8D030-DB77-4C6A-A0D1-C9450AF12630}"/>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15379494" y="4885661"/>
            <a:ext cx="3130178" cy="2271905"/>
          </a:xfrm>
          <a:prstGeom prst="rect">
            <a:avLst/>
          </a:prstGeom>
          <a:noFill/>
          <a:extLst>
            <a:ext uri="{909E8E84-426E-40DD-AFC4-6F175D3DCCD1}">
              <a14:hiddenFill xmlns:a14="http://schemas.microsoft.com/office/drawing/2010/main">
                <a:solidFill>
                  <a:srgbClr val="FFFFFF"/>
                </a:solidFill>
              </a14:hiddenFill>
            </a:ext>
          </a:extLst>
        </p:spPr>
      </p:pic>
      <p:pic>
        <p:nvPicPr>
          <p:cNvPr id="40" name="Afbeelding 39">
            <a:extLst>
              <a:ext uri="{FF2B5EF4-FFF2-40B4-BE49-F238E27FC236}">
                <a16:creationId xmlns:a16="http://schemas.microsoft.com/office/drawing/2014/main" id="{B7648D93-7B3B-4D76-810D-D820C81CF55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949740" y="4988242"/>
            <a:ext cx="3429439" cy="1350991"/>
          </a:xfrm>
          <a:prstGeom prst="rect">
            <a:avLst/>
          </a:prstGeom>
        </p:spPr>
      </p:pic>
    </p:spTree>
    <p:extLst>
      <p:ext uri="{BB962C8B-B14F-4D97-AF65-F5344CB8AC3E}">
        <p14:creationId xmlns:p14="http://schemas.microsoft.com/office/powerpoint/2010/main" val="37068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71">
            <a:extLst>
              <a:ext uri="{FF2B5EF4-FFF2-40B4-BE49-F238E27FC236}">
                <a16:creationId xmlns:a16="http://schemas.microsoft.com/office/drawing/2014/main" id="{50E96FA6-9D96-C14C-ADF9-F1529A033AAC}"/>
              </a:ext>
            </a:extLst>
          </p:cNvPr>
          <p:cNvSpPr>
            <a:spLocks noChangeArrowheads="1"/>
          </p:cNvSpPr>
          <p:nvPr/>
        </p:nvSpPr>
        <p:spPr bwMode="auto">
          <a:xfrm>
            <a:off x="1625695" y="3952182"/>
            <a:ext cx="3729776" cy="7272792"/>
          </a:xfrm>
          <a:prstGeom prst="round2SameRect">
            <a:avLst>
              <a:gd name="adj1" fmla="val 0"/>
              <a:gd name="adj2" fmla="val 13177"/>
            </a:avLst>
          </a:prstGeom>
          <a:solidFill>
            <a:schemeClr val="accent1"/>
          </a:solidFill>
          <a:ln>
            <a:noFill/>
          </a:ln>
          <a:effectLst/>
        </p:spPr>
        <p:txBody>
          <a:bodyPr wrap="none" anchor="ctr"/>
          <a:lstStyle/>
          <a:p>
            <a:endParaRPr lang="en-US" sz="3599" dirty="0">
              <a:latin typeface="Poppins" pitchFamily="2" charset="77"/>
            </a:endParaRPr>
          </a:p>
        </p:txBody>
      </p:sp>
      <p:sp>
        <p:nvSpPr>
          <p:cNvPr id="17" name="Freeform 72">
            <a:extLst>
              <a:ext uri="{FF2B5EF4-FFF2-40B4-BE49-F238E27FC236}">
                <a16:creationId xmlns:a16="http://schemas.microsoft.com/office/drawing/2014/main" id="{A6A06A31-C91F-C947-9F80-F6318616B0FE}"/>
              </a:ext>
            </a:extLst>
          </p:cNvPr>
          <p:cNvSpPr>
            <a:spLocks noChangeArrowheads="1"/>
          </p:cNvSpPr>
          <p:nvPr/>
        </p:nvSpPr>
        <p:spPr bwMode="auto">
          <a:xfrm>
            <a:off x="5981681" y="3952182"/>
            <a:ext cx="3729780" cy="7272792"/>
          </a:xfrm>
          <a:prstGeom prst="round2SameRect">
            <a:avLst>
              <a:gd name="adj1" fmla="val 0"/>
              <a:gd name="adj2" fmla="val 13475"/>
            </a:avLst>
          </a:prstGeom>
          <a:solidFill>
            <a:schemeClr val="accent2"/>
          </a:solidFill>
          <a:ln>
            <a:noFill/>
          </a:ln>
          <a:effectLst/>
        </p:spPr>
        <p:txBody>
          <a:bodyPr wrap="none" anchor="ctr"/>
          <a:lstStyle/>
          <a:p>
            <a:endParaRPr lang="en-US" sz="3599" dirty="0">
              <a:latin typeface="Poppins" pitchFamily="2" charset="77"/>
            </a:endParaRPr>
          </a:p>
        </p:txBody>
      </p:sp>
      <p:sp>
        <p:nvSpPr>
          <p:cNvPr id="18" name="Freeform 73">
            <a:extLst>
              <a:ext uri="{FF2B5EF4-FFF2-40B4-BE49-F238E27FC236}">
                <a16:creationId xmlns:a16="http://schemas.microsoft.com/office/drawing/2014/main" id="{7F590529-557A-114E-A716-D83157E85910}"/>
              </a:ext>
            </a:extLst>
          </p:cNvPr>
          <p:cNvSpPr>
            <a:spLocks noChangeArrowheads="1"/>
          </p:cNvSpPr>
          <p:nvPr/>
        </p:nvSpPr>
        <p:spPr bwMode="auto">
          <a:xfrm>
            <a:off x="10332173" y="3952182"/>
            <a:ext cx="3729780" cy="7272792"/>
          </a:xfrm>
          <a:prstGeom prst="round2SameRect">
            <a:avLst>
              <a:gd name="adj1" fmla="val 0"/>
              <a:gd name="adj2" fmla="val 13662"/>
            </a:avLst>
          </a:prstGeom>
          <a:solidFill>
            <a:schemeClr val="accent3"/>
          </a:solidFill>
          <a:ln>
            <a:noFill/>
          </a:ln>
          <a:effectLst/>
        </p:spPr>
        <p:txBody>
          <a:bodyPr wrap="none" anchor="ctr"/>
          <a:lstStyle/>
          <a:p>
            <a:endParaRPr lang="en-US" sz="3599" dirty="0">
              <a:latin typeface="Poppins" pitchFamily="2" charset="77"/>
            </a:endParaRPr>
          </a:p>
        </p:txBody>
      </p:sp>
      <p:sp>
        <p:nvSpPr>
          <p:cNvPr id="19" name="Freeform 74">
            <a:extLst>
              <a:ext uri="{FF2B5EF4-FFF2-40B4-BE49-F238E27FC236}">
                <a16:creationId xmlns:a16="http://schemas.microsoft.com/office/drawing/2014/main" id="{46BF89E5-3FCF-B746-B3EC-BB2FFFB771C6}"/>
              </a:ext>
            </a:extLst>
          </p:cNvPr>
          <p:cNvSpPr>
            <a:spLocks noChangeArrowheads="1"/>
          </p:cNvSpPr>
          <p:nvPr/>
        </p:nvSpPr>
        <p:spPr bwMode="auto">
          <a:xfrm>
            <a:off x="14682667" y="3952182"/>
            <a:ext cx="3729780" cy="7272792"/>
          </a:xfrm>
          <a:prstGeom prst="round2SameRect">
            <a:avLst>
              <a:gd name="adj1" fmla="val 0"/>
              <a:gd name="adj2" fmla="val 13662"/>
            </a:avLst>
          </a:prstGeom>
          <a:solidFill>
            <a:schemeClr val="accent4"/>
          </a:solidFill>
          <a:ln>
            <a:noFill/>
          </a:ln>
          <a:effectLst/>
        </p:spPr>
        <p:txBody>
          <a:bodyPr wrap="none" anchor="ctr"/>
          <a:lstStyle/>
          <a:p>
            <a:endParaRPr lang="en-US" sz="3599" dirty="0">
              <a:latin typeface="Poppins" pitchFamily="2" charset="77"/>
            </a:endParaRPr>
          </a:p>
        </p:txBody>
      </p:sp>
      <p:sp>
        <p:nvSpPr>
          <p:cNvPr id="20" name="Freeform 75">
            <a:extLst>
              <a:ext uri="{FF2B5EF4-FFF2-40B4-BE49-F238E27FC236}">
                <a16:creationId xmlns:a16="http://schemas.microsoft.com/office/drawing/2014/main" id="{7422750E-C3A6-8041-92C1-A2F6C96E697A}"/>
              </a:ext>
            </a:extLst>
          </p:cNvPr>
          <p:cNvSpPr>
            <a:spLocks noChangeArrowheads="1"/>
          </p:cNvSpPr>
          <p:nvPr/>
        </p:nvSpPr>
        <p:spPr bwMode="auto">
          <a:xfrm>
            <a:off x="19033159" y="3952182"/>
            <a:ext cx="3729780" cy="7272792"/>
          </a:xfrm>
          <a:prstGeom prst="round2SameRect">
            <a:avLst>
              <a:gd name="adj1" fmla="val 0"/>
              <a:gd name="adj2" fmla="val 13662"/>
            </a:avLst>
          </a:prstGeom>
          <a:solidFill>
            <a:schemeClr val="accent5"/>
          </a:solidFill>
          <a:ln>
            <a:noFill/>
          </a:ln>
          <a:effectLst/>
        </p:spPr>
        <p:txBody>
          <a:bodyPr wrap="none" anchor="ctr"/>
          <a:lstStyle/>
          <a:p>
            <a:endParaRPr lang="en-US" sz="3599" dirty="0">
              <a:latin typeface="Poppins" pitchFamily="2" charset="77"/>
            </a:endParaRPr>
          </a:p>
        </p:txBody>
      </p:sp>
      <p:sp>
        <p:nvSpPr>
          <p:cNvPr id="21" name="Freeform 76">
            <a:extLst>
              <a:ext uri="{FF2B5EF4-FFF2-40B4-BE49-F238E27FC236}">
                <a16:creationId xmlns:a16="http://schemas.microsoft.com/office/drawing/2014/main" id="{DF6032AB-58AC-D749-8EDD-04ABBE108192}"/>
              </a:ext>
            </a:extLst>
          </p:cNvPr>
          <p:cNvSpPr>
            <a:spLocks noChangeArrowheads="1"/>
          </p:cNvSpPr>
          <p:nvPr/>
        </p:nvSpPr>
        <p:spPr bwMode="auto">
          <a:xfrm>
            <a:off x="6734231" y="10120871"/>
            <a:ext cx="2219191" cy="2219190"/>
          </a:xfrm>
          <a:custGeom>
            <a:avLst/>
            <a:gdLst>
              <a:gd name="T0" fmla="*/ 1779 w 1780"/>
              <a:gd name="T1" fmla="*/ 889 h 1780"/>
              <a:gd name="T2" fmla="*/ 1779 w 1780"/>
              <a:gd name="T3" fmla="*/ 889 h 1780"/>
              <a:gd name="T4" fmla="*/ 890 w 1780"/>
              <a:gd name="T5" fmla="*/ 1779 h 1780"/>
              <a:gd name="T6" fmla="*/ 890 w 1780"/>
              <a:gd name="T7" fmla="*/ 1779 h 1780"/>
              <a:gd name="T8" fmla="*/ 0 w 1780"/>
              <a:gd name="T9" fmla="*/ 889 h 1780"/>
              <a:gd name="T10" fmla="*/ 0 w 1780"/>
              <a:gd name="T11" fmla="*/ 889 h 1780"/>
              <a:gd name="T12" fmla="*/ 890 w 1780"/>
              <a:gd name="T13" fmla="*/ 0 h 1780"/>
              <a:gd name="T14" fmla="*/ 890 w 1780"/>
              <a:gd name="T15" fmla="*/ 0 h 1780"/>
              <a:gd name="T16" fmla="*/ 1779 w 1780"/>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0" h="1780">
                <a:moveTo>
                  <a:pt x="1779" y="889"/>
                </a:moveTo>
                <a:lnTo>
                  <a:pt x="1779" y="889"/>
                </a:lnTo>
                <a:cubicBezTo>
                  <a:pt x="1779" y="1380"/>
                  <a:pt x="1381" y="1779"/>
                  <a:pt x="890" y="1779"/>
                </a:cubicBezTo>
                <a:lnTo>
                  <a:pt x="890" y="1779"/>
                </a:lnTo>
                <a:cubicBezTo>
                  <a:pt x="398" y="1779"/>
                  <a:pt x="0" y="1380"/>
                  <a:pt x="0" y="889"/>
                </a:cubicBezTo>
                <a:lnTo>
                  <a:pt x="0" y="889"/>
                </a:lnTo>
                <a:cubicBezTo>
                  <a:pt x="0" y="398"/>
                  <a:pt x="398" y="0"/>
                  <a:pt x="890" y="0"/>
                </a:cubicBezTo>
                <a:lnTo>
                  <a:pt x="890" y="0"/>
                </a:lnTo>
                <a:cubicBezTo>
                  <a:pt x="1381" y="0"/>
                  <a:pt x="1779" y="398"/>
                  <a:pt x="1779"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2" name="Freeform 77">
            <a:extLst>
              <a:ext uri="{FF2B5EF4-FFF2-40B4-BE49-F238E27FC236}">
                <a16:creationId xmlns:a16="http://schemas.microsoft.com/office/drawing/2014/main" id="{2E524D7E-4C77-A149-9CB6-63969C9C2F34}"/>
              </a:ext>
            </a:extLst>
          </p:cNvPr>
          <p:cNvSpPr>
            <a:spLocks noChangeArrowheads="1"/>
          </p:cNvSpPr>
          <p:nvPr/>
        </p:nvSpPr>
        <p:spPr bwMode="auto">
          <a:xfrm>
            <a:off x="11084725" y="10120871"/>
            <a:ext cx="2219191" cy="2219190"/>
          </a:xfrm>
          <a:custGeom>
            <a:avLst/>
            <a:gdLst>
              <a:gd name="T0" fmla="*/ 1779 w 1780"/>
              <a:gd name="T1" fmla="*/ 889 h 1780"/>
              <a:gd name="T2" fmla="*/ 1779 w 1780"/>
              <a:gd name="T3" fmla="*/ 889 h 1780"/>
              <a:gd name="T4" fmla="*/ 890 w 1780"/>
              <a:gd name="T5" fmla="*/ 1779 h 1780"/>
              <a:gd name="T6" fmla="*/ 890 w 1780"/>
              <a:gd name="T7" fmla="*/ 1779 h 1780"/>
              <a:gd name="T8" fmla="*/ 0 w 1780"/>
              <a:gd name="T9" fmla="*/ 889 h 1780"/>
              <a:gd name="T10" fmla="*/ 0 w 1780"/>
              <a:gd name="T11" fmla="*/ 889 h 1780"/>
              <a:gd name="T12" fmla="*/ 890 w 1780"/>
              <a:gd name="T13" fmla="*/ 0 h 1780"/>
              <a:gd name="T14" fmla="*/ 890 w 1780"/>
              <a:gd name="T15" fmla="*/ 0 h 1780"/>
              <a:gd name="T16" fmla="*/ 1779 w 1780"/>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0" h="1780">
                <a:moveTo>
                  <a:pt x="1779" y="889"/>
                </a:moveTo>
                <a:lnTo>
                  <a:pt x="1779" y="889"/>
                </a:lnTo>
                <a:cubicBezTo>
                  <a:pt x="1779" y="1380"/>
                  <a:pt x="1381" y="1779"/>
                  <a:pt x="890" y="1779"/>
                </a:cubicBezTo>
                <a:lnTo>
                  <a:pt x="890" y="1779"/>
                </a:lnTo>
                <a:cubicBezTo>
                  <a:pt x="399" y="1779"/>
                  <a:pt x="0" y="1380"/>
                  <a:pt x="0" y="889"/>
                </a:cubicBezTo>
                <a:lnTo>
                  <a:pt x="0" y="889"/>
                </a:lnTo>
                <a:cubicBezTo>
                  <a:pt x="0" y="398"/>
                  <a:pt x="399" y="0"/>
                  <a:pt x="890" y="0"/>
                </a:cubicBezTo>
                <a:lnTo>
                  <a:pt x="890" y="0"/>
                </a:lnTo>
                <a:cubicBezTo>
                  <a:pt x="1381" y="0"/>
                  <a:pt x="1779" y="398"/>
                  <a:pt x="1779"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3" name="Freeform 78">
            <a:extLst>
              <a:ext uri="{FF2B5EF4-FFF2-40B4-BE49-F238E27FC236}">
                <a16:creationId xmlns:a16="http://schemas.microsoft.com/office/drawing/2014/main" id="{27BA6DBD-CCD6-5B48-891D-2AEE57B748C2}"/>
              </a:ext>
            </a:extLst>
          </p:cNvPr>
          <p:cNvSpPr>
            <a:spLocks noChangeArrowheads="1"/>
          </p:cNvSpPr>
          <p:nvPr/>
        </p:nvSpPr>
        <p:spPr bwMode="auto">
          <a:xfrm>
            <a:off x="15435217" y="10120871"/>
            <a:ext cx="2219191" cy="2219190"/>
          </a:xfrm>
          <a:custGeom>
            <a:avLst/>
            <a:gdLst>
              <a:gd name="T0" fmla="*/ 1780 w 1781"/>
              <a:gd name="T1" fmla="*/ 889 h 1780"/>
              <a:gd name="T2" fmla="*/ 1780 w 1781"/>
              <a:gd name="T3" fmla="*/ 889 h 1780"/>
              <a:gd name="T4" fmla="*/ 890 w 1781"/>
              <a:gd name="T5" fmla="*/ 1779 h 1780"/>
              <a:gd name="T6" fmla="*/ 890 w 1781"/>
              <a:gd name="T7" fmla="*/ 1779 h 1780"/>
              <a:gd name="T8" fmla="*/ 0 w 1781"/>
              <a:gd name="T9" fmla="*/ 889 h 1780"/>
              <a:gd name="T10" fmla="*/ 0 w 1781"/>
              <a:gd name="T11" fmla="*/ 889 h 1780"/>
              <a:gd name="T12" fmla="*/ 890 w 1781"/>
              <a:gd name="T13" fmla="*/ 0 h 1780"/>
              <a:gd name="T14" fmla="*/ 890 w 1781"/>
              <a:gd name="T15" fmla="*/ 0 h 1780"/>
              <a:gd name="T16" fmla="*/ 1780 w 1781"/>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1" h="1780">
                <a:moveTo>
                  <a:pt x="1780" y="889"/>
                </a:moveTo>
                <a:lnTo>
                  <a:pt x="1780" y="889"/>
                </a:lnTo>
                <a:cubicBezTo>
                  <a:pt x="1780" y="1380"/>
                  <a:pt x="1381" y="1779"/>
                  <a:pt x="890" y="1779"/>
                </a:cubicBezTo>
                <a:lnTo>
                  <a:pt x="890" y="1779"/>
                </a:lnTo>
                <a:cubicBezTo>
                  <a:pt x="398" y="1779"/>
                  <a:pt x="0" y="1380"/>
                  <a:pt x="0" y="889"/>
                </a:cubicBezTo>
                <a:lnTo>
                  <a:pt x="0" y="889"/>
                </a:lnTo>
                <a:cubicBezTo>
                  <a:pt x="0" y="398"/>
                  <a:pt x="398" y="0"/>
                  <a:pt x="890" y="0"/>
                </a:cubicBezTo>
                <a:lnTo>
                  <a:pt x="890" y="0"/>
                </a:lnTo>
                <a:cubicBezTo>
                  <a:pt x="1381" y="0"/>
                  <a:pt x="1780" y="398"/>
                  <a:pt x="1780"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4" name="Freeform 79">
            <a:extLst>
              <a:ext uri="{FF2B5EF4-FFF2-40B4-BE49-F238E27FC236}">
                <a16:creationId xmlns:a16="http://schemas.microsoft.com/office/drawing/2014/main" id="{DFDFC121-0EC3-EA4A-943E-139D54ADCD95}"/>
              </a:ext>
            </a:extLst>
          </p:cNvPr>
          <p:cNvSpPr>
            <a:spLocks noChangeArrowheads="1"/>
          </p:cNvSpPr>
          <p:nvPr/>
        </p:nvSpPr>
        <p:spPr bwMode="auto">
          <a:xfrm>
            <a:off x="19785711" y="10120871"/>
            <a:ext cx="2219191" cy="2219190"/>
          </a:xfrm>
          <a:custGeom>
            <a:avLst/>
            <a:gdLst>
              <a:gd name="T0" fmla="*/ 1780 w 1781"/>
              <a:gd name="T1" fmla="*/ 889 h 1780"/>
              <a:gd name="T2" fmla="*/ 1780 w 1781"/>
              <a:gd name="T3" fmla="*/ 889 h 1780"/>
              <a:gd name="T4" fmla="*/ 890 w 1781"/>
              <a:gd name="T5" fmla="*/ 1779 h 1780"/>
              <a:gd name="T6" fmla="*/ 890 w 1781"/>
              <a:gd name="T7" fmla="*/ 1779 h 1780"/>
              <a:gd name="T8" fmla="*/ 0 w 1781"/>
              <a:gd name="T9" fmla="*/ 889 h 1780"/>
              <a:gd name="T10" fmla="*/ 0 w 1781"/>
              <a:gd name="T11" fmla="*/ 889 h 1780"/>
              <a:gd name="T12" fmla="*/ 890 w 1781"/>
              <a:gd name="T13" fmla="*/ 0 h 1780"/>
              <a:gd name="T14" fmla="*/ 890 w 1781"/>
              <a:gd name="T15" fmla="*/ 0 h 1780"/>
              <a:gd name="T16" fmla="*/ 1780 w 1781"/>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1" h="1780">
                <a:moveTo>
                  <a:pt x="1780" y="889"/>
                </a:moveTo>
                <a:lnTo>
                  <a:pt x="1780" y="889"/>
                </a:lnTo>
                <a:cubicBezTo>
                  <a:pt x="1780" y="1380"/>
                  <a:pt x="1382" y="1779"/>
                  <a:pt x="890" y="1779"/>
                </a:cubicBezTo>
                <a:lnTo>
                  <a:pt x="890" y="1779"/>
                </a:lnTo>
                <a:cubicBezTo>
                  <a:pt x="399" y="1779"/>
                  <a:pt x="0" y="1380"/>
                  <a:pt x="0" y="889"/>
                </a:cubicBezTo>
                <a:lnTo>
                  <a:pt x="0" y="889"/>
                </a:lnTo>
                <a:cubicBezTo>
                  <a:pt x="0" y="398"/>
                  <a:pt x="399" y="0"/>
                  <a:pt x="890" y="0"/>
                </a:cubicBezTo>
                <a:lnTo>
                  <a:pt x="890" y="0"/>
                </a:lnTo>
                <a:cubicBezTo>
                  <a:pt x="1382" y="0"/>
                  <a:pt x="1780" y="398"/>
                  <a:pt x="1780"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 name="Freeform 80">
            <a:extLst>
              <a:ext uri="{FF2B5EF4-FFF2-40B4-BE49-F238E27FC236}">
                <a16:creationId xmlns:a16="http://schemas.microsoft.com/office/drawing/2014/main" id="{ED4C8109-D0BD-D84E-BED5-4C775958CC7E}"/>
              </a:ext>
            </a:extLst>
          </p:cNvPr>
          <p:cNvSpPr>
            <a:spLocks noChangeArrowheads="1"/>
          </p:cNvSpPr>
          <p:nvPr/>
        </p:nvSpPr>
        <p:spPr bwMode="auto">
          <a:xfrm>
            <a:off x="2383739" y="10120871"/>
            <a:ext cx="2219191" cy="2219190"/>
          </a:xfrm>
          <a:custGeom>
            <a:avLst/>
            <a:gdLst>
              <a:gd name="T0" fmla="*/ 1779 w 1780"/>
              <a:gd name="T1" fmla="*/ 889 h 1780"/>
              <a:gd name="T2" fmla="*/ 1779 w 1780"/>
              <a:gd name="T3" fmla="*/ 889 h 1780"/>
              <a:gd name="T4" fmla="*/ 889 w 1780"/>
              <a:gd name="T5" fmla="*/ 1779 h 1780"/>
              <a:gd name="T6" fmla="*/ 889 w 1780"/>
              <a:gd name="T7" fmla="*/ 1779 h 1780"/>
              <a:gd name="T8" fmla="*/ 0 w 1780"/>
              <a:gd name="T9" fmla="*/ 889 h 1780"/>
              <a:gd name="T10" fmla="*/ 0 w 1780"/>
              <a:gd name="T11" fmla="*/ 889 h 1780"/>
              <a:gd name="T12" fmla="*/ 889 w 1780"/>
              <a:gd name="T13" fmla="*/ 0 h 1780"/>
              <a:gd name="T14" fmla="*/ 889 w 1780"/>
              <a:gd name="T15" fmla="*/ 0 h 1780"/>
              <a:gd name="T16" fmla="*/ 1779 w 1780"/>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0" h="1780">
                <a:moveTo>
                  <a:pt x="1779" y="889"/>
                </a:moveTo>
                <a:lnTo>
                  <a:pt x="1779" y="889"/>
                </a:lnTo>
                <a:cubicBezTo>
                  <a:pt x="1779" y="1380"/>
                  <a:pt x="1380" y="1779"/>
                  <a:pt x="889" y="1779"/>
                </a:cubicBezTo>
                <a:lnTo>
                  <a:pt x="889" y="1779"/>
                </a:lnTo>
                <a:cubicBezTo>
                  <a:pt x="398" y="1779"/>
                  <a:pt x="0" y="1380"/>
                  <a:pt x="0" y="889"/>
                </a:cubicBezTo>
                <a:lnTo>
                  <a:pt x="0" y="889"/>
                </a:lnTo>
                <a:cubicBezTo>
                  <a:pt x="0" y="398"/>
                  <a:pt x="398" y="0"/>
                  <a:pt x="889" y="0"/>
                </a:cubicBezTo>
                <a:lnTo>
                  <a:pt x="889" y="0"/>
                </a:lnTo>
                <a:cubicBezTo>
                  <a:pt x="1380" y="0"/>
                  <a:pt x="1779" y="398"/>
                  <a:pt x="1779"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6" name="Freeform 81">
            <a:extLst>
              <a:ext uri="{FF2B5EF4-FFF2-40B4-BE49-F238E27FC236}">
                <a16:creationId xmlns:a16="http://schemas.microsoft.com/office/drawing/2014/main" id="{AEDC979A-B89B-C44B-A883-67F48BE6FDC6}"/>
              </a:ext>
            </a:extLst>
          </p:cNvPr>
          <p:cNvSpPr>
            <a:spLocks noChangeArrowheads="1"/>
          </p:cNvSpPr>
          <p:nvPr/>
        </p:nvSpPr>
        <p:spPr bwMode="auto">
          <a:xfrm>
            <a:off x="2510075" y="10247214"/>
            <a:ext cx="1961020" cy="1961016"/>
          </a:xfrm>
          <a:custGeom>
            <a:avLst/>
            <a:gdLst>
              <a:gd name="T0" fmla="*/ 1574 w 1575"/>
              <a:gd name="T1" fmla="*/ 786 h 1574"/>
              <a:gd name="T2" fmla="*/ 1574 w 1575"/>
              <a:gd name="T3" fmla="*/ 786 h 1574"/>
              <a:gd name="T4" fmla="*/ 787 w 1575"/>
              <a:gd name="T5" fmla="*/ 1573 h 1574"/>
              <a:gd name="T6" fmla="*/ 787 w 1575"/>
              <a:gd name="T7" fmla="*/ 1573 h 1574"/>
              <a:gd name="T8" fmla="*/ 0 w 1575"/>
              <a:gd name="T9" fmla="*/ 786 h 1574"/>
              <a:gd name="T10" fmla="*/ 0 w 1575"/>
              <a:gd name="T11" fmla="*/ 786 h 1574"/>
              <a:gd name="T12" fmla="*/ 787 w 1575"/>
              <a:gd name="T13" fmla="*/ 0 h 1574"/>
              <a:gd name="T14" fmla="*/ 787 w 1575"/>
              <a:gd name="T15" fmla="*/ 0 h 1574"/>
              <a:gd name="T16" fmla="*/ 1574 w 1575"/>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5" h="1574">
                <a:moveTo>
                  <a:pt x="1574" y="786"/>
                </a:moveTo>
                <a:lnTo>
                  <a:pt x="1574" y="786"/>
                </a:lnTo>
                <a:cubicBezTo>
                  <a:pt x="1574" y="1220"/>
                  <a:pt x="1222" y="1573"/>
                  <a:pt x="787" y="1573"/>
                </a:cubicBezTo>
                <a:lnTo>
                  <a:pt x="787" y="1573"/>
                </a:lnTo>
                <a:cubicBezTo>
                  <a:pt x="353" y="1573"/>
                  <a:pt x="0" y="1220"/>
                  <a:pt x="0" y="786"/>
                </a:cubicBezTo>
                <a:lnTo>
                  <a:pt x="0" y="786"/>
                </a:lnTo>
                <a:cubicBezTo>
                  <a:pt x="0" y="351"/>
                  <a:pt x="353" y="0"/>
                  <a:pt x="787" y="0"/>
                </a:cubicBezTo>
                <a:lnTo>
                  <a:pt x="787" y="0"/>
                </a:lnTo>
                <a:cubicBezTo>
                  <a:pt x="1222" y="0"/>
                  <a:pt x="1574" y="351"/>
                  <a:pt x="1574" y="786"/>
                </a:cubicBezTo>
              </a:path>
            </a:pathLst>
          </a:custGeom>
          <a:solidFill>
            <a:schemeClr val="accent1"/>
          </a:solidFill>
          <a:ln>
            <a:noFill/>
          </a:ln>
          <a:effectLst/>
        </p:spPr>
        <p:txBody>
          <a:bodyPr wrap="none" anchor="ctr"/>
          <a:lstStyle/>
          <a:p>
            <a:endParaRPr lang="en-US" sz="3599" dirty="0">
              <a:latin typeface="Poppins" pitchFamily="2" charset="77"/>
            </a:endParaRPr>
          </a:p>
        </p:txBody>
      </p:sp>
      <p:sp>
        <p:nvSpPr>
          <p:cNvPr id="27" name="Freeform 82">
            <a:extLst>
              <a:ext uri="{FF2B5EF4-FFF2-40B4-BE49-F238E27FC236}">
                <a16:creationId xmlns:a16="http://schemas.microsoft.com/office/drawing/2014/main" id="{48539B4F-D115-9643-BD4D-F11E38194B8C}"/>
              </a:ext>
            </a:extLst>
          </p:cNvPr>
          <p:cNvSpPr>
            <a:spLocks noChangeArrowheads="1"/>
          </p:cNvSpPr>
          <p:nvPr/>
        </p:nvSpPr>
        <p:spPr bwMode="auto">
          <a:xfrm>
            <a:off x="6866062" y="10247214"/>
            <a:ext cx="1961016" cy="1961016"/>
          </a:xfrm>
          <a:custGeom>
            <a:avLst/>
            <a:gdLst>
              <a:gd name="T0" fmla="*/ 1573 w 1574"/>
              <a:gd name="T1" fmla="*/ 786 h 1574"/>
              <a:gd name="T2" fmla="*/ 1573 w 1574"/>
              <a:gd name="T3" fmla="*/ 786 h 1574"/>
              <a:gd name="T4" fmla="*/ 787 w 1574"/>
              <a:gd name="T5" fmla="*/ 1573 h 1574"/>
              <a:gd name="T6" fmla="*/ 787 w 1574"/>
              <a:gd name="T7" fmla="*/ 1573 h 1574"/>
              <a:gd name="T8" fmla="*/ 0 w 1574"/>
              <a:gd name="T9" fmla="*/ 786 h 1574"/>
              <a:gd name="T10" fmla="*/ 0 w 1574"/>
              <a:gd name="T11" fmla="*/ 786 h 1574"/>
              <a:gd name="T12" fmla="*/ 787 w 1574"/>
              <a:gd name="T13" fmla="*/ 0 h 1574"/>
              <a:gd name="T14" fmla="*/ 787 w 1574"/>
              <a:gd name="T15" fmla="*/ 0 h 1574"/>
              <a:gd name="T16" fmla="*/ 1573 w 1574"/>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1574">
                <a:moveTo>
                  <a:pt x="1573" y="786"/>
                </a:moveTo>
                <a:lnTo>
                  <a:pt x="1573" y="786"/>
                </a:lnTo>
                <a:cubicBezTo>
                  <a:pt x="1573" y="1220"/>
                  <a:pt x="1221" y="1573"/>
                  <a:pt x="787" y="1573"/>
                </a:cubicBezTo>
                <a:lnTo>
                  <a:pt x="787" y="1573"/>
                </a:lnTo>
                <a:cubicBezTo>
                  <a:pt x="352" y="1573"/>
                  <a:pt x="0" y="1220"/>
                  <a:pt x="0" y="786"/>
                </a:cubicBezTo>
                <a:lnTo>
                  <a:pt x="0" y="786"/>
                </a:lnTo>
                <a:cubicBezTo>
                  <a:pt x="0" y="351"/>
                  <a:pt x="352" y="0"/>
                  <a:pt x="787" y="0"/>
                </a:cubicBezTo>
                <a:lnTo>
                  <a:pt x="787" y="0"/>
                </a:lnTo>
                <a:cubicBezTo>
                  <a:pt x="1221" y="0"/>
                  <a:pt x="1573" y="351"/>
                  <a:pt x="1573" y="786"/>
                </a:cubicBezTo>
              </a:path>
            </a:pathLst>
          </a:custGeom>
          <a:solidFill>
            <a:schemeClr val="accent2"/>
          </a:solidFill>
          <a:ln>
            <a:noFill/>
          </a:ln>
          <a:effectLst/>
        </p:spPr>
        <p:txBody>
          <a:bodyPr wrap="none" anchor="ctr"/>
          <a:lstStyle/>
          <a:p>
            <a:endParaRPr lang="en-US" sz="3599" dirty="0">
              <a:latin typeface="Poppins" pitchFamily="2" charset="77"/>
            </a:endParaRPr>
          </a:p>
        </p:txBody>
      </p:sp>
      <p:sp>
        <p:nvSpPr>
          <p:cNvPr id="28" name="Freeform 83">
            <a:extLst>
              <a:ext uri="{FF2B5EF4-FFF2-40B4-BE49-F238E27FC236}">
                <a16:creationId xmlns:a16="http://schemas.microsoft.com/office/drawing/2014/main" id="{2841E206-C0B0-7E44-AB72-580383156565}"/>
              </a:ext>
            </a:extLst>
          </p:cNvPr>
          <p:cNvSpPr>
            <a:spLocks noChangeArrowheads="1"/>
          </p:cNvSpPr>
          <p:nvPr/>
        </p:nvSpPr>
        <p:spPr bwMode="auto">
          <a:xfrm>
            <a:off x="11216557" y="10247214"/>
            <a:ext cx="1961016" cy="1961016"/>
          </a:xfrm>
          <a:custGeom>
            <a:avLst/>
            <a:gdLst>
              <a:gd name="T0" fmla="*/ 1572 w 1573"/>
              <a:gd name="T1" fmla="*/ 786 h 1574"/>
              <a:gd name="T2" fmla="*/ 1572 w 1573"/>
              <a:gd name="T3" fmla="*/ 786 h 1574"/>
              <a:gd name="T4" fmla="*/ 786 w 1573"/>
              <a:gd name="T5" fmla="*/ 1573 h 1574"/>
              <a:gd name="T6" fmla="*/ 786 w 1573"/>
              <a:gd name="T7" fmla="*/ 1573 h 1574"/>
              <a:gd name="T8" fmla="*/ 0 w 1573"/>
              <a:gd name="T9" fmla="*/ 786 h 1574"/>
              <a:gd name="T10" fmla="*/ 0 w 1573"/>
              <a:gd name="T11" fmla="*/ 786 h 1574"/>
              <a:gd name="T12" fmla="*/ 786 w 1573"/>
              <a:gd name="T13" fmla="*/ 0 h 1574"/>
              <a:gd name="T14" fmla="*/ 786 w 1573"/>
              <a:gd name="T15" fmla="*/ 0 h 1574"/>
              <a:gd name="T16" fmla="*/ 1572 w 1573"/>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3" h="1574">
                <a:moveTo>
                  <a:pt x="1572" y="786"/>
                </a:moveTo>
                <a:lnTo>
                  <a:pt x="1572" y="786"/>
                </a:lnTo>
                <a:cubicBezTo>
                  <a:pt x="1572" y="1220"/>
                  <a:pt x="1220" y="1573"/>
                  <a:pt x="786" y="1573"/>
                </a:cubicBezTo>
                <a:lnTo>
                  <a:pt x="786" y="1573"/>
                </a:lnTo>
                <a:cubicBezTo>
                  <a:pt x="352" y="1573"/>
                  <a:pt x="0" y="1220"/>
                  <a:pt x="0" y="786"/>
                </a:cubicBezTo>
                <a:lnTo>
                  <a:pt x="0" y="786"/>
                </a:lnTo>
                <a:cubicBezTo>
                  <a:pt x="0" y="351"/>
                  <a:pt x="352" y="0"/>
                  <a:pt x="786" y="0"/>
                </a:cubicBezTo>
                <a:lnTo>
                  <a:pt x="786" y="0"/>
                </a:lnTo>
                <a:cubicBezTo>
                  <a:pt x="1220" y="0"/>
                  <a:pt x="1572" y="351"/>
                  <a:pt x="1572" y="786"/>
                </a:cubicBez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29" name="Freeform 84">
            <a:extLst>
              <a:ext uri="{FF2B5EF4-FFF2-40B4-BE49-F238E27FC236}">
                <a16:creationId xmlns:a16="http://schemas.microsoft.com/office/drawing/2014/main" id="{5D782DF4-C6B3-2346-9E06-3F2B53366AF9}"/>
              </a:ext>
            </a:extLst>
          </p:cNvPr>
          <p:cNvSpPr>
            <a:spLocks noChangeArrowheads="1"/>
          </p:cNvSpPr>
          <p:nvPr/>
        </p:nvSpPr>
        <p:spPr bwMode="auto">
          <a:xfrm>
            <a:off x="15567049" y="10247214"/>
            <a:ext cx="1961016" cy="1961016"/>
          </a:xfrm>
          <a:custGeom>
            <a:avLst/>
            <a:gdLst>
              <a:gd name="T0" fmla="*/ 1573 w 1574"/>
              <a:gd name="T1" fmla="*/ 786 h 1574"/>
              <a:gd name="T2" fmla="*/ 1573 w 1574"/>
              <a:gd name="T3" fmla="*/ 786 h 1574"/>
              <a:gd name="T4" fmla="*/ 787 w 1574"/>
              <a:gd name="T5" fmla="*/ 1573 h 1574"/>
              <a:gd name="T6" fmla="*/ 787 w 1574"/>
              <a:gd name="T7" fmla="*/ 1573 h 1574"/>
              <a:gd name="T8" fmla="*/ 0 w 1574"/>
              <a:gd name="T9" fmla="*/ 786 h 1574"/>
              <a:gd name="T10" fmla="*/ 0 w 1574"/>
              <a:gd name="T11" fmla="*/ 786 h 1574"/>
              <a:gd name="T12" fmla="*/ 787 w 1574"/>
              <a:gd name="T13" fmla="*/ 0 h 1574"/>
              <a:gd name="T14" fmla="*/ 787 w 1574"/>
              <a:gd name="T15" fmla="*/ 0 h 1574"/>
              <a:gd name="T16" fmla="*/ 1573 w 1574"/>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1574">
                <a:moveTo>
                  <a:pt x="1573" y="786"/>
                </a:moveTo>
                <a:lnTo>
                  <a:pt x="1573" y="786"/>
                </a:lnTo>
                <a:cubicBezTo>
                  <a:pt x="1573" y="1220"/>
                  <a:pt x="1221" y="1573"/>
                  <a:pt x="787" y="1573"/>
                </a:cubicBezTo>
                <a:lnTo>
                  <a:pt x="787" y="1573"/>
                </a:lnTo>
                <a:cubicBezTo>
                  <a:pt x="352" y="1573"/>
                  <a:pt x="0" y="1220"/>
                  <a:pt x="0" y="786"/>
                </a:cubicBezTo>
                <a:lnTo>
                  <a:pt x="0" y="786"/>
                </a:lnTo>
                <a:cubicBezTo>
                  <a:pt x="0" y="351"/>
                  <a:pt x="352" y="0"/>
                  <a:pt x="787" y="0"/>
                </a:cubicBezTo>
                <a:lnTo>
                  <a:pt x="787" y="0"/>
                </a:lnTo>
                <a:cubicBezTo>
                  <a:pt x="1221" y="0"/>
                  <a:pt x="1573" y="351"/>
                  <a:pt x="1573" y="786"/>
                </a:cubicBezTo>
              </a:path>
            </a:pathLst>
          </a:custGeom>
          <a:solidFill>
            <a:schemeClr val="accent4"/>
          </a:solidFill>
          <a:ln>
            <a:noFill/>
          </a:ln>
          <a:effectLst/>
        </p:spPr>
        <p:txBody>
          <a:bodyPr wrap="none" anchor="ctr"/>
          <a:lstStyle/>
          <a:p>
            <a:endParaRPr lang="en-US" sz="3599" dirty="0">
              <a:latin typeface="Poppins" pitchFamily="2" charset="77"/>
            </a:endParaRPr>
          </a:p>
        </p:txBody>
      </p:sp>
      <p:sp>
        <p:nvSpPr>
          <p:cNvPr id="30" name="Freeform 85">
            <a:extLst>
              <a:ext uri="{FF2B5EF4-FFF2-40B4-BE49-F238E27FC236}">
                <a16:creationId xmlns:a16="http://schemas.microsoft.com/office/drawing/2014/main" id="{0F4A059E-2177-4E4C-95AA-F3FADB66FECF}"/>
              </a:ext>
            </a:extLst>
          </p:cNvPr>
          <p:cNvSpPr>
            <a:spLocks noChangeArrowheads="1"/>
          </p:cNvSpPr>
          <p:nvPr/>
        </p:nvSpPr>
        <p:spPr bwMode="auto">
          <a:xfrm>
            <a:off x="19917542" y="10247214"/>
            <a:ext cx="1961016" cy="1961016"/>
          </a:xfrm>
          <a:custGeom>
            <a:avLst/>
            <a:gdLst>
              <a:gd name="T0" fmla="*/ 1573 w 1574"/>
              <a:gd name="T1" fmla="*/ 786 h 1574"/>
              <a:gd name="T2" fmla="*/ 1573 w 1574"/>
              <a:gd name="T3" fmla="*/ 786 h 1574"/>
              <a:gd name="T4" fmla="*/ 786 w 1574"/>
              <a:gd name="T5" fmla="*/ 1573 h 1574"/>
              <a:gd name="T6" fmla="*/ 786 w 1574"/>
              <a:gd name="T7" fmla="*/ 1573 h 1574"/>
              <a:gd name="T8" fmla="*/ 0 w 1574"/>
              <a:gd name="T9" fmla="*/ 786 h 1574"/>
              <a:gd name="T10" fmla="*/ 0 w 1574"/>
              <a:gd name="T11" fmla="*/ 786 h 1574"/>
              <a:gd name="T12" fmla="*/ 786 w 1574"/>
              <a:gd name="T13" fmla="*/ 0 h 1574"/>
              <a:gd name="T14" fmla="*/ 786 w 1574"/>
              <a:gd name="T15" fmla="*/ 0 h 1574"/>
              <a:gd name="T16" fmla="*/ 1573 w 1574"/>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1574">
                <a:moveTo>
                  <a:pt x="1573" y="786"/>
                </a:moveTo>
                <a:lnTo>
                  <a:pt x="1573" y="786"/>
                </a:lnTo>
                <a:cubicBezTo>
                  <a:pt x="1573" y="1220"/>
                  <a:pt x="1221" y="1573"/>
                  <a:pt x="786" y="1573"/>
                </a:cubicBezTo>
                <a:lnTo>
                  <a:pt x="786" y="1573"/>
                </a:lnTo>
                <a:cubicBezTo>
                  <a:pt x="352" y="1573"/>
                  <a:pt x="0" y="1220"/>
                  <a:pt x="0" y="786"/>
                </a:cubicBezTo>
                <a:lnTo>
                  <a:pt x="0" y="786"/>
                </a:lnTo>
                <a:cubicBezTo>
                  <a:pt x="0" y="351"/>
                  <a:pt x="352" y="0"/>
                  <a:pt x="786" y="0"/>
                </a:cubicBezTo>
                <a:lnTo>
                  <a:pt x="786" y="0"/>
                </a:lnTo>
                <a:cubicBezTo>
                  <a:pt x="1221" y="0"/>
                  <a:pt x="1573" y="351"/>
                  <a:pt x="1573" y="786"/>
                </a:cubicBezTo>
              </a:path>
            </a:pathLst>
          </a:custGeom>
          <a:solidFill>
            <a:schemeClr val="accent5"/>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EDB5DAF4-9D21-0E48-82AE-A1BC8871B49A}"/>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a:solidFill>
                  <a:schemeClr val="tx2"/>
                </a:solidFill>
                <a:latin typeface="Poppins" pitchFamily="2" charset="77"/>
                <a:cs typeface="Poppins" pitchFamily="2" charset="77"/>
              </a:rPr>
              <a:t>De SocioHypotheek</a:t>
            </a:r>
          </a:p>
        </p:txBody>
      </p:sp>
      <p:sp>
        <p:nvSpPr>
          <p:cNvPr id="5" name="TextBox 4">
            <a:extLst>
              <a:ext uri="{FF2B5EF4-FFF2-40B4-BE49-F238E27FC236}">
                <a16:creationId xmlns:a16="http://schemas.microsoft.com/office/drawing/2014/main" id="{CB6E3C06-09D9-D547-96CC-A31DD0E69561}"/>
              </a:ext>
            </a:extLst>
          </p:cNvPr>
          <p:cNvSpPr txBox="1"/>
          <p:nvPr/>
        </p:nvSpPr>
        <p:spPr>
          <a:xfrm>
            <a:off x="1520827" y="1895487"/>
            <a:ext cx="21335998" cy="553998"/>
          </a:xfrm>
          <a:prstGeom prst="rect">
            <a:avLst/>
          </a:prstGeom>
          <a:noFill/>
        </p:spPr>
        <p:txBody>
          <a:bodyPr wrap="square" rtlCol="0">
            <a:spAutoFit/>
          </a:bodyPr>
          <a:lstStyle/>
          <a:p>
            <a:pPr algn="ctr"/>
            <a:r>
              <a:rPr lang="en-US" sz="3000" spc="-120" dirty="0" err="1">
                <a:latin typeface="Poppins" pitchFamily="2" charset="77"/>
                <a:cs typeface="Poppins" pitchFamily="2" charset="77"/>
              </a:rPr>
              <a:t>Overwaarde</a:t>
            </a:r>
            <a:r>
              <a:rPr lang="en-US" sz="3000" spc="-120" dirty="0">
                <a:latin typeface="Poppins" pitchFamily="2" charset="77"/>
                <a:cs typeface="Poppins" pitchFamily="2" charset="77"/>
              </a:rPr>
              <a:t> </a:t>
            </a:r>
            <a:r>
              <a:rPr lang="en-US" sz="3000" spc="-120" dirty="0" err="1">
                <a:latin typeface="Poppins" pitchFamily="2" charset="77"/>
                <a:cs typeface="Poppins" pitchFamily="2" charset="77"/>
              </a:rPr>
              <a:t>hypotheek</a:t>
            </a:r>
            <a:r>
              <a:rPr lang="en-US" sz="3000" spc="-120" dirty="0">
                <a:latin typeface="Poppins" pitchFamily="2" charset="77"/>
                <a:cs typeface="Poppins" pitchFamily="2" charset="77"/>
              </a:rPr>
              <a:t> </a:t>
            </a:r>
            <a:r>
              <a:rPr lang="en-US" sz="3000" spc="-120" dirty="0" err="1">
                <a:latin typeface="Poppins" pitchFamily="2" charset="77"/>
                <a:cs typeface="Poppins" pitchFamily="2" charset="77"/>
              </a:rPr>
              <a:t>vanaf</a:t>
            </a:r>
            <a:r>
              <a:rPr lang="en-US" sz="3000" spc="-120" dirty="0">
                <a:latin typeface="Poppins" pitchFamily="2" charset="77"/>
                <a:cs typeface="Poppins" pitchFamily="2" charset="77"/>
              </a:rPr>
              <a:t> 60 </a:t>
            </a:r>
            <a:r>
              <a:rPr lang="en-US" sz="3000" spc="-120" dirty="0" err="1">
                <a:latin typeface="Poppins" pitchFamily="2" charset="77"/>
                <a:cs typeface="Poppins" pitchFamily="2" charset="77"/>
              </a:rPr>
              <a:t>jaar</a:t>
            </a:r>
            <a:endParaRPr lang="en-US" sz="3000" spc="-120" dirty="0">
              <a:latin typeface="Poppins" pitchFamily="2" charset="77"/>
              <a:cs typeface="Poppins" pitchFamily="2" charset="77"/>
            </a:endParaRPr>
          </a:p>
        </p:txBody>
      </p:sp>
      <p:sp>
        <p:nvSpPr>
          <p:cNvPr id="6" name="TextBox 5">
            <a:extLst>
              <a:ext uri="{FF2B5EF4-FFF2-40B4-BE49-F238E27FC236}">
                <a16:creationId xmlns:a16="http://schemas.microsoft.com/office/drawing/2014/main" id="{092772DE-DF63-0B41-A2DA-A0DD3A65D404}"/>
              </a:ext>
            </a:extLst>
          </p:cNvPr>
          <p:cNvSpPr txBox="1"/>
          <p:nvPr/>
        </p:nvSpPr>
        <p:spPr>
          <a:xfrm>
            <a:off x="1874982" y="4547024"/>
            <a:ext cx="3306619" cy="166199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Eenmalige</a:t>
            </a:r>
            <a:r>
              <a:rPr lang="en-US" sz="3400" b="1" spc="-30" dirty="0">
                <a:solidFill>
                  <a:schemeClr val="bg1"/>
                </a:solidFill>
                <a:latin typeface="Poppins" pitchFamily="2" charset="77"/>
                <a:cs typeface="Poppins" pitchFamily="2" charset="77"/>
              </a:rPr>
              <a:t> of </a:t>
            </a:r>
            <a:r>
              <a:rPr lang="en-US" sz="3400" b="1" spc="-30" dirty="0" err="1">
                <a:solidFill>
                  <a:schemeClr val="bg1"/>
                </a:solidFill>
                <a:latin typeface="Poppins" pitchFamily="2" charset="77"/>
                <a:cs typeface="Poppins" pitchFamily="2" charset="77"/>
              </a:rPr>
              <a:t>jaarlijkse</a:t>
            </a:r>
            <a:r>
              <a:rPr lang="en-US" sz="3400" b="1" spc="-30" dirty="0">
                <a:solidFill>
                  <a:schemeClr val="bg1"/>
                </a:solidFill>
                <a:latin typeface="Poppins" pitchFamily="2" charset="77"/>
                <a:cs typeface="Poppins" pitchFamily="2" charset="77"/>
              </a:rPr>
              <a:t> </a:t>
            </a:r>
            <a:r>
              <a:rPr lang="en-US" sz="3400" b="1" spc="-30" dirty="0" err="1">
                <a:solidFill>
                  <a:schemeClr val="bg1"/>
                </a:solidFill>
                <a:latin typeface="Poppins" pitchFamily="2" charset="77"/>
                <a:cs typeface="Poppins" pitchFamily="2" charset="77"/>
              </a:rPr>
              <a:t>opnamen</a:t>
            </a:r>
            <a:endParaRPr lang="en-US" sz="3400" b="1" spc="-30" dirty="0">
              <a:solidFill>
                <a:schemeClr val="bg1"/>
              </a:solidFill>
              <a:latin typeface="Poppins" pitchFamily="2" charset="77"/>
              <a:cs typeface="Poppins" pitchFamily="2" charset="77"/>
            </a:endParaRPr>
          </a:p>
        </p:txBody>
      </p:sp>
      <p:sp>
        <p:nvSpPr>
          <p:cNvPr id="7" name="TextBox 6">
            <a:extLst>
              <a:ext uri="{FF2B5EF4-FFF2-40B4-BE49-F238E27FC236}">
                <a16:creationId xmlns:a16="http://schemas.microsoft.com/office/drawing/2014/main" id="{10DDAC60-8CB2-C042-AA91-CDFBEFB401FD}"/>
              </a:ext>
            </a:extLst>
          </p:cNvPr>
          <p:cNvSpPr txBox="1"/>
          <p:nvPr/>
        </p:nvSpPr>
        <p:spPr>
          <a:xfrm>
            <a:off x="1874982" y="6237940"/>
            <a:ext cx="3306620" cy="2366482"/>
          </a:xfrm>
          <a:prstGeom prst="rect">
            <a:avLst/>
          </a:prstGeom>
          <a:noFill/>
        </p:spPr>
        <p:txBody>
          <a:bodyPr wrap="square" rtlCol="0">
            <a:spAutoFit/>
          </a:bodyPr>
          <a:lstStyle/>
          <a:p>
            <a:pPr algn="ctr">
              <a:lnSpc>
                <a:spcPts val="3600"/>
              </a:lnSpc>
            </a:pPr>
            <a:r>
              <a:rPr lang="en-US" sz="2400" spc="-20" dirty="0" err="1">
                <a:solidFill>
                  <a:schemeClr val="bg1"/>
                </a:solidFill>
                <a:latin typeface="Poppins" pitchFamily="2" charset="77"/>
                <a:cs typeface="Poppins" pitchFamily="2" charset="77"/>
              </a:rPr>
              <a:t>Rentevast</a:t>
            </a:r>
            <a:r>
              <a:rPr lang="en-US" sz="2400" spc="-20" dirty="0">
                <a:solidFill>
                  <a:schemeClr val="bg1"/>
                </a:solidFill>
                <a:latin typeface="Poppins" pitchFamily="2" charset="77"/>
                <a:cs typeface="Poppins" pitchFamily="2" charset="77"/>
              </a:rPr>
              <a:t> </a:t>
            </a:r>
            <a:r>
              <a:rPr lang="en-US" sz="2400" spc="-20" dirty="0" err="1">
                <a:solidFill>
                  <a:schemeClr val="bg1"/>
                </a:solidFill>
                <a:latin typeface="Poppins" pitchFamily="2" charset="77"/>
                <a:cs typeface="Poppins" pitchFamily="2" charset="77"/>
              </a:rPr>
              <a:t>periode</a:t>
            </a:r>
            <a:r>
              <a:rPr lang="en-US" sz="2400" spc="-20" dirty="0">
                <a:solidFill>
                  <a:schemeClr val="bg1"/>
                </a:solidFill>
                <a:latin typeface="Poppins" pitchFamily="2" charset="77"/>
                <a:cs typeface="Poppins" pitchFamily="2" charset="77"/>
              </a:rPr>
              <a:t> van </a:t>
            </a:r>
            <a:br>
              <a:rPr lang="en-US" sz="2400" spc="-20" dirty="0">
                <a:solidFill>
                  <a:schemeClr val="bg1"/>
                </a:solidFill>
                <a:latin typeface="Poppins" pitchFamily="2" charset="77"/>
                <a:cs typeface="Poppins" pitchFamily="2" charset="77"/>
              </a:rPr>
            </a:br>
            <a:r>
              <a:rPr lang="en-US" sz="2400" spc="-20" dirty="0">
                <a:solidFill>
                  <a:schemeClr val="bg1"/>
                </a:solidFill>
                <a:latin typeface="Poppins" pitchFamily="2" charset="77"/>
                <a:cs typeface="Poppins" pitchFamily="2" charset="77"/>
              </a:rPr>
              <a:t>15 </a:t>
            </a:r>
            <a:r>
              <a:rPr lang="en-US" sz="2400" spc="-20" dirty="0" err="1">
                <a:solidFill>
                  <a:schemeClr val="bg1"/>
                </a:solidFill>
                <a:latin typeface="Poppins" pitchFamily="2" charset="77"/>
                <a:cs typeface="Poppins" pitchFamily="2" charset="77"/>
              </a:rPr>
              <a:t>jaar</a:t>
            </a:r>
            <a:r>
              <a:rPr lang="en-US" sz="2400" spc="-20" dirty="0">
                <a:solidFill>
                  <a:schemeClr val="bg1"/>
                </a:solidFill>
                <a:latin typeface="Poppins" pitchFamily="2" charset="77"/>
                <a:cs typeface="Poppins" pitchFamily="2" charset="77"/>
              </a:rPr>
              <a:t>. Na 15 </a:t>
            </a:r>
            <a:r>
              <a:rPr lang="en-US" sz="2400" spc="-20" dirty="0" err="1">
                <a:solidFill>
                  <a:schemeClr val="bg1"/>
                </a:solidFill>
                <a:latin typeface="Poppins" pitchFamily="2" charset="77"/>
                <a:cs typeface="Poppins" pitchFamily="2" charset="77"/>
              </a:rPr>
              <a:t>jaar</a:t>
            </a:r>
            <a:r>
              <a:rPr lang="en-US" sz="2400" spc="-20" dirty="0">
                <a:solidFill>
                  <a:schemeClr val="bg1"/>
                </a:solidFill>
                <a:latin typeface="Poppins" pitchFamily="2" charset="77"/>
                <a:cs typeface="Poppins" pitchFamily="2" charset="77"/>
              </a:rPr>
              <a:t> </a:t>
            </a:r>
            <a:r>
              <a:rPr lang="en-US" sz="2400" spc="-20" dirty="0" err="1">
                <a:solidFill>
                  <a:schemeClr val="bg1"/>
                </a:solidFill>
                <a:latin typeface="Poppins" pitchFamily="2" charset="77"/>
                <a:cs typeface="Poppins" pitchFamily="2" charset="77"/>
              </a:rPr>
              <a:t>opnieuw</a:t>
            </a:r>
            <a:r>
              <a:rPr lang="en-US" sz="2400" spc="-20" dirty="0">
                <a:solidFill>
                  <a:schemeClr val="bg1"/>
                </a:solidFill>
                <a:latin typeface="Poppins" pitchFamily="2" charset="77"/>
                <a:cs typeface="Poppins" pitchFamily="2" charset="77"/>
              </a:rPr>
              <a:t> </a:t>
            </a:r>
            <a:r>
              <a:rPr lang="en-US" sz="2400" spc="-20" dirty="0" err="1">
                <a:solidFill>
                  <a:schemeClr val="bg1"/>
                </a:solidFill>
                <a:latin typeface="Poppins" pitchFamily="2" charset="77"/>
                <a:cs typeface="Poppins" pitchFamily="2" charset="77"/>
              </a:rPr>
              <a:t>verlenging</a:t>
            </a:r>
            <a:r>
              <a:rPr lang="en-US" sz="2400" spc="-20" dirty="0">
                <a:solidFill>
                  <a:schemeClr val="bg1"/>
                </a:solidFill>
                <a:latin typeface="Poppins" pitchFamily="2" charset="77"/>
                <a:cs typeface="Poppins" pitchFamily="2" charset="77"/>
              </a:rPr>
              <a:t> van 15 </a:t>
            </a:r>
            <a:r>
              <a:rPr lang="en-US" sz="2400" spc="-20" dirty="0" err="1">
                <a:solidFill>
                  <a:schemeClr val="bg1"/>
                </a:solidFill>
                <a:latin typeface="Poppins" pitchFamily="2" charset="77"/>
                <a:cs typeface="Poppins" pitchFamily="2" charset="77"/>
              </a:rPr>
              <a:t>jaar</a:t>
            </a:r>
            <a:r>
              <a:rPr lang="en-US" sz="2400" spc="-20" dirty="0">
                <a:solidFill>
                  <a:schemeClr val="bg1"/>
                </a:solidFill>
                <a:latin typeface="Poppins" pitchFamily="2" charset="77"/>
                <a:cs typeface="Poppins" pitchFamily="2" charset="77"/>
              </a:rPr>
              <a:t>. </a:t>
            </a:r>
            <a:r>
              <a:rPr lang="en-US" sz="2400" spc="-20" dirty="0" err="1">
                <a:solidFill>
                  <a:schemeClr val="bg1"/>
                </a:solidFill>
                <a:latin typeface="Poppins" pitchFamily="2" charset="77"/>
                <a:cs typeface="Poppins" pitchFamily="2" charset="77"/>
              </a:rPr>
              <a:t>Aflossing</a:t>
            </a:r>
            <a:r>
              <a:rPr lang="en-US" sz="2400" spc="-20" dirty="0">
                <a:solidFill>
                  <a:schemeClr val="bg1"/>
                </a:solidFill>
                <a:latin typeface="Poppins" pitchFamily="2" charset="77"/>
                <a:cs typeface="Poppins" pitchFamily="2" charset="77"/>
              </a:rPr>
              <a:t> </a:t>
            </a:r>
            <a:r>
              <a:rPr lang="en-US" sz="2400" spc="-20" dirty="0" err="1">
                <a:solidFill>
                  <a:schemeClr val="bg1"/>
                </a:solidFill>
                <a:latin typeface="Poppins" pitchFamily="2" charset="77"/>
                <a:cs typeface="Poppins" pitchFamily="2" charset="77"/>
              </a:rPr>
              <a:t>bij</a:t>
            </a:r>
            <a:r>
              <a:rPr lang="en-US" sz="2400" spc="-20" dirty="0">
                <a:solidFill>
                  <a:schemeClr val="bg1"/>
                </a:solidFill>
                <a:latin typeface="Poppins" pitchFamily="2" charset="77"/>
                <a:cs typeface="Poppins" pitchFamily="2" charset="77"/>
              </a:rPr>
              <a:t> </a:t>
            </a:r>
            <a:r>
              <a:rPr lang="en-US" sz="2400" spc="-20" dirty="0" err="1">
                <a:solidFill>
                  <a:schemeClr val="bg1"/>
                </a:solidFill>
                <a:latin typeface="Poppins" pitchFamily="2" charset="77"/>
                <a:cs typeface="Poppins" pitchFamily="2" charset="77"/>
              </a:rPr>
              <a:t>verkoop</a:t>
            </a:r>
            <a:r>
              <a:rPr lang="en-US" sz="2400" spc="-20" dirty="0">
                <a:solidFill>
                  <a:schemeClr val="bg1"/>
                </a:solidFill>
                <a:latin typeface="Poppins" pitchFamily="2" charset="77"/>
                <a:cs typeface="Poppins" pitchFamily="2" charset="77"/>
              </a:rPr>
              <a:t> of </a:t>
            </a:r>
            <a:r>
              <a:rPr lang="en-US" sz="2400" spc="-20" dirty="0" err="1">
                <a:solidFill>
                  <a:schemeClr val="bg1"/>
                </a:solidFill>
                <a:latin typeface="Poppins" pitchFamily="2" charset="77"/>
                <a:cs typeface="Poppins" pitchFamily="2" charset="77"/>
              </a:rPr>
              <a:t>overlijden</a:t>
            </a:r>
            <a:r>
              <a:rPr lang="en-US" sz="2400" spc="-20" dirty="0">
                <a:solidFill>
                  <a:schemeClr val="bg1"/>
                </a:solidFill>
                <a:latin typeface="Poppins" pitchFamily="2" charset="77"/>
                <a:cs typeface="Poppins" pitchFamily="2" charset="77"/>
              </a:rPr>
              <a:t>.</a:t>
            </a:r>
          </a:p>
        </p:txBody>
      </p:sp>
      <p:sp>
        <p:nvSpPr>
          <p:cNvPr id="8" name="TextBox 7">
            <a:extLst>
              <a:ext uri="{FF2B5EF4-FFF2-40B4-BE49-F238E27FC236}">
                <a16:creationId xmlns:a16="http://schemas.microsoft.com/office/drawing/2014/main" id="{916CE8AA-84A4-0C45-90E5-C6C196C084C7}"/>
              </a:ext>
            </a:extLst>
          </p:cNvPr>
          <p:cNvSpPr txBox="1"/>
          <p:nvPr/>
        </p:nvSpPr>
        <p:spPr>
          <a:xfrm>
            <a:off x="6190674" y="5070244"/>
            <a:ext cx="3306619" cy="1138773"/>
          </a:xfrm>
          <a:prstGeom prst="rect">
            <a:avLst/>
          </a:prstGeom>
          <a:noFill/>
        </p:spPr>
        <p:txBody>
          <a:bodyPr wrap="square" rtlCol="0" anchor="b">
            <a:spAutoFit/>
          </a:bodyPr>
          <a:lstStyle/>
          <a:p>
            <a:pPr algn="ctr"/>
            <a:r>
              <a:rPr lang="en-US" sz="3400" b="1" spc="-30" dirty="0">
                <a:solidFill>
                  <a:schemeClr val="bg1"/>
                </a:solidFill>
                <a:latin typeface="Poppins" pitchFamily="2" charset="77"/>
                <a:cs typeface="Poppins" pitchFamily="2" charset="77"/>
              </a:rPr>
              <a:t>2e </a:t>
            </a:r>
            <a:r>
              <a:rPr lang="en-US" sz="3400" b="1" spc="-30" dirty="0" err="1">
                <a:solidFill>
                  <a:schemeClr val="bg1"/>
                </a:solidFill>
                <a:latin typeface="Poppins" pitchFamily="2" charset="77"/>
                <a:cs typeface="Poppins" pitchFamily="2" charset="77"/>
              </a:rPr>
              <a:t>hypotheek</a:t>
            </a:r>
            <a:r>
              <a:rPr lang="en-US" sz="3400" b="1" spc="-30" dirty="0">
                <a:solidFill>
                  <a:schemeClr val="bg1"/>
                </a:solidFill>
                <a:latin typeface="Poppins" pitchFamily="2" charset="77"/>
                <a:cs typeface="Poppins" pitchFamily="2" charset="77"/>
              </a:rPr>
              <a:t> </a:t>
            </a:r>
            <a:r>
              <a:rPr lang="en-US" sz="3400" b="1" spc="-30" dirty="0" err="1">
                <a:solidFill>
                  <a:schemeClr val="bg1"/>
                </a:solidFill>
                <a:latin typeface="Poppins" pitchFamily="2" charset="77"/>
                <a:cs typeface="Poppins" pitchFamily="2" charset="77"/>
              </a:rPr>
              <a:t>mogelijkheid</a:t>
            </a:r>
            <a:endParaRPr lang="en-US" sz="3400" b="1" spc="-30" dirty="0">
              <a:solidFill>
                <a:schemeClr val="bg1"/>
              </a:solidFill>
              <a:latin typeface="Poppins" pitchFamily="2" charset="77"/>
              <a:cs typeface="Poppins" pitchFamily="2" charset="77"/>
            </a:endParaRPr>
          </a:p>
        </p:txBody>
      </p:sp>
      <p:sp>
        <p:nvSpPr>
          <p:cNvPr id="9" name="TextBox 8">
            <a:extLst>
              <a:ext uri="{FF2B5EF4-FFF2-40B4-BE49-F238E27FC236}">
                <a16:creationId xmlns:a16="http://schemas.microsoft.com/office/drawing/2014/main" id="{2AB09ECF-A8AF-8544-85A1-B55530212BEE}"/>
              </a:ext>
            </a:extLst>
          </p:cNvPr>
          <p:cNvSpPr txBox="1"/>
          <p:nvPr/>
        </p:nvSpPr>
        <p:spPr>
          <a:xfrm>
            <a:off x="6190674" y="6237940"/>
            <a:ext cx="3306620" cy="2828147"/>
          </a:xfrm>
          <a:prstGeom prst="rect">
            <a:avLst/>
          </a:prstGeom>
          <a:noFill/>
        </p:spPr>
        <p:txBody>
          <a:bodyPr wrap="square" rtlCol="0">
            <a:spAutoFit/>
          </a:bodyPr>
          <a:lstStyle/>
          <a:p>
            <a:pPr algn="ctr">
              <a:lnSpc>
                <a:spcPts val="3600"/>
              </a:lnSpc>
            </a:pPr>
            <a:r>
              <a:rPr lang="nl-NL" sz="2400" spc="-20" dirty="0">
                <a:solidFill>
                  <a:schemeClr val="bg1"/>
                </a:solidFill>
                <a:latin typeface="Poppins" pitchFamily="2" charset="77"/>
                <a:cs typeface="Poppins" pitchFamily="2" charset="77"/>
              </a:rPr>
              <a:t>De SocioHypotheek plaatst een 2e hypotheek achter de huidige hypotheek. Voordeel: behoud gunstige huidige rente. </a:t>
            </a:r>
            <a:endParaRPr lang="en-US" sz="2400" spc="-20" dirty="0">
              <a:solidFill>
                <a:schemeClr val="bg1"/>
              </a:solidFill>
              <a:latin typeface="Poppins" pitchFamily="2" charset="77"/>
              <a:cs typeface="Poppins" pitchFamily="2" charset="77"/>
            </a:endParaRPr>
          </a:p>
        </p:txBody>
      </p:sp>
      <p:sp>
        <p:nvSpPr>
          <p:cNvPr id="10" name="TextBox 9">
            <a:extLst>
              <a:ext uri="{FF2B5EF4-FFF2-40B4-BE49-F238E27FC236}">
                <a16:creationId xmlns:a16="http://schemas.microsoft.com/office/drawing/2014/main" id="{4839F284-0836-794C-9784-C9CAE7DCC68C}"/>
              </a:ext>
            </a:extLst>
          </p:cNvPr>
          <p:cNvSpPr txBox="1"/>
          <p:nvPr/>
        </p:nvSpPr>
        <p:spPr>
          <a:xfrm>
            <a:off x="10507809" y="5070244"/>
            <a:ext cx="3306619" cy="113877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Restschuld</a:t>
            </a:r>
            <a:r>
              <a:rPr lang="en-US" sz="3400" b="1" spc="-30" dirty="0">
                <a:solidFill>
                  <a:schemeClr val="bg1"/>
                </a:solidFill>
                <a:latin typeface="Poppins" pitchFamily="2" charset="77"/>
                <a:cs typeface="Poppins" pitchFamily="2" charset="77"/>
              </a:rPr>
              <a:t> </a:t>
            </a:r>
            <a:r>
              <a:rPr lang="en-US" sz="3400" b="1" spc="-30" dirty="0" err="1">
                <a:solidFill>
                  <a:schemeClr val="bg1"/>
                </a:solidFill>
                <a:latin typeface="Poppins" pitchFamily="2" charset="77"/>
                <a:cs typeface="Poppins" pitchFamily="2" charset="77"/>
              </a:rPr>
              <a:t>garantie</a:t>
            </a:r>
            <a:endParaRPr lang="en-US" sz="3400" b="1" spc="-30" dirty="0">
              <a:solidFill>
                <a:schemeClr val="bg1"/>
              </a:solidFill>
              <a:latin typeface="Poppins" pitchFamily="2" charset="77"/>
              <a:cs typeface="Poppins" pitchFamily="2" charset="77"/>
            </a:endParaRPr>
          </a:p>
        </p:txBody>
      </p:sp>
      <p:sp>
        <p:nvSpPr>
          <p:cNvPr id="11" name="TextBox 10">
            <a:extLst>
              <a:ext uri="{FF2B5EF4-FFF2-40B4-BE49-F238E27FC236}">
                <a16:creationId xmlns:a16="http://schemas.microsoft.com/office/drawing/2014/main" id="{1A67DA4F-FA7F-B644-B762-ADA1BE66FF75}"/>
              </a:ext>
            </a:extLst>
          </p:cNvPr>
          <p:cNvSpPr txBox="1"/>
          <p:nvPr/>
        </p:nvSpPr>
        <p:spPr>
          <a:xfrm>
            <a:off x="10507807" y="6237940"/>
            <a:ext cx="3306620" cy="2828147"/>
          </a:xfrm>
          <a:prstGeom prst="rect">
            <a:avLst/>
          </a:prstGeom>
          <a:noFill/>
        </p:spPr>
        <p:txBody>
          <a:bodyPr wrap="square" rtlCol="0">
            <a:spAutoFit/>
          </a:bodyPr>
          <a:lstStyle/>
          <a:p>
            <a:pPr algn="ctr">
              <a:lnSpc>
                <a:spcPts val="3600"/>
              </a:lnSpc>
            </a:pPr>
            <a:r>
              <a:rPr lang="nl-NL" sz="2400" spc="-20" dirty="0">
                <a:solidFill>
                  <a:schemeClr val="bg1"/>
                </a:solidFill>
                <a:latin typeface="Poppins" pitchFamily="2" charset="77"/>
                <a:cs typeface="Poppins" pitchFamily="2" charset="77"/>
              </a:rPr>
              <a:t>Op het moment dat de woning wordt verkocht en de schuld hoger is dan de woningwaarde schelden wij het restant schuld kwijt. </a:t>
            </a:r>
            <a:endParaRPr lang="en-US" sz="2400" spc="-20" dirty="0">
              <a:solidFill>
                <a:schemeClr val="bg1"/>
              </a:solidFill>
              <a:latin typeface="Poppins" pitchFamily="2" charset="77"/>
              <a:cs typeface="Poppins" pitchFamily="2" charset="77"/>
            </a:endParaRPr>
          </a:p>
        </p:txBody>
      </p:sp>
      <p:sp>
        <p:nvSpPr>
          <p:cNvPr id="12" name="TextBox 11">
            <a:extLst>
              <a:ext uri="{FF2B5EF4-FFF2-40B4-BE49-F238E27FC236}">
                <a16:creationId xmlns:a16="http://schemas.microsoft.com/office/drawing/2014/main" id="{D7CDA7B6-37FD-E845-8AF8-EE51FB7BCBDC}"/>
              </a:ext>
            </a:extLst>
          </p:cNvPr>
          <p:cNvSpPr txBox="1"/>
          <p:nvPr/>
        </p:nvSpPr>
        <p:spPr>
          <a:xfrm>
            <a:off x="14894214" y="5593464"/>
            <a:ext cx="3306619" cy="61555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Geen</a:t>
            </a:r>
            <a:r>
              <a:rPr lang="en-US" sz="3400" b="1" spc="-30" dirty="0">
                <a:solidFill>
                  <a:schemeClr val="bg1"/>
                </a:solidFill>
                <a:latin typeface="Poppins" pitchFamily="2" charset="77"/>
                <a:cs typeface="Poppins" pitchFamily="2" charset="77"/>
              </a:rPr>
              <a:t> </a:t>
            </a:r>
            <a:r>
              <a:rPr lang="en-US" sz="3400" b="1" spc="-30" dirty="0" err="1">
                <a:solidFill>
                  <a:schemeClr val="bg1"/>
                </a:solidFill>
                <a:latin typeface="Poppins" pitchFamily="2" charset="77"/>
                <a:cs typeface="Poppins" pitchFamily="2" charset="77"/>
              </a:rPr>
              <a:t>rentelasten</a:t>
            </a:r>
            <a:endParaRPr lang="en-US" sz="3400" b="1" spc="-30" dirty="0">
              <a:solidFill>
                <a:schemeClr val="bg1"/>
              </a:solidFill>
              <a:latin typeface="Poppins" pitchFamily="2" charset="77"/>
              <a:cs typeface="Poppins" pitchFamily="2" charset="77"/>
            </a:endParaRPr>
          </a:p>
        </p:txBody>
      </p:sp>
      <p:sp>
        <p:nvSpPr>
          <p:cNvPr id="13" name="TextBox 12">
            <a:extLst>
              <a:ext uri="{FF2B5EF4-FFF2-40B4-BE49-F238E27FC236}">
                <a16:creationId xmlns:a16="http://schemas.microsoft.com/office/drawing/2014/main" id="{4CC0FC52-B46B-594A-8B7A-92C2F459E52E}"/>
              </a:ext>
            </a:extLst>
          </p:cNvPr>
          <p:cNvSpPr txBox="1"/>
          <p:nvPr/>
        </p:nvSpPr>
        <p:spPr>
          <a:xfrm>
            <a:off x="14894214" y="6237940"/>
            <a:ext cx="3306620" cy="2366482"/>
          </a:xfrm>
          <a:prstGeom prst="rect">
            <a:avLst/>
          </a:prstGeom>
          <a:noFill/>
        </p:spPr>
        <p:txBody>
          <a:bodyPr wrap="square" rtlCol="0">
            <a:spAutoFit/>
          </a:bodyPr>
          <a:lstStyle/>
          <a:p>
            <a:pPr algn="ctr">
              <a:lnSpc>
                <a:spcPts val="3600"/>
              </a:lnSpc>
            </a:pPr>
            <a:r>
              <a:rPr lang="nl-NL" sz="2400" spc="-20" dirty="0">
                <a:solidFill>
                  <a:schemeClr val="bg1"/>
                </a:solidFill>
                <a:latin typeface="Poppins" pitchFamily="2" charset="77"/>
                <a:cs typeface="Poppins" pitchFamily="2" charset="77"/>
              </a:rPr>
              <a:t>De SocioHypotheek gaat niet ten koste van het netto besteedbaar inkomen. De rente wordt verwerkt in de schuld.</a:t>
            </a:r>
          </a:p>
        </p:txBody>
      </p:sp>
      <p:sp>
        <p:nvSpPr>
          <p:cNvPr id="14" name="TextBox 13">
            <a:extLst>
              <a:ext uri="{FF2B5EF4-FFF2-40B4-BE49-F238E27FC236}">
                <a16:creationId xmlns:a16="http://schemas.microsoft.com/office/drawing/2014/main" id="{66D54BC7-2917-B94F-A568-878F21DC0A4A}"/>
              </a:ext>
            </a:extLst>
          </p:cNvPr>
          <p:cNvSpPr txBox="1"/>
          <p:nvPr/>
        </p:nvSpPr>
        <p:spPr>
          <a:xfrm>
            <a:off x="19244543" y="5070244"/>
            <a:ext cx="3306619" cy="113877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Ruime</a:t>
            </a:r>
            <a:r>
              <a:rPr lang="en-US" sz="3400" b="1" spc="-30" dirty="0">
                <a:solidFill>
                  <a:schemeClr val="bg1"/>
                </a:solidFill>
                <a:latin typeface="Poppins" pitchFamily="2" charset="77"/>
                <a:cs typeface="Poppins" pitchFamily="2" charset="77"/>
              </a:rPr>
              <a:t> </a:t>
            </a:r>
            <a:r>
              <a:rPr lang="en-US" sz="3400" b="1" spc="-30" dirty="0" err="1">
                <a:solidFill>
                  <a:schemeClr val="bg1"/>
                </a:solidFill>
                <a:latin typeface="Poppins" pitchFamily="2" charset="77"/>
                <a:cs typeface="Poppins" pitchFamily="2" charset="77"/>
              </a:rPr>
              <a:t>mogelijkheden</a:t>
            </a:r>
            <a:endParaRPr lang="en-US" sz="3400" b="1" spc="-30" dirty="0">
              <a:solidFill>
                <a:schemeClr val="bg1"/>
              </a:solidFill>
              <a:latin typeface="Poppins" pitchFamily="2" charset="77"/>
              <a:cs typeface="Poppins" pitchFamily="2" charset="77"/>
            </a:endParaRPr>
          </a:p>
        </p:txBody>
      </p:sp>
      <p:sp>
        <p:nvSpPr>
          <p:cNvPr id="15" name="TextBox 14">
            <a:extLst>
              <a:ext uri="{FF2B5EF4-FFF2-40B4-BE49-F238E27FC236}">
                <a16:creationId xmlns:a16="http://schemas.microsoft.com/office/drawing/2014/main" id="{E7C39904-77A4-0C43-BEAB-16A3F8A95DA3}"/>
              </a:ext>
            </a:extLst>
          </p:cNvPr>
          <p:cNvSpPr txBox="1"/>
          <p:nvPr/>
        </p:nvSpPr>
        <p:spPr>
          <a:xfrm>
            <a:off x="19244541" y="6237940"/>
            <a:ext cx="3306620" cy="2828147"/>
          </a:xfrm>
          <a:prstGeom prst="rect">
            <a:avLst/>
          </a:prstGeom>
          <a:noFill/>
        </p:spPr>
        <p:txBody>
          <a:bodyPr wrap="square" rtlCol="0">
            <a:spAutoFit/>
          </a:bodyPr>
          <a:lstStyle/>
          <a:p>
            <a:pPr algn="ctr">
              <a:lnSpc>
                <a:spcPts val="3600"/>
              </a:lnSpc>
            </a:pPr>
            <a:r>
              <a:rPr lang="en-US" sz="2400" spc="-20" dirty="0" err="1">
                <a:solidFill>
                  <a:schemeClr val="bg1"/>
                </a:solidFill>
                <a:latin typeface="Poppins" pitchFamily="2" charset="77"/>
                <a:cs typeface="Poppins" pitchFamily="2" charset="77"/>
              </a:rPr>
              <a:t>Bruto</a:t>
            </a:r>
            <a:r>
              <a:rPr lang="en-US" sz="2400" spc="-20" dirty="0">
                <a:solidFill>
                  <a:schemeClr val="bg1"/>
                </a:solidFill>
                <a:latin typeface="Poppins" pitchFamily="2" charset="77"/>
                <a:cs typeface="Poppins" pitchFamily="2" charset="77"/>
              </a:rPr>
              <a:t> plafond van 750.000 EUR. </a:t>
            </a:r>
            <a:br>
              <a:rPr lang="en-US" sz="2400" spc="-20" dirty="0">
                <a:solidFill>
                  <a:schemeClr val="bg1"/>
                </a:solidFill>
                <a:latin typeface="Poppins" pitchFamily="2" charset="77"/>
                <a:cs typeface="Poppins" pitchFamily="2" charset="77"/>
              </a:rPr>
            </a:br>
            <a:r>
              <a:rPr lang="en-US" sz="2400" spc="-20" dirty="0" err="1">
                <a:solidFill>
                  <a:schemeClr val="bg1"/>
                </a:solidFill>
                <a:latin typeface="Poppins" pitchFamily="2" charset="77"/>
                <a:cs typeface="Poppins" pitchFamily="2" charset="77"/>
              </a:rPr>
              <a:t>Geen</a:t>
            </a:r>
            <a:r>
              <a:rPr lang="en-US" sz="2400" spc="-20" dirty="0">
                <a:solidFill>
                  <a:schemeClr val="bg1"/>
                </a:solidFill>
                <a:latin typeface="Poppins" pitchFamily="2" charset="77"/>
                <a:cs typeface="Poppins" pitchFamily="2" charset="77"/>
              </a:rPr>
              <a:t> plafond </a:t>
            </a:r>
            <a:r>
              <a:rPr lang="en-US" sz="2400" spc="-20" dirty="0" err="1">
                <a:solidFill>
                  <a:schemeClr val="bg1"/>
                </a:solidFill>
                <a:latin typeface="Poppins" pitchFamily="2" charset="77"/>
                <a:cs typeface="Poppins" pitchFamily="2" charset="77"/>
              </a:rPr>
              <a:t>woningwaarde</a:t>
            </a:r>
            <a:r>
              <a:rPr lang="en-US" sz="2400" spc="-20" dirty="0">
                <a:solidFill>
                  <a:schemeClr val="bg1"/>
                </a:solidFill>
                <a:latin typeface="Poppins" pitchFamily="2" charset="77"/>
                <a:cs typeface="Poppins" pitchFamily="2" charset="77"/>
              </a:rPr>
              <a:t>.</a:t>
            </a:r>
          </a:p>
          <a:p>
            <a:pPr algn="ctr">
              <a:lnSpc>
                <a:spcPts val="3600"/>
              </a:lnSpc>
            </a:pPr>
            <a:r>
              <a:rPr lang="en-US" sz="2400" spc="-20" dirty="0" err="1">
                <a:solidFill>
                  <a:schemeClr val="bg1"/>
                </a:solidFill>
                <a:latin typeface="Poppins" pitchFamily="2" charset="77"/>
                <a:cs typeface="Poppins" pitchFamily="2" charset="77"/>
              </a:rPr>
              <a:t>Vanaf</a:t>
            </a:r>
            <a:r>
              <a:rPr lang="en-US" sz="2400" spc="-20" dirty="0">
                <a:solidFill>
                  <a:schemeClr val="bg1"/>
                </a:solidFill>
                <a:latin typeface="Poppins" pitchFamily="2" charset="77"/>
                <a:cs typeface="Poppins" pitchFamily="2" charset="77"/>
              </a:rPr>
              <a:t> 60 </a:t>
            </a:r>
            <a:r>
              <a:rPr lang="en-US" sz="2400" spc="-20" dirty="0" err="1">
                <a:solidFill>
                  <a:schemeClr val="bg1"/>
                </a:solidFill>
                <a:latin typeface="Poppins" pitchFamily="2" charset="77"/>
                <a:cs typeface="Poppins" pitchFamily="2" charset="77"/>
              </a:rPr>
              <a:t>jaar</a:t>
            </a:r>
            <a:r>
              <a:rPr lang="en-US" sz="2400" spc="-20" dirty="0">
                <a:solidFill>
                  <a:schemeClr val="bg1"/>
                </a:solidFill>
                <a:latin typeface="Poppins" pitchFamily="2" charset="77"/>
                <a:cs typeface="Poppins" pitchFamily="2" charset="77"/>
              </a:rPr>
              <a:t>, </a:t>
            </a:r>
            <a:r>
              <a:rPr lang="en-US" sz="2400" spc="-20" dirty="0" err="1">
                <a:solidFill>
                  <a:schemeClr val="bg1"/>
                </a:solidFill>
                <a:latin typeface="Poppins" pitchFamily="2" charset="77"/>
                <a:cs typeface="Poppins" pitchFamily="2" charset="77"/>
              </a:rPr>
              <a:t>geen</a:t>
            </a:r>
            <a:r>
              <a:rPr lang="en-US" sz="2400" spc="-20" dirty="0">
                <a:solidFill>
                  <a:schemeClr val="bg1"/>
                </a:solidFill>
                <a:latin typeface="Poppins" pitchFamily="2" charset="77"/>
                <a:cs typeface="Poppins" pitchFamily="2" charset="77"/>
              </a:rPr>
              <a:t> </a:t>
            </a:r>
            <a:r>
              <a:rPr lang="en-US" sz="2400" spc="-20" dirty="0" err="1">
                <a:solidFill>
                  <a:schemeClr val="bg1"/>
                </a:solidFill>
                <a:latin typeface="Poppins" pitchFamily="2" charset="77"/>
                <a:cs typeface="Poppins" pitchFamily="2" charset="77"/>
              </a:rPr>
              <a:t>limiet</a:t>
            </a:r>
            <a:r>
              <a:rPr lang="en-US" sz="2400" spc="-20" dirty="0">
                <a:solidFill>
                  <a:schemeClr val="bg1"/>
                </a:solidFill>
                <a:latin typeface="Poppins" pitchFamily="2" charset="77"/>
                <a:cs typeface="Poppins" pitchFamily="2" charset="77"/>
              </a:rPr>
              <a:t> op </a:t>
            </a:r>
            <a:r>
              <a:rPr lang="en-US" sz="2400" spc="-20" dirty="0" err="1">
                <a:solidFill>
                  <a:schemeClr val="bg1"/>
                </a:solidFill>
                <a:latin typeface="Poppins" pitchFamily="2" charset="77"/>
                <a:cs typeface="Poppins" pitchFamily="2" charset="77"/>
              </a:rPr>
              <a:t>aanvangsleeftijd</a:t>
            </a:r>
            <a:r>
              <a:rPr lang="en-US" sz="2400" spc="-20" dirty="0">
                <a:solidFill>
                  <a:schemeClr val="bg1"/>
                </a:solidFill>
                <a:latin typeface="Poppins" pitchFamily="2" charset="77"/>
                <a:cs typeface="Poppins" pitchFamily="2" charset="77"/>
              </a:rPr>
              <a:t>.</a:t>
            </a:r>
          </a:p>
        </p:txBody>
      </p:sp>
      <p:pic>
        <p:nvPicPr>
          <p:cNvPr id="36" name="Afbeelding 35">
            <a:extLst>
              <a:ext uri="{FF2B5EF4-FFF2-40B4-BE49-F238E27FC236}">
                <a16:creationId xmlns:a16="http://schemas.microsoft.com/office/drawing/2014/main" id="{BA4DDC89-DF50-4351-A02A-9C62F2464F4B}"/>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23320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71">
            <a:extLst>
              <a:ext uri="{FF2B5EF4-FFF2-40B4-BE49-F238E27FC236}">
                <a16:creationId xmlns:a16="http://schemas.microsoft.com/office/drawing/2014/main" id="{50E96FA6-9D96-C14C-ADF9-F1529A033AAC}"/>
              </a:ext>
            </a:extLst>
          </p:cNvPr>
          <p:cNvSpPr>
            <a:spLocks noChangeArrowheads="1"/>
          </p:cNvSpPr>
          <p:nvPr/>
        </p:nvSpPr>
        <p:spPr bwMode="auto">
          <a:xfrm>
            <a:off x="1625695" y="3952182"/>
            <a:ext cx="3729776" cy="7272792"/>
          </a:xfrm>
          <a:prstGeom prst="round2SameRect">
            <a:avLst>
              <a:gd name="adj1" fmla="val 0"/>
              <a:gd name="adj2" fmla="val 13177"/>
            </a:avLst>
          </a:prstGeom>
          <a:solidFill>
            <a:srgbClr val="6DDDAF"/>
          </a:solidFill>
          <a:ln>
            <a:noFill/>
          </a:ln>
          <a:effectLst/>
        </p:spPr>
        <p:txBody>
          <a:bodyPr wrap="none" anchor="ctr"/>
          <a:lstStyle/>
          <a:p>
            <a:endParaRPr lang="en-US" sz="3599" dirty="0">
              <a:latin typeface="Poppins" pitchFamily="2" charset="77"/>
            </a:endParaRPr>
          </a:p>
        </p:txBody>
      </p:sp>
      <p:sp>
        <p:nvSpPr>
          <p:cNvPr id="17" name="Freeform 72">
            <a:extLst>
              <a:ext uri="{FF2B5EF4-FFF2-40B4-BE49-F238E27FC236}">
                <a16:creationId xmlns:a16="http://schemas.microsoft.com/office/drawing/2014/main" id="{A6A06A31-C91F-C947-9F80-F6318616B0FE}"/>
              </a:ext>
            </a:extLst>
          </p:cNvPr>
          <p:cNvSpPr>
            <a:spLocks noChangeArrowheads="1"/>
          </p:cNvSpPr>
          <p:nvPr/>
        </p:nvSpPr>
        <p:spPr bwMode="auto">
          <a:xfrm>
            <a:off x="5981681" y="3952182"/>
            <a:ext cx="3729780" cy="7272792"/>
          </a:xfrm>
          <a:prstGeom prst="round2SameRect">
            <a:avLst>
              <a:gd name="adj1" fmla="val 0"/>
              <a:gd name="adj2" fmla="val 13475"/>
            </a:avLst>
          </a:prstGeom>
          <a:solidFill>
            <a:srgbClr val="45B982"/>
          </a:solidFill>
          <a:ln>
            <a:noFill/>
          </a:ln>
          <a:effectLst/>
        </p:spPr>
        <p:txBody>
          <a:bodyPr wrap="none" anchor="ctr"/>
          <a:lstStyle/>
          <a:p>
            <a:endParaRPr lang="en-US" sz="3599" dirty="0">
              <a:latin typeface="Poppins" pitchFamily="2" charset="77"/>
            </a:endParaRPr>
          </a:p>
        </p:txBody>
      </p:sp>
      <p:sp>
        <p:nvSpPr>
          <p:cNvPr id="18" name="Freeform 73">
            <a:extLst>
              <a:ext uri="{FF2B5EF4-FFF2-40B4-BE49-F238E27FC236}">
                <a16:creationId xmlns:a16="http://schemas.microsoft.com/office/drawing/2014/main" id="{7F590529-557A-114E-A716-D83157E85910}"/>
              </a:ext>
            </a:extLst>
          </p:cNvPr>
          <p:cNvSpPr>
            <a:spLocks noChangeArrowheads="1"/>
          </p:cNvSpPr>
          <p:nvPr/>
        </p:nvSpPr>
        <p:spPr bwMode="auto">
          <a:xfrm>
            <a:off x="10332173" y="3952182"/>
            <a:ext cx="3729780" cy="7272792"/>
          </a:xfrm>
          <a:prstGeom prst="round2SameRect">
            <a:avLst>
              <a:gd name="adj1" fmla="val 0"/>
              <a:gd name="adj2" fmla="val 13662"/>
            </a:avLst>
          </a:prstGeom>
          <a:solidFill>
            <a:srgbClr val="003F4C"/>
          </a:solidFill>
          <a:ln>
            <a:noFill/>
          </a:ln>
          <a:effectLst/>
        </p:spPr>
        <p:txBody>
          <a:bodyPr wrap="none" anchor="ctr"/>
          <a:lstStyle/>
          <a:p>
            <a:endParaRPr lang="en-US" sz="3599" dirty="0">
              <a:latin typeface="Poppins" pitchFamily="2" charset="77"/>
            </a:endParaRPr>
          </a:p>
        </p:txBody>
      </p:sp>
      <p:sp>
        <p:nvSpPr>
          <p:cNvPr id="19" name="Freeform 74">
            <a:extLst>
              <a:ext uri="{FF2B5EF4-FFF2-40B4-BE49-F238E27FC236}">
                <a16:creationId xmlns:a16="http://schemas.microsoft.com/office/drawing/2014/main" id="{46BF89E5-3FCF-B746-B3EC-BB2FFFB771C6}"/>
              </a:ext>
            </a:extLst>
          </p:cNvPr>
          <p:cNvSpPr>
            <a:spLocks noChangeArrowheads="1"/>
          </p:cNvSpPr>
          <p:nvPr/>
        </p:nvSpPr>
        <p:spPr bwMode="auto">
          <a:xfrm>
            <a:off x="14682667" y="3952182"/>
            <a:ext cx="3729780" cy="7272792"/>
          </a:xfrm>
          <a:prstGeom prst="round2SameRect">
            <a:avLst>
              <a:gd name="adj1" fmla="val 0"/>
              <a:gd name="adj2" fmla="val 13662"/>
            </a:avLst>
          </a:prstGeom>
          <a:solidFill>
            <a:srgbClr val="45B982"/>
          </a:solidFill>
          <a:ln>
            <a:noFill/>
          </a:ln>
          <a:effectLst/>
        </p:spPr>
        <p:txBody>
          <a:bodyPr wrap="none" anchor="ctr"/>
          <a:lstStyle/>
          <a:p>
            <a:endParaRPr lang="en-US" sz="3599" dirty="0">
              <a:latin typeface="Poppins" pitchFamily="2" charset="77"/>
            </a:endParaRPr>
          </a:p>
        </p:txBody>
      </p:sp>
      <p:sp>
        <p:nvSpPr>
          <p:cNvPr id="20" name="Freeform 75">
            <a:extLst>
              <a:ext uri="{FF2B5EF4-FFF2-40B4-BE49-F238E27FC236}">
                <a16:creationId xmlns:a16="http://schemas.microsoft.com/office/drawing/2014/main" id="{7422750E-C3A6-8041-92C1-A2F6C96E697A}"/>
              </a:ext>
            </a:extLst>
          </p:cNvPr>
          <p:cNvSpPr>
            <a:spLocks noChangeArrowheads="1"/>
          </p:cNvSpPr>
          <p:nvPr/>
        </p:nvSpPr>
        <p:spPr bwMode="auto">
          <a:xfrm>
            <a:off x="19033159" y="3952182"/>
            <a:ext cx="3729780" cy="7272792"/>
          </a:xfrm>
          <a:prstGeom prst="round2SameRect">
            <a:avLst>
              <a:gd name="adj1" fmla="val 0"/>
              <a:gd name="adj2" fmla="val 13662"/>
            </a:avLst>
          </a:prstGeom>
          <a:solidFill>
            <a:srgbClr val="6DDDAF"/>
          </a:solidFill>
          <a:ln>
            <a:noFill/>
          </a:ln>
          <a:effectLst/>
        </p:spPr>
        <p:txBody>
          <a:bodyPr wrap="none" anchor="ctr"/>
          <a:lstStyle/>
          <a:p>
            <a:endParaRPr lang="en-US" sz="3599" dirty="0">
              <a:latin typeface="Poppins" pitchFamily="2" charset="77"/>
            </a:endParaRPr>
          </a:p>
        </p:txBody>
      </p:sp>
      <p:sp>
        <p:nvSpPr>
          <p:cNvPr id="21" name="Freeform 76">
            <a:extLst>
              <a:ext uri="{FF2B5EF4-FFF2-40B4-BE49-F238E27FC236}">
                <a16:creationId xmlns:a16="http://schemas.microsoft.com/office/drawing/2014/main" id="{DF6032AB-58AC-D749-8EDD-04ABBE108192}"/>
              </a:ext>
            </a:extLst>
          </p:cNvPr>
          <p:cNvSpPr>
            <a:spLocks noChangeArrowheads="1"/>
          </p:cNvSpPr>
          <p:nvPr/>
        </p:nvSpPr>
        <p:spPr bwMode="auto">
          <a:xfrm>
            <a:off x="6734231" y="10120871"/>
            <a:ext cx="2219191" cy="2219190"/>
          </a:xfrm>
          <a:custGeom>
            <a:avLst/>
            <a:gdLst>
              <a:gd name="T0" fmla="*/ 1779 w 1780"/>
              <a:gd name="T1" fmla="*/ 889 h 1780"/>
              <a:gd name="T2" fmla="*/ 1779 w 1780"/>
              <a:gd name="T3" fmla="*/ 889 h 1780"/>
              <a:gd name="T4" fmla="*/ 890 w 1780"/>
              <a:gd name="T5" fmla="*/ 1779 h 1780"/>
              <a:gd name="T6" fmla="*/ 890 w 1780"/>
              <a:gd name="T7" fmla="*/ 1779 h 1780"/>
              <a:gd name="T8" fmla="*/ 0 w 1780"/>
              <a:gd name="T9" fmla="*/ 889 h 1780"/>
              <a:gd name="T10" fmla="*/ 0 w 1780"/>
              <a:gd name="T11" fmla="*/ 889 h 1780"/>
              <a:gd name="T12" fmla="*/ 890 w 1780"/>
              <a:gd name="T13" fmla="*/ 0 h 1780"/>
              <a:gd name="T14" fmla="*/ 890 w 1780"/>
              <a:gd name="T15" fmla="*/ 0 h 1780"/>
              <a:gd name="T16" fmla="*/ 1779 w 1780"/>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0" h="1780">
                <a:moveTo>
                  <a:pt x="1779" y="889"/>
                </a:moveTo>
                <a:lnTo>
                  <a:pt x="1779" y="889"/>
                </a:lnTo>
                <a:cubicBezTo>
                  <a:pt x="1779" y="1380"/>
                  <a:pt x="1381" y="1779"/>
                  <a:pt x="890" y="1779"/>
                </a:cubicBezTo>
                <a:lnTo>
                  <a:pt x="890" y="1779"/>
                </a:lnTo>
                <a:cubicBezTo>
                  <a:pt x="398" y="1779"/>
                  <a:pt x="0" y="1380"/>
                  <a:pt x="0" y="889"/>
                </a:cubicBezTo>
                <a:lnTo>
                  <a:pt x="0" y="889"/>
                </a:lnTo>
                <a:cubicBezTo>
                  <a:pt x="0" y="398"/>
                  <a:pt x="398" y="0"/>
                  <a:pt x="890" y="0"/>
                </a:cubicBezTo>
                <a:lnTo>
                  <a:pt x="890" y="0"/>
                </a:lnTo>
                <a:cubicBezTo>
                  <a:pt x="1381" y="0"/>
                  <a:pt x="1779" y="398"/>
                  <a:pt x="1779"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2" name="Freeform 77">
            <a:extLst>
              <a:ext uri="{FF2B5EF4-FFF2-40B4-BE49-F238E27FC236}">
                <a16:creationId xmlns:a16="http://schemas.microsoft.com/office/drawing/2014/main" id="{2E524D7E-4C77-A149-9CB6-63969C9C2F34}"/>
              </a:ext>
            </a:extLst>
          </p:cNvPr>
          <p:cNvSpPr>
            <a:spLocks noChangeArrowheads="1"/>
          </p:cNvSpPr>
          <p:nvPr/>
        </p:nvSpPr>
        <p:spPr bwMode="auto">
          <a:xfrm>
            <a:off x="11084725" y="10120871"/>
            <a:ext cx="2219191" cy="2219190"/>
          </a:xfrm>
          <a:custGeom>
            <a:avLst/>
            <a:gdLst>
              <a:gd name="T0" fmla="*/ 1779 w 1780"/>
              <a:gd name="T1" fmla="*/ 889 h 1780"/>
              <a:gd name="T2" fmla="*/ 1779 w 1780"/>
              <a:gd name="T3" fmla="*/ 889 h 1780"/>
              <a:gd name="T4" fmla="*/ 890 w 1780"/>
              <a:gd name="T5" fmla="*/ 1779 h 1780"/>
              <a:gd name="T6" fmla="*/ 890 w 1780"/>
              <a:gd name="T7" fmla="*/ 1779 h 1780"/>
              <a:gd name="T8" fmla="*/ 0 w 1780"/>
              <a:gd name="T9" fmla="*/ 889 h 1780"/>
              <a:gd name="T10" fmla="*/ 0 w 1780"/>
              <a:gd name="T11" fmla="*/ 889 h 1780"/>
              <a:gd name="T12" fmla="*/ 890 w 1780"/>
              <a:gd name="T13" fmla="*/ 0 h 1780"/>
              <a:gd name="T14" fmla="*/ 890 w 1780"/>
              <a:gd name="T15" fmla="*/ 0 h 1780"/>
              <a:gd name="T16" fmla="*/ 1779 w 1780"/>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0" h="1780">
                <a:moveTo>
                  <a:pt x="1779" y="889"/>
                </a:moveTo>
                <a:lnTo>
                  <a:pt x="1779" y="889"/>
                </a:lnTo>
                <a:cubicBezTo>
                  <a:pt x="1779" y="1380"/>
                  <a:pt x="1381" y="1779"/>
                  <a:pt x="890" y="1779"/>
                </a:cubicBezTo>
                <a:lnTo>
                  <a:pt x="890" y="1779"/>
                </a:lnTo>
                <a:cubicBezTo>
                  <a:pt x="399" y="1779"/>
                  <a:pt x="0" y="1380"/>
                  <a:pt x="0" y="889"/>
                </a:cubicBezTo>
                <a:lnTo>
                  <a:pt x="0" y="889"/>
                </a:lnTo>
                <a:cubicBezTo>
                  <a:pt x="0" y="398"/>
                  <a:pt x="399" y="0"/>
                  <a:pt x="890" y="0"/>
                </a:cubicBezTo>
                <a:lnTo>
                  <a:pt x="890" y="0"/>
                </a:lnTo>
                <a:cubicBezTo>
                  <a:pt x="1381" y="0"/>
                  <a:pt x="1779" y="398"/>
                  <a:pt x="1779"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3" name="Freeform 78">
            <a:extLst>
              <a:ext uri="{FF2B5EF4-FFF2-40B4-BE49-F238E27FC236}">
                <a16:creationId xmlns:a16="http://schemas.microsoft.com/office/drawing/2014/main" id="{27BA6DBD-CCD6-5B48-891D-2AEE57B748C2}"/>
              </a:ext>
            </a:extLst>
          </p:cNvPr>
          <p:cNvSpPr>
            <a:spLocks noChangeArrowheads="1"/>
          </p:cNvSpPr>
          <p:nvPr/>
        </p:nvSpPr>
        <p:spPr bwMode="auto">
          <a:xfrm>
            <a:off x="15435217" y="10120871"/>
            <a:ext cx="2219191" cy="2219190"/>
          </a:xfrm>
          <a:custGeom>
            <a:avLst/>
            <a:gdLst>
              <a:gd name="T0" fmla="*/ 1780 w 1781"/>
              <a:gd name="T1" fmla="*/ 889 h 1780"/>
              <a:gd name="T2" fmla="*/ 1780 w 1781"/>
              <a:gd name="T3" fmla="*/ 889 h 1780"/>
              <a:gd name="T4" fmla="*/ 890 w 1781"/>
              <a:gd name="T5" fmla="*/ 1779 h 1780"/>
              <a:gd name="T6" fmla="*/ 890 w 1781"/>
              <a:gd name="T7" fmla="*/ 1779 h 1780"/>
              <a:gd name="T8" fmla="*/ 0 w 1781"/>
              <a:gd name="T9" fmla="*/ 889 h 1780"/>
              <a:gd name="T10" fmla="*/ 0 w 1781"/>
              <a:gd name="T11" fmla="*/ 889 h 1780"/>
              <a:gd name="T12" fmla="*/ 890 w 1781"/>
              <a:gd name="T13" fmla="*/ 0 h 1780"/>
              <a:gd name="T14" fmla="*/ 890 w 1781"/>
              <a:gd name="T15" fmla="*/ 0 h 1780"/>
              <a:gd name="T16" fmla="*/ 1780 w 1781"/>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1" h="1780">
                <a:moveTo>
                  <a:pt x="1780" y="889"/>
                </a:moveTo>
                <a:lnTo>
                  <a:pt x="1780" y="889"/>
                </a:lnTo>
                <a:cubicBezTo>
                  <a:pt x="1780" y="1380"/>
                  <a:pt x="1381" y="1779"/>
                  <a:pt x="890" y="1779"/>
                </a:cubicBezTo>
                <a:lnTo>
                  <a:pt x="890" y="1779"/>
                </a:lnTo>
                <a:cubicBezTo>
                  <a:pt x="398" y="1779"/>
                  <a:pt x="0" y="1380"/>
                  <a:pt x="0" y="889"/>
                </a:cubicBezTo>
                <a:lnTo>
                  <a:pt x="0" y="889"/>
                </a:lnTo>
                <a:cubicBezTo>
                  <a:pt x="0" y="398"/>
                  <a:pt x="398" y="0"/>
                  <a:pt x="890" y="0"/>
                </a:cubicBezTo>
                <a:lnTo>
                  <a:pt x="890" y="0"/>
                </a:lnTo>
                <a:cubicBezTo>
                  <a:pt x="1381" y="0"/>
                  <a:pt x="1780" y="398"/>
                  <a:pt x="1780"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4" name="Freeform 79">
            <a:extLst>
              <a:ext uri="{FF2B5EF4-FFF2-40B4-BE49-F238E27FC236}">
                <a16:creationId xmlns:a16="http://schemas.microsoft.com/office/drawing/2014/main" id="{DFDFC121-0EC3-EA4A-943E-139D54ADCD95}"/>
              </a:ext>
            </a:extLst>
          </p:cNvPr>
          <p:cNvSpPr>
            <a:spLocks noChangeArrowheads="1"/>
          </p:cNvSpPr>
          <p:nvPr/>
        </p:nvSpPr>
        <p:spPr bwMode="auto">
          <a:xfrm>
            <a:off x="19785711" y="10120871"/>
            <a:ext cx="2219191" cy="2219190"/>
          </a:xfrm>
          <a:custGeom>
            <a:avLst/>
            <a:gdLst>
              <a:gd name="T0" fmla="*/ 1780 w 1781"/>
              <a:gd name="T1" fmla="*/ 889 h 1780"/>
              <a:gd name="T2" fmla="*/ 1780 w 1781"/>
              <a:gd name="T3" fmla="*/ 889 h 1780"/>
              <a:gd name="T4" fmla="*/ 890 w 1781"/>
              <a:gd name="T5" fmla="*/ 1779 h 1780"/>
              <a:gd name="T6" fmla="*/ 890 w 1781"/>
              <a:gd name="T7" fmla="*/ 1779 h 1780"/>
              <a:gd name="T8" fmla="*/ 0 w 1781"/>
              <a:gd name="T9" fmla="*/ 889 h 1780"/>
              <a:gd name="T10" fmla="*/ 0 w 1781"/>
              <a:gd name="T11" fmla="*/ 889 h 1780"/>
              <a:gd name="T12" fmla="*/ 890 w 1781"/>
              <a:gd name="T13" fmla="*/ 0 h 1780"/>
              <a:gd name="T14" fmla="*/ 890 w 1781"/>
              <a:gd name="T15" fmla="*/ 0 h 1780"/>
              <a:gd name="T16" fmla="*/ 1780 w 1781"/>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1" h="1780">
                <a:moveTo>
                  <a:pt x="1780" y="889"/>
                </a:moveTo>
                <a:lnTo>
                  <a:pt x="1780" y="889"/>
                </a:lnTo>
                <a:cubicBezTo>
                  <a:pt x="1780" y="1380"/>
                  <a:pt x="1382" y="1779"/>
                  <a:pt x="890" y="1779"/>
                </a:cubicBezTo>
                <a:lnTo>
                  <a:pt x="890" y="1779"/>
                </a:lnTo>
                <a:cubicBezTo>
                  <a:pt x="399" y="1779"/>
                  <a:pt x="0" y="1380"/>
                  <a:pt x="0" y="889"/>
                </a:cubicBezTo>
                <a:lnTo>
                  <a:pt x="0" y="889"/>
                </a:lnTo>
                <a:cubicBezTo>
                  <a:pt x="0" y="398"/>
                  <a:pt x="399" y="0"/>
                  <a:pt x="890" y="0"/>
                </a:cubicBezTo>
                <a:lnTo>
                  <a:pt x="890" y="0"/>
                </a:lnTo>
                <a:cubicBezTo>
                  <a:pt x="1382" y="0"/>
                  <a:pt x="1780" y="398"/>
                  <a:pt x="1780"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 name="Freeform 80">
            <a:extLst>
              <a:ext uri="{FF2B5EF4-FFF2-40B4-BE49-F238E27FC236}">
                <a16:creationId xmlns:a16="http://schemas.microsoft.com/office/drawing/2014/main" id="{ED4C8109-D0BD-D84E-BED5-4C775958CC7E}"/>
              </a:ext>
            </a:extLst>
          </p:cNvPr>
          <p:cNvSpPr>
            <a:spLocks noChangeArrowheads="1"/>
          </p:cNvSpPr>
          <p:nvPr/>
        </p:nvSpPr>
        <p:spPr bwMode="auto">
          <a:xfrm>
            <a:off x="2383739" y="10120871"/>
            <a:ext cx="2219191" cy="2219190"/>
          </a:xfrm>
          <a:custGeom>
            <a:avLst/>
            <a:gdLst>
              <a:gd name="T0" fmla="*/ 1779 w 1780"/>
              <a:gd name="T1" fmla="*/ 889 h 1780"/>
              <a:gd name="T2" fmla="*/ 1779 w 1780"/>
              <a:gd name="T3" fmla="*/ 889 h 1780"/>
              <a:gd name="T4" fmla="*/ 889 w 1780"/>
              <a:gd name="T5" fmla="*/ 1779 h 1780"/>
              <a:gd name="T6" fmla="*/ 889 w 1780"/>
              <a:gd name="T7" fmla="*/ 1779 h 1780"/>
              <a:gd name="T8" fmla="*/ 0 w 1780"/>
              <a:gd name="T9" fmla="*/ 889 h 1780"/>
              <a:gd name="T10" fmla="*/ 0 w 1780"/>
              <a:gd name="T11" fmla="*/ 889 h 1780"/>
              <a:gd name="T12" fmla="*/ 889 w 1780"/>
              <a:gd name="T13" fmla="*/ 0 h 1780"/>
              <a:gd name="T14" fmla="*/ 889 w 1780"/>
              <a:gd name="T15" fmla="*/ 0 h 1780"/>
              <a:gd name="T16" fmla="*/ 1779 w 1780"/>
              <a:gd name="T17" fmla="*/ 889 h 1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0" h="1780">
                <a:moveTo>
                  <a:pt x="1779" y="889"/>
                </a:moveTo>
                <a:lnTo>
                  <a:pt x="1779" y="889"/>
                </a:lnTo>
                <a:cubicBezTo>
                  <a:pt x="1779" y="1380"/>
                  <a:pt x="1380" y="1779"/>
                  <a:pt x="889" y="1779"/>
                </a:cubicBezTo>
                <a:lnTo>
                  <a:pt x="889" y="1779"/>
                </a:lnTo>
                <a:cubicBezTo>
                  <a:pt x="398" y="1779"/>
                  <a:pt x="0" y="1380"/>
                  <a:pt x="0" y="889"/>
                </a:cubicBezTo>
                <a:lnTo>
                  <a:pt x="0" y="889"/>
                </a:lnTo>
                <a:cubicBezTo>
                  <a:pt x="0" y="398"/>
                  <a:pt x="398" y="0"/>
                  <a:pt x="889" y="0"/>
                </a:cubicBezTo>
                <a:lnTo>
                  <a:pt x="889" y="0"/>
                </a:lnTo>
                <a:cubicBezTo>
                  <a:pt x="1380" y="0"/>
                  <a:pt x="1779" y="398"/>
                  <a:pt x="1779" y="889"/>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6" name="Freeform 81">
            <a:extLst>
              <a:ext uri="{FF2B5EF4-FFF2-40B4-BE49-F238E27FC236}">
                <a16:creationId xmlns:a16="http://schemas.microsoft.com/office/drawing/2014/main" id="{AEDC979A-B89B-C44B-A883-67F48BE6FDC6}"/>
              </a:ext>
            </a:extLst>
          </p:cNvPr>
          <p:cNvSpPr>
            <a:spLocks noChangeArrowheads="1"/>
          </p:cNvSpPr>
          <p:nvPr/>
        </p:nvSpPr>
        <p:spPr bwMode="auto">
          <a:xfrm>
            <a:off x="2510075" y="10247214"/>
            <a:ext cx="1961020" cy="1961016"/>
          </a:xfrm>
          <a:custGeom>
            <a:avLst/>
            <a:gdLst>
              <a:gd name="T0" fmla="*/ 1574 w 1575"/>
              <a:gd name="T1" fmla="*/ 786 h 1574"/>
              <a:gd name="T2" fmla="*/ 1574 w 1575"/>
              <a:gd name="T3" fmla="*/ 786 h 1574"/>
              <a:gd name="T4" fmla="*/ 787 w 1575"/>
              <a:gd name="T5" fmla="*/ 1573 h 1574"/>
              <a:gd name="T6" fmla="*/ 787 w 1575"/>
              <a:gd name="T7" fmla="*/ 1573 h 1574"/>
              <a:gd name="T8" fmla="*/ 0 w 1575"/>
              <a:gd name="T9" fmla="*/ 786 h 1574"/>
              <a:gd name="T10" fmla="*/ 0 w 1575"/>
              <a:gd name="T11" fmla="*/ 786 h 1574"/>
              <a:gd name="T12" fmla="*/ 787 w 1575"/>
              <a:gd name="T13" fmla="*/ 0 h 1574"/>
              <a:gd name="T14" fmla="*/ 787 w 1575"/>
              <a:gd name="T15" fmla="*/ 0 h 1574"/>
              <a:gd name="T16" fmla="*/ 1574 w 1575"/>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5" h="1574">
                <a:moveTo>
                  <a:pt x="1574" y="786"/>
                </a:moveTo>
                <a:lnTo>
                  <a:pt x="1574" y="786"/>
                </a:lnTo>
                <a:cubicBezTo>
                  <a:pt x="1574" y="1220"/>
                  <a:pt x="1222" y="1573"/>
                  <a:pt x="787" y="1573"/>
                </a:cubicBezTo>
                <a:lnTo>
                  <a:pt x="787" y="1573"/>
                </a:lnTo>
                <a:cubicBezTo>
                  <a:pt x="353" y="1573"/>
                  <a:pt x="0" y="1220"/>
                  <a:pt x="0" y="786"/>
                </a:cubicBezTo>
                <a:lnTo>
                  <a:pt x="0" y="786"/>
                </a:lnTo>
                <a:cubicBezTo>
                  <a:pt x="0" y="351"/>
                  <a:pt x="353" y="0"/>
                  <a:pt x="787" y="0"/>
                </a:cubicBezTo>
                <a:lnTo>
                  <a:pt x="787" y="0"/>
                </a:lnTo>
                <a:cubicBezTo>
                  <a:pt x="1222" y="0"/>
                  <a:pt x="1574" y="351"/>
                  <a:pt x="1574" y="786"/>
                </a:cubicBezTo>
              </a:path>
            </a:pathLst>
          </a:custGeom>
          <a:solidFill>
            <a:srgbClr val="6DDDAF"/>
          </a:solidFill>
          <a:ln>
            <a:noFill/>
          </a:ln>
          <a:effectLst/>
        </p:spPr>
        <p:txBody>
          <a:bodyPr wrap="none" anchor="ctr"/>
          <a:lstStyle/>
          <a:p>
            <a:endParaRPr lang="en-US" sz="3599" dirty="0">
              <a:latin typeface="Poppins" pitchFamily="2" charset="77"/>
            </a:endParaRPr>
          </a:p>
        </p:txBody>
      </p:sp>
      <p:sp>
        <p:nvSpPr>
          <p:cNvPr id="27" name="Freeform 82">
            <a:extLst>
              <a:ext uri="{FF2B5EF4-FFF2-40B4-BE49-F238E27FC236}">
                <a16:creationId xmlns:a16="http://schemas.microsoft.com/office/drawing/2014/main" id="{48539B4F-D115-9643-BD4D-F11E38194B8C}"/>
              </a:ext>
            </a:extLst>
          </p:cNvPr>
          <p:cNvSpPr>
            <a:spLocks noChangeArrowheads="1"/>
          </p:cNvSpPr>
          <p:nvPr/>
        </p:nvSpPr>
        <p:spPr bwMode="auto">
          <a:xfrm>
            <a:off x="6866062" y="10247214"/>
            <a:ext cx="1961016" cy="1961016"/>
          </a:xfrm>
          <a:custGeom>
            <a:avLst/>
            <a:gdLst>
              <a:gd name="T0" fmla="*/ 1573 w 1574"/>
              <a:gd name="T1" fmla="*/ 786 h 1574"/>
              <a:gd name="T2" fmla="*/ 1573 w 1574"/>
              <a:gd name="T3" fmla="*/ 786 h 1574"/>
              <a:gd name="T4" fmla="*/ 787 w 1574"/>
              <a:gd name="T5" fmla="*/ 1573 h 1574"/>
              <a:gd name="T6" fmla="*/ 787 w 1574"/>
              <a:gd name="T7" fmla="*/ 1573 h 1574"/>
              <a:gd name="T8" fmla="*/ 0 w 1574"/>
              <a:gd name="T9" fmla="*/ 786 h 1574"/>
              <a:gd name="T10" fmla="*/ 0 w 1574"/>
              <a:gd name="T11" fmla="*/ 786 h 1574"/>
              <a:gd name="T12" fmla="*/ 787 w 1574"/>
              <a:gd name="T13" fmla="*/ 0 h 1574"/>
              <a:gd name="T14" fmla="*/ 787 w 1574"/>
              <a:gd name="T15" fmla="*/ 0 h 1574"/>
              <a:gd name="T16" fmla="*/ 1573 w 1574"/>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1574">
                <a:moveTo>
                  <a:pt x="1573" y="786"/>
                </a:moveTo>
                <a:lnTo>
                  <a:pt x="1573" y="786"/>
                </a:lnTo>
                <a:cubicBezTo>
                  <a:pt x="1573" y="1220"/>
                  <a:pt x="1221" y="1573"/>
                  <a:pt x="787" y="1573"/>
                </a:cubicBezTo>
                <a:lnTo>
                  <a:pt x="787" y="1573"/>
                </a:lnTo>
                <a:cubicBezTo>
                  <a:pt x="352" y="1573"/>
                  <a:pt x="0" y="1220"/>
                  <a:pt x="0" y="786"/>
                </a:cubicBezTo>
                <a:lnTo>
                  <a:pt x="0" y="786"/>
                </a:lnTo>
                <a:cubicBezTo>
                  <a:pt x="0" y="351"/>
                  <a:pt x="352" y="0"/>
                  <a:pt x="787" y="0"/>
                </a:cubicBezTo>
                <a:lnTo>
                  <a:pt x="787" y="0"/>
                </a:lnTo>
                <a:cubicBezTo>
                  <a:pt x="1221" y="0"/>
                  <a:pt x="1573" y="351"/>
                  <a:pt x="1573" y="786"/>
                </a:cubicBezTo>
              </a:path>
            </a:pathLst>
          </a:custGeom>
          <a:solidFill>
            <a:srgbClr val="45B982"/>
          </a:solidFill>
          <a:ln>
            <a:noFill/>
          </a:ln>
          <a:effectLst/>
        </p:spPr>
        <p:txBody>
          <a:bodyPr wrap="none" anchor="ctr"/>
          <a:lstStyle/>
          <a:p>
            <a:endParaRPr lang="en-US" sz="3599" dirty="0">
              <a:latin typeface="Poppins" pitchFamily="2" charset="77"/>
            </a:endParaRPr>
          </a:p>
        </p:txBody>
      </p:sp>
      <p:sp>
        <p:nvSpPr>
          <p:cNvPr id="28" name="Freeform 83">
            <a:extLst>
              <a:ext uri="{FF2B5EF4-FFF2-40B4-BE49-F238E27FC236}">
                <a16:creationId xmlns:a16="http://schemas.microsoft.com/office/drawing/2014/main" id="{2841E206-C0B0-7E44-AB72-580383156565}"/>
              </a:ext>
            </a:extLst>
          </p:cNvPr>
          <p:cNvSpPr>
            <a:spLocks noChangeArrowheads="1"/>
          </p:cNvSpPr>
          <p:nvPr/>
        </p:nvSpPr>
        <p:spPr bwMode="auto">
          <a:xfrm>
            <a:off x="11216557" y="10247214"/>
            <a:ext cx="1961016" cy="1961016"/>
          </a:xfrm>
          <a:custGeom>
            <a:avLst/>
            <a:gdLst>
              <a:gd name="T0" fmla="*/ 1572 w 1573"/>
              <a:gd name="T1" fmla="*/ 786 h 1574"/>
              <a:gd name="T2" fmla="*/ 1572 w 1573"/>
              <a:gd name="T3" fmla="*/ 786 h 1574"/>
              <a:gd name="T4" fmla="*/ 786 w 1573"/>
              <a:gd name="T5" fmla="*/ 1573 h 1574"/>
              <a:gd name="T6" fmla="*/ 786 w 1573"/>
              <a:gd name="T7" fmla="*/ 1573 h 1574"/>
              <a:gd name="T8" fmla="*/ 0 w 1573"/>
              <a:gd name="T9" fmla="*/ 786 h 1574"/>
              <a:gd name="T10" fmla="*/ 0 w 1573"/>
              <a:gd name="T11" fmla="*/ 786 h 1574"/>
              <a:gd name="T12" fmla="*/ 786 w 1573"/>
              <a:gd name="T13" fmla="*/ 0 h 1574"/>
              <a:gd name="T14" fmla="*/ 786 w 1573"/>
              <a:gd name="T15" fmla="*/ 0 h 1574"/>
              <a:gd name="T16" fmla="*/ 1572 w 1573"/>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3" h="1574">
                <a:moveTo>
                  <a:pt x="1572" y="786"/>
                </a:moveTo>
                <a:lnTo>
                  <a:pt x="1572" y="786"/>
                </a:lnTo>
                <a:cubicBezTo>
                  <a:pt x="1572" y="1220"/>
                  <a:pt x="1220" y="1573"/>
                  <a:pt x="786" y="1573"/>
                </a:cubicBezTo>
                <a:lnTo>
                  <a:pt x="786" y="1573"/>
                </a:lnTo>
                <a:cubicBezTo>
                  <a:pt x="352" y="1573"/>
                  <a:pt x="0" y="1220"/>
                  <a:pt x="0" y="786"/>
                </a:cubicBezTo>
                <a:lnTo>
                  <a:pt x="0" y="786"/>
                </a:lnTo>
                <a:cubicBezTo>
                  <a:pt x="0" y="351"/>
                  <a:pt x="352" y="0"/>
                  <a:pt x="786" y="0"/>
                </a:cubicBezTo>
                <a:lnTo>
                  <a:pt x="786" y="0"/>
                </a:lnTo>
                <a:cubicBezTo>
                  <a:pt x="1220" y="0"/>
                  <a:pt x="1572" y="351"/>
                  <a:pt x="1572" y="786"/>
                </a:cubicBezTo>
              </a:path>
            </a:pathLst>
          </a:custGeom>
          <a:solidFill>
            <a:srgbClr val="003F4C"/>
          </a:solidFill>
          <a:ln>
            <a:noFill/>
          </a:ln>
          <a:effectLst/>
        </p:spPr>
        <p:txBody>
          <a:bodyPr wrap="none" anchor="ctr"/>
          <a:lstStyle/>
          <a:p>
            <a:endParaRPr lang="en-US" sz="3599" dirty="0">
              <a:latin typeface="Poppins" pitchFamily="2" charset="77"/>
            </a:endParaRPr>
          </a:p>
        </p:txBody>
      </p:sp>
      <p:sp>
        <p:nvSpPr>
          <p:cNvPr id="29" name="Freeform 84">
            <a:extLst>
              <a:ext uri="{FF2B5EF4-FFF2-40B4-BE49-F238E27FC236}">
                <a16:creationId xmlns:a16="http://schemas.microsoft.com/office/drawing/2014/main" id="{5D782DF4-C6B3-2346-9E06-3F2B53366AF9}"/>
              </a:ext>
            </a:extLst>
          </p:cNvPr>
          <p:cNvSpPr>
            <a:spLocks noChangeArrowheads="1"/>
          </p:cNvSpPr>
          <p:nvPr/>
        </p:nvSpPr>
        <p:spPr bwMode="auto">
          <a:xfrm>
            <a:off x="15567049" y="10247214"/>
            <a:ext cx="1961016" cy="1961016"/>
          </a:xfrm>
          <a:custGeom>
            <a:avLst/>
            <a:gdLst>
              <a:gd name="T0" fmla="*/ 1573 w 1574"/>
              <a:gd name="T1" fmla="*/ 786 h 1574"/>
              <a:gd name="T2" fmla="*/ 1573 w 1574"/>
              <a:gd name="T3" fmla="*/ 786 h 1574"/>
              <a:gd name="T4" fmla="*/ 787 w 1574"/>
              <a:gd name="T5" fmla="*/ 1573 h 1574"/>
              <a:gd name="T6" fmla="*/ 787 w 1574"/>
              <a:gd name="T7" fmla="*/ 1573 h 1574"/>
              <a:gd name="T8" fmla="*/ 0 w 1574"/>
              <a:gd name="T9" fmla="*/ 786 h 1574"/>
              <a:gd name="T10" fmla="*/ 0 w 1574"/>
              <a:gd name="T11" fmla="*/ 786 h 1574"/>
              <a:gd name="T12" fmla="*/ 787 w 1574"/>
              <a:gd name="T13" fmla="*/ 0 h 1574"/>
              <a:gd name="T14" fmla="*/ 787 w 1574"/>
              <a:gd name="T15" fmla="*/ 0 h 1574"/>
              <a:gd name="T16" fmla="*/ 1573 w 1574"/>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1574">
                <a:moveTo>
                  <a:pt x="1573" y="786"/>
                </a:moveTo>
                <a:lnTo>
                  <a:pt x="1573" y="786"/>
                </a:lnTo>
                <a:cubicBezTo>
                  <a:pt x="1573" y="1220"/>
                  <a:pt x="1221" y="1573"/>
                  <a:pt x="787" y="1573"/>
                </a:cubicBezTo>
                <a:lnTo>
                  <a:pt x="787" y="1573"/>
                </a:lnTo>
                <a:cubicBezTo>
                  <a:pt x="352" y="1573"/>
                  <a:pt x="0" y="1220"/>
                  <a:pt x="0" y="786"/>
                </a:cubicBezTo>
                <a:lnTo>
                  <a:pt x="0" y="786"/>
                </a:lnTo>
                <a:cubicBezTo>
                  <a:pt x="0" y="351"/>
                  <a:pt x="352" y="0"/>
                  <a:pt x="787" y="0"/>
                </a:cubicBezTo>
                <a:lnTo>
                  <a:pt x="787" y="0"/>
                </a:lnTo>
                <a:cubicBezTo>
                  <a:pt x="1221" y="0"/>
                  <a:pt x="1573" y="351"/>
                  <a:pt x="1573" y="786"/>
                </a:cubicBezTo>
              </a:path>
            </a:pathLst>
          </a:custGeom>
          <a:solidFill>
            <a:srgbClr val="45B982"/>
          </a:solidFill>
          <a:ln>
            <a:noFill/>
          </a:ln>
          <a:effectLst/>
        </p:spPr>
        <p:txBody>
          <a:bodyPr wrap="none" anchor="ctr"/>
          <a:lstStyle/>
          <a:p>
            <a:endParaRPr lang="en-US" sz="3599" dirty="0">
              <a:latin typeface="Poppins" pitchFamily="2" charset="77"/>
            </a:endParaRPr>
          </a:p>
        </p:txBody>
      </p:sp>
      <p:sp>
        <p:nvSpPr>
          <p:cNvPr id="30" name="Freeform 85">
            <a:extLst>
              <a:ext uri="{FF2B5EF4-FFF2-40B4-BE49-F238E27FC236}">
                <a16:creationId xmlns:a16="http://schemas.microsoft.com/office/drawing/2014/main" id="{0F4A059E-2177-4E4C-95AA-F3FADB66FECF}"/>
              </a:ext>
            </a:extLst>
          </p:cNvPr>
          <p:cNvSpPr>
            <a:spLocks noChangeArrowheads="1"/>
          </p:cNvSpPr>
          <p:nvPr/>
        </p:nvSpPr>
        <p:spPr bwMode="auto">
          <a:xfrm>
            <a:off x="19917542" y="10247214"/>
            <a:ext cx="1961016" cy="1961016"/>
          </a:xfrm>
          <a:custGeom>
            <a:avLst/>
            <a:gdLst>
              <a:gd name="T0" fmla="*/ 1573 w 1574"/>
              <a:gd name="T1" fmla="*/ 786 h 1574"/>
              <a:gd name="T2" fmla="*/ 1573 w 1574"/>
              <a:gd name="T3" fmla="*/ 786 h 1574"/>
              <a:gd name="T4" fmla="*/ 786 w 1574"/>
              <a:gd name="T5" fmla="*/ 1573 h 1574"/>
              <a:gd name="T6" fmla="*/ 786 w 1574"/>
              <a:gd name="T7" fmla="*/ 1573 h 1574"/>
              <a:gd name="T8" fmla="*/ 0 w 1574"/>
              <a:gd name="T9" fmla="*/ 786 h 1574"/>
              <a:gd name="T10" fmla="*/ 0 w 1574"/>
              <a:gd name="T11" fmla="*/ 786 h 1574"/>
              <a:gd name="T12" fmla="*/ 786 w 1574"/>
              <a:gd name="T13" fmla="*/ 0 h 1574"/>
              <a:gd name="T14" fmla="*/ 786 w 1574"/>
              <a:gd name="T15" fmla="*/ 0 h 1574"/>
              <a:gd name="T16" fmla="*/ 1573 w 1574"/>
              <a:gd name="T17" fmla="*/ 786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1574">
                <a:moveTo>
                  <a:pt x="1573" y="786"/>
                </a:moveTo>
                <a:lnTo>
                  <a:pt x="1573" y="786"/>
                </a:lnTo>
                <a:cubicBezTo>
                  <a:pt x="1573" y="1220"/>
                  <a:pt x="1221" y="1573"/>
                  <a:pt x="786" y="1573"/>
                </a:cubicBezTo>
                <a:lnTo>
                  <a:pt x="786" y="1573"/>
                </a:lnTo>
                <a:cubicBezTo>
                  <a:pt x="352" y="1573"/>
                  <a:pt x="0" y="1220"/>
                  <a:pt x="0" y="786"/>
                </a:cubicBezTo>
                <a:lnTo>
                  <a:pt x="0" y="786"/>
                </a:lnTo>
                <a:cubicBezTo>
                  <a:pt x="0" y="351"/>
                  <a:pt x="352" y="0"/>
                  <a:pt x="786" y="0"/>
                </a:cubicBezTo>
                <a:lnTo>
                  <a:pt x="786" y="0"/>
                </a:lnTo>
                <a:cubicBezTo>
                  <a:pt x="1221" y="0"/>
                  <a:pt x="1573" y="351"/>
                  <a:pt x="1573" y="786"/>
                </a:cubicBezTo>
              </a:path>
            </a:pathLst>
          </a:custGeom>
          <a:solidFill>
            <a:srgbClr val="6DDDAF"/>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EDB5DAF4-9D21-0E48-82AE-A1BC8871B49A}"/>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VandaagHypotheken</a:t>
            </a:r>
            <a:endParaRPr lang="en-US" sz="7400" b="1" spc="-290" dirty="0">
              <a:solidFill>
                <a:schemeClr val="tx2"/>
              </a:solidFill>
              <a:latin typeface="Poppins" pitchFamily="2" charset="77"/>
              <a:cs typeface="Poppins" pitchFamily="2" charset="77"/>
            </a:endParaRPr>
          </a:p>
        </p:txBody>
      </p:sp>
      <p:sp>
        <p:nvSpPr>
          <p:cNvPr id="6" name="TextBox 5">
            <a:extLst>
              <a:ext uri="{FF2B5EF4-FFF2-40B4-BE49-F238E27FC236}">
                <a16:creationId xmlns:a16="http://schemas.microsoft.com/office/drawing/2014/main" id="{092772DE-DF63-0B41-A2DA-A0DD3A65D404}"/>
              </a:ext>
            </a:extLst>
          </p:cNvPr>
          <p:cNvSpPr txBox="1"/>
          <p:nvPr/>
        </p:nvSpPr>
        <p:spPr>
          <a:xfrm>
            <a:off x="1750338" y="5053099"/>
            <a:ext cx="3480489" cy="113877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Levensbestendige</a:t>
            </a:r>
            <a:r>
              <a:rPr lang="en-US" sz="3400" b="1" spc="-30" dirty="0">
                <a:solidFill>
                  <a:schemeClr val="bg1"/>
                </a:solidFill>
                <a:latin typeface="Poppins" pitchFamily="2" charset="77"/>
                <a:cs typeface="Poppins" pitchFamily="2" charset="77"/>
              </a:rPr>
              <a:t> </a:t>
            </a:r>
            <a:r>
              <a:rPr lang="en-US" sz="3400" b="1" spc="-30" dirty="0" err="1">
                <a:solidFill>
                  <a:schemeClr val="bg1"/>
                </a:solidFill>
                <a:latin typeface="Poppins" pitchFamily="2" charset="77"/>
                <a:cs typeface="Poppins" pitchFamily="2" charset="77"/>
              </a:rPr>
              <a:t>hypotheek</a:t>
            </a:r>
            <a:endParaRPr lang="en-US" sz="3400" b="1" spc="-30" dirty="0">
              <a:solidFill>
                <a:schemeClr val="bg1"/>
              </a:solidFill>
              <a:latin typeface="Poppins" pitchFamily="2" charset="77"/>
              <a:cs typeface="Poppins" pitchFamily="2" charset="77"/>
            </a:endParaRPr>
          </a:p>
        </p:txBody>
      </p:sp>
      <p:sp>
        <p:nvSpPr>
          <p:cNvPr id="7" name="TextBox 6">
            <a:extLst>
              <a:ext uri="{FF2B5EF4-FFF2-40B4-BE49-F238E27FC236}">
                <a16:creationId xmlns:a16="http://schemas.microsoft.com/office/drawing/2014/main" id="{10DDAC60-8CB2-C042-AA91-CDFBEFB401FD}"/>
              </a:ext>
            </a:extLst>
          </p:cNvPr>
          <p:cNvSpPr txBox="1"/>
          <p:nvPr/>
        </p:nvSpPr>
        <p:spPr>
          <a:xfrm>
            <a:off x="1874982" y="6237940"/>
            <a:ext cx="3306620" cy="1443152"/>
          </a:xfrm>
          <a:prstGeom prst="rect">
            <a:avLst/>
          </a:prstGeom>
          <a:noFill/>
        </p:spPr>
        <p:txBody>
          <a:bodyPr wrap="square" rtlCol="0">
            <a:spAutoFit/>
          </a:bodyPr>
          <a:lstStyle/>
          <a:p>
            <a:pPr algn="ctr">
              <a:lnSpc>
                <a:spcPts val="3600"/>
              </a:lnSpc>
            </a:pPr>
            <a:r>
              <a:rPr lang="nl-NL" sz="2400" spc="-20" dirty="0">
                <a:solidFill>
                  <a:schemeClr val="bg1"/>
                </a:solidFill>
                <a:latin typeface="Poppins" pitchFamily="2" charset="77"/>
                <a:cs typeface="Poppins" pitchFamily="2" charset="77"/>
              </a:rPr>
              <a:t>Eén vaste levenslange rente, dus altijd vaste hypotheeklasten.</a:t>
            </a:r>
            <a:endParaRPr lang="en-US" sz="2400" spc="-20" dirty="0">
              <a:solidFill>
                <a:schemeClr val="bg1"/>
              </a:solidFill>
              <a:latin typeface="Poppins" pitchFamily="2" charset="77"/>
              <a:cs typeface="Poppins" pitchFamily="2" charset="77"/>
            </a:endParaRPr>
          </a:p>
        </p:txBody>
      </p:sp>
      <p:sp>
        <p:nvSpPr>
          <p:cNvPr id="8" name="TextBox 7">
            <a:extLst>
              <a:ext uri="{FF2B5EF4-FFF2-40B4-BE49-F238E27FC236}">
                <a16:creationId xmlns:a16="http://schemas.microsoft.com/office/drawing/2014/main" id="{916CE8AA-84A4-0C45-90E5-C6C196C084C7}"/>
              </a:ext>
            </a:extLst>
          </p:cNvPr>
          <p:cNvSpPr txBox="1"/>
          <p:nvPr/>
        </p:nvSpPr>
        <p:spPr>
          <a:xfrm>
            <a:off x="6190674" y="4023803"/>
            <a:ext cx="3306619" cy="2185214"/>
          </a:xfrm>
          <a:prstGeom prst="rect">
            <a:avLst/>
          </a:prstGeom>
          <a:noFill/>
        </p:spPr>
        <p:txBody>
          <a:bodyPr wrap="square" rtlCol="0" anchor="b">
            <a:spAutoFit/>
          </a:bodyPr>
          <a:lstStyle/>
          <a:p>
            <a:pPr algn="ctr"/>
            <a:r>
              <a:rPr lang="nl-NL" sz="3400" b="1" spc="-30" dirty="0">
                <a:solidFill>
                  <a:schemeClr val="bg1"/>
                </a:solidFill>
                <a:latin typeface="Poppins" pitchFamily="2" charset="77"/>
                <a:cs typeface="Poppins" pitchFamily="2" charset="77"/>
              </a:rPr>
              <a:t>Hoge leencapaciteit, 65% LTV aflossingsvrij </a:t>
            </a:r>
            <a:endParaRPr lang="en-US" sz="3400" b="1" spc="-30" dirty="0">
              <a:solidFill>
                <a:schemeClr val="bg1"/>
              </a:solidFill>
              <a:latin typeface="Poppins" pitchFamily="2" charset="77"/>
              <a:cs typeface="Poppins" pitchFamily="2" charset="77"/>
            </a:endParaRPr>
          </a:p>
        </p:txBody>
      </p:sp>
      <p:sp>
        <p:nvSpPr>
          <p:cNvPr id="9" name="TextBox 8">
            <a:extLst>
              <a:ext uri="{FF2B5EF4-FFF2-40B4-BE49-F238E27FC236}">
                <a16:creationId xmlns:a16="http://schemas.microsoft.com/office/drawing/2014/main" id="{2AB09ECF-A8AF-8544-85A1-B55530212BEE}"/>
              </a:ext>
            </a:extLst>
          </p:cNvPr>
          <p:cNvSpPr txBox="1"/>
          <p:nvPr/>
        </p:nvSpPr>
        <p:spPr>
          <a:xfrm>
            <a:off x="6190674" y="6237940"/>
            <a:ext cx="3306620" cy="1443152"/>
          </a:xfrm>
          <a:prstGeom prst="rect">
            <a:avLst/>
          </a:prstGeom>
          <a:noFill/>
        </p:spPr>
        <p:txBody>
          <a:bodyPr wrap="square" rtlCol="0">
            <a:spAutoFit/>
          </a:bodyPr>
          <a:lstStyle/>
          <a:p>
            <a:pPr algn="ctr">
              <a:lnSpc>
                <a:spcPts val="3600"/>
              </a:lnSpc>
            </a:pPr>
            <a:r>
              <a:rPr lang="nl-NL" sz="2400" spc="-20" dirty="0">
                <a:solidFill>
                  <a:schemeClr val="bg1"/>
                </a:solidFill>
                <a:latin typeface="Poppins" pitchFamily="2" charset="77"/>
                <a:cs typeface="Poppins" pitchFamily="2" charset="77"/>
              </a:rPr>
              <a:t>Wij toetsen op werkelijke (aflossingsvrije) last, niet annuïtair.</a:t>
            </a:r>
            <a:endParaRPr lang="en-US" sz="2400" spc="-20" dirty="0">
              <a:solidFill>
                <a:schemeClr val="bg1"/>
              </a:solidFill>
              <a:latin typeface="Poppins" pitchFamily="2" charset="77"/>
              <a:cs typeface="Poppins" pitchFamily="2" charset="77"/>
            </a:endParaRPr>
          </a:p>
        </p:txBody>
      </p:sp>
      <p:sp>
        <p:nvSpPr>
          <p:cNvPr id="10" name="TextBox 9">
            <a:extLst>
              <a:ext uri="{FF2B5EF4-FFF2-40B4-BE49-F238E27FC236}">
                <a16:creationId xmlns:a16="http://schemas.microsoft.com/office/drawing/2014/main" id="{4839F284-0836-794C-9784-C9CAE7DCC68C}"/>
              </a:ext>
            </a:extLst>
          </p:cNvPr>
          <p:cNvSpPr txBox="1"/>
          <p:nvPr/>
        </p:nvSpPr>
        <p:spPr>
          <a:xfrm>
            <a:off x="10507809" y="4023803"/>
            <a:ext cx="3306619" cy="2185214"/>
          </a:xfrm>
          <a:prstGeom prst="rect">
            <a:avLst/>
          </a:prstGeom>
          <a:noFill/>
        </p:spPr>
        <p:txBody>
          <a:bodyPr wrap="square" rtlCol="0" anchor="b">
            <a:spAutoFit/>
          </a:bodyPr>
          <a:lstStyle/>
          <a:p>
            <a:pPr algn="ctr"/>
            <a:r>
              <a:rPr lang="nl-NL" sz="3400" b="1" spc="-30" dirty="0">
                <a:solidFill>
                  <a:schemeClr val="bg1"/>
                </a:solidFill>
                <a:latin typeface="Poppins" pitchFamily="2" charset="77"/>
                <a:cs typeface="Poppins" pitchFamily="2" charset="77"/>
              </a:rPr>
              <a:t>Ongeacht nare life events in de woning blijven wonen</a:t>
            </a:r>
            <a:endParaRPr lang="en-US" sz="3400" b="1" spc="-30" dirty="0">
              <a:solidFill>
                <a:schemeClr val="bg1"/>
              </a:solidFill>
              <a:latin typeface="Poppins" pitchFamily="2" charset="77"/>
              <a:cs typeface="Poppins" pitchFamily="2" charset="77"/>
            </a:endParaRPr>
          </a:p>
        </p:txBody>
      </p:sp>
      <p:sp>
        <p:nvSpPr>
          <p:cNvPr id="11" name="TextBox 10">
            <a:extLst>
              <a:ext uri="{FF2B5EF4-FFF2-40B4-BE49-F238E27FC236}">
                <a16:creationId xmlns:a16="http://schemas.microsoft.com/office/drawing/2014/main" id="{1A67DA4F-FA7F-B644-B762-ADA1BE66FF75}"/>
              </a:ext>
            </a:extLst>
          </p:cNvPr>
          <p:cNvSpPr txBox="1"/>
          <p:nvPr/>
        </p:nvSpPr>
        <p:spPr>
          <a:xfrm>
            <a:off x="10507807" y="6237940"/>
            <a:ext cx="3306620" cy="2828147"/>
          </a:xfrm>
          <a:prstGeom prst="rect">
            <a:avLst/>
          </a:prstGeom>
          <a:noFill/>
        </p:spPr>
        <p:txBody>
          <a:bodyPr wrap="square" rtlCol="0">
            <a:spAutoFit/>
          </a:bodyPr>
          <a:lstStyle/>
          <a:p>
            <a:pPr algn="ctr">
              <a:lnSpc>
                <a:spcPts val="3600"/>
              </a:lnSpc>
            </a:pPr>
            <a:r>
              <a:rPr lang="nl-NL" sz="2400" spc="-20" dirty="0">
                <a:solidFill>
                  <a:schemeClr val="bg1"/>
                </a:solidFill>
                <a:latin typeface="Poppins" pitchFamily="2" charset="77"/>
                <a:cs typeface="Poppins" pitchFamily="2" charset="77"/>
              </a:rPr>
              <a:t>In geval van overlijden of betalingsproblemen ontstaan door langdurige zorgkosten, kan de rente bij de schuld worden opgeteld.</a:t>
            </a:r>
            <a:endParaRPr lang="en-US" sz="2400" spc="-20" dirty="0">
              <a:solidFill>
                <a:schemeClr val="bg1"/>
              </a:solidFill>
              <a:latin typeface="Poppins" pitchFamily="2" charset="77"/>
              <a:cs typeface="Poppins" pitchFamily="2" charset="77"/>
            </a:endParaRPr>
          </a:p>
        </p:txBody>
      </p:sp>
      <p:sp>
        <p:nvSpPr>
          <p:cNvPr id="12" name="TextBox 11">
            <a:extLst>
              <a:ext uri="{FF2B5EF4-FFF2-40B4-BE49-F238E27FC236}">
                <a16:creationId xmlns:a16="http://schemas.microsoft.com/office/drawing/2014/main" id="{D7CDA7B6-37FD-E845-8AF8-EE51FB7BCBDC}"/>
              </a:ext>
            </a:extLst>
          </p:cNvPr>
          <p:cNvSpPr txBox="1"/>
          <p:nvPr/>
        </p:nvSpPr>
        <p:spPr>
          <a:xfrm>
            <a:off x="14894214" y="5593464"/>
            <a:ext cx="3306619" cy="61555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Vanaf</a:t>
            </a:r>
            <a:r>
              <a:rPr lang="en-US" sz="3400" b="1" spc="-30" dirty="0">
                <a:solidFill>
                  <a:schemeClr val="bg1"/>
                </a:solidFill>
                <a:latin typeface="Poppins" pitchFamily="2" charset="77"/>
                <a:cs typeface="Poppins" pitchFamily="2" charset="77"/>
              </a:rPr>
              <a:t> 57 </a:t>
            </a:r>
            <a:r>
              <a:rPr lang="en-US" sz="3400" b="1" spc="-30" dirty="0" err="1">
                <a:solidFill>
                  <a:schemeClr val="bg1"/>
                </a:solidFill>
                <a:latin typeface="Poppins" pitchFamily="2" charset="77"/>
                <a:cs typeface="Poppins" pitchFamily="2" charset="77"/>
              </a:rPr>
              <a:t>jaar</a:t>
            </a:r>
            <a:endParaRPr lang="en-US" sz="3400" b="1" spc="-30" dirty="0">
              <a:solidFill>
                <a:schemeClr val="bg1"/>
              </a:solidFill>
              <a:latin typeface="Poppins" pitchFamily="2" charset="77"/>
              <a:cs typeface="Poppins" pitchFamily="2" charset="77"/>
            </a:endParaRPr>
          </a:p>
        </p:txBody>
      </p:sp>
      <p:sp>
        <p:nvSpPr>
          <p:cNvPr id="13" name="TextBox 12">
            <a:extLst>
              <a:ext uri="{FF2B5EF4-FFF2-40B4-BE49-F238E27FC236}">
                <a16:creationId xmlns:a16="http://schemas.microsoft.com/office/drawing/2014/main" id="{4CC0FC52-B46B-594A-8B7A-92C2F459E52E}"/>
              </a:ext>
            </a:extLst>
          </p:cNvPr>
          <p:cNvSpPr txBox="1"/>
          <p:nvPr/>
        </p:nvSpPr>
        <p:spPr>
          <a:xfrm>
            <a:off x="14894214" y="6237940"/>
            <a:ext cx="3306620" cy="1904817"/>
          </a:xfrm>
          <a:prstGeom prst="rect">
            <a:avLst/>
          </a:prstGeom>
          <a:noFill/>
        </p:spPr>
        <p:txBody>
          <a:bodyPr wrap="square" rtlCol="0">
            <a:spAutoFit/>
          </a:bodyPr>
          <a:lstStyle/>
          <a:p>
            <a:pPr algn="ctr">
              <a:lnSpc>
                <a:spcPts val="3600"/>
              </a:lnSpc>
            </a:pPr>
            <a:r>
              <a:rPr lang="nl-NL" sz="2400" spc="-20" dirty="0">
                <a:solidFill>
                  <a:schemeClr val="bg1"/>
                </a:solidFill>
                <a:latin typeface="Poppins" pitchFamily="2" charset="77"/>
                <a:cs typeface="Poppins" pitchFamily="2" charset="77"/>
              </a:rPr>
              <a:t>Klanten kunnen bij ons terecht vanaf 10 jaar voor de AOW-gerechtigde leeftijd.</a:t>
            </a:r>
            <a:endParaRPr lang="en-US" sz="2400" spc="-20" dirty="0">
              <a:solidFill>
                <a:schemeClr val="bg1"/>
              </a:solidFill>
              <a:latin typeface="Poppins" pitchFamily="2" charset="77"/>
              <a:cs typeface="Poppins" pitchFamily="2" charset="77"/>
            </a:endParaRPr>
          </a:p>
        </p:txBody>
      </p:sp>
      <p:sp>
        <p:nvSpPr>
          <p:cNvPr id="14" name="TextBox 13">
            <a:extLst>
              <a:ext uri="{FF2B5EF4-FFF2-40B4-BE49-F238E27FC236}">
                <a16:creationId xmlns:a16="http://schemas.microsoft.com/office/drawing/2014/main" id="{66D54BC7-2917-B94F-A568-878F21DC0A4A}"/>
              </a:ext>
            </a:extLst>
          </p:cNvPr>
          <p:cNvSpPr txBox="1"/>
          <p:nvPr/>
        </p:nvSpPr>
        <p:spPr>
          <a:xfrm>
            <a:off x="19244543" y="5070244"/>
            <a:ext cx="3306619" cy="1138773"/>
          </a:xfrm>
          <a:prstGeom prst="rect">
            <a:avLst/>
          </a:prstGeom>
          <a:noFill/>
        </p:spPr>
        <p:txBody>
          <a:bodyPr wrap="square" rtlCol="0" anchor="b">
            <a:spAutoFit/>
          </a:bodyPr>
          <a:lstStyle/>
          <a:p>
            <a:pPr algn="ctr"/>
            <a:r>
              <a:rPr lang="en-US" sz="3400" b="1" spc="-30" dirty="0" err="1">
                <a:solidFill>
                  <a:schemeClr val="bg1"/>
                </a:solidFill>
                <a:latin typeface="Poppins" pitchFamily="2" charset="77"/>
                <a:cs typeface="Poppins" pitchFamily="2" charset="77"/>
              </a:rPr>
              <a:t>Geen-restschuld-risico</a:t>
            </a:r>
            <a:endParaRPr lang="en-US" sz="3400" b="1" spc="-30" dirty="0">
              <a:solidFill>
                <a:schemeClr val="bg1"/>
              </a:solidFill>
              <a:latin typeface="Poppins" pitchFamily="2" charset="77"/>
              <a:cs typeface="Poppins" pitchFamily="2" charset="77"/>
            </a:endParaRPr>
          </a:p>
        </p:txBody>
      </p:sp>
      <p:sp>
        <p:nvSpPr>
          <p:cNvPr id="15" name="TextBox 14">
            <a:extLst>
              <a:ext uri="{FF2B5EF4-FFF2-40B4-BE49-F238E27FC236}">
                <a16:creationId xmlns:a16="http://schemas.microsoft.com/office/drawing/2014/main" id="{E7C39904-77A4-0C43-BEAB-16A3F8A95DA3}"/>
              </a:ext>
            </a:extLst>
          </p:cNvPr>
          <p:cNvSpPr txBox="1"/>
          <p:nvPr/>
        </p:nvSpPr>
        <p:spPr>
          <a:xfrm>
            <a:off x="19244541" y="6237940"/>
            <a:ext cx="3306620" cy="2828147"/>
          </a:xfrm>
          <a:prstGeom prst="rect">
            <a:avLst/>
          </a:prstGeom>
          <a:noFill/>
        </p:spPr>
        <p:txBody>
          <a:bodyPr wrap="square" rtlCol="0">
            <a:spAutoFit/>
          </a:bodyPr>
          <a:lstStyle/>
          <a:p>
            <a:pPr algn="ctr">
              <a:lnSpc>
                <a:spcPts val="3600"/>
              </a:lnSpc>
            </a:pPr>
            <a:r>
              <a:rPr lang="nl-NL" sz="2400" spc="-20" dirty="0">
                <a:solidFill>
                  <a:schemeClr val="bg1"/>
                </a:solidFill>
                <a:latin typeface="Poppins" pitchFamily="2" charset="77"/>
                <a:cs typeface="Poppins" pitchFamily="2" charset="77"/>
              </a:rPr>
              <a:t>Het risico van een eventuele restschuld bij verkoop van de woning is, onder voorwaarden, voor Vandaag Hypotheken. </a:t>
            </a:r>
            <a:endParaRPr lang="en-US" sz="2400" spc="-20" dirty="0">
              <a:solidFill>
                <a:schemeClr val="bg1"/>
              </a:solidFill>
              <a:latin typeface="Poppins" pitchFamily="2" charset="77"/>
              <a:cs typeface="Poppins" pitchFamily="2" charset="77"/>
            </a:endParaRPr>
          </a:p>
        </p:txBody>
      </p:sp>
      <p:pic>
        <p:nvPicPr>
          <p:cNvPr id="36" name="Afbeelding 35">
            <a:extLst>
              <a:ext uri="{FF2B5EF4-FFF2-40B4-BE49-F238E27FC236}">
                <a16:creationId xmlns:a16="http://schemas.microsoft.com/office/drawing/2014/main" id="{116C7311-A4AB-4E53-A5FB-3B9EE439FD1E}"/>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1240448" y="298500"/>
            <a:ext cx="2735038" cy="1077439"/>
          </a:xfrm>
          <a:prstGeom prst="rect">
            <a:avLst/>
          </a:prstGeom>
        </p:spPr>
      </p:pic>
    </p:spTree>
    <p:extLst>
      <p:ext uri="{BB962C8B-B14F-4D97-AF65-F5344CB8AC3E}">
        <p14:creationId xmlns:p14="http://schemas.microsoft.com/office/powerpoint/2010/main" val="3867020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C71AF13D-87F6-55C4-1574-F5D7EC13DF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 y="1790"/>
            <a:ext cx="24411203" cy="12765025"/>
          </a:xfrm>
          <a:prstGeom prst="rect">
            <a:avLst/>
          </a:prstGeom>
        </p:spPr>
      </p:pic>
      <p:pic>
        <p:nvPicPr>
          <p:cNvPr id="9" name="Afbeelding 8">
            <a:extLst>
              <a:ext uri="{FF2B5EF4-FFF2-40B4-BE49-F238E27FC236}">
                <a16:creationId xmlns:a16="http://schemas.microsoft.com/office/drawing/2014/main" id="{A242AC58-9672-5B0D-994C-986B25D99BD9}"/>
              </a:ext>
            </a:extLst>
          </p:cNvPr>
          <p:cNvPicPr>
            <a:picLocks noChangeAspect="1"/>
          </p:cNvPicPr>
          <p:nvPr/>
        </p:nvPicPr>
        <p:blipFill>
          <a:blip r:embed="rId3">
            <a:extLst>
              <a:ext uri="{28A0092B-C50C-407E-A947-70E740481C1C}">
                <a14:useLocalDpi xmlns:a14="http://schemas.microsoft.com/office/drawing/2010/main" val="0"/>
              </a:ext>
            </a:extLst>
          </a:blip>
          <a:srcRect t="96484"/>
          <a:stretch/>
        </p:blipFill>
        <p:spPr>
          <a:xfrm>
            <a:off x="3" y="12318039"/>
            <a:ext cx="24411203" cy="1396174"/>
          </a:xfrm>
          <a:prstGeom prst="rect">
            <a:avLst/>
          </a:prstGeom>
        </p:spPr>
      </p:pic>
      <p:sp>
        <p:nvSpPr>
          <p:cNvPr id="10" name="Rechthoek: afgeronde hoeken 9">
            <a:extLst>
              <a:ext uri="{FF2B5EF4-FFF2-40B4-BE49-F238E27FC236}">
                <a16:creationId xmlns:a16="http://schemas.microsoft.com/office/drawing/2014/main" id="{2893B2C4-8E77-8C9C-644E-5084D35E3C4F}"/>
              </a:ext>
            </a:extLst>
          </p:cNvPr>
          <p:cNvSpPr/>
          <p:nvPr/>
        </p:nvSpPr>
        <p:spPr>
          <a:xfrm>
            <a:off x="1256976" y="9943298"/>
            <a:ext cx="9700273" cy="634835"/>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7198"/>
          </a:p>
        </p:txBody>
      </p:sp>
      <p:pic>
        <p:nvPicPr>
          <p:cNvPr id="12" name="Afbeelding 11">
            <a:extLst>
              <a:ext uri="{FF2B5EF4-FFF2-40B4-BE49-F238E27FC236}">
                <a16:creationId xmlns:a16="http://schemas.microsoft.com/office/drawing/2014/main" id="{46A1914C-407E-579A-D51F-5281F14681ED}"/>
              </a:ext>
            </a:extLst>
          </p:cNvPr>
          <p:cNvPicPr>
            <a:picLocks noChangeAspect="1"/>
          </p:cNvPicPr>
          <p:nvPr/>
        </p:nvPicPr>
        <p:blipFill>
          <a:blip r:embed="rId3">
            <a:extLst>
              <a:ext uri="{28A0092B-C50C-407E-A947-70E740481C1C}">
                <a14:useLocalDpi xmlns:a14="http://schemas.microsoft.com/office/drawing/2010/main" val="0"/>
              </a:ext>
            </a:extLst>
          </a:blip>
          <a:srcRect l="46477" t="73153" r="45715" b="12524"/>
          <a:stretch/>
        </p:blipFill>
        <p:spPr>
          <a:xfrm>
            <a:off x="8990518" y="9339835"/>
            <a:ext cx="4261054" cy="1828324"/>
          </a:xfrm>
          <a:prstGeom prst="rect">
            <a:avLst/>
          </a:prstGeom>
        </p:spPr>
      </p:pic>
      <p:sp>
        <p:nvSpPr>
          <p:cNvPr id="14" name="Rechthoek: afgeronde hoeken 13">
            <a:extLst>
              <a:ext uri="{FF2B5EF4-FFF2-40B4-BE49-F238E27FC236}">
                <a16:creationId xmlns:a16="http://schemas.microsoft.com/office/drawing/2014/main" id="{22243E8D-1937-4A70-FA5E-2D57088D2F60}"/>
              </a:ext>
            </a:extLst>
          </p:cNvPr>
          <p:cNvSpPr/>
          <p:nvPr/>
        </p:nvSpPr>
        <p:spPr>
          <a:xfrm>
            <a:off x="1032666" y="9515844"/>
            <a:ext cx="8515248" cy="1854795"/>
          </a:xfrm>
          <a:prstGeom prst="roundRect">
            <a:avLst>
              <a:gd name="adj" fmla="val 36111"/>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sz="7198"/>
          </a:p>
        </p:txBody>
      </p:sp>
      <p:pic>
        <p:nvPicPr>
          <p:cNvPr id="11" name="Afbeelding 10">
            <a:extLst>
              <a:ext uri="{FF2B5EF4-FFF2-40B4-BE49-F238E27FC236}">
                <a16:creationId xmlns:a16="http://schemas.microsoft.com/office/drawing/2014/main" id="{0D2BC925-4FD6-BA29-C495-15715259CE90}"/>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l="8981" t="16064" r="12592" b="16862"/>
          <a:stretch/>
        </p:blipFill>
        <p:spPr>
          <a:xfrm>
            <a:off x="1434426" y="10130107"/>
            <a:ext cx="2222225" cy="777833"/>
          </a:xfrm>
          <a:prstGeom prst="rect">
            <a:avLst/>
          </a:prstGeom>
        </p:spPr>
      </p:pic>
      <p:pic>
        <p:nvPicPr>
          <p:cNvPr id="13" name="Picture 2" descr="Het programma van najaar 2024 | SEH Collegetour">
            <a:extLst>
              <a:ext uri="{FF2B5EF4-FFF2-40B4-BE49-F238E27FC236}">
                <a16:creationId xmlns:a16="http://schemas.microsoft.com/office/drawing/2014/main" id="{96970140-C440-4328-A4C0-1B986F43679D}"/>
              </a:ext>
            </a:extLst>
          </p:cNvPr>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t="32656" b="33672"/>
          <a:stretch/>
        </p:blipFill>
        <p:spPr bwMode="auto">
          <a:xfrm>
            <a:off x="4058410" y="10064669"/>
            <a:ext cx="2803256" cy="93223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Kies de hypotheek die bij jou past - Hoekstra en van Eck">
            <a:extLst>
              <a:ext uri="{FF2B5EF4-FFF2-40B4-BE49-F238E27FC236}">
                <a16:creationId xmlns:a16="http://schemas.microsoft.com/office/drawing/2014/main" id="{2689F252-7FAD-48FB-9593-821734B83A88}"/>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6861669" y="9663277"/>
            <a:ext cx="2200821" cy="1516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852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26">
            <a:extLst>
              <a:ext uri="{FF2B5EF4-FFF2-40B4-BE49-F238E27FC236}">
                <a16:creationId xmlns:a16="http://schemas.microsoft.com/office/drawing/2014/main" id="{32F2290F-37E3-994A-BE7F-30E8B9C62FA1}"/>
              </a:ext>
            </a:extLst>
          </p:cNvPr>
          <p:cNvSpPr>
            <a:spLocks noChangeArrowheads="1"/>
          </p:cNvSpPr>
          <p:nvPr/>
        </p:nvSpPr>
        <p:spPr bwMode="auto">
          <a:xfrm>
            <a:off x="6421125" y="8680363"/>
            <a:ext cx="4053868" cy="3284842"/>
          </a:xfrm>
          <a:custGeom>
            <a:avLst/>
            <a:gdLst>
              <a:gd name="T0" fmla="*/ 1229 w 3254"/>
              <a:gd name="T1" fmla="*/ 371 h 2635"/>
              <a:gd name="T2" fmla="*/ 838 w 3254"/>
              <a:gd name="T3" fmla="*/ 498 h 2635"/>
              <a:gd name="T4" fmla="*/ 838 w 3254"/>
              <a:gd name="T5" fmla="*/ 498 h 2635"/>
              <a:gd name="T6" fmla="*/ 175 w 3254"/>
              <a:gd name="T7" fmla="*/ 1796 h 2635"/>
              <a:gd name="T8" fmla="*/ 175 w 3254"/>
              <a:gd name="T9" fmla="*/ 1796 h 2635"/>
              <a:gd name="T10" fmla="*/ 175 w 3254"/>
              <a:gd name="T11" fmla="*/ 1796 h 2635"/>
              <a:gd name="T12" fmla="*/ 1473 w 3254"/>
              <a:gd name="T13" fmla="*/ 2460 h 2635"/>
              <a:gd name="T14" fmla="*/ 1864 w 3254"/>
              <a:gd name="T15" fmla="*/ 2333 h 2635"/>
              <a:gd name="T16" fmla="*/ 1867 w 3254"/>
              <a:gd name="T17" fmla="*/ 2335 h 2635"/>
              <a:gd name="T18" fmla="*/ 3003 w 3254"/>
              <a:gd name="T19" fmla="*/ 1968 h 2635"/>
              <a:gd name="T20" fmla="*/ 3253 w 3254"/>
              <a:gd name="T21" fmla="*/ 800 h 2635"/>
              <a:gd name="T22" fmla="*/ 2366 w 3254"/>
              <a:gd name="T23" fmla="*/ 0 h 2635"/>
              <a:gd name="T24" fmla="*/ 1230 w 3254"/>
              <a:gd name="T25" fmla="*/ 368 h 2635"/>
              <a:gd name="T26" fmla="*/ 1229 w 3254"/>
              <a:gd name="T27" fmla="*/ 371 h 2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54" h="2635">
                <a:moveTo>
                  <a:pt x="1229" y="371"/>
                </a:moveTo>
                <a:lnTo>
                  <a:pt x="838" y="498"/>
                </a:lnTo>
                <a:lnTo>
                  <a:pt x="838" y="498"/>
                </a:lnTo>
                <a:cubicBezTo>
                  <a:pt x="299" y="673"/>
                  <a:pt x="0" y="1257"/>
                  <a:pt x="175" y="1796"/>
                </a:cubicBezTo>
                <a:lnTo>
                  <a:pt x="175" y="1796"/>
                </a:lnTo>
                <a:lnTo>
                  <a:pt x="175" y="1796"/>
                </a:lnTo>
                <a:cubicBezTo>
                  <a:pt x="349" y="2335"/>
                  <a:pt x="934" y="2634"/>
                  <a:pt x="1473" y="2460"/>
                </a:cubicBezTo>
                <a:lnTo>
                  <a:pt x="1864" y="2333"/>
                </a:lnTo>
                <a:lnTo>
                  <a:pt x="1867" y="2335"/>
                </a:lnTo>
                <a:lnTo>
                  <a:pt x="3003" y="1968"/>
                </a:lnTo>
                <a:lnTo>
                  <a:pt x="3253" y="800"/>
                </a:lnTo>
                <a:lnTo>
                  <a:pt x="2366" y="0"/>
                </a:lnTo>
                <a:lnTo>
                  <a:pt x="1230" y="368"/>
                </a:lnTo>
                <a:lnTo>
                  <a:pt x="1229" y="371"/>
                </a:lnTo>
              </a:path>
            </a:pathLst>
          </a:custGeom>
          <a:solidFill>
            <a:schemeClr val="accent1"/>
          </a:solidFill>
          <a:ln>
            <a:noFill/>
          </a:ln>
          <a:effectLst/>
        </p:spPr>
        <p:txBody>
          <a:bodyPr wrap="none" anchor="ctr"/>
          <a:lstStyle/>
          <a:p>
            <a:endParaRPr lang="en-US" sz="3599" dirty="0">
              <a:latin typeface="Poppins" pitchFamily="2" charset="77"/>
            </a:endParaRPr>
          </a:p>
        </p:txBody>
      </p:sp>
      <p:sp>
        <p:nvSpPr>
          <p:cNvPr id="17" name="Freeform 427">
            <a:extLst>
              <a:ext uri="{FF2B5EF4-FFF2-40B4-BE49-F238E27FC236}">
                <a16:creationId xmlns:a16="http://schemas.microsoft.com/office/drawing/2014/main" id="{7C50A0AF-00F2-3D47-A440-AD32E1471097}"/>
              </a:ext>
            </a:extLst>
          </p:cNvPr>
          <p:cNvSpPr>
            <a:spLocks noChangeArrowheads="1"/>
          </p:cNvSpPr>
          <p:nvPr/>
        </p:nvSpPr>
        <p:spPr bwMode="auto">
          <a:xfrm>
            <a:off x="7063813" y="4978053"/>
            <a:ext cx="3834146" cy="3674845"/>
          </a:xfrm>
          <a:custGeom>
            <a:avLst/>
            <a:gdLst>
              <a:gd name="T0" fmla="*/ 2107 w 3076"/>
              <a:gd name="T1" fmla="*/ 576 h 2950"/>
              <a:gd name="T2" fmla="*/ 1774 w 3076"/>
              <a:gd name="T3" fmla="*/ 334 h 2950"/>
              <a:gd name="T4" fmla="*/ 1774 w 3076"/>
              <a:gd name="T5" fmla="*/ 334 h 2950"/>
              <a:gd name="T6" fmla="*/ 334 w 3076"/>
              <a:gd name="T7" fmla="*/ 561 h 2950"/>
              <a:gd name="T8" fmla="*/ 334 w 3076"/>
              <a:gd name="T9" fmla="*/ 561 h 2950"/>
              <a:gd name="T10" fmla="*/ 334 w 3076"/>
              <a:gd name="T11" fmla="*/ 561 h 2950"/>
              <a:gd name="T12" fmla="*/ 561 w 3076"/>
              <a:gd name="T13" fmla="*/ 2000 h 2950"/>
              <a:gd name="T14" fmla="*/ 892 w 3076"/>
              <a:gd name="T15" fmla="*/ 2241 h 2950"/>
              <a:gd name="T16" fmla="*/ 892 w 3076"/>
              <a:gd name="T17" fmla="*/ 2246 h 2950"/>
              <a:gd name="T18" fmla="*/ 1858 w 3076"/>
              <a:gd name="T19" fmla="*/ 2949 h 2950"/>
              <a:gd name="T20" fmla="*/ 2949 w 3076"/>
              <a:gd name="T21" fmla="*/ 2464 h 2950"/>
              <a:gd name="T22" fmla="*/ 3075 w 3076"/>
              <a:gd name="T23" fmla="*/ 1276 h 2950"/>
              <a:gd name="T24" fmla="*/ 2110 w 3076"/>
              <a:gd name="T25" fmla="*/ 575 h 2950"/>
              <a:gd name="T26" fmla="*/ 2107 w 3076"/>
              <a:gd name="T27" fmla="*/ 576 h 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76" h="2950">
                <a:moveTo>
                  <a:pt x="2107" y="576"/>
                </a:moveTo>
                <a:lnTo>
                  <a:pt x="1774" y="334"/>
                </a:lnTo>
                <a:lnTo>
                  <a:pt x="1774" y="334"/>
                </a:lnTo>
                <a:cubicBezTo>
                  <a:pt x="1316" y="0"/>
                  <a:pt x="667" y="102"/>
                  <a:pt x="334" y="561"/>
                </a:cubicBezTo>
                <a:lnTo>
                  <a:pt x="334" y="561"/>
                </a:lnTo>
                <a:lnTo>
                  <a:pt x="334" y="561"/>
                </a:lnTo>
                <a:cubicBezTo>
                  <a:pt x="0" y="1019"/>
                  <a:pt x="102" y="1666"/>
                  <a:pt x="561" y="2000"/>
                </a:cubicBezTo>
                <a:lnTo>
                  <a:pt x="892" y="2241"/>
                </a:lnTo>
                <a:lnTo>
                  <a:pt x="892" y="2246"/>
                </a:lnTo>
                <a:lnTo>
                  <a:pt x="1858" y="2949"/>
                </a:lnTo>
                <a:lnTo>
                  <a:pt x="2949" y="2464"/>
                </a:lnTo>
                <a:lnTo>
                  <a:pt x="3075" y="1276"/>
                </a:lnTo>
                <a:lnTo>
                  <a:pt x="2110" y="575"/>
                </a:lnTo>
                <a:lnTo>
                  <a:pt x="2107" y="576"/>
                </a:lnTo>
              </a:path>
            </a:pathLst>
          </a:custGeom>
          <a:solidFill>
            <a:schemeClr val="accent2"/>
          </a:solidFill>
          <a:ln>
            <a:noFill/>
          </a:ln>
          <a:effectLst/>
        </p:spPr>
        <p:txBody>
          <a:bodyPr wrap="none" anchor="ctr"/>
          <a:lstStyle/>
          <a:p>
            <a:endParaRPr lang="en-US" sz="3599" dirty="0">
              <a:latin typeface="Poppins" pitchFamily="2" charset="77"/>
            </a:endParaRPr>
          </a:p>
        </p:txBody>
      </p:sp>
      <p:sp>
        <p:nvSpPr>
          <p:cNvPr id="18" name="Freeform 428">
            <a:extLst>
              <a:ext uri="{FF2B5EF4-FFF2-40B4-BE49-F238E27FC236}">
                <a16:creationId xmlns:a16="http://schemas.microsoft.com/office/drawing/2014/main" id="{70E9D694-5D68-EF45-9421-63ED56A1EF2A}"/>
              </a:ext>
            </a:extLst>
          </p:cNvPr>
          <p:cNvSpPr>
            <a:spLocks noChangeArrowheads="1"/>
          </p:cNvSpPr>
          <p:nvPr/>
        </p:nvSpPr>
        <p:spPr bwMode="auto">
          <a:xfrm>
            <a:off x="10908946" y="3269710"/>
            <a:ext cx="2581732" cy="4031896"/>
          </a:xfrm>
          <a:custGeom>
            <a:avLst/>
            <a:gdLst>
              <a:gd name="T0" fmla="*/ 2066 w 2071"/>
              <a:gd name="T1" fmla="*/ 1443 h 3236"/>
              <a:gd name="T2" fmla="*/ 2066 w 2071"/>
              <a:gd name="T3" fmla="*/ 1033 h 3236"/>
              <a:gd name="T4" fmla="*/ 2066 w 2071"/>
              <a:gd name="T5" fmla="*/ 1033 h 3236"/>
              <a:gd name="T6" fmla="*/ 1037 w 2071"/>
              <a:gd name="T7" fmla="*/ 1 h 3236"/>
              <a:gd name="T8" fmla="*/ 1037 w 2071"/>
              <a:gd name="T9" fmla="*/ 1 h 3236"/>
              <a:gd name="T10" fmla="*/ 1037 w 2071"/>
              <a:gd name="T11" fmla="*/ 1 h 3236"/>
              <a:gd name="T12" fmla="*/ 6 w 2071"/>
              <a:gd name="T13" fmla="*/ 1031 h 3236"/>
              <a:gd name="T14" fmla="*/ 5 w 2071"/>
              <a:gd name="T15" fmla="*/ 1442 h 3236"/>
              <a:gd name="T16" fmla="*/ 1 w 2071"/>
              <a:gd name="T17" fmla="*/ 1443 h 3236"/>
              <a:gd name="T18" fmla="*/ 0 w 2071"/>
              <a:gd name="T19" fmla="*/ 2637 h 3236"/>
              <a:gd name="T20" fmla="*/ 1034 w 2071"/>
              <a:gd name="T21" fmla="*/ 3235 h 3236"/>
              <a:gd name="T22" fmla="*/ 2068 w 2071"/>
              <a:gd name="T23" fmla="*/ 2639 h 3236"/>
              <a:gd name="T24" fmla="*/ 2070 w 2071"/>
              <a:gd name="T25" fmla="*/ 1445 h 3236"/>
              <a:gd name="T26" fmla="*/ 2066 w 2071"/>
              <a:gd name="T27" fmla="*/ 1443 h 3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71" h="3236">
                <a:moveTo>
                  <a:pt x="2066" y="1443"/>
                </a:moveTo>
                <a:lnTo>
                  <a:pt x="2066" y="1033"/>
                </a:lnTo>
                <a:lnTo>
                  <a:pt x="2066" y="1033"/>
                </a:lnTo>
                <a:cubicBezTo>
                  <a:pt x="2067" y="465"/>
                  <a:pt x="1603" y="1"/>
                  <a:pt x="1037" y="1"/>
                </a:cubicBezTo>
                <a:lnTo>
                  <a:pt x="1037" y="1"/>
                </a:lnTo>
                <a:lnTo>
                  <a:pt x="1037" y="1"/>
                </a:lnTo>
                <a:cubicBezTo>
                  <a:pt x="471" y="0"/>
                  <a:pt x="6" y="464"/>
                  <a:pt x="6" y="1031"/>
                </a:cubicBezTo>
                <a:lnTo>
                  <a:pt x="5" y="1442"/>
                </a:lnTo>
                <a:lnTo>
                  <a:pt x="1" y="1443"/>
                </a:lnTo>
                <a:lnTo>
                  <a:pt x="0" y="2637"/>
                </a:lnTo>
                <a:lnTo>
                  <a:pt x="1034" y="3235"/>
                </a:lnTo>
                <a:lnTo>
                  <a:pt x="2068" y="2639"/>
                </a:lnTo>
                <a:lnTo>
                  <a:pt x="2070" y="1445"/>
                </a:lnTo>
                <a:lnTo>
                  <a:pt x="2066" y="1443"/>
                </a:ln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19" name="Freeform 429">
            <a:extLst>
              <a:ext uri="{FF2B5EF4-FFF2-40B4-BE49-F238E27FC236}">
                <a16:creationId xmlns:a16="http://schemas.microsoft.com/office/drawing/2014/main" id="{09C61044-8EE1-4F48-AC86-4DBE0E328CF0}"/>
              </a:ext>
            </a:extLst>
          </p:cNvPr>
          <p:cNvSpPr>
            <a:spLocks noChangeArrowheads="1"/>
          </p:cNvSpPr>
          <p:nvPr/>
        </p:nvSpPr>
        <p:spPr bwMode="auto">
          <a:xfrm>
            <a:off x="13496168" y="4978053"/>
            <a:ext cx="3834146" cy="3674845"/>
          </a:xfrm>
          <a:custGeom>
            <a:avLst/>
            <a:gdLst>
              <a:gd name="T0" fmla="*/ 2181 w 3077"/>
              <a:gd name="T1" fmla="*/ 2243 h 2949"/>
              <a:gd name="T2" fmla="*/ 2514 w 3077"/>
              <a:gd name="T3" fmla="*/ 2002 h 2949"/>
              <a:gd name="T4" fmla="*/ 2514 w 3077"/>
              <a:gd name="T5" fmla="*/ 2002 h 2949"/>
              <a:gd name="T6" fmla="*/ 2743 w 3077"/>
              <a:gd name="T7" fmla="*/ 563 h 2949"/>
              <a:gd name="T8" fmla="*/ 2743 w 3077"/>
              <a:gd name="T9" fmla="*/ 563 h 2949"/>
              <a:gd name="T10" fmla="*/ 2743 w 3077"/>
              <a:gd name="T11" fmla="*/ 563 h 2949"/>
              <a:gd name="T12" fmla="*/ 1304 w 3077"/>
              <a:gd name="T13" fmla="*/ 334 h 2949"/>
              <a:gd name="T14" fmla="*/ 971 w 3077"/>
              <a:gd name="T15" fmla="*/ 575 h 2949"/>
              <a:gd name="T16" fmla="*/ 968 w 3077"/>
              <a:gd name="T17" fmla="*/ 573 h 2949"/>
              <a:gd name="T18" fmla="*/ 0 w 3077"/>
              <a:gd name="T19" fmla="*/ 1273 h 2949"/>
              <a:gd name="T20" fmla="*/ 124 w 3077"/>
              <a:gd name="T21" fmla="*/ 2462 h 2949"/>
              <a:gd name="T22" fmla="*/ 1215 w 3077"/>
              <a:gd name="T23" fmla="*/ 2948 h 2949"/>
              <a:gd name="T24" fmla="*/ 2182 w 3077"/>
              <a:gd name="T25" fmla="*/ 2247 h 2949"/>
              <a:gd name="T26" fmla="*/ 2181 w 3077"/>
              <a:gd name="T27" fmla="*/ 2243 h 2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77" h="2949">
                <a:moveTo>
                  <a:pt x="2181" y="2243"/>
                </a:moveTo>
                <a:lnTo>
                  <a:pt x="2514" y="2002"/>
                </a:lnTo>
                <a:lnTo>
                  <a:pt x="2514" y="2002"/>
                </a:lnTo>
                <a:cubicBezTo>
                  <a:pt x="2973" y="1669"/>
                  <a:pt x="3076" y="1022"/>
                  <a:pt x="2743" y="563"/>
                </a:cubicBezTo>
                <a:lnTo>
                  <a:pt x="2743" y="563"/>
                </a:lnTo>
                <a:lnTo>
                  <a:pt x="2743" y="563"/>
                </a:lnTo>
                <a:cubicBezTo>
                  <a:pt x="2410" y="104"/>
                  <a:pt x="1762" y="0"/>
                  <a:pt x="1304" y="334"/>
                </a:cubicBezTo>
                <a:lnTo>
                  <a:pt x="971" y="575"/>
                </a:lnTo>
                <a:lnTo>
                  <a:pt x="968" y="573"/>
                </a:lnTo>
                <a:lnTo>
                  <a:pt x="0" y="1273"/>
                </a:lnTo>
                <a:lnTo>
                  <a:pt x="124" y="2462"/>
                </a:lnTo>
                <a:lnTo>
                  <a:pt x="1215" y="2948"/>
                </a:lnTo>
                <a:lnTo>
                  <a:pt x="2182" y="2247"/>
                </a:lnTo>
                <a:lnTo>
                  <a:pt x="2181" y="2243"/>
                </a:lnTo>
              </a:path>
            </a:pathLst>
          </a:custGeom>
          <a:solidFill>
            <a:schemeClr val="accent4"/>
          </a:solidFill>
          <a:ln>
            <a:noFill/>
          </a:ln>
          <a:effectLst/>
        </p:spPr>
        <p:txBody>
          <a:bodyPr wrap="none" anchor="ctr"/>
          <a:lstStyle/>
          <a:p>
            <a:endParaRPr lang="en-US" sz="3599" dirty="0">
              <a:latin typeface="Poppins" pitchFamily="2" charset="77"/>
            </a:endParaRPr>
          </a:p>
        </p:txBody>
      </p:sp>
      <p:sp>
        <p:nvSpPr>
          <p:cNvPr id="20" name="Freeform 430">
            <a:extLst>
              <a:ext uri="{FF2B5EF4-FFF2-40B4-BE49-F238E27FC236}">
                <a16:creationId xmlns:a16="http://schemas.microsoft.com/office/drawing/2014/main" id="{A94B9DD0-C75B-9A40-9350-EC4B771CC42C}"/>
              </a:ext>
            </a:extLst>
          </p:cNvPr>
          <p:cNvSpPr>
            <a:spLocks noChangeArrowheads="1"/>
          </p:cNvSpPr>
          <p:nvPr/>
        </p:nvSpPr>
        <p:spPr bwMode="auto">
          <a:xfrm>
            <a:off x="13902652" y="8674868"/>
            <a:ext cx="4048378" cy="3284842"/>
          </a:xfrm>
          <a:custGeom>
            <a:avLst/>
            <a:gdLst>
              <a:gd name="T0" fmla="*/ 1385 w 3252"/>
              <a:gd name="T1" fmla="*/ 2335 h 2639"/>
              <a:gd name="T2" fmla="*/ 1776 w 3252"/>
              <a:gd name="T3" fmla="*/ 2462 h 2639"/>
              <a:gd name="T4" fmla="*/ 1776 w 3252"/>
              <a:gd name="T5" fmla="*/ 2462 h 2639"/>
              <a:gd name="T6" fmla="*/ 3076 w 3252"/>
              <a:gd name="T7" fmla="*/ 1801 h 2639"/>
              <a:gd name="T8" fmla="*/ 3076 w 3252"/>
              <a:gd name="T9" fmla="*/ 1801 h 2639"/>
              <a:gd name="T10" fmla="*/ 3076 w 3252"/>
              <a:gd name="T11" fmla="*/ 1801 h 2639"/>
              <a:gd name="T12" fmla="*/ 2415 w 3252"/>
              <a:gd name="T13" fmla="*/ 501 h 2639"/>
              <a:gd name="T14" fmla="*/ 2024 w 3252"/>
              <a:gd name="T15" fmla="*/ 374 h 2639"/>
              <a:gd name="T16" fmla="*/ 2023 w 3252"/>
              <a:gd name="T17" fmla="*/ 371 h 2639"/>
              <a:gd name="T18" fmla="*/ 888 w 3252"/>
              <a:gd name="T19" fmla="*/ 0 h 2639"/>
              <a:gd name="T20" fmla="*/ 0 w 3252"/>
              <a:gd name="T21" fmla="*/ 799 h 2639"/>
              <a:gd name="T22" fmla="*/ 247 w 3252"/>
              <a:gd name="T23" fmla="*/ 1967 h 2639"/>
              <a:gd name="T24" fmla="*/ 1383 w 3252"/>
              <a:gd name="T25" fmla="*/ 2337 h 2639"/>
              <a:gd name="T26" fmla="*/ 1385 w 3252"/>
              <a:gd name="T27" fmla="*/ 2335 h 2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52" h="2639">
                <a:moveTo>
                  <a:pt x="1385" y="2335"/>
                </a:moveTo>
                <a:lnTo>
                  <a:pt x="1776" y="2462"/>
                </a:lnTo>
                <a:lnTo>
                  <a:pt x="1776" y="2462"/>
                </a:lnTo>
                <a:cubicBezTo>
                  <a:pt x="2316" y="2638"/>
                  <a:pt x="2900" y="2340"/>
                  <a:pt x="3076" y="1801"/>
                </a:cubicBezTo>
                <a:lnTo>
                  <a:pt x="3076" y="1801"/>
                </a:lnTo>
                <a:lnTo>
                  <a:pt x="3076" y="1801"/>
                </a:lnTo>
                <a:cubicBezTo>
                  <a:pt x="3251" y="1262"/>
                  <a:pt x="2954" y="677"/>
                  <a:pt x="2415" y="501"/>
                </a:cubicBezTo>
                <a:lnTo>
                  <a:pt x="2024" y="374"/>
                </a:lnTo>
                <a:lnTo>
                  <a:pt x="2023" y="371"/>
                </a:lnTo>
                <a:lnTo>
                  <a:pt x="888" y="0"/>
                </a:lnTo>
                <a:lnTo>
                  <a:pt x="0" y="799"/>
                </a:lnTo>
                <a:lnTo>
                  <a:pt x="247" y="1967"/>
                </a:lnTo>
                <a:lnTo>
                  <a:pt x="1383" y="2337"/>
                </a:lnTo>
                <a:lnTo>
                  <a:pt x="1385" y="2335"/>
                </a:lnTo>
              </a:path>
            </a:pathLst>
          </a:custGeom>
          <a:solidFill>
            <a:schemeClr val="accent5"/>
          </a:solidFill>
          <a:ln>
            <a:noFill/>
          </a:ln>
          <a:effectLst/>
        </p:spPr>
        <p:txBody>
          <a:bodyPr wrap="none" anchor="ctr"/>
          <a:lstStyle/>
          <a:p>
            <a:endParaRPr lang="en-US" sz="3599" dirty="0">
              <a:latin typeface="Poppins" pitchFamily="2" charset="77"/>
            </a:endParaRPr>
          </a:p>
        </p:txBody>
      </p:sp>
      <p:sp>
        <p:nvSpPr>
          <p:cNvPr id="22" name="Freeform 21">
            <a:extLst>
              <a:ext uri="{FF2B5EF4-FFF2-40B4-BE49-F238E27FC236}">
                <a16:creationId xmlns:a16="http://schemas.microsoft.com/office/drawing/2014/main" id="{9CF330BB-1F20-594B-8670-1D4DCC49B6C9}"/>
              </a:ext>
            </a:extLst>
          </p:cNvPr>
          <p:cNvSpPr>
            <a:spLocks noChangeArrowheads="1"/>
          </p:cNvSpPr>
          <p:nvPr/>
        </p:nvSpPr>
        <p:spPr bwMode="auto">
          <a:xfrm>
            <a:off x="11450585" y="3861825"/>
            <a:ext cx="1491189" cy="1367660"/>
          </a:xfrm>
          <a:custGeom>
            <a:avLst/>
            <a:gdLst>
              <a:gd name="connsiteX0" fmla="*/ 741175 w 1491189"/>
              <a:gd name="connsiteY0" fmla="*/ 907325 h 1367660"/>
              <a:gd name="connsiteX1" fmla="*/ 708960 w 1491189"/>
              <a:gd name="connsiteY1" fmla="*/ 941099 h 1367660"/>
              <a:gd name="connsiteX2" fmla="*/ 715155 w 1491189"/>
              <a:gd name="connsiteY2" fmla="*/ 973623 h 1367660"/>
              <a:gd name="connsiteX3" fmla="*/ 730024 w 1491189"/>
              <a:gd name="connsiteY3" fmla="*/ 1021157 h 1367660"/>
              <a:gd name="connsiteX4" fmla="*/ 730024 w 1491189"/>
              <a:gd name="connsiteY4" fmla="*/ 1076196 h 1367660"/>
              <a:gd name="connsiteX5" fmla="*/ 768433 w 1491189"/>
              <a:gd name="connsiteY5" fmla="*/ 1076196 h 1367660"/>
              <a:gd name="connsiteX6" fmla="*/ 768433 w 1491189"/>
              <a:gd name="connsiteY6" fmla="*/ 1021157 h 1367660"/>
              <a:gd name="connsiteX7" fmla="*/ 783302 w 1491189"/>
              <a:gd name="connsiteY7" fmla="*/ 973623 h 1367660"/>
              <a:gd name="connsiteX8" fmla="*/ 791975 w 1491189"/>
              <a:gd name="connsiteY8" fmla="*/ 949856 h 1367660"/>
              <a:gd name="connsiteX9" fmla="*/ 775868 w 1491189"/>
              <a:gd name="connsiteY9" fmla="*/ 916082 h 1367660"/>
              <a:gd name="connsiteX10" fmla="*/ 741175 w 1491189"/>
              <a:gd name="connsiteY10" fmla="*/ 907325 h 1367660"/>
              <a:gd name="connsiteX11" fmla="*/ 768433 w 1491189"/>
              <a:gd name="connsiteY11" fmla="*/ 869486 h 1367660"/>
              <a:gd name="connsiteX12" fmla="*/ 800648 w 1491189"/>
              <a:gd name="connsiteY12" fmla="*/ 886060 h 1367660"/>
              <a:gd name="connsiteX13" fmla="*/ 830385 w 1491189"/>
              <a:gd name="connsiteY13" fmla="*/ 949856 h 1367660"/>
              <a:gd name="connsiteX14" fmla="*/ 815517 w 1491189"/>
              <a:gd name="connsiteY14" fmla="*/ 997390 h 1367660"/>
              <a:gd name="connsiteX15" fmla="*/ 806843 w 1491189"/>
              <a:gd name="connsiteY15" fmla="*/ 1021157 h 1367660"/>
              <a:gd name="connsiteX16" fmla="*/ 806843 w 1491189"/>
              <a:gd name="connsiteY16" fmla="*/ 1078698 h 1367660"/>
              <a:gd name="connsiteX17" fmla="*/ 772151 w 1491189"/>
              <a:gd name="connsiteY17" fmla="*/ 1114973 h 1367660"/>
              <a:gd name="connsiteX18" fmla="*/ 727545 w 1491189"/>
              <a:gd name="connsiteY18" fmla="*/ 1114973 h 1367660"/>
              <a:gd name="connsiteX19" fmla="*/ 691614 w 1491189"/>
              <a:gd name="connsiteY19" fmla="*/ 1078698 h 1367660"/>
              <a:gd name="connsiteX20" fmla="*/ 691614 w 1491189"/>
              <a:gd name="connsiteY20" fmla="*/ 1021157 h 1367660"/>
              <a:gd name="connsiteX21" fmla="*/ 684179 w 1491189"/>
              <a:gd name="connsiteY21" fmla="*/ 997390 h 1367660"/>
              <a:gd name="connsiteX22" fmla="*/ 670550 w 1491189"/>
              <a:gd name="connsiteY22" fmla="*/ 933594 h 1367660"/>
              <a:gd name="connsiteX23" fmla="*/ 732502 w 1491189"/>
              <a:gd name="connsiteY23" fmla="*/ 869799 h 1367660"/>
              <a:gd name="connsiteX24" fmla="*/ 768433 w 1491189"/>
              <a:gd name="connsiteY24" fmla="*/ 869486 h 1367660"/>
              <a:gd name="connsiteX25" fmla="*/ 514205 w 1491189"/>
              <a:gd name="connsiteY25" fmla="*/ 821982 h 1367660"/>
              <a:gd name="connsiteX26" fmla="*/ 496749 w 1491189"/>
              <a:gd name="connsiteY26" fmla="*/ 840627 h 1367660"/>
              <a:gd name="connsiteX27" fmla="*/ 496749 w 1491189"/>
              <a:gd name="connsiteY27" fmla="*/ 1141438 h 1367660"/>
              <a:gd name="connsiteX28" fmla="*/ 514205 w 1491189"/>
              <a:gd name="connsiteY28" fmla="*/ 1158841 h 1367660"/>
              <a:gd name="connsiteX29" fmla="*/ 981761 w 1491189"/>
              <a:gd name="connsiteY29" fmla="*/ 1158841 h 1367660"/>
              <a:gd name="connsiteX30" fmla="*/ 1000463 w 1491189"/>
              <a:gd name="connsiteY30" fmla="*/ 1141438 h 1367660"/>
              <a:gd name="connsiteX31" fmla="*/ 1000463 w 1491189"/>
              <a:gd name="connsiteY31" fmla="*/ 840627 h 1367660"/>
              <a:gd name="connsiteX32" fmla="*/ 981761 w 1491189"/>
              <a:gd name="connsiteY32" fmla="*/ 821982 h 1367660"/>
              <a:gd name="connsiteX33" fmla="*/ 943109 w 1491189"/>
              <a:gd name="connsiteY33" fmla="*/ 821982 h 1367660"/>
              <a:gd name="connsiteX34" fmla="*/ 552856 w 1491189"/>
              <a:gd name="connsiteY34" fmla="*/ 821982 h 1367660"/>
              <a:gd name="connsiteX35" fmla="*/ 749853 w 1491189"/>
              <a:gd name="connsiteY35" fmla="*/ 588295 h 1367660"/>
              <a:gd name="connsiteX36" fmla="*/ 662576 w 1491189"/>
              <a:gd name="connsiteY36" fmla="*/ 672820 h 1367660"/>
              <a:gd name="connsiteX37" fmla="*/ 662576 w 1491189"/>
              <a:gd name="connsiteY37" fmla="*/ 783449 h 1367660"/>
              <a:gd name="connsiteX38" fmla="*/ 833390 w 1491189"/>
              <a:gd name="connsiteY38" fmla="*/ 783449 h 1367660"/>
              <a:gd name="connsiteX39" fmla="*/ 833390 w 1491189"/>
              <a:gd name="connsiteY39" fmla="*/ 672820 h 1367660"/>
              <a:gd name="connsiteX40" fmla="*/ 749853 w 1491189"/>
              <a:gd name="connsiteY40" fmla="*/ 588295 h 1367660"/>
              <a:gd name="connsiteX41" fmla="*/ 749853 w 1491189"/>
              <a:gd name="connsiteY41" fmla="*/ 490096 h 1367660"/>
              <a:gd name="connsiteX42" fmla="*/ 572805 w 1491189"/>
              <a:gd name="connsiteY42" fmla="*/ 665362 h 1367660"/>
              <a:gd name="connsiteX43" fmla="*/ 572805 w 1491189"/>
              <a:gd name="connsiteY43" fmla="*/ 783449 h 1367660"/>
              <a:gd name="connsiteX44" fmla="*/ 623924 w 1491189"/>
              <a:gd name="connsiteY44" fmla="*/ 783449 h 1367660"/>
              <a:gd name="connsiteX45" fmla="*/ 623924 w 1491189"/>
              <a:gd name="connsiteY45" fmla="*/ 672820 h 1367660"/>
              <a:gd name="connsiteX46" fmla="*/ 749853 w 1491189"/>
              <a:gd name="connsiteY46" fmla="*/ 549761 h 1367660"/>
              <a:gd name="connsiteX47" fmla="*/ 872041 w 1491189"/>
              <a:gd name="connsiteY47" fmla="*/ 672820 h 1367660"/>
              <a:gd name="connsiteX48" fmla="*/ 872041 w 1491189"/>
              <a:gd name="connsiteY48" fmla="*/ 783449 h 1367660"/>
              <a:gd name="connsiteX49" fmla="*/ 923160 w 1491189"/>
              <a:gd name="connsiteY49" fmla="*/ 783449 h 1367660"/>
              <a:gd name="connsiteX50" fmla="*/ 923160 w 1491189"/>
              <a:gd name="connsiteY50" fmla="*/ 665362 h 1367660"/>
              <a:gd name="connsiteX51" fmla="*/ 749853 w 1491189"/>
              <a:gd name="connsiteY51" fmla="*/ 490096 h 1367660"/>
              <a:gd name="connsiteX52" fmla="*/ 749853 w 1491189"/>
              <a:gd name="connsiteY52" fmla="*/ 451563 h 1367660"/>
              <a:gd name="connsiteX53" fmla="*/ 963058 w 1491189"/>
              <a:gd name="connsiteY53" fmla="*/ 665362 h 1367660"/>
              <a:gd name="connsiteX54" fmla="*/ 963058 w 1491189"/>
              <a:gd name="connsiteY54" fmla="*/ 783449 h 1367660"/>
              <a:gd name="connsiteX55" fmla="*/ 981761 w 1491189"/>
              <a:gd name="connsiteY55" fmla="*/ 783449 h 1367660"/>
              <a:gd name="connsiteX56" fmla="*/ 1039114 w 1491189"/>
              <a:gd name="connsiteY56" fmla="*/ 840627 h 1367660"/>
              <a:gd name="connsiteX57" fmla="*/ 1039114 w 1491189"/>
              <a:gd name="connsiteY57" fmla="*/ 1141438 h 1367660"/>
              <a:gd name="connsiteX58" fmla="*/ 981761 w 1491189"/>
              <a:gd name="connsiteY58" fmla="*/ 1197374 h 1367660"/>
              <a:gd name="connsiteX59" fmla="*/ 514205 w 1491189"/>
              <a:gd name="connsiteY59" fmla="*/ 1197374 h 1367660"/>
              <a:gd name="connsiteX60" fmla="*/ 458098 w 1491189"/>
              <a:gd name="connsiteY60" fmla="*/ 1141438 h 1367660"/>
              <a:gd name="connsiteX61" fmla="*/ 458098 w 1491189"/>
              <a:gd name="connsiteY61" fmla="*/ 840627 h 1367660"/>
              <a:gd name="connsiteX62" fmla="*/ 514205 w 1491189"/>
              <a:gd name="connsiteY62" fmla="*/ 783449 h 1367660"/>
              <a:gd name="connsiteX63" fmla="*/ 534154 w 1491189"/>
              <a:gd name="connsiteY63" fmla="*/ 783449 h 1367660"/>
              <a:gd name="connsiteX64" fmla="*/ 534154 w 1491189"/>
              <a:gd name="connsiteY64" fmla="*/ 665362 h 1367660"/>
              <a:gd name="connsiteX65" fmla="*/ 749853 w 1491189"/>
              <a:gd name="connsiteY65" fmla="*/ 451563 h 1367660"/>
              <a:gd name="connsiteX66" fmla="*/ 741970 w 1491189"/>
              <a:gd name="connsiteY66" fmla="*/ 195158 h 1367660"/>
              <a:gd name="connsiteX67" fmla="*/ 712258 w 1491189"/>
              <a:gd name="connsiteY67" fmla="*/ 203562 h 1367660"/>
              <a:gd name="connsiteX68" fmla="*/ 214465 w 1491189"/>
              <a:gd name="connsiteY68" fmla="*/ 545944 h 1367660"/>
              <a:gd name="connsiteX69" fmla="*/ 214465 w 1491189"/>
              <a:gd name="connsiteY69" fmla="*/ 1292959 h 1367660"/>
              <a:gd name="connsiteX70" fmla="*/ 250555 w 1491189"/>
              <a:gd name="connsiteY70" fmla="*/ 1329064 h 1367660"/>
              <a:gd name="connsiteX71" fmla="*/ 1233696 w 1491189"/>
              <a:gd name="connsiteY71" fmla="*/ 1329064 h 1367660"/>
              <a:gd name="connsiteX72" fmla="*/ 1258586 w 1491189"/>
              <a:gd name="connsiteY72" fmla="*/ 1319104 h 1367660"/>
              <a:gd name="connsiteX73" fmla="*/ 1269786 w 1491189"/>
              <a:gd name="connsiteY73" fmla="*/ 1292959 h 1367660"/>
              <a:gd name="connsiteX74" fmla="*/ 1268542 w 1491189"/>
              <a:gd name="connsiteY74" fmla="*/ 540964 h 1367660"/>
              <a:gd name="connsiteX75" fmla="*/ 770749 w 1491189"/>
              <a:gd name="connsiteY75" fmla="*/ 203562 h 1367660"/>
              <a:gd name="connsiteX76" fmla="*/ 741970 w 1491189"/>
              <a:gd name="connsiteY76" fmla="*/ 195158 h 1367660"/>
              <a:gd name="connsiteX77" fmla="*/ 741970 w 1491189"/>
              <a:gd name="connsiteY77" fmla="*/ 39219 h 1367660"/>
              <a:gd name="connsiteX78" fmla="*/ 712258 w 1491189"/>
              <a:gd name="connsiteY78" fmla="*/ 46689 h 1367660"/>
              <a:gd name="connsiteX79" fmla="*/ 42727 w 1491189"/>
              <a:gd name="connsiteY79" fmla="*/ 508593 h 1367660"/>
              <a:gd name="connsiteX80" fmla="*/ 40238 w 1491189"/>
              <a:gd name="connsiteY80" fmla="*/ 517308 h 1367660"/>
              <a:gd name="connsiteX81" fmla="*/ 47705 w 1491189"/>
              <a:gd name="connsiteY81" fmla="*/ 522288 h 1367660"/>
              <a:gd name="connsiteX82" fmla="*/ 180864 w 1491189"/>
              <a:gd name="connsiteY82" fmla="*/ 522288 h 1367660"/>
              <a:gd name="connsiteX83" fmla="*/ 691102 w 1491189"/>
              <a:gd name="connsiteY83" fmla="*/ 171191 h 1367660"/>
              <a:gd name="connsiteX84" fmla="*/ 692346 w 1491189"/>
              <a:gd name="connsiteY84" fmla="*/ 169946 h 1367660"/>
              <a:gd name="connsiteX85" fmla="*/ 790661 w 1491189"/>
              <a:gd name="connsiteY85" fmla="*/ 169946 h 1367660"/>
              <a:gd name="connsiteX86" fmla="*/ 793150 w 1491189"/>
              <a:gd name="connsiteY86" fmla="*/ 171191 h 1367660"/>
              <a:gd name="connsiteX87" fmla="*/ 1308365 w 1491189"/>
              <a:gd name="connsiteY87" fmla="*/ 521043 h 1367660"/>
              <a:gd name="connsiteX88" fmla="*/ 1445258 w 1491189"/>
              <a:gd name="connsiteY88" fmla="*/ 521043 h 1367660"/>
              <a:gd name="connsiteX89" fmla="*/ 1451481 w 1491189"/>
              <a:gd name="connsiteY89" fmla="*/ 516063 h 1367660"/>
              <a:gd name="connsiteX90" fmla="*/ 1448992 w 1491189"/>
              <a:gd name="connsiteY90" fmla="*/ 508593 h 1367660"/>
              <a:gd name="connsiteX91" fmla="*/ 770749 w 1491189"/>
              <a:gd name="connsiteY91" fmla="*/ 46689 h 1367660"/>
              <a:gd name="connsiteX92" fmla="*/ 741970 w 1491189"/>
              <a:gd name="connsiteY92" fmla="*/ 39219 h 1367660"/>
              <a:gd name="connsiteX93" fmla="*/ 741504 w 1491189"/>
              <a:gd name="connsiteY93" fmla="*/ 0 h 1367660"/>
              <a:gd name="connsiteX94" fmla="*/ 790661 w 1491189"/>
              <a:gd name="connsiteY94" fmla="*/ 13073 h 1367660"/>
              <a:gd name="connsiteX95" fmla="*/ 793150 w 1491189"/>
              <a:gd name="connsiteY95" fmla="*/ 14318 h 1367660"/>
              <a:gd name="connsiteX96" fmla="*/ 1472637 w 1491189"/>
              <a:gd name="connsiteY96" fmla="*/ 476222 h 1367660"/>
              <a:gd name="connsiteX97" fmla="*/ 1472637 w 1491189"/>
              <a:gd name="connsiteY97" fmla="*/ 477467 h 1367660"/>
              <a:gd name="connsiteX98" fmla="*/ 1488815 w 1491189"/>
              <a:gd name="connsiteY98" fmla="*/ 528513 h 1367660"/>
              <a:gd name="connsiteX99" fmla="*/ 1445258 w 1491189"/>
              <a:gd name="connsiteY99" fmla="*/ 559639 h 1367660"/>
              <a:gd name="connsiteX100" fmla="*/ 1307121 w 1491189"/>
              <a:gd name="connsiteY100" fmla="*/ 559639 h 1367660"/>
              <a:gd name="connsiteX101" fmla="*/ 1308365 w 1491189"/>
              <a:gd name="connsiteY101" fmla="*/ 1292959 h 1367660"/>
              <a:gd name="connsiteX102" fmla="*/ 1233696 w 1491189"/>
              <a:gd name="connsiteY102" fmla="*/ 1367660 h 1367660"/>
              <a:gd name="connsiteX103" fmla="*/ 250555 w 1491189"/>
              <a:gd name="connsiteY103" fmla="*/ 1367660 h 1367660"/>
              <a:gd name="connsiteX104" fmla="*/ 175886 w 1491189"/>
              <a:gd name="connsiteY104" fmla="*/ 1292959 h 1367660"/>
              <a:gd name="connsiteX105" fmla="*/ 175886 w 1491189"/>
              <a:gd name="connsiteY105" fmla="*/ 560884 h 1367660"/>
              <a:gd name="connsiteX106" fmla="*/ 47705 w 1491189"/>
              <a:gd name="connsiteY106" fmla="*/ 560884 h 1367660"/>
              <a:gd name="connsiteX107" fmla="*/ 1659 w 1491189"/>
              <a:gd name="connsiteY107" fmla="*/ 528513 h 1367660"/>
              <a:gd name="connsiteX108" fmla="*/ 20326 w 1491189"/>
              <a:gd name="connsiteY108" fmla="*/ 476222 h 1367660"/>
              <a:gd name="connsiteX109" fmla="*/ 691102 w 1491189"/>
              <a:gd name="connsiteY109" fmla="*/ 14318 h 1367660"/>
              <a:gd name="connsiteX110" fmla="*/ 692346 w 1491189"/>
              <a:gd name="connsiteY110" fmla="*/ 13073 h 1367660"/>
              <a:gd name="connsiteX111" fmla="*/ 741504 w 1491189"/>
              <a:gd name="connsiteY111" fmla="*/ 0 h 1367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1491189" h="1367660">
                <a:moveTo>
                  <a:pt x="741175" y="907325"/>
                </a:moveTo>
                <a:cubicBezTo>
                  <a:pt x="725067" y="911078"/>
                  <a:pt x="711438" y="924838"/>
                  <a:pt x="708960" y="941099"/>
                </a:cubicBezTo>
                <a:cubicBezTo>
                  <a:pt x="706482" y="952358"/>
                  <a:pt x="708960" y="964866"/>
                  <a:pt x="715155" y="973623"/>
                </a:cubicBezTo>
                <a:cubicBezTo>
                  <a:pt x="726306" y="987382"/>
                  <a:pt x="730024" y="1004895"/>
                  <a:pt x="730024" y="1021157"/>
                </a:cubicBezTo>
                <a:lnTo>
                  <a:pt x="730024" y="1076196"/>
                </a:lnTo>
                <a:lnTo>
                  <a:pt x="768433" y="1076196"/>
                </a:lnTo>
                <a:lnTo>
                  <a:pt x="768433" y="1021157"/>
                </a:lnTo>
                <a:cubicBezTo>
                  <a:pt x="768433" y="1004895"/>
                  <a:pt x="773390" y="987382"/>
                  <a:pt x="783302" y="973623"/>
                </a:cubicBezTo>
                <a:cubicBezTo>
                  <a:pt x="789497" y="967368"/>
                  <a:pt x="791975" y="958612"/>
                  <a:pt x="791975" y="949856"/>
                </a:cubicBezTo>
                <a:cubicBezTo>
                  <a:pt x="791975" y="936096"/>
                  <a:pt x="785780" y="924838"/>
                  <a:pt x="775868" y="916082"/>
                </a:cubicBezTo>
                <a:cubicBezTo>
                  <a:pt x="765955" y="907325"/>
                  <a:pt x="752326" y="904824"/>
                  <a:pt x="741175" y="907325"/>
                </a:cubicBezTo>
                <a:close/>
                <a:moveTo>
                  <a:pt x="768433" y="869486"/>
                </a:moveTo>
                <a:cubicBezTo>
                  <a:pt x="780204" y="872301"/>
                  <a:pt x="791356" y="877930"/>
                  <a:pt x="800648" y="886060"/>
                </a:cubicBezTo>
                <a:cubicBezTo>
                  <a:pt x="819234" y="901071"/>
                  <a:pt x="830385" y="924838"/>
                  <a:pt x="830385" y="949856"/>
                </a:cubicBezTo>
                <a:cubicBezTo>
                  <a:pt x="830385" y="966117"/>
                  <a:pt x="824190" y="983630"/>
                  <a:pt x="815517" y="997390"/>
                </a:cubicBezTo>
                <a:cubicBezTo>
                  <a:pt x="809321" y="1004895"/>
                  <a:pt x="806843" y="1012400"/>
                  <a:pt x="806843" y="1021157"/>
                </a:cubicBezTo>
                <a:lnTo>
                  <a:pt x="806843" y="1078698"/>
                </a:lnTo>
                <a:cubicBezTo>
                  <a:pt x="806843" y="1098712"/>
                  <a:pt x="791975" y="1114973"/>
                  <a:pt x="772151" y="1114973"/>
                </a:cubicBezTo>
                <a:lnTo>
                  <a:pt x="727545" y="1114973"/>
                </a:lnTo>
                <a:cubicBezTo>
                  <a:pt x="707721" y="1114973"/>
                  <a:pt x="691614" y="1098712"/>
                  <a:pt x="691614" y="1078698"/>
                </a:cubicBezTo>
                <a:lnTo>
                  <a:pt x="691614" y="1021157"/>
                </a:lnTo>
                <a:cubicBezTo>
                  <a:pt x="691614" y="1012400"/>
                  <a:pt x="689136" y="1004895"/>
                  <a:pt x="684179" y="997390"/>
                </a:cubicBezTo>
                <a:cubicBezTo>
                  <a:pt x="670550" y="978626"/>
                  <a:pt x="666833" y="956110"/>
                  <a:pt x="670550" y="933594"/>
                </a:cubicBezTo>
                <a:cubicBezTo>
                  <a:pt x="676745" y="901071"/>
                  <a:pt x="701526" y="876053"/>
                  <a:pt x="732502" y="869799"/>
                </a:cubicBezTo>
                <a:cubicBezTo>
                  <a:pt x="744273" y="866672"/>
                  <a:pt x="756663" y="866672"/>
                  <a:pt x="768433" y="869486"/>
                </a:cubicBezTo>
                <a:close/>
                <a:moveTo>
                  <a:pt x="514205" y="821982"/>
                </a:moveTo>
                <a:cubicBezTo>
                  <a:pt x="504230" y="821982"/>
                  <a:pt x="496749" y="830683"/>
                  <a:pt x="496749" y="840627"/>
                </a:cubicBezTo>
                <a:lnTo>
                  <a:pt x="496749" y="1141438"/>
                </a:lnTo>
                <a:cubicBezTo>
                  <a:pt x="496749" y="1150140"/>
                  <a:pt x="504230" y="1158841"/>
                  <a:pt x="514205" y="1158841"/>
                </a:cubicBezTo>
                <a:lnTo>
                  <a:pt x="981761" y="1158841"/>
                </a:lnTo>
                <a:cubicBezTo>
                  <a:pt x="991735" y="1158841"/>
                  <a:pt x="1000463" y="1150140"/>
                  <a:pt x="1000463" y="1141438"/>
                </a:cubicBezTo>
                <a:lnTo>
                  <a:pt x="1000463" y="840627"/>
                </a:lnTo>
                <a:cubicBezTo>
                  <a:pt x="1000463" y="830683"/>
                  <a:pt x="991735" y="821982"/>
                  <a:pt x="981761" y="821982"/>
                </a:cubicBezTo>
                <a:lnTo>
                  <a:pt x="943109" y="821982"/>
                </a:lnTo>
                <a:lnTo>
                  <a:pt x="552856" y="821982"/>
                </a:lnTo>
                <a:close/>
                <a:moveTo>
                  <a:pt x="749853" y="588295"/>
                </a:moveTo>
                <a:cubicBezTo>
                  <a:pt x="702474" y="588295"/>
                  <a:pt x="662576" y="626828"/>
                  <a:pt x="662576" y="672820"/>
                </a:cubicBezTo>
                <a:lnTo>
                  <a:pt x="662576" y="783449"/>
                </a:lnTo>
                <a:lnTo>
                  <a:pt x="833390" y="783449"/>
                </a:lnTo>
                <a:lnTo>
                  <a:pt x="833390" y="672820"/>
                </a:lnTo>
                <a:cubicBezTo>
                  <a:pt x="833390" y="626828"/>
                  <a:pt x="794738" y="588295"/>
                  <a:pt x="749853" y="588295"/>
                </a:cubicBezTo>
                <a:close/>
                <a:moveTo>
                  <a:pt x="749853" y="490096"/>
                </a:moveTo>
                <a:cubicBezTo>
                  <a:pt x="651354" y="490096"/>
                  <a:pt x="572805" y="569649"/>
                  <a:pt x="572805" y="665362"/>
                </a:cubicBezTo>
                <a:lnTo>
                  <a:pt x="572805" y="783449"/>
                </a:lnTo>
                <a:lnTo>
                  <a:pt x="623924" y="783449"/>
                </a:lnTo>
                <a:lnTo>
                  <a:pt x="623924" y="672820"/>
                </a:lnTo>
                <a:cubicBezTo>
                  <a:pt x="623924" y="604454"/>
                  <a:pt x="680031" y="549761"/>
                  <a:pt x="749853" y="549761"/>
                </a:cubicBezTo>
                <a:cubicBezTo>
                  <a:pt x="817181" y="549761"/>
                  <a:pt x="872041" y="604454"/>
                  <a:pt x="872041" y="672820"/>
                </a:cubicBezTo>
                <a:lnTo>
                  <a:pt x="872041" y="783449"/>
                </a:lnTo>
                <a:lnTo>
                  <a:pt x="923160" y="783449"/>
                </a:lnTo>
                <a:lnTo>
                  <a:pt x="923160" y="665362"/>
                </a:lnTo>
                <a:cubicBezTo>
                  <a:pt x="923160" y="569649"/>
                  <a:pt x="844611" y="490096"/>
                  <a:pt x="749853" y="490096"/>
                </a:cubicBezTo>
                <a:close/>
                <a:moveTo>
                  <a:pt x="749853" y="451563"/>
                </a:moveTo>
                <a:cubicBezTo>
                  <a:pt x="865807" y="451563"/>
                  <a:pt x="963058" y="548518"/>
                  <a:pt x="963058" y="665362"/>
                </a:cubicBezTo>
                <a:lnTo>
                  <a:pt x="963058" y="783449"/>
                </a:lnTo>
                <a:lnTo>
                  <a:pt x="981761" y="783449"/>
                </a:lnTo>
                <a:cubicBezTo>
                  <a:pt x="1014178" y="783449"/>
                  <a:pt x="1039114" y="809552"/>
                  <a:pt x="1039114" y="840627"/>
                </a:cubicBezTo>
                <a:lnTo>
                  <a:pt x="1039114" y="1141438"/>
                </a:lnTo>
                <a:cubicBezTo>
                  <a:pt x="1039114" y="1172514"/>
                  <a:pt x="1014178" y="1197374"/>
                  <a:pt x="981761" y="1197374"/>
                </a:cubicBezTo>
                <a:lnTo>
                  <a:pt x="514205" y="1197374"/>
                </a:lnTo>
                <a:cubicBezTo>
                  <a:pt x="483034" y="1197374"/>
                  <a:pt x="458098" y="1172514"/>
                  <a:pt x="458098" y="1141438"/>
                </a:cubicBezTo>
                <a:lnTo>
                  <a:pt x="458098" y="840627"/>
                </a:lnTo>
                <a:cubicBezTo>
                  <a:pt x="458098" y="809552"/>
                  <a:pt x="483034" y="783449"/>
                  <a:pt x="514205" y="783449"/>
                </a:cubicBezTo>
                <a:lnTo>
                  <a:pt x="534154" y="783449"/>
                </a:lnTo>
                <a:lnTo>
                  <a:pt x="534154" y="665362"/>
                </a:lnTo>
                <a:cubicBezTo>
                  <a:pt x="534154" y="548518"/>
                  <a:pt x="630159" y="451563"/>
                  <a:pt x="749853" y="451563"/>
                </a:cubicBezTo>
                <a:close/>
                <a:moveTo>
                  <a:pt x="741970" y="195158"/>
                </a:moveTo>
                <a:cubicBezTo>
                  <a:pt x="731859" y="195158"/>
                  <a:pt x="721592" y="197959"/>
                  <a:pt x="712258" y="203562"/>
                </a:cubicBezTo>
                <a:lnTo>
                  <a:pt x="214465" y="545944"/>
                </a:lnTo>
                <a:lnTo>
                  <a:pt x="214465" y="1292959"/>
                </a:lnTo>
                <a:cubicBezTo>
                  <a:pt x="214465" y="1312879"/>
                  <a:pt x="230644" y="1329064"/>
                  <a:pt x="250555" y="1329064"/>
                </a:cubicBezTo>
                <a:lnTo>
                  <a:pt x="1233696" y="1329064"/>
                </a:lnTo>
                <a:cubicBezTo>
                  <a:pt x="1243652" y="1329064"/>
                  <a:pt x="1252364" y="1325329"/>
                  <a:pt x="1258586" y="1319104"/>
                </a:cubicBezTo>
                <a:cubicBezTo>
                  <a:pt x="1266053" y="1311634"/>
                  <a:pt x="1269786" y="1302919"/>
                  <a:pt x="1269786" y="1292959"/>
                </a:cubicBezTo>
                <a:lnTo>
                  <a:pt x="1268542" y="540964"/>
                </a:lnTo>
                <a:lnTo>
                  <a:pt x="770749" y="203562"/>
                </a:lnTo>
                <a:cubicBezTo>
                  <a:pt x="762038" y="197959"/>
                  <a:pt x="752082" y="195158"/>
                  <a:pt x="741970" y="195158"/>
                </a:cubicBezTo>
                <a:close/>
                <a:moveTo>
                  <a:pt x="741970" y="39219"/>
                </a:moveTo>
                <a:cubicBezTo>
                  <a:pt x="731859" y="39219"/>
                  <a:pt x="721592" y="41709"/>
                  <a:pt x="712258" y="46689"/>
                </a:cubicBezTo>
                <a:lnTo>
                  <a:pt x="42727" y="508593"/>
                </a:lnTo>
                <a:cubicBezTo>
                  <a:pt x="38993" y="511083"/>
                  <a:pt x="38993" y="514818"/>
                  <a:pt x="40238" y="517308"/>
                </a:cubicBezTo>
                <a:cubicBezTo>
                  <a:pt x="40238" y="518553"/>
                  <a:pt x="41482" y="522288"/>
                  <a:pt x="47705" y="522288"/>
                </a:cubicBezTo>
                <a:lnTo>
                  <a:pt x="180864" y="522288"/>
                </a:lnTo>
                <a:lnTo>
                  <a:pt x="691102" y="171191"/>
                </a:lnTo>
                <a:cubicBezTo>
                  <a:pt x="692346" y="169946"/>
                  <a:pt x="692346" y="169946"/>
                  <a:pt x="692346" y="169946"/>
                </a:cubicBezTo>
                <a:cubicBezTo>
                  <a:pt x="723459" y="152516"/>
                  <a:pt x="759549" y="152516"/>
                  <a:pt x="790661" y="169946"/>
                </a:cubicBezTo>
                <a:cubicBezTo>
                  <a:pt x="791905" y="169946"/>
                  <a:pt x="793150" y="169946"/>
                  <a:pt x="793150" y="171191"/>
                </a:cubicBezTo>
                <a:lnTo>
                  <a:pt x="1308365" y="521043"/>
                </a:lnTo>
                <a:lnTo>
                  <a:pt x="1445258" y="521043"/>
                </a:lnTo>
                <a:cubicBezTo>
                  <a:pt x="1448992" y="521043"/>
                  <a:pt x="1450236" y="518553"/>
                  <a:pt x="1451481" y="516063"/>
                </a:cubicBezTo>
                <a:cubicBezTo>
                  <a:pt x="1452725" y="514818"/>
                  <a:pt x="1452725" y="511083"/>
                  <a:pt x="1448992" y="508593"/>
                </a:cubicBezTo>
                <a:lnTo>
                  <a:pt x="770749" y="46689"/>
                </a:lnTo>
                <a:cubicBezTo>
                  <a:pt x="762038" y="41709"/>
                  <a:pt x="752082" y="39219"/>
                  <a:pt x="741970" y="39219"/>
                </a:cubicBezTo>
                <a:close/>
                <a:moveTo>
                  <a:pt x="741504" y="0"/>
                </a:moveTo>
                <a:cubicBezTo>
                  <a:pt x="758305" y="0"/>
                  <a:pt x="775105" y="4358"/>
                  <a:pt x="790661" y="13073"/>
                </a:cubicBezTo>
                <a:cubicBezTo>
                  <a:pt x="791905" y="13073"/>
                  <a:pt x="793150" y="14318"/>
                  <a:pt x="793150" y="14318"/>
                </a:cubicBezTo>
                <a:lnTo>
                  <a:pt x="1472637" y="476222"/>
                </a:lnTo>
                <a:cubicBezTo>
                  <a:pt x="1472637" y="476222"/>
                  <a:pt x="1472637" y="476222"/>
                  <a:pt x="1472637" y="477467"/>
                </a:cubicBezTo>
                <a:cubicBezTo>
                  <a:pt x="1488815" y="489917"/>
                  <a:pt x="1495038" y="509838"/>
                  <a:pt x="1488815" y="528513"/>
                </a:cubicBezTo>
                <a:cubicBezTo>
                  <a:pt x="1482593" y="548434"/>
                  <a:pt x="1465170" y="559639"/>
                  <a:pt x="1445258" y="559639"/>
                </a:cubicBezTo>
                <a:lnTo>
                  <a:pt x="1307121" y="559639"/>
                </a:lnTo>
                <a:lnTo>
                  <a:pt x="1308365" y="1292959"/>
                </a:lnTo>
                <a:cubicBezTo>
                  <a:pt x="1308365" y="1334045"/>
                  <a:pt x="1274764" y="1367660"/>
                  <a:pt x="1233696" y="1367660"/>
                </a:cubicBezTo>
                <a:lnTo>
                  <a:pt x="250555" y="1367660"/>
                </a:lnTo>
                <a:cubicBezTo>
                  <a:pt x="209487" y="1367660"/>
                  <a:pt x="175886" y="1334045"/>
                  <a:pt x="175886" y="1292959"/>
                </a:cubicBezTo>
                <a:lnTo>
                  <a:pt x="175886" y="560884"/>
                </a:lnTo>
                <a:lnTo>
                  <a:pt x="47705" y="560884"/>
                </a:lnTo>
                <a:cubicBezTo>
                  <a:pt x="26549" y="560884"/>
                  <a:pt x="7881" y="548434"/>
                  <a:pt x="1659" y="528513"/>
                </a:cubicBezTo>
                <a:cubicBezTo>
                  <a:pt x="-3319" y="508593"/>
                  <a:pt x="2903" y="488672"/>
                  <a:pt x="20326" y="476222"/>
                </a:cubicBezTo>
                <a:lnTo>
                  <a:pt x="691102" y="14318"/>
                </a:lnTo>
                <a:cubicBezTo>
                  <a:pt x="692346" y="14318"/>
                  <a:pt x="692346" y="13073"/>
                  <a:pt x="692346" y="13073"/>
                </a:cubicBezTo>
                <a:cubicBezTo>
                  <a:pt x="707903" y="4358"/>
                  <a:pt x="724703" y="0"/>
                  <a:pt x="741504"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3" name="Freeform 22">
            <a:extLst>
              <a:ext uri="{FF2B5EF4-FFF2-40B4-BE49-F238E27FC236}">
                <a16:creationId xmlns:a16="http://schemas.microsoft.com/office/drawing/2014/main" id="{E1B657A3-7293-AC45-87D4-F0D686976321}"/>
              </a:ext>
            </a:extLst>
          </p:cNvPr>
          <p:cNvSpPr>
            <a:spLocks noChangeArrowheads="1"/>
          </p:cNvSpPr>
          <p:nvPr/>
        </p:nvSpPr>
        <p:spPr bwMode="auto">
          <a:xfrm>
            <a:off x="15636841" y="9773475"/>
            <a:ext cx="1474873" cy="1410470"/>
          </a:xfrm>
          <a:custGeom>
            <a:avLst/>
            <a:gdLst>
              <a:gd name="connsiteX0" fmla="*/ 595095 w 1474873"/>
              <a:gd name="connsiteY0" fmla="*/ 830106 h 1410470"/>
              <a:gd name="connsiteX1" fmla="*/ 595095 w 1474873"/>
              <a:gd name="connsiteY1" fmla="*/ 911505 h 1410470"/>
              <a:gd name="connsiteX2" fmla="*/ 636066 w 1474873"/>
              <a:gd name="connsiteY2" fmla="*/ 911505 h 1410470"/>
              <a:gd name="connsiteX3" fmla="*/ 650965 w 1474873"/>
              <a:gd name="connsiteY3" fmla="*/ 907748 h 1410470"/>
              <a:gd name="connsiteX4" fmla="*/ 663381 w 1474873"/>
              <a:gd name="connsiteY4" fmla="*/ 900234 h 1410470"/>
              <a:gd name="connsiteX5" fmla="*/ 673314 w 1474873"/>
              <a:gd name="connsiteY5" fmla="*/ 886459 h 1410470"/>
              <a:gd name="connsiteX6" fmla="*/ 675797 w 1474873"/>
              <a:gd name="connsiteY6" fmla="*/ 871432 h 1410470"/>
              <a:gd name="connsiteX7" fmla="*/ 673314 w 1474873"/>
              <a:gd name="connsiteY7" fmla="*/ 855152 h 1410470"/>
              <a:gd name="connsiteX8" fmla="*/ 663381 w 1474873"/>
              <a:gd name="connsiteY8" fmla="*/ 841376 h 1410470"/>
              <a:gd name="connsiteX9" fmla="*/ 650965 w 1474873"/>
              <a:gd name="connsiteY9" fmla="*/ 833863 h 1410470"/>
              <a:gd name="connsiteX10" fmla="*/ 636066 w 1474873"/>
              <a:gd name="connsiteY10" fmla="*/ 830106 h 1410470"/>
              <a:gd name="connsiteX11" fmla="*/ 410233 w 1474873"/>
              <a:gd name="connsiteY11" fmla="*/ 828854 h 1410470"/>
              <a:gd name="connsiteX12" fmla="*/ 394203 w 1474873"/>
              <a:gd name="connsiteY12" fmla="*/ 832610 h 1410470"/>
              <a:gd name="connsiteX13" fmla="*/ 380638 w 1474873"/>
              <a:gd name="connsiteY13" fmla="*/ 841376 h 1410470"/>
              <a:gd name="connsiteX14" fmla="*/ 372006 w 1474873"/>
              <a:gd name="connsiteY14" fmla="*/ 853899 h 1410470"/>
              <a:gd name="connsiteX15" fmla="*/ 368307 w 1474873"/>
              <a:gd name="connsiteY15" fmla="*/ 868927 h 1410470"/>
              <a:gd name="connsiteX16" fmla="*/ 368307 w 1474873"/>
              <a:gd name="connsiteY16" fmla="*/ 929037 h 1410470"/>
              <a:gd name="connsiteX17" fmla="*/ 372006 w 1474873"/>
              <a:gd name="connsiteY17" fmla="*/ 945317 h 1410470"/>
              <a:gd name="connsiteX18" fmla="*/ 380638 w 1474873"/>
              <a:gd name="connsiteY18" fmla="*/ 959092 h 1410470"/>
              <a:gd name="connsiteX19" fmla="*/ 394203 w 1474873"/>
              <a:gd name="connsiteY19" fmla="*/ 967858 h 1410470"/>
              <a:gd name="connsiteX20" fmla="*/ 411467 w 1474873"/>
              <a:gd name="connsiteY20" fmla="*/ 971615 h 1410470"/>
              <a:gd name="connsiteX21" fmla="*/ 426264 w 1474873"/>
              <a:gd name="connsiteY21" fmla="*/ 967858 h 1410470"/>
              <a:gd name="connsiteX22" fmla="*/ 438596 w 1474873"/>
              <a:gd name="connsiteY22" fmla="*/ 959092 h 1410470"/>
              <a:gd name="connsiteX23" fmla="*/ 448461 w 1474873"/>
              <a:gd name="connsiteY23" fmla="*/ 946569 h 1410470"/>
              <a:gd name="connsiteX24" fmla="*/ 452160 w 1474873"/>
              <a:gd name="connsiteY24" fmla="*/ 931542 h 1410470"/>
              <a:gd name="connsiteX25" fmla="*/ 452160 w 1474873"/>
              <a:gd name="connsiteY25" fmla="*/ 871432 h 1410470"/>
              <a:gd name="connsiteX26" fmla="*/ 448461 w 1474873"/>
              <a:gd name="connsiteY26" fmla="*/ 855152 h 1410470"/>
              <a:gd name="connsiteX27" fmla="*/ 439829 w 1474873"/>
              <a:gd name="connsiteY27" fmla="*/ 841376 h 1410470"/>
              <a:gd name="connsiteX28" fmla="*/ 426264 w 1474873"/>
              <a:gd name="connsiteY28" fmla="*/ 832610 h 1410470"/>
              <a:gd name="connsiteX29" fmla="*/ 410233 w 1474873"/>
              <a:gd name="connsiteY29" fmla="*/ 828854 h 1410470"/>
              <a:gd name="connsiteX30" fmla="*/ 1130497 w 1474873"/>
              <a:gd name="connsiteY30" fmla="*/ 780014 h 1410470"/>
              <a:gd name="connsiteX31" fmla="*/ 1153926 w 1474873"/>
              <a:gd name="connsiteY31" fmla="*/ 804931 h 1410470"/>
              <a:gd name="connsiteX32" fmla="*/ 1153926 w 1474873"/>
              <a:gd name="connsiteY32" fmla="*/ 996790 h 1410470"/>
              <a:gd name="connsiteX33" fmla="*/ 1137895 w 1474873"/>
              <a:gd name="connsiteY33" fmla="*/ 1019215 h 1410470"/>
              <a:gd name="connsiteX34" fmla="*/ 1130497 w 1474873"/>
              <a:gd name="connsiteY34" fmla="*/ 1020461 h 1410470"/>
              <a:gd name="connsiteX35" fmla="*/ 1109533 w 1474873"/>
              <a:gd name="connsiteY35" fmla="*/ 1009249 h 1410470"/>
              <a:gd name="connsiteX36" fmla="*/ 1023215 w 1474873"/>
              <a:gd name="connsiteY36" fmla="*/ 885910 h 1410470"/>
              <a:gd name="connsiteX37" fmla="*/ 1023215 w 1474873"/>
              <a:gd name="connsiteY37" fmla="*/ 991807 h 1410470"/>
              <a:gd name="connsiteX38" fmla="*/ 998552 w 1474873"/>
              <a:gd name="connsiteY38" fmla="*/ 1016724 h 1410470"/>
              <a:gd name="connsiteX39" fmla="*/ 973890 w 1474873"/>
              <a:gd name="connsiteY39" fmla="*/ 991807 h 1410470"/>
              <a:gd name="connsiteX40" fmla="*/ 973890 w 1474873"/>
              <a:gd name="connsiteY40" fmla="*/ 808668 h 1410470"/>
              <a:gd name="connsiteX41" fmla="*/ 991154 w 1474873"/>
              <a:gd name="connsiteY41" fmla="*/ 784997 h 1410470"/>
              <a:gd name="connsiteX42" fmla="*/ 1018282 w 1474873"/>
              <a:gd name="connsiteY42" fmla="*/ 793718 h 1410470"/>
              <a:gd name="connsiteX43" fmla="*/ 1104601 w 1474873"/>
              <a:gd name="connsiteY43" fmla="*/ 918302 h 1410470"/>
              <a:gd name="connsiteX44" fmla="*/ 1104601 w 1474873"/>
              <a:gd name="connsiteY44" fmla="*/ 804931 h 1410470"/>
              <a:gd name="connsiteX45" fmla="*/ 1130497 w 1474873"/>
              <a:gd name="connsiteY45" fmla="*/ 780014 h 1410470"/>
              <a:gd name="connsiteX46" fmla="*/ 796985 w 1474873"/>
              <a:gd name="connsiteY46" fmla="*/ 780014 h 1410470"/>
              <a:gd name="connsiteX47" fmla="*/ 903604 w 1474873"/>
              <a:gd name="connsiteY47" fmla="*/ 780014 h 1410470"/>
              <a:gd name="connsiteX48" fmla="*/ 921165 w 1474873"/>
              <a:gd name="connsiteY48" fmla="*/ 788780 h 1410470"/>
              <a:gd name="connsiteX49" fmla="*/ 928691 w 1474873"/>
              <a:gd name="connsiteY49" fmla="*/ 806312 h 1410470"/>
              <a:gd name="connsiteX50" fmla="*/ 921165 w 1474873"/>
              <a:gd name="connsiteY50" fmla="*/ 823844 h 1410470"/>
              <a:gd name="connsiteX51" fmla="*/ 903604 w 1474873"/>
              <a:gd name="connsiteY51" fmla="*/ 831358 h 1410470"/>
              <a:gd name="connsiteX52" fmla="*/ 820818 w 1474873"/>
              <a:gd name="connsiteY52" fmla="*/ 831358 h 1410470"/>
              <a:gd name="connsiteX53" fmla="*/ 820818 w 1474873"/>
              <a:gd name="connsiteY53" fmla="*/ 873936 h 1410470"/>
              <a:gd name="connsiteX54" fmla="*/ 878517 w 1474873"/>
              <a:gd name="connsiteY54" fmla="*/ 873936 h 1410470"/>
              <a:gd name="connsiteX55" fmla="*/ 896078 w 1474873"/>
              <a:gd name="connsiteY55" fmla="*/ 881450 h 1410470"/>
              <a:gd name="connsiteX56" fmla="*/ 903604 w 1474873"/>
              <a:gd name="connsiteY56" fmla="*/ 898982 h 1410470"/>
              <a:gd name="connsiteX57" fmla="*/ 896078 w 1474873"/>
              <a:gd name="connsiteY57" fmla="*/ 916514 h 1410470"/>
              <a:gd name="connsiteX58" fmla="*/ 878517 w 1474873"/>
              <a:gd name="connsiteY58" fmla="*/ 924028 h 1410470"/>
              <a:gd name="connsiteX59" fmla="*/ 820818 w 1474873"/>
              <a:gd name="connsiteY59" fmla="*/ 924028 h 1410470"/>
              <a:gd name="connsiteX60" fmla="*/ 820818 w 1474873"/>
              <a:gd name="connsiteY60" fmla="*/ 970363 h 1410470"/>
              <a:gd name="connsiteX61" fmla="*/ 903604 w 1474873"/>
              <a:gd name="connsiteY61" fmla="*/ 970363 h 1410470"/>
              <a:gd name="connsiteX62" fmla="*/ 921165 w 1474873"/>
              <a:gd name="connsiteY62" fmla="*/ 976624 h 1410470"/>
              <a:gd name="connsiteX63" fmla="*/ 928691 w 1474873"/>
              <a:gd name="connsiteY63" fmla="*/ 994156 h 1410470"/>
              <a:gd name="connsiteX64" fmla="*/ 921165 w 1474873"/>
              <a:gd name="connsiteY64" fmla="*/ 1012941 h 1410470"/>
              <a:gd name="connsiteX65" fmla="*/ 903604 w 1474873"/>
              <a:gd name="connsiteY65" fmla="*/ 1020455 h 1410470"/>
              <a:gd name="connsiteX66" fmla="*/ 796985 w 1474873"/>
              <a:gd name="connsiteY66" fmla="*/ 1020455 h 1410470"/>
              <a:gd name="connsiteX67" fmla="*/ 778170 w 1474873"/>
              <a:gd name="connsiteY67" fmla="*/ 1012941 h 1410470"/>
              <a:gd name="connsiteX68" fmla="*/ 770644 w 1474873"/>
              <a:gd name="connsiteY68" fmla="*/ 994156 h 1410470"/>
              <a:gd name="connsiteX69" fmla="*/ 770644 w 1474873"/>
              <a:gd name="connsiteY69" fmla="*/ 806312 h 1410470"/>
              <a:gd name="connsiteX70" fmla="*/ 778170 w 1474873"/>
              <a:gd name="connsiteY70" fmla="*/ 788780 h 1410470"/>
              <a:gd name="connsiteX71" fmla="*/ 796985 w 1474873"/>
              <a:gd name="connsiteY71" fmla="*/ 780014 h 1410470"/>
              <a:gd name="connsiteX72" fmla="*/ 570263 w 1474873"/>
              <a:gd name="connsiteY72" fmla="*/ 780014 h 1410470"/>
              <a:gd name="connsiteX73" fmla="*/ 636066 w 1474873"/>
              <a:gd name="connsiteY73" fmla="*/ 780014 h 1410470"/>
              <a:gd name="connsiteX74" fmla="*/ 670830 w 1474873"/>
              <a:gd name="connsiteY74" fmla="*/ 786275 h 1410470"/>
              <a:gd name="connsiteX75" fmla="*/ 699386 w 1474873"/>
              <a:gd name="connsiteY75" fmla="*/ 806312 h 1410470"/>
              <a:gd name="connsiteX76" fmla="*/ 718010 w 1474873"/>
              <a:gd name="connsiteY76" fmla="*/ 835115 h 1410470"/>
              <a:gd name="connsiteX77" fmla="*/ 725459 w 1474873"/>
              <a:gd name="connsiteY77" fmla="*/ 871432 h 1410470"/>
              <a:gd name="connsiteX78" fmla="*/ 718010 w 1474873"/>
              <a:gd name="connsiteY78" fmla="*/ 906496 h 1410470"/>
              <a:gd name="connsiteX79" fmla="*/ 699386 w 1474873"/>
              <a:gd name="connsiteY79" fmla="*/ 935299 h 1410470"/>
              <a:gd name="connsiteX80" fmla="*/ 670830 w 1474873"/>
              <a:gd name="connsiteY80" fmla="*/ 954083 h 1410470"/>
              <a:gd name="connsiteX81" fmla="*/ 636066 w 1474873"/>
              <a:gd name="connsiteY81" fmla="*/ 961597 h 1410470"/>
              <a:gd name="connsiteX82" fmla="*/ 595095 w 1474873"/>
              <a:gd name="connsiteY82" fmla="*/ 961597 h 1410470"/>
              <a:gd name="connsiteX83" fmla="*/ 595095 w 1474873"/>
              <a:gd name="connsiteY83" fmla="*/ 995409 h 1410470"/>
              <a:gd name="connsiteX84" fmla="*/ 587645 w 1474873"/>
              <a:gd name="connsiteY84" fmla="*/ 1012941 h 1410470"/>
              <a:gd name="connsiteX85" fmla="*/ 570263 w 1474873"/>
              <a:gd name="connsiteY85" fmla="*/ 1020455 h 1410470"/>
              <a:gd name="connsiteX86" fmla="*/ 552881 w 1474873"/>
              <a:gd name="connsiteY86" fmla="*/ 1012941 h 1410470"/>
              <a:gd name="connsiteX87" fmla="*/ 545432 w 1474873"/>
              <a:gd name="connsiteY87" fmla="*/ 995409 h 1410470"/>
              <a:gd name="connsiteX88" fmla="*/ 545432 w 1474873"/>
              <a:gd name="connsiteY88" fmla="*/ 805060 h 1410470"/>
              <a:gd name="connsiteX89" fmla="*/ 552881 w 1474873"/>
              <a:gd name="connsiteY89" fmla="*/ 787528 h 1410470"/>
              <a:gd name="connsiteX90" fmla="*/ 570263 w 1474873"/>
              <a:gd name="connsiteY90" fmla="*/ 780014 h 1410470"/>
              <a:gd name="connsiteX91" fmla="*/ 410233 w 1474873"/>
              <a:gd name="connsiteY91" fmla="*/ 780014 h 1410470"/>
              <a:gd name="connsiteX92" fmla="*/ 444761 w 1474873"/>
              <a:gd name="connsiteY92" fmla="*/ 787528 h 1410470"/>
              <a:gd name="connsiteX93" fmla="*/ 473124 w 1474873"/>
              <a:gd name="connsiteY93" fmla="*/ 805060 h 1410470"/>
              <a:gd name="connsiteX94" fmla="*/ 492854 w 1474873"/>
              <a:gd name="connsiteY94" fmla="*/ 833863 h 1410470"/>
              <a:gd name="connsiteX95" fmla="*/ 500253 w 1474873"/>
              <a:gd name="connsiteY95" fmla="*/ 867675 h 1410470"/>
              <a:gd name="connsiteX96" fmla="*/ 500253 w 1474873"/>
              <a:gd name="connsiteY96" fmla="*/ 929037 h 1410470"/>
              <a:gd name="connsiteX97" fmla="*/ 494087 w 1474873"/>
              <a:gd name="connsiteY97" fmla="*/ 964101 h 1410470"/>
              <a:gd name="connsiteX98" fmla="*/ 474357 w 1474873"/>
              <a:gd name="connsiteY98" fmla="*/ 992904 h 1410470"/>
              <a:gd name="connsiteX99" fmla="*/ 445995 w 1474873"/>
              <a:gd name="connsiteY99" fmla="*/ 1012941 h 1410470"/>
              <a:gd name="connsiteX100" fmla="*/ 410233 w 1474873"/>
              <a:gd name="connsiteY100" fmla="*/ 1020455 h 1410470"/>
              <a:gd name="connsiteX101" fmla="*/ 375705 w 1474873"/>
              <a:gd name="connsiteY101" fmla="*/ 1012941 h 1410470"/>
              <a:gd name="connsiteX102" fmla="*/ 347343 w 1474873"/>
              <a:gd name="connsiteY102" fmla="*/ 995409 h 1410470"/>
              <a:gd name="connsiteX103" fmla="*/ 327613 w 1474873"/>
              <a:gd name="connsiteY103" fmla="*/ 967858 h 1410470"/>
              <a:gd name="connsiteX104" fmla="*/ 320214 w 1474873"/>
              <a:gd name="connsiteY104" fmla="*/ 931542 h 1410470"/>
              <a:gd name="connsiteX105" fmla="*/ 320214 w 1474873"/>
              <a:gd name="connsiteY105" fmla="*/ 871432 h 1410470"/>
              <a:gd name="connsiteX106" fmla="*/ 327613 w 1474873"/>
              <a:gd name="connsiteY106" fmla="*/ 835115 h 1410470"/>
              <a:gd name="connsiteX107" fmla="*/ 346110 w 1474873"/>
              <a:gd name="connsiteY107" fmla="*/ 807564 h 1410470"/>
              <a:gd name="connsiteX108" fmla="*/ 374472 w 1474873"/>
              <a:gd name="connsiteY108" fmla="*/ 787528 h 1410470"/>
              <a:gd name="connsiteX109" fmla="*/ 410233 w 1474873"/>
              <a:gd name="connsiteY109" fmla="*/ 780014 h 1410470"/>
              <a:gd name="connsiteX110" fmla="*/ 1017254 w 1474873"/>
              <a:gd name="connsiteY110" fmla="*/ 39837 h 1410470"/>
              <a:gd name="connsiteX111" fmla="*/ 1017254 w 1474873"/>
              <a:gd name="connsiteY111" fmla="*/ 231551 h 1410470"/>
              <a:gd name="connsiteX112" fmla="*/ 1006046 w 1474873"/>
              <a:gd name="connsiteY112" fmla="*/ 247735 h 1410470"/>
              <a:gd name="connsiteX113" fmla="*/ 986122 w 1474873"/>
              <a:gd name="connsiteY113" fmla="*/ 246490 h 1410470"/>
              <a:gd name="connsiteX114" fmla="*/ 763218 w 1474873"/>
              <a:gd name="connsiteY114" fmla="*/ 104571 h 1410470"/>
              <a:gd name="connsiteX115" fmla="*/ 704690 w 1474873"/>
              <a:gd name="connsiteY115" fmla="*/ 104571 h 1410470"/>
              <a:gd name="connsiteX116" fmla="*/ 40958 w 1474873"/>
              <a:gd name="connsiteY116" fmla="*/ 561449 h 1410470"/>
              <a:gd name="connsiteX117" fmla="*/ 38467 w 1474873"/>
              <a:gd name="connsiteY117" fmla="*/ 568919 h 1410470"/>
              <a:gd name="connsiteX118" fmla="*/ 45939 w 1474873"/>
              <a:gd name="connsiteY118" fmla="*/ 575143 h 1410470"/>
              <a:gd name="connsiteX119" fmla="*/ 192882 w 1474873"/>
              <a:gd name="connsiteY119" fmla="*/ 575143 h 1410470"/>
              <a:gd name="connsiteX120" fmla="*/ 211561 w 1474873"/>
              <a:gd name="connsiteY120" fmla="*/ 593817 h 1410470"/>
              <a:gd name="connsiteX121" fmla="*/ 211561 w 1474873"/>
              <a:gd name="connsiteY121" fmla="*/ 1335776 h 1410470"/>
              <a:gd name="connsiteX122" fmla="*/ 247674 w 1474873"/>
              <a:gd name="connsiteY122" fmla="*/ 1371878 h 1410470"/>
              <a:gd name="connsiteX123" fmla="*/ 1220234 w 1474873"/>
              <a:gd name="connsiteY123" fmla="*/ 1370633 h 1410470"/>
              <a:gd name="connsiteX124" fmla="*/ 1255102 w 1474873"/>
              <a:gd name="connsiteY124" fmla="*/ 1335776 h 1410470"/>
              <a:gd name="connsiteX125" fmla="*/ 1253856 w 1474873"/>
              <a:gd name="connsiteY125" fmla="*/ 592572 h 1410470"/>
              <a:gd name="connsiteX126" fmla="*/ 1260082 w 1474873"/>
              <a:gd name="connsiteY126" fmla="*/ 578878 h 1410470"/>
              <a:gd name="connsiteX127" fmla="*/ 1273780 w 1474873"/>
              <a:gd name="connsiteY127" fmla="*/ 572653 h 1410470"/>
              <a:gd name="connsiteX128" fmla="*/ 1429440 w 1474873"/>
              <a:gd name="connsiteY128" fmla="*/ 572653 h 1410470"/>
              <a:gd name="connsiteX129" fmla="*/ 1435666 w 1474873"/>
              <a:gd name="connsiteY129" fmla="*/ 568919 h 1410470"/>
              <a:gd name="connsiteX130" fmla="*/ 1433176 w 1474873"/>
              <a:gd name="connsiteY130" fmla="*/ 560204 h 1410470"/>
              <a:gd name="connsiteX131" fmla="*/ 1210272 w 1474873"/>
              <a:gd name="connsiteY131" fmla="*/ 389653 h 1410470"/>
              <a:gd name="connsiteX132" fmla="*/ 1202800 w 1474873"/>
              <a:gd name="connsiteY132" fmla="*/ 373470 h 1410470"/>
              <a:gd name="connsiteX133" fmla="*/ 1202800 w 1474873"/>
              <a:gd name="connsiteY133" fmla="*/ 39837 h 1410470"/>
              <a:gd name="connsiteX134" fmla="*/ 997329 w 1474873"/>
              <a:gd name="connsiteY134" fmla="*/ 0 h 1410470"/>
              <a:gd name="connsiteX135" fmla="*/ 1206536 w 1474873"/>
              <a:gd name="connsiteY135" fmla="*/ 0 h 1410470"/>
              <a:gd name="connsiteX136" fmla="*/ 1241404 w 1474873"/>
              <a:gd name="connsiteY136" fmla="*/ 36102 h 1410470"/>
              <a:gd name="connsiteX137" fmla="*/ 1241404 w 1474873"/>
              <a:gd name="connsiteY137" fmla="*/ 364755 h 1410470"/>
              <a:gd name="connsiteX138" fmla="*/ 1456836 w 1474873"/>
              <a:gd name="connsiteY138" fmla="*/ 530327 h 1410470"/>
              <a:gd name="connsiteX139" fmla="*/ 1473024 w 1474873"/>
              <a:gd name="connsiteY139" fmla="*/ 581368 h 1410470"/>
              <a:gd name="connsiteX140" fmla="*/ 1429440 w 1474873"/>
              <a:gd name="connsiteY140" fmla="*/ 611245 h 1410470"/>
              <a:gd name="connsiteX141" fmla="*/ 1293706 w 1474873"/>
              <a:gd name="connsiteY141" fmla="*/ 612490 h 1410470"/>
              <a:gd name="connsiteX142" fmla="*/ 1294950 w 1474873"/>
              <a:gd name="connsiteY142" fmla="*/ 1335776 h 1410470"/>
              <a:gd name="connsiteX143" fmla="*/ 1220234 w 1474873"/>
              <a:gd name="connsiteY143" fmla="*/ 1410470 h 1410470"/>
              <a:gd name="connsiteX144" fmla="*/ 247674 w 1474873"/>
              <a:gd name="connsiteY144" fmla="*/ 1410470 h 1410470"/>
              <a:gd name="connsiteX145" fmla="*/ 172957 w 1474873"/>
              <a:gd name="connsiteY145" fmla="*/ 1335776 h 1410470"/>
              <a:gd name="connsiteX146" fmla="*/ 172957 w 1474873"/>
              <a:gd name="connsiteY146" fmla="*/ 613735 h 1410470"/>
              <a:gd name="connsiteX147" fmla="*/ 45939 w 1474873"/>
              <a:gd name="connsiteY147" fmla="*/ 613735 h 1410470"/>
              <a:gd name="connsiteX148" fmla="*/ 2354 w 1474873"/>
              <a:gd name="connsiteY148" fmla="*/ 581368 h 1410470"/>
              <a:gd name="connsiteX149" fmla="*/ 19788 w 1474873"/>
              <a:gd name="connsiteY149" fmla="*/ 529082 h 1410470"/>
              <a:gd name="connsiteX150" fmla="*/ 682275 w 1474873"/>
              <a:gd name="connsiteY150" fmla="*/ 72204 h 1410470"/>
              <a:gd name="connsiteX151" fmla="*/ 684765 w 1474873"/>
              <a:gd name="connsiteY151" fmla="*/ 70959 h 1410470"/>
              <a:gd name="connsiteX152" fmla="*/ 783142 w 1474873"/>
              <a:gd name="connsiteY152" fmla="*/ 70959 h 1410470"/>
              <a:gd name="connsiteX153" fmla="*/ 977405 w 1474873"/>
              <a:gd name="connsiteY153" fmla="*/ 195449 h 1410470"/>
              <a:gd name="connsiteX154" fmla="*/ 977405 w 1474873"/>
              <a:gd name="connsiteY154" fmla="*/ 19918 h 1410470"/>
              <a:gd name="connsiteX155" fmla="*/ 997329 w 1474873"/>
              <a:gd name="connsiteY155" fmla="*/ 0 h 1410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Lst>
            <a:rect l="l" t="t" r="r" b="b"/>
            <a:pathLst>
              <a:path w="1474873" h="1410470">
                <a:moveTo>
                  <a:pt x="595095" y="830106"/>
                </a:moveTo>
                <a:lnTo>
                  <a:pt x="595095" y="911505"/>
                </a:lnTo>
                <a:lnTo>
                  <a:pt x="636066" y="911505"/>
                </a:lnTo>
                <a:cubicBezTo>
                  <a:pt x="641033" y="911505"/>
                  <a:pt x="645999" y="910253"/>
                  <a:pt x="650965" y="907748"/>
                </a:cubicBezTo>
                <a:cubicBezTo>
                  <a:pt x="655932" y="906496"/>
                  <a:pt x="660898" y="902739"/>
                  <a:pt x="663381" y="900234"/>
                </a:cubicBezTo>
                <a:cubicBezTo>
                  <a:pt x="667106" y="896477"/>
                  <a:pt x="670830" y="891468"/>
                  <a:pt x="673314" y="886459"/>
                </a:cubicBezTo>
                <a:cubicBezTo>
                  <a:pt x="675797" y="881450"/>
                  <a:pt x="675797" y="876441"/>
                  <a:pt x="675797" y="871432"/>
                </a:cubicBezTo>
                <a:cubicBezTo>
                  <a:pt x="675797" y="865170"/>
                  <a:pt x="675797" y="860161"/>
                  <a:pt x="673314" y="855152"/>
                </a:cubicBezTo>
                <a:cubicBezTo>
                  <a:pt x="670830" y="850143"/>
                  <a:pt x="667106" y="845133"/>
                  <a:pt x="663381" y="841376"/>
                </a:cubicBezTo>
                <a:cubicBezTo>
                  <a:pt x="660898" y="837620"/>
                  <a:pt x="655932" y="835115"/>
                  <a:pt x="650965" y="833863"/>
                </a:cubicBezTo>
                <a:cubicBezTo>
                  <a:pt x="645999" y="831358"/>
                  <a:pt x="641033" y="830106"/>
                  <a:pt x="636066" y="830106"/>
                </a:cubicBezTo>
                <a:close/>
                <a:moveTo>
                  <a:pt x="410233" y="828854"/>
                </a:moveTo>
                <a:cubicBezTo>
                  <a:pt x="404068" y="828854"/>
                  <a:pt x="399135" y="830106"/>
                  <a:pt x="394203" y="832610"/>
                </a:cubicBezTo>
                <a:cubicBezTo>
                  <a:pt x="389270" y="833863"/>
                  <a:pt x="384337" y="837620"/>
                  <a:pt x="380638" y="841376"/>
                </a:cubicBezTo>
                <a:cubicBezTo>
                  <a:pt x="376939" y="843881"/>
                  <a:pt x="374472" y="848890"/>
                  <a:pt x="372006" y="853899"/>
                </a:cubicBezTo>
                <a:cubicBezTo>
                  <a:pt x="369540" y="858909"/>
                  <a:pt x="368307" y="863918"/>
                  <a:pt x="368307" y="868927"/>
                </a:cubicBezTo>
                <a:lnTo>
                  <a:pt x="368307" y="929037"/>
                </a:lnTo>
                <a:cubicBezTo>
                  <a:pt x="368307" y="935299"/>
                  <a:pt x="369540" y="940308"/>
                  <a:pt x="372006" y="945317"/>
                </a:cubicBezTo>
                <a:cubicBezTo>
                  <a:pt x="373239" y="950326"/>
                  <a:pt x="376939" y="955335"/>
                  <a:pt x="380638" y="959092"/>
                </a:cubicBezTo>
                <a:cubicBezTo>
                  <a:pt x="384337" y="962849"/>
                  <a:pt x="388037" y="965354"/>
                  <a:pt x="394203" y="967858"/>
                </a:cubicBezTo>
                <a:cubicBezTo>
                  <a:pt x="399135" y="970363"/>
                  <a:pt x="404068" y="971615"/>
                  <a:pt x="411467" y="971615"/>
                </a:cubicBezTo>
                <a:cubicBezTo>
                  <a:pt x="416399" y="971615"/>
                  <a:pt x="421332" y="970363"/>
                  <a:pt x="426264" y="967858"/>
                </a:cubicBezTo>
                <a:cubicBezTo>
                  <a:pt x="431197" y="965354"/>
                  <a:pt x="436129" y="962849"/>
                  <a:pt x="438596" y="959092"/>
                </a:cubicBezTo>
                <a:cubicBezTo>
                  <a:pt x="442295" y="956588"/>
                  <a:pt x="445995" y="951578"/>
                  <a:pt x="448461" y="946569"/>
                </a:cubicBezTo>
                <a:cubicBezTo>
                  <a:pt x="450927" y="942812"/>
                  <a:pt x="452160" y="936551"/>
                  <a:pt x="452160" y="931542"/>
                </a:cubicBezTo>
                <a:lnTo>
                  <a:pt x="452160" y="871432"/>
                </a:lnTo>
                <a:cubicBezTo>
                  <a:pt x="452160" y="865170"/>
                  <a:pt x="450927" y="860161"/>
                  <a:pt x="448461" y="855152"/>
                </a:cubicBezTo>
                <a:cubicBezTo>
                  <a:pt x="445995" y="848890"/>
                  <a:pt x="443528" y="845133"/>
                  <a:pt x="439829" y="841376"/>
                </a:cubicBezTo>
                <a:cubicBezTo>
                  <a:pt x="436129" y="837620"/>
                  <a:pt x="431197" y="835115"/>
                  <a:pt x="426264" y="832610"/>
                </a:cubicBezTo>
                <a:cubicBezTo>
                  <a:pt x="421332" y="830106"/>
                  <a:pt x="416399" y="828854"/>
                  <a:pt x="410233" y="828854"/>
                </a:cubicBezTo>
                <a:close/>
                <a:moveTo>
                  <a:pt x="1130497" y="780014"/>
                </a:moveTo>
                <a:cubicBezTo>
                  <a:pt x="1144060" y="780014"/>
                  <a:pt x="1153926" y="791227"/>
                  <a:pt x="1153926" y="804931"/>
                </a:cubicBezTo>
                <a:lnTo>
                  <a:pt x="1153926" y="996790"/>
                </a:lnTo>
                <a:cubicBezTo>
                  <a:pt x="1153926" y="1006757"/>
                  <a:pt x="1147760" y="1015478"/>
                  <a:pt x="1137895" y="1019215"/>
                </a:cubicBezTo>
                <a:cubicBezTo>
                  <a:pt x="1134196" y="1020461"/>
                  <a:pt x="1132963" y="1020461"/>
                  <a:pt x="1130497" y="1020461"/>
                </a:cubicBezTo>
                <a:cubicBezTo>
                  <a:pt x="1123098" y="1020461"/>
                  <a:pt x="1115699" y="1016724"/>
                  <a:pt x="1109533" y="1009249"/>
                </a:cubicBezTo>
                <a:lnTo>
                  <a:pt x="1023215" y="885910"/>
                </a:lnTo>
                <a:lnTo>
                  <a:pt x="1023215" y="991807"/>
                </a:lnTo>
                <a:cubicBezTo>
                  <a:pt x="1023215" y="1005511"/>
                  <a:pt x="1012117" y="1016724"/>
                  <a:pt x="998552" y="1016724"/>
                </a:cubicBezTo>
                <a:cubicBezTo>
                  <a:pt x="984988" y="1016724"/>
                  <a:pt x="973890" y="1005511"/>
                  <a:pt x="973890" y="991807"/>
                </a:cubicBezTo>
                <a:lnTo>
                  <a:pt x="973890" y="808668"/>
                </a:lnTo>
                <a:cubicBezTo>
                  <a:pt x="973890" y="798702"/>
                  <a:pt x="981289" y="788735"/>
                  <a:pt x="991154" y="784997"/>
                </a:cubicBezTo>
                <a:cubicBezTo>
                  <a:pt x="1001019" y="782506"/>
                  <a:pt x="1012117" y="786243"/>
                  <a:pt x="1018282" y="793718"/>
                </a:cubicBezTo>
                <a:lnTo>
                  <a:pt x="1104601" y="918302"/>
                </a:lnTo>
                <a:lnTo>
                  <a:pt x="1104601" y="804931"/>
                </a:lnTo>
                <a:cubicBezTo>
                  <a:pt x="1104601" y="791227"/>
                  <a:pt x="1116932" y="780014"/>
                  <a:pt x="1130497" y="780014"/>
                </a:cubicBezTo>
                <a:close/>
                <a:moveTo>
                  <a:pt x="796985" y="780014"/>
                </a:moveTo>
                <a:lnTo>
                  <a:pt x="903604" y="780014"/>
                </a:lnTo>
                <a:cubicBezTo>
                  <a:pt x="911130" y="780014"/>
                  <a:pt x="916147" y="782519"/>
                  <a:pt x="921165" y="788780"/>
                </a:cubicBezTo>
                <a:cubicBezTo>
                  <a:pt x="926182" y="792537"/>
                  <a:pt x="928691" y="798798"/>
                  <a:pt x="928691" y="806312"/>
                </a:cubicBezTo>
                <a:cubicBezTo>
                  <a:pt x="928691" y="813826"/>
                  <a:pt x="926182" y="820087"/>
                  <a:pt x="921165" y="823844"/>
                </a:cubicBezTo>
                <a:cubicBezTo>
                  <a:pt x="916147" y="828854"/>
                  <a:pt x="911130" y="831358"/>
                  <a:pt x="903604" y="831358"/>
                </a:cubicBezTo>
                <a:lnTo>
                  <a:pt x="820818" y="831358"/>
                </a:lnTo>
                <a:lnTo>
                  <a:pt x="820818" y="873936"/>
                </a:lnTo>
                <a:lnTo>
                  <a:pt x="878517" y="873936"/>
                </a:lnTo>
                <a:cubicBezTo>
                  <a:pt x="884789" y="873936"/>
                  <a:pt x="891061" y="876441"/>
                  <a:pt x="896078" y="881450"/>
                </a:cubicBezTo>
                <a:cubicBezTo>
                  <a:pt x="901095" y="886459"/>
                  <a:pt x="903604" y="892721"/>
                  <a:pt x="903604" y="898982"/>
                </a:cubicBezTo>
                <a:cubicBezTo>
                  <a:pt x="903604" y="906496"/>
                  <a:pt x="901095" y="912757"/>
                  <a:pt x="896078" y="916514"/>
                </a:cubicBezTo>
                <a:cubicBezTo>
                  <a:pt x="891061" y="921523"/>
                  <a:pt x="884789" y="924028"/>
                  <a:pt x="878517" y="924028"/>
                </a:cubicBezTo>
                <a:lnTo>
                  <a:pt x="820818" y="924028"/>
                </a:lnTo>
                <a:lnTo>
                  <a:pt x="820818" y="970363"/>
                </a:lnTo>
                <a:lnTo>
                  <a:pt x="903604" y="970363"/>
                </a:lnTo>
                <a:cubicBezTo>
                  <a:pt x="911130" y="970363"/>
                  <a:pt x="916147" y="971615"/>
                  <a:pt x="921165" y="976624"/>
                </a:cubicBezTo>
                <a:cubicBezTo>
                  <a:pt x="926182" y="981634"/>
                  <a:pt x="928691" y="986643"/>
                  <a:pt x="928691" y="994156"/>
                </a:cubicBezTo>
                <a:cubicBezTo>
                  <a:pt x="928691" y="1001670"/>
                  <a:pt x="926182" y="1007932"/>
                  <a:pt x="921165" y="1012941"/>
                </a:cubicBezTo>
                <a:cubicBezTo>
                  <a:pt x="916147" y="1016698"/>
                  <a:pt x="911130" y="1020455"/>
                  <a:pt x="903604" y="1020455"/>
                </a:cubicBezTo>
                <a:lnTo>
                  <a:pt x="796985" y="1020455"/>
                </a:lnTo>
                <a:cubicBezTo>
                  <a:pt x="789459" y="1020455"/>
                  <a:pt x="784442" y="1016698"/>
                  <a:pt x="778170" y="1012941"/>
                </a:cubicBezTo>
                <a:cubicBezTo>
                  <a:pt x="773153" y="1007932"/>
                  <a:pt x="770644" y="1001670"/>
                  <a:pt x="770644" y="994156"/>
                </a:cubicBezTo>
                <a:lnTo>
                  <a:pt x="770644" y="806312"/>
                </a:lnTo>
                <a:cubicBezTo>
                  <a:pt x="770644" y="800051"/>
                  <a:pt x="773153" y="793789"/>
                  <a:pt x="778170" y="788780"/>
                </a:cubicBezTo>
                <a:cubicBezTo>
                  <a:pt x="783187" y="782519"/>
                  <a:pt x="789459" y="780014"/>
                  <a:pt x="796985" y="780014"/>
                </a:cubicBezTo>
                <a:close/>
                <a:moveTo>
                  <a:pt x="570263" y="780014"/>
                </a:moveTo>
                <a:lnTo>
                  <a:pt x="636066" y="780014"/>
                </a:lnTo>
                <a:cubicBezTo>
                  <a:pt x="647241" y="780014"/>
                  <a:pt x="659656" y="782519"/>
                  <a:pt x="670830" y="786275"/>
                </a:cubicBezTo>
                <a:cubicBezTo>
                  <a:pt x="680763" y="791285"/>
                  <a:pt x="690696" y="798798"/>
                  <a:pt x="699386" y="806312"/>
                </a:cubicBezTo>
                <a:cubicBezTo>
                  <a:pt x="708077" y="813826"/>
                  <a:pt x="714285" y="823844"/>
                  <a:pt x="718010" y="835115"/>
                </a:cubicBezTo>
                <a:cubicBezTo>
                  <a:pt x="724218" y="846386"/>
                  <a:pt x="725459" y="858909"/>
                  <a:pt x="725459" y="871432"/>
                </a:cubicBezTo>
                <a:cubicBezTo>
                  <a:pt x="725459" y="882702"/>
                  <a:pt x="724218" y="895225"/>
                  <a:pt x="718010" y="906496"/>
                </a:cubicBezTo>
                <a:cubicBezTo>
                  <a:pt x="714285" y="917766"/>
                  <a:pt x="708077" y="926533"/>
                  <a:pt x="699386" y="935299"/>
                </a:cubicBezTo>
                <a:cubicBezTo>
                  <a:pt x="690696" y="944065"/>
                  <a:pt x="680763" y="950326"/>
                  <a:pt x="670830" y="954083"/>
                </a:cubicBezTo>
                <a:cubicBezTo>
                  <a:pt x="659656" y="959092"/>
                  <a:pt x="647241" y="961597"/>
                  <a:pt x="636066" y="961597"/>
                </a:cubicBezTo>
                <a:lnTo>
                  <a:pt x="595095" y="961597"/>
                </a:lnTo>
                <a:lnTo>
                  <a:pt x="595095" y="995409"/>
                </a:lnTo>
                <a:cubicBezTo>
                  <a:pt x="595095" y="1001670"/>
                  <a:pt x="593853" y="1007932"/>
                  <a:pt x="587645" y="1012941"/>
                </a:cubicBezTo>
                <a:cubicBezTo>
                  <a:pt x="582679" y="1016698"/>
                  <a:pt x="577713" y="1020455"/>
                  <a:pt x="570263" y="1020455"/>
                </a:cubicBezTo>
                <a:cubicBezTo>
                  <a:pt x="564056" y="1020455"/>
                  <a:pt x="557848" y="1016698"/>
                  <a:pt x="552881" y="1012941"/>
                </a:cubicBezTo>
                <a:cubicBezTo>
                  <a:pt x="547915" y="1007932"/>
                  <a:pt x="545432" y="1001670"/>
                  <a:pt x="545432" y="995409"/>
                </a:cubicBezTo>
                <a:lnTo>
                  <a:pt x="545432" y="805060"/>
                </a:lnTo>
                <a:cubicBezTo>
                  <a:pt x="545432" y="798798"/>
                  <a:pt x="547915" y="792537"/>
                  <a:pt x="552881" y="787528"/>
                </a:cubicBezTo>
                <a:cubicBezTo>
                  <a:pt x="557848" y="782519"/>
                  <a:pt x="564056" y="780014"/>
                  <a:pt x="570263" y="780014"/>
                </a:cubicBezTo>
                <a:close/>
                <a:moveTo>
                  <a:pt x="410233" y="780014"/>
                </a:moveTo>
                <a:cubicBezTo>
                  <a:pt x="422565" y="780014"/>
                  <a:pt x="433663" y="782519"/>
                  <a:pt x="444761" y="787528"/>
                </a:cubicBezTo>
                <a:cubicBezTo>
                  <a:pt x="455860" y="791285"/>
                  <a:pt x="464492" y="797546"/>
                  <a:pt x="473124" y="805060"/>
                </a:cubicBezTo>
                <a:cubicBezTo>
                  <a:pt x="481756" y="813826"/>
                  <a:pt x="487921" y="822592"/>
                  <a:pt x="492854" y="833863"/>
                </a:cubicBezTo>
                <a:cubicBezTo>
                  <a:pt x="496553" y="843881"/>
                  <a:pt x="500253" y="855152"/>
                  <a:pt x="500253" y="867675"/>
                </a:cubicBezTo>
                <a:lnTo>
                  <a:pt x="500253" y="929037"/>
                </a:lnTo>
                <a:cubicBezTo>
                  <a:pt x="500253" y="941560"/>
                  <a:pt x="497787" y="954083"/>
                  <a:pt x="494087" y="964101"/>
                </a:cubicBezTo>
                <a:cubicBezTo>
                  <a:pt x="489155" y="975372"/>
                  <a:pt x="481756" y="985390"/>
                  <a:pt x="474357" y="992904"/>
                </a:cubicBezTo>
                <a:cubicBezTo>
                  <a:pt x="465725" y="1001670"/>
                  <a:pt x="457093" y="1007932"/>
                  <a:pt x="445995" y="1012941"/>
                </a:cubicBezTo>
                <a:cubicBezTo>
                  <a:pt x="434896" y="1016698"/>
                  <a:pt x="423798" y="1020455"/>
                  <a:pt x="410233" y="1020455"/>
                </a:cubicBezTo>
                <a:cubicBezTo>
                  <a:pt x="397902" y="1020455"/>
                  <a:pt x="386804" y="1017950"/>
                  <a:pt x="375705" y="1012941"/>
                </a:cubicBezTo>
                <a:cubicBezTo>
                  <a:pt x="364607" y="1009184"/>
                  <a:pt x="354742" y="1002923"/>
                  <a:pt x="347343" y="995409"/>
                </a:cubicBezTo>
                <a:cubicBezTo>
                  <a:pt x="339944" y="986643"/>
                  <a:pt x="332545" y="977877"/>
                  <a:pt x="327613" y="967858"/>
                </a:cubicBezTo>
                <a:cubicBezTo>
                  <a:pt x="322680" y="956588"/>
                  <a:pt x="320214" y="944065"/>
                  <a:pt x="320214" y="931542"/>
                </a:cubicBezTo>
                <a:lnTo>
                  <a:pt x="320214" y="871432"/>
                </a:lnTo>
                <a:cubicBezTo>
                  <a:pt x="320214" y="858909"/>
                  <a:pt x="322680" y="847638"/>
                  <a:pt x="327613" y="835115"/>
                </a:cubicBezTo>
                <a:cubicBezTo>
                  <a:pt x="332545" y="825097"/>
                  <a:pt x="338711" y="815078"/>
                  <a:pt x="346110" y="807564"/>
                </a:cubicBezTo>
                <a:cubicBezTo>
                  <a:pt x="354742" y="798798"/>
                  <a:pt x="363374" y="792537"/>
                  <a:pt x="374472" y="787528"/>
                </a:cubicBezTo>
                <a:cubicBezTo>
                  <a:pt x="385571" y="782519"/>
                  <a:pt x="397902" y="780014"/>
                  <a:pt x="410233" y="780014"/>
                </a:cubicBezTo>
                <a:close/>
                <a:moveTo>
                  <a:pt x="1017254" y="39837"/>
                </a:moveTo>
                <a:lnTo>
                  <a:pt x="1017254" y="231551"/>
                </a:lnTo>
                <a:cubicBezTo>
                  <a:pt x="1017254" y="237776"/>
                  <a:pt x="1013518" y="245245"/>
                  <a:pt x="1006046" y="247735"/>
                </a:cubicBezTo>
                <a:cubicBezTo>
                  <a:pt x="999820" y="251470"/>
                  <a:pt x="992348" y="251470"/>
                  <a:pt x="986122" y="246490"/>
                </a:cubicBezTo>
                <a:lnTo>
                  <a:pt x="763218" y="104571"/>
                </a:lnTo>
                <a:cubicBezTo>
                  <a:pt x="745784" y="94612"/>
                  <a:pt x="723369" y="94612"/>
                  <a:pt x="704690" y="104571"/>
                </a:cubicBezTo>
                <a:lnTo>
                  <a:pt x="40958" y="561449"/>
                </a:lnTo>
                <a:cubicBezTo>
                  <a:pt x="38467" y="563939"/>
                  <a:pt x="38467" y="566429"/>
                  <a:pt x="38467" y="568919"/>
                </a:cubicBezTo>
                <a:cubicBezTo>
                  <a:pt x="39713" y="570164"/>
                  <a:pt x="40958" y="575143"/>
                  <a:pt x="45939" y="575143"/>
                </a:cubicBezTo>
                <a:lnTo>
                  <a:pt x="192882" y="575143"/>
                </a:lnTo>
                <a:cubicBezTo>
                  <a:pt x="202844" y="575143"/>
                  <a:pt x="211561" y="582613"/>
                  <a:pt x="211561" y="593817"/>
                </a:cubicBezTo>
                <a:lnTo>
                  <a:pt x="211561" y="1335776"/>
                </a:lnTo>
                <a:cubicBezTo>
                  <a:pt x="211561" y="1355695"/>
                  <a:pt x="227749" y="1371878"/>
                  <a:pt x="247674" y="1371878"/>
                </a:cubicBezTo>
                <a:lnTo>
                  <a:pt x="1220234" y="1370633"/>
                </a:lnTo>
                <a:cubicBezTo>
                  <a:pt x="1240158" y="1370633"/>
                  <a:pt x="1255102" y="1355695"/>
                  <a:pt x="1255102" y="1335776"/>
                </a:cubicBezTo>
                <a:lnTo>
                  <a:pt x="1253856" y="592572"/>
                </a:lnTo>
                <a:cubicBezTo>
                  <a:pt x="1253856" y="587592"/>
                  <a:pt x="1256346" y="582613"/>
                  <a:pt x="1260082" y="578878"/>
                </a:cubicBezTo>
                <a:cubicBezTo>
                  <a:pt x="1263818" y="575143"/>
                  <a:pt x="1268800" y="572653"/>
                  <a:pt x="1273780" y="572653"/>
                </a:cubicBezTo>
                <a:lnTo>
                  <a:pt x="1429440" y="572653"/>
                </a:lnTo>
                <a:cubicBezTo>
                  <a:pt x="1433176" y="572653"/>
                  <a:pt x="1435666" y="570164"/>
                  <a:pt x="1435666" y="568919"/>
                </a:cubicBezTo>
                <a:cubicBezTo>
                  <a:pt x="1435666" y="566429"/>
                  <a:pt x="1436912" y="562694"/>
                  <a:pt x="1433176" y="560204"/>
                </a:cubicBezTo>
                <a:lnTo>
                  <a:pt x="1210272" y="389653"/>
                </a:lnTo>
                <a:cubicBezTo>
                  <a:pt x="1205290" y="385919"/>
                  <a:pt x="1202800" y="379694"/>
                  <a:pt x="1202800" y="373470"/>
                </a:cubicBezTo>
                <a:lnTo>
                  <a:pt x="1202800" y="39837"/>
                </a:lnTo>
                <a:close/>
                <a:moveTo>
                  <a:pt x="997329" y="0"/>
                </a:moveTo>
                <a:lnTo>
                  <a:pt x="1206536" y="0"/>
                </a:lnTo>
                <a:cubicBezTo>
                  <a:pt x="1226460" y="0"/>
                  <a:pt x="1241404" y="16184"/>
                  <a:pt x="1241404" y="36102"/>
                </a:cubicBezTo>
                <a:lnTo>
                  <a:pt x="1241404" y="364755"/>
                </a:lnTo>
                <a:lnTo>
                  <a:pt x="1456836" y="530327"/>
                </a:lnTo>
                <a:cubicBezTo>
                  <a:pt x="1473024" y="541531"/>
                  <a:pt x="1478006" y="561449"/>
                  <a:pt x="1473024" y="581368"/>
                </a:cubicBezTo>
                <a:cubicBezTo>
                  <a:pt x="1466798" y="600041"/>
                  <a:pt x="1449364" y="611245"/>
                  <a:pt x="1429440" y="611245"/>
                </a:cubicBezTo>
                <a:lnTo>
                  <a:pt x="1293706" y="612490"/>
                </a:lnTo>
                <a:lnTo>
                  <a:pt x="1294950" y="1335776"/>
                </a:lnTo>
                <a:cubicBezTo>
                  <a:pt x="1294950" y="1376858"/>
                  <a:pt x="1261328" y="1410470"/>
                  <a:pt x="1220234" y="1410470"/>
                </a:cubicBezTo>
                <a:lnTo>
                  <a:pt x="247674" y="1410470"/>
                </a:lnTo>
                <a:cubicBezTo>
                  <a:pt x="205334" y="1410470"/>
                  <a:pt x="172957" y="1376858"/>
                  <a:pt x="172957" y="1335776"/>
                </a:cubicBezTo>
                <a:lnTo>
                  <a:pt x="172957" y="613735"/>
                </a:lnTo>
                <a:lnTo>
                  <a:pt x="45939" y="613735"/>
                </a:lnTo>
                <a:cubicBezTo>
                  <a:pt x="24769" y="613735"/>
                  <a:pt x="8581" y="600041"/>
                  <a:pt x="2354" y="581368"/>
                </a:cubicBezTo>
                <a:cubicBezTo>
                  <a:pt x="-3872" y="561449"/>
                  <a:pt x="2354" y="540286"/>
                  <a:pt x="19788" y="529082"/>
                </a:cubicBezTo>
                <a:lnTo>
                  <a:pt x="682275" y="72204"/>
                </a:lnTo>
                <a:cubicBezTo>
                  <a:pt x="682275" y="72204"/>
                  <a:pt x="683520" y="72204"/>
                  <a:pt x="684765" y="70959"/>
                </a:cubicBezTo>
                <a:cubicBezTo>
                  <a:pt x="715897" y="54776"/>
                  <a:pt x="752010" y="54776"/>
                  <a:pt x="783142" y="70959"/>
                </a:cubicBezTo>
                <a:lnTo>
                  <a:pt x="977405" y="195449"/>
                </a:lnTo>
                <a:lnTo>
                  <a:pt x="977405" y="19918"/>
                </a:lnTo>
                <a:cubicBezTo>
                  <a:pt x="977405" y="9959"/>
                  <a:pt x="986122" y="0"/>
                  <a:pt x="997329"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4" name="Freeform 23">
            <a:extLst>
              <a:ext uri="{FF2B5EF4-FFF2-40B4-BE49-F238E27FC236}">
                <a16:creationId xmlns:a16="http://schemas.microsoft.com/office/drawing/2014/main" id="{D3CBD5FF-7934-BA49-8450-BA7C36597AD8}"/>
              </a:ext>
            </a:extLst>
          </p:cNvPr>
          <p:cNvSpPr>
            <a:spLocks noChangeArrowheads="1"/>
          </p:cNvSpPr>
          <p:nvPr/>
        </p:nvSpPr>
        <p:spPr bwMode="auto">
          <a:xfrm>
            <a:off x="15060044" y="5620735"/>
            <a:ext cx="1325893" cy="1393988"/>
          </a:xfrm>
          <a:custGeom>
            <a:avLst/>
            <a:gdLst>
              <a:gd name="connsiteX0" fmla="*/ 1219003 w 1325893"/>
              <a:gd name="connsiteY0" fmla="*/ 1195915 h 1393988"/>
              <a:gd name="connsiteX1" fmla="*/ 1116995 w 1325893"/>
              <a:gd name="connsiteY1" fmla="*/ 1298066 h 1393988"/>
              <a:gd name="connsiteX2" fmla="*/ 1166755 w 1325893"/>
              <a:gd name="connsiteY2" fmla="*/ 1346650 h 1393988"/>
              <a:gd name="connsiteX3" fmla="*/ 1206563 w 1325893"/>
              <a:gd name="connsiteY3" fmla="*/ 1346650 h 1393988"/>
              <a:gd name="connsiteX4" fmla="*/ 1267519 w 1325893"/>
              <a:gd name="connsiteY4" fmla="*/ 1285609 h 1393988"/>
              <a:gd name="connsiteX5" fmla="*/ 1276227 w 1325893"/>
              <a:gd name="connsiteY5" fmla="*/ 1265677 h 1393988"/>
              <a:gd name="connsiteX6" fmla="*/ 1267519 w 1325893"/>
              <a:gd name="connsiteY6" fmla="*/ 1245745 h 1393988"/>
              <a:gd name="connsiteX7" fmla="*/ 786091 w 1325893"/>
              <a:gd name="connsiteY7" fmla="*/ 1106221 h 1393988"/>
              <a:gd name="connsiteX8" fmla="*/ 539780 w 1325893"/>
              <a:gd name="connsiteY8" fmla="*/ 1199652 h 1393988"/>
              <a:gd name="connsiteX9" fmla="*/ 539780 w 1325893"/>
              <a:gd name="connsiteY9" fmla="*/ 1227059 h 1393988"/>
              <a:gd name="connsiteX10" fmla="*/ 786091 w 1325893"/>
              <a:gd name="connsiteY10" fmla="*/ 1227059 h 1393988"/>
              <a:gd name="connsiteX11" fmla="*/ 1070967 w 1325893"/>
              <a:gd name="connsiteY11" fmla="*/ 1060129 h 1393988"/>
              <a:gd name="connsiteX12" fmla="*/ 1051063 w 1325893"/>
              <a:gd name="connsiteY12" fmla="*/ 1068849 h 1393988"/>
              <a:gd name="connsiteX13" fmla="*/ 990107 w 1325893"/>
              <a:gd name="connsiteY13" fmla="*/ 1129891 h 1393988"/>
              <a:gd name="connsiteX14" fmla="*/ 990107 w 1325893"/>
              <a:gd name="connsiteY14" fmla="*/ 1171000 h 1393988"/>
              <a:gd name="connsiteX15" fmla="*/ 1089627 w 1325893"/>
              <a:gd name="connsiteY15" fmla="*/ 1270660 h 1393988"/>
              <a:gd name="connsiteX16" fmla="*/ 1191635 w 1325893"/>
              <a:gd name="connsiteY16" fmla="*/ 1168509 h 1393988"/>
              <a:gd name="connsiteX17" fmla="*/ 1125703 w 1325893"/>
              <a:gd name="connsiteY17" fmla="*/ 1103730 h 1393988"/>
              <a:gd name="connsiteX18" fmla="*/ 1124459 w 1325893"/>
              <a:gd name="connsiteY18" fmla="*/ 1103730 h 1393988"/>
              <a:gd name="connsiteX19" fmla="*/ 1124459 w 1325893"/>
              <a:gd name="connsiteY19" fmla="*/ 1102484 h 1393988"/>
              <a:gd name="connsiteX20" fmla="*/ 1092115 w 1325893"/>
              <a:gd name="connsiteY20" fmla="*/ 1068849 h 1393988"/>
              <a:gd name="connsiteX21" fmla="*/ 1070967 w 1325893"/>
              <a:gd name="connsiteY21" fmla="*/ 1060129 h 1393988"/>
              <a:gd name="connsiteX22" fmla="*/ 940347 w 1325893"/>
              <a:gd name="connsiteY22" fmla="*/ 1047671 h 1393988"/>
              <a:gd name="connsiteX23" fmla="*/ 824655 w 1325893"/>
              <a:gd name="connsiteY23" fmla="*/ 1091272 h 1393988"/>
              <a:gd name="connsiteX24" fmla="*/ 824655 w 1325893"/>
              <a:gd name="connsiteY24" fmla="*/ 1227059 h 1393988"/>
              <a:gd name="connsiteX25" fmla="*/ 992595 w 1325893"/>
              <a:gd name="connsiteY25" fmla="*/ 1227059 h 1393988"/>
              <a:gd name="connsiteX26" fmla="*/ 962739 w 1325893"/>
              <a:gd name="connsiteY26" fmla="*/ 1198407 h 1393988"/>
              <a:gd name="connsiteX27" fmla="*/ 962739 w 1325893"/>
              <a:gd name="connsiteY27" fmla="*/ 1102484 h 1393988"/>
              <a:gd name="connsiteX28" fmla="*/ 980155 w 1325893"/>
              <a:gd name="connsiteY28" fmla="*/ 1086290 h 1393988"/>
              <a:gd name="connsiteX29" fmla="*/ 397964 w 1325893"/>
              <a:gd name="connsiteY29" fmla="*/ 1020265 h 1393988"/>
              <a:gd name="connsiteX30" fmla="*/ 361888 w 1325893"/>
              <a:gd name="connsiteY30" fmla="*/ 1056392 h 1393988"/>
              <a:gd name="connsiteX31" fmla="*/ 485044 w 1325893"/>
              <a:gd name="connsiteY31" fmla="*/ 1178475 h 1393988"/>
              <a:gd name="connsiteX32" fmla="*/ 501216 w 1325893"/>
              <a:gd name="connsiteY32" fmla="*/ 1172246 h 1393988"/>
              <a:gd name="connsiteX33" fmla="*/ 501216 w 1325893"/>
              <a:gd name="connsiteY33" fmla="*/ 1072586 h 1393988"/>
              <a:gd name="connsiteX34" fmla="*/ 478824 w 1325893"/>
              <a:gd name="connsiteY34" fmla="*/ 1077569 h 1393988"/>
              <a:gd name="connsiteX35" fmla="*/ 440260 w 1325893"/>
              <a:gd name="connsiteY35" fmla="*/ 1061375 h 1393988"/>
              <a:gd name="connsiteX36" fmla="*/ 666667 w 1325893"/>
              <a:gd name="connsiteY36" fmla="*/ 911885 h 1393988"/>
              <a:gd name="connsiteX37" fmla="*/ 537292 w 1325893"/>
              <a:gd name="connsiteY37" fmla="*/ 1041443 h 1393988"/>
              <a:gd name="connsiteX38" fmla="*/ 539780 w 1325893"/>
              <a:gd name="connsiteY38" fmla="*/ 1041443 h 1393988"/>
              <a:gd name="connsiteX39" fmla="*/ 539780 w 1325893"/>
              <a:gd name="connsiteY39" fmla="*/ 1157297 h 1393988"/>
              <a:gd name="connsiteX40" fmla="*/ 786091 w 1325893"/>
              <a:gd name="connsiteY40" fmla="*/ 1063866 h 1393988"/>
              <a:gd name="connsiteX41" fmla="*/ 786091 w 1325893"/>
              <a:gd name="connsiteY41" fmla="*/ 936800 h 1393988"/>
              <a:gd name="connsiteX42" fmla="*/ 762455 w 1325893"/>
              <a:gd name="connsiteY42" fmla="*/ 911885 h 1393988"/>
              <a:gd name="connsiteX43" fmla="*/ 428535 w 1325893"/>
              <a:gd name="connsiteY43" fmla="*/ 878887 h 1393988"/>
              <a:gd name="connsiteX44" fmla="*/ 457864 w 1325893"/>
              <a:gd name="connsiteY44" fmla="*/ 878887 h 1393988"/>
              <a:gd name="connsiteX45" fmla="*/ 478266 w 1325893"/>
              <a:gd name="connsiteY45" fmla="*/ 898114 h 1393988"/>
              <a:gd name="connsiteX46" fmla="*/ 457864 w 1325893"/>
              <a:gd name="connsiteY46" fmla="*/ 916139 h 1393988"/>
              <a:gd name="connsiteX47" fmla="*/ 428535 w 1325893"/>
              <a:gd name="connsiteY47" fmla="*/ 916139 h 1393988"/>
              <a:gd name="connsiteX48" fmla="*/ 408133 w 1325893"/>
              <a:gd name="connsiteY48" fmla="*/ 898114 h 1393988"/>
              <a:gd name="connsiteX49" fmla="*/ 428535 w 1325893"/>
              <a:gd name="connsiteY49" fmla="*/ 878887 h 1393988"/>
              <a:gd name="connsiteX50" fmla="*/ 603133 w 1325893"/>
              <a:gd name="connsiteY50" fmla="*/ 823954 h 1393988"/>
              <a:gd name="connsiteX51" fmla="*/ 621156 w 1325893"/>
              <a:gd name="connsiteY51" fmla="*/ 843082 h 1393988"/>
              <a:gd name="connsiteX52" fmla="*/ 621156 w 1325893"/>
              <a:gd name="connsiteY52" fmla="*/ 873688 h 1393988"/>
              <a:gd name="connsiteX53" fmla="*/ 603133 w 1325893"/>
              <a:gd name="connsiteY53" fmla="*/ 894091 h 1393988"/>
              <a:gd name="connsiteX54" fmla="*/ 583909 w 1325893"/>
              <a:gd name="connsiteY54" fmla="*/ 873688 h 1393988"/>
              <a:gd name="connsiteX55" fmla="*/ 583909 w 1325893"/>
              <a:gd name="connsiteY55" fmla="*/ 843082 h 1393988"/>
              <a:gd name="connsiteX56" fmla="*/ 603133 w 1325893"/>
              <a:gd name="connsiteY56" fmla="*/ 823954 h 1393988"/>
              <a:gd name="connsiteX57" fmla="*/ 667802 w 1325893"/>
              <a:gd name="connsiteY57" fmla="*/ 637193 h 1393988"/>
              <a:gd name="connsiteX58" fmla="*/ 695368 w 1325893"/>
              <a:gd name="connsiteY58" fmla="*/ 637193 h 1393988"/>
              <a:gd name="connsiteX59" fmla="*/ 714544 w 1325893"/>
              <a:gd name="connsiteY59" fmla="*/ 655800 h 1393988"/>
              <a:gd name="connsiteX60" fmla="*/ 695368 w 1325893"/>
              <a:gd name="connsiteY60" fmla="*/ 674406 h 1393988"/>
              <a:gd name="connsiteX61" fmla="*/ 667802 w 1325893"/>
              <a:gd name="connsiteY61" fmla="*/ 674406 h 1393988"/>
              <a:gd name="connsiteX62" fmla="*/ 649825 w 1325893"/>
              <a:gd name="connsiteY62" fmla="*/ 655800 h 1393988"/>
              <a:gd name="connsiteX63" fmla="*/ 667802 w 1325893"/>
              <a:gd name="connsiteY63" fmla="*/ 637193 h 1393988"/>
              <a:gd name="connsiteX64" fmla="*/ 877787 w 1325893"/>
              <a:gd name="connsiteY64" fmla="*/ 543814 h 1393988"/>
              <a:gd name="connsiteX65" fmla="*/ 895809 w 1325893"/>
              <a:gd name="connsiteY65" fmla="*/ 564216 h 1393988"/>
              <a:gd name="connsiteX66" fmla="*/ 895809 w 1325893"/>
              <a:gd name="connsiteY66" fmla="*/ 593544 h 1393988"/>
              <a:gd name="connsiteX67" fmla="*/ 877787 w 1325893"/>
              <a:gd name="connsiteY67" fmla="*/ 613947 h 1393988"/>
              <a:gd name="connsiteX68" fmla="*/ 858562 w 1325893"/>
              <a:gd name="connsiteY68" fmla="*/ 593544 h 1393988"/>
              <a:gd name="connsiteX69" fmla="*/ 858562 w 1325893"/>
              <a:gd name="connsiteY69" fmla="*/ 564216 h 1393988"/>
              <a:gd name="connsiteX70" fmla="*/ 877787 w 1325893"/>
              <a:gd name="connsiteY70" fmla="*/ 543814 h 1393988"/>
              <a:gd name="connsiteX71" fmla="*/ 833363 w 1325893"/>
              <a:gd name="connsiteY71" fmla="*/ 432273 h 1393988"/>
              <a:gd name="connsiteX72" fmla="*/ 822167 w 1325893"/>
              <a:gd name="connsiteY72" fmla="*/ 436010 h 1393988"/>
              <a:gd name="connsiteX73" fmla="*/ 356912 w 1325893"/>
              <a:gd name="connsiteY73" fmla="*/ 899428 h 1393988"/>
              <a:gd name="connsiteX74" fmla="*/ 356912 w 1325893"/>
              <a:gd name="connsiteY74" fmla="*/ 923097 h 1393988"/>
              <a:gd name="connsiteX75" fmla="*/ 467628 w 1325893"/>
              <a:gd name="connsiteY75" fmla="*/ 1033968 h 1393988"/>
              <a:gd name="connsiteX76" fmla="*/ 490020 w 1325893"/>
              <a:gd name="connsiteY76" fmla="*/ 1033968 h 1393988"/>
              <a:gd name="connsiteX77" fmla="*/ 954031 w 1325893"/>
              <a:gd name="connsiteY77" fmla="*/ 570551 h 1393988"/>
              <a:gd name="connsiteX78" fmla="*/ 954031 w 1325893"/>
              <a:gd name="connsiteY78" fmla="*/ 546882 h 1393988"/>
              <a:gd name="connsiteX79" fmla="*/ 844559 w 1325893"/>
              <a:gd name="connsiteY79" fmla="*/ 436010 h 1393988"/>
              <a:gd name="connsiteX80" fmla="*/ 833363 w 1325893"/>
              <a:gd name="connsiteY80" fmla="*/ 432273 h 1393988"/>
              <a:gd name="connsiteX81" fmla="*/ 915467 w 1325893"/>
              <a:gd name="connsiteY81" fmla="*/ 38618 h 1393988"/>
              <a:gd name="connsiteX82" fmla="*/ 915467 w 1325893"/>
              <a:gd name="connsiteY82" fmla="*/ 208039 h 1393988"/>
              <a:gd name="connsiteX83" fmla="*/ 905515 w 1325893"/>
              <a:gd name="connsiteY83" fmla="*/ 225480 h 1393988"/>
              <a:gd name="connsiteX84" fmla="*/ 885611 w 1325893"/>
              <a:gd name="connsiteY84" fmla="*/ 224234 h 1393988"/>
              <a:gd name="connsiteX85" fmla="*/ 685327 w 1325893"/>
              <a:gd name="connsiteY85" fmla="*/ 97168 h 1393988"/>
              <a:gd name="connsiteX86" fmla="*/ 634323 w 1325893"/>
              <a:gd name="connsiteY86" fmla="*/ 97168 h 1393988"/>
              <a:gd name="connsiteX87" fmla="*/ 40936 w 1325893"/>
              <a:gd name="connsiteY87" fmla="*/ 505772 h 1393988"/>
              <a:gd name="connsiteX88" fmla="*/ 39692 w 1325893"/>
              <a:gd name="connsiteY88" fmla="*/ 510755 h 1393988"/>
              <a:gd name="connsiteX89" fmla="*/ 43424 w 1325893"/>
              <a:gd name="connsiteY89" fmla="*/ 514492 h 1393988"/>
              <a:gd name="connsiteX90" fmla="*/ 174044 w 1325893"/>
              <a:gd name="connsiteY90" fmla="*/ 514492 h 1393988"/>
              <a:gd name="connsiteX91" fmla="*/ 193948 w 1325893"/>
              <a:gd name="connsiteY91" fmla="*/ 533178 h 1393988"/>
              <a:gd name="connsiteX92" fmla="*/ 193948 w 1325893"/>
              <a:gd name="connsiteY92" fmla="*/ 1198407 h 1393988"/>
              <a:gd name="connsiteX93" fmla="*/ 223804 w 1325893"/>
              <a:gd name="connsiteY93" fmla="*/ 1228304 h 1393988"/>
              <a:gd name="connsiteX94" fmla="*/ 501216 w 1325893"/>
              <a:gd name="connsiteY94" fmla="*/ 1227059 h 1393988"/>
              <a:gd name="connsiteX95" fmla="*/ 501216 w 1325893"/>
              <a:gd name="connsiteY95" fmla="*/ 1213355 h 1393988"/>
              <a:gd name="connsiteX96" fmla="*/ 496240 w 1325893"/>
              <a:gd name="connsiteY96" fmla="*/ 1215847 h 1393988"/>
              <a:gd name="connsiteX97" fmla="*/ 483800 w 1325893"/>
              <a:gd name="connsiteY97" fmla="*/ 1217093 h 1393988"/>
              <a:gd name="connsiteX98" fmla="*/ 457676 w 1325893"/>
              <a:gd name="connsiteY98" fmla="*/ 1207127 h 1393988"/>
              <a:gd name="connsiteX99" fmla="*/ 333276 w 1325893"/>
              <a:gd name="connsiteY99" fmla="*/ 1082552 h 1393988"/>
              <a:gd name="connsiteX100" fmla="*/ 333276 w 1325893"/>
              <a:gd name="connsiteY100" fmla="*/ 1030231 h 1393988"/>
              <a:gd name="connsiteX101" fmla="*/ 371840 w 1325893"/>
              <a:gd name="connsiteY101" fmla="*/ 991613 h 1393988"/>
              <a:gd name="connsiteX102" fmla="*/ 329544 w 1325893"/>
              <a:gd name="connsiteY102" fmla="*/ 950503 h 1393988"/>
              <a:gd name="connsiteX103" fmla="*/ 329544 w 1325893"/>
              <a:gd name="connsiteY103" fmla="*/ 872021 h 1393988"/>
              <a:gd name="connsiteX104" fmla="*/ 793555 w 1325893"/>
              <a:gd name="connsiteY104" fmla="*/ 408604 h 1393988"/>
              <a:gd name="connsiteX105" fmla="*/ 871927 w 1325893"/>
              <a:gd name="connsiteY105" fmla="*/ 408604 h 1393988"/>
              <a:gd name="connsiteX106" fmla="*/ 982643 w 1325893"/>
              <a:gd name="connsiteY106" fmla="*/ 519475 h 1393988"/>
              <a:gd name="connsiteX107" fmla="*/ 982643 w 1325893"/>
              <a:gd name="connsiteY107" fmla="*/ 596711 h 1393988"/>
              <a:gd name="connsiteX108" fmla="*/ 706475 w 1325893"/>
              <a:gd name="connsiteY108" fmla="*/ 873267 h 1393988"/>
              <a:gd name="connsiteX109" fmla="*/ 762455 w 1325893"/>
              <a:gd name="connsiteY109" fmla="*/ 873267 h 1393988"/>
              <a:gd name="connsiteX110" fmla="*/ 824655 w 1325893"/>
              <a:gd name="connsiteY110" fmla="*/ 936800 h 1393988"/>
              <a:gd name="connsiteX111" fmla="*/ 824655 w 1325893"/>
              <a:gd name="connsiteY111" fmla="*/ 1048917 h 1393988"/>
              <a:gd name="connsiteX112" fmla="*/ 927907 w 1325893"/>
              <a:gd name="connsiteY112" fmla="*/ 1009053 h 1393988"/>
              <a:gd name="connsiteX113" fmla="*/ 966471 w 1325893"/>
              <a:gd name="connsiteY113" fmla="*/ 1017774 h 1393988"/>
              <a:gd name="connsiteX114" fmla="*/ 1007523 w 1325893"/>
              <a:gd name="connsiteY114" fmla="*/ 1058883 h 1393988"/>
              <a:gd name="connsiteX115" fmla="*/ 1023695 w 1325893"/>
              <a:gd name="connsiteY115" fmla="*/ 1041443 h 1393988"/>
              <a:gd name="connsiteX116" fmla="*/ 1119483 w 1325893"/>
              <a:gd name="connsiteY116" fmla="*/ 1041443 h 1393988"/>
              <a:gd name="connsiteX117" fmla="*/ 1124459 w 1325893"/>
              <a:gd name="connsiteY117" fmla="*/ 1047671 h 1393988"/>
              <a:gd name="connsiteX118" fmla="*/ 1123215 w 1325893"/>
              <a:gd name="connsiteY118" fmla="*/ 531933 h 1393988"/>
              <a:gd name="connsiteX119" fmla="*/ 1129435 w 1325893"/>
              <a:gd name="connsiteY119" fmla="*/ 518230 h 1393988"/>
              <a:gd name="connsiteX120" fmla="*/ 1143119 w 1325893"/>
              <a:gd name="connsiteY120" fmla="*/ 513247 h 1393988"/>
              <a:gd name="connsiteX121" fmla="*/ 1282447 w 1325893"/>
              <a:gd name="connsiteY121" fmla="*/ 513247 h 1393988"/>
              <a:gd name="connsiteX122" fmla="*/ 1286179 w 1325893"/>
              <a:gd name="connsiteY122" fmla="*/ 510755 h 1393988"/>
              <a:gd name="connsiteX123" fmla="*/ 1284935 w 1325893"/>
              <a:gd name="connsiteY123" fmla="*/ 505772 h 1393988"/>
              <a:gd name="connsiteX124" fmla="*/ 1085895 w 1325893"/>
              <a:gd name="connsiteY124" fmla="*/ 351300 h 1393988"/>
              <a:gd name="connsiteX125" fmla="*/ 1078431 w 1325893"/>
              <a:gd name="connsiteY125" fmla="*/ 336351 h 1393988"/>
              <a:gd name="connsiteX126" fmla="*/ 1078431 w 1325893"/>
              <a:gd name="connsiteY126" fmla="*/ 38618 h 1393988"/>
              <a:gd name="connsiteX127" fmla="*/ 895563 w 1325893"/>
              <a:gd name="connsiteY127" fmla="*/ 0 h 1393988"/>
              <a:gd name="connsiteX128" fmla="*/ 1082163 w 1325893"/>
              <a:gd name="connsiteY128" fmla="*/ 0 h 1393988"/>
              <a:gd name="connsiteX129" fmla="*/ 1116995 w 1325893"/>
              <a:gd name="connsiteY129" fmla="*/ 33635 h 1393988"/>
              <a:gd name="connsiteX130" fmla="*/ 1116995 w 1325893"/>
              <a:gd name="connsiteY130" fmla="*/ 326385 h 1393988"/>
              <a:gd name="connsiteX131" fmla="*/ 1308571 w 1325893"/>
              <a:gd name="connsiteY131" fmla="*/ 474628 h 1393988"/>
              <a:gd name="connsiteX132" fmla="*/ 1323499 w 1325893"/>
              <a:gd name="connsiteY132" fmla="*/ 521967 h 1393988"/>
              <a:gd name="connsiteX133" fmla="*/ 1282447 w 1325893"/>
              <a:gd name="connsiteY133" fmla="*/ 551865 h 1393988"/>
              <a:gd name="connsiteX134" fmla="*/ 1163023 w 1325893"/>
              <a:gd name="connsiteY134" fmla="*/ 551865 h 1393988"/>
              <a:gd name="connsiteX135" fmla="*/ 1164267 w 1325893"/>
              <a:gd name="connsiteY135" fmla="*/ 1086290 h 1393988"/>
              <a:gd name="connsiteX136" fmla="*/ 1294887 w 1325893"/>
              <a:gd name="connsiteY136" fmla="*/ 1217093 h 1393988"/>
              <a:gd name="connsiteX137" fmla="*/ 1294887 w 1325893"/>
              <a:gd name="connsiteY137" fmla="*/ 1314261 h 1393988"/>
              <a:gd name="connsiteX138" fmla="*/ 1235175 w 1325893"/>
              <a:gd name="connsiteY138" fmla="*/ 1374057 h 1393988"/>
              <a:gd name="connsiteX139" fmla="*/ 1186659 w 1325893"/>
              <a:gd name="connsiteY139" fmla="*/ 1393988 h 1393988"/>
              <a:gd name="connsiteX140" fmla="*/ 1139387 w 1325893"/>
              <a:gd name="connsiteY140" fmla="*/ 1374057 h 1393988"/>
              <a:gd name="connsiteX141" fmla="*/ 1031159 w 1325893"/>
              <a:gd name="connsiteY141" fmla="*/ 1266922 h 1393988"/>
              <a:gd name="connsiteX142" fmla="*/ 223804 w 1325893"/>
              <a:gd name="connsiteY142" fmla="*/ 1266922 h 1393988"/>
              <a:gd name="connsiteX143" fmla="*/ 155384 w 1325893"/>
              <a:gd name="connsiteY143" fmla="*/ 1198407 h 1393988"/>
              <a:gd name="connsiteX144" fmla="*/ 155384 w 1325893"/>
              <a:gd name="connsiteY144" fmla="*/ 553110 h 1393988"/>
              <a:gd name="connsiteX145" fmla="*/ 43424 w 1325893"/>
              <a:gd name="connsiteY145" fmla="*/ 553110 h 1393988"/>
              <a:gd name="connsiteX146" fmla="*/ 2372 w 1325893"/>
              <a:gd name="connsiteY146" fmla="*/ 521967 h 1393988"/>
              <a:gd name="connsiteX147" fmla="*/ 18544 w 1325893"/>
              <a:gd name="connsiteY147" fmla="*/ 473383 h 1393988"/>
              <a:gd name="connsiteX148" fmla="*/ 613176 w 1325893"/>
              <a:gd name="connsiteY148" fmla="*/ 63533 h 1393988"/>
              <a:gd name="connsiteX149" fmla="*/ 614420 w 1325893"/>
              <a:gd name="connsiteY149" fmla="*/ 63533 h 1393988"/>
              <a:gd name="connsiteX150" fmla="*/ 705231 w 1325893"/>
              <a:gd name="connsiteY150" fmla="*/ 63533 h 1393988"/>
              <a:gd name="connsiteX151" fmla="*/ 875659 w 1325893"/>
              <a:gd name="connsiteY151" fmla="*/ 173158 h 1393988"/>
              <a:gd name="connsiteX152" fmla="*/ 875659 w 1325893"/>
              <a:gd name="connsiteY152" fmla="*/ 18686 h 1393988"/>
              <a:gd name="connsiteX153" fmla="*/ 895563 w 1325893"/>
              <a:gd name="connsiteY153" fmla="*/ 0 h 1393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1325893" h="1393988">
                <a:moveTo>
                  <a:pt x="1219003" y="1195915"/>
                </a:moveTo>
                <a:lnTo>
                  <a:pt x="1116995" y="1298066"/>
                </a:lnTo>
                <a:lnTo>
                  <a:pt x="1166755" y="1346650"/>
                </a:lnTo>
                <a:cubicBezTo>
                  <a:pt x="1177951" y="1357862"/>
                  <a:pt x="1195367" y="1357862"/>
                  <a:pt x="1206563" y="1346650"/>
                </a:cubicBezTo>
                <a:lnTo>
                  <a:pt x="1267519" y="1285609"/>
                </a:lnTo>
                <a:cubicBezTo>
                  <a:pt x="1273739" y="1280626"/>
                  <a:pt x="1276227" y="1273151"/>
                  <a:pt x="1276227" y="1265677"/>
                </a:cubicBezTo>
                <a:cubicBezTo>
                  <a:pt x="1276227" y="1258202"/>
                  <a:pt x="1273739" y="1250728"/>
                  <a:pt x="1267519" y="1245745"/>
                </a:cubicBezTo>
                <a:close/>
                <a:moveTo>
                  <a:pt x="786091" y="1106221"/>
                </a:moveTo>
                <a:lnTo>
                  <a:pt x="539780" y="1199652"/>
                </a:lnTo>
                <a:lnTo>
                  <a:pt x="539780" y="1227059"/>
                </a:lnTo>
                <a:lnTo>
                  <a:pt x="786091" y="1227059"/>
                </a:lnTo>
                <a:close/>
                <a:moveTo>
                  <a:pt x="1070967" y="1060129"/>
                </a:moveTo>
                <a:cubicBezTo>
                  <a:pt x="1064747" y="1060129"/>
                  <a:pt x="1057283" y="1063866"/>
                  <a:pt x="1051063" y="1068849"/>
                </a:cubicBezTo>
                <a:lnTo>
                  <a:pt x="990107" y="1129891"/>
                </a:lnTo>
                <a:cubicBezTo>
                  <a:pt x="978911" y="1141102"/>
                  <a:pt x="978911" y="1158543"/>
                  <a:pt x="990107" y="1171000"/>
                </a:cubicBezTo>
                <a:lnTo>
                  <a:pt x="1089627" y="1270660"/>
                </a:lnTo>
                <a:lnTo>
                  <a:pt x="1191635" y="1168509"/>
                </a:lnTo>
                <a:lnTo>
                  <a:pt x="1125703" y="1103730"/>
                </a:lnTo>
                <a:lnTo>
                  <a:pt x="1124459" y="1103730"/>
                </a:lnTo>
                <a:lnTo>
                  <a:pt x="1124459" y="1102484"/>
                </a:lnTo>
                <a:lnTo>
                  <a:pt x="1092115" y="1068849"/>
                </a:lnTo>
                <a:cubicBezTo>
                  <a:pt x="1085895" y="1063866"/>
                  <a:pt x="1078431" y="1060129"/>
                  <a:pt x="1070967" y="1060129"/>
                </a:cubicBezTo>
                <a:close/>
                <a:moveTo>
                  <a:pt x="940347" y="1047671"/>
                </a:moveTo>
                <a:lnTo>
                  <a:pt x="824655" y="1091272"/>
                </a:lnTo>
                <a:lnTo>
                  <a:pt x="824655" y="1227059"/>
                </a:lnTo>
                <a:lnTo>
                  <a:pt x="992595" y="1227059"/>
                </a:lnTo>
                <a:lnTo>
                  <a:pt x="962739" y="1198407"/>
                </a:lnTo>
                <a:cubicBezTo>
                  <a:pt x="936615" y="1171000"/>
                  <a:pt x="936615" y="1128645"/>
                  <a:pt x="962739" y="1102484"/>
                </a:cubicBezTo>
                <a:lnTo>
                  <a:pt x="980155" y="1086290"/>
                </a:lnTo>
                <a:close/>
                <a:moveTo>
                  <a:pt x="397964" y="1020265"/>
                </a:moveTo>
                <a:lnTo>
                  <a:pt x="361888" y="1056392"/>
                </a:lnTo>
                <a:lnTo>
                  <a:pt x="485044" y="1178475"/>
                </a:lnTo>
                <a:lnTo>
                  <a:pt x="501216" y="1172246"/>
                </a:lnTo>
                <a:lnTo>
                  <a:pt x="501216" y="1072586"/>
                </a:lnTo>
                <a:cubicBezTo>
                  <a:pt x="493752" y="1076324"/>
                  <a:pt x="486288" y="1077569"/>
                  <a:pt x="478824" y="1077569"/>
                </a:cubicBezTo>
                <a:cubicBezTo>
                  <a:pt x="465140" y="1077569"/>
                  <a:pt x="451456" y="1072586"/>
                  <a:pt x="440260" y="1061375"/>
                </a:cubicBezTo>
                <a:close/>
                <a:moveTo>
                  <a:pt x="666667" y="911885"/>
                </a:moveTo>
                <a:lnTo>
                  <a:pt x="537292" y="1041443"/>
                </a:lnTo>
                <a:lnTo>
                  <a:pt x="539780" y="1041443"/>
                </a:lnTo>
                <a:lnTo>
                  <a:pt x="539780" y="1157297"/>
                </a:lnTo>
                <a:lnTo>
                  <a:pt x="786091" y="1063866"/>
                </a:lnTo>
                <a:lnTo>
                  <a:pt x="786091" y="936800"/>
                </a:lnTo>
                <a:cubicBezTo>
                  <a:pt x="786091" y="923097"/>
                  <a:pt x="774895" y="911885"/>
                  <a:pt x="762455" y="911885"/>
                </a:cubicBezTo>
                <a:close/>
                <a:moveTo>
                  <a:pt x="428535" y="878887"/>
                </a:moveTo>
                <a:lnTo>
                  <a:pt x="457864" y="878887"/>
                </a:lnTo>
                <a:cubicBezTo>
                  <a:pt x="469340" y="878887"/>
                  <a:pt x="478266" y="887299"/>
                  <a:pt x="478266" y="898114"/>
                </a:cubicBezTo>
                <a:cubicBezTo>
                  <a:pt x="478266" y="908929"/>
                  <a:pt x="469340" y="916139"/>
                  <a:pt x="457864" y="916139"/>
                </a:cubicBezTo>
                <a:lnTo>
                  <a:pt x="428535" y="916139"/>
                </a:lnTo>
                <a:cubicBezTo>
                  <a:pt x="417059" y="916139"/>
                  <a:pt x="408133" y="908929"/>
                  <a:pt x="408133" y="898114"/>
                </a:cubicBezTo>
                <a:cubicBezTo>
                  <a:pt x="408133" y="887299"/>
                  <a:pt x="417059" y="878887"/>
                  <a:pt x="428535" y="878887"/>
                </a:cubicBezTo>
                <a:close/>
                <a:moveTo>
                  <a:pt x="603133" y="823954"/>
                </a:moveTo>
                <a:cubicBezTo>
                  <a:pt x="612746" y="823954"/>
                  <a:pt x="621156" y="832881"/>
                  <a:pt x="621156" y="843082"/>
                </a:cubicBezTo>
                <a:lnTo>
                  <a:pt x="621156" y="873688"/>
                </a:lnTo>
                <a:cubicBezTo>
                  <a:pt x="621156" y="883889"/>
                  <a:pt x="612746" y="894091"/>
                  <a:pt x="603133" y="894091"/>
                </a:cubicBezTo>
                <a:cubicBezTo>
                  <a:pt x="592320" y="894091"/>
                  <a:pt x="583909" y="883889"/>
                  <a:pt x="583909" y="873688"/>
                </a:cubicBezTo>
                <a:lnTo>
                  <a:pt x="583909" y="843082"/>
                </a:lnTo>
                <a:cubicBezTo>
                  <a:pt x="583909" y="832881"/>
                  <a:pt x="592320" y="823954"/>
                  <a:pt x="603133" y="823954"/>
                </a:cubicBezTo>
                <a:close/>
                <a:moveTo>
                  <a:pt x="667802" y="637193"/>
                </a:moveTo>
                <a:lnTo>
                  <a:pt x="695368" y="637193"/>
                </a:lnTo>
                <a:cubicBezTo>
                  <a:pt x="706154" y="637193"/>
                  <a:pt x="714544" y="644636"/>
                  <a:pt x="714544" y="655800"/>
                </a:cubicBezTo>
                <a:cubicBezTo>
                  <a:pt x="714544" y="665723"/>
                  <a:pt x="706154" y="674406"/>
                  <a:pt x="695368" y="674406"/>
                </a:cubicBezTo>
                <a:lnTo>
                  <a:pt x="667802" y="674406"/>
                </a:lnTo>
                <a:cubicBezTo>
                  <a:pt x="658214" y="674406"/>
                  <a:pt x="649825" y="665723"/>
                  <a:pt x="649825" y="655800"/>
                </a:cubicBezTo>
                <a:cubicBezTo>
                  <a:pt x="649825" y="644636"/>
                  <a:pt x="658214" y="637193"/>
                  <a:pt x="667802" y="637193"/>
                </a:cubicBezTo>
                <a:close/>
                <a:moveTo>
                  <a:pt x="877787" y="543814"/>
                </a:moveTo>
                <a:cubicBezTo>
                  <a:pt x="887399" y="543814"/>
                  <a:pt x="895809" y="554015"/>
                  <a:pt x="895809" y="564216"/>
                </a:cubicBezTo>
                <a:lnTo>
                  <a:pt x="895809" y="593544"/>
                </a:lnTo>
                <a:cubicBezTo>
                  <a:pt x="895809" y="605021"/>
                  <a:pt x="887399" y="613947"/>
                  <a:pt x="877787" y="613947"/>
                </a:cubicBezTo>
                <a:cubicBezTo>
                  <a:pt x="866973" y="613947"/>
                  <a:pt x="858562" y="605021"/>
                  <a:pt x="858562" y="593544"/>
                </a:cubicBezTo>
                <a:lnTo>
                  <a:pt x="858562" y="564216"/>
                </a:lnTo>
                <a:cubicBezTo>
                  <a:pt x="858562" y="554015"/>
                  <a:pt x="866973" y="543814"/>
                  <a:pt x="877787" y="543814"/>
                </a:cubicBezTo>
                <a:close/>
                <a:moveTo>
                  <a:pt x="833363" y="432273"/>
                </a:moveTo>
                <a:cubicBezTo>
                  <a:pt x="829631" y="432273"/>
                  <a:pt x="824655" y="433519"/>
                  <a:pt x="822167" y="436010"/>
                </a:cubicBezTo>
                <a:lnTo>
                  <a:pt x="356912" y="899428"/>
                </a:lnTo>
                <a:cubicBezTo>
                  <a:pt x="350692" y="905657"/>
                  <a:pt x="350692" y="916868"/>
                  <a:pt x="356912" y="923097"/>
                </a:cubicBezTo>
                <a:lnTo>
                  <a:pt x="467628" y="1033968"/>
                </a:lnTo>
                <a:cubicBezTo>
                  <a:pt x="473848" y="1040197"/>
                  <a:pt x="485044" y="1040197"/>
                  <a:pt x="490020" y="1033968"/>
                </a:cubicBezTo>
                <a:lnTo>
                  <a:pt x="954031" y="570551"/>
                </a:lnTo>
                <a:cubicBezTo>
                  <a:pt x="961495" y="564322"/>
                  <a:pt x="961495" y="553110"/>
                  <a:pt x="954031" y="546882"/>
                </a:cubicBezTo>
                <a:lnTo>
                  <a:pt x="844559" y="436010"/>
                </a:lnTo>
                <a:cubicBezTo>
                  <a:pt x="840827" y="433519"/>
                  <a:pt x="837095" y="432273"/>
                  <a:pt x="833363" y="432273"/>
                </a:cubicBezTo>
                <a:close/>
                <a:moveTo>
                  <a:pt x="915467" y="38618"/>
                </a:moveTo>
                <a:lnTo>
                  <a:pt x="915467" y="208039"/>
                </a:lnTo>
                <a:cubicBezTo>
                  <a:pt x="915467" y="215514"/>
                  <a:pt x="911735" y="221742"/>
                  <a:pt x="905515" y="225480"/>
                </a:cubicBezTo>
                <a:cubicBezTo>
                  <a:pt x="899295" y="227971"/>
                  <a:pt x="891831" y="227971"/>
                  <a:pt x="885611" y="224234"/>
                </a:cubicBezTo>
                <a:lnTo>
                  <a:pt x="685327" y="97168"/>
                </a:lnTo>
                <a:cubicBezTo>
                  <a:pt x="669155" y="88448"/>
                  <a:pt x="650495" y="88448"/>
                  <a:pt x="634323" y="97168"/>
                </a:cubicBezTo>
                <a:lnTo>
                  <a:pt x="40936" y="505772"/>
                </a:lnTo>
                <a:cubicBezTo>
                  <a:pt x="39692" y="507018"/>
                  <a:pt x="38448" y="508264"/>
                  <a:pt x="39692" y="510755"/>
                </a:cubicBezTo>
                <a:cubicBezTo>
                  <a:pt x="39692" y="514492"/>
                  <a:pt x="43424" y="514492"/>
                  <a:pt x="43424" y="514492"/>
                </a:cubicBezTo>
                <a:lnTo>
                  <a:pt x="174044" y="514492"/>
                </a:lnTo>
                <a:cubicBezTo>
                  <a:pt x="185240" y="514492"/>
                  <a:pt x="193948" y="521967"/>
                  <a:pt x="193948" y="533178"/>
                </a:cubicBezTo>
                <a:lnTo>
                  <a:pt x="193948" y="1198407"/>
                </a:lnTo>
                <a:cubicBezTo>
                  <a:pt x="193948" y="1214601"/>
                  <a:pt x="207632" y="1228304"/>
                  <a:pt x="223804" y="1228304"/>
                </a:cubicBezTo>
                <a:lnTo>
                  <a:pt x="501216" y="1227059"/>
                </a:lnTo>
                <a:lnTo>
                  <a:pt x="501216" y="1213355"/>
                </a:lnTo>
                <a:lnTo>
                  <a:pt x="496240" y="1215847"/>
                </a:lnTo>
                <a:cubicBezTo>
                  <a:pt x="492508" y="1217093"/>
                  <a:pt x="487532" y="1217093"/>
                  <a:pt x="483800" y="1217093"/>
                </a:cubicBezTo>
                <a:cubicBezTo>
                  <a:pt x="473848" y="1217093"/>
                  <a:pt x="465140" y="1213355"/>
                  <a:pt x="457676" y="1207127"/>
                </a:cubicBezTo>
                <a:lnTo>
                  <a:pt x="333276" y="1082552"/>
                </a:lnTo>
                <a:cubicBezTo>
                  <a:pt x="318348" y="1068849"/>
                  <a:pt x="318348" y="1043934"/>
                  <a:pt x="333276" y="1030231"/>
                </a:cubicBezTo>
                <a:lnTo>
                  <a:pt x="371840" y="991613"/>
                </a:lnTo>
                <a:lnTo>
                  <a:pt x="329544" y="950503"/>
                </a:lnTo>
                <a:cubicBezTo>
                  <a:pt x="308396" y="929326"/>
                  <a:pt x="308396" y="893199"/>
                  <a:pt x="329544" y="872021"/>
                </a:cubicBezTo>
                <a:lnTo>
                  <a:pt x="793555" y="408604"/>
                </a:lnTo>
                <a:cubicBezTo>
                  <a:pt x="815947" y="387426"/>
                  <a:pt x="850779" y="387426"/>
                  <a:pt x="871927" y="408604"/>
                </a:cubicBezTo>
                <a:lnTo>
                  <a:pt x="982643" y="519475"/>
                </a:lnTo>
                <a:cubicBezTo>
                  <a:pt x="1003791" y="540653"/>
                  <a:pt x="1003791" y="575534"/>
                  <a:pt x="982643" y="596711"/>
                </a:cubicBezTo>
                <a:lnTo>
                  <a:pt x="706475" y="873267"/>
                </a:lnTo>
                <a:lnTo>
                  <a:pt x="762455" y="873267"/>
                </a:lnTo>
                <a:cubicBezTo>
                  <a:pt x="796043" y="873267"/>
                  <a:pt x="824655" y="901919"/>
                  <a:pt x="824655" y="936800"/>
                </a:cubicBezTo>
                <a:lnTo>
                  <a:pt x="824655" y="1048917"/>
                </a:lnTo>
                <a:lnTo>
                  <a:pt x="927907" y="1009053"/>
                </a:lnTo>
                <a:cubicBezTo>
                  <a:pt x="941591" y="1005316"/>
                  <a:pt x="956519" y="1007808"/>
                  <a:pt x="966471" y="1017774"/>
                </a:cubicBezTo>
                <a:lnTo>
                  <a:pt x="1007523" y="1058883"/>
                </a:lnTo>
                <a:lnTo>
                  <a:pt x="1023695" y="1041443"/>
                </a:lnTo>
                <a:cubicBezTo>
                  <a:pt x="1049819" y="1015282"/>
                  <a:pt x="1093359" y="1015282"/>
                  <a:pt x="1119483" y="1041443"/>
                </a:cubicBezTo>
                <a:lnTo>
                  <a:pt x="1124459" y="1047671"/>
                </a:lnTo>
                <a:lnTo>
                  <a:pt x="1123215" y="531933"/>
                </a:lnTo>
                <a:cubicBezTo>
                  <a:pt x="1123215" y="528196"/>
                  <a:pt x="1125703" y="521967"/>
                  <a:pt x="1129435" y="518230"/>
                </a:cubicBezTo>
                <a:cubicBezTo>
                  <a:pt x="1133167" y="514492"/>
                  <a:pt x="1138143" y="513247"/>
                  <a:pt x="1143119" y="513247"/>
                </a:cubicBezTo>
                <a:lnTo>
                  <a:pt x="1282447" y="513247"/>
                </a:lnTo>
                <a:cubicBezTo>
                  <a:pt x="1283691" y="513247"/>
                  <a:pt x="1286179" y="513247"/>
                  <a:pt x="1286179" y="510755"/>
                </a:cubicBezTo>
                <a:cubicBezTo>
                  <a:pt x="1287423" y="507018"/>
                  <a:pt x="1286179" y="505772"/>
                  <a:pt x="1284935" y="505772"/>
                </a:cubicBezTo>
                <a:lnTo>
                  <a:pt x="1085895" y="351300"/>
                </a:lnTo>
                <a:cubicBezTo>
                  <a:pt x="1079675" y="348808"/>
                  <a:pt x="1078431" y="342580"/>
                  <a:pt x="1078431" y="336351"/>
                </a:cubicBezTo>
                <a:lnTo>
                  <a:pt x="1078431" y="38618"/>
                </a:lnTo>
                <a:close/>
                <a:moveTo>
                  <a:pt x="895563" y="0"/>
                </a:moveTo>
                <a:lnTo>
                  <a:pt x="1082163" y="0"/>
                </a:lnTo>
                <a:cubicBezTo>
                  <a:pt x="1100823" y="0"/>
                  <a:pt x="1116995" y="13703"/>
                  <a:pt x="1116995" y="33635"/>
                </a:cubicBezTo>
                <a:lnTo>
                  <a:pt x="1116995" y="326385"/>
                </a:lnTo>
                <a:lnTo>
                  <a:pt x="1308571" y="474628"/>
                </a:lnTo>
                <a:cubicBezTo>
                  <a:pt x="1323499" y="485840"/>
                  <a:pt x="1329719" y="505772"/>
                  <a:pt x="1323499" y="521967"/>
                </a:cubicBezTo>
                <a:cubicBezTo>
                  <a:pt x="1317279" y="540653"/>
                  <a:pt x="1301107" y="551865"/>
                  <a:pt x="1282447" y="551865"/>
                </a:cubicBezTo>
                <a:lnTo>
                  <a:pt x="1163023" y="551865"/>
                </a:lnTo>
                <a:lnTo>
                  <a:pt x="1164267" y="1086290"/>
                </a:lnTo>
                <a:lnTo>
                  <a:pt x="1294887" y="1217093"/>
                </a:lnTo>
                <a:cubicBezTo>
                  <a:pt x="1321011" y="1244499"/>
                  <a:pt x="1321011" y="1286854"/>
                  <a:pt x="1294887" y="1314261"/>
                </a:cubicBezTo>
                <a:lnTo>
                  <a:pt x="1235175" y="1374057"/>
                </a:lnTo>
                <a:cubicBezTo>
                  <a:pt x="1221491" y="1387760"/>
                  <a:pt x="1204075" y="1393988"/>
                  <a:pt x="1186659" y="1393988"/>
                </a:cubicBezTo>
                <a:cubicBezTo>
                  <a:pt x="1169243" y="1393988"/>
                  <a:pt x="1151827" y="1387760"/>
                  <a:pt x="1139387" y="1374057"/>
                </a:cubicBezTo>
                <a:lnTo>
                  <a:pt x="1031159" y="1266922"/>
                </a:lnTo>
                <a:lnTo>
                  <a:pt x="223804" y="1266922"/>
                </a:lnTo>
                <a:cubicBezTo>
                  <a:pt x="186484" y="1266922"/>
                  <a:pt x="155384" y="1235779"/>
                  <a:pt x="155384" y="1198407"/>
                </a:cubicBezTo>
                <a:lnTo>
                  <a:pt x="155384" y="553110"/>
                </a:lnTo>
                <a:lnTo>
                  <a:pt x="43424" y="553110"/>
                </a:lnTo>
                <a:cubicBezTo>
                  <a:pt x="23520" y="553110"/>
                  <a:pt x="8592" y="540653"/>
                  <a:pt x="2372" y="521967"/>
                </a:cubicBezTo>
                <a:cubicBezTo>
                  <a:pt x="-3848" y="504526"/>
                  <a:pt x="2372" y="484594"/>
                  <a:pt x="18544" y="473383"/>
                </a:cubicBezTo>
                <a:lnTo>
                  <a:pt x="613176" y="63533"/>
                </a:lnTo>
                <a:lnTo>
                  <a:pt x="614420" y="63533"/>
                </a:lnTo>
                <a:cubicBezTo>
                  <a:pt x="643031" y="48584"/>
                  <a:pt x="676619" y="48584"/>
                  <a:pt x="705231" y="63533"/>
                </a:cubicBezTo>
                <a:lnTo>
                  <a:pt x="875659" y="173158"/>
                </a:lnTo>
                <a:lnTo>
                  <a:pt x="875659" y="18686"/>
                </a:lnTo>
                <a:cubicBezTo>
                  <a:pt x="875659" y="8720"/>
                  <a:pt x="885611" y="0"/>
                  <a:pt x="895563"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grpSp>
        <p:nvGrpSpPr>
          <p:cNvPr id="32" name="Group 31">
            <a:extLst>
              <a:ext uri="{FF2B5EF4-FFF2-40B4-BE49-F238E27FC236}">
                <a16:creationId xmlns:a16="http://schemas.microsoft.com/office/drawing/2014/main" id="{28E0C194-B5B5-3243-A997-3639549A010D}"/>
              </a:ext>
            </a:extLst>
          </p:cNvPr>
          <p:cNvGrpSpPr/>
          <p:nvPr/>
        </p:nvGrpSpPr>
        <p:grpSpPr>
          <a:xfrm>
            <a:off x="10963879" y="7724572"/>
            <a:ext cx="2449899" cy="3806680"/>
            <a:chOff x="10963876" y="8324647"/>
            <a:chExt cx="2449899" cy="3806680"/>
          </a:xfrm>
        </p:grpSpPr>
        <p:sp>
          <p:nvSpPr>
            <p:cNvPr id="26" name="Freeform 452">
              <a:extLst>
                <a:ext uri="{FF2B5EF4-FFF2-40B4-BE49-F238E27FC236}">
                  <a16:creationId xmlns:a16="http://schemas.microsoft.com/office/drawing/2014/main" id="{468D31C2-99B7-954A-A048-F87477A98BCA}"/>
                </a:ext>
              </a:extLst>
            </p:cNvPr>
            <p:cNvSpPr>
              <a:spLocks noChangeArrowheads="1"/>
            </p:cNvSpPr>
            <p:nvPr/>
          </p:nvSpPr>
          <p:spPr bwMode="auto">
            <a:xfrm>
              <a:off x="11914170" y="9329872"/>
              <a:ext cx="752548" cy="2795962"/>
            </a:xfrm>
            <a:custGeom>
              <a:avLst/>
              <a:gdLst>
                <a:gd name="T0" fmla="*/ 513 w 604"/>
                <a:gd name="T1" fmla="*/ 575 h 2245"/>
                <a:gd name="T2" fmla="*/ 513 w 604"/>
                <a:gd name="T3" fmla="*/ 467 h 2245"/>
                <a:gd name="T4" fmla="*/ 489 w 604"/>
                <a:gd name="T5" fmla="*/ 467 h 2245"/>
                <a:gd name="T6" fmla="*/ 489 w 604"/>
                <a:gd name="T7" fmla="*/ 300 h 2245"/>
                <a:gd name="T8" fmla="*/ 447 w 604"/>
                <a:gd name="T9" fmla="*/ 300 h 2245"/>
                <a:gd name="T10" fmla="*/ 447 w 604"/>
                <a:gd name="T11" fmla="*/ 88 h 2245"/>
                <a:gd name="T12" fmla="*/ 389 w 604"/>
                <a:gd name="T13" fmla="*/ 88 h 2245"/>
                <a:gd name="T14" fmla="*/ 389 w 604"/>
                <a:gd name="T15" fmla="*/ 0 h 2245"/>
                <a:gd name="T16" fmla="*/ 213 w 604"/>
                <a:gd name="T17" fmla="*/ 0 h 2245"/>
                <a:gd name="T18" fmla="*/ 213 w 604"/>
                <a:gd name="T19" fmla="*/ 88 h 2245"/>
                <a:gd name="T20" fmla="*/ 155 w 604"/>
                <a:gd name="T21" fmla="*/ 88 h 2245"/>
                <a:gd name="T22" fmla="*/ 155 w 604"/>
                <a:gd name="T23" fmla="*/ 300 h 2245"/>
                <a:gd name="T24" fmla="*/ 113 w 604"/>
                <a:gd name="T25" fmla="*/ 300 h 2245"/>
                <a:gd name="T26" fmla="*/ 113 w 604"/>
                <a:gd name="T27" fmla="*/ 467 h 2245"/>
                <a:gd name="T28" fmla="*/ 89 w 604"/>
                <a:gd name="T29" fmla="*/ 467 h 2245"/>
                <a:gd name="T30" fmla="*/ 89 w 604"/>
                <a:gd name="T31" fmla="*/ 575 h 2245"/>
                <a:gd name="T32" fmla="*/ 0 w 604"/>
                <a:gd name="T33" fmla="*/ 575 h 2245"/>
                <a:gd name="T34" fmla="*/ 0 w 604"/>
                <a:gd name="T35" fmla="*/ 2244 h 2245"/>
                <a:gd name="T36" fmla="*/ 603 w 604"/>
                <a:gd name="T37" fmla="*/ 2244 h 2245"/>
                <a:gd name="T38" fmla="*/ 603 w 604"/>
                <a:gd name="T39" fmla="*/ 575 h 2245"/>
                <a:gd name="T40" fmla="*/ 513 w 604"/>
                <a:gd name="T41" fmla="*/ 575 h 2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4" h="2245">
                  <a:moveTo>
                    <a:pt x="513" y="575"/>
                  </a:moveTo>
                  <a:lnTo>
                    <a:pt x="513" y="467"/>
                  </a:lnTo>
                  <a:lnTo>
                    <a:pt x="489" y="467"/>
                  </a:lnTo>
                  <a:lnTo>
                    <a:pt x="489" y="300"/>
                  </a:lnTo>
                  <a:lnTo>
                    <a:pt x="447" y="300"/>
                  </a:lnTo>
                  <a:lnTo>
                    <a:pt x="447" y="88"/>
                  </a:lnTo>
                  <a:lnTo>
                    <a:pt x="389" y="88"/>
                  </a:lnTo>
                  <a:lnTo>
                    <a:pt x="389" y="0"/>
                  </a:lnTo>
                  <a:lnTo>
                    <a:pt x="213" y="0"/>
                  </a:lnTo>
                  <a:lnTo>
                    <a:pt x="213" y="88"/>
                  </a:lnTo>
                  <a:lnTo>
                    <a:pt x="155" y="88"/>
                  </a:lnTo>
                  <a:lnTo>
                    <a:pt x="155" y="300"/>
                  </a:lnTo>
                  <a:lnTo>
                    <a:pt x="113" y="300"/>
                  </a:lnTo>
                  <a:lnTo>
                    <a:pt x="113" y="467"/>
                  </a:lnTo>
                  <a:lnTo>
                    <a:pt x="89" y="467"/>
                  </a:lnTo>
                  <a:lnTo>
                    <a:pt x="89" y="575"/>
                  </a:lnTo>
                  <a:lnTo>
                    <a:pt x="0" y="575"/>
                  </a:lnTo>
                  <a:lnTo>
                    <a:pt x="0" y="2244"/>
                  </a:lnTo>
                  <a:lnTo>
                    <a:pt x="603" y="2244"/>
                  </a:lnTo>
                  <a:lnTo>
                    <a:pt x="603" y="575"/>
                  </a:lnTo>
                  <a:lnTo>
                    <a:pt x="513" y="575"/>
                  </a:ln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27" name="Freeform 453">
              <a:extLst>
                <a:ext uri="{FF2B5EF4-FFF2-40B4-BE49-F238E27FC236}">
                  <a16:creationId xmlns:a16="http://schemas.microsoft.com/office/drawing/2014/main" id="{AC9668CE-4D3D-0F4D-B93C-17469E12074E}"/>
                </a:ext>
              </a:extLst>
            </p:cNvPr>
            <p:cNvSpPr>
              <a:spLocks noChangeArrowheads="1"/>
            </p:cNvSpPr>
            <p:nvPr/>
          </p:nvSpPr>
          <p:spPr bwMode="auto">
            <a:xfrm>
              <a:off x="12408544" y="8324647"/>
              <a:ext cx="444938" cy="3801187"/>
            </a:xfrm>
            <a:custGeom>
              <a:avLst/>
              <a:gdLst>
                <a:gd name="T0" fmla="*/ 310 w 355"/>
                <a:gd name="T1" fmla="*/ 1160 h 3053"/>
                <a:gd name="T2" fmla="*/ 310 w 355"/>
                <a:gd name="T3" fmla="*/ 462 h 3053"/>
                <a:gd name="T4" fmla="*/ 296 w 355"/>
                <a:gd name="T5" fmla="*/ 462 h 3053"/>
                <a:gd name="T6" fmla="*/ 296 w 355"/>
                <a:gd name="T7" fmla="*/ 390 h 3053"/>
                <a:gd name="T8" fmla="*/ 193 w 355"/>
                <a:gd name="T9" fmla="*/ 390 h 3053"/>
                <a:gd name="T10" fmla="*/ 193 w 355"/>
                <a:gd name="T11" fmla="*/ 0 h 3053"/>
                <a:gd name="T12" fmla="*/ 161 w 355"/>
                <a:gd name="T13" fmla="*/ 0 h 3053"/>
                <a:gd name="T14" fmla="*/ 161 w 355"/>
                <a:gd name="T15" fmla="*/ 390 h 3053"/>
                <a:gd name="T16" fmla="*/ 58 w 355"/>
                <a:gd name="T17" fmla="*/ 390 h 3053"/>
                <a:gd name="T18" fmla="*/ 58 w 355"/>
                <a:gd name="T19" fmla="*/ 462 h 3053"/>
                <a:gd name="T20" fmla="*/ 44 w 355"/>
                <a:gd name="T21" fmla="*/ 462 h 3053"/>
                <a:gd name="T22" fmla="*/ 44 w 355"/>
                <a:gd name="T23" fmla="*/ 1160 h 3053"/>
                <a:gd name="T24" fmla="*/ 0 w 355"/>
                <a:gd name="T25" fmla="*/ 1160 h 3053"/>
                <a:gd name="T26" fmla="*/ 0 w 355"/>
                <a:gd name="T27" fmla="*/ 3052 h 3053"/>
                <a:gd name="T28" fmla="*/ 354 w 355"/>
                <a:gd name="T29" fmla="*/ 3052 h 3053"/>
                <a:gd name="T30" fmla="*/ 354 w 355"/>
                <a:gd name="T31" fmla="*/ 1160 h 3053"/>
                <a:gd name="T32" fmla="*/ 310 w 355"/>
                <a:gd name="T33" fmla="*/ 1160 h 3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5" h="3053">
                  <a:moveTo>
                    <a:pt x="310" y="1160"/>
                  </a:moveTo>
                  <a:lnTo>
                    <a:pt x="310" y="462"/>
                  </a:lnTo>
                  <a:lnTo>
                    <a:pt x="296" y="462"/>
                  </a:lnTo>
                  <a:lnTo>
                    <a:pt x="296" y="390"/>
                  </a:lnTo>
                  <a:lnTo>
                    <a:pt x="193" y="390"/>
                  </a:lnTo>
                  <a:lnTo>
                    <a:pt x="193" y="0"/>
                  </a:lnTo>
                  <a:lnTo>
                    <a:pt x="161" y="0"/>
                  </a:lnTo>
                  <a:lnTo>
                    <a:pt x="161" y="390"/>
                  </a:lnTo>
                  <a:lnTo>
                    <a:pt x="58" y="390"/>
                  </a:lnTo>
                  <a:lnTo>
                    <a:pt x="58" y="462"/>
                  </a:lnTo>
                  <a:lnTo>
                    <a:pt x="44" y="462"/>
                  </a:lnTo>
                  <a:lnTo>
                    <a:pt x="44" y="1160"/>
                  </a:lnTo>
                  <a:lnTo>
                    <a:pt x="0" y="1160"/>
                  </a:lnTo>
                  <a:lnTo>
                    <a:pt x="0" y="3052"/>
                  </a:lnTo>
                  <a:lnTo>
                    <a:pt x="354" y="3052"/>
                  </a:lnTo>
                  <a:lnTo>
                    <a:pt x="354" y="1160"/>
                  </a:lnTo>
                  <a:lnTo>
                    <a:pt x="310" y="1160"/>
                  </a:ln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28" name="Freeform 454">
              <a:extLst>
                <a:ext uri="{FF2B5EF4-FFF2-40B4-BE49-F238E27FC236}">
                  <a16:creationId xmlns:a16="http://schemas.microsoft.com/office/drawing/2014/main" id="{F36C003C-427B-C141-A49C-6EEA30848931}"/>
                </a:ext>
              </a:extLst>
            </p:cNvPr>
            <p:cNvSpPr>
              <a:spLocks noChangeArrowheads="1"/>
            </p:cNvSpPr>
            <p:nvPr/>
          </p:nvSpPr>
          <p:spPr bwMode="auto">
            <a:xfrm>
              <a:off x="11359374" y="8632258"/>
              <a:ext cx="444936" cy="3493577"/>
            </a:xfrm>
            <a:custGeom>
              <a:avLst/>
              <a:gdLst>
                <a:gd name="T0" fmla="*/ 309 w 355"/>
                <a:gd name="T1" fmla="*/ 1066 h 2806"/>
                <a:gd name="T2" fmla="*/ 309 w 355"/>
                <a:gd name="T3" fmla="*/ 425 h 2806"/>
                <a:gd name="T4" fmla="*/ 296 w 355"/>
                <a:gd name="T5" fmla="*/ 425 h 2806"/>
                <a:gd name="T6" fmla="*/ 296 w 355"/>
                <a:gd name="T7" fmla="*/ 359 h 2806"/>
                <a:gd name="T8" fmla="*/ 193 w 355"/>
                <a:gd name="T9" fmla="*/ 359 h 2806"/>
                <a:gd name="T10" fmla="*/ 193 w 355"/>
                <a:gd name="T11" fmla="*/ 0 h 2806"/>
                <a:gd name="T12" fmla="*/ 161 w 355"/>
                <a:gd name="T13" fmla="*/ 0 h 2806"/>
                <a:gd name="T14" fmla="*/ 161 w 355"/>
                <a:gd name="T15" fmla="*/ 359 h 2806"/>
                <a:gd name="T16" fmla="*/ 57 w 355"/>
                <a:gd name="T17" fmla="*/ 359 h 2806"/>
                <a:gd name="T18" fmla="*/ 57 w 355"/>
                <a:gd name="T19" fmla="*/ 425 h 2806"/>
                <a:gd name="T20" fmla="*/ 44 w 355"/>
                <a:gd name="T21" fmla="*/ 425 h 2806"/>
                <a:gd name="T22" fmla="*/ 44 w 355"/>
                <a:gd name="T23" fmla="*/ 1066 h 2806"/>
                <a:gd name="T24" fmla="*/ 0 w 355"/>
                <a:gd name="T25" fmla="*/ 1066 h 2806"/>
                <a:gd name="T26" fmla="*/ 0 w 355"/>
                <a:gd name="T27" fmla="*/ 2805 h 2806"/>
                <a:gd name="T28" fmla="*/ 354 w 355"/>
                <a:gd name="T29" fmla="*/ 2805 h 2806"/>
                <a:gd name="T30" fmla="*/ 354 w 355"/>
                <a:gd name="T31" fmla="*/ 1066 h 2806"/>
                <a:gd name="T32" fmla="*/ 309 w 355"/>
                <a:gd name="T33" fmla="*/ 1066 h 2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5" h="2806">
                  <a:moveTo>
                    <a:pt x="309" y="1066"/>
                  </a:moveTo>
                  <a:lnTo>
                    <a:pt x="309" y="425"/>
                  </a:lnTo>
                  <a:lnTo>
                    <a:pt x="296" y="425"/>
                  </a:lnTo>
                  <a:lnTo>
                    <a:pt x="296" y="359"/>
                  </a:lnTo>
                  <a:lnTo>
                    <a:pt x="193" y="359"/>
                  </a:lnTo>
                  <a:lnTo>
                    <a:pt x="193" y="0"/>
                  </a:lnTo>
                  <a:lnTo>
                    <a:pt x="161" y="0"/>
                  </a:lnTo>
                  <a:lnTo>
                    <a:pt x="161" y="359"/>
                  </a:lnTo>
                  <a:lnTo>
                    <a:pt x="57" y="359"/>
                  </a:lnTo>
                  <a:lnTo>
                    <a:pt x="57" y="425"/>
                  </a:lnTo>
                  <a:lnTo>
                    <a:pt x="44" y="425"/>
                  </a:lnTo>
                  <a:lnTo>
                    <a:pt x="44" y="1066"/>
                  </a:lnTo>
                  <a:lnTo>
                    <a:pt x="0" y="1066"/>
                  </a:lnTo>
                  <a:lnTo>
                    <a:pt x="0" y="2805"/>
                  </a:lnTo>
                  <a:lnTo>
                    <a:pt x="354" y="2805"/>
                  </a:lnTo>
                  <a:lnTo>
                    <a:pt x="354" y="1066"/>
                  </a:lnTo>
                  <a:lnTo>
                    <a:pt x="309" y="1066"/>
                  </a:ln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29" name="Freeform 455">
              <a:extLst>
                <a:ext uri="{FF2B5EF4-FFF2-40B4-BE49-F238E27FC236}">
                  <a16:creationId xmlns:a16="http://schemas.microsoft.com/office/drawing/2014/main" id="{40D67393-3384-284B-BBFD-60E667161A62}"/>
                </a:ext>
              </a:extLst>
            </p:cNvPr>
            <p:cNvSpPr>
              <a:spLocks noChangeArrowheads="1"/>
            </p:cNvSpPr>
            <p:nvPr/>
          </p:nvSpPr>
          <p:spPr bwMode="auto">
            <a:xfrm>
              <a:off x="11732902" y="8692679"/>
              <a:ext cx="560291" cy="3433156"/>
            </a:xfrm>
            <a:custGeom>
              <a:avLst/>
              <a:gdLst>
                <a:gd name="T0" fmla="*/ 380 w 448"/>
                <a:gd name="T1" fmla="*/ 706 h 2757"/>
                <a:gd name="T2" fmla="*/ 380 w 448"/>
                <a:gd name="T3" fmla="*/ 573 h 2757"/>
                <a:gd name="T4" fmla="*/ 363 w 448"/>
                <a:gd name="T5" fmla="*/ 573 h 2757"/>
                <a:gd name="T6" fmla="*/ 363 w 448"/>
                <a:gd name="T7" fmla="*/ 368 h 2757"/>
                <a:gd name="T8" fmla="*/ 333 w 448"/>
                <a:gd name="T9" fmla="*/ 368 h 2757"/>
                <a:gd name="T10" fmla="*/ 333 w 448"/>
                <a:gd name="T11" fmla="*/ 108 h 2757"/>
                <a:gd name="T12" fmla="*/ 289 w 448"/>
                <a:gd name="T13" fmla="*/ 108 h 2757"/>
                <a:gd name="T14" fmla="*/ 289 w 448"/>
                <a:gd name="T15" fmla="*/ 0 h 2757"/>
                <a:gd name="T16" fmla="*/ 158 w 448"/>
                <a:gd name="T17" fmla="*/ 0 h 2757"/>
                <a:gd name="T18" fmla="*/ 158 w 448"/>
                <a:gd name="T19" fmla="*/ 108 h 2757"/>
                <a:gd name="T20" fmla="*/ 115 w 448"/>
                <a:gd name="T21" fmla="*/ 108 h 2757"/>
                <a:gd name="T22" fmla="*/ 115 w 448"/>
                <a:gd name="T23" fmla="*/ 368 h 2757"/>
                <a:gd name="T24" fmla="*/ 84 w 448"/>
                <a:gd name="T25" fmla="*/ 368 h 2757"/>
                <a:gd name="T26" fmla="*/ 84 w 448"/>
                <a:gd name="T27" fmla="*/ 573 h 2757"/>
                <a:gd name="T28" fmla="*/ 66 w 448"/>
                <a:gd name="T29" fmla="*/ 573 h 2757"/>
                <a:gd name="T30" fmla="*/ 66 w 448"/>
                <a:gd name="T31" fmla="*/ 706 h 2757"/>
                <a:gd name="T32" fmla="*/ 0 w 448"/>
                <a:gd name="T33" fmla="*/ 706 h 2757"/>
                <a:gd name="T34" fmla="*/ 0 w 448"/>
                <a:gd name="T35" fmla="*/ 2756 h 2757"/>
                <a:gd name="T36" fmla="*/ 447 w 448"/>
                <a:gd name="T37" fmla="*/ 2756 h 2757"/>
                <a:gd name="T38" fmla="*/ 447 w 448"/>
                <a:gd name="T39" fmla="*/ 706 h 2757"/>
                <a:gd name="T40" fmla="*/ 380 w 448"/>
                <a:gd name="T41" fmla="*/ 706 h 2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8" h="2757">
                  <a:moveTo>
                    <a:pt x="380" y="706"/>
                  </a:moveTo>
                  <a:lnTo>
                    <a:pt x="380" y="573"/>
                  </a:lnTo>
                  <a:lnTo>
                    <a:pt x="363" y="573"/>
                  </a:lnTo>
                  <a:lnTo>
                    <a:pt x="363" y="368"/>
                  </a:lnTo>
                  <a:lnTo>
                    <a:pt x="333" y="368"/>
                  </a:lnTo>
                  <a:lnTo>
                    <a:pt x="333" y="108"/>
                  </a:lnTo>
                  <a:lnTo>
                    <a:pt x="289" y="108"/>
                  </a:lnTo>
                  <a:lnTo>
                    <a:pt x="289" y="0"/>
                  </a:lnTo>
                  <a:lnTo>
                    <a:pt x="158" y="0"/>
                  </a:lnTo>
                  <a:lnTo>
                    <a:pt x="158" y="108"/>
                  </a:lnTo>
                  <a:lnTo>
                    <a:pt x="115" y="108"/>
                  </a:lnTo>
                  <a:lnTo>
                    <a:pt x="115" y="368"/>
                  </a:lnTo>
                  <a:lnTo>
                    <a:pt x="84" y="368"/>
                  </a:lnTo>
                  <a:lnTo>
                    <a:pt x="84" y="573"/>
                  </a:lnTo>
                  <a:lnTo>
                    <a:pt x="66" y="573"/>
                  </a:lnTo>
                  <a:lnTo>
                    <a:pt x="66" y="706"/>
                  </a:lnTo>
                  <a:lnTo>
                    <a:pt x="0" y="706"/>
                  </a:lnTo>
                  <a:lnTo>
                    <a:pt x="0" y="2756"/>
                  </a:lnTo>
                  <a:lnTo>
                    <a:pt x="447" y="2756"/>
                  </a:lnTo>
                  <a:lnTo>
                    <a:pt x="447" y="706"/>
                  </a:lnTo>
                  <a:lnTo>
                    <a:pt x="380" y="706"/>
                  </a:lnTo>
                </a:path>
              </a:pathLst>
            </a:custGeom>
            <a:solidFill>
              <a:schemeClr val="accent2"/>
            </a:solidFill>
            <a:ln>
              <a:noFill/>
            </a:ln>
            <a:effectLst/>
          </p:spPr>
          <p:txBody>
            <a:bodyPr wrap="none" anchor="ctr"/>
            <a:lstStyle/>
            <a:p>
              <a:endParaRPr lang="en-US" sz="3599" dirty="0">
                <a:latin typeface="Poppins" pitchFamily="2" charset="77"/>
              </a:endParaRPr>
            </a:p>
          </p:txBody>
        </p:sp>
        <p:sp>
          <p:nvSpPr>
            <p:cNvPr id="30" name="Freeform 456">
              <a:extLst>
                <a:ext uri="{FF2B5EF4-FFF2-40B4-BE49-F238E27FC236}">
                  <a16:creationId xmlns:a16="http://schemas.microsoft.com/office/drawing/2014/main" id="{800006CC-9891-E542-94F0-F079C29F5183}"/>
                </a:ext>
              </a:extLst>
            </p:cNvPr>
            <p:cNvSpPr>
              <a:spLocks noChangeArrowheads="1"/>
            </p:cNvSpPr>
            <p:nvPr/>
          </p:nvSpPr>
          <p:spPr bwMode="auto">
            <a:xfrm>
              <a:off x="12595307" y="8808034"/>
              <a:ext cx="752548" cy="3317800"/>
            </a:xfrm>
            <a:custGeom>
              <a:avLst/>
              <a:gdLst>
                <a:gd name="T0" fmla="*/ 514 w 605"/>
                <a:gd name="T1" fmla="*/ 682 h 2664"/>
                <a:gd name="T2" fmla="*/ 514 w 605"/>
                <a:gd name="T3" fmla="*/ 553 h 2664"/>
                <a:gd name="T4" fmla="*/ 490 w 605"/>
                <a:gd name="T5" fmla="*/ 553 h 2664"/>
                <a:gd name="T6" fmla="*/ 490 w 605"/>
                <a:gd name="T7" fmla="*/ 356 h 2664"/>
                <a:gd name="T8" fmla="*/ 449 w 605"/>
                <a:gd name="T9" fmla="*/ 356 h 2664"/>
                <a:gd name="T10" fmla="*/ 449 w 605"/>
                <a:gd name="T11" fmla="*/ 104 h 2664"/>
                <a:gd name="T12" fmla="*/ 391 w 605"/>
                <a:gd name="T13" fmla="*/ 104 h 2664"/>
                <a:gd name="T14" fmla="*/ 391 w 605"/>
                <a:gd name="T15" fmla="*/ 0 h 2664"/>
                <a:gd name="T16" fmla="*/ 213 w 605"/>
                <a:gd name="T17" fmla="*/ 0 h 2664"/>
                <a:gd name="T18" fmla="*/ 213 w 605"/>
                <a:gd name="T19" fmla="*/ 104 h 2664"/>
                <a:gd name="T20" fmla="*/ 155 w 605"/>
                <a:gd name="T21" fmla="*/ 104 h 2664"/>
                <a:gd name="T22" fmla="*/ 155 w 605"/>
                <a:gd name="T23" fmla="*/ 356 h 2664"/>
                <a:gd name="T24" fmla="*/ 114 w 605"/>
                <a:gd name="T25" fmla="*/ 356 h 2664"/>
                <a:gd name="T26" fmla="*/ 114 w 605"/>
                <a:gd name="T27" fmla="*/ 553 h 2664"/>
                <a:gd name="T28" fmla="*/ 89 w 605"/>
                <a:gd name="T29" fmla="*/ 553 h 2664"/>
                <a:gd name="T30" fmla="*/ 89 w 605"/>
                <a:gd name="T31" fmla="*/ 682 h 2664"/>
                <a:gd name="T32" fmla="*/ 0 w 605"/>
                <a:gd name="T33" fmla="*/ 682 h 2664"/>
                <a:gd name="T34" fmla="*/ 0 w 605"/>
                <a:gd name="T35" fmla="*/ 2663 h 2664"/>
                <a:gd name="T36" fmla="*/ 604 w 605"/>
                <a:gd name="T37" fmla="*/ 2663 h 2664"/>
                <a:gd name="T38" fmla="*/ 604 w 605"/>
                <a:gd name="T39" fmla="*/ 682 h 2664"/>
                <a:gd name="T40" fmla="*/ 514 w 605"/>
                <a:gd name="T41" fmla="*/ 682 h 2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5" h="2664">
                  <a:moveTo>
                    <a:pt x="514" y="682"/>
                  </a:moveTo>
                  <a:lnTo>
                    <a:pt x="514" y="553"/>
                  </a:lnTo>
                  <a:lnTo>
                    <a:pt x="490" y="553"/>
                  </a:lnTo>
                  <a:lnTo>
                    <a:pt x="490" y="356"/>
                  </a:lnTo>
                  <a:lnTo>
                    <a:pt x="449" y="356"/>
                  </a:lnTo>
                  <a:lnTo>
                    <a:pt x="449" y="104"/>
                  </a:lnTo>
                  <a:lnTo>
                    <a:pt x="391" y="104"/>
                  </a:lnTo>
                  <a:lnTo>
                    <a:pt x="391" y="0"/>
                  </a:lnTo>
                  <a:lnTo>
                    <a:pt x="213" y="0"/>
                  </a:lnTo>
                  <a:lnTo>
                    <a:pt x="213" y="104"/>
                  </a:lnTo>
                  <a:lnTo>
                    <a:pt x="155" y="104"/>
                  </a:lnTo>
                  <a:lnTo>
                    <a:pt x="155" y="356"/>
                  </a:lnTo>
                  <a:lnTo>
                    <a:pt x="114" y="356"/>
                  </a:lnTo>
                  <a:lnTo>
                    <a:pt x="114" y="553"/>
                  </a:lnTo>
                  <a:lnTo>
                    <a:pt x="89" y="553"/>
                  </a:lnTo>
                  <a:lnTo>
                    <a:pt x="89" y="682"/>
                  </a:lnTo>
                  <a:lnTo>
                    <a:pt x="0" y="682"/>
                  </a:lnTo>
                  <a:lnTo>
                    <a:pt x="0" y="2663"/>
                  </a:lnTo>
                  <a:lnTo>
                    <a:pt x="604" y="2663"/>
                  </a:lnTo>
                  <a:lnTo>
                    <a:pt x="604" y="682"/>
                  </a:lnTo>
                  <a:lnTo>
                    <a:pt x="514" y="682"/>
                  </a:lnTo>
                </a:path>
              </a:pathLst>
            </a:custGeom>
            <a:solidFill>
              <a:schemeClr val="accent2"/>
            </a:solidFill>
            <a:ln>
              <a:noFill/>
            </a:ln>
            <a:effectLst/>
          </p:spPr>
          <p:txBody>
            <a:bodyPr wrap="none" anchor="ctr"/>
            <a:lstStyle/>
            <a:p>
              <a:endParaRPr lang="en-US" sz="3599" dirty="0">
                <a:latin typeface="Poppins" pitchFamily="2" charset="77"/>
              </a:endParaRPr>
            </a:p>
          </p:txBody>
        </p:sp>
        <p:sp>
          <p:nvSpPr>
            <p:cNvPr id="31" name="Freeform 457">
              <a:extLst>
                <a:ext uri="{FF2B5EF4-FFF2-40B4-BE49-F238E27FC236}">
                  <a16:creationId xmlns:a16="http://schemas.microsoft.com/office/drawing/2014/main" id="{283780DB-6460-7841-AAFF-10A6252DE412}"/>
                </a:ext>
              </a:extLst>
            </p:cNvPr>
            <p:cNvSpPr>
              <a:spLocks noChangeArrowheads="1"/>
            </p:cNvSpPr>
            <p:nvPr/>
          </p:nvSpPr>
          <p:spPr bwMode="auto">
            <a:xfrm>
              <a:off x="10963876" y="9571567"/>
              <a:ext cx="2449899" cy="2559760"/>
            </a:xfrm>
            <a:custGeom>
              <a:avLst/>
              <a:gdLst>
                <a:gd name="T0" fmla="*/ 1887 w 1966"/>
                <a:gd name="T1" fmla="*/ 584 h 2053"/>
                <a:gd name="T2" fmla="*/ 1887 w 1966"/>
                <a:gd name="T3" fmla="*/ 567 h 2053"/>
                <a:gd name="T4" fmla="*/ 1792 w 1966"/>
                <a:gd name="T5" fmla="*/ 567 h 2053"/>
                <a:gd name="T6" fmla="*/ 1792 w 1966"/>
                <a:gd name="T7" fmla="*/ 249 h 2053"/>
                <a:gd name="T8" fmla="*/ 1715 w 1966"/>
                <a:gd name="T9" fmla="*/ 249 h 2053"/>
                <a:gd name="T10" fmla="*/ 1715 w 1966"/>
                <a:gd name="T11" fmla="*/ 0 h 2053"/>
                <a:gd name="T12" fmla="*/ 1627 w 1966"/>
                <a:gd name="T13" fmla="*/ 0 h 2053"/>
                <a:gd name="T14" fmla="*/ 1597 w 1966"/>
                <a:gd name="T15" fmla="*/ 0 h 2053"/>
                <a:gd name="T16" fmla="*/ 1509 w 1966"/>
                <a:gd name="T17" fmla="*/ 0 h 2053"/>
                <a:gd name="T18" fmla="*/ 1509 w 1966"/>
                <a:gd name="T19" fmla="*/ 249 h 2053"/>
                <a:gd name="T20" fmla="*/ 1431 w 1966"/>
                <a:gd name="T21" fmla="*/ 249 h 2053"/>
                <a:gd name="T22" fmla="*/ 1431 w 1966"/>
                <a:gd name="T23" fmla="*/ 567 h 2053"/>
                <a:gd name="T24" fmla="*/ 1336 w 1966"/>
                <a:gd name="T25" fmla="*/ 567 h 2053"/>
                <a:gd name="T26" fmla="*/ 1336 w 1966"/>
                <a:gd name="T27" fmla="*/ 584 h 2053"/>
                <a:gd name="T28" fmla="*/ 1258 w 1966"/>
                <a:gd name="T29" fmla="*/ 584 h 2053"/>
                <a:gd name="T30" fmla="*/ 1258 w 1966"/>
                <a:gd name="T31" fmla="*/ 999 h 2053"/>
                <a:gd name="T32" fmla="*/ 1170 w 1966"/>
                <a:gd name="T33" fmla="*/ 999 h 2053"/>
                <a:gd name="T34" fmla="*/ 1170 w 1966"/>
                <a:gd name="T35" fmla="*/ 611 h 2053"/>
                <a:gd name="T36" fmla="*/ 1144 w 1966"/>
                <a:gd name="T37" fmla="*/ 611 h 2053"/>
                <a:gd name="T38" fmla="*/ 1144 w 1966"/>
                <a:gd name="T39" fmla="*/ 572 h 2053"/>
                <a:gd name="T40" fmla="*/ 668 w 1966"/>
                <a:gd name="T41" fmla="*/ 572 h 2053"/>
                <a:gd name="T42" fmla="*/ 668 w 1966"/>
                <a:gd name="T43" fmla="*/ 611 h 2053"/>
                <a:gd name="T44" fmla="*/ 641 w 1966"/>
                <a:gd name="T45" fmla="*/ 611 h 2053"/>
                <a:gd name="T46" fmla="*/ 641 w 1966"/>
                <a:gd name="T47" fmla="*/ 999 h 2053"/>
                <a:gd name="T48" fmla="*/ 598 w 1966"/>
                <a:gd name="T49" fmla="*/ 999 h 2053"/>
                <a:gd name="T50" fmla="*/ 598 w 1966"/>
                <a:gd name="T51" fmla="*/ 815 h 2053"/>
                <a:gd name="T52" fmla="*/ 564 w 1966"/>
                <a:gd name="T53" fmla="*/ 815 h 2053"/>
                <a:gd name="T54" fmla="*/ 564 w 1966"/>
                <a:gd name="T55" fmla="*/ 692 h 2053"/>
                <a:gd name="T56" fmla="*/ 506 w 1966"/>
                <a:gd name="T57" fmla="*/ 692 h 2053"/>
                <a:gd name="T58" fmla="*/ 506 w 1966"/>
                <a:gd name="T59" fmla="*/ 535 h 2053"/>
                <a:gd name="T60" fmla="*/ 424 w 1966"/>
                <a:gd name="T61" fmla="*/ 535 h 2053"/>
                <a:gd name="T62" fmla="*/ 424 w 1966"/>
                <a:gd name="T63" fmla="*/ 357 h 2053"/>
                <a:gd name="T64" fmla="*/ 174 w 1966"/>
                <a:gd name="T65" fmla="*/ 357 h 2053"/>
                <a:gd name="T66" fmla="*/ 174 w 1966"/>
                <a:gd name="T67" fmla="*/ 535 h 2053"/>
                <a:gd name="T68" fmla="*/ 93 w 1966"/>
                <a:gd name="T69" fmla="*/ 535 h 2053"/>
                <a:gd name="T70" fmla="*/ 93 w 1966"/>
                <a:gd name="T71" fmla="*/ 692 h 2053"/>
                <a:gd name="T72" fmla="*/ 34 w 1966"/>
                <a:gd name="T73" fmla="*/ 692 h 2053"/>
                <a:gd name="T74" fmla="*/ 34 w 1966"/>
                <a:gd name="T75" fmla="*/ 815 h 2053"/>
                <a:gd name="T76" fmla="*/ 0 w 1966"/>
                <a:gd name="T77" fmla="*/ 815 h 2053"/>
                <a:gd name="T78" fmla="*/ 0 w 1966"/>
                <a:gd name="T79" fmla="*/ 2052 h 2053"/>
                <a:gd name="T80" fmla="*/ 553 w 1966"/>
                <a:gd name="T81" fmla="*/ 2052 h 2053"/>
                <a:gd name="T82" fmla="*/ 598 w 1966"/>
                <a:gd name="T83" fmla="*/ 2052 h 2053"/>
                <a:gd name="T84" fmla="*/ 1258 w 1966"/>
                <a:gd name="T85" fmla="*/ 2052 h 2053"/>
                <a:gd name="T86" fmla="*/ 1965 w 1966"/>
                <a:gd name="T87" fmla="*/ 2052 h 2053"/>
                <a:gd name="T88" fmla="*/ 1965 w 1966"/>
                <a:gd name="T89" fmla="*/ 584 h 2053"/>
                <a:gd name="T90" fmla="*/ 1887 w 1966"/>
                <a:gd name="T91" fmla="*/ 584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66" h="2053">
                  <a:moveTo>
                    <a:pt x="1887" y="584"/>
                  </a:moveTo>
                  <a:lnTo>
                    <a:pt x="1887" y="567"/>
                  </a:lnTo>
                  <a:lnTo>
                    <a:pt x="1792" y="567"/>
                  </a:lnTo>
                  <a:lnTo>
                    <a:pt x="1792" y="249"/>
                  </a:lnTo>
                  <a:lnTo>
                    <a:pt x="1715" y="249"/>
                  </a:lnTo>
                  <a:lnTo>
                    <a:pt x="1715" y="0"/>
                  </a:lnTo>
                  <a:lnTo>
                    <a:pt x="1627" y="0"/>
                  </a:lnTo>
                  <a:lnTo>
                    <a:pt x="1597" y="0"/>
                  </a:lnTo>
                  <a:lnTo>
                    <a:pt x="1509" y="0"/>
                  </a:lnTo>
                  <a:lnTo>
                    <a:pt x="1509" y="249"/>
                  </a:lnTo>
                  <a:lnTo>
                    <a:pt x="1431" y="249"/>
                  </a:lnTo>
                  <a:lnTo>
                    <a:pt x="1431" y="567"/>
                  </a:lnTo>
                  <a:lnTo>
                    <a:pt x="1336" y="567"/>
                  </a:lnTo>
                  <a:lnTo>
                    <a:pt x="1336" y="584"/>
                  </a:lnTo>
                  <a:lnTo>
                    <a:pt x="1258" y="584"/>
                  </a:lnTo>
                  <a:lnTo>
                    <a:pt x="1258" y="999"/>
                  </a:lnTo>
                  <a:lnTo>
                    <a:pt x="1170" y="999"/>
                  </a:lnTo>
                  <a:lnTo>
                    <a:pt x="1170" y="611"/>
                  </a:lnTo>
                  <a:lnTo>
                    <a:pt x="1144" y="611"/>
                  </a:lnTo>
                  <a:lnTo>
                    <a:pt x="1144" y="572"/>
                  </a:lnTo>
                  <a:lnTo>
                    <a:pt x="668" y="572"/>
                  </a:lnTo>
                  <a:lnTo>
                    <a:pt x="668" y="611"/>
                  </a:lnTo>
                  <a:lnTo>
                    <a:pt x="641" y="611"/>
                  </a:lnTo>
                  <a:lnTo>
                    <a:pt x="641" y="999"/>
                  </a:lnTo>
                  <a:lnTo>
                    <a:pt x="598" y="999"/>
                  </a:lnTo>
                  <a:lnTo>
                    <a:pt x="598" y="815"/>
                  </a:lnTo>
                  <a:lnTo>
                    <a:pt x="564" y="815"/>
                  </a:lnTo>
                  <a:lnTo>
                    <a:pt x="564" y="692"/>
                  </a:lnTo>
                  <a:lnTo>
                    <a:pt x="506" y="692"/>
                  </a:lnTo>
                  <a:lnTo>
                    <a:pt x="506" y="535"/>
                  </a:lnTo>
                  <a:lnTo>
                    <a:pt x="424" y="535"/>
                  </a:lnTo>
                  <a:lnTo>
                    <a:pt x="424" y="357"/>
                  </a:lnTo>
                  <a:lnTo>
                    <a:pt x="174" y="357"/>
                  </a:lnTo>
                  <a:lnTo>
                    <a:pt x="174" y="535"/>
                  </a:lnTo>
                  <a:lnTo>
                    <a:pt x="93" y="535"/>
                  </a:lnTo>
                  <a:lnTo>
                    <a:pt x="93" y="692"/>
                  </a:lnTo>
                  <a:lnTo>
                    <a:pt x="34" y="692"/>
                  </a:lnTo>
                  <a:lnTo>
                    <a:pt x="34" y="815"/>
                  </a:lnTo>
                  <a:lnTo>
                    <a:pt x="0" y="815"/>
                  </a:lnTo>
                  <a:lnTo>
                    <a:pt x="0" y="2052"/>
                  </a:lnTo>
                  <a:lnTo>
                    <a:pt x="553" y="2052"/>
                  </a:lnTo>
                  <a:lnTo>
                    <a:pt x="598" y="2052"/>
                  </a:lnTo>
                  <a:lnTo>
                    <a:pt x="1258" y="2052"/>
                  </a:lnTo>
                  <a:lnTo>
                    <a:pt x="1965" y="2052"/>
                  </a:lnTo>
                  <a:lnTo>
                    <a:pt x="1965" y="584"/>
                  </a:lnTo>
                  <a:lnTo>
                    <a:pt x="1887" y="584"/>
                  </a:lnTo>
                </a:path>
              </a:pathLst>
            </a:custGeom>
            <a:solidFill>
              <a:schemeClr val="accent1"/>
            </a:solidFill>
            <a:ln>
              <a:noFill/>
            </a:ln>
            <a:effectLst/>
          </p:spPr>
          <p:txBody>
            <a:bodyPr wrap="none" anchor="ctr"/>
            <a:lstStyle/>
            <a:p>
              <a:endParaRPr lang="en-US" sz="3599" dirty="0">
                <a:latin typeface="Poppins" pitchFamily="2" charset="77"/>
              </a:endParaRPr>
            </a:p>
          </p:txBody>
        </p:sp>
      </p:grpSp>
      <p:sp>
        <p:nvSpPr>
          <p:cNvPr id="4" name="TextBox 3">
            <a:extLst>
              <a:ext uri="{FF2B5EF4-FFF2-40B4-BE49-F238E27FC236}">
                <a16:creationId xmlns:a16="http://schemas.microsoft.com/office/drawing/2014/main" id="{8C58DE14-B21A-4643-9377-D20E6776C50D}"/>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a:solidFill>
                  <a:schemeClr val="tx2"/>
                </a:solidFill>
                <a:latin typeface="Poppins" pitchFamily="2" charset="77"/>
                <a:cs typeface="Poppins" pitchFamily="2" charset="77"/>
              </a:rPr>
              <a:t>De </a:t>
            </a:r>
            <a:r>
              <a:rPr lang="en-US" sz="7400" b="1" spc="-290" dirty="0" err="1">
                <a:solidFill>
                  <a:schemeClr val="tx2"/>
                </a:solidFill>
                <a:latin typeface="Poppins" pitchFamily="2" charset="77"/>
                <a:cs typeface="Poppins" pitchFamily="2" charset="77"/>
              </a:rPr>
              <a:t>Senioren</a:t>
            </a:r>
            <a:r>
              <a:rPr lang="en-US" sz="7400" b="1" spc="-290" dirty="0">
                <a:solidFill>
                  <a:schemeClr val="tx2"/>
                </a:solidFill>
                <a:latin typeface="Poppins" pitchFamily="2" charset="77"/>
                <a:cs typeface="Poppins" pitchFamily="2" charset="77"/>
              </a:rPr>
              <a:t> in Nederland</a:t>
            </a:r>
          </a:p>
        </p:txBody>
      </p:sp>
      <p:sp>
        <p:nvSpPr>
          <p:cNvPr id="5" name="TextBox 4">
            <a:extLst>
              <a:ext uri="{FF2B5EF4-FFF2-40B4-BE49-F238E27FC236}">
                <a16:creationId xmlns:a16="http://schemas.microsoft.com/office/drawing/2014/main" id="{F88DE47A-5274-1D4E-9122-DE60C0D0B083}"/>
              </a:ext>
            </a:extLst>
          </p:cNvPr>
          <p:cNvSpPr txBox="1"/>
          <p:nvPr/>
        </p:nvSpPr>
        <p:spPr>
          <a:xfrm>
            <a:off x="1520827" y="1895487"/>
            <a:ext cx="21335998" cy="553998"/>
          </a:xfrm>
          <a:prstGeom prst="rect">
            <a:avLst/>
          </a:prstGeom>
          <a:noFill/>
        </p:spPr>
        <p:txBody>
          <a:bodyPr wrap="square" rtlCol="0">
            <a:spAutoFit/>
          </a:bodyPr>
          <a:lstStyle/>
          <a:p>
            <a:pPr algn="ctr"/>
            <a:r>
              <a:rPr lang="nl-NL" sz="3000" spc="-120" dirty="0">
                <a:latin typeface="Poppins" pitchFamily="2" charset="77"/>
                <a:cs typeface="Poppins" pitchFamily="2" charset="77"/>
              </a:rPr>
              <a:t>Cijfers van het Centraal Bureau van de Statistiek</a:t>
            </a:r>
            <a:endParaRPr lang="en-US" sz="3000" spc="-120" dirty="0">
              <a:latin typeface="Poppins" pitchFamily="2" charset="77"/>
              <a:cs typeface="Poppins" pitchFamily="2" charset="77"/>
            </a:endParaRPr>
          </a:p>
        </p:txBody>
      </p:sp>
      <p:sp>
        <p:nvSpPr>
          <p:cNvPr id="8" name="TextBox 7">
            <a:extLst>
              <a:ext uri="{FF2B5EF4-FFF2-40B4-BE49-F238E27FC236}">
                <a16:creationId xmlns:a16="http://schemas.microsoft.com/office/drawing/2014/main" id="{0859C4E4-695F-FF42-9AB8-7F05B6CDA1DD}"/>
              </a:ext>
            </a:extLst>
          </p:cNvPr>
          <p:cNvSpPr txBox="1"/>
          <p:nvPr/>
        </p:nvSpPr>
        <p:spPr>
          <a:xfrm>
            <a:off x="2303570" y="4761981"/>
            <a:ext cx="4117556" cy="1323439"/>
          </a:xfrm>
          <a:prstGeom prst="rect">
            <a:avLst/>
          </a:prstGeom>
          <a:noFill/>
        </p:spPr>
        <p:txBody>
          <a:bodyPr wrap="square" rtlCol="0" anchor="b">
            <a:spAutoFit/>
          </a:bodyPr>
          <a:lstStyle/>
          <a:p>
            <a:pPr algn="r"/>
            <a:r>
              <a:rPr lang="en-US" sz="4000" b="1" spc="-30" dirty="0">
                <a:solidFill>
                  <a:schemeClr val="accent2"/>
                </a:solidFill>
                <a:latin typeface="Poppins" pitchFamily="2" charset="77"/>
                <a:cs typeface="Poppins" pitchFamily="2" charset="77"/>
              </a:rPr>
              <a:t>1/3 van </a:t>
            </a:r>
            <a:r>
              <a:rPr lang="en-US" sz="4000" b="1" spc="-30" dirty="0" err="1">
                <a:solidFill>
                  <a:schemeClr val="accent2"/>
                </a:solidFill>
                <a:latin typeface="Poppins" pitchFamily="2" charset="77"/>
                <a:cs typeface="Poppins" pitchFamily="2" charset="77"/>
              </a:rPr>
              <a:t>onze</a:t>
            </a:r>
            <a:r>
              <a:rPr lang="en-US" sz="4000" b="1" spc="-30" dirty="0">
                <a:solidFill>
                  <a:schemeClr val="accent2"/>
                </a:solidFill>
                <a:latin typeface="Poppins" pitchFamily="2" charset="77"/>
                <a:cs typeface="Poppins" pitchFamily="2" charset="77"/>
              </a:rPr>
              <a:t> </a:t>
            </a:r>
            <a:r>
              <a:rPr lang="en-US" sz="4000" b="1" spc="-30" dirty="0" err="1">
                <a:solidFill>
                  <a:schemeClr val="accent2"/>
                </a:solidFill>
                <a:latin typeface="Poppins" pitchFamily="2" charset="77"/>
                <a:cs typeface="Poppins" pitchFamily="2" charset="77"/>
              </a:rPr>
              <a:t>bevolking</a:t>
            </a:r>
            <a:endParaRPr lang="en-US" sz="4000" b="1" spc="-30" dirty="0">
              <a:solidFill>
                <a:schemeClr val="accent2"/>
              </a:solidFill>
              <a:latin typeface="Poppins" pitchFamily="2" charset="77"/>
              <a:cs typeface="Poppins" pitchFamily="2" charset="77"/>
            </a:endParaRPr>
          </a:p>
        </p:txBody>
      </p:sp>
      <p:sp>
        <p:nvSpPr>
          <p:cNvPr id="10" name="TextBox 9">
            <a:extLst>
              <a:ext uri="{FF2B5EF4-FFF2-40B4-BE49-F238E27FC236}">
                <a16:creationId xmlns:a16="http://schemas.microsoft.com/office/drawing/2014/main" id="{D2AB9813-18A8-544B-91A2-5DD7807707B4}"/>
              </a:ext>
            </a:extLst>
          </p:cNvPr>
          <p:cNvSpPr txBox="1"/>
          <p:nvPr/>
        </p:nvSpPr>
        <p:spPr>
          <a:xfrm>
            <a:off x="1463040" y="8810561"/>
            <a:ext cx="4117556" cy="1938992"/>
          </a:xfrm>
          <a:prstGeom prst="rect">
            <a:avLst/>
          </a:prstGeom>
          <a:noFill/>
        </p:spPr>
        <p:txBody>
          <a:bodyPr wrap="square" rtlCol="0" anchor="b">
            <a:spAutoFit/>
          </a:bodyPr>
          <a:lstStyle/>
          <a:p>
            <a:pPr algn="r"/>
            <a:r>
              <a:rPr lang="en-US" sz="4000" b="1" spc="-30" dirty="0" err="1">
                <a:solidFill>
                  <a:srgbClr val="EC4687"/>
                </a:solidFill>
                <a:latin typeface="Poppins" pitchFamily="2" charset="77"/>
                <a:cs typeface="Poppins" pitchFamily="2" charset="77"/>
              </a:rPr>
              <a:t>Stabiele</a:t>
            </a:r>
            <a:r>
              <a:rPr lang="en-US" sz="4000" b="1" spc="-30" dirty="0">
                <a:solidFill>
                  <a:srgbClr val="EC4687"/>
                </a:solidFill>
                <a:latin typeface="Poppins" pitchFamily="2" charset="77"/>
                <a:cs typeface="Poppins" pitchFamily="2" charset="77"/>
              </a:rPr>
              <a:t> </a:t>
            </a:r>
            <a:r>
              <a:rPr lang="en-US" sz="4000" b="1" spc="-30" dirty="0" err="1">
                <a:solidFill>
                  <a:srgbClr val="EC4687"/>
                </a:solidFill>
                <a:latin typeface="Poppins" pitchFamily="2" charset="77"/>
                <a:cs typeface="Poppins" pitchFamily="2" charset="77"/>
              </a:rPr>
              <a:t>situatie</a:t>
            </a:r>
            <a:r>
              <a:rPr lang="en-US" sz="4000" b="1" spc="-30" dirty="0">
                <a:solidFill>
                  <a:srgbClr val="EC4687"/>
                </a:solidFill>
                <a:latin typeface="Poppins" pitchFamily="2" charset="77"/>
                <a:cs typeface="Poppins" pitchFamily="2" charset="77"/>
              </a:rPr>
              <a:t> met </a:t>
            </a:r>
            <a:r>
              <a:rPr lang="en-US" sz="4000" b="1" spc="-30" dirty="0" err="1">
                <a:solidFill>
                  <a:srgbClr val="EC4687"/>
                </a:solidFill>
                <a:latin typeface="Poppins" pitchFamily="2" charset="77"/>
                <a:cs typeface="Poppins" pitchFamily="2" charset="77"/>
              </a:rPr>
              <a:t>actieve</a:t>
            </a:r>
            <a:r>
              <a:rPr lang="en-US" sz="4000" b="1" spc="-30" dirty="0">
                <a:solidFill>
                  <a:srgbClr val="EC4687"/>
                </a:solidFill>
                <a:latin typeface="Poppins" pitchFamily="2" charset="77"/>
                <a:cs typeface="Poppins" pitchFamily="2" charset="77"/>
              </a:rPr>
              <a:t> </a:t>
            </a:r>
            <a:r>
              <a:rPr lang="en-US" sz="4000" b="1" spc="-30" dirty="0" err="1">
                <a:solidFill>
                  <a:srgbClr val="EC4687"/>
                </a:solidFill>
                <a:latin typeface="Poppins" pitchFamily="2" charset="77"/>
                <a:cs typeface="Poppins" pitchFamily="2" charset="77"/>
              </a:rPr>
              <a:t>behoefte</a:t>
            </a:r>
            <a:endParaRPr lang="en-US" sz="4000" b="1" spc="-30" dirty="0">
              <a:solidFill>
                <a:srgbClr val="EC4687"/>
              </a:solidFill>
              <a:latin typeface="Poppins" pitchFamily="2" charset="77"/>
              <a:cs typeface="Poppins" pitchFamily="2" charset="77"/>
            </a:endParaRPr>
          </a:p>
        </p:txBody>
      </p:sp>
      <p:sp>
        <p:nvSpPr>
          <p:cNvPr id="12" name="TextBox 11">
            <a:extLst>
              <a:ext uri="{FF2B5EF4-FFF2-40B4-BE49-F238E27FC236}">
                <a16:creationId xmlns:a16="http://schemas.microsoft.com/office/drawing/2014/main" id="{219AB6EF-4568-FA49-8E25-75D408FCD7E9}"/>
              </a:ext>
            </a:extLst>
          </p:cNvPr>
          <p:cNvSpPr txBox="1"/>
          <p:nvPr/>
        </p:nvSpPr>
        <p:spPr>
          <a:xfrm>
            <a:off x="17869747" y="4742600"/>
            <a:ext cx="4117556" cy="1323439"/>
          </a:xfrm>
          <a:prstGeom prst="rect">
            <a:avLst/>
          </a:prstGeom>
          <a:noFill/>
        </p:spPr>
        <p:txBody>
          <a:bodyPr wrap="square" rtlCol="0" anchor="b">
            <a:spAutoFit/>
          </a:bodyPr>
          <a:lstStyle/>
          <a:p>
            <a:r>
              <a:rPr lang="en-US" sz="4000" b="1" spc="-30" dirty="0">
                <a:solidFill>
                  <a:schemeClr val="accent4"/>
                </a:solidFill>
                <a:latin typeface="Poppins" pitchFamily="2" charset="77"/>
                <a:cs typeface="Poppins" pitchFamily="2" charset="77"/>
              </a:rPr>
              <a:t>Financiële </a:t>
            </a:r>
            <a:r>
              <a:rPr lang="en-US" sz="4000" b="1" spc="-30" dirty="0" err="1">
                <a:solidFill>
                  <a:schemeClr val="accent4"/>
                </a:solidFill>
                <a:latin typeface="Poppins" pitchFamily="2" charset="77"/>
                <a:cs typeface="Poppins" pitchFamily="2" charset="77"/>
              </a:rPr>
              <a:t>situatie</a:t>
            </a:r>
            <a:r>
              <a:rPr lang="en-US" sz="4000" b="1" spc="-30" dirty="0">
                <a:solidFill>
                  <a:schemeClr val="accent4"/>
                </a:solidFill>
                <a:latin typeface="Poppins" pitchFamily="2" charset="77"/>
                <a:cs typeface="Poppins" pitchFamily="2" charset="77"/>
              </a:rPr>
              <a:t> van de </a:t>
            </a:r>
            <a:r>
              <a:rPr lang="en-US" sz="4000" b="1" spc="-30" dirty="0" err="1">
                <a:solidFill>
                  <a:schemeClr val="accent4"/>
                </a:solidFill>
                <a:latin typeface="Poppins" pitchFamily="2" charset="77"/>
                <a:cs typeface="Poppins" pitchFamily="2" charset="77"/>
              </a:rPr>
              <a:t>woning</a:t>
            </a:r>
            <a:endParaRPr lang="en-US" sz="4000" b="1" spc="-30" dirty="0">
              <a:solidFill>
                <a:schemeClr val="accent4"/>
              </a:solidFill>
              <a:latin typeface="Poppins" pitchFamily="2" charset="77"/>
              <a:cs typeface="Poppins" pitchFamily="2" charset="77"/>
            </a:endParaRPr>
          </a:p>
        </p:txBody>
      </p:sp>
      <p:sp>
        <p:nvSpPr>
          <p:cNvPr id="14" name="TextBox 13">
            <a:extLst>
              <a:ext uri="{FF2B5EF4-FFF2-40B4-BE49-F238E27FC236}">
                <a16:creationId xmlns:a16="http://schemas.microsoft.com/office/drawing/2014/main" id="{9596D15E-802D-FA4B-AFDA-909218471B23}"/>
              </a:ext>
            </a:extLst>
          </p:cNvPr>
          <p:cNvSpPr txBox="1"/>
          <p:nvPr/>
        </p:nvSpPr>
        <p:spPr>
          <a:xfrm>
            <a:off x="18574726" y="9400246"/>
            <a:ext cx="4117556" cy="1323439"/>
          </a:xfrm>
          <a:prstGeom prst="rect">
            <a:avLst/>
          </a:prstGeom>
          <a:noFill/>
        </p:spPr>
        <p:txBody>
          <a:bodyPr wrap="square" rtlCol="0" anchor="b">
            <a:spAutoFit/>
          </a:bodyPr>
          <a:lstStyle/>
          <a:p>
            <a:r>
              <a:rPr lang="en-US" sz="4000" b="1" spc="-30" dirty="0">
                <a:solidFill>
                  <a:schemeClr val="accent5"/>
                </a:solidFill>
                <a:latin typeface="Poppins" pitchFamily="2" charset="77"/>
                <a:cs typeface="Poppins" pitchFamily="2" charset="77"/>
              </a:rPr>
              <a:t>500 </a:t>
            </a:r>
            <a:r>
              <a:rPr lang="en-US" sz="4000" b="1" spc="-30" dirty="0" err="1">
                <a:solidFill>
                  <a:schemeClr val="accent5"/>
                </a:solidFill>
                <a:latin typeface="Poppins" pitchFamily="2" charset="77"/>
                <a:cs typeface="Poppins" pitchFamily="2" charset="77"/>
              </a:rPr>
              <a:t>miljard</a:t>
            </a:r>
            <a:r>
              <a:rPr lang="en-US" sz="4000" b="1" spc="-30" dirty="0">
                <a:solidFill>
                  <a:schemeClr val="accent5"/>
                </a:solidFill>
                <a:latin typeface="Poppins" pitchFamily="2" charset="77"/>
                <a:cs typeface="Poppins" pitchFamily="2" charset="77"/>
              </a:rPr>
              <a:t> </a:t>
            </a:r>
            <a:r>
              <a:rPr lang="en-US" sz="4000" b="1" spc="-30" dirty="0" err="1">
                <a:solidFill>
                  <a:schemeClr val="accent5"/>
                </a:solidFill>
                <a:latin typeface="Poppins" pitchFamily="2" charset="77"/>
                <a:cs typeface="Poppins" pitchFamily="2" charset="77"/>
              </a:rPr>
              <a:t>overwaarde</a:t>
            </a:r>
            <a:endParaRPr lang="en-US" sz="4000" b="1" spc="-30" dirty="0">
              <a:solidFill>
                <a:schemeClr val="accent5"/>
              </a:solidFill>
              <a:latin typeface="Poppins" pitchFamily="2" charset="77"/>
              <a:cs typeface="Poppins" pitchFamily="2" charset="77"/>
            </a:endParaRPr>
          </a:p>
        </p:txBody>
      </p:sp>
      <p:pic>
        <p:nvPicPr>
          <p:cNvPr id="33" name="Afbeelding 32">
            <a:extLst>
              <a:ext uri="{FF2B5EF4-FFF2-40B4-BE49-F238E27FC236}">
                <a16:creationId xmlns:a16="http://schemas.microsoft.com/office/drawing/2014/main" id="{A7BF7070-79D3-47C2-8CF4-6EDD7B247B3F}"/>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
        <p:nvSpPr>
          <p:cNvPr id="34" name="Freeform 28">
            <a:extLst>
              <a:ext uri="{FF2B5EF4-FFF2-40B4-BE49-F238E27FC236}">
                <a16:creationId xmlns:a16="http://schemas.microsoft.com/office/drawing/2014/main" id="{6FAC22B5-1C8F-46E2-925C-96DD945DBB54}"/>
              </a:ext>
            </a:extLst>
          </p:cNvPr>
          <p:cNvSpPr>
            <a:spLocks noChangeArrowheads="1"/>
          </p:cNvSpPr>
          <p:nvPr/>
        </p:nvSpPr>
        <p:spPr bwMode="auto">
          <a:xfrm>
            <a:off x="7981532" y="5923723"/>
            <a:ext cx="1348001" cy="1091194"/>
          </a:xfrm>
          <a:custGeom>
            <a:avLst/>
            <a:gdLst>
              <a:gd name="connsiteX0" fmla="*/ 582404 w 1383388"/>
              <a:gd name="connsiteY0" fmla="*/ 524178 h 1119332"/>
              <a:gd name="connsiteX1" fmla="*/ 539981 w 1383388"/>
              <a:gd name="connsiteY1" fmla="*/ 546637 h 1119332"/>
              <a:gd name="connsiteX2" fmla="*/ 476345 w 1383388"/>
              <a:gd name="connsiteY2" fmla="*/ 755003 h 1119332"/>
              <a:gd name="connsiteX3" fmla="*/ 485079 w 1383388"/>
              <a:gd name="connsiteY3" fmla="*/ 798673 h 1119332"/>
              <a:gd name="connsiteX4" fmla="*/ 510034 w 1383388"/>
              <a:gd name="connsiteY4" fmla="*/ 801168 h 1119332"/>
              <a:gd name="connsiteX5" fmla="*/ 554954 w 1383388"/>
              <a:gd name="connsiteY5" fmla="*/ 600288 h 1119332"/>
              <a:gd name="connsiteX6" fmla="*/ 574918 w 1383388"/>
              <a:gd name="connsiteY6" fmla="*/ 586563 h 1119332"/>
              <a:gd name="connsiteX7" fmla="*/ 587395 w 1383388"/>
              <a:gd name="connsiteY7" fmla="*/ 607774 h 1119332"/>
              <a:gd name="connsiteX8" fmla="*/ 529999 w 1383388"/>
              <a:gd name="connsiteY8" fmla="*/ 869792 h 1119332"/>
              <a:gd name="connsiteX9" fmla="*/ 531246 w 1383388"/>
              <a:gd name="connsiteY9" fmla="*/ 873535 h 1119332"/>
              <a:gd name="connsiteX10" fmla="*/ 534990 w 1383388"/>
              <a:gd name="connsiteY10" fmla="*/ 876030 h 1119332"/>
              <a:gd name="connsiteX11" fmla="*/ 568679 w 1383388"/>
              <a:gd name="connsiteY11" fmla="*/ 876030 h 1119332"/>
              <a:gd name="connsiteX12" fmla="*/ 586147 w 1383388"/>
              <a:gd name="connsiteY12" fmla="*/ 892250 h 1119332"/>
              <a:gd name="connsiteX13" fmla="*/ 586147 w 1383388"/>
              <a:gd name="connsiteY13" fmla="*/ 1016404 h 1119332"/>
              <a:gd name="connsiteX14" fmla="*/ 586147 w 1383388"/>
              <a:gd name="connsiteY14" fmla="*/ 1046966 h 1119332"/>
              <a:gd name="connsiteX15" fmla="*/ 624828 w 1383388"/>
              <a:gd name="connsiteY15" fmla="*/ 1084397 h 1119332"/>
              <a:gd name="connsiteX16" fmla="*/ 663508 w 1383388"/>
              <a:gd name="connsiteY16" fmla="*/ 1046966 h 1119332"/>
              <a:gd name="connsiteX17" fmla="*/ 663508 w 1383388"/>
              <a:gd name="connsiteY17" fmla="*/ 971075 h 1119332"/>
              <a:gd name="connsiteX18" fmla="*/ 663508 w 1383388"/>
              <a:gd name="connsiteY18" fmla="*/ 892250 h 1119332"/>
              <a:gd name="connsiteX19" fmla="*/ 679729 w 1383388"/>
              <a:gd name="connsiteY19" fmla="*/ 876030 h 1119332"/>
              <a:gd name="connsiteX20" fmla="*/ 698445 w 1383388"/>
              <a:gd name="connsiteY20" fmla="*/ 892250 h 1119332"/>
              <a:gd name="connsiteX21" fmla="*/ 698445 w 1383388"/>
              <a:gd name="connsiteY21" fmla="*/ 950603 h 1119332"/>
              <a:gd name="connsiteX22" fmla="*/ 698445 w 1383388"/>
              <a:gd name="connsiteY22" fmla="*/ 1046966 h 1119332"/>
              <a:gd name="connsiteX23" fmla="*/ 735878 w 1383388"/>
              <a:gd name="connsiteY23" fmla="*/ 1084397 h 1119332"/>
              <a:gd name="connsiteX24" fmla="*/ 774558 w 1383388"/>
              <a:gd name="connsiteY24" fmla="*/ 1046966 h 1119332"/>
              <a:gd name="connsiteX25" fmla="*/ 774558 w 1383388"/>
              <a:gd name="connsiteY25" fmla="*/ 906006 h 1119332"/>
              <a:gd name="connsiteX26" fmla="*/ 774558 w 1383388"/>
              <a:gd name="connsiteY26" fmla="*/ 892250 h 1119332"/>
              <a:gd name="connsiteX27" fmla="*/ 792027 w 1383388"/>
              <a:gd name="connsiteY27" fmla="*/ 876030 h 1119332"/>
              <a:gd name="connsiteX28" fmla="*/ 825716 w 1383388"/>
              <a:gd name="connsiteY28" fmla="*/ 876030 h 1119332"/>
              <a:gd name="connsiteX29" fmla="*/ 829460 w 1383388"/>
              <a:gd name="connsiteY29" fmla="*/ 873535 h 1119332"/>
              <a:gd name="connsiteX30" fmla="*/ 830707 w 1383388"/>
              <a:gd name="connsiteY30" fmla="*/ 869792 h 1119332"/>
              <a:gd name="connsiteX31" fmla="*/ 773311 w 1383388"/>
              <a:gd name="connsiteY31" fmla="*/ 607774 h 1119332"/>
              <a:gd name="connsiteX32" fmla="*/ 785788 w 1383388"/>
              <a:gd name="connsiteY32" fmla="*/ 586563 h 1119332"/>
              <a:gd name="connsiteX33" fmla="*/ 807000 w 1383388"/>
              <a:gd name="connsiteY33" fmla="*/ 600288 h 1119332"/>
              <a:gd name="connsiteX34" fmla="*/ 850671 w 1383388"/>
              <a:gd name="connsiteY34" fmla="*/ 801168 h 1119332"/>
              <a:gd name="connsiteX35" fmla="*/ 875626 w 1383388"/>
              <a:gd name="connsiteY35" fmla="*/ 798673 h 1119332"/>
              <a:gd name="connsiteX36" fmla="*/ 884361 w 1383388"/>
              <a:gd name="connsiteY36" fmla="*/ 755003 h 1119332"/>
              <a:gd name="connsiteX37" fmla="*/ 819478 w 1383388"/>
              <a:gd name="connsiteY37" fmla="*/ 537903 h 1119332"/>
              <a:gd name="connsiteX38" fmla="*/ 783293 w 1383388"/>
              <a:gd name="connsiteY38" fmla="*/ 524178 h 1119332"/>
              <a:gd name="connsiteX39" fmla="*/ 679729 w 1383388"/>
              <a:gd name="connsiteY39" fmla="*/ 298344 h 1119332"/>
              <a:gd name="connsiteX40" fmla="*/ 607359 w 1383388"/>
              <a:gd name="connsiteY40" fmla="*/ 370711 h 1119332"/>
              <a:gd name="connsiteX41" fmla="*/ 679729 w 1383388"/>
              <a:gd name="connsiteY41" fmla="*/ 443077 h 1119332"/>
              <a:gd name="connsiteX42" fmla="*/ 752099 w 1383388"/>
              <a:gd name="connsiteY42" fmla="*/ 370711 h 1119332"/>
              <a:gd name="connsiteX43" fmla="*/ 679729 w 1383388"/>
              <a:gd name="connsiteY43" fmla="*/ 298344 h 1119332"/>
              <a:gd name="connsiteX44" fmla="*/ 869388 w 1383388"/>
              <a:gd name="connsiteY44" fmla="*/ 280876 h 1119332"/>
              <a:gd name="connsiteX45" fmla="*/ 775806 w 1383388"/>
              <a:gd name="connsiteY45" fmla="*/ 322050 h 1119332"/>
              <a:gd name="connsiteX46" fmla="*/ 787036 w 1383388"/>
              <a:gd name="connsiteY46" fmla="*/ 370711 h 1119332"/>
              <a:gd name="connsiteX47" fmla="*/ 713418 w 1383388"/>
              <a:gd name="connsiteY47" fmla="*/ 471775 h 1119332"/>
              <a:gd name="connsiteX48" fmla="*/ 708427 w 1383388"/>
              <a:gd name="connsiteY48" fmla="*/ 490490 h 1119332"/>
              <a:gd name="connsiteX49" fmla="*/ 783293 w 1383388"/>
              <a:gd name="connsiteY49" fmla="*/ 490490 h 1119332"/>
              <a:gd name="connsiteX50" fmla="*/ 808248 w 1383388"/>
              <a:gd name="connsiteY50" fmla="*/ 492985 h 1119332"/>
              <a:gd name="connsiteX51" fmla="*/ 830707 w 1383388"/>
              <a:gd name="connsiteY51" fmla="*/ 421866 h 1119332"/>
              <a:gd name="connsiteX52" fmla="*/ 849424 w 1383388"/>
              <a:gd name="connsiteY52" fmla="*/ 409389 h 1119332"/>
              <a:gd name="connsiteX53" fmla="*/ 864397 w 1383388"/>
              <a:gd name="connsiteY53" fmla="*/ 426857 h 1119332"/>
              <a:gd name="connsiteX54" fmla="*/ 864397 w 1383388"/>
              <a:gd name="connsiteY54" fmla="*/ 566600 h 1119332"/>
              <a:gd name="connsiteX55" fmla="*/ 918050 w 1383388"/>
              <a:gd name="connsiteY55" fmla="*/ 745021 h 1119332"/>
              <a:gd name="connsiteX56" fmla="*/ 893095 w 1383388"/>
              <a:gd name="connsiteY56" fmla="*/ 828618 h 1119332"/>
              <a:gd name="connsiteX57" fmla="*/ 864397 w 1383388"/>
              <a:gd name="connsiteY57" fmla="*/ 837351 h 1119332"/>
              <a:gd name="connsiteX58" fmla="*/ 864397 w 1383388"/>
              <a:gd name="connsiteY58" fmla="*/ 861058 h 1119332"/>
              <a:gd name="connsiteX59" fmla="*/ 864397 w 1383388"/>
              <a:gd name="connsiteY59" fmla="*/ 879773 h 1119332"/>
              <a:gd name="connsiteX60" fmla="*/ 864397 w 1383388"/>
              <a:gd name="connsiteY60" fmla="*/ 1023259 h 1119332"/>
              <a:gd name="connsiteX61" fmla="*/ 925537 w 1383388"/>
              <a:gd name="connsiteY61" fmla="*/ 1084397 h 1119332"/>
              <a:gd name="connsiteX62" fmla="*/ 986677 w 1383388"/>
              <a:gd name="connsiteY62" fmla="*/ 1023259 h 1119332"/>
              <a:gd name="connsiteX63" fmla="*/ 986677 w 1383388"/>
              <a:gd name="connsiteY63" fmla="*/ 682636 h 1119332"/>
              <a:gd name="connsiteX64" fmla="*/ 1004145 w 1383388"/>
              <a:gd name="connsiteY64" fmla="*/ 665168 h 1119332"/>
              <a:gd name="connsiteX65" fmla="*/ 1021614 w 1383388"/>
              <a:gd name="connsiteY65" fmla="*/ 682636 h 1119332"/>
              <a:gd name="connsiteX66" fmla="*/ 1021614 w 1383388"/>
              <a:gd name="connsiteY66" fmla="*/ 1023259 h 1119332"/>
              <a:gd name="connsiteX67" fmla="*/ 1082754 w 1383388"/>
              <a:gd name="connsiteY67" fmla="*/ 1084397 h 1119332"/>
              <a:gd name="connsiteX68" fmla="*/ 1143894 w 1383388"/>
              <a:gd name="connsiteY68" fmla="*/ 1023259 h 1119332"/>
              <a:gd name="connsiteX69" fmla="*/ 1143894 w 1383388"/>
              <a:gd name="connsiteY69" fmla="*/ 682636 h 1119332"/>
              <a:gd name="connsiteX70" fmla="*/ 1143894 w 1383388"/>
              <a:gd name="connsiteY70" fmla="*/ 441830 h 1119332"/>
              <a:gd name="connsiteX71" fmla="*/ 1158867 w 1383388"/>
              <a:gd name="connsiteY71" fmla="*/ 423114 h 1119332"/>
              <a:gd name="connsiteX72" fmla="*/ 1177583 w 1383388"/>
              <a:gd name="connsiteY72" fmla="*/ 435591 h 1119332"/>
              <a:gd name="connsiteX73" fmla="*/ 1254944 w 1383388"/>
              <a:gd name="connsiteY73" fmla="*/ 682636 h 1119332"/>
              <a:gd name="connsiteX74" fmla="*/ 1301111 w 1383388"/>
              <a:gd name="connsiteY74" fmla="*/ 717572 h 1119332"/>
              <a:gd name="connsiteX75" fmla="*/ 1314836 w 1383388"/>
              <a:gd name="connsiteY75" fmla="*/ 716324 h 1119332"/>
              <a:gd name="connsiteX76" fmla="*/ 1347278 w 1383388"/>
              <a:gd name="connsiteY76" fmla="*/ 656435 h 1119332"/>
              <a:gd name="connsiteX77" fmla="*/ 1259935 w 1383388"/>
              <a:gd name="connsiteY77" fmla="*/ 374454 h 1119332"/>
              <a:gd name="connsiteX78" fmla="*/ 1135159 w 1383388"/>
              <a:gd name="connsiteY78" fmla="*/ 280876 h 1119332"/>
              <a:gd name="connsiteX79" fmla="*/ 290430 w 1383388"/>
              <a:gd name="connsiteY79" fmla="*/ 280876 h 1119332"/>
              <a:gd name="connsiteX80" fmla="*/ 226794 w 1383388"/>
              <a:gd name="connsiteY80" fmla="*/ 318307 h 1119332"/>
              <a:gd name="connsiteX81" fmla="*/ 43374 w 1383388"/>
              <a:gd name="connsiteY81" fmla="*/ 637719 h 1119332"/>
              <a:gd name="connsiteX82" fmla="*/ 43374 w 1383388"/>
              <a:gd name="connsiteY82" fmla="*/ 638967 h 1119332"/>
              <a:gd name="connsiteX83" fmla="*/ 55852 w 1383388"/>
              <a:gd name="connsiteY83" fmla="*/ 706343 h 1119332"/>
              <a:gd name="connsiteX84" fmla="*/ 97028 w 1383388"/>
              <a:gd name="connsiteY84" fmla="*/ 712581 h 1119332"/>
              <a:gd name="connsiteX85" fmla="*/ 121983 w 1383388"/>
              <a:gd name="connsiteY85" fmla="*/ 695113 h 1119332"/>
              <a:gd name="connsiteX86" fmla="*/ 275457 w 1383388"/>
              <a:gd name="connsiteY86" fmla="*/ 413132 h 1119332"/>
              <a:gd name="connsiteX87" fmla="*/ 297916 w 1383388"/>
              <a:gd name="connsiteY87" fmla="*/ 405646 h 1119332"/>
              <a:gd name="connsiteX88" fmla="*/ 306651 w 1383388"/>
              <a:gd name="connsiteY88" fmla="*/ 426857 h 1119332"/>
              <a:gd name="connsiteX89" fmla="*/ 171893 w 1383388"/>
              <a:gd name="connsiteY89" fmla="*/ 826122 h 1119332"/>
              <a:gd name="connsiteX90" fmla="*/ 175636 w 1383388"/>
              <a:gd name="connsiteY90" fmla="*/ 837351 h 1119332"/>
              <a:gd name="connsiteX91" fmla="*/ 185618 w 1383388"/>
              <a:gd name="connsiteY91" fmla="*/ 842342 h 1119332"/>
              <a:gd name="connsiteX92" fmla="*/ 225547 w 1383388"/>
              <a:gd name="connsiteY92" fmla="*/ 842342 h 1119332"/>
              <a:gd name="connsiteX93" fmla="*/ 251749 w 1383388"/>
              <a:gd name="connsiteY93" fmla="*/ 867296 h 1119332"/>
              <a:gd name="connsiteX94" fmla="*/ 251749 w 1383388"/>
              <a:gd name="connsiteY94" fmla="*/ 1023259 h 1119332"/>
              <a:gd name="connsiteX95" fmla="*/ 312889 w 1383388"/>
              <a:gd name="connsiteY95" fmla="*/ 1084397 h 1119332"/>
              <a:gd name="connsiteX96" fmla="*/ 374029 w 1383388"/>
              <a:gd name="connsiteY96" fmla="*/ 1023259 h 1119332"/>
              <a:gd name="connsiteX97" fmla="*/ 374029 w 1383388"/>
              <a:gd name="connsiteY97" fmla="*/ 822379 h 1119332"/>
              <a:gd name="connsiteX98" fmla="*/ 391498 w 1383388"/>
              <a:gd name="connsiteY98" fmla="*/ 804911 h 1119332"/>
              <a:gd name="connsiteX99" fmla="*/ 408966 w 1383388"/>
              <a:gd name="connsiteY99" fmla="*/ 822379 h 1119332"/>
              <a:gd name="connsiteX100" fmla="*/ 408966 w 1383388"/>
              <a:gd name="connsiteY100" fmla="*/ 1023259 h 1119332"/>
              <a:gd name="connsiteX101" fmla="*/ 470106 w 1383388"/>
              <a:gd name="connsiteY101" fmla="*/ 1084397 h 1119332"/>
              <a:gd name="connsiteX102" fmla="*/ 513310 w 1383388"/>
              <a:gd name="connsiteY102" fmla="*/ 1066461 h 1119332"/>
              <a:gd name="connsiteX103" fmla="*/ 521550 w 1383388"/>
              <a:gd name="connsiteY103" fmla="*/ 1054254 h 1119332"/>
              <a:gd name="connsiteX104" fmla="*/ 526431 w 1383388"/>
              <a:gd name="connsiteY104" fmla="*/ 1047024 h 1119332"/>
              <a:gd name="connsiteX105" fmla="*/ 531246 w 1383388"/>
              <a:gd name="connsiteY105" fmla="*/ 1023259 h 1119332"/>
              <a:gd name="connsiteX106" fmla="*/ 531246 w 1383388"/>
              <a:gd name="connsiteY106" fmla="*/ 909718 h 1119332"/>
              <a:gd name="connsiteX107" fmla="*/ 503796 w 1383388"/>
              <a:gd name="connsiteY107" fmla="*/ 894746 h 1119332"/>
              <a:gd name="connsiteX108" fmla="*/ 497557 w 1383388"/>
              <a:gd name="connsiteY108" fmla="*/ 861058 h 1119332"/>
              <a:gd name="connsiteX109" fmla="*/ 502548 w 1383388"/>
              <a:gd name="connsiteY109" fmla="*/ 837351 h 1119332"/>
              <a:gd name="connsiteX110" fmla="*/ 500052 w 1383388"/>
              <a:gd name="connsiteY110" fmla="*/ 837351 h 1119332"/>
              <a:gd name="connsiteX111" fmla="*/ 468859 w 1383388"/>
              <a:gd name="connsiteY111" fmla="*/ 828618 h 1119332"/>
              <a:gd name="connsiteX112" fmla="*/ 443904 w 1383388"/>
              <a:gd name="connsiteY112" fmla="*/ 743774 h 1119332"/>
              <a:gd name="connsiteX113" fmla="*/ 507539 w 1383388"/>
              <a:gd name="connsiteY113" fmla="*/ 534160 h 1119332"/>
              <a:gd name="connsiteX114" fmla="*/ 513778 w 1383388"/>
              <a:gd name="connsiteY114" fmla="*/ 521683 h 1119332"/>
              <a:gd name="connsiteX115" fmla="*/ 483832 w 1383388"/>
              <a:gd name="connsiteY115" fmla="*/ 425610 h 1119332"/>
              <a:gd name="connsiteX116" fmla="*/ 493814 w 1383388"/>
              <a:gd name="connsiteY116" fmla="*/ 405646 h 1119332"/>
              <a:gd name="connsiteX117" fmla="*/ 515025 w 1383388"/>
              <a:gd name="connsiteY117" fmla="*/ 413132 h 1119332"/>
              <a:gd name="connsiteX118" fmla="*/ 556201 w 1383388"/>
              <a:gd name="connsiteY118" fmla="*/ 492985 h 1119332"/>
              <a:gd name="connsiteX119" fmla="*/ 582404 w 1383388"/>
              <a:gd name="connsiteY119" fmla="*/ 490490 h 1119332"/>
              <a:gd name="connsiteX120" fmla="*/ 648535 w 1383388"/>
              <a:gd name="connsiteY120" fmla="*/ 490490 h 1119332"/>
              <a:gd name="connsiteX121" fmla="*/ 634810 w 1383388"/>
              <a:gd name="connsiteY121" fmla="*/ 466784 h 1119332"/>
              <a:gd name="connsiteX122" fmla="*/ 573670 w 1383388"/>
              <a:gd name="connsiteY122" fmla="*/ 370711 h 1119332"/>
              <a:gd name="connsiteX123" fmla="*/ 573670 w 1383388"/>
              <a:gd name="connsiteY123" fmla="*/ 363224 h 1119332"/>
              <a:gd name="connsiteX124" fmla="*/ 547467 w 1383388"/>
              <a:gd name="connsiteY124" fmla="*/ 317059 h 1119332"/>
              <a:gd name="connsiteX125" fmla="*/ 483832 w 1383388"/>
              <a:gd name="connsiteY125" fmla="*/ 280876 h 1119332"/>
              <a:gd name="connsiteX126" fmla="*/ 290430 w 1383388"/>
              <a:gd name="connsiteY126" fmla="*/ 247188 h 1119332"/>
              <a:gd name="connsiteX127" fmla="*/ 483832 w 1383388"/>
              <a:gd name="connsiteY127" fmla="*/ 247188 h 1119332"/>
              <a:gd name="connsiteX128" fmla="*/ 576165 w 1383388"/>
              <a:gd name="connsiteY128" fmla="*/ 299592 h 1119332"/>
              <a:gd name="connsiteX129" fmla="*/ 587395 w 1383388"/>
              <a:gd name="connsiteY129" fmla="*/ 319555 h 1119332"/>
              <a:gd name="connsiteX130" fmla="*/ 679729 w 1383388"/>
              <a:gd name="connsiteY130" fmla="*/ 263408 h 1119332"/>
              <a:gd name="connsiteX131" fmla="*/ 754594 w 1383388"/>
              <a:gd name="connsiteY131" fmla="*/ 294601 h 1119332"/>
              <a:gd name="connsiteX132" fmla="*/ 869388 w 1383388"/>
              <a:gd name="connsiteY132" fmla="*/ 247188 h 1119332"/>
              <a:gd name="connsiteX133" fmla="*/ 1135159 w 1383388"/>
              <a:gd name="connsiteY133" fmla="*/ 247188 h 1119332"/>
              <a:gd name="connsiteX134" fmla="*/ 1293624 w 1383388"/>
              <a:gd name="connsiteY134" fmla="*/ 364472 h 1119332"/>
              <a:gd name="connsiteX135" fmla="*/ 1379719 w 1383388"/>
              <a:gd name="connsiteY135" fmla="*/ 646453 h 1119332"/>
              <a:gd name="connsiteX136" fmla="*/ 1324818 w 1383388"/>
              <a:gd name="connsiteY136" fmla="*/ 748765 h 1119332"/>
              <a:gd name="connsiteX137" fmla="*/ 1301111 w 1383388"/>
              <a:gd name="connsiteY137" fmla="*/ 752508 h 1119332"/>
              <a:gd name="connsiteX138" fmla="*/ 1222502 w 1383388"/>
              <a:gd name="connsiteY138" fmla="*/ 693866 h 1119332"/>
              <a:gd name="connsiteX139" fmla="*/ 1178831 w 1383388"/>
              <a:gd name="connsiteY139" fmla="*/ 552875 h 1119332"/>
              <a:gd name="connsiteX140" fmla="*/ 1178831 w 1383388"/>
              <a:gd name="connsiteY140" fmla="*/ 682636 h 1119332"/>
              <a:gd name="connsiteX141" fmla="*/ 1178831 w 1383388"/>
              <a:gd name="connsiteY141" fmla="*/ 1023259 h 1119332"/>
              <a:gd name="connsiteX142" fmla="*/ 1082754 w 1383388"/>
              <a:gd name="connsiteY142" fmla="*/ 1119332 h 1119332"/>
              <a:gd name="connsiteX143" fmla="*/ 1004145 w 1383388"/>
              <a:gd name="connsiteY143" fmla="*/ 1078158 h 1119332"/>
              <a:gd name="connsiteX144" fmla="*/ 925537 w 1383388"/>
              <a:gd name="connsiteY144" fmla="*/ 1119332 h 1119332"/>
              <a:gd name="connsiteX145" fmla="*/ 829460 w 1383388"/>
              <a:gd name="connsiteY145" fmla="*/ 1023259 h 1119332"/>
              <a:gd name="connsiteX146" fmla="*/ 829460 w 1383388"/>
              <a:gd name="connsiteY146" fmla="*/ 909718 h 1119332"/>
              <a:gd name="connsiteX147" fmla="*/ 825716 w 1383388"/>
              <a:gd name="connsiteY147" fmla="*/ 909718 h 1119332"/>
              <a:gd name="connsiteX148" fmla="*/ 809495 w 1383388"/>
              <a:gd name="connsiteY148" fmla="*/ 909718 h 1119332"/>
              <a:gd name="connsiteX149" fmla="*/ 809495 w 1383388"/>
              <a:gd name="connsiteY149" fmla="*/ 1046966 h 1119332"/>
              <a:gd name="connsiteX150" fmla="*/ 735878 w 1383388"/>
              <a:gd name="connsiteY150" fmla="*/ 1119332 h 1119332"/>
              <a:gd name="connsiteX151" fmla="*/ 679729 w 1383388"/>
              <a:gd name="connsiteY151" fmla="*/ 1091883 h 1119332"/>
              <a:gd name="connsiteX152" fmla="*/ 624828 w 1383388"/>
              <a:gd name="connsiteY152" fmla="*/ 1119332 h 1119332"/>
              <a:gd name="connsiteX153" fmla="*/ 554954 w 1383388"/>
              <a:gd name="connsiteY153" fmla="*/ 1066929 h 1119332"/>
              <a:gd name="connsiteX154" fmla="*/ 470106 w 1383388"/>
              <a:gd name="connsiteY154" fmla="*/ 1119332 h 1119332"/>
              <a:gd name="connsiteX155" fmla="*/ 391498 w 1383388"/>
              <a:gd name="connsiteY155" fmla="*/ 1078158 h 1119332"/>
              <a:gd name="connsiteX156" fmla="*/ 312889 w 1383388"/>
              <a:gd name="connsiteY156" fmla="*/ 1119332 h 1119332"/>
              <a:gd name="connsiteX157" fmla="*/ 216812 w 1383388"/>
              <a:gd name="connsiteY157" fmla="*/ 1023259 h 1119332"/>
              <a:gd name="connsiteX158" fmla="*/ 216812 w 1383388"/>
              <a:gd name="connsiteY158" fmla="*/ 876030 h 1119332"/>
              <a:gd name="connsiteX159" fmla="*/ 185618 w 1383388"/>
              <a:gd name="connsiteY159" fmla="*/ 876030 h 1119332"/>
              <a:gd name="connsiteX160" fmla="*/ 148186 w 1383388"/>
              <a:gd name="connsiteY160" fmla="*/ 858562 h 1119332"/>
              <a:gd name="connsiteX161" fmla="*/ 139452 w 1383388"/>
              <a:gd name="connsiteY161" fmla="*/ 817388 h 1119332"/>
              <a:gd name="connsiteX162" fmla="*/ 140699 w 1383388"/>
              <a:gd name="connsiteY162" fmla="*/ 816141 h 1119332"/>
              <a:gd name="connsiteX163" fmla="*/ 211821 w 1383388"/>
              <a:gd name="connsiteY163" fmla="*/ 601536 h 1119332"/>
              <a:gd name="connsiteX164" fmla="*/ 151929 w 1383388"/>
              <a:gd name="connsiteY164" fmla="*/ 711333 h 1119332"/>
              <a:gd name="connsiteX165" fmla="*/ 150681 w 1383388"/>
              <a:gd name="connsiteY165" fmla="*/ 712581 h 1119332"/>
              <a:gd name="connsiteX166" fmla="*/ 105762 w 1383388"/>
              <a:gd name="connsiteY166" fmla="*/ 746269 h 1119332"/>
              <a:gd name="connsiteX167" fmla="*/ 35888 w 1383388"/>
              <a:gd name="connsiteY167" fmla="*/ 733792 h 1119332"/>
              <a:gd name="connsiteX168" fmla="*/ 14676 w 1383388"/>
              <a:gd name="connsiteY168" fmla="*/ 620251 h 1119332"/>
              <a:gd name="connsiteX169" fmla="*/ 196848 w 1383388"/>
              <a:gd name="connsiteY169" fmla="*/ 300839 h 1119332"/>
              <a:gd name="connsiteX170" fmla="*/ 290430 w 1383388"/>
              <a:gd name="connsiteY170" fmla="*/ 247188 h 1119332"/>
              <a:gd name="connsiteX171" fmla="*/ 386720 w 1383388"/>
              <a:gd name="connsiteY171" fmla="*/ 40649 h 1119332"/>
              <a:gd name="connsiteX172" fmla="*/ 312847 w 1383388"/>
              <a:gd name="connsiteY172" fmla="*/ 114726 h 1119332"/>
              <a:gd name="connsiteX173" fmla="*/ 386720 w 1383388"/>
              <a:gd name="connsiteY173" fmla="*/ 188804 h 1119332"/>
              <a:gd name="connsiteX174" fmla="*/ 459361 w 1383388"/>
              <a:gd name="connsiteY174" fmla="*/ 114726 h 1119332"/>
              <a:gd name="connsiteX175" fmla="*/ 386720 w 1383388"/>
              <a:gd name="connsiteY175" fmla="*/ 40649 h 1119332"/>
              <a:gd name="connsiteX176" fmla="*/ 1004057 w 1383388"/>
              <a:gd name="connsiteY176" fmla="*/ 33243 h 1119332"/>
              <a:gd name="connsiteX177" fmla="*/ 929980 w 1383388"/>
              <a:gd name="connsiteY177" fmla="*/ 105884 h 1119332"/>
              <a:gd name="connsiteX178" fmla="*/ 1004057 w 1383388"/>
              <a:gd name="connsiteY178" fmla="*/ 179757 h 1119332"/>
              <a:gd name="connsiteX179" fmla="*/ 1079391 w 1383388"/>
              <a:gd name="connsiteY179" fmla="*/ 105884 h 1119332"/>
              <a:gd name="connsiteX180" fmla="*/ 1004057 w 1383388"/>
              <a:gd name="connsiteY180" fmla="*/ 33243 h 1119332"/>
              <a:gd name="connsiteX181" fmla="*/ 386720 w 1383388"/>
              <a:gd name="connsiteY181" fmla="*/ 5493 h 1119332"/>
              <a:gd name="connsiteX182" fmla="*/ 492604 w 1383388"/>
              <a:gd name="connsiteY182" fmla="*/ 114726 h 1119332"/>
              <a:gd name="connsiteX183" fmla="*/ 386720 w 1383388"/>
              <a:gd name="connsiteY183" fmla="*/ 223959 h 1119332"/>
              <a:gd name="connsiteX184" fmla="*/ 279604 w 1383388"/>
              <a:gd name="connsiteY184" fmla="*/ 114726 h 1119332"/>
              <a:gd name="connsiteX185" fmla="*/ 386720 w 1383388"/>
              <a:gd name="connsiteY185" fmla="*/ 5493 h 1119332"/>
              <a:gd name="connsiteX186" fmla="*/ 1004057 w 1383388"/>
              <a:gd name="connsiteY186" fmla="*/ 0 h 1119332"/>
              <a:gd name="connsiteX187" fmla="*/ 1113291 w 1383388"/>
              <a:gd name="connsiteY187" fmla="*/ 105884 h 1119332"/>
              <a:gd name="connsiteX188" fmla="*/ 1004057 w 1383388"/>
              <a:gd name="connsiteY188" fmla="*/ 213000 h 1119332"/>
              <a:gd name="connsiteX189" fmla="*/ 894824 w 1383388"/>
              <a:gd name="connsiteY189" fmla="*/ 105884 h 1119332"/>
              <a:gd name="connsiteX190" fmla="*/ 1004057 w 1383388"/>
              <a:gd name="connsiteY190" fmla="*/ 0 h 111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383388" h="1119332">
                <a:moveTo>
                  <a:pt x="582404" y="524178"/>
                </a:moveTo>
                <a:cubicBezTo>
                  <a:pt x="557449" y="524178"/>
                  <a:pt x="547467" y="530417"/>
                  <a:pt x="539981" y="546637"/>
                </a:cubicBezTo>
                <a:lnTo>
                  <a:pt x="476345" y="755003"/>
                </a:lnTo>
                <a:cubicBezTo>
                  <a:pt x="471354" y="769975"/>
                  <a:pt x="468859" y="788691"/>
                  <a:pt x="485079" y="798673"/>
                </a:cubicBezTo>
                <a:cubicBezTo>
                  <a:pt x="492566" y="802416"/>
                  <a:pt x="501300" y="803663"/>
                  <a:pt x="510034" y="801168"/>
                </a:cubicBezTo>
                <a:lnTo>
                  <a:pt x="554954" y="600288"/>
                </a:lnTo>
                <a:cubicBezTo>
                  <a:pt x="556201" y="590306"/>
                  <a:pt x="566183" y="585315"/>
                  <a:pt x="574918" y="586563"/>
                </a:cubicBezTo>
                <a:cubicBezTo>
                  <a:pt x="583652" y="589059"/>
                  <a:pt x="589891" y="599040"/>
                  <a:pt x="587395" y="607774"/>
                </a:cubicBezTo>
                <a:lnTo>
                  <a:pt x="529999" y="869792"/>
                </a:lnTo>
                <a:cubicBezTo>
                  <a:pt x="529999" y="872287"/>
                  <a:pt x="531246" y="873535"/>
                  <a:pt x="531246" y="873535"/>
                </a:cubicBezTo>
                <a:cubicBezTo>
                  <a:pt x="531246" y="873535"/>
                  <a:pt x="533742" y="876030"/>
                  <a:pt x="534990" y="876030"/>
                </a:cubicBezTo>
                <a:lnTo>
                  <a:pt x="568679" y="876030"/>
                </a:lnTo>
                <a:cubicBezTo>
                  <a:pt x="578661" y="876030"/>
                  <a:pt x="586147" y="883516"/>
                  <a:pt x="586147" y="892250"/>
                </a:cubicBezTo>
                <a:lnTo>
                  <a:pt x="586147" y="1016404"/>
                </a:lnTo>
                <a:lnTo>
                  <a:pt x="586147" y="1046966"/>
                </a:lnTo>
                <a:cubicBezTo>
                  <a:pt x="586147" y="1068177"/>
                  <a:pt x="603616" y="1084397"/>
                  <a:pt x="624828" y="1084397"/>
                </a:cubicBezTo>
                <a:cubicBezTo>
                  <a:pt x="647287" y="1084397"/>
                  <a:pt x="663508" y="1064433"/>
                  <a:pt x="663508" y="1046966"/>
                </a:cubicBezTo>
                <a:lnTo>
                  <a:pt x="663508" y="971075"/>
                </a:lnTo>
                <a:lnTo>
                  <a:pt x="663508" y="892250"/>
                </a:lnTo>
                <a:cubicBezTo>
                  <a:pt x="663508" y="883516"/>
                  <a:pt x="670995" y="876030"/>
                  <a:pt x="679729" y="876030"/>
                </a:cubicBezTo>
                <a:cubicBezTo>
                  <a:pt x="690959" y="876030"/>
                  <a:pt x="698445" y="883516"/>
                  <a:pt x="698445" y="892250"/>
                </a:cubicBezTo>
                <a:lnTo>
                  <a:pt x="698445" y="950603"/>
                </a:lnTo>
                <a:lnTo>
                  <a:pt x="698445" y="1046966"/>
                </a:lnTo>
                <a:cubicBezTo>
                  <a:pt x="698445" y="1068177"/>
                  <a:pt x="714666" y="1084397"/>
                  <a:pt x="735878" y="1084397"/>
                </a:cubicBezTo>
                <a:cubicBezTo>
                  <a:pt x="757090" y="1084397"/>
                  <a:pt x="774558" y="1068177"/>
                  <a:pt x="774558" y="1046966"/>
                </a:cubicBezTo>
                <a:lnTo>
                  <a:pt x="774558" y="906006"/>
                </a:lnTo>
                <a:lnTo>
                  <a:pt x="774558" y="892250"/>
                </a:lnTo>
                <a:cubicBezTo>
                  <a:pt x="774558" y="883516"/>
                  <a:pt x="782045" y="876030"/>
                  <a:pt x="792027" y="876030"/>
                </a:cubicBezTo>
                <a:lnTo>
                  <a:pt x="825716" y="876030"/>
                </a:lnTo>
                <a:cubicBezTo>
                  <a:pt x="828212" y="876030"/>
                  <a:pt x="829460" y="873535"/>
                  <a:pt x="829460" y="873535"/>
                </a:cubicBezTo>
                <a:cubicBezTo>
                  <a:pt x="830707" y="873535"/>
                  <a:pt x="830707" y="872287"/>
                  <a:pt x="830707" y="869792"/>
                </a:cubicBezTo>
                <a:lnTo>
                  <a:pt x="773311" y="607774"/>
                </a:lnTo>
                <a:cubicBezTo>
                  <a:pt x="770815" y="599040"/>
                  <a:pt x="777054" y="589059"/>
                  <a:pt x="785788" y="586563"/>
                </a:cubicBezTo>
                <a:cubicBezTo>
                  <a:pt x="795770" y="585315"/>
                  <a:pt x="804504" y="590306"/>
                  <a:pt x="807000" y="600288"/>
                </a:cubicBezTo>
                <a:lnTo>
                  <a:pt x="850671" y="801168"/>
                </a:lnTo>
                <a:cubicBezTo>
                  <a:pt x="858158" y="803663"/>
                  <a:pt x="868140" y="802416"/>
                  <a:pt x="875626" y="798673"/>
                </a:cubicBezTo>
                <a:cubicBezTo>
                  <a:pt x="884361" y="793682"/>
                  <a:pt x="894343" y="784948"/>
                  <a:pt x="884361" y="755003"/>
                </a:cubicBezTo>
                <a:lnTo>
                  <a:pt x="819478" y="537903"/>
                </a:lnTo>
                <a:cubicBezTo>
                  <a:pt x="814487" y="526673"/>
                  <a:pt x="797018" y="524178"/>
                  <a:pt x="783293" y="524178"/>
                </a:cubicBezTo>
                <a:close/>
                <a:moveTo>
                  <a:pt x="679729" y="298344"/>
                </a:moveTo>
                <a:cubicBezTo>
                  <a:pt x="641049" y="298344"/>
                  <a:pt x="607359" y="330784"/>
                  <a:pt x="607359" y="370711"/>
                </a:cubicBezTo>
                <a:cubicBezTo>
                  <a:pt x="607359" y="410637"/>
                  <a:pt x="641049" y="443077"/>
                  <a:pt x="679729" y="443077"/>
                </a:cubicBezTo>
                <a:cubicBezTo>
                  <a:pt x="720905" y="443077"/>
                  <a:pt x="752099" y="410637"/>
                  <a:pt x="752099" y="370711"/>
                </a:cubicBezTo>
                <a:cubicBezTo>
                  <a:pt x="752099" y="330784"/>
                  <a:pt x="720905" y="298344"/>
                  <a:pt x="679729" y="298344"/>
                </a:cubicBezTo>
                <a:close/>
                <a:moveTo>
                  <a:pt x="869388" y="280876"/>
                </a:moveTo>
                <a:cubicBezTo>
                  <a:pt x="833203" y="280876"/>
                  <a:pt x="799513" y="295848"/>
                  <a:pt x="775806" y="322050"/>
                </a:cubicBezTo>
                <a:cubicBezTo>
                  <a:pt x="783293" y="335775"/>
                  <a:pt x="787036" y="353243"/>
                  <a:pt x="787036" y="370711"/>
                </a:cubicBezTo>
                <a:cubicBezTo>
                  <a:pt x="787036" y="418123"/>
                  <a:pt x="757090" y="458050"/>
                  <a:pt x="713418" y="471775"/>
                </a:cubicBezTo>
                <a:lnTo>
                  <a:pt x="708427" y="490490"/>
                </a:lnTo>
                <a:lnTo>
                  <a:pt x="783293" y="490490"/>
                </a:lnTo>
                <a:cubicBezTo>
                  <a:pt x="793275" y="490490"/>
                  <a:pt x="802009" y="490490"/>
                  <a:pt x="808248" y="492985"/>
                </a:cubicBezTo>
                <a:lnTo>
                  <a:pt x="830707" y="421866"/>
                </a:lnTo>
                <a:cubicBezTo>
                  <a:pt x="834451" y="414380"/>
                  <a:pt x="841937" y="408142"/>
                  <a:pt x="849424" y="409389"/>
                </a:cubicBezTo>
                <a:cubicBezTo>
                  <a:pt x="858158" y="411885"/>
                  <a:pt x="864397" y="418123"/>
                  <a:pt x="864397" y="426857"/>
                </a:cubicBezTo>
                <a:lnTo>
                  <a:pt x="864397" y="566600"/>
                </a:lnTo>
                <a:lnTo>
                  <a:pt x="918050" y="745021"/>
                </a:lnTo>
                <a:cubicBezTo>
                  <a:pt x="929280" y="783700"/>
                  <a:pt x="921793" y="811150"/>
                  <a:pt x="893095" y="828618"/>
                </a:cubicBezTo>
                <a:cubicBezTo>
                  <a:pt x="884361" y="833608"/>
                  <a:pt x="874379" y="836104"/>
                  <a:pt x="864397" y="837351"/>
                </a:cubicBezTo>
                <a:lnTo>
                  <a:pt x="864397" y="861058"/>
                </a:lnTo>
                <a:cubicBezTo>
                  <a:pt x="865644" y="867296"/>
                  <a:pt x="865644" y="873535"/>
                  <a:pt x="864397" y="879773"/>
                </a:cubicBezTo>
                <a:lnTo>
                  <a:pt x="864397" y="1023259"/>
                </a:lnTo>
                <a:cubicBezTo>
                  <a:pt x="864397" y="1056947"/>
                  <a:pt x="891847" y="1084397"/>
                  <a:pt x="925537" y="1084397"/>
                </a:cubicBezTo>
                <a:cubicBezTo>
                  <a:pt x="959226" y="1084397"/>
                  <a:pt x="986677" y="1056947"/>
                  <a:pt x="986677" y="1023259"/>
                </a:cubicBezTo>
                <a:lnTo>
                  <a:pt x="986677" y="682636"/>
                </a:lnTo>
                <a:cubicBezTo>
                  <a:pt x="986677" y="673902"/>
                  <a:pt x="994163" y="665168"/>
                  <a:pt x="1004145" y="665168"/>
                </a:cubicBezTo>
                <a:cubicBezTo>
                  <a:pt x="1014127" y="665168"/>
                  <a:pt x="1021614" y="673902"/>
                  <a:pt x="1021614" y="682636"/>
                </a:cubicBezTo>
                <a:lnTo>
                  <a:pt x="1021614" y="1023259"/>
                </a:lnTo>
                <a:cubicBezTo>
                  <a:pt x="1021614" y="1056947"/>
                  <a:pt x="1049064" y="1084397"/>
                  <a:pt x="1082754" y="1084397"/>
                </a:cubicBezTo>
                <a:cubicBezTo>
                  <a:pt x="1116443" y="1084397"/>
                  <a:pt x="1143894" y="1056947"/>
                  <a:pt x="1143894" y="1023259"/>
                </a:cubicBezTo>
                <a:lnTo>
                  <a:pt x="1143894" y="682636"/>
                </a:lnTo>
                <a:lnTo>
                  <a:pt x="1143894" y="441830"/>
                </a:lnTo>
                <a:cubicBezTo>
                  <a:pt x="1143894" y="433096"/>
                  <a:pt x="1150132" y="425610"/>
                  <a:pt x="1158867" y="423114"/>
                </a:cubicBezTo>
                <a:cubicBezTo>
                  <a:pt x="1167601" y="423114"/>
                  <a:pt x="1175087" y="428105"/>
                  <a:pt x="1177583" y="435591"/>
                </a:cubicBezTo>
                <a:lnTo>
                  <a:pt x="1254944" y="682636"/>
                </a:lnTo>
                <a:cubicBezTo>
                  <a:pt x="1261182" y="703847"/>
                  <a:pt x="1279899" y="717572"/>
                  <a:pt x="1301111" y="717572"/>
                </a:cubicBezTo>
                <a:cubicBezTo>
                  <a:pt x="1306102" y="717572"/>
                  <a:pt x="1309845" y="717572"/>
                  <a:pt x="1314836" y="716324"/>
                </a:cubicBezTo>
                <a:cubicBezTo>
                  <a:pt x="1339791" y="708838"/>
                  <a:pt x="1354764" y="681389"/>
                  <a:pt x="1347278" y="656435"/>
                </a:cubicBezTo>
                <a:lnTo>
                  <a:pt x="1259935" y="374454"/>
                </a:lnTo>
                <a:cubicBezTo>
                  <a:pt x="1243714" y="320802"/>
                  <a:pt x="1192556" y="280876"/>
                  <a:pt x="1135159" y="280876"/>
                </a:cubicBezTo>
                <a:close/>
                <a:moveTo>
                  <a:pt x="290430" y="280876"/>
                </a:moveTo>
                <a:cubicBezTo>
                  <a:pt x="264227" y="280876"/>
                  <a:pt x="240520" y="295848"/>
                  <a:pt x="226794" y="318307"/>
                </a:cubicBezTo>
                <a:lnTo>
                  <a:pt x="43374" y="637719"/>
                </a:lnTo>
                <a:cubicBezTo>
                  <a:pt x="43374" y="637719"/>
                  <a:pt x="43374" y="637719"/>
                  <a:pt x="43374" y="638967"/>
                </a:cubicBezTo>
                <a:cubicBezTo>
                  <a:pt x="27154" y="660178"/>
                  <a:pt x="33392" y="691370"/>
                  <a:pt x="55852" y="706343"/>
                </a:cubicBezTo>
                <a:cubicBezTo>
                  <a:pt x="67082" y="715077"/>
                  <a:pt x="82055" y="716324"/>
                  <a:pt x="97028" y="712581"/>
                </a:cubicBezTo>
                <a:cubicBezTo>
                  <a:pt x="107010" y="710086"/>
                  <a:pt x="115744" y="702600"/>
                  <a:pt x="121983" y="695113"/>
                </a:cubicBezTo>
                <a:lnTo>
                  <a:pt x="275457" y="413132"/>
                </a:lnTo>
                <a:cubicBezTo>
                  <a:pt x="279200" y="405646"/>
                  <a:pt x="289182" y="401903"/>
                  <a:pt x="297916" y="405646"/>
                </a:cubicBezTo>
                <a:cubicBezTo>
                  <a:pt x="305403" y="409389"/>
                  <a:pt x="309146" y="418123"/>
                  <a:pt x="306651" y="426857"/>
                </a:cubicBezTo>
                <a:lnTo>
                  <a:pt x="171893" y="826122"/>
                </a:lnTo>
                <a:cubicBezTo>
                  <a:pt x="170645" y="829865"/>
                  <a:pt x="173141" y="833608"/>
                  <a:pt x="175636" y="837351"/>
                </a:cubicBezTo>
                <a:cubicBezTo>
                  <a:pt x="176884" y="839847"/>
                  <a:pt x="181875" y="842342"/>
                  <a:pt x="185618" y="842342"/>
                </a:cubicBezTo>
                <a:lnTo>
                  <a:pt x="225547" y="842342"/>
                </a:lnTo>
                <a:cubicBezTo>
                  <a:pt x="240520" y="842342"/>
                  <a:pt x="251749" y="853572"/>
                  <a:pt x="251749" y="867296"/>
                </a:cubicBezTo>
                <a:lnTo>
                  <a:pt x="251749" y="1023259"/>
                </a:lnTo>
                <a:cubicBezTo>
                  <a:pt x="251749" y="1056947"/>
                  <a:pt x="279200" y="1084397"/>
                  <a:pt x="312889" y="1084397"/>
                </a:cubicBezTo>
                <a:cubicBezTo>
                  <a:pt x="346579" y="1084397"/>
                  <a:pt x="374029" y="1056947"/>
                  <a:pt x="374029" y="1023259"/>
                </a:cubicBezTo>
                <a:lnTo>
                  <a:pt x="374029" y="822379"/>
                </a:lnTo>
                <a:cubicBezTo>
                  <a:pt x="374029" y="812397"/>
                  <a:pt x="381516" y="804911"/>
                  <a:pt x="391498" y="804911"/>
                </a:cubicBezTo>
                <a:cubicBezTo>
                  <a:pt x="400232" y="804911"/>
                  <a:pt x="408966" y="812397"/>
                  <a:pt x="408966" y="822379"/>
                </a:cubicBezTo>
                <a:lnTo>
                  <a:pt x="408966" y="1023259"/>
                </a:lnTo>
                <a:cubicBezTo>
                  <a:pt x="408966" y="1056947"/>
                  <a:pt x="436417" y="1084397"/>
                  <a:pt x="470106" y="1084397"/>
                </a:cubicBezTo>
                <a:cubicBezTo>
                  <a:pt x="486951" y="1084397"/>
                  <a:pt x="502236" y="1077534"/>
                  <a:pt x="513310" y="1066461"/>
                </a:cubicBezTo>
                <a:lnTo>
                  <a:pt x="521550" y="1054254"/>
                </a:lnTo>
                <a:lnTo>
                  <a:pt x="526431" y="1047024"/>
                </a:lnTo>
                <a:cubicBezTo>
                  <a:pt x="529531" y="1039713"/>
                  <a:pt x="531246" y="1031681"/>
                  <a:pt x="531246" y="1023259"/>
                </a:cubicBezTo>
                <a:lnTo>
                  <a:pt x="531246" y="909718"/>
                </a:lnTo>
                <a:cubicBezTo>
                  <a:pt x="521264" y="908471"/>
                  <a:pt x="511282" y="903480"/>
                  <a:pt x="503796" y="894746"/>
                </a:cubicBezTo>
                <a:cubicBezTo>
                  <a:pt x="497557" y="886012"/>
                  <a:pt x="493814" y="873535"/>
                  <a:pt x="497557" y="861058"/>
                </a:cubicBezTo>
                <a:lnTo>
                  <a:pt x="502548" y="837351"/>
                </a:lnTo>
                <a:cubicBezTo>
                  <a:pt x="501300" y="837351"/>
                  <a:pt x="501300" y="837351"/>
                  <a:pt x="500052" y="837351"/>
                </a:cubicBezTo>
                <a:cubicBezTo>
                  <a:pt x="488823" y="837351"/>
                  <a:pt x="477593" y="833608"/>
                  <a:pt x="468859" y="828618"/>
                </a:cubicBezTo>
                <a:cubicBezTo>
                  <a:pt x="440160" y="812397"/>
                  <a:pt x="431426" y="781205"/>
                  <a:pt x="443904" y="743774"/>
                </a:cubicBezTo>
                <a:lnTo>
                  <a:pt x="507539" y="534160"/>
                </a:lnTo>
                <a:cubicBezTo>
                  <a:pt x="508787" y="530417"/>
                  <a:pt x="511282" y="525426"/>
                  <a:pt x="513778" y="521683"/>
                </a:cubicBezTo>
                <a:lnTo>
                  <a:pt x="483832" y="425610"/>
                </a:lnTo>
                <a:cubicBezTo>
                  <a:pt x="481336" y="418123"/>
                  <a:pt x="485079" y="408142"/>
                  <a:pt x="493814" y="405646"/>
                </a:cubicBezTo>
                <a:cubicBezTo>
                  <a:pt x="501300" y="401903"/>
                  <a:pt x="511282" y="405646"/>
                  <a:pt x="515025" y="413132"/>
                </a:cubicBezTo>
                <a:lnTo>
                  <a:pt x="556201" y="492985"/>
                </a:lnTo>
                <a:cubicBezTo>
                  <a:pt x="563688" y="490490"/>
                  <a:pt x="573670" y="490490"/>
                  <a:pt x="582404" y="490490"/>
                </a:cubicBezTo>
                <a:lnTo>
                  <a:pt x="648535" y="490490"/>
                </a:lnTo>
                <a:lnTo>
                  <a:pt x="634810" y="466784"/>
                </a:lnTo>
                <a:cubicBezTo>
                  <a:pt x="599873" y="450564"/>
                  <a:pt x="573670" y="413132"/>
                  <a:pt x="573670" y="370711"/>
                </a:cubicBezTo>
                <a:cubicBezTo>
                  <a:pt x="573670" y="368215"/>
                  <a:pt x="573670" y="365720"/>
                  <a:pt x="573670" y="363224"/>
                </a:cubicBezTo>
                <a:lnTo>
                  <a:pt x="547467" y="317059"/>
                </a:lnTo>
                <a:cubicBezTo>
                  <a:pt x="533742" y="294601"/>
                  <a:pt x="508787" y="280876"/>
                  <a:pt x="483832" y="280876"/>
                </a:cubicBezTo>
                <a:close/>
                <a:moveTo>
                  <a:pt x="290430" y="247188"/>
                </a:moveTo>
                <a:lnTo>
                  <a:pt x="483832" y="247188"/>
                </a:lnTo>
                <a:cubicBezTo>
                  <a:pt x="521264" y="247188"/>
                  <a:pt x="556201" y="267151"/>
                  <a:pt x="576165" y="299592"/>
                </a:cubicBezTo>
                <a:lnTo>
                  <a:pt x="587395" y="319555"/>
                </a:lnTo>
                <a:cubicBezTo>
                  <a:pt x="606112" y="285867"/>
                  <a:pt x="641049" y="263408"/>
                  <a:pt x="679729" y="263408"/>
                </a:cubicBezTo>
                <a:cubicBezTo>
                  <a:pt x="709675" y="263408"/>
                  <a:pt x="735878" y="274637"/>
                  <a:pt x="754594" y="294601"/>
                </a:cubicBezTo>
                <a:cubicBezTo>
                  <a:pt x="784540" y="264656"/>
                  <a:pt x="825716" y="247188"/>
                  <a:pt x="869388" y="247188"/>
                </a:cubicBezTo>
                <a:lnTo>
                  <a:pt x="1135159" y="247188"/>
                </a:lnTo>
                <a:cubicBezTo>
                  <a:pt x="1207529" y="247188"/>
                  <a:pt x="1272412" y="295848"/>
                  <a:pt x="1293624" y="364472"/>
                </a:cubicBezTo>
                <a:lnTo>
                  <a:pt x="1379719" y="646453"/>
                </a:lnTo>
                <a:cubicBezTo>
                  <a:pt x="1393444" y="690123"/>
                  <a:pt x="1367242" y="736288"/>
                  <a:pt x="1324818" y="748765"/>
                </a:cubicBezTo>
                <a:cubicBezTo>
                  <a:pt x="1316084" y="751260"/>
                  <a:pt x="1308597" y="752508"/>
                  <a:pt x="1301111" y="752508"/>
                </a:cubicBezTo>
                <a:cubicBezTo>
                  <a:pt x="1264926" y="752508"/>
                  <a:pt x="1231236" y="728801"/>
                  <a:pt x="1222502" y="693866"/>
                </a:cubicBezTo>
                <a:lnTo>
                  <a:pt x="1178831" y="552875"/>
                </a:lnTo>
                <a:lnTo>
                  <a:pt x="1178831" y="682636"/>
                </a:lnTo>
                <a:lnTo>
                  <a:pt x="1178831" y="1023259"/>
                </a:lnTo>
                <a:cubicBezTo>
                  <a:pt x="1178831" y="1075663"/>
                  <a:pt x="1136407" y="1119332"/>
                  <a:pt x="1082754" y="1119332"/>
                </a:cubicBezTo>
                <a:cubicBezTo>
                  <a:pt x="1050312" y="1119332"/>
                  <a:pt x="1021614" y="1103112"/>
                  <a:pt x="1004145" y="1078158"/>
                </a:cubicBezTo>
                <a:cubicBezTo>
                  <a:pt x="986677" y="1103112"/>
                  <a:pt x="957978" y="1119332"/>
                  <a:pt x="925537" y="1119332"/>
                </a:cubicBezTo>
                <a:cubicBezTo>
                  <a:pt x="873131" y="1119332"/>
                  <a:pt x="829460" y="1075663"/>
                  <a:pt x="829460" y="1023259"/>
                </a:cubicBezTo>
                <a:lnTo>
                  <a:pt x="829460" y="909718"/>
                </a:lnTo>
                <a:cubicBezTo>
                  <a:pt x="829460" y="909718"/>
                  <a:pt x="828212" y="909718"/>
                  <a:pt x="825716" y="909718"/>
                </a:cubicBezTo>
                <a:lnTo>
                  <a:pt x="809495" y="909718"/>
                </a:lnTo>
                <a:lnTo>
                  <a:pt x="809495" y="1046966"/>
                </a:lnTo>
                <a:cubicBezTo>
                  <a:pt x="809495" y="1085644"/>
                  <a:pt x="777054" y="1119332"/>
                  <a:pt x="735878" y="1119332"/>
                </a:cubicBezTo>
                <a:cubicBezTo>
                  <a:pt x="713418" y="1119332"/>
                  <a:pt x="693454" y="1109351"/>
                  <a:pt x="679729" y="1091883"/>
                </a:cubicBezTo>
                <a:cubicBezTo>
                  <a:pt x="666004" y="1108103"/>
                  <a:pt x="647287" y="1119332"/>
                  <a:pt x="624828" y="1119332"/>
                </a:cubicBezTo>
                <a:cubicBezTo>
                  <a:pt x="592386" y="1119332"/>
                  <a:pt x="563688" y="1096874"/>
                  <a:pt x="554954" y="1066929"/>
                </a:cubicBezTo>
                <a:cubicBezTo>
                  <a:pt x="538733" y="1096874"/>
                  <a:pt x="507539" y="1119332"/>
                  <a:pt x="470106" y="1119332"/>
                </a:cubicBezTo>
                <a:cubicBezTo>
                  <a:pt x="437665" y="1119332"/>
                  <a:pt x="408966" y="1103112"/>
                  <a:pt x="391498" y="1078158"/>
                </a:cubicBezTo>
                <a:cubicBezTo>
                  <a:pt x="374029" y="1103112"/>
                  <a:pt x="345331" y="1119332"/>
                  <a:pt x="312889" y="1119332"/>
                </a:cubicBezTo>
                <a:cubicBezTo>
                  <a:pt x="260484" y="1119332"/>
                  <a:pt x="216812" y="1075663"/>
                  <a:pt x="216812" y="1023259"/>
                </a:cubicBezTo>
                <a:lnTo>
                  <a:pt x="216812" y="876030"/>
                </a:lnTo>
                <a:lnTo>
                  <a:pt x="185618" y="876030"/>
                </a:lnTo>
                <a:cubicBezTo>
                  <a:pt x="170645" y="876030"/>
                  <a:pt x="156920" y="869792"/>
                  <a:pt x="148186" y="858562"/>
                </a:cubicBezTo>
                <a:cubicBezTo>
                  <a:pt x="139452" y="846085"/>
                  <a:pt x="135708" y="831113"/>
                  <a:pt x="139452" y="817388"/>
                </a:cubicBezTo>
                <a:cubicBezTo>
                  <a:pt x="139452" y="817388"/>
                  <a:pt x="139452" y="816141"/>
                  <a:pt x="140699" y="816141"/>
                </a:cubicBezTo>
                <a:lnTo>
                  <a:pt x="211821" y="601536"/>
                </a:lnTo>
                <a:lnTo>
                  <a:pt x="151929" y="711333"/>
                </a:lnTo>
                <a:cubicBezTo>
                  <a:pt x="151929" y="712581"/>
                  <a:pt x="150681" y="712581"/>
                  <a:pt x="150681" y="712581"/>
                </a:cubicBezTo>
                <a:cubicBezTo>
                  <a:pt x="140699" y="728801"/>
                  <a:pt x="124478" y="740031"/>
                  <a:pt x="105762" y="746269"/>
                </a:cubicBezTo>
                <a:cubicBezTo>
                  <a:pt x="82055" y="752508"/>
                  <a:pt x="55852" y="747517"/>
                  <a:pt x="35888" y="733792"/>
                </a:cubicBezTo>
                <a:cubicBezTo>
                  <a:pt x="-1545" y="708838"/>
                  <a:pt x="-11527" y="657682"/>
                  <a:pt x="14676" y="620251"/>
                </a:cubicBezTo>
                <a:lnTo>
                  <a:pt x="196848" y="300839"/>
                </a:lnTo>
                <a:cubicBezTo>
                  <a:pt x="216812" y="268399"/>
                  <a:pt x="251749" y="247188"/>
                  <a:pt x="290430" y="247188"/>
                </a:cubicBezTo>
                <a:close/>
                <a:moveTo>
                  <a:pt x="386720" y="40649"/>
                </a:moveTo>
                <a:cubicBezTo>
                  <a:pt x="346090" y="40649"/>
                  <a:pt x="312847" y="74548"/>
                  <a:pt x="312847" y="114726"/>
                </a:cubicBezTo>
                <a:cubicBezTo>
                  <a:pt x="312847" y="156160"/>
                  <a:pt x="346090" y="188804"/>
                  <a:pt x="386720" y="188804"/>
                </a:cubicBezTo>
                <a:cubicBezTo>
                  <a:pt x="427350" y="188804"/>
                  <a:pt x="459361" y="156160"/>
                  <a:pt x="459361" y="114726"/>
                </a:cubicBezTo>
                <a:cubicBezTo>
                  <a:pt x="459361" y="74548"/>
                  <a:pt x="427350" y="40649"/>
                  <a:pt x="386720" y="40649"/>
                </a:cubicBezTo>
                <a:close/>
                <a:moveTo>
                  <a:pt x="1004057" y="33243"/>
                </a:moveTo>
                <a:cubicBezTo>
                  <a:pt x="962624" y="33243"/>
                  <a:pt x="929980" y="66485"/>
                  <a:pt x="929980" y="105884"/>
                </a:cubicBezTo>
                <a:cubicBezTo>
                  <a:pt x="929980" y="147746"/>
                  <a:pt x="962624" y="179757"/>
                  <a:pt x="1004057" y="179757"/>
                </a:cubicBezTo>
                <a:cubicBezTo>
                  <a:pt x="1045491" y="179757"/>
                  <a:pt x="1079391" y="147746"/>
                  <a:pt x="1079391" y="105884"/>
                </a:cubicBezTo>
                <a:cubicBezTo>
                  <a:pt x="1079391" y="66485"/>
                  <a:pt x="1045491" y="33243"/>
                  <a:pt x="1004057" y="33243"/>
                </a:cubicBezTo>
                <a:close/>
                <a:moveTo>
                  <a:pt x="386720" y="5493"/>
                </a:moveTo>
                <a:cubicBezTo>
                  <a:pt x="444587" y="5493"/>
                  <a:pt x="492604" y="55715"/>
                  <a:pt x="492604" y="114726"/>
                </a:cubicBezTo>
                <a:cubicBezTo>
                  <a:pt x="492604" y="176248"/>
                  <a:pt x="444587" y="223959"/>
                  <a:pt x="386720" y="223959"/>
                </a:cubicBezTo>
                <a:cubicBezTo>
                  <a:pt x="327622" y="223959"/>
                  <a:pt x="279604" y="176248"/>
                  <a:pt x="279604" y="114726"/>
                </a:cubicBezTo>
                <a:cubicBezTo>
                  <a:pt x="279604" y="55715"/>
                  <a:pt x="327622" y="5493"/>
                  <a:pt x="386720" y="5493"/>
                </a:cubicBezTo>
                <a:close/>
                <a:moveTo>
                  <a:pt x="1004057" y="0"/>
                </a:moveTo>
                <a:cubicBezTo>
                  <a:pt x="1064324" y="0"/>
                  <a:pt x="1113291" y="48017"/>
                  <a:pt x="1113291" y="105884"/>
                </a:cubicBezTo>
                <a:cubicBezTo>
                  <a:pt x="1113291" y="166214"/>
                  <a:pt x="1064324" y="213000"/>
                  <a:pt x="1004057" y="213000"/>
                </a:cubicBezTo>
                <a:cubicBezTo>
                  <a:pt x="943791" y="213000"/>
                  <a:pt x="894824" y="166214"/>
                  <a:pt x="894824" y="105884"/>
                </a:cubicBezTo>
                <a:cubicBezTo>
                  <a:pt x="894824" y="48017"/>
                  <a:pt x="943791" y="0"/>
                  <a:pt x="1004057"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5" name="Freeform 21">
            <a:extLst>
              <a:ext uri="{FF2B5EF4-FFF2-40B4-BE49-F238E27FC236}">
                <a16:creationId xmlns:a16="http://schemas.microsoft.com/office/drawing/2014/main" id="{070134FA-84AE-4A2C-9D6D-80E461E221E1}"/>
              </a:ext>
            </a:extLst>
          </p:cNvPr>
          <p:cNvSpPr>
            <a:spLocks noChangeArrowheads="1"/>
          </p:cNvSpPr>
          <p:nvPr/>
        </p:nvSpPr>
        <p:spPr bwMode="auto">
          <a:xfrm>
            <a:off x="7245710" y="9713115"/>
            <a:ext cx="1491189" cy="1367660"/>
          </a:xfrm>
          <a:custGeom>
            <a:avLst/>
            <a:gdLst>
              <a:gd name="connsiteX0" fmla="*/ 741175 w 1491189"/>
              <a:gd name="connsiteY0" fmla="*/ 907325 h 1367660"/>
              <a:gd name="connsiteX1" fmla="*/ 708960 w 1491189"/>
              <a:gd name="connsiteY1" fmla="*/ 941099 h 1367660"/>
              <a:gd name="connsiteX2" fmla="*/ 715155 w 1491189"/>
              <a:gd name="connsiteY2" fmla="*/ 973623 h 1367660"/>
              <a:gd name="connsiteX3" fmla="*/ 730024 w 1491189"/>
              <a:gd name="connsiteY3" fmla="*/ 1021157 h 1367660"/>
              <a:gd name="connsiteX4" fmla="*/ 730024 w 1491189"/>
              <a:gd name="connsiteY4" fmla="*/ 1076196 h 1367660"/>
              <a:gd name="connsiteX5" fmla="*/ 768433 w 1491189"/>
              <a:gd name="connsiteY5" fmla="*/ 1076196 h 1367660"/>
              <a:gd name="connsiteX6" fmla="*/ 768433 w 1491189"/>
              <a:gd name="connsiteY6" fmla="*/ 1021157 h 1367660"/>
              <a:gd name="connsiteX7" fmla="*/ 783302 w 1491189"/>
              <a:gd name="connsiteY7" fmla="*/ 973623 h 1367660"/>
              <a:gd name="connsiteX8" fmla="*/ 791975 w 1491189"/>
              <a:gd name="connsiteY8" fmla="*/ 949856 h 1367660"/>
              <a:gd name="connsiteX9" fmla="*/ 775868 w 1491189"/>
              <a:gd name="connsiteY9" fmla="*/ 916082 h 1367660"/>
              <a:gd name="connsiteX10" fmla="*/ 741175 w 1491189"/>
              <a:gd name="connsiteY10" fmla="*/ 907325 h 1367660"/>
              <a:gd name="connsiteX11" fmla="*/ 768433 w 1491189"/>
              <a:gd name="connsiteY11" fmla="*/ 869486 h 1367660"/>
              <a:gd name="connsiteX12" fmla="*/ 800648 w 1491189"/>
              <a:gd name="connsiteY12" fmla="*/ 886060 h 1367660"/>
              <a:gd name="connsiteX13" fmla="*/ 830385 w 1491189"/>
              <a:gd name="connsiteY13" fmla="*/ 949856 h 1367660"/>
              <a:gd name="connsiteX14" fmla="*/ 815517 w 1491189"/>
              <a:gd name="connsiteY14" fmla="*/ 997390 h 1367660"/>
              <a:gd name="connsiteX15" fmla="*/ 806843 w 1491189"/>
              <a:gd name="connsiteY15" fmla="*/ 1021157 h 1367660"/>
              <a:gd name="connsiteX16" fmla="*/ 806843 w 1491189"/>
              <a:gd name="connsiteY16" fmla="*/ 1078698 h 1367660"/>
              <a:gd name="connsiteX17" fmla="*/ 772151 w 1491189"/>
              <a:gd name="connsiteY17" fmla="*/ 1114973 h 1367660"/>
              <a:gd name="connsiteX18" fmla="*/ 727545 w 1491189"/>
              <a:gd name="connsiteY18" fmla="*/ 1114973 h 1367660"/>
              <a:gd name="connsiteX19" fmla="*/ 691614 w 1491189"/>
              <a:gd name="connsiteY19" fmla="*/ 1078698 h 1367660"/>
              <a:gd name="connsiteX20" fmla="*/ 691614 w 1491189"/>
              <a:gd name="connsiteY20" fmla="*/ 1021157 h 1367660"/>
              <a:gd name="connsiteX21" fmla="*/ 684179 w 1491189"/>
              <a:gd name="connsiteY21" fmla="*/ 997390 h 1367660"/>
              <a:gd name="connsiteX22" fmla="*/ 670550 w 1491189"/>
              <a:gd name="connsiteY22" fmla="*/ 933594 h 1367660"/>
              <a:gd name="connsiteX23" fmla="*/ 732502 w 1491189"/>
              <a:gd name="connsiteY23" fmla="*/ 869799 h 1367660"/>
              <a:gd name="connsiteX24" fmla="*/ 768433 w 1491189"/>
              <a:gd name="connsiteY24" fmla="*/ 869486 h 1367660"/>
              <a:gd name="connsiteX25" fmla="*/ 514205 w 1491189"/>
              <a:gd name="connsiteY25" fmla="*/ 821982 h 1367660"/>
              <a:gd name="connsiteX26" fmla="*/ 496749 w 1491189"/>
              <a:gd name="connsiteY26" fmla="*/ 840627 h 1367660"/>
              <a:gd name="connsiteX27" fmla="*/ 496749 w 1491189"/>
              <a:gd name="connsiteY27" fmla="*/ 1141438 h 1367660"/>
              <a:gd name="connsiteX28" fmla="*/ 514205 w 1491189"/>
              <a:gd name="connsiteY28" fmla="*/ 1158841 h 1367660"/>
              <a:gd name="connsiteX29" fmla="*/ 981761 w 1491189"/>
              <a:gd name="connsiteY29" fmla="*/ 1158841 h 1367660"/>
              <a:gd name="connsiteX30" fmla="*/ 1000463 w 1491189"/>
              <a:gd name="connsiteY30" fmla="*/ 1141438 h 1367660"/>
              <a:gd name="connsiteX31" fmla="*/ 1000463 w 1491189"/>
              <a:gd name="connsiteY31" fmla="*/ 840627 h 1367660"/>
              <a:gd name="connsiteX32" fmla="*/ 981761 w 1491189"/>
              <a:gd name="connsiteY32" fmla="*/ 821982 h 1367660"/>
              <a:gd name="connsiteX33" fmla="*/ 943109 w 1491189"/>
              <a:gd name="connsiteY33" fmla="*/ 821982 h 1367660"/>
              <a:gd name="connsiteX34" fmla="*/ 552856 w 1491189"/>
              <a:gd name="connsiteY34" fmla="*/ 821982 h 1367660"/>
              <a:gd name="connsiteX35" fmla="*/ 749853 w 1491189"/>
              <a:gd name="connsiteY35" fmla="*/ 588295 h 1367660"/>
              <a:gd name="connsiteX36" fmla="*/ 662576 w 1491189"/>
              <a:gd name="connsiteY36" fmla="*/ 672820 h 1367660"/>
              <a:gd name="connsiteX37" fmla="*/ 662576 w 1491189"/>
              <a:gd name="connsiteY37" fmla="*/ 783449 h 1367660"/>
              <a:gd name="connsiteX38" fmla="*/ 833390 w 1491189"/>
              <a:gd name="connsiteY38" fmla="*/ 783449 h 1367660"/>
              <a:gd name="connsiteX39" fmla="*/ 833390 w 1491189"/>
              <a:gd name="connsiteY39" fmla="*/ 672820 h 1367660"/>
              <a:gd name="connsiteX40" fmla="*/ 749853 w 1491189"/>
              <a:gd name="connsiteY40" fmla="*/ 588295 h 1367660"/>
              <a:gd name="connsiteX41" fmla="*/ 749853 w 1491189"/>
              <a:gd name="connsiteY41" fmla="*/ 490096 h 1367660"/>
              <a:gd name="connsiteX42" fmla="*/ 572805 w 1491189"/>
              <a:gd name="connsiteY42" fmla="*/ 665362 h 1367660"/>
              <a:gd name="connsiteX43" fmla="*/ 572805 w 1491189"/>
              <a:gd name="connsiteY43" fmla="*/ 783449 h 1367660"/>
              <a:gd name="connsiteX44" fmla="*/ 623924 w 1491189"/>
              <a:gd name="connsiteY44" fmla="*/ 783449 h 1367660"/>
              <a:gd name="connsiteX45" fmla="*/ 623924 w 1491189"/>
              <a:gd name="connsiteY45" fmla="*/ 672820 h 1367660"/>
              <a:gd name="connsiteX46" fmla="*/ 749853 w 1491189"/>
              <a:gd name="connsiteY46" fmla="*/ 549761 h 1367660"/>
              <a:gd name="connsiteX47" fmla="*/ 872041 w 1491189"/>
              <a:gd name="connsiteY47" fmla="*/ 672820 h 1367660"/>
              <a:gd name="connsiteX48" fmla="*/ 872041 w 1491189"/>
              <a:gd name="connsiteY48" fmla="*/ 783449 h 1367660"/>
              <a:gd name="connsiteX49" fmla="*/ 923160 w 1491189"/>
              <a:gd name="connsiteY49" fmla="*/ 783449 h 1367660"/>
              <a:gd name="connsiteX50" fmla="*/ 923160 w 1491189"/>
              <a:gd name="connsiteY50" fmla="*/ 665362 h 1367660"/>
              <a:gd name="connsiteX51" fmla="*/ 749853 w 1491189"/>
              <a:gd name="connsiteY51" fmla="*/ 490096 h 1367660"/>
              <a:gd name="connsiteX52" fmla="*/ 749853 w 1491189"/>
              <a:gd name="connsiteY52" fmla="*/ 451563 h 1367660"/>
              <a:gd name="connsiteX53" fmla="*/ 963058 w 1491189"/>
              <a:gd name="connsiteY53" fmla="*/ 665362 h 1367660"/>
              <a:gd name="connsiteX54" fmla="*/ 963058 w 1491189"/>
              <a:gd name="connsiteY54" fmla="*/ 783449 h 1367660"/>
              <a:gd name="connsiteX55" fmla="*/ 981761 w 1491189"/>
              <a:gd name="connsiteY55" fmla="*/ 783449 h 1367660"/>
              <a:gd name="connsiteX56" fmla="*/ 1039114 w 1491189"/>
              <a:gd name="connsiteY56" fmla="*/ 840627 h 1367660"/>
              <a:gd name="connsiteX57" fmla="*/ 1039114 w 1491189"/>
              <a:gd name="connsiteY57" fmla="*/ 1141438 h 1367660"/>
              <a:gd name="connsiteX58" fmla="*/ 981761 w 1491189"/>
              <a:gd name="connsiteY58" fmla="*/ 1197374 h 1367660"/>
              <a:gd name="connsiteX59" fmla="*/ 514205 w 1491189"/>
              <a:gd name="connsiteY59" fmla="*/ 1197374 h 1367660"/>
              <a:gd name="connsiteX60" fmla="*/ 458098 w 1491189"/>
              <a:gd name="connsiteY60" fmla="*/ 1141438 h 1367660"/>
              <a:gd name="connsiteX61" fmla="*/ 458098 w 1491189"/>
              <a:gd name="connsiteY61" fmla="*/ 840627 h 1367660"/>
              <a:gd name="connsiteX62" fmla="*/ 514205 w 1491189"/>
              <a:gd name="connsiteY62" fmla="*/ 783449 h 1367660"/>
              <a:gd name="connsiteX63" fmla="*/ 534154 w 1491189"/>
              <a:gd name="connsiteY63" fmla="*/ 783449 h 1367660"/>
              <a:gd name="connsiteX64" fmla="*/ 534154 w 1491189"/>
              <a:gd name="connsiteY64" fmla="*/ 665362 h 1367660"/>
              <a:gd name="connsiteX65" fmla="*/ 749853 w 1491189"/>
              <a:gd name="connsiteY65" fmla="*/ 451563 h 1367660"/>
              <a:gd name="connsiteX66" fmla="*/ 741970 w 1491189"/>
              <a:gd name="connsiteY66" fmla="*/ 195158 h 1367660"/>
              <a:gd name="connsiteX67" fmla="*/ 712258 w 1491189"/>
              <a:gd name="connsiteY67" fmla="*/ 203562 h 1367660"/>
              <a:gd name="connsiteX68" fmla="*/ 214465 w 1491189"/>
              <a:gd name="connsiteY68" fmla="*/ 545944 h 1367660"/>
              <a:gd name="connsiteX69" fmla="*/ 214465 w 1491189"/>
              <a:gd name="connsiteY69" fmla="*/ 1292959 h 1367660"/>
              <a:gd name="connsiteX70" fmla="*/ 250555 w 1491189"/>
              <a:gd name="connsiteY70" fmla="*/ 1329064 h 1367660"/>
              <a:gd name="connsiteX71" fmla="*/ 1233696 w 1491189"/>
              <a:gd name="connsiteY71" fmla="*/ 1329064 h 1367660"/>
              <a:gd name="connsiteX72" fmla="*/ 1258586 w 1491189"/>
              <a:gd name="connsiteY72" fmla="*/ 1319104 h 1367660"/>
              <a:gd name="connsiteX73" fmla="*/ 1269786 w 1491189"/>
              <a:gd name="connsiteY73" fmla="*/ 1292959 h 1367660"/>
              <a:gd name="connsiteX74" fmla="*/ 1268542 w 1491189"/>
              <a:gd name="connsiteY74" fmla="*/ 540964 h 1367660"/>
              <a:gd name="connsiteX75" fmla="*/ 770749 w 1491189"/>
              <a:gd name="connsiteY75" fmla="*/ 203562 h 1367660"/>
              <a:gd name="connsiteX76" fmla="*/ 741970 w 1491189"/>
              <a:gd name="connsiteY76" fmla="*/ 195158 h 1367660"/>
              <a:gd name="connsiteX77" fmla="*/ 741970 w 1491189"/>
              <a:gd name="connsiteY77" fmla="*/ 39219 h 1367660"/>
              <a:gd name="connsiteX78" fmla="*/ 712258 w 1491189"/>
              <a:gd name="connsiteY78" fmla="*/ 46689 h 1367660"/>
              <a:gd name="connsiteX79" fmla="*/ 42727 w 1491189"/>
              <a:gd name="connsiteY79" fmla="*/ 508593 h 1367660"/>
              <a:gd name="connsiteX80" fmla="*/ 40238 w 1491189"/>
              <a:gd name="connsiteY80" fmla="*/ 517308 h 1367660"/>
              <a:gd name="connsiteX81" fmla="*/ 47705 w 1491189"/>
              <a:gd name="connsiteY81" fmla="*/ 522288 h 1367660"/>
              <a:gd name="connsiteX82" fmla="*/ 180864 w 1491189"/>
              <a:gd name="connsiteY82" fmla="*/ 522288 h 1367660"/>
              <a:gd name="connsiteX83" fmla="*/ 691102 w 1491189"/>
              <a:gd name="connsiteY83" fmla="*/ 171191 h 1367660"/>
              <a:gd name="connsiteX84" fmla="*/ 692346 w 1491189"/>
              <a:gd name="connsiteY84" fmla="*/ 169946 h 1367660"/>
              <a:gd name="connsiteX85" fmla="*/ 790661 w 1491189"/>
              <a:gd name="connsiteY85" fmla="*/ 169946 h 1367660"/>
              <a:gd name="connsiteX86" fmla="*/ 793150 w 1491189"/>
              <a:gd name="connsiteY86" fmla="*/ 171191 h 1367660"/>
              <a:gd name="connsiteX87" fmla="*/ 1308365 w 1491189"/>
              <a:gd name="connsiteY87" fmla="*/ 521043 h 1367660"/>
              <a:gd name="connsiteX88" fmla="*/ 1445258 w 1491189"/>
              <a:gd name="connsiteY88" fmla="*/ 521043 h 1367660"/>
              <a:gd name="connsiteX89" fmla="*/ 1451481 w 1491189"/>
              <a:gd name="connsiteY89" fmla="*/ 516063 h 1367660"/>
              <a:gd name="connsiteX90" fmla="*/ 1448992 w 1491189"/>
              <a:gd name="connsiteY90" fmla="*/ 508593 h 1367660"/>
              <a:gd name="connsiteX91" fmla="*/ 770749 w 1491189"/>
              <a:gd name="connsiteY91" fmla="*/ 46689 h 1367660"/>
              <a:gd name="connsiteX92" fmla="*/ 741970 w 1491189"/>
              <a:gd name="connsiteY92" fmla="*/ 39219 h 1367660"/>
              <a:gd name="connsiteX93" fmla="*/ 741504 w 1491189"/>
              <a:gd name="connsiteY93" fmla="*/ 0 h 1367660"/>
              <a:gd name="connsiteX94" fmla="*/ 790661 w 1491189"/>
              <a:gd name="connsiteY94" fmla="*/ 13073 h 1367660"/>
              <a:gd name="connsiteX95" fmla="*/ 793150 w 1491189"/>
              <a:gd name="connsiteY95" fmla="*/ 14318 h 1367660"/>
              <a:gd name="connsiteX96" fmla="*/ 1472637 w 1491189"/>
              <a:gd name="connsiteY96" fmla="*/ 476222 h 1367660"/>
              <a:gd name="connsiteX97" fmla="*/ 1472637 w 1491189"/>
              <a:gd name="connsiteY97" fmla="*/ 477467 h 1367660"/>
              <a:gd name="connsiteX98" fmla="*/ 1488815 w 1491189"/>
              <a:gd name="connsiteY98" fmla="*/ 528513 h 1367660"/>
              <a:gd name="connsiteX99" fmla="*/ 1445258 w 1491189"/>
              <a:gd name="connsiteY99" fmla="*/ 559639 h 1367660"/>
              <a:gd name="connsiteX100" fmla="*/ 1307121 w 1491189"/>
              <a:gd name="connsiteY100" fmla="*/ 559639 h 1367660"/>
              <a:gd name="connsiteX101" fmla="*/ 1308365 w 1491189"/>
              <a:gd name="connsiteY101" fmla="*/ 1292959 h 1367660"/>
              <a:gd name="connsiteX102" fmla="*/ 1233696 w 1491189"/>
              <a:gd name="connsiteY102" fmla="*/ 1367660 h 1367660"/>
              <a:gd name="connsiteX103" fmla="*/ 250555 w 1491189"/>
              <a:gd name="connsiteY103" fmla="*/ 1367660 h 1367660"/>
              <a:gd name="connsiteX104" fmla="*/ 175886 w 1491189"/>
              <a:gd name="connsiteY104" fmla="*/ 1292959 h 1367660"/>
              <a:gd name="connsiteX105" fmla="*/ 175886 w 1491189"/>
              <a:gd name="connsiteY105" fmla="*/ 560884 h 1367660"/>
              <a:gd name="connsiteX106" fmla="*/ 47705 w 1491189"/>
              <a:gd name="connsiteY106" fmla="*/ 560884 h 1367660"/>
              <a:gd name="connsiteX107" fmla="*/ 1659 w 1491189"/>
              <a:gd name="connsiteY107" fmla="*/ 528513 h 1367660"/>
              <a:gd name="connsiteX108" fmla="*/ 20326 w 1491189"/>
              <a:gd name="connsiteY108" fmla="*/ 476222 h 1367660"/>
              <a:gd name="connsiteX109" fmla="*/ 691102 w 1491189"/>
              <a:gd name="connsiteY109" fmla="*/ 14318 h 1367660"/>
              <a:gd name="connsiteX110" fmla="*/ 692346 w 1491189"/>
              <a:gd name="connsiteY110" fmla="*/ 13073 h 1367660"/>
              <a:gd name="connsiteX111" fmla="*/ 741504 w 1491189"/>
              <a:gd name="connsiteY111" fmla="*/ 0 h 1367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1491189" h="1367660">
                <a:moveTo>
                  <a:pt x="741175" y="907325"/>
                </a:moveTo>
                <a:cubicBezTo>
                  <a:pt x="725067" y="911078"/>
                  <a:pt x="711438" y="924838"/>
                  <a:pt x="708960" y="941099"/>
                </a:cubicBezTo>
                <a:cubicBezTo>
                  <a:pt x="706482" y="952358"/>
                  <a:pt x="708960" y="964866"/>
                  <a:pt x="715155" y="973623"/>
                </a:cubicBezTo>
                <a:cubicBezTo>
                  <a:pt x="726306" y="987382"/>
                  <a:pt x="730024" y="1004895"/>
                  <a:pt x="730024" y="1021157"/>
                </a:cubicBezTo>
                <a:lnTo>
                  <a:pt x="730024" y="1076196"/>
                </a:lnTo>
                <a:lnTo>
                  <a:pt x="768433" y="1076196"/>
                </a:lnTo>
                <a:lnTo>
                  <a:pt x="768433" y="1021157"/>
                </a:lnTo>
                <a:cubicBezTo>
                  <a:pt x="768433" y="1004895"/>
                  <a:pt x="773390" y="987382"/>
                  <a:pt x="783302" y="973623"/>
                </a:cubicBezTo>
                <a:cubicBezTo>
                  <a:pt x="789497" y="967368"/>
                  <a:pt x="791975" y="958612"/>
                  <a:pt x="791975" y="949856"/>
                </a:cubicBezTo>
                <a:cubicBezTo>
                  <a:pt x="791975" y="936096"/>
                  <a:pt x="785780" y="924838"/>
                  <a:pt x="775868" y="916082"/>
                </a:cubicBezTo>
                <a:cubicBezTo>
                  <a:pt x="765955" y="907325"/>
                  <a:pt x="752326" y="904824"/>
                  <a:pt x="741175" y="907325"/>
                </a:cubicBezTo>
                <a:close/>
                <a:moveTo>
                  <a:pt x="768433" y="869486"/>
                </a:moveTo>
                <a:cubicBezTo>
                  <a:pt x="780204" y="872301"/>
                  <a:pt x="791356" y="877930"/>
                  <a:pt x="800648" y="886060"/>
                </a:cubicBezTo>
                <a:cubicBezTo>
                  <a:pt x="819234" y="901071"/>
                  <a:pt x="830385" y="924838"/>
                  <a:pt x="830385" y="949856"/>
                </a:cubicBezTo>
                <a:cubicBezTo>
                  <a:pt x="830385" y="966117"/>
                  <a:pt x="824190" y="983630"/>
                  <a:pt x="815517" y="997390"/>
                </a:cubicBezTo>
                <a:cubicBezTo>
                  <a:pt x="809321" y="1004895"/>
                  <a:pt x="806843" y="1012400"/>
                  <a:pt x="806843" y="1021157"/>
                </a:cubicBezTo>
                <a:lnTo>
                  <a:pt x="806843" y="1078698"/>
                </a:lnTo>
                <a:cubicBezTo>
                  <a:pt x="806843" y="1098712"/>
                  <a:pt x="791975" y="1114973"/>
                  <a:pt x="772151" y="1114973"/>
                </a:cubicBezTo>
                <a:lnTo>
                  <a:pt x="727545" y="1114973"/>
                </a:lnTo>
                <a:cubicBezTo>
                  <a:pt x="707721" y="1114973"/>
                  <a:pt x="691614" y="1098712"/>
                  <a:pt x="691614" y="1078698"/>
                </a:cubicBezTo>
                <a:lnTo>
                  <a:pt x="691614" y="1021157"/>
                </a:lnTo>
                <a:cubicBezTo>
                  <a:pt x="691614" y="1012400"/>
                  <a:pt x="689136" y="1004895"/>
                  <a:pt x="684179" y="997390"/>
                </a:cubicBezTo>
                <a:cubicBezTo>
                  <a:pt x="670550" y="978626"/>
                  <a:pt x="666833" y="956110"/>
                  <a:pt x="670550" y="933594"/>
                </a:cubicBezTo>
                <a:cubicBezTo>
                  <a:pt x="676745" y="901071"/>
                  <a:pt x="701526" y="876053"/>
                  <a:pt x="732502" y="869799"/>
                </a:cubicBezTo>
                <a:cubicBezTo>
                  <a:pt x="744273" y="866672"/>
                  <a:pt x="756663" y="866672"/>
                  <a:pt x="768433" y="869486"/>
                </a:cubicBezTo>
                <a:close/>
                <a:moveTo>
                  <a:pt x="514205" y="821982"/>
                </a:moveTo>
                <a:cubicBezTo>
                  <a:pt x="504230" y="821982"/>
                  <a:pt x="496749" y="830683"/>
                  <a:pt x="496749" y="840627"/>
                </a:cubicBezTo>
                <a:lnTo>
                  <a:pt x="496749" y="1141438"/>
                </a:lnTo>
                <a:cubicBezTo>
                  <a:pt x="496749" y="1150140"/>
                  <a:pt x="504230" y="1158841"/>
                  <a:pt x="514205" y="1158841"/>
                </a:cubicBezTo>
                <a:lnTo>
                  <a:pt x="981761" y="1158841"/>
                </a:lnTo>
                <a:cubicBezTo>
                  <a:pt x="991735" y="1158841"/>
                  <a:pt x="1000463" y="1150140"/>
                  <a:pt x="1000463" y="1141438"/>
                </a:cubicBezTo>
                <a:lnTo>
                  <a:pt x="1000463" y="840627"/>
                </a:lnTo>
                <a:cubicBezTo>
                  <a:pt x="1000463" y="830683"/>
                  <a:pt x="991735" y="821982"/>
                  <a:pt x="981761" y="821982"/>
                </a:cubicBezTo>
                <a:lnTo>
                  <a:pt x="943109" y="821982"/>
                </a:lnTo>
                <a:lnTo>
                  <a:pt x="552856" y="821982"/>
                </a:lnTo>
                <a:close/>
                <a:moveTo>
                  <a:pt x="749853" y="588295"/>
                </a:moveTo>
                <a:cubicBezTo>
                  <a:pt x="702474" y="588295"/>
                  <a:pt x="662576" y="626828"/>
                  <a:pt x="662576" y="672820"/>
                </a:cubicBezTo>
                <a:lnTo>
                  <a:pt x="662576" y="783449"/>
                </a:lnTo>
                <a:lnTo>
                  <a:pt x="833390" y="783449"/>
                </a:lnTo>
                <a:lnTo>
                  <a:pt x="833390" y="672820"/>
                </a:lnTo>
                <a:cubicBezTo>
                  <a:pt x="833390" y="626828"/>
                  <a:pt x="794738" y="588295"/>
                  <a:pt x="749853" y="588295"/>
                </a:cubicBezTo>
                <a:close/>
                <a:moveTo>
                  <a:pt x="749853" y="490096"/>
                </a:moveTo>
                <a:cubicBezTo>
                  <a:pt x="651354" y="490096"/>
                  <a:pt x="572805" y="569649"/>
                  <a:pt x="572805" y="665362"/>
                </a:cubicBezTo>
                <a:lnTo>
                  <a:pt x="572805" y="783449"/>
                </a:lnTo>
                <a:lnTo>
                  <a:pt x="623924" y="783449"/>
                </a:lnTo>
                <a:lnTo>
                  <a:pt x="623924" y="672820"/>
                </a:lnTo>
                <a:cubicBezTo>
                  <a:pt x="623924" y="604454"/>
                  <a:pt x="680031" y="549761"/>
                  <a:pt x="749853" y="549761"/>
                </a:cubicBezTo>
                <a:cubicBezTo>
                  <a:pt x="817181" y="549761"/>
                  <a:pt x="872041" y="604454"/>
                  <a:pt x="872041" y="672820"/>
                </a:cubicBezTo>
                <a:lnTo>
                  <a:pt x="872041" y="783449"/>
                </a:lnTo>
                <a:lnTo>
                  <a:pt x="923160" y="783449"/>
                </a:lnTo>
                <a:lnTo>
                  <a:pt x="923160" y="665362"/>
                </a:lnTo>
                <a:cubicBezTo>
                  <a:pt x="923160" y="569649"/>
                  <a:pt x="844611" y="490096"/>
                  <a:pt x="749853" y="490096"/>
                </a:cubicBezTo>
                <a:close/>
                <a:moveTo>
                  <a:pt x="749853" y="451563"/>
                </a:moveTo>
                <a:cubicBezTo>
                  <a:pt x="865807" y="451563"/>
                  <a:pt x="963058" y="548518"/>
                  <a:pt x="963058" y="665362"/>
                </a:cubicBezTo>
                <a:lnTo>
                  <a:pt x="963058" y="783449"/>
                </a:lnTo>
                <a:lnTo>
                  <a:pt x="981761" y="783449"/>
                </a:lnTo>
                <a:cubicBezTo>
                  <a:pt x="1014178" y="783449"/>
                  <a:pt x="1039114" y="809552"/>
                  <a:pt x="1039114" y="840627"/>
                </a:cubicBezTo>
                <a:lnTo>
                  <a:pt x="1039114" y="1141438"/>
                </a:lnTo>
                <a:cubicBezTo>
                  <a:pt x="1039114" y="1172514"/>
                  <a:pt x="1014178" y="1197374"/>
                  <a:pt x="981761" y="1197374"/>
                </a:cubicBezTo>
                <a:lnTo>
                  <a:pt x="514205" y="1197374"/>
                </a:lnTo>
                <a:cubicBezTo>
                  <a:pt x="483034" y="1197374"/>
                  <a:pt x="458098" y="1172514"/>
                  <a:pt x="458098" y="1141438"/>
                </a:cubicBezTo>
                <a:lnTo>
                  <a:pt x="458098" y="840627"/>
                </a:lnTo>
                <a:cubicBezTo>
                  <a:pt x="458098" y="809552"/>
                  <a:pt x="483034" y="783449"/>
                  <a:pt x="514205" y="783449"/>
                </a:cubicBezTo>
                <a:lnTo>
                  <a:pt x="534154" y="783449"/>
                </a:lnTo>
                <a:lnTo>
                  <a:pt x="534154" y="665362"/>
                </a:lnTo>
                <a:cubicBezTo>
                  <a:pt x="534154" y="548518"/>
                  <a:pt x="630159" y="451563"/>
                  <a:pt x="749853" y="451563"/>
                </a:cubicBezTo>
                <a:close/>
                <a:moveTo>
                  <a:pt x="741970" y="195158"/>
                </a:moveTo>
                <a:cubicBezTo>
                  <a:pt x="731859" y="195158"/>
                  <a:pt x="721592" y="197959"/>
                  <a:pt x="712258" y="203562"/>
                </a:cubicBezTo>
                <a:lnTo>
                  <a:pt x="214465" y="545944"/>
                </a:lnTo>
                <a:lnTo>
                  <a:pt x="214465" y="1292959"/>
                </a:lnTo>
                <a:cubicBezTo>
                  <a:pt x="214465" y="1312879"/>
                  <a:pt x="230644" y="1329064"/>
                  <a:pt x="250555" y="1329064"/>
                </a:cubicBezTo>
                <a:lnTo>
                  <a:pt x="1233696" y="1329064"/>
                </a:lnTo>
                <a:cubicBezTo>
                  <a:pt x="1243652" y="1329064"/>
                  <a:pt x="1252364" y="1325329"/>
                  <a:pt x="1258586" y="1319104"/>
                </a:cubicBezTo>
                <a:cubicBezTo>
                  <a:pt x="1266053" y="1311634"/>
                  <a:pt x="1269786" y="1302919"/>
                  <a:pt x="1269786" y="1292959"/>
                </a:cubicBezTo>
                <a:lnTo>
                  <a:pt x="1268542" y="540964"/>
                </a:lnTo>
                <a:lnTo>
                  <a:pt x="770749" y="203562"/>
                </a:lnTo>
                <a:cubicBezTo>
                  <a:pt x="762038" y="197959"/>
                  <a:pt x="752082" y="195158"/>
                  <a:pt x="741970" y="195158"/>
                </a:cubicBezTo>
                <a:close/>
                <a:moveTo>
                  <a:pt x="741970" y="39219"/>
                </a:moveTo>
                <a:cubicBezTo>
                  <a:pt x="731859" y="39219"/>
                  <a:pt x="721592" y="41709"/>
                  <a:pt x="712258" y="46689"/>
                </a:cubicBezTo>
                <a:lnTo>
                  <a:pt x="42727" y="508593"/>
                </a:lnTo>
                <a:cubicBezTo>
                  <a:pt x="38993" y="511083"/>
                  <a:pt x="38993" y="514818"/>
                  <a:pt x="40238" y="517308"/>
                </a:cubicBezTo>
                <a:cubicBezTo>
                  <a:pt x="40238" y="518553"/>
                  <a:pt x="41482" y="522288"/>
                  <a:pt x="47705" y="522288"/>
                </a:cubicBezTo>
                <a:lnTo>
                  <a:pt x="180864" y="522288"/>
                </a:lnTo>
                <a:lnTo>
                  <a:pt x="691102" y="171191"/>
                </a:lnTo>
                <a:cubicBezTo>
                  <a:pt x="692346" y="169946"/>
                  <a:pt x="692346" y="169946"/>
                  <a:pt x="692346" y="169946"/>
                </a:cubicBezTo>
                <a:cubicBezTo>
                  <a:pt x="723459" y="152516"/>
                  <a:pt x="759549" y="152516"/>
                  <a:pt x="790661" y="169946"/>
                </a:cubicBezTo>
                <a:cubicBezTo>
                  <a:pt x="791905" y="169946"/>
                  <a:pt x="793150" y="169946"/>
                  <a:pt x="793150" y="171191"/>
                </a:cubicBezTo>
                <a:lnTo>
                  <a:pt x="1308365" y="521043"/>
                </a:lnTo>
                <a:lnTo>
                  <a:pt x="1445258" y="521043"/>
                </a:lnTo>
                <a:cubicBezTo>
                  <a:pt x="1448992" y="521043"/>
                  <a:pt x="1450236" y="518553"/>
                  <a:pt x="1451481" y="516063"/>
                </a:cubicBezTo>
                <a:cubicBezTo>
                  <a:pt x="1452725" y="514818"/>
                  <a:pt x="1452725" y="511083"/>
                  <a:pt x="1448992" y="508593"/>
                </a:cubicBezTo>
                <a:lnTo>
                  <a:pt x="770749" y="46689"/>
                </a:lnTo>
                <a:cubicBezTo>
                  <a:pt x="762038" y="41709"/>
                  <a:pt x="752082" y="39219"/>
                  <a:pt x="741970" y="39219"/>
                </a:cubicBezTo>
                <a:close/>
                <a:moveTo>
                  <a:pt x="741504" y="0"/>
                </a:moveTo>
                <a:cubicBezTo>
                  <a:pt x="758305" y="0"/>
                  <a:pt x="775105" y="4358"/>
                  <a:pt x="790661" y="13073"/>
                </a:cubicBezTo>
                <a:cubicBezTo>
                  <a:pt x="791905" y="13073"/>
                  <a:pt x="793150" y="14318"/>
                  <a:pt x="793150" y="14318"/>
                </a:cubicBezTo>
                <a:lnTo>
                  <a:pt x="1472637" y="476222"/>
                </a:lnTo>
                <a:cubicBezTo>
                  <a:pt x="1472637" y="476222"/>
                  <a:pt x="1472637" y="476222"/>
                  <a:pt x="1472637" y="477467"/>
                </a:cubicBezTo>
                <a:cubicBezTo>
                  <a:pt x="1488815" y="489917"/>
                  <a:pt x="1495038" y="509838"/>
                  <a:pt x="1488815" y="528513"/>
                </a:cubicBezTo>
                <a:cubicBezTo>
                  <a:pt x="1482593" y="548434"/>
                  <a:pt x="1465170" y="559639"/>
                  <a:pt x="1445258" y="559639"/>
                </a:cubicBezTo>
                <a:lnTo>
                  <a:pt x="1307121" y="559639"/>
                </a:lnTo>
                <a:lnTo>
                  <a:pt x="1308365" y="1292959"/>
                </a:lnTo>
                <a:cubicBezTo>
                  <a:pt x="1308365" y="1334045"/>
                  <a:pt x="1274764" y="1367660"/>
                  <a:pt x="1233696" y="1367660"/>
                </a:cubicBezTo>
                <a:lnTo>
                  <a:pt x="250555" y="1367660"/>
                </a:lnTo>
                <a:cubicBezTo>
                  <a:pt x="209487" y="1367660"/>
                  <a:pt x="175886" y="1334045"/>
                  <a:pt x="175886" y="1292959"/>
                </a:cubicBezTo>
                <a:lnTo>
                  <a:pt x="175886" y="560884"/>
                </a:lnTo>
                <a:lnTo>
                  <a:pt x="47705" y="560884"/>
                </a:lnTo>
                <a:cubicBezTo>
                  <a:pt x="26549" y="560884"/>
                  <a:pt x="7881" y="548434"/>
                  <a:pt x="1659" y="528513"/>
                </a:cubicBezTo>
                <a:cubicBezTo>
                  <a:pt x="-3319" y="508593"/>
                  <a:pt x="2903" y="488672"/>
                  <a:pt x="20326" y="476222"/>
                </a:cubicBezTo>
                <a:lnTo>
                  <a:pt x="691102" y="14318"/>
                </a:lnTo>
                <a:cubicBezTo>
                  <a:pt x="692346" y="14318"/>
                  <a:pt x="692346" y="13073"/>
                  <a:pt x="692346" y="13073"/>
                </a:cubicBezTo>
                <a:cubicBezTo>
                  <a:pt x="707903" y="4358"/>
                  <a:pt x="724703" y="0"/>
                  <a:pt x="741504"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Tree>
    <p:extLst>
      <p:ext uri="{BB962C8B-B14F-4D97-AF65-F5344CB8AC3E}">
        <p14:creationId xmlns:p14="http://schemas.microsoft.com/office/powerpoint/2010/main" val="128191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BC43DD5-B8F0-0B46-BD89-5B00FA1876D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Een</a:t>
            </a:r>
            <a:r>
              <a:rPr lang="en-US" sz="7400" b="1" spc="-290" dirty="0">
                <a:solidFill>
                  <a:schemeClr val="tx2"/>
                </a:solidFill>
                <a:latin typeface="Poppins" pitchFamily="2" charset="77"/>
                <a:cs typeface="Poppins" pitchFamily="2" charset="77"/>
              </a:rPr>
              <a:t> </a:t>
            </a:r>
            <a:r>
              <a:rPr lang="en-US" sz="7400" b="1" spc="-290" dirty="0" err="1">
                <a:solidFill>
                  <a:schemeClr val="tx2"/>
                </a:solidFill>
                <a:latin typeface="Poppins" pitchFamily="2" charset="77"/>
                <a:cs typeface="Poppins" pitchFamily="2" charset="77"/>
              </a:rPr>
              <a:t>derde</a:t>
            </a:r>
            <a:r>
              <a:rPr lang="en-US" sz="7400" b="1" spc="-290" dirty="0">
                <a:solidFill>
                  <a:schemeClr val="tx2"/>
                </a:solidFill>
                <a:latin typeface="Poppins" pitchFamily="2" charset="77"/>
                <a:cs typeface="Poppins" pitchFamily="2" charset="77"/>
              </a:rPr>
              <a:t> </a:t>
            </a:r>
            <a:r>
              <a:rPr lang="en-US" sz="7400" b="1" spc="-290" dirty="0" err="1">
                <a:solidFill>
                  <a:schemeClr val="tx2"/>
                </a:solidFill>
                <a:latin typeface="Poppins" pitchFamily="2" charset="77"/>
                <a:cs typeface="Poppins" pitchFamily="2" charset="77"/>
              </a:rPr>
              <a:t>deel</a:t>
            </a:r>
            <a:r>
              <a:rPr lang="en-US" sz="7400" b="1" spc="-290" dirty="0">
                <a:solidFill>
                  <a:schemeClr val="tx2"/>
                </a:solidFill>
                <a:latin typeface="Poppins" pitchFamily="2" charset="77"/>
                <a:cs typeface="Poppins" pitchFamily="2" charset="77"/>
              </a:rPr>
              <a:t> van de </a:t>
            </a:r>
            <a:r>
              <a:rPr lang="en-US" sz="7400" b="1" spc="-290" dirty="0" err="1">
                <a:solidFill>
                  <a:schemeClr val="tx2"/>
                </a:solidFill>
                <a:latin typeface="Poppins" pitchFamily="2" charset="77"/>
                <a:cs typeface="Poppins" pitchFamily="2" charset="77"/>
              </a:rPr>
              <a:t>bevolking</a:t>
            </a:r>
            <a:endParaRPr lang="en-US" sz="7400" b="1" spc="-290" dirty="0">
              <a:solidFill>
                <a:schemeClr val="tx2"/>
              </a:solidFill>
              <a:latin typeface="Poppins" pitchFamily="2" charset="77"/>
              <a:cs typeface="Poppins" pitchFamily="2" charset="77"/>
            </a:endParaRPr>
          </a:p>
        </p:txBody>
      </p:sp>
      <p:sp>
        <p:nvSpPr>
          <p:cNvPr id="5" name="TextBox 4">
            <a:extLst>
              <a:ext uri="{FF2B5EF4-FFF2-40B4-BE49-F238E27FC236}">
                <a16:creationId xmlns:a16="http://schemas.microsoft.com/office/drawing/2014/main" id="{996D76AE-5723-DB40-98B8-3CB1806C9561}"/>
              </a:ext>
            </a:extLst>
          </p:cNvPr>
          <p:cNvSpPr txBox="1"/>
          <p:nvPr/>
        </p:nvSpPr>
        <p:spPr>
          <a:xfrm>
            <a:off x="1520827" y="1895487"/>
            <a:ext cx="21335998" cy="553998"/>
          </a:xfrm>
          <a:prstGeom prst="rect">
            <a:avLst/>
          </a:prstGeom>
          <a:noFill/>
        </p:spPr>
        <p:txBody>
          <a:bodyPr wrap="square" rtlCol="0">
            <a:spAutoFit/>
          </a:bodyPr>
          <a:lstStyle/>
          <a:p>
            <a:pPr algn="ctr"/>
            <a:r>
              <a:rPr lang="nl-NL" sz="3000" spc="-120" dirty="0">
                <a:latin typeface="Poppins" pitchFamily="2" charset="77"/>
                <a:cs typeface="Poppins" pitchFamily="2" charset="77"/>
              </a:rPr>
              <a:t>Data van het Centraal Bureau van de Statistiek</a:t>
            </a:r>
            <a:endParaRPr lang="en-US" sz="3000" spc="-120" dirty="0">
              <a:latin typeface="Poppins" pitchFamily="2" charset="77"/>
              <a:cs typeface="Poppins" pitchFamily="2" charset="77"/>
            </a:endParaRPr>
          </a:p>
        </p:txBody>
      </p:sp>
      <p:sp>
        <p:nvSpPr>
          <p:cNvPr id="6" name="TextBox 5">
            <a:extLst>
              <a:ext uri="{FF2B5EF4-FFF2-40B4-BE49-F238E27FC236}">
                <a16:creationId xmlns:a16="http://schemas.microsoft.com/office/drawing/2014/main" id="{F84AAE73-8FF8-764F-93AC-FC3BF98CB6F2}"/>
              </a:ext>
            </a:extLst>
          </p:cNvPr>
          <p:cNvSpPr txBox="1"/>
          <p:nvPr/>
        </p:nvSpPr>
        <p:spPr>
          <a:xfrm>
            <a:off x="17399402" y="3626594"/>
            <a:ext cx="4603300" cy="707886"/>
          </a:xfrm>
          <a:prstGeom prst="rect">
            <a:avLst/>
          </a:prstGeom>
          <a:noFill/>
          <a:ln>
            <a:noFill/>
          </a:ln>
        </p:spPr>
        <p:txBody>
          <a:bodyPr wrap="square" rtlCol="0" anchor="b">
            <a:spAutoFit/>
          </a:bodyPr>
          <a:lstStyle/>
          <a:p>
            <a:r>
              <a:rPr lang="en-US" sz="4000" b="1" spc="-30" dirty="0">
                <a:solidFill>
                  <a:srgbClr val="EC4687"/>
                </a:solidFill>
                <a:latin typeface="Poppins" pitchFamily="2" charset="77"/>
                <a:cs typeface="Poppins" pitchFamily="2" charset="77"/>
              </a:rPr>
              <a:t>65-plussers NL</a:t>
            </a:r>
          </a:p>
        </p:txBody>
      </p:sp>
      <p:sp>
        <p:nvSpPr>
          <p:cNvPr id="7" name="TextBox 6">
            <a:extLst>
              <a:ext uri="{FF2B5EF4-FFF2-40B4-BE49-F238E27FC236}">
                <a16:creationId xmlns:a16="http://schemas.microsoft.com/office/drawing/2014/main" id="{F4FAB1C5-81D0-EE4C-A495-6D02D3D79719}"/>
              </a:ext>
            </a:extLst>
          </p:cNvPr>
          <p:cNvSpPr txBox="1"/>
          <p:nvPr/>
        </p:nvSpPr>
        <p:spPr>
          <a:xfrm>
            <a:off x="17399402" y="4377259"/>
            <a:ext cx="4603302" cy="1015663"/>
          </a:xfrm>
          <a:prstGeom prst="rect">
            <a:avLst/>
          </a:prstGeom>
          <a:noFill/>
          <a:ln>
            <a:noFill/>
          </a:ln>
        </p:spPr>
        <p:txBody>
          <a:bodyPr wrap="square" rtlCol="0">
            <a:spAutoFit/>
          </a:bodyPr>
          <a:lstStyle/>
          <a:p>
            <a:pPr>
              <a:lnSpc>
                <a:spcPts val="3600"/>
              </a:lnSpc>
            </a:pPr>
            <a:r>
              <a:rPr lang="en-US" sz="3200" spc="-20" dirty="0">
                <a:solidFill>
                  <a:srgbClr val="EC4687"/>
                </a:solidFill>
                <a:latin typeface="Poppins" pitchFamily="2" charset="77"/>
                <a:cs typeface="Poppins" pitchFamily="2" charset="77"/>
              </a:rPr>
              <a:t>5.827.500 / +/- 18.500.000 </a:t>
            </a:r>
            <a:r>
              <a:rPr lang="en-US" sz="3200" spc="-20" dirty="0" err="1">
                <a:solidFill>
                  <a:srgbClr val="EC4687"/>
                </a:solidFill>
                <a:latin typeface="Poppins" pitchFamily="2" charset="77"/>
                <a:cs typeface="Poppins" pitchFamily="2" charset="77"/>
              </a:rPr>
              <a:t>personen</a:t>
            </a:r>
            <a:endParaRPr lang="en-US" sz="3200" spc="-20" dirty="0">
              <a:solidFill>
                <a:srgbClr val="EC4687"/>
              </a:solidFill>
              <a:latin typeface="Poppins" pitchFamily="2" charset="77"/>
              <a:cs typeface="Poppins" pitchFamily="2" charset="77"/>
            </a:endParaRPr>
          </a:p>
        </p:txBody>
      </p:sp>
      <p:sp>
        <p:nvSpPr>
          <p:cNvPr id="8" name="TextBox 7">
            <a:extLst>
              <a:ext uri="{FF2B5EF4-FFF2-40B4-BE49-F238E27FC236}">
                <a16:creationId xmlns:a16="http://schemas.microsoft.com/office/drawing/2014/main" id="{B6D0975D-DF80-6D4E-A4AC-39DD78DD9CA5}"/>
              </a:ext>
            </a:extLst>
          </p:cNvPr>
          <p:cNvSpPr txBox="1"/>
          <p:nvPr/>
        </p:nvSpPr>
        <p:spPr>
          <a:xfrm>
            <a:off x="17399402" y="9983413"/>
            <a:ext cx="4603300" cy="707886"/>
          </a:xfrm>
          <a:prstGeom prst="rect">
            <a:avLst/>
          </a:prstGeom>
          <a:noFill/>
        </p:spPr>
        <p:txBody>
          <a:bodyPr wrap="square" rtlCol="0" anchor="b">
            <a:spAutoFit/>
          </a:bodyPr>
          <a:lstStyle/>
          <a:p>
            <a:r>
              <a:rPr lang="en-US" sz="4000" b="1" spc="-30" dirty="0">
                <a:solidFill>
                  <a:schemeClr val="accent3"/>
                </a:solidFill>
                <a:latin typeface="Poppins" pitchFamily="2" charset="77"/>
                <a:cs typeface="Poppins" pitchFamily="2" charset="77"/>
              </a:rPr>
              <a:t>65-plussers NL</a:t>
            </a:r>
          </a:p>
        </p:txBody>
      </p:sp>
      <p:sp>
        <p:nvSpPr>
          <p:cNvPr id="9" name="TextBox 8">
            <a:extLst>
              <a:ext uri="{FF2B5EF4-FFF2-40B4-BE49-F238E27FC236}">
                <a16:creationId xmlns:a16="http://schemas.microsoft.com/office/drawing/2014/main" id="{A156747F-8D6A-2846-B64F-11577CC256AC}"/>
              </a:ext>
            </a:extLst>
          </p:cNvPr>
          <p:cNvSpPr txBox="1"/>
          <p:nvPr/>
        </p:nvSpPr>
        <p:spPr>
          <a:xfrm>
            <a:off x="17399402" y="10734079"/>
            <a:ext cx="4603302" cy="1015663"/>
          </a:xfrm>
          <a:prstGeom prst="rect">
            <a:avLst/>
          </a:prstGeom>
          <a:noFill/>
        </p:spPr>
        <p:txBody>
          <a:bodyPr wrap="square" rtlCol="0">
            <a:spAutoFit/>
          </a:bodyPr>
          <a:lstStyle/>
          <a:p>
            <a:pPr>
              <a:lnSpc>
                <a:spcPts val="3600"/>
              </a:lnSpc>
            </a:pPr>
            <a:r>
              <a:rPr lang="en-US" sz="3200" spc="-20" dirty="0">
                <a:solidFill>
                  <a:schemeClr val="accent3"/>
                </a:solidFill>
                <a:latin typeface="Poppins" pitchFamily="2" charset="77"/>
                <a:cs typeface="Poppins" pitchFamily="2" charset="77"/>
              </a:rPr>
              <a:t>3.564.300 / +/- 16.350.000 </a:t>
            </a:r>
            <a:r>
              <a:rPr lang="en-US" sz="3200" spc="-20" dirty="0" err="1">
                <a:solidFill>
                  <a:schemeClr val="accent3"/>
                </a:solidFill>
                <a:latin typeface="Poppins" pitchFamily="2" charset="77"/>
                <a:cs typeface="Poppins" pitchFamily="2" charset="77"/>
              </a:rPr>
              <a:t>personen</a:t>
            </a:r>
            <a:endParaRPr lang="en-US" sz="3200" spc="-20" dirty="0">
              <a:solidFill>
                <a:schemeClr val="accent3"/>
              </a:solidFill>
              <a:latin typeface="Poppins" pitchFamily="2" charset="77"/>
              <a:cs typeface="Poppins" pitchFamily="2" charset="77"/>
            </a:endParaRPr>
          </a:p>
        </p:txBody>
      </p:sp>
      <p:sp>
        <p:nvSpPr>
          <p:cNvPr id="10" name="TextBox 9">
            <a:extLst>
              <a:ext uri="{FF2B5EF4-FFF2-40B4-BE49-F238E27FC236}">
                <a16:creationId xmlns:a16="http://schemas.microsoft.com/office/drawing/2014/main" id="{277DFBE2-879E-0045-AC1A-6B92E9DD625B}"/>
              </a:ext>
            </a:extLst>
          </p:cNvPr>
          <p:cNvSpPr txBox="1"/>
          <p:nvPr/>
        </p:nvSpPr>
        <p:spPr>
          <a:xfrm>
            <a:off x="7908147" y="3889125"/>
            <a:ext cx="3022615" cy="1446550"/>
          </a:xfrm>
          <a:prstGeom prst="rect">
            <a:avLst/>
          </a:prstGeom>
          <a:noFill/>
          <a:ln>
            <a:noFill/>
          </a:ln>
        </p:spPr>
        <p:txBody>
          <a:bodyPr wrap="square" rtlCol="0" anchor="ctr">
            <a:spAutoFit/>
          </a:bodyPr>
          <a:lstStyle/>
          <a:p>
            <a:r>
              <a:rPr lang="en-US" sz="8800" b="1" spc="-290" dirty="0">
                <a:solidFill>
                  <a:srgbClr val="EC4687"/>
                </a:solidFill>
                <a:latin typeface="Poppins" pitchFamily="2" charset="77"/>
                <a:cs typeface="Poppins" pitchFamily="2" charset="77"/>
              </a:rPr>
              <a:t>31,5%</a:t>
            </a:r>
          </a:p>
        </p:txBody>
      </p:sp>
      <p:sp>
        <p:nvSpPr>
          <p:cNvPr id="11" name="TextBox 10">
            <a:extLst>
              <a:ext uri="{FF2B5EF4-FFF2-40B4-BE49-F238E27FC236}">
                <a16:creationId xmlns:a16="http://schemas.microsoft.com/office/drawing/2014/main" id="{8747D5B8-3AF8-3441-AD6F-9B31588DA40C}"/>
              </a:ext>
            </a:extLst>
          </p:cNvPr>
          <p:cNvSpPr txBox="1"/>
          <p:nvPr/>
        </p:nvSpPr>
        <p:spPr>
          <a:xfrm>
            <a:off x="2638097" y="3494020"/>
            <a:ext cx="4099036" cy="1231106"/>
          </a:xfrm>
          <a:prstGeom prst="rect">
            <a:avLst/>
          </a:prstGeom>
          <a:noFill/>
          <a:ln>
            <a:noFill/>
          </a:ln>
        </p:spPr>
        <p:txBody>
          <a:bodyPr wrap="square" rtlCol="0" anchor="b">
            <a:spAutoFit/>
          </a:bodyPr>
          <a:lstStyle/>
          <a:p>
            <a:pPr algn="r"/>
            <a:r>
              <a:rPr lang="en-US" sz="7400" spc="-290" dirty="0" err="1">
                <a:solidFill>
                  <a:srgbClr val="EC4687"/>
                </a:solidFill>
                <a:latin typeface="Poppins" pitchFamily="2" charset="77"/>
                <a:cs typeface="Poppins" pitchFamily="2" charset="77"/>
              </a:rPr>
              <a:t>januari</a:t>
            </a:r>
            <a:endParaRPr lang="en-US" sz="7400" spc="-290" dirty="0">
              <a:solidFill>
                <a:srgbClr val="EC4687"/>
              </a:solidFill>
              <a:latin typeface="Poppins" pitchFamily="2" charset="77"/>
              <a:cs typeface="Poppins" pitchFamily="2" charset="77"/>
            </a:endParaRPr>
          </a:p>
        </p:txBody>
      </p:sp>
      <p:sp>
        <p:nvSpPr>
          <p:cNvPr id="12" name="TextBox 11">
            <a:extLst>
              <a:ext uri="{FF2B5EF4-FFF2-40B4-BE49-F238E27FC236}">
                <a16:creationId xmlns:a16="http://schemas.microsoft.com/office/drawing/2014/main" id="{2291D315-C5B1-614B-9EAD-E9DC30E4463E}"/>
              </a:ext>
            </a:extLst>
          </p:cNvPr>
          <p:cNvSpPr txBox="1"/>
          <p:nvPr/>
        </p:nvSpPr>
        <p:spPr>
          <a:xfrm>
            <a:off x="2638097" y="4643929"/>
            <a:ext cx="4099036" cy="1231106"/>
          </a:xfrm>
          <a:prstGeom prst="rect">
            <a:avLst/>
          </a:prstGeom>
          <a:noFill/>
          <a:ln>
            <a:noFill/>
          </a:ln>
        </p:spPr>
        <p:txBody>
          <a:bodyPr wrap="square" rtlCol="0" anchor="t">
            <a:spAutoFit/>
          </a:bodyPr>
          <a:lstStyle/>
          <a:p>
            <a:pPr algn="r"/>
            <a:r>
              <a:rPr lang="en-US" sz="7400" b="1" spc="-290" dirty="0">
                <a:solidFill>
                  <a:srgbClr val="EC4687"/>
                </a:solidFill>
                <a:latin typeface="Poppins" pitchFamily="2" charset="77"/>
                <a:cs typeface="Poppins" pitchFamily="2" charset="77"/>
              </a:rPr>
              <a:t>2030</a:t>
            </a:r>
          </a:p>
        </p:txBody>
      </p:sp>
      <p:sp>
        <p:nvSpPr>
          <p:cNvPr id="13" name="TextBox 12">
            <a:extLst>
              <a:ext uri="{FF2B5EF4-FFF2-40B4-BE49-F238E27FC236}">
                <a16:creationId xmlns:a16="http://schemas.microsoft.com/office/drawing/2014/main" id="{C69298C7-428F-144F-9D92-61CF56B22275}"/>
              </a:ext>
            </a:extLst>
          </p:cNvPr>
          <p:cNvSpPr txBox="1"/>
          <p:nvPr/>
        </p:nvSpPr>
        <p:spPr>
          <a:xfrm>
            <a:off x="7908147" y="10133255"/>
            <a:ext cx="3022615" cy="1446550"/>
          </a:xfrm>
          <a:prstGeom prst="rect">
            <a:avLst/>
          </a:prstGeom>
          <a:noFill/>
        </p:spPr>
        <p:txBody>
          <a:bodyPr wrap="square" rtlCol="0" anchor="ctr">
            <a:spAutoFit/>
          </a:bodyPr>
          <a:lstStyle/>
          <a:p>
            <a:r>
              <a:rPr lang="en-US" sz="8800" b="1" spc="-290" dirty="0">
                <a:solidFill>
                  <a:schemeClr val="accent3"/>
                </a:solidFill>
                <a:latin typeface="Poppins" pitchFamily="2" charset="77"/>
                <a:cs typeface="Poppins" pitchFamily="2" charset="77"/>
              </a:rPr>
              <a:t>21,8%</a:t>
            </a:r>
          </a:p>
        </p:txBody>
      </p:sp>
      <p:sp>
        <p:nvSpPr>
          <p:cNvPr id="14" name="TextBox 13">
            <a:extLst>
              <a:ext uri="{FF2B5EF4-FFF2-40B4-BE49-F238E27FC236}">
                <a16:creationId xmlns:a16="http://schemas.microsoft.com/office/drawing/2014/main" id="{6B46E5D0-5811-364E-BD71-7E36B7784AF2}"/>
              </a:ext>
            </a:extLst>
          </p:cNvPr>
          <p:cNvSpPr txBox="1"/>
          <p:nvPr/>
        </p:nvSpPr>
        <p:spPr>
          <a:xfrm>
            <a:off x="2638097" y="9738149"/>
            <a:ext cx="4099036" cy="1231106"/>
          </a:xfrm>
          <a:prstGeom prst="rect">
            <a:avLst/>
          </a:prstGeom>
          <a:noFill/>
        </p:spPr>
        <p:txBody>
          <a:bodyPr wrap="square" rtlCol="0" anchor="b">
            <a:spAutoFit/>
          </a:bodyPr>
          <a:lstStyle/>
          <a:p>
            <a:pPr algn="r"/>
            <a:r>
              <a:rPr lang="en-US" sz="7400" spc="-290" dirty="0" err="1">
                <a:solidFill>
                  <a:schemeClr val="accent3"/>
                </a:solidFill>
                <a:latin typeface="Poppins" pitchFamily="2" charset="77"/>
                <a:cs typeface="Poppins" pitchFamily="2" charset="77"/>
              </a:rPr>
              <a:t>januari</a:t>
            </a:r>
            <a:endParaRPr lang="en-US" sz="7400" spc="-290" dirty="0">
              <a:solidFill>
                <a:schemeClr val="accent3"/>
              </a:solidFill>
              <a:latin typeface="Poppins" pitchFamily="2" charset="77"/>
              <a:cs typeface="Poppins" pitchFamily="2" charset="77"/>
            </a:endParaRPr>
          </a:p>
        </p:txBody>
      </p:sp>
      <p:sp>
        <p:nvSpPr>
          <p:cNvPr id="15" name="TextBox 14">
            <a:extLst>
              <a:ext uri="{FF2B5EF4-FFF2-40B4-BE49-F238E27FC236}">
                <a16:creationId xmlns:a16="http://schemas.microsoft.com/office/drawing/2014/main" id="{7F14E1BE-5CC6-3C47-8CA1-235D6C5919D5}"/>
              </a:ext>
            </a:extLst>
          </p:cNvPr>
          <p:cNvSpPr txBox="1"/>
          <p:nvPr/>
        </p:nvSpPr>
        <p:spPr>
          <a:xfrm>
            <a:off x="2638097" y="10888060"/>
            <a:ext cx="4099036" cy="1231106"/>
          </a:xfrm>
          <a:prstGeom prst="rect">
            <a:avLst/>
          </a:prstGeom>
          <a:noFill/>
        </p:spPr>
        <p:txBody>
          <a:bodyPr wrap="square" rtlCol="0" anchor="t">
            <a:spAutoFit/>
          </a:bodyPr>
          <a:lstStyle/>
          <a:p>
            <a:pPr algn="r"/>
            <a:r>
              <a:rPr lang="en-US" sz="7400" b="1" spc="-290" dirty="0">
                <a:solidFill>
                  <a:schemeClr val="accent3"/>
                </a:solidFill>
                <a:latin typeface="Poppins" pitchFamily="2" charset="77"/>
                <a:cs typeface="Poppins" pitchFamily="2" charset="77"/>
              </a:rPr>
              <a:t>2006</a:t>
            </a:r>
          </a:p>
        </p:txBody>
      </p:sp>
      <p:sp>
        <p:nvSpPr>
          <p:cNvPr id="16" name="Freeform 213">
            <a:extLst>
              <a:ext uri="{FF2B5EF4-FFF2-40B4-BE49-F238E27FC236}">
                <a16:creationId xmlns:a16="http://schemas.microsoft.com/office/drawing/2014/main" id="{4B2DADE7-0C9C-B948-B455-8F11B4A61407}"/>
              </a:ext>
            </a:extLst>
          </p:cNvPr>
          <p:cNvSpPr>
            <a:spLocks noChangeArrowheads="1"/>
          </p:cNvSpPr>
          <p:nvPr/>
        </p:nvSpPr>
        <p:spPr bwMode="auto">
          <a:xfrm>
            <a:off x="1977254" y="3151085"/>
            <a:ext cx="20423147" cy="2994742"/>
          </a:xfrm>
          <a:prstGeom prst="roundRect">
            <a:avLst>
              <a:gd name="adj" fmla="val 10231"/>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 name="Freeform 214">
            <a:extLst>
              <a:ext uri="{FF2B5EF4-FFF2-40B4-BE49-F238E27FC236}">
                <a16:creationId xmlns:a16="http://schemas.microsoft.com/office/drawing/2014/main" id="{6C541FAC-0646-0844-863B-642424FD13BC}"/>
              </a:ext>
            </a:extLst>
          </p:cNvPr>
          <p:cNvSpPr>
            <a:spLocks noChangeArrowheads="1"/>
          </p:cNvSpPr>
          <p:nvPr/>
        </p:nvSpPr>
        <p:spPr bwMode="auto">
          <a:xfrm>
            <a:off x="1977254" y="9330950"/>
            <a:ext cx="20423147" cy="2994742"/>
          </a:xfrm>
          <a:prstGeom prst="roundRect">
            <a:avLst>
              <a:gd name="adj" fmla="val 10415"/>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 name="Freeform 17">
            <a:extLst>
              <a:ext uri="{FF2B5EF4-FFF2-40B4-BE49-F238E27FC236}">
                <a16:creationId xmlns:a16="http://schemas.microsoft.com/office/drawing/2014/main" id="{D236DBF7-2A79-A04C-847C-F8A664112B52}"/>
              </a:ext>
            </a:extLst>
          </p:cNvPr>
          <p:cNvSpPr>
            <a:spLocks noChangeArrowheads="1"/>
          </p:cNvSpPr>
          <p:nvPr/>
        </p:nvSpPr>
        <p:spPr bwMode="auto">
          <a:xfrm>
            <a:off x="13700925" y="9806827"/>
            <a:ext cx="1913068" cy="2179495"/>
          </a:xfrm>
          <a:custGeom>
            <a:avLst/>
            <a:gdLst>
              <a:gd name="connsiteX0" fmla="*/ 1218441 w 1913068"/>
              <a:gd name="connsiteY0" fmla="*/ 1981359 h 2179495"/>
              <a:gd name="connsiteX1" fmla="*/ 1218441 w 1913068"/>
              <a:gd name="connsiteY1" fmla="*/ 2119680 h 2179495"/>
              <a:gd name="connsiteX2" fmla="*/ 1843357 w 1913068"/>
              <a:gd name="connsiteY2" fmla="*/ 2119680 h 2179495"/>
              <a:gd name="connsiteX3" fmla="*/ 1801032 w 1913068"/>
              <a:gd name="connsiteY3" fmla="*/ 1981359 h 2179495"/>
              <a:gd name="connsiteX4" fmla="*/ 1717626 w 1913068"/>
              <a:gd name="connsiteY4" fmla="*/ 1981359 h 2179495"/>
              <a:gd name="connsiteX5" fmla="*/ 111768 w 1913068"/>
              <a:gd name="connsiteY5" fmla="*/ 1981359 h 2179495"/>
              <a:gd name="connsiteX6" fmla="*/ 70687 w 1913068"/>
              <a:gd name="connsiteY6" fmla="*/ 2119680 h 2179495"/>
              <a:gd name="connsiteX7" fmla="*/ 694358 w 1913068"/>
              <a:gd name="connsiteY7" fmla="*/ 2119680 h 2179495"/>
              <a:gd name="connsiteX8" fmla="*/ 694358 w 1913068"/>
              <a:gd name="connsiteY8" fmla="*/ 1981359 h 2179495"/>
              <a:gd name="connsiteX9" fmla="*/ 195173 w 1913068"/>
              <a:gd name="connsiteY9" fmla="*/ 1981359 h 2179495"/>
              <a:gd name="connsiteX10" fmla="*/ 986898 w 1913068"/>
              <a:gd name="connsiteY10" fmla="*/ 1715932 h 2179495"/>
              <a:gd name="connsiteX11" fmla="*/ 986898 w 1913068"/>
              <a:gd name="connsiteY11" fmla="*/ 2119680 h 2179495"/>
              <a:gd name="connsiteX12" fmla="*/ 1158688 w 1913068"/>
              <a:gd name="connsiteY12" fmla="*/ 2119680 h 2179495"/>
              <a:gd name="connsiteX13" fmla="*/ 1158688 w 1913068"/>
              <a:gd name="connsiteY13" fmla="*/ 1722162 h 2179495"/>
              <a:gd name="connsiteX14" fmla="*/ 1152464 w 1913068"/>
              <a:gd name="connsiteY14" fmla="*/ 1715932 h 2179495"/>
              <a:gd name="connsiteX15" fmla="*/ 760335 w 1913068"/>
              <a:gd name="connsiteY15" fmla="*/ 1715932 h 2179495"/>
              <a:gd name="connsiteX16" fmla="*/ 755356 w 1913068"/>
              <a:gd name="connsiteY16" fmla="*/ 1722162 h 2179495"/>
              <a:gd name="connsiteX17" fmla="*/ 755356 w 1913068"/>
              <a:gd name="connsiteY17" fmla="*/ 2119680 h 2179495"/>
              <a:gd name="connsiteX18" fmla="*/ 925901 w 1913068"/>
              <a:gd name="connsiteY18" fmla="*/ 2119680 h 2179495"/>
              <a:gd name="connsiteX19" fmla="*/ 925901 w 1913068"/>
              <a:gd name="connsiteY19" fmla="*/ 1715932 h 2179495"/>
              <a:gd name="connsiteX20" fmla="*/ 1349244 w 1913068"/>
              <a:gd name="connsiteY20" fmla="*/ 1251423 h 2179495"/>
              <a:gd name="connsiteX21" fmla="*/ 1349244 w 1913068"/>
              <a:gd name="connsiteY21" fmla="*/ 1521332 h 2179495"/>
              <a:gd name="connsiteX22" fmla="*/ 1486925 w 1913068"/>
              <a:gd name="connsiteY22" fmla="*/ 1521332 h 2179495"/>
              <a:gd name="connsiteX23" fmla="*/ 1486925 w 1913068"/>
              <a:gd name="connsiteY23" fmla="*/ 1251423 h 2179495"/>
              <a:gd name="connsiteX24" fmla="*/ 887829 w 1913068"/>
              <a:gd name="connsiteY24" fmla="*/ 1251423 h 2179495"/>
              <a:gd name="connsiteX25" fmla="*/ 887829 w 1913068"/>
              <a:gd name="connsiteY25" fmla="*/ 1521332 h 2179495"/>
              <a:gd name="connsiteX26" fmla="*/ 1025510 w 1913068"/>
              <a:gd name="connsiteY26" fmla="*/ 1521332 h 2179495"/>
              <a:gd name="connsiteX27" fmla="*/ 1025510 w 1913068"/>
              <a:gd name="connsiteY27" fmla="*/ 1251423 h 2179495"/>
              <a:gd name="connsiteX28" fmla="*/ 427736 w 1913068"/>
              <a:gd name="connsiteY28" fmla="*/ 1251423 h 2179495"/>
              <a:gd name="connsiteX29" fmla="*/ 427736 w 1913068"/>
              <a:gd name="connsiteY29" fmla="*/ 1521332 h 2179495"/>
              <a:gd name="connsiteX30" fmla="*/ 566934 w 1913068"/>
              <a:gd name="connsiteY30" fmla="*/ 1521332 h 2179495"/>
              <a:gd name="connsiteX31" fmla="*/ 566934 w 1913068"/>
              <a:gd name="connsiteY31" fmla="*/ 1251423 h 2179495"/>
              <a:gd name="connsiteX32" fmla="*/ 1318235 w 1913068"/>
              <a:gd name="connsiteY32" fmla="*/ 1191994 h 2179495"/>
              <a:gd name="connsiteX33" fmla="*/ 1516694 w 1913068"/>
              <a:gd name="connsiteY33" fmla="*/ 1191994 h 2179495"/>
              <a:gd name="connsiteX34" fmla="*/ 1546462 w 1913068"/>
              <a:gd name="connsiteY34" fmla="*/ 1221709 h 2179495"/>
              <a:gd name="connsiteX35" fmla="*/ 1546462 w 1913068"/>
              <a:gd name="connsiteY35" fmla="*/ 1521332 h 2179495"/>
              <a:gd name="connsiteX36" fmla="*/ 1582433 w 1913068"/>
              <a:gd name="connsiteY36" fmla="*/ 1521332 h 2179495"/>
              <a:gd name="connsiteX37" fmla="*/ 1612202 w 1913068"/>
              <a:gd name="connsiteY37" fmla="*/ 1551046 h 2179495"/>
              <a:gd name="connsiteX38" fmla="*/ 1582433 w 1913068"/>
              <a:gd name="connsiteY38" fmla="*/ 1580761 h 2179495"/>
              <a:gd name="connsiteX39" fmla="*/ 1516694 w 1913068"/>
              <a:gd name="connsiteY39" fmla="*/ 1580761 h 2179495"/>
              <a:gd name="connsiteX40" fmla="*/ 1318235 w 1913068"/>
              <a:gd name="connsiteY40" fmla="*/ 1580761 h 2179495"/>
              <a:gd name="connsiteX41" fmla="*/ 1258698 w 1913068"/>
              <a:gd name="connsiteY41" fmla="*/ 1580761 h 2179495"/>
              <a:gd name="connsiteX42" fmla="*/ 1228929 w 1913068"/>
              <a:gd name="connsiteY42" fmla="*/ 1551046 h 2179495"/>
              <a:gd name="connsiteX43" fmla="*/ 1258698 w 1913068"/>
              <a:gd name="connsiteY43" fmla="*/ 1521332 h 2179495"/>
              <a:gd name="connsiteX44" fmla="*/ 1288466 w 1913068"/>
              <a:gd name="connsiteY44" fmla="*/ 1521332 h 2179495"/>
              <a:gd name="connsiteX45" fmla="*/ 1288466 w 1913068"/>
              <a:gd name="connsiteY45" fmla="*/ 1221709 h 2179495"/>
              <a:gd name="connsiteX46" fmla="*/ 1318235 w 1913068"/>
              <a:gd name="connsiteY46" fmla="*/ 1191994 h 2179495"/>
              <a:gd name="connsiteX47" fmla="*/ 858061 w 1913068"/>
              <a:gd name="connsiteY47" fmla="*/ 1191994 h 2179495"/>
              <a:gd name="connsiteX48" fmla="*/ 1055279 w 1913068"/>
              <a:gd name="connsiteY48" fmla="*/ 1191994 h 2179495"/>
              <a:gd name="connsiteX49" fmla="*/ 1085047 w 1913068"/>
              <a:gd name="connsiteY49" fmla="*/ 1221709 h 2179495"/>
              <a:gd name="connsiteX50" fmla="*/ 1085047 w 1913068"/>
              <a:gd name="connsiteY50" fmla="*/ 1521332 h 2179495"/>
              <a:gd name="connsiteX51" fmla="*/ 1121018 w 1913068"/>
              <a:gd name="connsiteY51" fmla="*/ 1521332 h 2179495"/>
              <a:gd name="connsiteX52" fmla="*/ 1150787 w 1913068"/>
              <a:gd name="connsiteY52" fmla="*/ 1551046 h 2179495"/>
              <a:gd name="connsiteX53" fmla="*/ 1121018 w 1913068"/>
              <a:gd name="connsiteY53" fmla="*/ 1580761 h 2179495"/>
              <a:gd name="connsiteX54" fmla="*/ 1055279 w 1913068"/>
              <a:gd name="connsiteY54" fmla="*/ 1580761 h 2179495"/>
              <a:gd name="connsiteX55" fmla="*/ 858061 w 1913068"/>
              <a:gd name="connsiteY55" fmla="*/ 1580761 h 2179495"/>
              <a:gd name="connsiteX56" fmla="*/ 797283 w 1913068"/>
              <a:gd name="connsiteY56" fmla="*/ 1580761 h 2179495"/>
              <a:gd name="connsiteX57" fmla="*/ 767514 w 1913068"/>
              <a:gd name="connsiteY57" fmla="*/ 1551046 h 2179495"/>
              <a:gd name="connsiteX58" fmla="*/ 797283 w 1913068"/>
              <a:gd name="connsiteY58" fmla="*/ 1521332 h 2179495"/>
              <a:gd name="connsiteX59" fmla="*/ 827051 w 1913068"/>
              <a:gd name="connsiteY59" fmla="*/ 1521332 h 2179495"/>
              <a:gd name="connsiteX60" fmla="*/ 827051 w 1913068"/>
              <a:gd name="connsiteY60" fmla="*/ 1221709 h 2179495"/>
              <a:gd name="connsiteX61" fmla="*/ 858061 w 1913068"/>
              <a:gd name="connsiteY61" fmla="*/ 1191994 h 2179495"/>
              <a:gd name="connsiteX62" fmla="*/ 397640 w 1913068"/>
              <a:gd name="connsiteY62" fmla="*/ 1191994 h 2179495"/>
              <a:gd name="connsiteX63" fmla="*/ 597031 w 1913068"/>
              <a:gd name="connsiteY63" fmla="*/ 1191994 h 2179495"/>
              <a:gd name="connsiteX64" fmla="*/ 627128 w 1913068"/>
              <a:gd name="connsiteY64" fmla="*/ 1221709 h 2179495"/>
              <a:gd name="connsiteX65" fmla="*/ 627128 w 1913068"/>
              <a:gd name="connsiteY65" fmla="*/ 1521332 h 2179495"/>
              <a:gd name="connsiteX66" fmla="*/ 664749 w 1913068"/>
              <a:gd name="connsiteY66" fmla="*/ 1521332 h 2179495"/>
              <a:gd name="connsiteX67" fmla="*/ 694846 w 1913068"/>
              <a:gd name="connsiteY67" fmla="*/ 1551046 h 2179495"/>
              <a:gd name="connsiteX68" fmla="*/ 664749 w 1913068"/>
              <a:gd name="connsiteY68" fmla="*/ 1580761 h 2179495"/>
              <a:gd name="connsiteX69" fmla="*/ 597031 w 1913068"/>
              <a:gd name="connsiteY69" fmla="*/ 1580761 h 2179495"/>
              <a:gd name="connsiteX70" fmla="*/ 397640 w 1913068"/>
              <a:gd name="connsiteY70" fmla="*/ 1580761 h 2179495"/>
              <a:gd name="connsiteX71" fmla="*/ 336192 w 1913068"/>
              <a:gd name="connsiteY71" fmla="*/ 1580761 h 2179495"/>
              <a:gd name="connsiteX72" fmla="*/ 306095 w 1913068"/>
              <a:gd name="connsiteY72" fmla="*/ 1551046 h 2179495"/>
              <a:gd name="connsiteX73" fmla="*/ 336192 w 1913068"/>
              <a:gd name="connsiteY73" fmla="*/ 1521332 h 2179495"/>
              <a:gd name="connsiteX74" fmla="*/ 366289 w 1913068"/>
              <a:gd name="connsiteY74" fmla="*/ 1521332 h 2179495"/>
              <a:gd name="connsiteX75" fmla="*/ 366289 w 1913068"/>
              <a:gd name="connsiteY75" fmla="*/ 1221709 h 2179495"/>
              <a:gd name="connsiteX76" fmla="*/ 397640 w 1913068"/>
              <a:gd name="connsiteY76" fmla="*/ 1191994 h 2179495"/>
              <a:gd name="connsiteX77" fmla="*/ 1349881 w 1913068"/>
              <a:gd name="connsiteY77" fmla="*/ 790006 h 2179495"/>
              <a:gd name="connsiteX78" fmla="*/ 1349881 w 1913068"/>
              <a:gd name="connsiteY78" fmla="*/ 1058676 h 2179495"/>
              <a:gd name="connsiteX79" fmla="*/ 1486998 w 1913068"/>
              <a:gd name="connsiteY79" fmla="*/ 1058676 h 2179495"/>
              <a:gd name="connsiteX80" fmla="*/ 1486998 w 1913068"/>
              <a:gd name="connsiteY80" fmla="*/ 790006 h 2179495"/>
              <a:gd name="connsiteX81" fmla="*/ 888464 w 1913068"/>
              <a:gd name="connsiteY81" fmla="*/ 790006 h 2179495"/>
              <a:gd name="connsiteX82" fmla="*/ 888464 w 1913068"/>
              <a:gd name="connsiteY82" fmla="*/ 1058676 h 2179495"/>
              <a:gd name="connsiteX83" fmla="*/ 1025581 w 1913068"/>
              <a:gd name="connsiteY83" fmla="*/ 1058676 h 2179495"/>
              <a:gd name="connsiteX84" fmla="*/ 1025581 w 1913068"/>
              <a:gd name="connsiteY84" fmla="*/ 790006 h 2179495"/>
              <a:gd name="connsiteX85" fmla="*/ 427049 w 1913068"/>
              <a:gd name="connsiteY85" fmla="*/ 790006 h 2179495"/>
              <a:gd name="connsiteX86" fmla="*/ 427049 w 1913068"/>
              <a:gd name="connsiteY86" fmla="*/ 1058676 h 2179495"/>
              <a:gd name="connsiteX87" fmla="*/ 564166 w 1913068"/>
              <a:gd name="connsiteY87" fmla="*/ 1058676 h 2179495"/>
              <a:gd name="connsiteX88" fmla="*/ 564166 w 1913068"/>
              <a:gd name="connsiteY88" fmla="*/ 790006 h 2179495"/>
              <a:gd name="connsiteX89" fmla="*/ 1318999 w 1913068"/>
              <a:gd name="connsiteY89" fmla="*/ 730577 h 2179495"/>
              <a:gd name="connsiteX90" fmla="*/ 1516645 w 1913068"/>
              <a:gd name="connsiteY90" fmla="*/ 730577 h 2179495"/>
              <a:gd name="connsiteX91" fmla="*/ 1546292 w 1913068"/>
              <a:gd name="connsiteY91" fmla="*/ 760292 h 2179495"/>
              <a:gd name="connsiteX92" fmla="*/ 1546292 w 1913068"/>
              <a:gd name="connsiteY92" fmla="*/ 1089629 h 2179495"/>
              <a:gd name="connsiteX93" fmla="*/ 1516645 w 1913068"/>
              <a:gd name="connsiteY93" fmla="*/ 1119344 h 2179495"/>
              <a:gd name="connsiteX94" fmla="*/ 1318999 w 1913068"/>
              <a:gd name="connsiteY94" fmla="*/ 1119344 h 2179495"/>
              <a:gd name="connsiteX95" fmla="*/ 1289352 w 1913068"/>
              <a:gd name="connsiteY95" fmla="*/ 1089629 h 2179495"/>
              <a:gd name="connsiteX96" fmla="*/ 1289352 w 1913068"/>
              <a:gd name="connsiteY96" fmla="*/ 760292 h 2179495"/>
              <a:gd name="connsiteX97" fmla="*/ 1318999 w 1913068"/>
              <a:gd name="connsiteY97" fmla="*/ 730577 h 2179495"/>
              <a:gd name="connsiteX98" fmla="*/ 858817 w 1913068"/>
              <a:gd name="connsiteY98" fmla="*/ 730577 h 2179495"/>
              <a:gd name="connsiteX99" fmla="*/ 1055228 w 1913068"/>
              <a:gd name="connsiteY99" fmla="*/ 730577 h 2179495"/>
              <a:gd name="connsiteX100" fmla="*/ 1084875 w 1913068"/>
              <a:gd name="connsiteY100" fmla="*/ 760292 h 2179495"/>
              <a:gd name="connsiteX101" fmla="*/ 1084875 w 1913068"/>
              <a:gd name="connsiteY101" fmla="*/ 1089629 h 2179495"/>
              <a:gd name="connsiteX102" fmla="*/ 1055228 w 1913068"/>
              <a:gd name="connsiteY102" fmla="*/ 1119344 h 2179495"/>
              <a:gd name="connsiteX103" fmla="*/ 858817 w 1913068"/>
              <a:gd name="connsiteY103" fmla="*/ 1119344 h 2179495"/>
              <a:gd name="connsiteX104" fmla="*/ 827935 w 1913068"/>
              <a:gd name="connsiteY104" fmla="*/ 1089629 h 2179495"/>
              <a:gd name="connsiteX105" fmla="*/ 827935 w 1913068"/>
              <a:gd name="connsiteY105" fmla="*/ 760292 h 2179495"/>
              <a:gd name="connsiteX106" fmla="*/ 858817 w 1913068"/>
              <a:gd name="connsiteY106" fmla="*/ 730577 h 2179495"/>
              <a:gd name="connsiteX107" fmla="*/ 397402 w 1913068"/>
              <a:gd name="connsiteY107" fmla="*/ 730577 h 2179495"/>
              <a:gd name="connsiteX108" fmla="*/ 593813 w 1913068"/>
              <a:gd name="connsiteY108" fmla="*/ 730577 h 2179495"/>
              <a:gd name="connsiteX109" fmla="*/ 623460 w 1913068"/>
              <a:gd name="connsiteY109" fmla="*/ 760292 h 2179495"/>
              <a:gd name="connsiteX110" fmla="*/ 623460 w 1913068"/>
              <a:gd name="connsiteY110" fmla="*/ 1089629 h 2179495"/>
              <a:gd name="connsiteX111" fmla="*/ 593813 w 1913068"/>
              <a:gd name="connsiteY111" fmla="*/ 1119344 h 2179495"/>
              <a:gd name="connsiteX112" fmla="*/ 397402 w 1913068"/>
              <a:gd name="connsiteY112" fmla="*/ 1119344 h 2179495"/>
              <a:gd name="connsiteX113" fmla="*/ 366520 w 1913068"/>
              <a:gd name="connsiteY113" fmla="*/ 1089629 h 2179495"/>
              <a:gd name="connsiteX114" fmla="*/ 366520 w 1913068"/>
              <a:gd name="connsiteY114" fmla="*/ 760292 h 2179495"/>
              <a:gd name="connsiteX115" fmla="*/ 397402 w 1913068"/>
              <a:gd name="connsiteY115" fmla="*/ 730577 h 2179495"/>
              <a:gd name="connsiteX116" fmla="*/ 1349881 w 1913068"/>
              <a:gd name="connsiteY116" fmla="*/ 323099 h 2179495"/>
              <a:gd name="connsiteX117" fmla="*/ 1349881 w 1913068"/>
              <a:gd name="connsiteY117" fmla="*/ 593008 h 2179495"/>
              <a:gd name="connsiteX118" fmla="*/ 1486998 w 1913068"/>
              <a:gd name="connsiteY118" fmla="*/ 593008 h 2179495"/>
              <a:gd name="connsiteX119" fmla="*/ 1486998 w 1913068"/>
              <a:gd name="connsiteY119" fmla="*/ 323099 h 2179495"/>
              <a:gd name="connsiteX120" fmla="*/ 888464 w 1913068"/>
              <a:gd name="connsiteY120" fmla="*/ 323099 h 2179495"/>
              <a:gd name="connsiteX121" fmla="*/ 888464 w 1913068"/>
              <a:gd name="connsiteY121" fmla="*/ 593008 h 2179495"/>
              <a:gd name="connsiteX122" fmla="*/ 1025581 w 1913068"/>
              <a:gd name="connsiteY122" fmla="*/ 593008 h 2179495"/>
              <a:gd name="connsiteX123" fmla="*/ 1025581 w 1913068"/>
              <a:gd name="connsiteY123" fmla="*/ 323099 h 2179495"/>
              <a:gd name="connsiteX124" fmla="*/ 427049 w 1913068"/>
              <a:gd name="connsiteY124" fmla="*/ 323099 h 2179495"/>
              <a:gd name="connsiteX125" fmla="*/ 427049 w 1913068"/>
              <a:gd name="connsiteY125" fmla="*/ 593008 h 2179495"/>
              <a:gd name="connsiteX126" fmla="*/ 564166 w 1913068"/>
              <a:gd name="connsiteY126" fmla="*/ 593008 h 2179495"/>
              <a:gd name="connsiteX127" fmla="*/ 564166 w 1913068"/>
              <a:gd name="connsiteY127" fmla="*/ 323099 h 2179495"/>
              <a:gd name="connsiteX128" fmla="*/ 1318999 w 1913068"/>
              <a:gd name="connsiteY128" fmla="*/ 263669 h 2179495"/>
              <a:gd name="connsiteX129" fmla="*/ 1516645 w 1913068"/>
              <a:gd name="connsiteY129" fmla="*/ 263669 h 2179495"/>
              <a:gd name="connsiteX130" fmla="*/ 1546292 w 1913068"/>
              <a:gd name="connsiteY130" fmla="*/ 293384 h 2179495"/>
              <a:gd name="connsiteX131" fmla="*/ 1546292 w 1913068"/>
              <a:gd name="connsiteY131" fmla="*/ 621485 h 2179495"/>
              <a:gd name="connsiteX132" fmla="*/ 1516645 w 1913068"/>
              <a:gd name="connsiteY132" fmla="*/ 652438 h 2179495"/>
              <a:gd name="connsiteX133" fmla="*/ 1318999 w 1913068"/>
              <a:gd name="connsiteY133" fmla="*/ 652438 h 2179495"/>
              <a:gd name="connsiteX134" fmla="*/ 1289352 w 1913068"/>
              <a:gd name="connsiteY134" fmla="*/ 621485 h 2179495"/>
              <a:gd name="connsiteX135" fmla="*/ 1289352 w 1913068"/>
              <a:gd name="connsiteY135" fmla="*/ 293384 h 2179495"/>
              <a:gd name="connsiteX136" fmla="*/ 1318999 w 1913068"/>
              <a:gd name="connsiteY136" fmla="*/ 263669 h 2179495"/>
              <a:gd name="connsiteX137" fmla="*/ 858817 w 1913068"/>
              <a:gd name="connsiteY137" fmla="*/ 263669 h 2179495"/>
              <a:gd name="connsiteX138" fmla="*/ 1055228 w 1913068"/>
              <a:gd name="connsiteY138" fmla="*/ 263669 h 2179495"/>
              <a:gd name="connsiteX139" fmla="*/ 1084875 w 1913068"/>
              <a:gd name="connsiteY139" fmla="*/ 293384 h 2179495"/>
              <a:gd name="connsiteX140" fmla="*/ 1084875 w 1913068"/>
              <a:gd name="connsiteY140" fmla="*/ 621485 h 2179495"/>
              <a:gd name="connsiteX141" fmla="*/ 1055228 w 1913068"/>
              <a:gd name="connsiteY141" fmla="*/ 652438 h 2179495"/>
              <a:gd name="connsiteX142" fmla="*/ 858817 w 1913068"/>
              <a:gd name="connsiteY142" fmla="*/ 652438 h 2179495"/>
              <a:gd name="connsiteX143" fmla="*/ 827935 w 1913068"/>
              <a:gd name="connsiteY143" fmla="*/ 621485 h 2179495"/>
              <a:gd name="connsiteX144" fmla="*/ 827935 w 1913068"/>
              <a:gd name="connsiteY144" fmla="*/ 293384 h 2179495"/>
              <a:gd name="connsiteX145" fmla="*/ 858817 w 1913068"/>
              <a:gd name="connsiteY145" fmla="*/ 263669 h 2179495"/>
              <a:gd name="connsiteX146" fmla="*/ 397402 w 1913068"/>
              <a:gd name="connsiteY146" fmla="*/ 263669 h 2179495"/>
              <a:gd name="connsiteX147" fmla="*/ 593813 w 1913068"/>
              <a:gd name="connsiteY147" fmla="*/ 263669 h 2179495"/>
              <a:gd name="connsiteX148" fmla="*/ 623460 w 1913068"/>
              <a:gd name="connsiteY148" fmla="*/ 293384 h 2179495"/>
              <a:gd name="connsiteX149" fmla="*/ 623460 w 1913068"/>
              <a:gd name="connsiteY149" fmla="*/ 621485 h 2179495"/>
              <a:gd name="connsiteX150" fmla="*/ 593813 w 1913068"/>
              <a:gd name="connsiteY150" fmla="*/ 652438 h 2179495"/>
              <a:gd name="connsiteX151" fmla="*/ 397402 w 1913068"/>
              <a:gd name="connsiteY151" fmla="*/ 652438 h 2179495"/>
              <a:gd name="connsiteX152" fmla="*/ 366520 w 1913068"/>
              <a:gd name="connsiteY152" fmla="*/ 621485 h 2179495"/>
              <a:gd name="connsiteX153" fmla="*/ 366520 w 1913068"/>
              <a:gd name="connsiteY153" fmla="*/ 293384 h 2179495"/>
              <a:gd name="connsiteX154" fmla="*/ 397402 w 1913068"/>
              <a:gd name="connsiteY154" fmla="*/ 263669 h 2179495"/>
              <a:gd name="connsiteX155" fmla="*/ 225049 w 1913068"/>
              <a:gd name="connsiteY155" fmla="*/ 191905 h 2179495"/>
              <a:gd name="connsiteX156" fmla="*/ 225049 w 1913068"/>
              <a:gd name="connsiteY156" fmla="*/ 1921544 h 2179495"/>
              <a:gd name="connsiteX157" fmla="*/ 694358 w 1913068"/>
              <a:gd name="connsiteY157" fmla="*/ 1921544 h 2179495"/>
              <a:gd name="connsiteX158" fmla="*/ 694358 w 1913068"/>
              <a:gd name="connsiteY158" fmla="*/ 1722162 h 2179495"/>
              <a:gd name="connsiteX159" fmla="*/ 760335 w 1913068"/>
              <a:gd name="connsiteY159" fmla="*/ 1656117 h 2179495"/>
              <a:gd name="connsiteX160" fmla="*/ 1152464 w 1913068"/>
              <a:gd name="connsiteY160" fmla="*/ 1656117 h 2179495"/>
              <a:gd name="connsiteX161" fmla="*/ 1218441 w 1913068"/>
              <a:gd name="connsiteY161" fmla="*/ 1722162 h 2179495"/>
              <a:gd name="connsiteX162" fmla="*/ 1218441 w 1913068"/>
              <a:gd name="connsiteY162" fmla="*/ 1921544 h 2179495"/>
              <a:gd name="connsiteX163" fmla="*/ 1687750 w 1913068"/>
              <a:gd name="connsiteY163" fmla="*/ 1921544 h 2179495"/>
              <a:gd name="connsiteX164" fmla="*/ 1687750 w 1913068"/>
              <a:gd name="connsiteY164" fmla="*/ 191905 h 2179495"/>
              <a:gd name="connsiteX165" fmla="*/ 159072 w 1913068"/>
              <a:gd name="connsiteY165" fmla="*/ 59815 h 2179495"/>
              <a:gd name="connsiteX166" fmla="*/ 159072 w 1913068"/>
              <a:gd name="connsiteY166" fmla="*/ 132091 h 2179495"/>
              <a:gd name="connsiteX167" fmla="*/ 195173 w 1913068"/>
              <a:gd name="connsiteY167" fmla="*/ 132091 h 2179495"/>
              <a:gd name="connsiteX168" fmla="*/ 1717626 w 1913068"/>
              <a:gd name="connsiteY168" fmla="*/ 132091 h 2179495"/>
              <a:gd name="connsiteX169" fmla="*/ 1753727 w 1913068"/>
              <a:gd name="connsiteY169" fmla="*/ 132091 h 2179495"/>
              <a:gd name="connsiteX170" fmla="*/ 1753727 w 1913068"/>
              <a:gd name="connsiteY170" fmla="*/ 59815 h 2179495"/>
              <a:gd name="connsiteX171" fmla="*/ 129195 w 1913068"/>
              <a:gd name="connsiteY171" fmla="*/ 0 h 2179495"/>
              <a:gd name="connsiteX172" fmla="*/ 1783604 w 1913068"/>
              <a:gd name="connsiteY172" fmla="*/ 0 h 2179495"/>
              <a:gd name="connsiteX173" fmla="*/ 1813480 w 1913068"/>
              <a:gd name="connsiteY173" fmla="*/ 29907 h 2179495"/>
              <a:gd name="connsiteX174" fmla="*/ 1813480 w 1913068"/>
              <a:gd name="connsiteY174" fmla="*/ 161998 h 2179495"/>
              <a:gd name="connsiteX175" fmla="*/ 1783604 w 1913068"/>
              <a:gd name="connsiteY175" fmla="*/ 191905 h 2179495"/>
              <a:gd name="connsiteX176" fmla="*/ 1747503 w 1913068"/>
              <a:gd name="connsiteY176" fmla="*/ 191905 h 2179495"/>
              <a:gd name="connsiteX177" fmla="*/ 1747503 w 1913068"/>
              <a:gd name="connsiteY177" fmla="*/ 1921544 h 2179495"/>
              <a:gd name="connsiteX178" fmla="*/ 1823439 w 1913068"/>
              <a:gd name="connsiteY178" fmla="*/ 1921544 h 2179495"/>
              <a:gd name="connsiteX179" fmla="*/ 1852070 w 1913068"/>
              <a:gd name="connsiteY179" fmla="*/ 1942729 h 2179495"/>
              <a:gd name="connsiteX180" fmla="*/ 1911824 w 1913068"/>
              <a:gd name="connsiteY180" fmla="*/ 2140864 h 2179495"/>
              <a:gd name="connsiteX181" fmla="*/ 1908089 w 1913068"/>
              <a:gd name="connsiteY181" fmla="*/ 2167034 h 2179495"/>
              <a:gd name="connsiteX182" fmla="*/ 1883192 w 1913068"/>
              <a:gd name="connsiteY182" fmla="*/ 2179495 h 2179495"/>
              <a:gd name="connsiteX183" fmla="*/ 1188564 w 1913068"/>
              <a:gd name="connsiteY183" fmla="*/ 2179495 h 2179495"/>
              <a:gd name="connsiteX184" fmla="*/ 725480 w 1913068"/>
              <a:gd name="connsiteY184" fmla="*/ 2179495 h 2179495"/>
              <a:gd name="connsiteX185" fmla="*/ 29607 w 1913068"/>
              <a:gd name="connsiteY185" fmla="*/ 2179495 h 2179495"/>
              <a:gd name="connsiteX186" fmla="*/ 5955 w 1913068"/>
              <a:gd name="connsiteY186" fmla="*/ 2167034 h 2179495"/>
              <a:gd name="connsiteX187" fmla="*/ 976 w 1913068"/>
              <a:gd name="connsiteY187" fmla="*/ 2140864 h 2179495"/>
              <a:gd name="connsiteX188" fmla="*/ 60729 w 1913068"/>
              <a:gd name="connsiteY188" fmla="*/ 1942729 h 2179495"/>
              <a:gd name="connsiteX189" fmla="*/ 90605 w 1913068"/>
              <a:gd name="connsiteY189" fmla="*/ 1921544 h 2179495"/>
              <a:gd name="connsiteX190" fmla="*/ 165296 w 1913068"/>
              <a:gd name="connsiteY190" fmla="*/ 1921544 h 2179495"/>
              <a:gd name="connsiteX191" fmla="*/ 165296 w 1913068"/>
              <a:gd name="connsiteY191" fmla="*/ 191905 h 2179495"/>
              <a:gd name="connsiteX192" fmla="*/ 129195 w 1913068"/>
              <a:gd name="connsiteY192" fmla="*/ 191905 h 2179495"/>
              <a:gd name="connsiteX193" fmla="*/ 99319 w 1913068"/>
              <a:gd name="connsiteY193" fmla="*/ 161998 h 2179495"/>
              <a:gd name="connsiteX194" fmla="*/ 99319 w 1913068"/>
              <a:gd name="connsiteY194" fmla="*/ 29907 h 2179495"/>
              <a:gd name="connsiteX195" fmla="*/ 129195 w 1913068"/>
              <a:gd name="connsiteY195" fmla="*/ 0 h 2179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Lst>
            <a:rect l="l" t="t" r="r" b="b"/>
            <a:pathLst>
              <a:path w="1913068" h="2179495">
                <a:moveTo>
                  <a:pt x="1218441" y="1981359"/>
                </a:moveTo>
                <a:lnTo>
                  <a:pt x="1218441" y="2119680"/>
                </a:lnTo>
                <a:lnTo>
                  <a:pt x="1843357" y="2119680"/>
                </a:lnTo>
                <a:lnTo>
                  <a:pt x="1801032" y="1981359"/>
                </a:lnTo>
                <a:lnTo>
                  <a:pt x="1717626" y="1981359"/>
                </a:lnTo>
                <a:close/>
                <a:moveTo>
                  <a:pt x="111768" y="1981359"/>
                </a:moveTo>
                <a:lnTo>
                  <a:pt x="70687" y="2119680"/>
                </a:lnTo>
                <a:lnTo>
                  <a:pt x="694358" y="2119680"/>
                </a:lnTo>
                <a:lnTo>
                  <a:pt x="694358" y="1981359"/>
                </a:lnTo>
                <a:lnTo>
                  <a:pt x="195173" y="1981359"/>
                </a:lnTo>
                <a:close/>
                <a:moveTo>
                  <a:pt x="986898" y="1715932"/>
                </a:moveTo>
                <a:lnTo>
                  <a:pt x="986898" y="2119680"/>
                </a:lnTo>
                <a:lnTo>
                  <a:pt x="1158688" y="2119680"/>
                </a:lnTo>
                <a:lnTo>
                  <a:pt x="1158688" y="1722162"/>
                </a:lnTo>
                <a:cubicBezTo>
                  <a:pt x="1158688" y="1718424"/>
                  <a:pt x="1154954" y="1715932"/>
                  <a:pt x="1152464" y="1715932"/>
                </a:cubicBezTo>
                <a:close/>
                <a:moveTo>
                  <a:pt x="760335" y="1715932"/>
                </a:moveTo>
                <a:cubicBezTo>
                  <a:pt x="757846" y="1715932"/>
                  <a:pt x="755356" y="1718424"/>
                  <a:pt x="755356" y="1722162"/>
                </a:cubicBezTo>
                <a:lnTo>
                  <a:pt x="755356" y="2119680"/>
                </a:lnTo>
                <a:lnTo>
                  <a:pt x="925901" y="2119680"/>
                </a:lnTo>
                <a:lnTo>
                  <a:pt x="925901" y="1715932"/>
                </a:lnTo>
                <a:close/>
                <a:moveTo>
                  <a:pt x="1349244" y="1251423"/>
                </a:moveTo>
                <a:lnTo>
                  <a:pt x="1349244" y="1521332"/>
                </a:lnTo>
                <a:lnTo>
                  <a:pt x="1486925" y="1521332"/>
                </a:lnTo>
                <a:lnTo>
                  <a:pt x="1486925" y="1251423"/>
                </a:lnTo>
                <a:close/>
                <a:moveTo>
                  <a:pt x="887829" y="1251423"/>
                </a:moveTo>
                <a:lnTo>
                  <a:pt x="887829" y="1521332"/>
                </a:lnTo>
                <a:lnTo>
                  <a:pt x="1025510" y="1521332"/>
                </a:lnTo>
                <a:lnTo>
                  <a:pt x="1025510" y="1251423"/>
                </a:lnTo>
                <a:close/>
                <a:moveTo>
                  <a:pt x="427736" y="1251423"/>
                </a:moveTo>
                <a:lnTo>
                  <a:pt x="427736" y="1521332"/>
                </a:lnTo>
                <a:lnTo>
                  <a:pt x="566934" y="1521332"/>
                </a:lnTo>
                <a:lnTo>
                  <a:pt x="566934" y="1251423"/>
                </a:lnTo>
                <a:close/>
                <a:moveTo>
                  <a:pt x="1318235" y="1191994"/>
                </a:moveTo>
                <a:lnTo>
                  <a:pt x="1516694" y="1191994"/>
                </a:lnTo>
                <a:cubicBezTo>
                  <a:pt x="1532818" y="1191994"/>
                  <a:pt x="1546462" y="1205613"/>
                  <a:pt x="1546462" y="1221709"/>
                </a:cubicBezTo>
                <a:lnTo>
                  <a:pt x="1546462" y="1521332"/>
                </a:lnTo>
                <a:lnTo>
                  <a:pt x="1582433" y="1521332"/>
                </a:lnTo>
                <a:cubicBezTo>
                  <a:pt x="1598558" y="1521332"/>
                  <a:pt x="1612202" y="1533713"/>
                  <a:pt x="1612202" y="1551046"/>
                </a:cubicBezTo>
                <a:cubicBezTo>
                  <a:pt x="1612202" y="1567142"/>
                  <a:pt x="1598558" y="1580761"/>
                  <a:pt x="1582433" y="1580761"/>
                </a:cubicBezTo>
                <a:lnTo>
                  <a:pt x="1516694" y="1580761"/>
                </a:lnTo>
                <a:lnTo>
                  <a:pt x="1318235" y="1580761"/>
                </a:lnTo>
                <a:lnTo>
                  <a:pt x="1258698" y="1580761"/>
                </a:lnTo>
                <a:cubicBezTo>
                  <a:pt x="1241333" y="1580761"/>
                  <a:pt x="1228929" y="1567142"/>
                  <a:pt x="1228929" y="1551046"/>
                </a:cubicBezTo>
                <a:cubicBezTo>
                  <a:pt x="1228929" y="1533713"/>
                  <a:pt x="1241333" y="1521332"/>
                  <a:pt x="1258698" y="1521332"/>
                </a:cubicBezTo>
                <a:lnTo>
                  <a:pt x="1288466" y="1521332"/>
                </a:lnTo>
                <a:lnTo>
                  <a:pt x="1288466" y="1221709"/>
                </a:lnTo>
                <a:cubicBezTo>
                  <a:pt x="1288466" y="1205613"/>
                  <a:pt x="1302111" y="1191994"/>
                  <a:pt x="1318235" y="1191994"/>
                </a:cubicBezTo>
                <a:close/>
                <a:moveTo>
                  <a:pt x="858061" y="1191994"/>
                </a:moveTo>
                <a:lnTo>
                  <a:pt x="1055279" y="1191994"/>
                </a:lnTo>
                <a:cubicBezTo>
                  <a:pt x="1071403" y="1191994"/>
                  <a:pt x="1085047" y="1205613"/>
                  <a:pt x="1085047" y="1221709"/>
                </a:cubicBezTo>
                <a:lnTo>
                  <a:pt x="1085047" y="1521332"/>
                </a:lnTo>
                <a:lnTo>
                  <a:pt x="1121018" y="1521332"/>
                </a:lnTo>
                <a:cubicBezTo>
                  <a:pt x="1137143" y="1521332"/>
                  <a:pt x="1150787" y="1533713"/>
                  <a:pt x="1150787" y="1551046"/>
                </a:cubicBezTo>
                <a:cubicBezTo>
                  <a:pt x="1150787" y="1567142"/>
                  <a:pt x="1137143" y="1580761"/>
                  <a:pt x="1121018" y="1580761"/>
                </a:cubicBezTo>
                <a:lnTo>
                  <a:pt x="1055279" y="1580761"/>
                </a:lnTo>
                <a:lnTo>
                  <a:pt x="858061" y="1580761"/>
                </a:lnTo>
                <a:lnTo>
                  <a:pt x="797283" y="1580761"/>
                </a:lnTo>
                <a:cubicBezTo>
                  <a:pt x="781158" y="1580761"/>
                  <a:pt x="767514" y="1567142"/>
                  <a:pt x="767514" y="1551046"/>
                </a:cubicBezTo>
                <a:cubicBezTo>
                  <a:pt x="767514" y="1533713"/>
                  <a:pt x="781158" y="1521332"/>
                  <a:pt x="797283" y="1521332"/>
                </a:cubicBezTo>
                <a:lnTo>
                  <a:pt x="827051" y="1521332"/>
                </a:lnTo>
                <a:lnTo>
                  <a:pt x="827051" y="1221709"/>
                </a:lnTo>
                <a:cubicBezTo>
                  <a:pt x="827051" y="1205613"/>
                  <a:pt x="840696" y="1191994"/>
                  <a:pt x="858061" y="1191994"/>
                </a:cubicBezTo>
                <a:close/>
                <a:moveTo>
                  <a:pt x="397640" y="1191994"/>
                </a:moveTo>
                <a:lnTo>
                  <a:pt x="597031" y="1191994"/>
                </a:lnTo>
                <a:cubicBezTo>
                  <a:pt x="613334" y="1191994"/>
                  <a:pt x="627128" y="1205613"/>
                  <a:pt x="627128" y="1221709"/>
                </a:cubicBezTo>
                <a:lnTo>
                  <a:pt x="627128" y="1521332"/>
                </a:lnTo>
                <a:lnTo>
                  <a:pt x="664749" y="1521332"/>
                </a:lnTo>
                <a:cubicBezTo>
                  <a:pt x="681052" y="1521332"/>
                  <a:pt x="694846" y="1533713"/>
                  <a:pt x="694846" y="1551046"/>
                </a:cubicBezTo>
                <a:cubicBezTo>
                  <a:pt x="694846" y="1567142"/>
                  <a:pt x="681052" y="1580761"/>
                  <a:pt x="664749" y="1580761"/>
                </a:cubicBezTo>
                <a:lnTo>
                  <a:pt x="597031" y="1580761"/>
                </a:lnTo>
                <a:lnTo>
                  <a:pt x="397640" y="1580761"/>
                </a:lnTo>
                <a:lnTo>
                  <a:pt x="336192" y="1580761"/>
                </a:lnTo>
                <a:cubicBezTo>
                  <a:pt x="319889" y="1580761"/>
                  <a:pt x="306095" y="1567142"/>
                  <a:pt x="306095" y="1551046"/>
                </a:cubicBezTo>
                <a:cubicBezTo>
                  <a:pt x="306095" y="1533713"/>
                  <a:pt x="319889" y="1521332"/>
                  <a:pt x="336192" y="1521332"/>
                </a:cubicBezTo>
                <a:lnTo>
                  <a:pt x="366289" y="1521332"/>
                </a:lnTo>
                <a:lnTo>
                  <a:pt x="366289" y="1221709"/>
                </a:lnTo>
                <a:cubicBezTo>
                  <a:pt x="366289" y="1205613"/>
                  <a:pt x="380083" y="1191994"/>
                  <a:pt x="397640" y="1191994"/>
                </a:cubicBezTo>
                <a:close/>
                <a:moveTo>
                  <a:pt x="1349881" y="790006"/>
                </a:moveTo>
                <a:lnTo>
                  <a:pt x="1349881" y="1058676"/>
                </a:lnTo>
                <a:lnTo>
                  <a:pt x="1486998" y="1058676"/>
                </a:lnTo>
                <a:lnTo>
                  <a:pt x="1486998" y="790006"/>
                </a:lnTo>
                <a:close/>
                <a:moveTo>
                  <a:pt x="888464" y="790006"/>
                </a:moveTo>
                <a:lnTo>
                  <a:pt x="888464" y="1058676"/>
                </a:lnTo>
                <a:lnTo>
                  <a:pt x="1025581" y="1058676"/>
                </a:lnTo>
                <a:lnTo>
                  <a:pt x="1025581" y="790006"/>
                </a:lnTo>
                <a:close/>
                <a:moveTo>
                  <a:pt x="427049" y="790006"/>
                </a:moveTo>
                <a:lnTo>
                  <a:pt x="427049" y="1058676"/>
                </a:lnTo>
                <a:lnTo>
                  <a:pt x="564166" y="1058676"/>
                </a:lnTo>
                <a:lnTo>
                  <a:pt x="564166" y="790006"/>
                </a:lnTo>
                <a:close/>
                <a:moveTo>
                  <a:pt x="1318999" y="730577"/>
                </a:moveTo>
                <a:lnTo>
                  <a:pt x="1516645" y="730577"/>
                </a:lnTo>
                <a:cubicBezTo>
                  <a:pt x="1532704" y="730577"/>
                  <a:pt x="1546292" y="742958"/>
                  <a:pt x="1546292" y="760292"/>
                </a:cubicBezTo>
                <a:lnTo>
                  <a:pt x="1546292" y="1089629"/>
                </a:lnTo>
                <a:cubicBezTo>
                  <a:pt x="1546292" y="1105725"/>
                  <a:pt x="1532704" y="1119344"/>
                  <a:pt x="1516645" y="1119344"/>
                </a:cubicBezTo>
                <a:lnTo>
                  <a:pt x="1318999" y="1119344"/>
                </a:lnTo>
                <a:cubicBezTo>
                  <a:pt x="1302940" y="1119344"/>
                  <a:pt x="1289352" y="1105725"/>
                  <a:pt x="1289352" y="1089629"/>
                </a:cubicBezTo>
                <a:lnTo>
                  <a:pt x="1289352" y="760292"/>
                </a:lnTo>
                <a:cubicBezTo>
                  <a:pt x="1289352" y="742958"/>
                  <a:pt x="1302940" y="730577"/>
                  <a:pt x="1318999" y="730577"/>
                </a:cubicBezTo>
                <a:close/>
                <a:moveTo>
                  <a:pt x="858817" y="730577"/>
                </a:moveTo>
                <a:lnTo>
                  <a:pt x="1055228" y="730577"/>
                </a:lnTo>
                <a:cubicBezTo>
                  <a:pt x="1071287" y="730577"/>
                  <a:pt x="1084875" y="742958"/>
                  <a:pt x="1084875" y="760292"/>
                </a:cubicBezTo>
                <a:lnTo>
                  <a:pt x="1084875" y="1089629"/>
                </a:lnTo>
                <a:cubicBezTo>
                  <a:pt x="1084875" y="1105725"/>
                  <a:pt x="1071287" y="1119344"/>
                  <a:pt x="1055228" y="1119344"/>
                </a:cubicBezTo>
                <a:lnTo>
                  <a:pt x="858817" y="1119344"/>
                </a:lnTo>
                <a:cubicBezTo>
                  <a:pt x="841523" y="1119344"/>
                  <a:pt x="827935" y="1105725"/>
                  <a:pt x="827935" y="1089629"/>
                </a:cubicBezTo>
                <a:lnTo>
                  <a:pt x="827935" y="760292"/>
                </a:lnTo>
                <a:cubicBezTo>
                  <a:pt x="827935" y="742958"/>
                  <a:pt x="841523" y="730577"/>
                  <a:pt x="858817" y="730577"/>
                </a:cubicBezTo>
                <a:close/>
                <a:moveTo>
                  <a:pt x="397402" y="730577"/>
                </a:moveTo>
                <a:lnTo>
                  <a:pt x="593813" y="730577"/>
                </a:lnTo>
                <a:cubicBezTo>
                  <a:pt x="609872" y="730577"/>
                  <a:pt x="623460" y="742958"/>
                  <a:pt x="623460" y="760292"/>
                </a:cubicBezTo>
                <a:lnTo>
                  <a:pt x="623460" y="1089629"/>
                </a:lnTo>
                <a:cubicBezTo>
                  <a:pt x="623460" y="1105725"/>
                  <a:pt x="609872" y="1119344"/>
                  <a:pt x="593813" y="1119344"/>
                </a:cubicBezTo>
                <a:lnTo>
                  <a:pt x="397402" y="1119344"/>
                </a:lnTo>
                <a:cubicBezTo>
                  <a:pt x="380108" y="1119344"/>
                  <a:pt x="366520" y="1105725"/>
                  <a:pt x="366520" y="1089629"/>
                </a:cubicBezTo>
                <a:lnTo>
                  <a:pt x="366520" y="760292"/>
                </a:lnTo>
                <a:cubicBezTo>
                  <a:pt x="366520" y="742958"/>
                  <a:pt x="380108" y="730577"/>
                  <a:pt x="397402" y="730577"/>
                </a:cubicBezTo>
                <a:close/>
                <a:moveTo>
                  <a:pt x="1349881" y="323099"/>
                </a:moveTo>
                <a:lnTo>
                  <a:pt x="1349881" y="593008"/>
                </a:lnTo>
                <a:lnTo>
                  <a:pt x="1486998" y="593008"/>
                </a:lnTo>
                <a:lnTo>
                  <a:pt x="1486998" y="323099"/>
                </a:lnTo>
                <a:close/>
                <a:moveTo>
                  <a:pt x="888464" y="323099"/>
                </a:moveTo>
                <a:lnTo>
                  <a:pt x="888464" y="593008"/>
                </a:lnTo>
                <a:lnTo>
                  <a:pt x="1025581" y="593008"/>
                </a:lnTo>
                <a:lnTo>
                  <a:pt x="1025581" y="323099"/>
                </a:lnTo>
                <a:close/>
                <a:moveTo>
                  <a:pt x="427049" y="323099"/>
                </a:moveTo>
                <a:lnTo>
                  <a:pt x="427049" y="593008"/>
                </a:lnTo>
                <a:lnTo>
                  <a:pt x="564166" y="593008"/>
                </a:lnTo>
                <a:lnTo>
                  <a:pt x="564166" y="323099"/>
                </a:lnTo>
                <a:close/>
                <a:moveTo>
                  <a:pt x="1318999" y="263669"/>
                </a:moveTo>
                <a:lnTo>
                  <a:pt x="1516645" y="263669"/>
                </a:lnTo>
                <a:cubicBezTo>
                  <a:pt x="1532704" y="263669"/>
                  <a:pt x="1546292" y="276050"/>
                  <a:pt x="1546292" y="293384"/>
                </a:cubicBezTo>
                <a:lnTo>
                  <a:pt x="1546292" y="621485"/>
                </a:lnTo>
                <a:cubicBezTo>
                  <a:pt x="1546292" y="638819"/>
                  <a:pt x="1532704" y="652438"/>
                  <a:pt x="1516645" y="652438"/>
                </a:cubicBezTo>
                <a:lnTo>
                  <a:pt x="1318999" y="652438"/>
                </a:lnTo>
                <a:cubicBezTo>
                  <a:pt x="1302940" y="652438"/>
                  <a:pt x="1289352" y="638819"/>
                  <a:pt x="1289352" y="621485"/>
                </a:cubicBezTo>
                <a:lnTo>
                  <a:pt x="1289352" y="293384"/>
                </a:lnTo>
                <a:cubicBezTo>
                  <a:pt x="1289352" y="276050"/>
                  <a:pt x="1302940" y="263669"/>
                  <a:pt x="1318999" y="263669"/>
                </a:cubicBezTo>
                <a:close/>
                <a:moveTo>
                  <a:pt x="858817" y="263669"/>
                </a:moveTo>
                <a:lnTo>
                  <a:pt x="1055228" y="263669"/>
                </a:lnTo>
                <a:cubicBezTo>
                  <a:pt x="1071287" y="263669"/>
                  <a:pt x="1084875" y="276050"/>
                  <a:pt x="1084875" y="293384"/>
                </a:cubicBezTo>
                <a:lnTo>
                  <a:pt x="1084875" y="621485"/>
                </a:lnTo>
                <a:cubicBezTo>
                  <a:pt x="1084875" y="638819"/>
                  <a:pt x="1071287" y="652438"/>
                  <a:pt x="1055228" y="652438"/>
                </a:cubicBezTo>
                <a:lnTo>
                  <a:pt x="858817" y="652438"/>
                </a:lnTo>
                <a:cubicBezTo>
                  <a:pt x="841523" y="652438"/>
                  <a:pt x="827935" y="638819"/>
                  <a:pt x="827935" y="621485"/>
                </a:cubicBezTo>
                <a:lnTo>
                  <a:pt x="827935" y="293384"/>
                </a:lnTo>
                <a:cubicBezTo>
                  <a:pt x="827935" y="276050"/>
                  <a:pt x="841523" y="263669"/>
                  <a:pt x="858817" y="263669"/>
                </a:cubicBezTo>
                <a:close/>
                <a:moveTo>
                  <a:pt x="397402" y="263669"/>
                </a:moveTo>
                <a:lnTo>
                  <a:pt x="593813" y="263669"/>
                </a:lnTo>
                <a:cubicBezTo>
                  <a:pt x="609872" y="263669"/>
                  <a:pt x="623460" y="276050"/>
                  <a:pt x="623460" y="293384"/>
                </a:cubicBezTo>
                <a:lnTo>
                  <a:pt x="623460" y="621485"/>
                </a:lnTo>
                <a:cubicBezTo>
                  <a:pt x="623460" y="638819"/>
                  <a:pt x="609872" y="652438"/>
                  <a:pt x="593813" y="652438"/>
                </a:cubicBezTo>
                <a:lnTo>
                  <a:pt x="397402" y="652438"/>
                </a:lnTo>
                <a:cubicBezTo>
                  <a:pt x="380108" y="652438"/>
                  <a:pt x="366520" y="638819"/>
                  <a:pt x="366520" y="621485"/>
                </a:cubicBezTo>
                <a:lnTo>
                  <a:pt x="366520" y="293384"/>
                </a:lnTo>
                <a:cubicBezTo>
                  <a:pt x="366520" y="276050"/>
                  <a:pt x="380108" y="263669"/>
                  <a:pt x="397402" y="263669"/>
                </a:cubicBezTo>
                <a:close/>
                <a:moveTo>
                  <a:pt x="225049" y="191905"/>
                </a:moveTo>
                <a:lnTo>
                  <a:pt x="225049" y="1921544"/>
                </a:lnTo>
                <a:lnTo>
                  <a:pt x="694358" y="1921544"/>
                </a:lnTo>
                <a:lnTo>
                  <a:pt x="694358" y="1722162"/>
                </a:lnTo>
                <a:cubicBezTo>
                  <a:pt x="694358" y="1686024"/>
                  <a:pt x="724235" y="1656117"/>
                  <a:pt x="760335" y="1656117"/>
                </a:cubicBezTo>
                <a:lnTo>
                  <a:pt x="1152464" y="1656117"/>
                </a:lnTo>
                <a:cubicBezTo>
                  <a:pt x="1188564" y="1656117"/>
                  <a:pt x="1218441" y="1686024"/>
                  <a:pt x="1218441" y="1722162"/>
                </a:cubicBezTo>
                <a:lnTo>
                  <a:pt x="1218441" y="1921544"/>
                </a:lnTo>
                <a:lnTo>
                  <a:pt x="1687750" y="1921544"/>
                </a:lnTo>
                <a:lnTo>
                  <a:pt x="1687750" y="191905"/>
                </a:lnTo>
                <a:close/>
                <a:moveTo>
                  <a:pt x="159072" y="59815"/>
                </a:moveTo>
                <a:lnTo>
                  <a:pt x="159072" y="132091"/>
                </a:lnTo>
                <a:lnTo>
                  <a:pt x="195173" y="132091"/>
                </a:lnTo>
                <a:lnTo>
                  <a:pt x="1717626" y="132091"/>
                </a:lnTo>
                <a:lnTo>
                  <a:pt x="1753727" y="132091"/>
                </a:lnTo>
                <a:lnTo>
                  <a:pt x="1753727" y="59815"/>
                </a:lnTo>
                <a:close/>
                <a:moveTo>
                  <a:pt x="129195" y="0"/>
                </a:moveTo>
                <a:lnTo>
                  <a:pt x="1783604" y="0"/>
                </a:lnTo>
                <a:cubicBezTo>
                  <a:pt x="1799787" y="0"/>
                  <a:pt x="1813480" y="13708"/>
                  <a:pt x="1813480" y="29907"/>
                </a:cubicBezTo>
                <a:lnTo>
                  <a:pt x="1813480" y="161998"/>
                </a:lnTo>
                <a:cubicBezTo>
                  <a:pt x="1813480" y="179444"/>
                  <a:pt x="1799787" y="191905"/>
                  <a:pt x="1783604" y="191905"/>
                </a:cubicBezTo>
                <a:lnTo>
                  <a:pt x="1747503" y="191905"/>
                </a:lnTo>
                <a:lnTo>
                  <a:pt x="1747503" y="1921544"/>
                </a:lnTo>
                <a:lnTo>
                  <a:pt x="1823439" y="1921544"/>
                </a:lnTo>
                <a:cubicBezTo>
                  <a:pt x="1835888" y="1921544"/>
                  <a:pt x="1848336" y="1930267"/>
                  <a:pt x="1852070" y="1942729"/>
                </a:cubicBezTo>
                <a:lnTo>
                  <a:pt x="1911824" y="2140864"/>
                </a:lnTo>
                <a:cubicBezTo>
                  <a:pt x="1914313" y="2150834"/>
                  <a:pt x="1913068" y="2159557"/>
                  <a:pt x="1908089" y="2167034"/>
                </a:cubicBezTo>
                <a:cubicBezTo>
                  <a:pt x="1901865" y="2175756"/>
                  <a:pt x="1891906" y="2179495"/>
                  <a:pt x="1883192" y="2179495"/>
                </a:cubicBezTo>
                <a:lnTo>
                  <a:pt x="1188564" y="2179495"/>
                </a:lnTo>
                <a:lnTo>
                  <a:pt x="725480" y="2179495"/>
                </a:lnTo>
                <a:lnTo>
                  <a:pt x="29607" y="2179495"/>
                </a:lnTo>
                <a:cubicBezTo>
                  <a:pt x="19648" y="2179495"/>
                  <a:pt x="12179" y="2175756"/>
                  <a:pt x="5955" y="2167034"/>
                </a:cubicBezTo>
                <a:cubicBezTo>
                  <a:pt x="976" y="2159557"/>
                  <a:pt x="-1514" y="2150834"/>
                  <a:pt x="976" y="2140864"/>
                </a:cubicBezTo>
                <a:lnTo>
                  <a:pt x="60729" y="1942729"/>
                </a:lnTo>
                <a:cubicBezTo>
                  <a:pt x="65708" y="1930267"/>
                  <a:pt x="76912" y="1921544"/>
                  <a:pt x="90605" y="1921544"/>
                </a:cubicBezTo>
                <a:lnTo>
                  <a:pt x="165296" y="1921544"/>
                </a:lnTo>
                <a:lnTo>
                  <a:pt x="165296" y="191905"/>
                </a:lnTo>
                <a:lnTo>
                  <a:pt x="129195" y="191905"/>
                </a:lnTo>
                <a:cubicBezTo>
                  <a:pt x="113012" y="191905"/>
                  <a:pt x="99319" y="179444"/>
                  <a:pt x="99319" y="161998"/>
                </a:cubicBezTo>
                <a:lnTo>
                  <a:pt x="99319" y="29907"/>
                </a:lnTo>
                <a:cubicBezTo>
                  <a:pt x="99319" y="13708"/>
                  <a:pt x="113012" y="0"/>
                  <a:pt x="129195" y="0"/>
                </a:cubicBezTo>
                <a:close/>
              </a:path>
            </a:pathLst>
          </a:custGeom>
          <a:solidFill>
            <a:schemeClr val="accent3"/>
          </a:solidFill>
          <a:ln>
            <a:noFill/>
          </a:ln>
          <a:effectLst/>
        </p:spPr>
        <p:txBody>
          <a:bodyPr wrap="square" anchor="ctr">
            <a:noAutofit/>
          </a:bodyPr>
          <a:lstStyle/>
          <a:p>
            <a:endParaRPr lang="en-US" sz="3599" dirty="0">
              <a:latin typeface="Poppins" pitchFamily="2" charset="77"/>
            </a:endParaRPr>
          </a:p>
        </p:txBody>
      </p:sp>
      <p:sp>
        <p:nvSpPr>
          <p:cNvPr id="19" name="Freeform 18">
            <a:extLst>
              <a:ext uri="{FF2B5EF4-FFF2-40B4-BE49-F238E27FC236}">
                <a16:creationId xmlns:a16="http://schemas.microsoft.com/office/drawing/2014/main" id="{97475CE2-34A9-DA40-9BF5-24C7B6A609D6}"/>
              </a:ext>
            </a:extLst>
          </p:cNvPr>
          <p:cNvSpPr>
            <a:spLocks noChangeArrowheads="1"/>
          </p:cNvSpPr>
          <p:nvPr/>
        </p:nvSpPr>
        <p:spPr bwMode="auto">
          <a:xfrm>
            <a:off x="13456280" y="3472542"/>
            <a:ext cx="2468637" cy="2368669"/>
          </a:xfrm>
          <a:custGeom>
            <a:avLst/>
            <a:gdLst>
              <a:gd name="connsiteX0" fmla="*/ 1259553 w 2468637"/>
              <a:gd name="connsiteY0" fmla="*/ 2178182 h 2368669"/>
              <a:gd name="connsiteX1" fmla="*/ 1259553 w 2468637"/>
              <a:gd name="connsiteY1" fmla="*/ 2308908 h 2368669"/>
              <a:gd name="connsiteX2" fmla="*/ 2291373 w 2468637"/>
              <a:gd name="connsiteY2" fmla="*/ 2308908 h 2368669"/>
              <a:gd name="connsiteX3" fmla="*/ 2291373 w 2468637"/>
              <a:gd name="connsiteY3" fmla="*/ 2178182 h 2368669"/>
              <a:gd name="connsiteX4" fmla="*/ 2194172 w 2468637"/>
              <a:gd name="connsiteY4" fmla="*/ 2178182 h 2368669"/>
              <a:gd name="connsiteX5" fmla="*/ 1871417 w 2468637"/>
              <a:gd name="connsiteY5" fmla="*/ 2178182 h 2368669"/>
              <a:gd name="connsiteX6" fmla="*/ 167917 w 2468637"/>
              <a:gd name="connsiteY6" fmla="*/ 2178182 h 2368669"/>
              <a:gd name="connsiteX7" fmla="*/ 167917 w 2468637"/>
              <a:gd name="connsiteY7" fmla="*/ 2308908 h 2368669"/>
              <a:gd name="connsiteX8" fmla="*/ 1199737 w 2468637"/>
              <a:gd name="connsiteY8" fmla="*/ 2308908 h 2368669"/>
              <a:gd name="connsiteX9" fmla="*/ 1199737 w 2468637"/>
              <a:gd name="connsiteY9" fmla="*/ 2178182 h 2368669"/>
              <a:gd name="connsiteX10" fmla="*/ 586627 w 2468637"/>
              <a:gd name="connsiteY10" fmla="*/ 2178182 h 2368669"/>
              <a:gd name="connsiteX11" fmla="*/ 266364 w 2468637"/>
              <a:gd name="connsiteY11" fmla="*/ 2178182 h 2368669"/>
              <a:gd name="connsiteX12" fmla="*/ 1385383 w 2468637"/>
              <a:gd name="connsiteY12" fmla="*/ 1828601 h 2368669"/>
              <a:gd name="connsiteX13" fmla="*/ 1385383 w 2468637"/>
              <a:gd name="connsiteY13" fmla="*/ 1928474 h 2368669"/>
              <a:gd name="connsiteX14" fmla="*/ 1648405 w 2468637"/>
              <a:gd name="connsiteY14" fmla="*/ 1928474 h 2368669"/>
              <a:gd name="connsiteX15" fmla="*/ 1648405 w 2468637"/>
              <a:gd name="connsiteY15" fmla="*/ 1828601 h 2368669"/>
              <a:gd name="connsiteX16" fmla="*/ 1385383 w 2468637"/>
              <a:gd name="connsiteY16" fmla="*/ 1667555 h 2368669"/>
              <a:gd name="connsiteX17" fmla="*/ 1385383 w 2468637"/>
              <a:gd name="connsiteY17" fmla="*/ 1767428 h 2368669"/>
              <a:gd name="connsiteX18" fmla="*/ 1648405 w 2468637"/>
              <a:gd name="connsiteY18" fmla="*/ 1767428 h 2368669"/>
              <a:gd name="connsiteX19" fmla="*/ 1648405 w 2468637"/>
              <a:gd name="connsiteY19" fmla="*/ 1667555 h 2368669"/>
              <a:gd name="connsiteX20" fmla="*/ 809868 w 2468637"/>
              <a:gd name="connsiteY20" fmla="*/ 1667555 h 2368669"/>
              <a:gd name="connsiteX21" fmla="*/ 809868 w 2468637"/>
              <a:gd name="connsiteY21" fmla="*/ 1928474 h 2368669"/>
              <a:gd name="connsiteX22" fmla="*/ 1071637 w 2468637"/>
              <a:gd name="connsiteY22" fmla="*/ 1928474 h 2368669"/>
              <a:gd name="connsiteX23" fmla="*/ 1071637 w 2468637"/>
              <a:gd name="connsiteY23" fmla="*/ 1667555 h 2368669"/>
              <a:gd name="connsiteX24" fmla="*/ 1949925 w 2468637"/>
              <a:gd name="connsiteY24" fmla="*/ 1665236 h 2368669"/>
              <a:gd name="connsiteX25" fmla="*/ 1902571 w 2468637"/>
              <a:gd name="connsiteY25" fmla="*/ 1713792 h 2368669"/>
              <a:gd name="connsiteX26" fmla="*/ 1902571 w 2468637"/>
              <a:gd name="connsiteY26" fmla="*/ 2118421 h 2368669"/>
              <a:gd name="connsiteX27" fmla="*/ 2163018 w 2468637"/>
              <a:gd name="connsiteY27" fmla="*/ 2118421 h 2368669"/>
              <a:gd name="connsiteX28" fmla="*/ 2163018 w 2468637"/>
              <a:gd name="connsiteY28" fmla="*/ 1713792 h 2368669"/>
              <a:gd name="connsiteX29" fmla="*/ 2114418 w 2468637"/>
              <a:gd name="connsiteY29" fmla="*/ 1665236 h 2368669"/>
              <a:gd name="connsiteX30" fmla="*/ 344872 w 2468637"/>
              <a:gd name="connsiteY30" fmla="*/ 1665236 h 2368669"/>
              <a:gd name="connsiteX31" fmla="*/ 296271 w 2468637"/>
              <a:gd name="connsiteY31" fmla="*/ 1713792 h 2368669"/>
              <a:gd name="connsiteX32" fmla="*/ 296271 w 2468637"/>
              <a:gd name="connsiteY32" fmla="*/ 2118421 h 2368669"/>
              <a:gd name="connsiteX33" fmla="*/ 556719 w 2468637"/>
              <a:gd name="connsiteY33" fmla="*/ 2118421 h 2368669"/>
              <a:gd name="connsiteX34" fmla="*/ 556719 w 2468637"/>
              <a:gd name="connsiteY34" fmla="*/ 1713792 h 2368669"/>
              <a:gd name="connsiteX35" fmla="*/ 508119 w 2468637"/>
              <a:gd name="connsiteY35" fmla="*/ 1665236 h 2368669"/>
              <a:gd name="connsiteX36" fmla="*/ 1355324 w 2468637"/>
              <a:gd name="connsiteY36" fmla="*/ 1606382 h 2368669"/>
              <a:gd name="connsiteX37" fmla="*/ 1678465 w 2468637"/>
              <a:gd name="connsiteY37" fmla="*/ 1606382 h 2368669"/>
              <a:gd name="connsiteX38" fmla="*/ 1708525 w 2468637"/>
              <a:gd name="connsiteY38" fmla="*/ 1637593 h 2368669"/>
              <a:gd name="connsiteX39" fmla="*/ 1708525 w 2468637"/>
              <a:gd name="connsiteY39" fmla="*/ 1958436 h 2368669"/>
              <a:gd name="connsiteX40" fmla="*/ 1678465 w 2468637"/>
              <a:gd name="connsiteY40" fmla="*/ 1989647 h 2368669"/>
              <a:gd name="connsiteX41" fmla="*/ 1355324 w 2468637"/>
              <a:gd name="connsiteY41" fmla="*/ 1989647 h 2368669"/>
              <a:gd name="connsiteX42" fmla="*/ 1325264 w 2468637"/>
              <a:gd name="connsiteY42" fmla="*/ 1958436 h 2368669"/>
              <a:gd name="connsiteX43" fmla="*/ 1325264 w 2468637"/>
              <a:gd name="connsiteY43" fmla="*/ 1637593 h 2368669"/>
              <a:gd name="connsiteX44" fmla="*/ 1355324 w 2468637"/>
              <a:gd name="connsiteY44" fmla="*/ 1606382 h 2368669"/>
              <a:gd name="connsiteX45" fmla="*/ 778556 w 2468637"/>
              <a:gd name="connsiteY45" fmla="*/ 1606382 h 2368669"/>
              <a:gd name="connsiteX46" fmla="*/ 1101697 w 2468637"/>
              <a:gd name="connsiteY46" fmla="*/ 1606382 h 2368669"/>
              <a:gd name="connsiteX47" fmla="*/ 1131757 w 2468637"/>
              <a:gd name="connsiteY47" fmla="*/ 1637593 h 2368669"/>
              <a:gd name="connsiteX48" fmla="*/ 1131757 w 2468637"/>
              <a:gd name="connsiteY48" fmla="*/ 1958436 h 2368669"/>
              <a:gd name="connsiteX49" fmla="*/ 1101697 w 2468637"/>
              <a:gd name="connsiteY49" fmla="*/ 1989647 h 2368669"/>
              <a:gd name="connsiteX50" fmla="*/ 778556 w 2468637"/>
              <a:gd name="connsiteY50" fmla="*/ 1989647 h 2368669"/>
              <a:gd name="connsiteX51" fmla="*/ 748496 w 2468637"/>
              <a:gd name="connsiteY51" fmla="*/ 1958436 h 2368669"/>
              <a:gd name="connsiteX52" fmla="*/ 748496 w 2468637"/>
              <a:gd name="connsiteY52" fmla="*/ 1637593 h 2368669"/>
              <a:gd name="connsiteX53" fmla="*/ 778556 w 2468637"/>
              <a:gd name="connsiteY53" fmla="*/ 1606382 h 2368669"/>
              <a:gd name="connsiteX54" fmla="*/ 1901064 w 2468637"/>
              <a:gd name="connsiteY54" fmla="*/ 1151408 h 2368669"/>
              <a:gd name="connsiteX55" fmla="*/ 1901064 w 2468637"/>
              <a:gd name="connsiteY55" fmla="*/ 1411925 h 2368669"/>
              <a:gd name="connsiteX56" fmla="*/ 2159939 w 2468637"/>
              <a:gd name="connsiteY56" fmla="*/ 1411925 h 2368669"/>
              <a:gd name="connsiteX57" fmla="*/ 2159939 w 2468637"/>
              <a:gd name="connsiteY57" fmla="*/ 1151408 h 2368669"/>
              <a:gd name="connsiteX58" fmla="*/ 1385383 w 2468637"/>
              <a:gd name="connsiteY58" fmla="*/ 1151408 h 2368669"/>
              <a:gd name="connsiteX59" fmla="*/ 1385383 w 2468637"/>
              <a:gd name="connsiteY59" fmla="*/ 1411925 h 2368669"/>
              <a:gd name="connsiteX60" fmla="*/ 1648405 w 2468637"/>
              <a:gd name="connsiteY60" fmla="*/ 1411925 h 2368669"/>
              <a:gd name="connsiteX61" fmla="*/ 1648405 w 2468637"/>
              <a:gd name="connsiteY61" fmla="*/ 1151408 h 2368669"/>
              <a:gd name="connsiteX62" fmla="*/ 809868 w 2468637"/>
              <a:gd name="connsiteY62" fmla="*/ 1151408 h 2368669"/>
              <a:gd name="connsiteX63" fmla="*/ 809868 w 2468637"/>
              <a:gd name="connsiteY63" fmla="*/ 1411925 h 2368669"/>
              <a:gd name="connsiteX64" fmla="*/ 1071637 w 2468637"/>
              <a:gd name="connsiteY64" fmla="*/ 1411925 h 2368669"/>
              <a:gd name="connsiteX65" fmla="*/ 1071637 w 2468637"/>
              <a:gd name="connsiteY65" fmla="*/ 1151408 h 2368669"/>
              <a:gd name="connsiteX66" fmla="*/ 293323 w 2468637"/>
              <a:gd name="connsiteY66" fmla="*/ 1151408 h 2368669"/>
              <a:gd name="connsiteX67" fmla="*/ 293323 w 2468637"/>
              <a:gd name="connsiteY67" fmla="*/ 1411925 h 2368669"/>
              <a:gd name="connsiteX68" fmla="*/ 554242 w 2468637"/>
              <a:gd name="connsiteY68" fmla="*/ 1411925 h 2368669"/>
              <a:gd name="connsiteX69" fmla="*/ 554242 w 2468637"/>
              <a:gd name="connsiteY69" fmla="*/ 1151408 h 2368669"/>
              <a:gd name="connsiteX70" fmla="*/ 1870099 w 2468637"/>
              <a:gd name="connsiteY70" fmla="*/ 1090036 h 2368669"/>
              <a:gd name="connsiteX71" fmla="*/ 2190905 w 2468637"/>
              <a:gd name="connsiteY71" fmla="*/ 1090036 h 2368669"/>
              <a:gd name="connsiteX72" fmla="*/ 2219393 w 2468637"/>
              <a:gd name="connsiteY72" fmla="*/ 1120096 h 2368669"/>
              <a:gd name="connsiteX73" fmla="*/ 2219393 w 2468637"/>
              <a:gd name="connsiteY73" fmla="*/ 1443237 h 2368669"/>
              <a:gd name="connsiteX74" fmla="*/ 2190905 w 2468637"/>
              <a:gd name="connsiteY74" fmla="*/ 1473297 h 2368669"/>
              <a:gd name="connsiteX75" fmla="*/ 1870099 w 2468637"/>
              <a:gd name="connsiteY75" fmla="*/ 1473297 h 2368669"/>
              <a:gd name="connsiteX76" fmla="*/ 1841610 w 2468637"/>
              <a:gd name="connsiteY76" fmla="*/ 1443237 h 2368669"/>
              <a:gd name="connsiteX77" fmla="*/ 1841610 w 2468637"/>
              <a:gd name="connsiteY77" fmla="*/ 1120096 h 2368669"/>
              <a:gd name="connsiteX78" fmla="*/ 1870099 w 2468637"/>
              <a:gd name="connsiteY78" fmla="*/ 1090036 h 2368669"/>
              <a:gd name="connsiteX79" fmla="*/ 1355324 w 2468637"/>
              <a:gd name="connsiteY79" fmla="*/ 1090036 h 2368669"/>
              <a:gd name="connsiteX80" fmla="*/ 1678465 w 2468637"/>
              <a:gd name="connsiteY80" fmla="*/ 1090036 h 2368669"/>
              <a:gd name="connsiteX81" fmla="*/ 1708525 w 2468637"/>
              <a:gd name="connsiteY81" fmla="*/ 1120096 h 2368669"/>
              <a:gd name="connsiteX82" fmla="*/ 1708525 w 2468637"/>
              <a:gd name="connsiteY82" fmla="*/ 1443237 h 2368669"/>
              <a:gd name="connsiteX83" fmla="*/ 1678465 w 2468637"/>
              <a:gd name="connsiteY83" fmla="*/ 1473297 h 2368669"/>
              <a:gd name="connsiteX84" fmla="*/ 1355324 w 2468637"/>
              <a:gd name="connsiteY84" fmla="*/ 1473297 h 2368669"/>
              <a:gd name="connsiteX85" fmla="*/ 1325264 w 2468637"/>
              <a:gd name="connsiteY85" fmla="*/ 1443237 h 2368669"/>
              <a:gd name="connsiteX86" fmla="*/ 1325264 w 2468637"/>
              <a:gd name="connsiteY86" fmla="*/ 1120096 h 2368669"/>
              <a:gd name="connsiteX87" fmla="*/ 1355324 w 2468637"/>
              <a:gd name="connsiteY87" fmla="*/ 1090036 h 2368669"/>
              <a:gd name="connsiteX88" fmla="*/ 778556 w 2468637"/>
              <a:gd name="connsiteY88" fmla="*/ 1090036 h 2368669"/>
              <a:gd name="connsiteX89" fmla="*/ 1101697 w 2468637"/>
              <a:gd name="connsiteY89" fmla="*/ 1090036 h 2368669"/>
              <a:gd name="connsiteX90" fmla="*/ 1131757 w 2468637"/>
              <a:gd name="connsiteY90" fmla="*/ 1120096 h 2368669"/>
              <a:gd name="connsiteX91" fmla="*/ 1131757 w 2468637"/>
              <a:gd name="connsiteY91" fmla="*/ 1443237 h 2368669"/>
              <a:gd name="connsiteX92" fmla="*/ 1101697 w 2468637"/>
              <a:gd name="connsiteY92" fmla="*/ 1473297 h 2368669"/>
              <a:gd name="connsiteX93" fmla="*/ 778556 w 2468637"/>
              <a:gd name="connsiteY93" fmla="*/ 1473297 h 2368669"/>
              <a:gd name="connsiteX94" fmla="*/ 748496 w 2468637"/>
              <a:gd name="connsiteY94" fmla="*/ 1443237 h 2368669"/>
              <a:gd name="connsiteX95" fmla="*/ 748496 w 2468637"/>
              <a:gd name="connsiteY95" fmla="*/ 1120096 h 2368669"/>
              <a:gd name="connsiteX96" fmla="*/ 778556 w 2468637"/>
              <a:gd name="connsiteY96" fmla="*/ 1090036 h 2368669"/>
              <a:gd name="connsiteX97" fmla="*/ 263360 w 2468637"/>
              <a:gd name="connsiteY97" fmla="*/ 1090036 h 2368669"/>
              <a:gd name="connsiteX98" fmla="*/ 584204 w 2468637"/>
              <a:gd name="connsiteY98" fmla="*/ 1090036 h 2368669"/>
              <a:gd name="connsiteX99" fmla="*/ 615415 w 2468637"/>
              <a:gd name="connsiteY99" fmla="*/ 1120096 h 2368669"/>
              <a:gd name="connsiteX100" fmla="*/ 615415 w 2468637"/>
              <a:gd name="connsiteY100" fmla="*/ 1443237 h 2368669"/>
              <a:gd name="connsiteX101" fmla="*/ 584204 w 2468637"/>
              <a:gd name="connsiteY101" fmla="*/ 1473297 h 2368669"/>
              <a:gd name="connsiteX102" fmla="*/ 263360 w 2468637"/>
              <a:gd name="connsiteY102" fmla="*/ 1473297 h 2368669"/>
              <a:gd name="connsiteX103" fmla="*/ 232150 w 2468637"/>
              <a:gd name="connsiteY103" fmla="*/ 1443237 h 2368669"/>
              <a:gd name="connsiteX104" fmla="*/ 232150 w 2468637"/>
              <a:gd name="connsiteY104" fmla="*/ 1120096 h 2368669"/>
              <a:gd name="connsiteX105" fmla="*/ 263360 w 2468637"/>
              <a:gd name="connsiteY105" fmla="*/ 1090036 h 2368669"/>
              <a:gd name="connsiteX106" fmla="*/ 809868 w 2468637"/>
              <a:gd name="connsiteY106" fmla="*/ 832610 h 2368669"/>
              <a:gd name="connsiteX107" fmla="*/ 809868 w 2468637"/>
              <a:gd name="connsiteY107" fmla="*/ 901273 h 2368669"/>
              <a:gd name="connsiteX108" fmla="*/ 1071637 w 2468637"/>
              <a:gd name="connsiteY108" fmla="*/ 901273 h 2368669"/>
              <a:gd name="connsiteX109" fmla="*/ 1071637 w 2468637"/>
              <a:gd name="connsiteY109" fmla="*/ 832610 h 2368669"/>
              <a:gd name="connsiteX110" fmla="*/ 293323 w 2468637"/>
              <a:gd name="connsiteY110" fmla="*/ 832610 h 2368669"/>
              <a:gd name="connsiteX111" fmla="*/ 293323 w 2468637"/>
              <a:gd name="connsiteY111" fmla="*/ 901273 h 2368669"/>
              <a:gd name="connsiteX112" fmla="*/ 554242 w 2468637"/>
              <a:gd name="connsiteY112" fmla="*/ 901273 h 2368669"/>
              <a:gd name="connsiteX113" fmla="*/ 554242 w 2468637"/>
              <a:gd name="connsiteY113" fmla="*/ 832610 h 2368669"/>
              <a:gd name="connsiteX114" fmla="*/ 1901064 w 2468637"/>
              <a:gd name="connsiteY114" fmla="*/ 640354 h 2368669"/>
              <a:gd name="connsiteX115" fmla="*/ 1901064 w 2468637"/>
              <a:gd name="connsiteY115" fmla="*/ 901273 h 2368669"/>
              <a:gd name="connsiteX116" fmla="*/ 2159939 w 2468637"/>
              <a:gd name="connsiteY116" fmla="*/ 901273 h 2368669"/>
              <a:gd name="connsiteX117" fmla="*/ 2159939 w 2468637"/>
              <a:gd name="connsiteY117" fmla="*/ 640354 h 2368669"/>
              <a:gd name="connsiteX118" fmla="*/ 1385383 w 2468637"/>
              <a:gd name="connsiteY118" fmla="*/ 640354 h 2368669"/>
              <a:gd name="connsiteX119" fmla="*/ 1385383 w 2468637"/>
              <a:gd name="connsiteY119" fmla="*/ 901273 h 2368669"/>
              <a:gd name="connsiteX120" fmla="*/ 1648405 w 2468637"/>
              <a:gd name="connsiteY120" fmla="*/ 901273 h 2368669"/>
              <a:gd name="connsiteX121" fmla="*/ 1648405 w 2468637"/>
              <a:gd name="connsiteY121" fmla="*/ 640354 h 2368669"/>
              <a:gd name="connsiteX122" fmla="*/ 809868 w 2468637"/>
              <a:gd name="connsiteY122" fmla="*/ 640354 h 2368669"/>
              <a:gd name="connsiteX123" fmla="*/ 809868 w 2468637"/>
              <a:gd name="connsiteY123" fmla="*/ 772686 h 2368669"/>
              <a:gd name="connsiteX124" fmla="*/ 1071637 w 2468637"/>
              <a:gd name="connsiteY124" fmla="*/ 772686 h 2368669"/>
              <a:gd name="connsiteX125" fmla="*/ 1071637 w 2468637"/>
              <a:gd name="connsiteY125" fmla="*/ 640354 h 2368669"/>
              <a:gd name="connsiteX126" fmla="*/ 293323 w 2468637"/>
              <a:gd name="connsiteY126" fmla="*/ 640354 h 2368669"/>
              <a:gd name="connsiteX127" fmla="*/ 293323 w 2468637"/>
              <a:gd name="connsiteY127" fmla="*/ 772686 h 2368669"/>
              <a:gd name="connsiteX128" fmla="*/ 554242 w 2468637"/>
              <a:gd name="connsiteY128" fmla="*/ 772686 h 2368669"/>
              <a:gd name="connsiteX129" fmla="*/ 554242 w 2468637"/>
              <a:gd name="connsiteY129" fmla="*/ 640354 h 2368669"/>
              <a:gd name="connsiteX130" fmla="*/ 1870099 w 2468637"/>
              <a:gd name="connsiteY130" fmla="*/ 579181 h 2368669"/>
              <a:gd name="connsiteX131" fmla="*/ 2190905 w 2468637"/>
              <a:gd name="connsiteY131" fmla="*/ 579181 h 2368669"/>
              <a:gd name="connsiteX132" fmla="*/ 2219393 w 2468637"/>
              <a:gd name="connsiteY132" fmla="*/ 610392 h 2368669"/>
              <a:gd name="connsiteX133" fmla="*/ 2219393 w 2468637"/>
              <a:gd name="connsiteY133" fmla="*/ 931235 h 2368669"/>
              <a:gd name="connsiteX134" fmla="*/ 2190905 w 2468637"/>
              <a:gd name="connsiteY134" fmla="*/ 962446 h 2368669"/>
              <a:gd name="connsiteX135" fmla="*/ 1870099 w 2468637"/>
              <a:gd name="connsiteY135" fmla="*/ 962446 h 2368669"/>
              <a:gd name="connsiteX136" fmla="*/ 1841610 w 2468637"/>
              <a:gd name="connsiteY136" fmla="*/ 931235 h 2368669"/>
              <a:gd name="connsiteX137" fmla="*/ 1841610 w 2468637"/>
              <a:gd name="connsiteY137" fmla="*/ 610392 h 2368669"/>
              <a:gd name="connsiteX138" fmla="*/ 1870099 w 2468637"/>
              <a:gd name="connsiteY138" fmla="*/ 579181 h 2368669"/>
              <a:gd name="connsiteX139" fmla="*/ 1355324 w 2468637"/>
              <a:gd name="connsiteY139" fmla="*/ 579181 h 2368669"/>
              <a:gd name="connsiteX140" fmla="*/ 1678465 w 2468637"/>
              <a:gd name="connsiteY140" fmla="*/ 579181 h 2368669"/>
              <a:gd name="connsiteX141" fmla="*/ 1708525 w 2468637"/>
              <a:gd name="connsiteY141" fmla="*/ 610392 h 2368669"/>
              <a:gd name="connsiteX142" fmla="*/ 1708525 w 2468637"/>
              <a:gd name="connsiteY142" fmla="*/ 931235 h 2368669"/>
              <a:gd name="connsiteX143" fmla="*/ 1678465 w 2468637"/>
              <a:gd name="connsiteY143" fmla="*/ 962446 h 2368669"/>
              <a:gd name="connsiteX144" fmla="*/ 1355324 w 2468637"/>
              <a:gd name="connsiteY144" fmla="*/ 962446 h 2368669"/>
              <a:gd name="connsiteX145" fmla="*/ 1325264 w 2468637"/>
              <a:gd name="connsiteY145" fmla="*/ 931235 h 2368669"/>
              <a:gd name="connsiteX146" fmla="*/ 1325264 w 2468637"/>
              <a:gd name="connsiteY146" fmla="*/ 610392 h 2368669"/>
              <a:gd name="connsiteX147" fmla="*/ 1355324 w 2468637"/>
              <a:gd name="connsiteY147" fmla="*/ 579181 h 2368669"/>
              <a:gd name="connsiteX148" fmla="*/ 778556 w 2468637"/>
              <a:gd name="connsiteY148" fmla="*/ 579181 h 2368669"/>
              <a:gd name="connsiteX149" fmla="*/ 1101697 w 2468637"/>
              <a:gd name="connsiteY149" fmla="*/ 579181 h 2368669"/>
              <a:gd name="connsiteX150" fmla="*/ 1131757 w 2468637"/>
              <a:gd name="connsiteY150" fmla="*/ 610392 h 2368669"/>
              <a:gd name="connsiteX151" fmla="*/ 1131757 w 2468637"/>
              <a:gd name="connsiteY151" fmla="*/ 931235 h 2368669"/>
              <a:gd name="connsiteX152" fmla="*/ 1101697 w 2468637"/>
              <a:gd name="connsiteY152" fmla="*/ 962446 h 2368669"/>
              <a:gd name="connsiteX153" fmla="*/ 778556 w 2468637"/>
              <a:gd name="connsiteY153" fmla="*/ 962446 h 2368669"/>
              <a:gd name="connsiteX154" fmla="*/ 748496 w 2468637"/>
              <a:gd name="connsiteY154" fmla="*/ 931235 h 2368669"/>
              <a:gd name="connsiteX155" fmla="*/ 748496 w 2468637"/>
              <a:gd name="connsiteY155" fmla="*/ 610392 h 2368669"/>
              <a:gd name="connsiteX156" fmla="*/ 778556 w 2468637"/>
              <a:gd name="connsiteY156" fmla="*/ 579181 h 2368669"/>
              <a:gd name="connsiteX157" fmla="*/ 263360 w 2468637"/>
              <a:gd name="connsiteY157" fmla="*/ 579181 h 2368669"/>
              <a:gd name="connsiteX158" fmla="*/ 584204 w 2468637"/>
              <a:gd name="connsiteY158" fmla="*/ 579181 h 2368669"/>
              <a:gd name="connsiteX159" fmla="*/ 615415 w 2468637"/>
              <a:gd name="connsiteY159" fmla="*/ 610392 h 2368669"/>
              <a:gd name="connsiteX160" fmla="*/ 615415 w 2468637"/>
              <a:gd name="connsiteY160" fmla="*/ 931235 h 2368669"/>
              <a:gd name="connsiteX161" fmla="*/ 584204 w 2468637"/>
              <a:gd name="connsiteY161" fmla="*/ 962446 h 2368669"/>
              <a:gd name="connsiteX162" fmla="*/ 263360 w 2468637"/>
              <a:gd name="connsiteY162" fmla="*/ 962446 h 2368669"/>
              <a:gd name="connsiteX163" fmla="*/ 232150 w 2468637"/>
              <a:gd name="connsiteY163" fmla="*/ 931235 h 2368669"/>
              <a:gd name="connsiteX164" fmla="*/ 232150 w 2468637"/>
              <a:gd name="connsiteY164" fmla="*/ 610392 h 2368669"/>
              <a:gd name="connsiteX165" fmla="*/ 263360 w 2468637"/>
              <a:gd name="connsiteY165" fmla="*/ 579181 h 2368669"/>
              <a:gd name="connsiteX166" fmla="*/ 1314384 w 2468637"/>
              <a:gd name="connsiteY166" fmla="*/ 445122 h 2368669"/>
              <a:gd name="connsiteX167" fmla="*/ 1259553 w 2468637"/>
              <a:gd name="connsiteY167" fmla="*/ 493677 h 2368669"/>
              <a:gd name="connsiteX168" fmla="*/ 1259553 w 2468637"/>
              <a:gd name="connsiteY168" fmla="*/ 2118421 h 2368669"/>
              <a:gd name="connsiteX169" fmla="*/ 1842755 w 2468637"/>
              <a:gd name="connsiteY169" fmla="*/ 2118421 h 2368669"/>
              <a:gd name="connsiteX170" fmla="*/ 1842755 w 2468637"/>
              <a:gd name="connsiteY170" fmla="*/ 1713792 h 2368669"/>
              <a:gd name="connsiteX171" fmla="*/ 1949925 w 2468637"/>
              <a:gd name="connsiteY171" fmla="*/ 1604230 h 2368669"/>
              <a:gd name="connsiteX172" fmla="*/ 2114418 w 2468637"/>
              <a:gd name="connsiteY172" fmla="*/ 1604230 h 2368669"/>
              <a:gd name="connsiteX173" fmla="*/ 2222834 w 2468637"/>
              <a:gd name="connsiteY173" fmla="*/ 1713792 h 2368669"/>
              <a:gd name="connsiteX174" fmla="*/ 2222834 w 2468637"/>
              <a:gd name="connsiteY174" fmla="*/ 2118421 h 2368669"/>
              <a:gd name="connsiteX175" fmla="*/ 2291373 w 2468637"/>
              <a:gd name="connsiteY175" fmla="*/ 2118421 h 2368669"/>
              <a:gd name="connsiteX176" fmla="*/ 2291373 w 2468637"/>
              <a:gd name="connsiteY176" fmla="*/ 494922 h 2368669"/>
              <a:gd name="connsiteX177" fmla="*/ 2229065 w 2468637"/>
              <a:gd name="connsiteY177" fmla="*/ 445122 h 2368669"/>
              <a:gd name="connsiteX178" fmla="*/ 221502 w 2468637"/>
              <a:gd name="connsiteY178" fmla="*/ 445122 h 2368669"/>
              <a:gd name="connsiteX179" fmla="*/ 167917 w 2468637"/>
              <a:gd name="connsiteY179" fmla="*/ 493677 h 2368669"/>
              <a:gd name="connsiteX180" fmla="*/ 167917 w 2468637"/>
              <a:gd name="connsiteY180" fmla="*/ 2118421 h 2368669"/>
              <a:gd name="connsiteX181" fmla="*/ 235210 w 2468637"/>
              <a:gd name="connsiteY181" fmla="*/ 2118421 h 2368669"/>
              <a:gd name="connsiteX182" fmla="*/ 235210 w 2468637"/>
              <a:gd name="connsiteY182" fmla="*/ 1713792 h 2368669"/>
              <a:gd name="connsiteX183" fmla="*/ 344872 w 2468637"/>
              <a:gd name="connsiteY183" fmla="*/ 1604230 h 2368669"/>
              <a:gd name="connsiteX184" fmla="*/ 508119 w 2468637"/>
              <a:gd name="connsiteY184" fmla="*/ 1604230 h 2368669"/>
              <a:gd name="connsiteX185" fmla="*/ 617781 w 2468637"/>
              <a:gd name="connsiteY185" fmla="*/ 1713792 h 2368669"/>
              <a:gd name="connsiteX186" fmla="*/ 617781 w 2468637"/>
              <a:gd name="connsiteY186" fmla="*/ 2118421 h 2368669"/>
              <a:gd name="connsiteX187" fmla="*/ 1199737 w 2468637"/>
              <a:gd name="connsiteY187" fmla="*/ 2118421 h 2368669"/>
              <a:gd name="connsiteX188" fmla="*/ 1199737 w 2468637"/>
              <a:gd name="connsiteY188" fmla="*/ 494922 h 2368669"/>
              <a:gd name="connsiteX189" fmla="*/ 1136183 w 2468637"/>
              <a:gd name="connsiteY189" fmla="*/ 445122 h 2368669"/>
              <a:gd name="connsiteX190" fmla="*/ 222748 w 2468637"/>
              <a:gd name="connsiteY190" fmla="*/ 445122 h 2368669"/>
              <a:gd name="connsiteX191" fmla="*/ 221502 w 2468637"/>
              <a:gd name="connsiteY191" fmla="*/ 445122 h 2368669"/>
              <a:gd name="connsiteX192" fmla="*/ 1713155 w 2468637"/>
              <a:gd name="connsiteY192" fmla="*/ 96518 h 2368669"/>
              <a:gd name="connsiteX193" fmla="*/ 1382923 w 2468637"/>
              <a:gd name="connsiteY193" fmla="*/ 385361 h 2368669"/>
              <a:gd name="connsiteX194" fmla="*/ 1713155 w 2468637"/>
              <a:gd name="connsiteY194" fmla="*/ 385361 h 2368669"/>
              <a:gd name="connsiteX195" fmla="*/ 621519 w 2468637"/>
              <a:gd name="connsiteY195" fmla="*/ 96518 h 2368669"/>
              <a:gd name="connsiteX196" fmla="*/ 291287 w 2468637"/>
              <a:gd name="connsiteY196" fmla="*/ 385361 h 2368669"/>
              <a:gd name="connsiteX197" fmla="*/ 621519 w 2468637"/>
              <a:gd name="connsiteY197" fmla="*/ 385361 h 2368669"/>
              <a:gd name="connsiteX198" fmla="*/ 1772970 w 2468637"/>
              <a:gd name="connsiteY198" fmla="*/ 91538 h 2368669"/>
              <a:gd name="connsiteX199" fmla="*/ 1772970 w 2468637"/>
              <a:gd name="connsiteY199" fmla="*/ 385361 h 2368669"/>
              <a:gd name="connsiteX200" fmla="*/ 2151803 w 2468637"/>
              <a:gd name="connsiteY200" fmla="*/ 385361 h 2368669"/>
              <a:gd name="connsiteX201" fmla="*/ 681335 w 2468637"/>
              <a:gd name="connsiteY201" fmla="*/ 91538 h 2368669"/>
              <a:gd name="connsiteX202" fmla="*/ 681335 w 2468637"/>
              <a:gd name="connsiteY202" fmla="*/ 385361 h 2368669"/>
              <a:gd name="connsiteX203" fmla="*/ 1058921 w 2468637"/>
              <a:gd name="connsiteY203" fmla="*/ 385361 h 2368669"/>
              <a:gd name="connsiteX204" fmla="*/ 650804 w 2468637"/>
              <a:gd name="connsiteY204" fmla="*/ 29 h 2368669"/>
              <a:gd name="connsiteX205" fmla="*/ 670119 w 2468637"/>
              <a:gd name="connsiteY205" fmla="*/ 6877 h 2368669"/>
              <a:gd name="connsiteX206" fmla="*/ 1228399 w 2468637"/>
              <a:gd name="connsiteY206" fmla="*/ 440142 h 2368669"/>
              <a:gd name="connsiteX207" fmla="*/ 1723124 w 2468637"/>
              <a:gd name="connsiteY207" fmla="*/ 8122 h 2368669"/>
              <a:gd name="connsiteX208" fmla="*/ 1761755 w 2468637"/>
              <a:gd name="connsiteY208" fmla="*/ 6877 h 2368669"/>
              <a:gd name="connsiteX209" fmla="*/ 2339973 w 2468637"/>
              <a:gd name="connsiteY209" fmla="*/ 456327 h 2368669"/>
              <a:gd name="connsiteX210" fmla="*/ 2457112 w 2468637"/>
              <a:gd name="connsiteY210" fmla="*/ 545968 h 2368669"/>
              <a:gd name="connsiteX211" fmla="*/ 2462097 w 2468637"/>
              <a:gd name="connsiteY211" fmla="*/ 588299 h 2368669"/>
              <a:gd name="connsiteX212" fmla="*/ 2438419 w 2468637"/>
              <a:gd name="connsiteY212" fmla="*/ 600749 h 2368669"/>
              <a:gd name="connsiteX213" fmla="*/ 2419727 w 2468637"/>
              <a:gd name="connsiteY213" fmla="*/ 594524 h 2368669"/>
              <a:gd name="connsiteX214" fmla="*/ 2352435 w 2468637"/>
              <a:gd name="connsiteY214" fmla="*/ 540988 h 2368669"/>
              <a:gd name="connsiteX215" fmla="*/ 2352435 w 2468637"/>
              <a:gd name="connsiteY215" fmla="*/ 2340034 h 2368669"/>
              <a:gd name="connsiteX216" fmla="*/ 2321281 w 2468637"/>
              <a:gd name="connsiteY216" fmla="*/ 2368669 h 2368669"/>
              <a:gd name="connsiteX217" fmla="*/ 1229645 w 2468637"/>
              <a:gd name="connsiteY217" fmla="*/ 2368669 h 2368669"/>
              <a:gd name="connsiteX218" fmla="*/ 136763 w 2468637"/>
              <a:gd name="connsiteY218" fmla="*/ 2368669 h 2368669"/>
              <a:gd name="connsiteX219" fmla="*/ 106855 w 2468637"/>
              <a:gd name="connsiteY219" fmla="*/ 2340034 h 2368669"/>
              <a:gd name="connsiteX220" fmla="*/ 106855 w 2468637"/>
              <a:gd name="connsiteY220" fmla="*/ 545968 h 2368669"/>
              <a:gd name="connsiteX221" fmla="*/ 50778 w 2468637"/>
              <a:gd name="connsiteY221" fmla="*/ 595769 h 2368669"/>
              <a:gd name="connsiteX222" fmla="*/ 30839 w 2468637"/>
              <a:gd name="connsiteY222" fmla="*/ 603239 h 2368669"/>
              <a:gd name="connsiteX223" fmla="*/ 7162 w 2468637"/>
              <a:gd name="connsiteY223" fmla="*/ 593279 h 2368669"/>
              <a:gd name="connsiteX224" fmla="*/ 10901 w 2468637"/>
              <a:gd name="connsiteY224" fmla="*/ 550948 h 2368669"/>
              <a:gd name="connsiteX225" fmla="*/ 118071 w 2468637"/>
              <a:gd name="connsiteY225" fmla="*/ 457572 h 2368669"/>
              <a:gd name="connsiteX226" fmla="*/ 631488 w 2468637"/>
              <a:gd name="connsiteY226" fmla="*/ 8122 h 2368669"/>
              <a:gd name="connsiteX227" fmla="*/ 650804 w 2468637"/>
              <a:gd name="connsiteY227" fmla="*/ 29 h 2368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2468637" h="2368669">
                <a:moveTo>
                  <a:pt x="1259553" y="2178182"/>
                </a:moveTo>
                <a:lnTo>
                  <a:pt x="1259553" y="2308908"/>
                </a:lnTo>
                <a:lnTo>
                  <a:pt x="2291373" y="2308908"/>
                </a:lnTo>
                <a:lnTo>
                  <a:pt x="2291373" y="2178182"/>
                </a:lnTo>
                <a:lnTo>
                  <a:pt x="2194172" y="2178182"/>
                </a:lnTo>
                <a:lnTo>
                  <a:pt x="1871417" y="2178182"/>
                </a:lnTo>
                <a:close/>
                <a:moveTo>
                  <a:pt x="167917" y="2178182"/>
                </a:moveTo>
                <a:lnTo>
                  <a:pt x="167917" y="2308908"/>
                </a:lnTo>
                <a:lnTo>
                  <a:pt x="1199737" y="2308908"/>
                </a:lnTo>
                <a:lnTo>
                  <a:pt x="1199737" y="2178182"/>
                </a:lnTo>
                <a:lnTo>
                  <a:pt x="586627" y="2178182"/>
                </a:lnTo>
                <a:lnTo>
                  <a:pt x="266364" y="2178182"/>
                </a:lnTo>
                <a:close/>
                <a:moveTo>
                  <a:pt x="1385383" y="1828601"/>
                </a:moveTo>
                <a:lnTo>
                  <a:pt x="1385383" y="1928474"/>
                </a:lnTo>
                <a:lnTo>
                  <a:pt x="1648405" y="1928474"/>
                </a:lnTo>
                <a:lnTo>
                  <a:pt x="1648405" y="1828601"/>
                </a:lnTo>
                <a:close/>
                <a:moveTo>
                  <a:pt x="1385383" y="1667555"/>
                </a:moveTo>
                <a:lnTo>
                  <a:pt x="1385383" y="1767428"/>
                </a:lnTo>
                <a:lnTo>
                  <a:pt x="1648405" y="1767428"/>
                </a:lnTo>
                <a:lnTo>
                  <a:pt x="1648405" y="1667555"/>
                </a:lnTo>
                <a:close/>
                <a:moveTo>
                  <a:pt x="809868" y="1667555"/>
                </a:moveTo>
                <a:lnTo>
                  <a:pt x="809868" y="1928474"/>
                </a:lnTo>
                <a:lnTo>
                  <a:pt x="1071637" y="1928474"/>
                </a:lnTo>
                <a:lnTo>
                  <a:pt x="1071637" y="1667555"/>
                </a:lnTo>
                <a:close/>
                <a:moveTo>
                  <a:pt x="1949925" y="1665236"/>
                </a:moveTo>
                <a:cubicBezTo>
                  <a:pt x="1923756" y="1665236"/>
                  <a:pt x="1902571" y="1686401"/>
                  <a:pt x="1902571" y="1713792"/>
                </a:cubicBezTo>
                <a:lnTo>
                  <a:pt x="1902571" y="2118421"/>
                </a:lnTo>
                <a:lnTo>
                  <a:pt x="2163018" y="2118421"/>
                </a:lnTo>
                <a:lnTo>
                  <a:pt x="2163018" y="1713792"/>
                </a:lnTo>
                <a:cubicBezTo>
                  <a:pt x="2163018" y="1686401"/>
                  <a:pt x="2141833" y="1665236"/>
                  <a:pt x="2114418" y="1665236"/>
                </a:cubicBezTo>
                <a:close/>
                <a:moveTo>
                  <a:pt x="344872" y="1665236"/>
                </a:moveTo>
                <a:cubicBezTo>
                  <a:pt x="318702" y="1665236"/>
                  <a:pt x="296271" y="1686401"/>
                  <a:pt x="296271" y="1713792"/>
                </a:cubicBezTo>
                <a:lnTo>
                  <a:pt x="296271" y="2118421"/>
                </a:lnTo>
                <a:lnTo>
                  <a:pt x="556719" y="2118421"/>
                </a:lnTo>
                <a:lnTo>
                  <a:pt x="556719" y="1713792"/>
                </a:lnTo>
                <a:cubicBezTo>
                  <a:pt x="556719" y="1686401"/>
                  <a:pt x="535534" y="1665236"/>
                  <a:pt x="508119" y="1665236"/>
                </a:cubicBezTo>
                <a:close/>
                <a:moveTo>
                  <a:pt x="1355324" y="1606382"/>
                </a:moveTo>
                <a:lnTo>
                  <a:pt x="1678465" y="1606382"/>
                </a:lnTo>
                <a:cubicBezTo>
                  <a:pt x="1694747" y="1606382"/>
                  <a:pt x="1708525" y="1620115"/>
                  <a:pt x="1708525" y="1637593"/>
                </a:cubicBezTo>
                <a:lnTo>
                  <a:pt x="1708525" y="1958436"/>
                </a:lnTo>
                <a:cubicBezTo>
                  <a:pt x="1708525" y="1975914"/>
                  <a:pt x="1694747" y="1989647"/>
                  <a:pt x="1678465" y="1989647"/>
                </a:cubicBezTo>
                <a:lnTo>
                  <a:pt x="1355324" y="1989647"/>
                </a:lnTo>
                <a:cubicBezTo>
                  <a:pt x="1339041" y="1989647"/>
                  <a:pt x="1325264" y="1975914"/>
                  <a:pt x="1325264" y="1958436"/>
                </a:cubicBezTo>
                <a:lnTo>
                  <a:pt x="1325264" y="1637593"/>
                </a:lnTo>
                <a:cubicBezTo>
                  <a:pt x="1325264" y="1620115"/>
                  <a:pt x="1339041" y="1606382"/>
                  <a:pt x="1355324" y="1606382"/>
                </a:cubicBezTo>
                <a:close/>
                <a:moveTo>
                  <a:pt x="778556" y="1606382"/>
                </a:moveTo>
                <a:lnTo>
                  <a:pt x="1101697" y="1606382"/>
                </a:lnTo>
                <a:cubicBezTo>
                  <a:pt x="1117979" y="1606382"/>
                  <a:pt x="1131757" y="1620115"/>
                  <a:pt x="1131757" y="1637593"/>
                </a:cubicBezTo>
                <a:lnTo>
                  <a:pt x="1131757" y="1958436"/>
                </a:lnTo>
                <a:cubicBezTo>
                  <a:pt x="1131757" y="1975914"/>
                  <a:pt x="1117979" y="1989647"/>
                  <a:pt x="1101697" y="1989647"/>
                </a:cubicBezTo>
                <a:lnTo>
                  <a:pt x="778556" y="1989647"/>
                </a:lnTo>
                <a:cubicBezTo>
                  <a:pt x="762273" y="1989647"/>
                  <a:pt x="748496" y="1975914"/>
                  <a:pt x="748496" y="1958436"/>
                </a:cubicBezTo>
                <a:lnTo>
                  <a:pt x="748496" y="1637593"/>
                </a:lnTo>
                <a:cubicBezTo>
                  <a:pt x="748496" y="1620115"/>
                  <a:pt x="762273" y="1606382"/>
                  <a:pt x="778556" y="1606382"/>
                </a:cubicBezTo>
                <a:close/>
                <a:moveTo>
                  <a:pt x="1901064" y="1151408"/>
                </a:moveTo>
                <a:lnTo>
                  <a:pt x="1901064" y="1411925"/>
                </a:lnTo>
                <a:lnTo>
                  <a:pt x="2159939" y="1411925"/>
                </a:lnTo>
                <a:lnTo>
                  <a:pt x="2159939" y="1151408"/>
                </a:lnTo>
                <a:close/>
                <a:moveTo>
                  <a:pt x="1385383" y="1151408"/>
                </a:moveTo>
                <a:lnTo>
                  <a:pt x="1385383" y="1411925"/>
                </a:lnTo>
                <a:lnTo>
                  <a:pt x="1648405" y="1411925"/>
                </a:lnTo>
                <a:lnTo>
                  <a:pt x="1648405" y="1151408"/>
                </a:lnTo>
                <a:close/>
                <a:moveTo>
                  <a:pt x="809868" y="1151408"/>
                </a:moveTo>
                <a:lnTo>
                  <a:pt x="809868" y="1411925"/>
                </a:lnTo>
                <a:lnTo>
                  <a:pt x="1071637" y="1411925"/>
                </a:lnTo>
                <a:lnTo>
                  <a:pt x="1071637" y="1151408"/>
                </a:lnTo>
                <a:close/>
                <a:moveTo>
                  <a:pt x="293323" y="1151408"/>
                </a:moveTo>
                <a:lnTo>
                  <a:pt x="293323" y="1411925"/>
                </a:lnTo>
                <a:lnTo>
                  <a:pt x="554242" y="1411925"/>
                </a:lnTo>
                <a:lnTo>
                  <a:pt x="554242" y="1151408"/>
                </a:lnTo>
                <a:close/>
                <a:moveTo>
                  <a:pt x="1870099" y="1090036"/>
                </a:moveTo>
                <a:lnTo>
                  <a:pt x="2190905" y="1090036"/>
                </a:lnTo>
                <a:cubicBezTo>
                  <a:pt x="2205768" y="1090036"/>
                  <a:pt x="2219393" y="1102561"/>
                  <a:pt x="2219393" y="1120096"/>
                </a:cubicBezTo>
                <a:lnTo>
                  <a:pt x="2219393" y="1443237"/>
                </a:lnTo>
                <a:cubicBezTo>
                  <a:pt x="2219393" y="1460772"/>
                  <a:pt x="2205768" y="1473297"/>
                  <a:pt x="2190905" y="1473297"/>
                </a:cubicBezTo>
                <a:lnTo>
                  <a:pt x="1870099" y="1473297"/>
                </a:lnTo>
                <a:cubicBezTo>
                  <a:pt x="1853996" y="1473297"/>
                  <a:pt x="1841610" y="1460772"/>
                  <a:pt x="1841610" y="1443237"/>
                </a:cubicBezTo>
                <a:lnTo>
                  <a:pt x="1841610" y="1120096"/>
                </a:lnTo>
                <a:cubicBezTo>
                  <a:pt x="1841610" y="1102561"/>
                  <a:pt x="1853996" y="1090036"/>
                  <a:pt x="1870099" y="1090036"/>
                </a:cubicBezTo>
                <a:close/>
                <a:moveTo>
                  <a:pt x="1355324" y="1090036"/>
                </a:moveTo>
                <a:lnTo>
                  <a:pt x="1678465" y="1090036"/>
                </a:lnTo>
                <a:cubicBezTo>
                  <a:pt x="1694747" y="1090036"/>
                  <a:pt x="1708525" y="1102561"/>
                  <a:pt x="1708525" y="1120096"/>
                </a:cubicBezTo>
                <a:lnTo>
                  <a:pt x="1708525" y="1443237"/>
                </a:lnTo>
                <a:cubicBezTo>
                  <a:pt x="1708525" y="1460772"/>
                  <a:pt x="1694747" y="1473297"/>
                  <a:pt x="1678465" y="1473297"/>
                </a:cubicBezTo>
                <a:lnTo>
                  <a:pt x="1355324" y="1473297"/>
                </a:lnTo>
                <a:cubicBezTo>
                  <a:pt x="1339041" y="1473297"/>
                  <a:pt x="1325264" y="1460772"/>
                  <a:pt x="1325264" y="1443237"/>
                </a:cubicBezTo>
                <a:lnTo>
                  <a:pt x="1325264" y="1120096"/>
                </a:lnTo>
                <a:cubicBezTo>
                  <a:pt x="1325264" y="1102561"/>
                  <a:pt x="1339041" y="1090036"/>
                  <a:pt x="1355324" y="1090036"/>
                </a:cubicBezTo>
                <a:close/>
                <a:moveTo>
                  <a:pt x="778556" y="1090036"/>
                </a:moveTo>
                <a:lnTo>
                  <a:pt x="1101697" y="1090036"/>
                </a:lnTo>
                <a:cubicBezTo>
                  <a:pt x="1117979" y="1090036"/>
                  <a:pt x="1131757" y="1102561"/>
                  <a:pt x="1131757" y="1120096"/>
                </a:cubicBezTo>
                <a:lnTo>
                  <a:pt x="1131757" y="1443237"/>
                </a:lnTo>
                <a:cubicBezTo>
                  <a:pt x="1131757" y="1460772"/>
                  <a:pt x="1117979" y="1473297"/>
                  <a:pt x="1101697" y="1473297"/>
                </a:cubicBezTo>
                <a:lnTo>
                  <a:pt x="778556" y="1473297"/>
                </a:lnTo>
                <a:cubicBezTo>
                  <a:pt x="762273" y="1473297"/>
                  <a:pt x="748496" y="1460772"/>
                  <a:pt x="748496" y="1443237"/>
                </a:cubicBezTo>
                <a:lnTo>
                  <a:pt x="748496" y="1120096"/>
                </a:lnTo>
                <a:cubicBezTo>
                  <a:pt x="748496" y="1102561"/>
                  <a:pt x="762273" y="1090036"/>
                  <a:pt x="778556" y="1090036"/>
                </a:cubicBezTo>
                <a:close/>
                <a:moveTo>
                  <a:pt x="263360" y="1090036"/>
                </a:moveTo>
                <a:lnTo>
                  <a:pt x="584204" y="1090036"/>
                </a:lnTo>
                <a:cubicBezTo>
                  <a:pt x="601682" y="1090036"/>
                  <a:pt x="615415" y="1102561"/>
                  <a:pt x="615415" y="1120096"/>
                </a:cubicBezTo>
                <a:lnTo>
                  <a:pt x="615415" y="1443237"/>
                </a:lnTo>
                <a:cubicBezTo>
                  <a:pt x="615415" y="1460772"/>
                  <a:pt x="601682" y="1473297"/>
                  <a:pt x="584204" y="1473297"/>
                </a:cubicBezTo>
                <a:lnTo>
                  <a:pt x="263360" y="1473297"/>
                </a:lnTo>
                <a:cubicBezTo>
                  <a:pt x="245883" y="1473297"/>
                  <a:pt x="232150" y="1460772"/>
                  <a:pt x="232150" y="1443237"/>
                </a:cubicBezTo>
                <a:lnTo>
                  <a:pt x="232150" y="1120096"/>
                </a:lnTo>
                <a:cubicBezTo>
                  <a:pt x="232150" y="1102561"/>
                  <a:pt x="245883" y="1090036"/>
                  <a:pt x="263360" y="1090036"/>
                </a:cubicBezTo>
                <a:close/>
                <a:moveTo>
                  <a:pt x="809868" y="832610"/>
                </a:moveTo>
                <a:lnTo>
                  <a:pt x="809868" y="901273"/>
                </a:lnTo>
                <a:lnTo>
                  <a:pt x="1071637" y="901273"/>
                </a:lnTo>
                <a:lnTo>
                  <a:pt x="1071637" y="832610"/>
                </a:lnTo>
                <a:close/>
                <a:moveTo>
                  <a:pt x="293323" y="832610"/>
                </a:moveTo>
                <a:lnTo>
                  <a:pt x="293323" y="901273"/>
                </a:lnTo>
                <a:lnTo>
                  <a:pt x="554242" y="901273"/>
                </a:lnTo>
                <a:lnTo>
                  <a:pt x="554242" y="832610"/>
                </a:lnTo>
                <a:close/>
                <a:moveTo>
                  <a:pt x="1901064" y="640354"/>
                </a:moveTo>
                <a:lnTo>
                  <a:pt x="1901064" y="901273"/>
                </a:lnTo>
                <a:lnTo>
                  <a:pt x="2159939" y="901273"/>
                </a:lnTo>
                <a:lnTo>
                  <a:pt x="2159939" y="640354"/>
                </a:lnTo>
                <a:close/>
                <a:moveTo>
                  <a:pt x="1385383" y="640354"/>
                </a:moveTo>
                <a:lnTo>
                  <a:pt x="1385383" y="901273"/>
                </a:lnTo>
                <a:lnTo>
                  <a:pt x="1648405" y="901273"/>
                </a:lnTo>
                <a:lnTo>
                  <a:pt x="1648405" y="640354"/>
                </a:lnTo>
                <a:close/>
                <a:moveTo>
                  <a:pt x="809868" y="640354"/>
                </a:moveTo>
                <a:lnTo>
                  <a:pt x="809868" y="772686"/>
                </a:lnTo>
                <a:lnTo>
                  <a:pt x="1071637" y="772686"/>
                </a:lnTo>
                <a:lnTo>
                  <a:pt x="1071637" y="640354"/>
                </a:lnTo>
                <a:close/>
                <a:moveTo>
                  <a:pt x="293323" y="640354"/>
                </a:moveTo>
                <a:lnTo>
                  <a:pt x="293323" y="772686"/>
                </a:lnTo>
                <a:lnTo>
                  <a:pt x="554242" y="772686"/>
                </a:lnTo>
                <a:lnTo>
                  <a:pt x="554242" y="640354"/>
                </a:lnTo>
                <a:close/>
                <a:moveTo>
                  <a:pt x="1870099" y="579181"/>
                </a:moveTo>
                <a:lnTo>
                  <a:pt x="2190905" y="579181"/>
                </a:lnTo>
                <a:cubicBezTo>
                  <a:pt x="2205768" y="579181"/>
                  <a:pt x="2219393" y="592914"/>
                  <a:pt x="2219393" y="610392"/>
                </a:cubicBezTo>
                <a:lnTo>
                  <a:pt x="2219393" y="931235"/>
                </a:lnTo>
                <a:cubicBezTo>
                  <a:pt x="2219393" y="948713"/>
                  <a:pt x="2205768" y="962446"/>
                  <a:pt x="2190905" y="962446"/>
                </a:cubicBezTo>
                <a:lnTo>
                  <a:pt x="1870099" y="962446"/>
                </a:lnTo>
                <a:cubicBezTo>
                  <a:pt x="1853996" y="962446"/>
                  <a:pt x="1841610" y="948713"/>
                  <a:pt x="1841610" y="931235"/>
                </a:cubicBezTo>
                <a:lnTo>
                  <a:pt x="1841610" y="610392"/>
                </a:lnTo>
                <a:cubicBezTo>
                  <a:pt x="1841610" y="592914"/>
                  <a:pt x="1853996" y="579181"/>
                  <a:pt x="1870099" y="579181"/>
                </a:cubicBezTo>
                <a:close/>
                <a:moveTo>
                  <a:pt x="1355324" y="579181"/>
                </a:moveTo>
                <a:lnTo>
                  <a:pt x="1678465" y="579181"/>
                </a:lnTo>
                <a:cubicBezTo>
                  <a:pt x="1694747" y="579181"/>
                  <a:pt x="1708525" y="592914"/>
                  <a:pt x="1708525" y="610392"/>
                </a:cubicBezTo>
                <a:lnTo>
                  <a:pt x="1708525" y="931235"/>
                </a:lnTo>
                <a:cubicBezTo>
                  <a:pt x="1708525" y="948713"/>
                  <a:pt x="1694747" y="962446"/>
                  <a:pt x="1678465" y="962446"/>
                </a:cubicBezTo>
                <a:lnTo>
                  <a:pt x="1355324" y="962446"/>
                </a:lnTo>
                <a:cubicBezTo>
                  <a:pt x="1339041" y="962446"/>
                  <a:pt x="1325264" y="948713"/>
                  <a:pt x="1325264" y="931235"/>
                </a:cubicBezTo>
                <a:lnTo>
                  <a:pt x="1325264" y="610392"/>
                </a:lnTo>
                <a:cubicBezTo>
                  <a:pt x="1325264" y="592914"/>
                  <a:pt x="1339041" y="579181"/>
                  <a:pt x="1355324" y="579181"/>
                </a:cubicBezTo>
                <a:close/>
                <a:moveTo>
                  <a:pt x="778556" y="579181"/>
                </a:moveTo>
                <a:lnTo>
                  <a:pt x="1101697" y="579181"/>
                </a:lnTo>
                <a:cubicBezTo>
                  <a:pt x="1117979" y="579181"/>
                  <a:pt x="1131757" y="592914"/>
                  <a:pt x="1131757" y="610392"/>
                </a:cubicBezTo>
                <a:lnTo>
                  <a:pt x="1131757" y="931235"/>
                </a:lnTo>
                <a:cubicBezTo>
                  <a:pt x="1131757" y="948713"/>
                  <a:pt x="1117979" y="962446"/>
                  <a:pt x="1101697" y="962446"/>
                </a:cubicBezTo>
                <a:lnTo>
                  <a:pt x="778556" y="962446"/>
                </a:lnTo>
                <a:cubicBezTo>
                  <a:pt x="762273" y="962446"/>
                  <a:pt x="748496" y="948713"/>
                  <a:pt x="748496" y="931235"/>
                </a:cubicBezTo>
                <a:lnTo>
                  <a:pt x="748496" y="610392"/>
                </a:lnTo>
                <a:cubicBezTo>
                  <a:pt x="748496" y="592914"/>
                  <a:pt x="762273" y="579181"/>
                  <a:pt x="778556" y="579181"/>
                </a:cubicBezTo>
                <a:close/>
                <a:moveTo>
                  <a:pt x="263360" y="579181"/>
                </a:moveTo>
                <a:lnTo>
                  <a:pt x="584204" y="579181"/>
                </a:lnTo>
                <a:cubicBezTo>
                  <a:pt x="601682" y="579181"/>
                  <a:pt x="615415" y="592914"/>
                  <a:pt x="615415" y="610392"/>
                </a:cubicBezTo>
                <a:lnTo>
                  <a:pt x="615415" y="931235"/>
                </a:lnTo>
                <a:cubicBezTo>
                  <a:pt x="615415" y="948713"/>
                  <a:pt x="601682" y="962446"/>
                  <a:pt x="584204" y="962446"/>
                </a:cubicBezTo>
                <a:lnTo>
                  <a:pt x="263360" y="962446"/>
                </a:lnTo>
                <a:cubicBezTo>
                  <a:pt x="245883" y="962446"/>
                  <a:pt x="232150" y="948713"/>
                  <a:pt x="232150" y="931235"/>
                </a:cubicBezTo>
                <a:lnTo>
                  <a:pt x="232150" y="610392"/>
                </a:lnTo>
                <a:cubicBezTo>
                  <a:pt x="232150" y="592914"/>
                  <a:pt x="245883" y="579181"/>
                  <a:pt x="263360" y="579181"/>
                </a:cubicBezTo>
                <a:close/>
                <a:moveTo>
                  <a:pt x="1314384" y="445122"/>
                </a:moveTo>
                <a:lnTo>
                  <a:pt x="1259553" y="493677"/>
                </a:lnTo>
                <a:lnTo>
                  <a:pt x="1259553" y="2118421"/>
                </a:lnTo>
                <a:lnTo>
                  <a:pt x="1842755" y="2118421"/>
                </a:lnTo>
                <a:lnTo>
                  <a:pt x="1842755" y="1713792"/>
                </a:lnTo>
                <a:cubicBezTo>
                  <a:pt x="1842755" y="1652786"/>
                  <a:pt x="1890109" y="1604230"/>
                  <a:pt x="1949925" y="1604230"/>
                </a:cubicBezTo>
                <a:lnTo>
                  <a:pt x="2114418" y="1604230"/>
                </a:lnTo>
                <a:cubicBezTo>
                  <a:pt x="2174234" y="1604230"/>
                  <a:pt x="2222834" y="1652786"/>
                  <a:pt x="2222834" y="1713792"/>
                </a:cubicBezTo>
                <a:lnTo>
                  <a:pt x="2222834" y="2118421"/>
                </a:lnTo>
                <a:lnTo>
                  <a:pt x="2291373" y="2118421"/>
                </a:lnTo>
                <a:lnTo>
                  <a:pt x="2291373" y="494922"/>
                </a:lnTo>
                <a:lnTo>
                  <a:pt x="2229065" y="445122"/>
                </a:lnTo>
                <a:close/>
                <a:moveTo>
                  <a:pt x="221502" y="445122"/>
                </a:moveTo>
                <a:lnTo>
                  <a:pt x="167917" y="493677"/>
                </a:lnTo>
                <a:lnTo>
                  <a:pt x="167917" y="2118421"/>
                </a:lnTo>
                <a:lnTo>
                  <a:pt x="235210" y="2118421"/>
                </a:lnTo>
                <a:lnTo>
                  <a:pt x="235210" y="1713792"/>
                </a:lnTo>
                <a:cubicBezTo>
                  <a:pt x="235210" y="1652786"/>
                  <a:pt x="283810" y="1604230"/>
                  <a:pt x="344872" y="1604230"/>
                </a:cubicBezTo>
                <a:lnTo>
                  <a:pt x="508119" y="1604230"/>
                </a:lnTo>
                <a:cubicBezTo>
                  <a:pt x="569180" y="1604230"/>
                  <a:pt x="617781" y="1652786"/>
                  <a:pt x="617781" y="1713792"/>
                </a:cubicBezTo>
                <a:lnTo>
                  <a:pt x="617781" y="2118421"/>
                </a:lnTo>
                <a:lnTo>
                  <a:pt x="1199737" y="2118421"/>
                </a:lnTo>
                <a:lnTo>
                  <a:pt x="1199737" y="494922"/>
                </a:lnTo>
                <a:lnTo>
                  <a:pt x="1136183" y="445122"/>
                </a:lnTo>
                <a:lnTo>
                  <a:pt x="222748" y="445122"/>
                </a:lnTo>
                <a:cubicBezTo>
                  <a:pt x="221502" y="445122"/>
                  <a:pt x="221502" y="445122"/>
                  <a:pt x="221502" y="445122"/>
                </a:cubicBezTo>
                <a:close/>
                <a:moveTo>
                  <a:pt x="1713155" y="96518"/>
                </a:moveTo>
                <a:lnTo>
                  <a:pt x="1382923" y="385361"/>
                </a:lnTo>
                <a:lnTo>
                  <a:pt x="1713155" y="385361"/>
                </a:lnTo>
                <a:close/>
                <a:moveTo>
                  <a:pt x="621519" y="96518"/>
                </a:moveTo>
                <a:lnTo>
                  <a:pt x="291287" y="385361"/>
                </a:lnTo>
                <a:lnTo>
                  <a:pt x="621519" y="385361"/>
                </a:lnTo>
                <a:close/>
                <a:moveTo>
                  <a:pt x="1772970" y="91538"/>
                </a:moveTo>
                <a:lnTo>
                  <a:pt x="1772970" y="385361"/>
                </a:lnTo>
                <a:lnTo>
                  <a:pt x="2151803" y="385361"/>
                </a:lnTo>
                <a:close/>
                <a:moveTo>
                  <a:pt x="681335" y="91538"/>
                </a:moveTo>
                <a:lnTo>
                  <a:pt x="681335" y="385361"/>
                </a:lnTo>
                <a:lnTo>
                  <a:pt x="1058921" y="385361"/>
                </a:lnTo>
                <a:close/>
                <a:moveTo>
                  <a:pt x="650804" y="29"/>
                </a:moveTo>
                <a:cubicBezTo>
                  <a:pt x="657658" y="-282"/>
                  <a:pt x="664512" y="1897"/>
                  <a:pt x="670119" y="6877"/>
                </a:cubicBezTo>
                <a:lnTo>
                  <a:pt x="1228399" y="440142"/>
                </a:lnTo>
                <a:lnTo>
                  <a:pt x="1723124" y="8122"/>
                </a:lnTo>
                <a:cubicBezTo>
                  <a:pt x="1734339" y="-1838"/>
                  <a:pt x="1750539" y="-3083"/>
                  <a:pt x="1761755" y="6877"/>
                </a:cubicBezTo>
                <a:lnTo>
                  <a:pt x="2339973" y="456327"/>
                </a:lnTo>
                <a:lnTo>
                  <a:pt x="2457112" y="545968"/>
                </a:lnTo>
                <a:cubicBezTo>
                  <a:pt x="2470820" y="557173"/>
                  <a:pt x="2472066" y="575848"/>
                  <a:pt x="2462097" y="588299"/>
                </a:cubicBezTo>
                <a:cubicBezTo>
                  <a:pt x="2457112" y="595769"/>
                  <a:pt x="2447143" y="600749"/>
                  <a:pt x="2438419" y="600749"/>
                </a:cubicBezTo>
                <a:cubicBezTo>
                  <a:pt x="2432189" y="600749"/>
                  <a:pt x="2424712" y="598259"/>
                  <a:pt x="2419727" y="594524"/>
                </a:cubicBezTo>
                <a:lnTo>
                  <a:pt x="2352435" y="540988"/>
                </a:lnTo>
                <a:lnTo>
                  <a:pt x="2352435" y="2340034"/>
                </a:lnTo>
                <a:cubicBezTo>
                  <a:pt x="2352435" y="2356219"/>
                  <a:pt x="2338727" y="2368669"/>
                  <a:pt x="2321281" y="2368669"/>
                </a:cubicBezTo>
                <a:lnTo>
                  <a:pt x="1229645" y="2368669"/>
                </a:lnTo>
                <a:lnTo>
                  <a:pt x="136763" y="2368669"/>
                </a:lnTo>
                <a:cubicBezTo>
                  <a:pt x="120563" y="2368669"/>
                  <a:pt x="106855" y="2356219"/>
                  <a:pt x="106855" y="2340034"/>
                </a:cubicBezTo>
                <a:lnTo>
                  <a:pt x="106855" y="545968"/>
                </a:lnTo>
                <a:lnTo>
                  <a:pt x="50778" y="595769"/>
                </a:lnTo>
                <a:cubicBezTo>
                  <a:pt x="44547" y="600749"/>
                  <a:pt x="37070" y="603239"/>
                  <a:pt x="30839" y="603239"/>
                </a:cubicBezTo>
                <a:cubicBezTo>
                  <a:pt x="22116" y="603239"/>
                  <a:pt x="13393" y="599504"/>
                  <a:pt x="7162" y="593279"/>
                </a:cubicBezTo>
                <a:cubicBezTo>
                  <a:pt x="-4053" y="580829"/>
                  <a:pt x="-1561" y="560908"/>
                  <a:pt x="10901" y="550948"/>
                </a:cubicBezTo>
                <a:lnTo>
                  <a:pt x="118071" y="457572"/>
                </a:lnTo>
                <a:lnTo>
                  <a:pt x="631488" y="8122"/>
                </a:lnTo>
                <a:cubicBezTo>
                  <a:pt x="637096" y="3142"/>
                  <a:pt x="643950" y="341"/>
                  <a:pt x="650804" y="29"/>
                </a:cubicBezTo>
                <a:close/>
              </a:path>
            </a:pathLst>
          </a:custGeom>
          <a:solidFill>
            <a:srgbClr val="EC4687"/>
          </a:solidFill>
          <a:ln>
            <a:noFill/>
          </a:ln>
          <a:effectLst/>
        </p:spPr>
        <p:txBody>
          <a:bodyPr wrap="square" anchor="ctr">
            <a:noAutofit/>
          </a:bodyPr>
          <a:lstStyle/>
          <a:p>
            <a:endParaRPr lang="en-US" sz="3599" dirty="0">
              <a:solidFill>
                <a:srgbClr val="EC4687"/>
              </a:solidFill>
              <a:latin typeface="Poppins" pitchFamily="2" charset="77"/>
            </a:endParaRPr>
          </a:p>
        </p:txBody>
      </p:sp>
      <p:sp>
        <p:nvSpPr>
          <p:cNvPr id="20" name="Freeform 264">
            <a:extLst>
              <a:ext uri="{FF2B5EF4-FFF2-40B4-BE49-F238E27FC236}">
                <a16:creationId xmlns:a16="http://schemas.microsoft.com/office/drawing/2014/main" id="{33D57B55-0D94-9541-B0F3-F853075E35EA}"/>
              </a:ext>
            </a:extLst>
          </p:cNvPr>
          <p:cNvSpPr>
            <a:spLocks noChangeArrowheads="1"/>
          </p:cNvSpPr>
          <p:nvPr/>
        </p:nvSpPr>
        <p:spPr bwMode="auto">
          <a:xfrm>
            <a:off x="7371426" y="3310162"/>
            <a:ext cx="5491" cy="2691592"/>
          </a:xfrm>
          <a:custGeom>
            <a:avLst/>
            <a:gdLst>
              <a:gd name="T0" fmla="*/ 0 w 1"/>
              <a:gd name="T1" fmla="*/ 0 h 2161"/>
              <a:gd name="T2" fmla="*/ 0 w 1"/>
              <a:gd name="T3" fmla="*/ 2160 h 2161"/>
              <a:gd name="T4" fmla="*/ 0 w 1"/>
              <a:gd name="T5" fmla="*/ 0 h 2161"/>
            </a:gdLst>
            <a:ahLst/>
            <a:cxnLst>
              <a:cxn ang="0">
                <a:pos x="T0" y="T1"/>
              </a:cxn>
              <a:cxn ang="0">
                <a:pos x="T2" y="T3"/>
              </a:cxn>
              <a:cxn ang="0">
                <a:pos x="T4" y="T5"/>
              </a:cxn>
            </a:cxnLst>
            <a:rect l="0" t="0" r="r" b="b"/>
            <a:pathLst>
              <a:path w="1" h="2161">
                <a:moveTo>
                  <a:pt x="0" y="0"/>
                </a:moveTo>
                <a:lnTo>
                  <a:pt x="0" y="2160"/>
                </a:lnTo>
                <a:lnTo>
                  <a:pt x="0" y="0"/>
                </a:lnTo>
              </a:path>
            </a:pathLst>
          </a:custGeom>
          <a:solidFill>
            <a:schemeClr val="accent2"/>
          </a:solidFill>
          <a:ln>
            <a:noFill/>
          </a:ln>
          <a:effectLst/>
        </p:spPr>
        <p:txBody>
          <a:bodyPr wrap="none" anchor="ctr"/>
          <a:lstStyle/>
          <a:p>
            <a:endParaRPr lang="en-US" sz="3599" dirty="0">
              <a:latin typeface="Poppins" pitchFamily="2" charset="77"/>
            </a:endParaRPr>
          </a:p>
        </p:txBody>
      </p:sp>
      <p:sp>
        <p:nvSpPr>
          <p:cNvPr id="21" name="Line 265">
            <a:extLst>
              <a:ext uri="{FF2B5EF4-FFF2-40B4-BE49-F238E27FC236}">
                <a16:creationId xmlns:a16="http://schemas.microsoft.com/office/drawing/2014/main" id="{7DBF559C-6E14-AC45-BBF5-D47883FEC5E6}"/>
              </a:ext>
            </a:extLst>
          </p:cNvPr>
          <p:cNvSpPr>
            <a:spLocks noChangeShapeType="1"/>
          </p:cNvSpPr>
          <p:nvPr/>
        </p:nvSpPr>
        <p:spPr bwMode="auto">
          <a:xfrm>
            <a:off x="7371426" y="3310162"/>
            <a:ext cx="5491" cy="2691592"/>
          </a:xfrm>
          <a:prstGeom prst="line">
            <a:avLst/>
          </a:prstGeom>
          <a:noFill/>
          <a:ln w="3600" cap="flat">
            <a:solidFill>
              <a:srgbClr val="11134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3599" dirty="0">
              <a:latin typeface="Poppins" pitchFamily="2" charset="77"/>
            </a:endParaRPr>
          </a:p>
        </p:txBody>
      </p:sp>
      <p:sp>
        <p:nvSpPr>
          <p:cNvPr id="22" name="Freeform 266">
            <a:extLst>
              <a:ext uri="{FF2B5EF4-FFF2-40B4-BE49-F238E27FC236}">
                <a16:creationId xmlns:a16="http://schemas.microsoft.com/office/drawing/2014/main" id="{7E0F0883-8115-6F43-888A-0FD52BF23571}"/>
              </a:ext>
            </a:extLst>
          </p:cNvPr>
          <p:cNvSpPr>
            <a:spLocks noChangeArrowheads="1"/>
          </p:cNvSpPr>
          <p:nvPr/>
        </p:nvSpPr>
        <p:spPr bwMode="auto">
          <a:xfrm>
            <a:off x="7371426" y="8920005"/>
            <a:ext cx="5491" cy="2691592"/>
          </a:xfrm>
          <a:custGeom>
            <a:avLst/>
            <a:gdLst>
              <a:gd name="T0" fmla="*/ 0 w 1"/>
              <a:gd name="T1" fmla="*/ 0 h 2162"/>
              <a:gd name="T2" fmla="*/ 0 w 1"/>
              <a:gd name="T3" fmla="*/ 2161 h 2162"/>
              <a:gd name="T4" fmla="*/ 0 w 1"/>
              <a:gd name="T5" fmla="*/ 0 h 2162"/>
            </a:gdLst>
            <a:ahLst/>
            <a:cxnLst>
              <a:cxn ang="0">
                <a:pos x="T0" y="T1"/>
              </a:cxn>
              <a:cxn ang="0">
                <a:pos x="T2" y="T3"/>
              </a:cxn>
              <a:cxn ang="0">
                <a:pos x="T4" y="T5"/>
              </a:cxn>
            </a:cxnLst>
            <a:rect l="0" t="0" r="r" b="b"/>
            <a:pathLst>
              <a:path w="1" h="2162">
                <a:moveTo>
                  <a:pt x="0" y="0"/>
                </a:moveTo>
                <a:lnTo>
                  <a:pt x="0" y="2161"/>
                </a:lnTo>
                <a:lnTo>
                  <a:pt x="0" y="0"/>
                </a:ln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23" name="Line 267">
            <a:extLst>
              <a:ext uri="{FF2B5EF4-FFF2-40B4-BE49-F238E27FC236}">
                <a16:creationId xmlns:a16="http://schemas.microsoft.com/office/drawing/2014/main" id="{D25ABFAC-C77D-5745-9901-DA4637353D10}"/>
              </a:ext>
            </a:extLst>
          </p:cNvPr>
          <p:cNvSpPr>
            <a:spLocks noChangeShapeType="1"/>
          </p:cNvSpPr>
          <p:nvPr/>
        </p:nvSpPr>
        <p:spPr bwMode="auto">
          <a:xfrm>
            <a:off x="7371426" y="9548656"/>
            <a:ext cx="5491" cy="2691592"/>
          </a:xfrm>
          <a:prstGeom prst="line">
            <a:avLst/>
          </a:prstGeom>
          <a:noFill/>
          <a:ln w="3600" cap="flat">
            <a:solidFill>
              <a:srgbClr val="11134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3599" dirty="0">
              <a:latin typeface="Poppins" pitchFamily="2" charset="77"/>
            </a:endParaRPr>
          </a:p>
        </p:txBody>
      </p:sp>
      <p:sp>
        <p:nvSpPr>
          <p:cNvPr id="24" name="Freeform 268">
            <a:extLst>
              <a:ext uri="{FF2B5EF4-FFF2-40B4-BE49-F238E27FC236}">
                <a16:creationId xmlns:a16="http://schemas.microsoft.com/office/drawing/2014/main" id="{AF754431-DDA3-4D4F-A658-C10CE6A6187C}"/>
              </a:ext>
            </a:extLst>
          </p:cNvPr>
          <p:cNvSpPr>
            <a:spLocks noChangeArrowheads="1"/>
          </p:cNvSpPr>
          <p:nvPr/>
        </p:nvSpPr>
        <p:spPr bwMode="auto">
          <a:xfrm>
            <a:off x="11721918" y="4068203"/>
            <a:ext cx="961281" cy="988747"/>
          </a:xfrm>
          <a:custGeom>
            <a:avLst/>
            <a:gdLst>
              <a:gd name="T0" fmla="*/ 741 w 770"/>
              <a:gd name="T1" fmla="*/ 347 h 794"/>
              <a:gd name="T2" fmla="*/ 594 w 770"/>
              <a:gd name="T3" fmla="*/ 189 h 794"/>
              <a:gd name="T4" fmla="*/ 448 w 770"/>
              <a:gd name="T5" fmla="*/ 31 h 794"/>
              <a:gd name="T6" fmla="*/ 448 w 770"/>
              <a:gd name="T7" fmla="*/ 31 h 794"/>
              <a:gd name="T8" fmla="*/ 320 w 770"/>
              <a:gd name="T9" fmla="*/ 31 h 794"/>
              <a:gd name="T10" fmla="*/ 174 w 770"/>
              <a:gd name="T11" fmla="*/ 189 h 794"/>
              <a:gd name="T12" fmla="*/ 28 w 770"/>
              <a:gd name="T13" fmla="*/ 347 h 794"/>
              <a:gd name="T14" fmla="*/ 28 w 770"/>
              <a:gd name="T15" fmla="*/ 347 h 794"/>
              <a:gd name="T16" fmla="*/ 93 w 770"/>
              <a:gd name="T17" fmla="*/ 417 h 794"/>
              <a:gd name="T18" fmla="*/ 175 w 770"/>
              <a:gd name="T19" fmla="*/ 417 h 794"/>
              <a:gd name="T20" fmla="*/ 175 w 770"/>
              <a:gd name="T21" fmla="*/ 709 h 794"/>
              <a:gd name="T22" fmla="*/ 175 w 770"/>
              <a:gd name="T23" fmla="*/ 709 h 794"/>
              <a:gd name="T24" fmla="*/ 258 w 770"/>
              <a:gd name="T25" fmla="*/ 793 h 794"/>
              <a:gd name="T26" fmla="*/ 523 w 770"/>
              <a:gd name="T27" fmla="*/ 793 h 794"/>
              <a:gd name="T28" fmla="*/ 523 w 770"/>
              <a:gd name="T29" fmla="*/ 793 h 794"/>
              <a:gd name="T30" fmla="*/ 594 w 770"/>
              <a:gd name="T31" fmla="*/ 722 h 794"/>
              <a:gd name="T32" fmla="*/ 594 w 770"/>
              <a:gd name="T33" fmla="*/ 417 h 794"/>
              <a:gd name="T34" fmla="*/ 676 w 770"/>
              <a:gd name="T35" fmla="*/ 417 h 794"/>
              <a:gd name="T36" fmla="*/ 676 w 770"/>
              <a:gd name="T37" fmla="*/ 417 h 794"/>
              <a:gd name="T38" fmla="*/ 741 w 770"/>
              <a:gd name="T39" fmla="*/ 347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70" h="794">
                <a:moveTo>
                  <a:pt x="741" y="347"/>
                </a:moveTo>
                <a:lnTo>
                  <a:pt x="594" y="189"/>
                </a:lnTo>
                <a:lnTo>
                  <a:pt x="448" y="31"/>
                </a:lnTo>
                <a:lnTo>
                  <a:pt x="448" y="31"/>
                </a:lnTo>
                <a:cubicBezTo>
                  <a:pt x="419" y="0"/>
                  <a:pt x="349" y="0"/>
                  <a:pt x="320" y="31"/>
                </a:cubicBezTo>
                <a:lnTo>
                  <a:pt x="174" y="189"/>
                </a:lnTo>
                <a:lnTo>
                  <a:pt x="28" y="347"/>
                </a:lnTo>
                <a:lnTo>
                  <a:pt x="28" y="347"/>
                </a:lnTo>
                <a:cubicBezTo>
                  <a:pt x="0" y="378"/>
                  <a:pt x="35" y="417"/>
                  <a:pt x="93" y="417"/>
                </a:cubicBezTo>
                <a:lnTo>
                  <a:pt x="175" y="417"/>
                </a:lnTo>
                <a:lnTo>
                  <a:pt x="175" y="709"/>
                </a:lnTo>
                <a:lnTo>
                  <a:pt x="175" y="709"/>
                </a:lnTo>
                <a:cubicBezTo>
                  <a:pt x="175" y="755"/>
                  <a:pt x="212" y="793"/>
                  <a:pt x="258" y="793"/>
                </a:cubicBezTo>
                <a:lnTo>
                  <a:pt x="523" y="793"/>
                </a:lnTo>
                <a:lnTo>
                  <a:pt x="523" y="793"/>
                </a:lnTo>
                <a:cubicBezTo>
                  <a:pt x="562" y="793"/>
                  <a:pt x="594" y="761"/>
                  <a:pt x="594" y="722"/>
                </a:cubicBezTo>
                <a:lnTo>
                  <a:pt x="594" y="417"/>
                </a:lnTo>
                <a:lnTo>
                  <a:pt x="676" y="417"/>
                </a:lnTo>
                <a:lnTo>
                  <a:pt x="676" y="417"/>
                </a:lnTo>
                <a:cubicBezTo>
                  <a:pt x="733" y="417"/>
                  <a:pt x="769" y="378"/>
                  <a:pt x="741" y="347"/>
                </a:cubicBezTo>
              </a:path>
            </a:pathLst>
          </a:custGeom>
          <a:solidFill>
            <a:srgbClr val="EC4687"/>
          </a:solidFill>
          <a:ln>
            <a:noFill/>
          </a:ln>
          <a:effectLst/>
        </p:spPr>
        <p:txBody>
          <a:bodyPr wrap="none" anchor="ctr"/>
          <a:lstStyle/>
          <a:p>
            <a:endParaRPr lang="en-US" sz="3599" dirty="0">
              <a:solidFill>
                <a:srgbClr val="EC4687"/>
              </a:solidFill>
              <a:latin typeface="Poppins" pitchFamily="2" charset="77"/>
            </a:endParaRPr>
          </a:p>
        </p:txBody>
      </p:sp>
      <p:sp>
        <p:nvSpPr>
          <p:cNvPr id="25" name="Freeform 269">
            <a:extLst>
              <a:ext uri="{FF2B5EF4-FFF2-40B4-BE49-F238E27FC236}">
                <a16:creationId xmlns:a16="http://schemas.microsoft.com/office/drawing/2014/main" id="{57DDD574-333C-1D44-8D1A-18B9B58256F4}"/>
              </a:ext>
            </a:extLst>
          </p:cNvPr>
          <p:cNvSpPr>
            <a:spLocks noChangeArrowheads="1"/>
          </p:cNvSpPr>
          <p:nvPr/>
        </p:nvSpPr>
        <p:spPr bwMode="auto">
          <a:xfrm flipV="1">
            <a:off x="11721918" y="10273739"/>
            <a:ext cx="961281" cy="988747"/>
          </a:xfrm>
          <a:custGeom>
            <a:avLst/>
            <a:gdLst>
              <a:gd name="T0" fmla="*/ 28 w 770"/>
              <a:gd name="T1" fmla="*/ 446 h 795"/>
              <a:gd name="T2" fmla="*/ 174 w 770"/>
              <a:gd name="T3" fmla="*/ 604 h 795"/>
              <a:gd name="T4" fmla="*/ 320 w 770"/>
              <a:gd name="T5" fmla="*/ 763 h 795"/>
              <a:gd name="T6" fmla="*/ 320 w 770"/>
              <a:gd name="T7" fmla="*/ 763 h 795"/>
              <a:gd name="T8" fmla="*/ 448 w 770"/>
              <a:gd name="T9" fmla="*/ 763 h 795"/>
              <a:gd name="T10" fmla="*/ 594 w 770"/>
              <a:gd name="T11" fmla="*/ 604 h 795"/>
              <a:gd name="T12" fmla="*/ 741 w 770"/>
              <a:gd name="T13" fmla="*/ 446 h 795"/>
              <a:gd name="T14" fmla="*/ 741 w 770"/>
              <a:gd name="T15" fmla="*/ 446 h 795"/>
              <a:gd name="T16" fmla="*/ 676 w 770"/>
              <a:gd name="T17" fmla="*/ 376 h 795"/>
              <a:gd name="T18" fmla="*/ 594 w 770"/>
              <a:gd name="T19" fmla="*/ 376 h 795"/>
              <a:gd name="T20" fmla="*/ 594 w 770"/>
              <a:gd name="T21" fmla="*/ 84 h 795"/>
              <a:gd name="T22" fmla="*/ 594 w 770"/>
              <a:gd name="T23" fmla="*/ 84 h 795"/>
              <a:gd name="T24" fmla="*/ 511 w 770"/>
              <a:gd name="T25" fmla="*/ 0 h 795"/>
              <a:gd name="T26" fmla="*/ 246 w 770"/>
              <a:gd name="T27" fmla="*/ 0 h 795"/>
              <a:gd name="T28" fmla="*/ 246 w 770"/>
              <a:gd name="T29" fmla="*/ 0 h 795"/>
              <a:gd name="T30" fmla="*/ 175 w 770"/>
              <a:gd name="T31" fmla="*/ 71 h 795"/>
              <a:gd name="T32" fmla="*/ 175 w 770"/>
              <a:gd name="T33" fmla="*/ 376 h 795"/>
              <a:gd name="T34" fmla="*/ 93 w 770"/>
              <a:gd name="T35" fmla="*/ 376 h 795"/>
              <a:gd name="T36" fmla="*/ 93 w 770"/>
              <a:gd name="T37" fmla="*/ 376 h 795"/>
              <a:gd name="T38" fmla="*/ 28 w 770"/>
              <a:gd name="T39" fmla="*/ 446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70" h="795">
                <a:moveTo>
                  <a:pt x="28" y="446"/>
                </a:moveTo>
                <a:lnTo>
                  <a:pt x="174" y="604"/>
                </a:lnTo>
                <a:lnTo>
                  <a:pt x="320" y="763"/>
                </a:lnTo>
                <a:lnTo>
                  <a:pt x="320" y="763"/>
                </a:lnTo>
                <a:cubicBezTo>
                  <a:pt x="349" y="794"/>
                  <a:pt x="419" y="794"/>
                  <a:pt x="448" y="763"/>
                </a:cubicBezTo>
                <a:lnTo>
                  <a:pt x="594" y="604"/>
                </a:lnTo>
                <a:lnTo>
                  <a:pt x="741" y="446"/>
                </a:lnTo>
                <a:lnTo>
                  <a:pt x="741" y="446"/>
                </a:lnTo>
                <a:cubicBezTo>
                  <a:pt x="769" y="415"/>
                  <a:pt x="733" y="376"/>
                  <a:pt x="676" y="376"/>
                </a:cubicBezTo>
                <a:lnTo>
                  <a:pt x="594" y="376"/>
                </a:lnTo>
                <a:lnTo>
                  <a:pt x="594" y="84"/>
                </a:lnTo>
                <a:lnTo>
                  <a:pt x="594" y="84"/>
                </a:lnTo>
                <a:cubicBezTo>
                  <a:pt x="594" y="38"/>
                  <a:pt x="556" y="0"/>
                  <a:pt x="511" y="0"/>
                </a:cubicBezTo>
                <a:lnTo>
                  <a:pt x="246" y="0"/>
                </a:lnTo>
                <a:lnTo>
                  <a:pt x="246" y="0"/>
                </a:lnTo>
                <a:cubicBezTo>
                  <a:pt x="206" y="0"/>
                  <a:pt x="175" y="32"/>
                  <a:pt x="175" y="71"/>
                </a:cubicBezTo>
                <a:lnTo>
                  <a:pt x="175" y="376"/>
                </a:lnTo>
                <a:lnTo>
                  <a:pt x="93" y="376"/>
                </a:lnTo>
                <a:lnTo>
                  <a:pt x="93" y="376"/>
                </a:lnTo>
                <a:cubicBezTo>
                  <a:pt x="35" y="376"/>
                  <a:pt x="0" y="415"/>
                  <a:pt x="28" y="446"/>
                </a:cubicBez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36" name="TextBox 5">
            <a:extLst>
              <a:ext uri="{FF2B5EF4-FFF2-40B4-BE49-F238E27FC236}">
                <a16:creationId xmlns:a16="http://schemas.microsoft.com/office/drawing/2014/main" id="{7C522F1A-E38E-4FCC-94FC-FAC616B1FA93}"/>
              </a:ext>
            </a:extLst>
          </p:cNvPr>
          <p:cNvSpPr txBox="1"/>
          <p:nvPr/>
        </p:nvSpPr>
        <p:spPr>
          <a:xfrm>
            <a:off x="17399402" y="6723916"/>
            <a:ext cx="4603300" cy="707886"/>
          </a:xfrm>
          <a:prstGeom prst="rect">
            <a:avLst/>
          </a:prstGeom>
          <a:noFill/>
        </p:spPr>
        <p:txBody>
          <a:bodyPr wrap="square" rtlCol="0" anchor="b">
            <a:spAutoFit/>
          </a:bodyPr>
          <a:lstStyle/>
          <a:p>
            <a:r>
              <a:rPr lang="en-US" sz="4000" b="1" spc="-30" dirty="0">
                <a:solidFill>
                  <a:schemeClr val="accent2"/>
                </a:solidFill>
                <a:latin typeface="Poppins" pitchFamily="2" charset="77"/>
                <a:cs typeface="Poppins" pitchFamily="2" charset="77"/>
              </a:rPr>
              <a:t>65-plussers NL</a:t>
            </a:r>
          </a:p>
        </p:txBody>
      </p:sp>
      <p:sp>
        <p:nvSpPr>
          <p:cNvPr id="37" name="TextBox 6">
            <a:extLst>
              <a:ext uri="{FF2B5EF4-FFF2-40B4-BE49-F238E27FC236}">
                <a16:creationId xmlns:a16="http://schemas.microsoft.com/office/drawing/2014/main" id="{E1CCBC35-F5C0-4DF3-9276-7B2C5AB7DC8A}"/>
              </a:ext>
            </a:extLst>
          </p:cNvPr>
          <p:cNvSpPr txBox="1"/>
          <p:nvPr/>
        </p:nvSpPr>
        <p:spPr>
          <a:xfrm>
            <a:off x="17399402" y="7474580"/>
            <a:ext cx="4603302" cy="1015663"/>
          </a:xfrm>
          <a:prstGeom prst="rect">
            <a:avLst/>
          </a:prstGeom>
          <a:noFill/>
        </p:spPr>
        <p:txBody>
          <a:bodyPr wrap="square" rtlCol="0">
            <a:spAutoFit/>
          </a:bodyPr>
          <a:lstStyle/>
          <a:p>
            <a:pPr>
              <a:lnSpc>
                <a:spcPts val="3600"/>
              </a:lnSpc>
            </a:pPr>
            <a:r>
              <a:rPr lang="en-US" sz="3200" spc="-20" dirty="0">
                <a:solidFill>
                  <a:schemeClr val="accent2"/>
                </a:solidFill>
                <a:latin typeface="Poppins" pitchFamily="2" charset="77"/>
                <a:cs typeface="Poppins" pitchFamily="2" charset="77"/>
              </a:rPr>
              <a:t>5.123.680 / +/- 17.880.000 </a:t>
            </a:r>
            <a:r>
              <a:rPr lang="en-US" sz="3200" spc="-20" dirty="0" err="1">
                <a:solidFill>
                  <a:schemeClr val="accent2"/>
                </a:solidFill>
                <a:latin typeface="Poppins" pitchFamily="2" charset="77"/>
                <a:cs typeface="Poppins" pitchFamily="2" charset="77"/>
              </a:rPr>
              <a:t>personen</a:t>
            </a:r>
            <a:endParaRPr lang="en-US" sz="3200" spc="-20" dirty="0">
              <a:solidFill>
                <a:schemeClr val="accent2"/>
              </a:solidFill>
              <a:latin typeface="Poppins" pitchFamily="2" charset="77"/>
              <a:cs typeface="Poppins" pitchFamily="2" charset="77"/>
            </a:endParaRPr>
          </a:p>
        </p:txBody>
      </p:sp>
      <p:sp>
        <p:nvSpPr>
          <p:cNvPr id="38" name="TextBox 9">
            <a:extLst>
              <a:ext uri="{FF2B5EF4-FFF2-40B4-BE49-F238E27FC236}">
                <a16:creationId xmlns:a16="http://schemas.microsoft.com/office/drawing/2014/main" id="{D890446D-8A13-452A-AC95-86710E15C92E}"/>
              </a:ext>
            </a:extLst>
          </p:cNvPr>
          <p:cNvSpPr txBox="1"/>
          <p:nvPr/>
        </p:nvSpPr>
        <p:spPr>
          <a:xfrm>
            <a:off x="7908147" y="6986446"/>
            <a:ext cx="3022615" cy="1446550"/>
          </a:xfrm>
          <a:prstGeom prst="rect">
            <a:avLst/>
          </a:prstGeom>
          <a:noFill/>
        </p:spPr>
        <p:txBody>
          <a:bodyPr wrap="square" rtlCol="0" anchor="ctr">
            <a:spAutoFit/>
          </a:bodyPr>
          <a:lstStyle/>
          <a:p>
            <a:r>
              <a:rPr lang="en-US" sz="8800" b="1" spc="-290" dirty="0">
                <a:solidFill>
                  <a:schemeClr val="accent2"/>
                </a:solidFill>
                <a:latin typeface="Poppins" pitchFamily="2" charset="77"/>
                <a:cs typeface="Poppins" pitchFamily="2" charset="77"/>
              </a:rPr>
              <a:t>28,6%</a:t>
            </a:r>
          </a:p>
        </p:txBody>
      </p:sp>
      <p:sp>
        <p:nvSpPr>
          <p:cNvPr id="39" name="TextBox 10">
            <a:extLst>
              <a:ext uri="{FF2B5EF4-FFF2-40B4-BE49-F238E27FC236}">
                <a16:creationId xmlns:a16="http://schemas.microsoft.com/office/drawing/2014/main" id="{11AF07EE-6DE1-42B8-9C63-D667EBC156DF}"/>
              </a:ext>
            </a:extLst>
          </p:cNvPr>
          <p:cNvSpPr txBox="1"/>
          <p:nvPr/>
        </p:nvSpPr>
        <p:spPr>
          <a:xfrm>
            <a:off x="2638097" y="6591341"/>
            <a:ext cx="4099036" cy="1231106"/>
          </a:xfrm>
          <a:prstGeom prst="rect">
            <a:avLst/>
          </a:prstGeom>
          <a:noFill/>
        </p:spPr>
        <p:txBody>
          <a:bodyPr wrap="square" rtlCol="0" anchor="b">
            <a:spAutoFit/>
          </a:bodyPr>
          <a:lstStyle/>
          <a:p>
            <a:pPr algn="r"/>
            <a:r>
              <a:rPr lang="en-US" sz="7400" spc="-290" dirty="0" err="1">
                <a:solidFill>
                  <a:schemeClr val="accent2"/>
                </a:solidFill>
                <a:latin typeface="Poppins" pitchFamily="2" charset="77"/>
                <a:cs typeface="Poppins" pitchFamily="2" charset="77"/>
              </a:rPr>
              <a:t>januari</a:t>
            </a:r>
            <a:endParaRPr lang="en-US" sz="7400" spc="-290" dirty="0">
              <a:solidFill>
                <a:schemeClr val="accent2"/>
              </a:solidFill>
              <a:latin typeface="Poppins" pitchFamily="2" charset="77"/>
              <a:cs typeface="Poppins" pitchFamily="2" charset="77"/>
            </a:endParaRPr>
          </a:p>
        </p:txBody>
      </p:sp>
      <p:sp>
        <p:nvSpPr>
          <p:cNvPr id="40" name="TextBox 11">
            <a:extLst>
              <a:ext uri="{FF2B5EF4-FFF2-40B4-BE49-F238E27FC236}">
                <a16:creationId xmlns:a16="http://schemas.microsoft.com/office/drawing/2014/main" id="{5F9F3AB9-7F4E-4B85-B334-2BD1F3CC5109}"/>
              </a:ext>
            </a:extLst>
          </p:cNvPr>
          <p:cNvSpPr txBox="1"/>
          <p:nvPr/>
        </p:nvSpPr>
        <p:spPr>
          <a:xfrm>
            <a:off x="2638097" y="7741252"/>
            <a:ext cx="4099036" cy="1231106"/>
          </a:xfrm>
          <a:prstGeom prst="rect">
            <a:avLst/>
          </a:prstGeom>
          <a:noFill/>
        </p:spPr>
        <p:txBody>
          <a:bodyPr wrap="square" rtlCol="0" anchor="t">
            <a:spAutoFit/>
          </a:bodyPr>
          <a:lstStyle/>
          <a:p>
            <a:pPr algn="r"/>
            <a:r>
              <a:rPr lang="en-US" sz="7400" b="1" spc="-290" dirty="0">
                <a:solidFill>
                  <a:schemeClr val="accent2"/>
                </a:solidFill>
                <a:latin typeface="Poppins" pitchFamily="2" charset="77"/>
                <a:cs typeface="Poppins" pitchFamily="2" charset="77"/>
              </a:rPr>
              <a:t>2023</a:t>
            </a:r>
          </a:p>
        </p:txBody>
      </p:sp>
      <p:sp>
        <p:nvSpPr>
          <p:cNvPr id="41" name="Freeform 213">
            <a:extLst>
              <a:ext uri="{FF2B5EF4-FFF2-40B4-BE49-F238E27FC236}">
                <a16:creationId xmlns:a16="http://schemas.microsoft.com/office/drawing/2014/main" id="{FE8529AC-D9D4-4FD1-89BE-B76A863F8713}"/>
              </a:ext>
            </a:extLst>
          </p:cNvPr>
          <p:cNvSpPr>
            <a:spLocks noChangeArrowheads="1"/>
          </p:cNvSpPr>
          <p:nvPr/>
        </p:nvSpPr>
        <p:spPr bwMode="auto">
          <a:xfrm>
            <a:off x="1977254" y="6248407"/>
            <a:ext cx="20423147" cy="2994742"/>
          </a:xfrm>
          <a:prstGeom prst="roundRect">
            <a:avLst>
              <a:gd name="adj" fmla="val 10231"/>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42" name="Freeform 18">
            <a:extLst>
              <a:ext uri="{FF2B5EF4-FFF2-40B4-BE49-F238E27FC236}">
                <a16:creationId xmlns:a16="http://schemas.microsoft.com/office/drawing/2014/main" id="{49686365-A9E5-4DD3-894D-7E6E2907CF55}"/>
              </a:ext>
            </a:extLst>
          </p:cNvPr>
          <p:cNvSpPr>
            <a:spLocks noChangeArrowheads="1"/>
          </p:cNvSpPr>
          <p:nvPr/>
        </p:nvSpPr>
        <p:spPr bwMode="auto">
          <a:xfrm>
            <a:off x="13456280" y="6569863"/>
            <a:ext cx="2468637" cy="2368669"/>
          </a:xfrm>
          <a:custGeom>
            <a:avLst/>
            <a:gdLst>
              <a:gd name="connsiteX0" fmla="*/ 1259553 w 2468637"/>
              <a:gd name="connsiteY0" fmla="*/ 2178182 h 2368669"/>
              <a:gd name="connsiteX1" fmla="*/ 1259553 w 2468637"/>
              <a:gd name="connsiteY1" fmla="*/ 2308908 h 2368669"/>
              <a:gd name="connsiteX2" fmla="*/ 2291373 w 2468637"/>
              <a:gd name="connsiteY2" fmla="*/ 2308908 h 2368669"/>
              <a:gd name="connsiteX3" fmla="*/ 2291373 w 2468637"/>
              <a:gd name="connsiteY3" fmla="*/ 2178182 h 2368669"/>
              <a:gd name="connsiteX4" fmla="*/ 2194172 w 2468637"/>
              <a:gd name="connsiteY4" fmla="*/ 2178182 h 2368669"/>
              <a:gd name="connsiteX5" fmla="*/ 1871417 w 2468637"/>
              <a:gd name="connsiteY5" fmla="*/ 2178182 h 2368669"/>
              <a:gd name="connsiteX6" fmla="*/ 167917 w 2468637"/>
              <a:gd name="connsiteY6" fmla="*/ 2178182 h 2368669"/>
              <a:gd name="connsiteX7" fmla="*/ 167917 w 2468637"/>
              <a:gd name="connsiteY7" fmla="*/ 2308908 h 2368669"/>
              <a:gd name="connsiteX8" fmla="*/ 1199737 w 2468637"/>
              <a:gd name="connsiteY8" fmla="*/ 2308908 h 2368669"/>
              <a:gd name="connsiteX9" fmla="*/ 1199737 w 2468637"/>
              <a:gd name="connsiteY9" fmla="*/ 2178182 h 2368669"/>
              <a:gd name="connsiteX10" fmla="*/ 586627 w 2468637"/>
              <a:gd name="connsiteY10" fmla="*/ 2178182 h 2368669"/>
              <a:gd name="connsiteX11" fmla="*/ 266364 w 2468637"/>
              <a:gd name="connsiteY11" fmla="*/ 2178182 h 2368669"/>
              <a:gd name="connsiteX12" fmla="*/ 1385383 w 2468637"/>
              <a:gd name="connsiteY12" fmla="*/ 1828601 h 2368669"/>
              <a:gd name="connsiteX13" fmla="*/ 1385383 w 2468637"/>
              <a:gd name="connsiteY13" fmla="*/ 1928474 h 2368669"/>
              <a:gd name="connsiteX14" fmla="*/ 1648405 w 2468637"/>
              <a:gd name="connsiteY14" fmla="*/ 1928474 h 2368669"/>
              <a:gd name="connsiteX15" fmla="*/ 1648405 w 2468637"/>
              <a:gd name="connsiteY15" fmla="*/ 1828601 h 2368669"/>
              <a:gd name="connsiteX16" fmla="*/ 1385383 w 2468637"/>
              <a:gd name="connsiteY16" fmla="*/ 1667555 h 2368669"/>
              <a:gd name="connsiteX17" fmla="*/ 1385383 w 2468637"/>
              <a:gd name="connsiteY17" fmla="*/ 1767428 h 2368669"/>
              <a:gd name="connsiteX18" fmla="*/ 1648405 w 2468637"/>
              <a:gd name="connsiteY18" fmla="*/ 1767428 h 2368669"/>
              <a:gd name="connsiteX19" fmla="*/ 1648405 w 2468637"/>
              <a:gd name="connsiteY19" fmla="*/ 1667555 h 2368669"/>
              <a:gd name="connsiteX20" fmla="*/ 809868 w 2468637"/>
              <a:gd name="connsiteY20" fmla="*/ 1667555 h 2368669"/>
              <a:gd name="connsiteX21" fmla="*/ 809868 w 2468637"/>
              <a:gd name="connsiteY21" fmla="*/ 1928474 h 2368669"/>
              <a:gd name="connsiteX22" fmla="*/ 1071637 w 2468637"/>
              <a:gd name="connsiteY22" fmla="*/ 1928474 h 2368669"/>
              <a:gd name="connsiteX23" fmla="*/ 1071637 w 2468637"/>
              <a:gd name="connsiteY23" fmla="*/ 1667555 h 2368669"/>
              <a:gd name="connsiteX24" fmla="*/ 1949925 w 2468637"/>
              <a:gd name="connsiteY24" fmla="*/ 1665236 h 2368669"/>
              <a:gd name="connsiteX25" fmla="*/ 1902571 w 2468637"/>
              <a:gd name="connsiteY25" fmla="*/ 1713792 h 2368669"/>
              <a:gd name="connsiteX26" fmla="*/ 1902571 w 2468637"/>
              <a:gd name="connsiteY26" fmla="*/ 2118421 h 2368669"/>
              <a:gd name="connsiteX27" fmla="*/ 2163018 w 2468637"/>
              <a:gd name="connsiteY27" fmla="*/ 2118421 h 2368669"/>
              <a:gd name="connsiteX28" fmla="*/ 2163018 w 2468637"/>
              <a:gd name="connsiteY28" fmla="*/ 1713792 h 2368669"/>
              <a:gd name="connsiteX29" fmla="*/ 2114418 w 2468637"/>
              <a:gd name="connsiteY29" fmla="*/ 1665236 h 2368669"/>
              <a:gd name="connsiteX30" fmla="*/ 344872 w 2468637"/>
              <a:gd name="connsiteY30" fmla="*/ 1665236 h 2368669"/>
              <a:gd name="connsiteX31" fmla="*/ 296271 w 2468637"/>
              <a:gd name="connsiteY31" fmla="*/ 1713792 h 2368669"/>
              <a:gd name="connsiteX32" fmla="*/ 296271 w 2468637"/>
              <a:gd name="connsiteY32" fmla="*/ 2118421 h 2368669"/>
              <a:gd name="connsiteX33" fmla="*/ 556719 w 2468637"/>
              <a:gd name="connsiteY33" fmla="*/ 2118421 h 2368669"/>
              <a:gd name="connsiteX34" fmla="*/ 556719 w 2468637"/>
              <a:gd name="connsiteY34" fmla="*/ 1713792 h 2368669"/>
              <a:gd name="connsiteX35" fmla="*/ 508119 w 2468637"/>
              <a:gd name="connsiteY35" fmla="*/ 1665236 h 2368669"/>
              <a:gd name="connsiteX36" fmla="*/ 1355324 w 2468637"/>
              <a:gd name="connsiteY36" fmla="*/ 1606382 h 2368669"/>
              <a:gd name="connsiteX37" fmla="*/ 1678465 w 2468637"/>
              <a:gd name="connsiteY37" fmla="*/ 1606382 h 2368669"/>
              <a:gd name="connsiteX38" fmla="*/ 1708525 w 2468637"/>
              <a:gd name="connsiteY38" fmla="*/ 1637593 h 2368669"/>
              <a:gd name="connsiteX39" fmla="*/ 1708525 w 2468637"/>
              <a:gd name="connsiteY39" fmla="*/ 1958436 h 2368669"/>
              <a:gd name="connsiteX40" fmla="*/ 1678465 w 2468637"/>
              <a:gd name="connsiteY40" fmla="*/ 1989647 h 2368669"/>
              <a:gd name="connsiteX41" fmla="*/ 1355324 w 2468637"/>
              <a:gd name="connsiteY41" fmla="*/ 1989647 h 2368669"/>
              <a:gd name="connsiteX42" fmla="*/ 1325264 w 2468637"/>
              <a:gd name="connsiteY42" fmla="*/ 1958436 h 2368669"/>
              <a:gd name="connsiteX43" fmla="*/ 1325264 w 2468637"/>
              <a:gd name="connsiteY43" fmla="*/ 1637593 h 2368669"/>
              <a:gd name="connsiteX44" fmla="*/ 1355324 w 2468637"/>
              <a:gd name="connsiteY44" fmla="*/ 1606382 h 2368669"/>
              <a:gd name="connsiteX45" fmla="*/ 778556 w 2468637"/>
              <a:gd name="connsiteY45" fmla="*/ 1606382 h 2368669"/>
              <a:gd name="connsiteX46" fmla="*/ 1101697 w 2468637"/>
              <a:gd name="connsiteY46" fmla="*/ 1606382 h 2368669"/>
              <a:gd name="connsiteX47" fmla="*/ 1131757 w 2468637"/>
              <a:gd name="connsiteY47" fmla="*/ 1637593 h 2368669"/>
              <a:gd name="connsiteX48" fmla="*/ 1131757 w 2468637"/>
              <a:gd name="connsiteY48" fmla="*/ 1958436 h 2368669"/>
              <a:gd name="connsiteX49" fmla="*/ 1101697 w 2468637"/>
              <a:gd name="connsiteY49" fmla="*/ 1989647 h 2368669"/>
              <a:gd name="connsiteX50" fmla="*/ 778556 w 2468637"/>
              <a:gd name="connsiteY50" fmla="*/ 1989647 h 2368669"/>
              <a:gd name="connsiteX51" fmla="*/ 748496 w 2468637"/>
              <a:gd name="connsiteY51" fmla="*/ 1958436 h 2368669"/>
              <a:gd name="connsiteX52" fmla="*/ 748496 w 2468637"/>
              <a:gd name="connsiteY52" fmla="*/ 1637593 h 2368669"/>
              <a:gd name="connsiteX53" fmla="*/ 778556 w 2468637"/>
              <a:gd name="connsiteY53" fmla="*/ 1606382 h 2368669"/>
              <a:gd name="connsiteX54" fmla="*/ 1901064 w 2468637"/>
              <a:gd name="connsiteY54" fmla="*/ 1151408 h 2368669"/>
              <a:gd name="connsiteX55" fmla="*/ 1901064 w 2468637"/>
              <a:gd name="connsiteY55" fmla="*/ 1411925 h 2368669"/>
              <a:gd name="connsiteX56" fmla="*/ 2159939 w 2468637"/>
              <a:gd name="connsiteY56" fmla="*/ 1411925 h 2368669"/>
              <a:gd name="connsiteX57" fmla="*/ 2159939 w 2468637"/>
              <a:gd name="connsiteY57" fmla="*/ 1151408 h 2368669"/>
              <a:gd name="connsiteX58" fmla="*/ 1385383 w 2468637"/>
              <a:gd name="connsiteY58" fmla="*/ 1151408 h 2368669"/>
              <a:gd name="connsiteX59" fmla="*/ 1385383 w 2468637"/>
              <a:gd name="connsiteY59" fmla="*/ 1411925 h 2368669"/>
              <a:gd name="connsiteX60" fmla="*/ 1648405 w 2468637"/>
              <a:gd name="connsiteY60" fmla="*/ 1411925 h 2368669"/>
              <a:gd name="connsiteX61" fmla="*/ 1648405 w 2468637"/>
              <a:gd name="connsiteY61" fmla="*/ 1151408 h 2368669"/>
              <a:gd name="connsiteX62" fmla="*/ 809868 w 2468637"/>
              <a:gd name="connsiteY62" fmla="*/ 1151408 h 2368669"/>
              <a:gd name="connsiteX63" fmla="*/ 809868 w 2468637"/>
              <a:gd name="connsiteY63" fmla="*/ 1411925 h 2368669"/>
              <a:gd name="connsiteX64" fmla="*/ 1071637 w 2468637"/>
              <a:gd name="connsiteY64" fmla="*/ 1411925 h 2368669"/>
              <a:gd name="connsiteX65" fmla="*/ 1071637 w 2468637"/>
              <a:gd name="connsiteY65" fmla="*/ 1151408 h 2368669"/>
              <a:gd name="connsiteX66" fmla="*/ 293323 w 2468637"/>
              <a:gd name="connsiteY66" fmla="*/ 1151408 h 2368669"/>
              <a:gd name="connsiteX67" fmla="*/ 293323 w 2468637"/>
              <a:gd name="connsiteY67" fmla="*/ 1411925 h 2368669"/>
              <a:gd name="connsiteX68" fmla="*/ 554242 w 2468637"/>
              <a:gd name="connsiteY68" fmla="*/ 1411925 h 2368669"/>
              <a:gd name="connsiteX69" fmla="*/ 554242 w 2468637"/>
              <a:gd name="connsiteY69" fmla="*/ 1151408 h 2368669"/>
              <a:gd name="connsiteX70" fmla="*/ 1870099 w 2468637"/>
              <a:gd name="connsiteY70" fmla="*/ 1090036 h 2368669"/>
              <a:gd name="connsiteX71" fmla="*/ 2190905 w 2468637"/>
              <a:gd name="connsiteY71" fmla="*/ 1090036 h 2368669"/>
              <a:gd name="connsiteX72" fmla="*/ 2219393 w 2468637"/>
              <a:gd name="connsiteY72" fmla="*/ 1120096 h 2368669"/>
              <a:gd name="connsiteX73" fmla="*/ 2219393 w 2468637"/>
              <a:gd name="connsiteY73" fmla="*/ 1443237 h 2368669"/>
              <a:gd name="connsiteX74" fmla="*/ 2190905 w 2468637"/>
              <a:gd name="connsiteY74" fmla="*/ 1473297 h 2368669"/>
              <a:gd name="connsiteX75" fmla="*/ 1870099 w 2468637"/>
              <a:gd name="connsiteY75" fmla="*/ 1473297 h 2368669"/>
              <a:gd name="connsiteX76" fmla="*/ 1841610 w 2468637"/>
              <a:gd name="connsiteY76" fmla="*/ 1443237 h 2368669"/>
              <a:gd name="connsiteX77" fmla="*/ 1841610 w 2468637"/>
              <a:gd name="connsiteY77" fmla="*/ 1120096 h 2368669"/>
              <a:gd name="connsiteX78" fmla="*/ 1870099 w 2468637"/>
              <a:gd name="connsiteY78" fmla="*/ 1090036 h 2368669"/>
              <a:gd name="connsiteX79" fmla="*/ 1355324 w 2468637"/>
              <a:gd name="connsiteY79" fmla="*/ 1090036 h 2368669"/>
              <a:gd name="connsiteX80" fmla="*/ 1678465 w 2468637"/>
              <a:gd name="connsiteY80" fmla="*/ 1090036 h 2368669"/>
              <a:gd name="connsiteX81" fmla="*/ 1708525 w 2468637"/>
              <a:gd name="connsiteY81" fmla="*/ 1120096 h 2368669"/>
              <a:gd name="connsiteX82" fmla="*/ 1708525 w 2468637"/>
              <a:gd name="connsiteY82" fmla="*/ 1443237 h 2368669"/>
              <a:gd name="connsiteX83" fmla="*/ 1678465 w 2468637"/>
              <a:gd name="connsiteY83" fmla="*/ 1473297 h 2368669"/>
              <a:gd name="connsiteX84" fmla="*/ 1355324 w 2468637"/>
              <a:gd name="connsiteY84" fmla="*/ 1473297 h 2368669"/>
              <a:gd name="connsiteX85" fmla="*/ 1325264 w 2468637"/>
              <a:gd name="connsiteY85" fmla="*/ 1443237 h 2368669"/>
              <a:gd name="connsiteX86" fmla="*/ 1325264 w 2468637"/>
              <a:gd name="connsiteY86" fmla="*/ 1120096 h 2368669"/>
              <a:gd name="connsiteX87" fmla="*/ 1355324 w 2468637"/>
              <a:gd name="connsiteY87" fmla="*/ 1090036 h 2368669"/>
              <a:gd name="connsiteX88" fmla="*/ 778556 w 2468637"/>
              <a:gd name="connsiteY88" fmla="*/ 1090036 h 2368669"/>
              <a:gd name="connsiteX89" fmla="*/ 1101697 w 2468637"/>
              <a:gd name="connsiteY89" fmla="*/ 1090036 h 2368669"/>
              <a:gd name="connsiteX90" fmla="*/ 1131757 w 2468637"/>
              <a:gd name="connsiteY90" fmla="*/ 1120096 h 2368669"/>
              <a:gd name="connsiteX91" fmla="*/ 1131757 w 2468637"/>
              <a:gd name="connsiteY91" fmla="*/ 1443237 h 2368669"/>
              <a:gd name="connsiteX92" fmla="*/ 1101697 w 2468637"/>
              <a:gd name="connsiteY92" fmla="*/ 1473297 h 2368669"/>
              <a:gd name="connsiteX93" fmla="*/ 778556 w 2468637"/>
              <a:gd name="connsiteY93" fmla="*/ 1473297 h 2368669"/>
              <a:gd name="connsiteX94" fmla="*/ 748496 w 2468637"/>
              <a:gd name="connsiteY94" fmla="*/ 1443237 h 2368669"/>
              <a:gd name="connsiteX95" fmla="*/ 748496 w 2468637"/>
              <a:gd name="connsiteY95" fmla="*/ 1120096 h 2368669"/>
              <a:gd name="connsiteX96" fmla="*/ 778556 w 2468637"/>
              <a:gd name="connsiteY96" fmla="*/ 1090036 h 2368669"/>
              <a:gd name="connsiteX97" fmla="*/ 263360 w 2468637"/>
              <a:gd name="connsiteY97" fmla="*/ 1090036 h 2368669"/>
              <a:gd name="connsiteX98" fmla="*/ 584204 w 2468637"/>
              <a:gd name="connsiteY98" fmla="*/ 1090036 h 2368669"/>
              <a:gd name="connsiteX99" fmla="*/ 615415 w 2468637"/>
              <a:gd name="connsiteY99" fmla="*/ 1120096 h 2368669"/>
              <a:gd name="connsiteX100" fmla="*/ 615415 w 2468637"/>
              <a:gd name="connsiteY100" fmla="*/ 1443237 h 2368669"/>
              <a:gd name="connsiteX101" fmla="*/ 584204 w 2468637"/>
              <a:gd name="connsiteY101" fmla="*/ 1473297 h 2368669"/>
              <a:gd name="connsiteX102" fmla="*/ 263360 w 2468637"/>
              <a:gd name="connsiteY102" fmla="*/ 1473297 h 2368669"/>
              <a:gd name="connsiteX103" fmla="*/ 232150 w 2468637"/>
              <a:gd name="connsiteY103" fmla="*/ 1443237 h 2368669"/>
              <a:gd name="connsiteX104" fmla="*/ 232150 w 2468637"/>
              <a:gd name="connsiteY104" fmla="*/ 1120096 h 2368669"/>
              <a:gd name="connsiteX105" fmla="*/ 263360 w 2468637"/>
              <a:gd name="connsiteY105" fmla="*/ 1090036 h 2368669"/>
              <a:gd name="connsiteX106" fmla="*/ 809868 w 2468637"/>
              <a:gd name="connsiteY106" fmla="*/ 832610 h 2368669"/>
              <a:gd name="connsiteX107" fmla="*/ 809868 w 2468637"/>
              <a:gd name="connsiteY107" fmla="*/ 901273 h 2368669"/>
              <a:gd name="connsiteX108" fmla="*/ 1071637 w 2468637"/>
              <a:gd name="connsiteY108" fmla="*/ 901273 h 2368669"/>
              <a:gd name="connsiteX109" fmla="*/ 1071637 w 2468637"/>
              <a:gd name="connsiteY109" fmla="*/ 832610 h 2368669"/>
              <a:gd name="connsiteX110" fmla="*/ 293323 w 2468637"/>
              <a:gd name="connsiteY110" fmla="*/ 832610 h 2368669"/>
              <a:gd name="connsiteX111" fmla="*/ 293323 w 2468637"/>
              <a:gd name="connsiteY111" fmla="*/ 901273 h 2368669"/>
              <a:gd name="connsiteX112" fmla="*/ 554242 w 2468637"/>
              <a:gd name="connsiteY112" fmla="*/ 901273 h 2368669"/>
              <a:gd name="connsiteX113" fmla="*/ 554242 w 2468637"/>
              <a:gd name="connsiteY113" fmla="*/ 832610 h 2368669"/>
              <a:gd name="connsiteX114" fmla="*/ 1901064 w 2468637"/>
              <a:gd name="connsiteY114" fmla="*/ 640354 h 2368669"/>
              <a:gd name="connsiteX115" fmla="*/ 1901064 w 2468637"/>
              <a:gd name="connsiteY115" fmla="*/ 901273 h 2368669"/>
              <a:gd name="connsiteX116" fmla="*/ 2159939 w 2468637"/>
              <a:gd name="connsiteY116" fmla="*/ 901273 h 2368669"/>
              <a:gd name="connsiteX117" fmla="*/ 2159939 w 2468637"/>
              <a:gd name="connsiteY117" fmla="*/ 640354 h 2368669"/>
              <a:gd name="connsiteX118" fmla="*/ 1385383 w 2468637"/>
              <a:gd name="connsiteY118" fmla="*/ 640354 h 2368669"/>
              <a:gd name="connsiteX119" fmla="*/ 1385383 w 2468637"/>
              <a:gd name="connsiteY119" fmla="*/ 901273 h 2368669"/>
              <a:gd name="connsiteX120" fmla="*/ 1648405 w 2468637"/>
              <a:gd name="connsiteY120" fmla="*/ 901273 h 2368669"/>
              <a:gd name="connsiteX121" fmla="*/ 1648405 w 2468637"/>
              <a:gd name="connsiteY121" fmla="*/ 640354 h 2368669"/>
              <a:gd name="connsiteX122" fmla="*/ 809868 w 2468637"/>
              <a:gd name="connsiteY122" fmla="*/ 640354 h 2368669"/>
              <a:gd name="connsiteX123" fmla="*/ 809868 w 2468637"/>
              <a:gd name="connsiteY123" fmla="*/ 772686 h 2368669"/>
              <a:gd name="connsiteX124" fmla="*/ 1071637 w 2468637"/>
              <a:gd name="connsiteY124" fmla="*/ 772686 h 2368669"/>
              <a:gd name="connsiteX125" fmla="*/ 1071637 w 2468637"/>
              <a:gd name="connsiteY125" fmla="*/ 640354 h 2368669"/>
              <a:gd name="connsiteX126" fmla="*/ 293323 w 2468637"/>
              <a:gd name="connsiteY126" fmla="*/ 640354 h 2368669"/>
              <a:gd name="connsiteX127" fmla="*/ 293323 w 2468637"/>
              <a:gd name="connsiteY127" fmla="*/ 772686 h 2368669"/>
              <a:gd name="connsiteX128" fmla="*/ 554242 w 2468637"/>
              <a:gd name="connsiteY128" fmla="*/ 772686 h 2368669"/>
              <a:gd name="connsiteX129" fmla="*/ 554242 w 2468637"/>
              <a:gd name="connsiteY129" fmla="*/ 640354 h 2368669"/>
              <a:gd name="connsiteX130" fmla="*/ 1870099 w 2468637"/>
              <a:gd name="connsiteY130" fmla="*/ 579181 h 2368669"/>
              <a:gd name="connsiteX131" fmla="*/ 2190905 w 2468637"/>
              <a:gd name="connsiteY131" fmla="*/ 579181 h 2368669"/>
              <a:gd name="connsiteX132" fmla="*/ 2219393 w 2468637"/>
              <a:gd name="connsiteY132" fmla="*/ 610392 h 2368669"/>
              <a:gd name="connsiteX133" fmla="*/ 2219393 w 2468637"/>
              <a:gd name="connsiteY133" fmla="*/ 931235 h 2368669"/>
              <a:gd name="connsiteX134" fmla="*/ 2190905 w 2468637"/>
              <a:gd name="connsiteY134" fmla="*/ 962446 h 2368669"/>
              <a:gd name="connsiteX135" fmla="*/ 1870099 w 2468637"/>
              <a:gd name="connsiteY135" fmla="*/ 962446 h 2368669"/>
              <a:gd name="connsiteX136" fmla="*/ 1841610 w 2468637"/>
              <a:gd name="connsiteY136" fmla="*/ 931235 h 2368669"/>
              <a:gd name="connsiteX137" fmla="*/ 1841610 w 2468637"/>
              <a:gd name="connsiteY137" fmla="*/ 610392 h 2368669"/>
              <a:gd name="connsiteX138" fmla="*/ 1870099 w 2468637"/>
              <a:gd name="connsiteY138" fmla="*/ 579181 h 2368669"/>
              <a:gd name="connsiteX139" fmla="*/ 1355324 w 2468637"/>
              <a:gd name="connsiteY139" fmla="*/ 579181 h 2368669"/>
              <a:gd name="connsiteX140" fmla="*/ 1678465 w 2468637"/>
              <a:gd name="connsiteY140" fmla="*/ 579181 h 2368669"/>
              <a:gd name="connsiteX141" fmla="*/ 1708525 w 2468637"/>
              <a:gd name="connsiteY141" fmla="*/ 610392 h 2368669"/>
              <a:gd name="connsiteX142" fmla="*/ 1708525 w 2468637"/>
              <a:gd name="connsiteY142" fmla="*/ 931235 h 2368669"/>
              <a:gd name="connsiteX143" fmla="*/ 1678465 w 2468637"/>
              <a:gd name="connsiteY143" fmla="*/ 962446 h 2368669"/>
              <a:gd name="connsiteX144" fmla="*/ 1355324 w 2468637"/>
              <a:gd name="connsiteY144" fmla="*/ 962446 h 2368669"/>
              <a:gd name="connsiteX145" fmla="*/ 1325264 w 2468637"/>
              <a:gd name="connsiteY145" fmla="*/ 931235 h 2368669"/>
              <a:gd name="connsiteX146" fmla="*/ 1325264 w 2468637"/>
              <a:gd name="connsiteY146" fmla="*/ 610392 h 2368669"/>
              <a:gd name="connsiteX147" fmla="*/ 1355324 w 2468637"/>
              <a:gd name="connsiteY147" fmla="*/ 579181 h 2368669"/>
              <a:gd name="connsiteX148" fmla="*/ 778556 w 2468637"/>
              <a:gd name="connsiteY148" fmla="*/ 579181 h 2368669"/>
              <a:gd name="connsiteX149" fmla="*/ 1101697 w 2468637"/>
              <a:gd name="connsiteY149" fmla="*/ 579181 h 2368669"/>
              <a:gd name="connsiteX150" fmla="*/ 1131757 w 2468637"/>
              <a:gd name="connsiteY150" fmla="*/ 610392 h 2368669"/>
              <a:gd name="connsiteX151" fmla="*/ 1131757 w 2468637"/>
              <a:gd name="connsiteY151" fmla="*/ 931235 h 2368669"/>
              <a:gd name="connsiteX152" fmla="*/ 1101697 w 2468637"/>
              <a:gd name="connsiteY152" fmla="*/ 962446 h 2368669"/>
              <a:gd name="connsiteX153" fmla="*/ 778556 w 2468637"/>
              <a:gd name="connsiteY153" fmla="*/ 962446 h 2368669"/>
              <a:gd name="connsiteX154" fmla="*/ 748496 w 2468637"/>
              <a:gd name="connsiteY154" fmla="*/ 931235 h 2368669"/>
              <a:gd name="connsiteX155" fmla="*/ 748496 w 2468637"/>
              <a:gd name="connsiteY155" fmla="*/ 610392 h 2368669"/>
              <a:gd name="connsiteX156" fmla="*/ 778556 w 2468637"/>
              <a:gd name="connsiteY156" fmla="*/ 579181 h 2368669"/>
              <a:gd name="connsiteX157" fmla="*/ 263360 w 2468637"/>
              <a:gd name="connsiteY157" fmla="*/ 579181 h 2368669"/>
              <a:gd name="connsiteX158" fmla="*/ 584204 w 2468637"/>
              <a:gd name="connsiteY158" fmla="*/ 579181 h 2368669"/>
              <a:gd name="connsiteX159" fmla="*/ 615415 w 2468637"/>
              <a:gd name="connsiteY159" fmla="*/ 610392 h 2368669"/>
              <a:gd name="connsiteX160" fmla="*/ 615415 w 2468637"/>
              <a:gd name="connsiteY160" fmla="*/ 931235 h 2368669"/>
              <a:gd name="connsiteX161" fmla="*/ 584204 w 2468637"/>
              <a:gd name="connsiteY161" fmla="*/ 962446 h 2368669"/>
              <a:gd name="connsiteX162" fmla="*/ 263360 w 2468637"/>
              <a:gd name="connsiteY162" fmla="*/ 962446 h 2368669"/>
              <a:gd name="connsiteX163" fmla="*/ 232150 w 2468637"/>
              <a:gd name="connsiteY163" fmla="*/ 931235 h 2368669"/>
              <a:gd name="connsiteX164" fmla="*/ 232150 w 2468637"/>
              <a:gd name="connsiteY164" fmla="*/ 610392 h 2368669"/>
              <a:gd name="connsiteX165" fmla="*/ 263360 w 2468637"/>
              <a:gd name="connsiteY165" fmla="*/ 579181 h 2368669"/>
              <a:gd name="connsiteX166" fmla="*/ 1314384 w 2468637"/>
              <a:gd name="connsiteY166" fmla="*/ 445122 h 2368669"/>
              <a:gd name="connsiteX167" fmla="*/ 1259553 w 2468637"/>
              <a:gd name="connsiteY167" fmla="*/ 493677 h 2368669"/>
              <a:gd name="connsiteX168" fmla="*/ 1259553 w 2468637"/>
              <a:gd name="connsiteY168" fmla="*/ 2118421 h 2368669"/>
              <a:gd name="connsiteX169" fmla="*/ 1842755 w 2468637"/>
              <a:gd name="connsiteY169" fmla="*/ 2118421 h 2368669"/>
              <a:gd name="connsiteX170" fmla="*/ 1842755 w 2468637"/>
              <a:gd name="connsiteY170" fmla="*/ 1713792 h 2368669"/>
              <a:gd name="connsiteX171" fmla="*/ 1949925 w 2468637"/>
              <a:gd name="connsiteY171" fmla="*/ 1604230 h 2368669"/>
              <a:gd name="connsiteX172" fmla="*/ 2114418 w 2468637"/>
              <a:gd name="connsiteY172" fmla="*/ 1604230 h 2368669"/>
              <a:gd name="connsiteX173" fmla="*/ 2222834 w 2468637"/>
              <a:gd name="connsiteY173" fmla="*/ 1713792 h 2368669"/>
              <a:gd name="connsiteX174" fmla="*/ 2222834 w 2468637"/>
              <a:gd name="connsiteY174" fmla="*/ 2118421 h 2368669"/>
              <a:gd name="connsiteX175" fmla="*/ 2291373 w 2468637"/>
              <a:gd name="connsiteY175" fmla="*/ 2118421 h 2368669"/>
              <a:gd name="connsiteX176" fmla="*/ 2291373 w 2468637"/>
              <a:gd name="connsiteY176" fmla="*/ 494922 h 2368669"/>
              <a:gd name="connsiteX177" fmla="*/ 2229065 w 2468637"/>
              <a:gd name="connsiteY177" fmla="*/ 445122 h 2368669"/>
              <a:gd name="connsiteX178" fmla="*/ 221502 w 2468637"/>
              <a:gd name="connsiteY178" fmla="*/ 445122 h 2368669"/>
              <a:gd name="connsiteX179" fmla="*/ 167917 w 2468637"/>
              <a:gd name="connsiteY179" fmla="*/ 493677 h 2368669"/>
              <a:gd name="connsiteX180" fmla="*/ 167917 w 2468637"/>
              <a:gd name="connsiteY180" fmla="*/ 2118421 h 2368669"/>
              <a:gd name="connsiteX181" fmla="*/ 235210 w 2468637"/>
              <a:gd name="connsiteY181" fmla="*/ 2118421 h 2368669"/>
              <a:gd name="connsiteX182" fmla="*/ 235210 w 2468637"/>
              <a:gd name="connsiteY182" fmla="*/ 1713792 h 2368669"/>
              <a:gd name="connsiteX183" fmla="*/ 344872 w 2468637"/>
              <a:gd name="connsiteY183" fmla="*/ 1604230 h 2368669"/>
              <a:gd name="connsiteX184" fmla="*/ 508119 w 2468637"/>
              <a:gd name="connsiteY184" fmla="*/ 1604230 h 2368669"/>
              <a:gd name="connsiteX185" fmla="*/ 617781 w 2468637"/>
              <a:gd name="connsiteY185" fmla="*/ 1713792 h 2368669"/>
              <a:gd name="connsiteX186" fmla="*/ 617781 w 2468637"/>
              <a:gd name="connsiteY186" fmla="*/ 2118421 h 2368669"/>
              <a:gd name="connsiteX187" fmla="*/ 1199737 w 2468637"/>
              <a:gd name="connsiteY187" fmla="*/ 2118421 h 2368669"/>
              <a:gd name="connsiteX188" fmla="*/ 1199737 w 2468637"/>
              <a:gd name="connsiteY188" fmla="*/ 494922 h 2368669"/>
              <a:gd name="connsiteX189" fmla="*/ 1136183 w 2468637"/>
              <a:gd name="connsiteY189" fmla="*/ 445122 h 2368669"/>
              <a:gd name="connsiteX190" fmla="*/ 222748 w 2468637"/>
              <a:gd name="connsiteY190" fmla="*/ 445122 h 2368669"/>
              <a:gd name="connsiteX191" fmla="*/ 221502 w 2468637"/>
              <a:gd name="connsiteY191" fmla="*/ 445122 h 2368669"/>
              <a:gd name="connsiteX192" fmla="*/ 1713155 w 2468637"/>
              <a:gd name="connsiteY192" fmla="*/ 96518 h 2368669"/>
              <a:gd name="connsiteX193" fmla="*/ 1382923 w 2468637"/>
              <a:gd name="connsiteY193" fmla="*/ 385361 h 2368669"/>
              <a:gd name="connsiteX194" fmla="*/ 1713155 w 2468637"/>
              <a:gd name="connsiteY194" fmla="*/ 385361 h 2368669"/>
              <a:gd name="connsiteX195" fmla="*/ 621519 w 2468637"/>
              <a:gd name="connsiteY195" fmla="*/ 96518 h 2368669"/>
              <a:gd name="connsiteX196" fmla="*/ 291287 w 2468637"/>
              <a:gd name="connsiteY196" fmla="*/ 385361 h 2368669"/>
              <a:gd name="connsiteX197" fmla="*/ 621519 w 2468637"/>
              <a:gd name="connsiteY197" fmla="*/ 385361 h 2368669"/>
              <a:gd name="connsiteX198" fmla="*/ 1772970 w 2468637"/>
              <a:gd name="connsiteY198" fmla="*/ 91538 h 2368669"/>
              <a:gd name="connsiteX199" fmla="*/ 1772970 w 2468637"/>
              <a:gd name="connsiteY199" fmla="*/ 385361 h 2368669"/>
              <a:gd name="connsiteX200" fmla="*/ 2151803 w 2468637"/>
              <a:gd name="connsiteY200" fmla="*/ 385361 h 2368669"/>
              <a:gd name="connsiteX201" fmla="*/ 681335 w 2468637"/>
              <a:gd name="connsiteY201" fmla="*/ 91538 h 2368669"/>
              <a:gd name="connsiteX202" fmla="*/ 681335 w 2468637"/>
              <a:gd name="connsiteY202" fmla="*/ 385361 h 2368669"/>
              <a:gd name="connsiteX203" fmla="*/ 1058921 w 2468637"/>
              <a:gd name="connsiteY203" fmla="*/ 385361 h 2368669"/>
              <a:gd name="connsiteX204" fmla="*/ 650804 w 2468637"/>
              <a:gd name="connsiteY204" fmla="*/ 29 h 2368669"/>
              <a:gd name="connsiteX205" fmla="*/ 670119 w 2468637"/>
              <a:gd name="connsiteY205" fmla="*/ 6877 h 2368669"/>
              <a:gd name="connsiteX206" fmla="*/ 1228399 w 2468637"/>
              <a:gd name="connsiteY206" fmla="*/ 440142 h 2368669"/>
              <a:gd name="connsiteX207" fmla="*/ 1723124 w 2468637"/>
              <a:gd name="connsiteY207" fmla="*/ 8122 h 2368669"/>
              <a:gd name="connsiteX208" fmla="*/ 1761755 w 2468637"/>
              <a:gd name="connsiteY208" fmla="*/ 6877 h 2368669"/>
              <a:gd name="connsiteX209" fmla="*/ 2339973 w 2468637"/>
              <a:gd name="connsiteY209" fmla="*/ 456327 h 2368669"/>
              <a:gd name="connsiteX210" fmla="*/ 2457112 w 2468637"/>
              <a:gd name="connsiteY210" fmla="*/ 545968 h 2368669"/>
              <a:gd name="connsiteX211" fmla="*/ 2462097 w 2468637"/>
              <a:gd name="connsiteY211" fmla="*/ 588299 h 2368669"/>
              <a:gd name="connsiteX212" fmla="*/ 2438419 w 2468637"/>
              <a:gd name="connsiteY212" fmla="*/ 600749 h 2368669"/>
              <a:gd name="connsiteX213" fmla="*/ 2419727 w 2468637"/>
              <a:gd name="connsiteY213" fmla="*/ 594524 h 2368669"/>
              <a:gd name="connsiteX214" fmla="*/ 2352435 w 2468637"/>
              <a:gd name="connsiteY214" fmla="*/ 540988 h 2368669"/>
              <a:gd name="connsiteX215" fmla="*/ 2352435 w 2468637"/>
              <a:gd name="connsiteY215" fmla="*/ 2340034 h 2368669"/>
              <a:gd name="connsiteX216" fmla="*/ 2321281 w 2468637"/>
              <a:gd name="connsiteY216" fmla="*/ 2368669 h 2368669"/>
              <a:gd name="connsiteX217" fmla="*/ 1229645 w 2468637"/>
              <a:gd name="connsiteY217" fmla="*/ 2368669 h 2368669"/>
              <a:gd name="connsiteX218" fmla="*/ 136763 w 2468637"/>
              <a:gd name="connsiteY218" fmla="*/ 2368669 h 2368669"/>
              <a:gd name="connsiteX219" fmla="*/ 106855 w 2468637"/>
              <a:gd name="connsiteY219" fmla="*/ 2340034 h 2368669"/>
              <a:gd name="connsiteX220" fmla="*/ 106855 w 2468637"/>
              <a:gd name="connsiteY220" fmla="*/ 545968 h 2368669"/>
              <a:gd name="connsiteX221" fmla="*/ 50778 w 2468637"/>
              <a:gd name="connsiteY221" fmla="*/ 595769 h 2368669"/>
              <a:gd name="connsiteX222" fmla="*/ 30839 w 2468637"/>
              <a:gd name="connsiteY222" fmla="*/ 603239 h 2368669"/>
              <a:gd name="connsiteX223" fmla="*/ 7162 w 2468637"/>
              <a:gd name="connsiteY223" fmla="*/ 593279 h 2368669"/>
              <a:gd name="connsiteX224" fmla="*/ 10901 w 2468637"/>
              <a:gd name="connsiteY224" fmla="*/ 550948 h 2368669"/>
              <a:gd name="connsiteX225" fmla="*/ 118071 w 2468637"/>
              <a:gd name="connsiteY225" fmla="*/ 457572 h 2368669"/>
              <a:gd name="connsiteX226" fmla="*/ 631488 w 2468637"/>
              <a:gd name="connsiteY226" fmla="*/ 8122 h 2368669"/>
              <a:gd name="connsiteX227" fmla="*/ 650804 w 2468637"/>
              <a:gd name="connsiteY227" fmla="*/ 29 h 2368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2468637" h="2368669">
                <a:moveTo>
                  <a:pt x="1259553" y="2178182"/>
                </a:moveTo>
                <a:lnTo>
                  <a:pt x="1259553" y="2308908"/>
                </a:lnTo>
                <a:lnTo>
                  <a:pt x="2291373" y="2308908"/>
                </a:lnTo>
                <a:lnTo>
                  <a:pt x="2291373" y="2178182"/>
                </a:lnTo>
                <a:lnTo>
                  <a:pt x="2194172" y="2178182"/>
                </a:lnTo>
                <a:lnTo>
                  <a:pt x="1871417" y="2178182"/>
                </a:lnTo>
                <a:close/>
                <a:moveTo>
                  <a:pt x="167917" y="2178182"/>
                </a:moveTo>
                <a:lnTo>
                  <a:pt x="167917" y="2308908"/>
                </a:lnTo>
                <a:lnTo>
                  <a:pt x="1199737" y="2308908"/>
                </a:lnTo>
                <a:lnTo>
                  <a:pt x="1199737" y="2178182"/>
                </a:lnTo>
                <a:lnTo>
                  <a:pt x="586627" y="2178182"/>
                </a:lnTo>
                <a:lnTo>
                  <a:pt x="266364" y="2178182"/>
                </a:lnTo>
                <a:close/>
                <a:moveTo>
                  <a:pt x="1385383" y="1828601"/>
                </a:moveTo>
                <a:lnTo>
                  <a:pt x="1385383" y="1928474"/>
                </a:lnTo>
                <a:lnTo>
                  <a:pt x="1648405" y="1928474"/>
                </a:lnTo>
                <a:lnTo>
                  <a:pt x="1648405" y="1828601"/>
                </a:lnTo>
                <a:close/>
                <a:moveTo>
                  <a:pt x="1385383" y="1667555"/>
                </a:moveTo>
                <a:lnTo>
                  <a:pt x="1385383" y="1767428"/>
                </a:lnTo>
                <a:lnTo>
                  <a:pt x="1648405" y="1767428"/>
                </a:lnTo>
                <a:lnTo>
                  <a:pt x="1648405" y="1667555"/>
                </a:lnTo>
                <a:close/>
                <a:moveTo>
                  <a:pt x="809868" y="1667555"/>
                </a:moveTo>
                <a:lnTo>
                  <a:pt x="809868" y="1928474"/>
                </a:lnTo>
                <a:lnTo>
                  <a:pt x="1071637" y="1928474"/>
                </a:lnTo>
                <a:lnTo>
                  <a:pt x="1071637" y="1667555"/>
                </a:lnTo>
                <a:close/>
                <a:moveTo>
                  <a:pt x="1949925" y="1665236"/>
                </a:moveTo>
                <a:cubicBezTo>
                  <a:pt x="1923756" y="1665236"/>
                  <a:pt x="1902571" y="1686401"/>
                  <a:pt x="1902571" y="1713792"/>
                </a:cubicBezTo>
                <a:lnTo>
                  <a:pt x="1902571" y="2118421"/>
                </a:lnTo>
                <a:lnTo>
                  <a:pt x="2163018" y="2118421"/>
                </a:lnTo>
                <a:lnTo>
                  <a:pt x="2163018" y="1713792"/>
                </a:lnTo>
                <a:cubicBezTo>
                  <a:pt x="2163018" y="1686401"/>
                  <a:pt x="2141833" y="1665236"/>
                  <a:pt x="2114418" y="1665236"/>
                </a:cubicBezTo>
                <a:close/>
                <a:moveTo>
                  <a:pt x="344872" y="1665236"/>
                </a:moveTo>
                <a:cubicBezTo>
                  <a:pt x="318702" y="1665236"/>
                  <a:pt x="296271" y="1686401"/>
                  <a:pt x="296271" y="1713792"/>
                </a:cubicBezTo>
                <a:lnTo>
                  <a:pt x="296271" y="2118421"/>
                </a:lnTo>
                <a:lnTo>
                  <a:pt x="556719" y="2118421"/>
                </a:lnTo>
                <a:lnTo>
                  <a:pt x="556719" y="1713792"/>
                </a:lnTo>
                <a:cubicBezTo>
                  <a:pt x="556719" y="1686401"/>
                  <a:pt x="535534" y="1665236"/>
                  <a:pt x="508119" y="1665236"/>
                </a:cubicBezTo>
                <a:close/>
                <a:moveTo>
                  <a:pt x="1355324" y="1606382"/>
                </a:moveTo>
                <a:lnTo>
                  <a:pt x="1678465" y="1606382"/>
                </a:lnTo>
                <a:cubicBezTo>
                  <a:pt x="1694747" y="1606382"/>
                  <a:pt x="1708525" y="1620115"/>
                  <a:pt x="1708525" y="1637593"/>
                </a:cubicBezTo>
                <a:lnTo>
                  <a:pt x="1708525" y="1958436"/>
                </a:lnTo>
                <a:cubicBezTo>
                  <a:pt x="1708525" y="1975914"/>
                  <a:pt x="1694747" y="1989647"/>
                  <a:pt x="1678465" y="1989647"/>
                </a:cubicBezTo>
                <a:lnTo>
                  <a:pt x="1355324" y="1989647"/>
                </a:lnTo>
                <a:cubicBezTo>
                  <a:pt x="1339041" y="1989647"/>
                  <a:pt x="1325264" y="1975914"/>
                  <a:pt x="1325264" y="1958436"/>
                </a:cubicBezTo>
                <a:lnTo>
                  <a:pt x="1325264" y="1637593"/>
                </a:lnTo>
                <a:cubicBezTo>
                  <a:pt x="1325264" y="1620115"/>
                  <a:pt x="1339041" y="1606382"/>
                  <a:pt x="1355324" y="1606382"/>
                </a:cubicBezTo>
                <a:close/>
                <a:moveTo>
                  <a:pt x="778556" y="1606382"/>
                </a:moveTo>
                <a:lnTo>
                  <a:pt x="1101697" y="1606382"/>
                </a:lnTo>
                <a:cubicBezTo>
                  <a:pt x="1117979" y="1606382"/>
                  <a:pt x="1131757" y="1620115"/>
                  <a:pt x="1131757" y="1637593"/>
                </a:cubicBezTo>
                <a:lnTo>
                  <a:pt x="1131757" y="1958436"/>
                </a:lnTo>
                <a:cubicBezTo>
                  <a:pt x="1131757" y="1975914"/>
                  <a:pt x="1117979" y="1989647"/>
                  <a:pt x="1101697" y="1989647"/>
                </a:cubicBezTo>
                <a:lnTo>
                  <a:pt x="778556" y="1989647"/>
                </a:lnTo>
                <a:cubicBezTo>
                  <a:pt x="762273" y="1989647"/>
                  <a:pt x="748496" y="1975914"/>
                  <a:pt x="748496" y="1958436"/>
                </a:cubicBezTo>
                <a:lnTo>
                  <a:pt x="748496" y="1637593"/>
                </a:lnTo>
                <a:cubicBezTo>
                  <a:pt x="748496" y="1620115"/>
                  <a:pt x="762273" y="1606382"/>
                  <a:pt x="778556" y="1606382"/>
                </a:cubicBezTo>
                <a:close/>
                <a:moveTo>
                  <a:pt x="1901064" y="1151408"/>
                </a:moveTo>
                <a:lnTo>
                  <a:pt x="1901064" y="1411925"/>
                </a:lnTo>
                <a:lnTo>
                  <a:pt x="2159939" y="1411925"/>
                </a:lnTo>
                <a:lnTo>
                  <a:pt x="2159939" y="1151408"/>
                </a:lnTo>
                <a:close/>
                <a:moveTo>
                  <a:pt x="1385383" y="1151408"/>
                </a:moveTo>
                <a:lnTo>
                  <a:pt x="1385383" y="1411925"/>
                </a:lnTo>
                <a:lnTo>
                  <a:pt x="1648405" y="1411925"/>
                </a:lnTo>
                <a:lnTo>
                  <a:pt x="1648405" y="1151408"/>
                </a:lnTo>
                <a:close/>
                <a:moveTo>
                  <a:pt x="809868" y="1151408"/>
                </a:moveTo>
                <a:lnTo>
                  <a:pt x="809868" y="1411925"/>
                </a:lnTo>
                <a:lnTo>
                  <a:pt x="1071637" y="1411925"/>
                </a:lnTo>
                <a:lnTo>
                  <a:pt x="1071637" y="1151408"/>
                </a:lnTo>
                <a:close/>
                <a:moveTo>
                  <a:pt x="293323" y="1151408"/>
                </a:moveTo>
                <a:lnTo>
                  <a:pt x="293323" y="1411925"/>
                </a:lnTo>
                <a:lnTo>
                  <a:pt x="554242" y="1411925"/>
                </a:lnTo>
                <a:lnTo>
                  <a:pt x="554242" y="1151408"/>
                </a:lnTo>
                <a:close/>
                <a:moveTo>
                  <a:pt x="1870099" y="1090036"/>
                </a:moveTo>
                <a:lnTo>
                  <a:pt x="2190905" y="1090036"/>
                </a:lnTo>
                <a:cubicBezTo>
                  <a:pt x="2205768" y="1090036"/>
                  <a:pt x="2219393" y="1102561"/>
                  <a:pt x="2219393" y="1120096"/>
                </a:cubicBezTo>
                <a:lnTo>
                  <a:pt x="2219393" y="1443237"/>
                </a:lnTo>
                <a:cubicBezTo>
                  <a:pt x="2219393" y="1460772"/>
                  <a:pt x="2205768" y="1473297"/>
                  <a:pt x="2190905" y="1473297"/>
                </a:cubicBezTo>
                <a:lnTo>
                  <a:pt x="1870099" y="1473297"/>
                </a:lnTo>
                <a:cubicBezTo>
                  <a:pt x="1853996" y="1473297"/>
                  <a:pt x="1841610" y="1460772"/>
                  <a:pt x="1841610" y="1443237"/>
                </a:cubicBezTo>
                <a:lnTo>
                  <a:pt x="1841610" y="1120096"/>
                </a:lnTo>
                <a:cubicBezTo>
                  <a:pt x="1841610" y="1102561"/>
                  <a:pt x="1853996" y="1090036"/>
                  <a:pt x="1870099" y="1090036"/>
                </a:cubicBezTo>
                <a:close/>
                <a:moveTo>
                  <a:pt x="1355324" y="1090036"/>
                </a:moveTo>
                <a:lnTo>
                  <a:pt x="1678465" y="1090036"/>
                </a:lnTo>
                <a:cubicBezTo>
                  <a:pt x="1694747" y="1090036"/>
                  <a:pt x="1708525" y="1102561"/>
                  <a:pt x="1708525" y="1120096"/>
                </a:cubicBezTo>
                <a:lnTo>
                  <a:pt x="1708525" y="1443237"/>
                </a:lnTo>
                <a:cubicBezTo>
                  <a:pt x="1708525" y="1460772"/>
                  <a:pt x="1694747" y="1473297"/>
                  <a:pt x="1678465" y="1473297"/>
                </a:cubicBezTo>
                <a:lnTo>
                  <a:pt x="1355324" y="1473297"/>
                </a:lnTo>
                <a:cubicBezTo>
                  <a:pt x="1339041" y="1473297"/>
                  <a:pt x="1325264" y="1460772"/>
                  <a:pt x="1325264" y="1443237"/>
                </a:cubicBezTo>
                <a:lnTo>
                  <a:pt x="1325264" y="1120096"/>
                </a:lnTo>
                <a:cubicBezTo>
                  <a:pt x="1325264" y="1102561"/>
                  <a:pt x="1339041" y="1090036"/>
                  <a:pt x="1355324" y="1090036"/>
                </a:cubicBezTo>
                <a:close/>
                <a:moveTo>
                  <a:pt x="778556" y="1090036"/>
                </a:moveTo>
                <a:lnTo>
                  <a:pt x="1101697" y="1090036"/>
                </a:lnTo>
                <a:cubicBezTo>
                  <a:pt x="1117979" y="1090036"/>
                  <a:pt x="1131757" y="1102561"/>
                  <a:pt x="1131757" y="1120096"/>
                </a:cubicBezTo>
                <a:lnTo>
                  <a:pt x="1131757" y="1443237"/>
                </a:lnTo>
                <a:cubicBezTo>
                  <a:pt x="1131757" y="1460772"/>
                  <a:pt x="1117979" y="1473297"/>
                  <a:pt x="1101697" y="1473297"/>
                </a:cubicBezTo>
                <a:lnTo>
                  <a:pt x="778556" y="1473297"/>
                </a:lnTo>
                <a:cubicBezTo>
                  <a:pt x="762273" y="1473297"/>
                  <a:pt x="748496" y="1460772"/>
                  <a:pt x="748496" y="1443237"/>
                </a:cubicBezTo>
                <a:lnTo>
                  <a:pt x="748496" y="1120096"/>
                </a:lnTo>
                <a:cubicBezTo>
                  <a:pt x="748496" y="1102561"/>
                  <a:pt x="762273" y="1090036"/>
                  <a:pt x="778556" y="1090036"/>
                </a:cubicBezTo>
                <a:close/>
                <a:moveTo>
                  <a:pt x="263360" y="1090036"/>
                </a:moveTo>
                <a:lnTo>
                  <a:pt x="584204" y="1090036"/>
                </a:lnTo>
                <a:cubicBezTo>
                  <a:pt x="601682" y="1090036"/>
                  <a:pt x="615415" y="1102561"/>
                  <a:pt x="615415" y="1120096"/>
                </a:cubicBezTo>
                <a:lnTo>
                  <a:pt x="615415" y="1443237"/>
                </a:lnTo>
                <a:cubicBezTo>
                  <a:pt x="615415" y="1460772"/>
                  <a:pt x="601682" y="1473297"/>
                  <a:pt x="584204" y="1473297"/>
                </a:cubicBezTo>
                <a:lnTo>
                  <a:pt x="263360" y="1473297"/>
                </a:lnTo>
                <a:cubicBezTo>
                  <a:pt x="245883" y="1473297"/>
                  <a:pt x="232150" y="1460772"/>
                  <a:pt x="232150" y="1443237"/>
                </a:cubicBezTo>
                <a:lnTo>
                  <a:pt x="232150" y="1120096"/>
                </a:lnTo>
                <a:cubicBezTo>
                  <a:pt x="232150" y="1102561"/>
                  <a:pt x="245883" y="1090036"/>
                  <a:pt x="263360" y="1090036"/>
                </a:cubicBezTo>
                <a:close/>
                <a:moveTo>
                  <a:pt x="809868" y="832610"/>
                </a:moveTo>
                <a:lnTo>
                  <a:pt x="809868" y="901273"/>
                </a:lnTo>
                <a:lnTo>
                  <a:pt x="1071637" y="901273"/>
                </a:lnTo>
                <a:lnTo>
                  <a:pt x="1071637" y="832610"/>
                </a:lnTo>
                <a:close/>
                <a:moveTo>
                  <a:pt x="293323" y="832610"/>
                </a:moveTo>
                <a:lnTo>
                  <a:pt x="293323" y="901273"/>
                </a:lnTo>
                <a:lnTo>
                  <a:pt x="554242" y="901273"/>
                </a:lnTo>
                <a:lnTo>
                  <a:pt x="554242" y="832610"/>
                </a:lnTo>
                <a:close/>
                <a:moveTo>
                  <a:pt x="1901064" y="640354"/>
                </a:moveTo>
                <a:lnTo>
                  <a:pt x="1901064" y="901273"/>
                </a:lnTo>
                <a:lnTo>
                  <a:pt x="2159939" y="901273"/>
                </a:lnTo>
                <a:lnTo>
                  <a:pt x="2159939" y="640354"/>
                </a:lnTo>
                <a:close/>
                <a:moveTo>
                  <a:pt x="1385383" y="640354"/>
                </a:moveTo>
                <a:lnTo>
                  <a:pt x="1385383" y="901273"/>
                </a:lnTo>
                <a:lnTo>
                  <a:pt x="1648405" y="901273"/>
                </a:lnTo>
                <a:lnTo>
                  <a:pt x="1648405" y="640354"/>
                </a:lnTo>
                <a:close/>
                <a:moveTo>
                  <a:pt x="809868" y="640354"/>
                </a:moveTo>
                <a:lnTo>
                  <a:pt x="809868" y="772686"/>
                </a:lnTo>
                <a:lnTo>
                  <a:pt x="1071637" y="772686"/>
                </a:lnTo>
                <a:lnTo>
                  <a:pt x="1071637" y="640354"/>
                </a:lnTo>
                <a:close/>
                <a:moveTo>
                  <a:pt x="293323" y="640354"/>
                </a:moveTo>
                <a:lnTo>
                  <a:pt x="293323" y="772686"/>
                </a:lnTo>
                <a:lnTo>
                  <a:pt x="554242" y="772686"/>
                </a:lnTo>
                <a:lnTo>
                  <a:pt x="554242" y="640354"/>
                </a:lnTo>
                <a:close/>
                <a:moveTo>
                  <a:pt x="1870099" y="579181"/>
                </a:moveTo>
                <a:lnTo>
                  <a:pt x="2190905" y="579181"/>
                </a:lnTo>
                <a:cubicBezTo>
                  <a:pt x="2205768" y="579181"/>
                  <a:pt x="2219393" y="592914"/>
                  <a:pt x="2219393" y="610392"/>
                </a:cubicBezTo>
                <a:lnTo>
                  <a:pt x="2219393" y="931235"/>
                </a:lnTo>
                <a:cubicBezTo>
                  <a:pt x="2219393" y="948713"/>
                  <a:pt x="2205768" y="962446"/>
                  <a:pt x="2190905" y="962446"/>
                </a:cubicBezTo>
                <a:lnTo>
                  <a:pt x="1870099" y="962446"/>
                </a:lnTo>
                <a:cubicBezTo>
                  <a:pt x="1853996" y="962446"/>
                  <a:pt x="1841610" y="948713"/>
                  <a:pt x="1841610" y="931235"/>
                </a:cubicBezTo>
                <a:lnTo>
                  <a:pt x="1841610" y="610392"/>
                </a:lnTo>
                <a:cubicBezTo>
                  <a:pt x="1841610" y="592914"/>
                  <a:pt x="1853996" y="579181"/>
                  <a:pt x="1870099" y="579181"/>
                </a:cubicBezTo>
                <a:close/>
                <a:moveTo>
                  <a:pt x="1355324" y="579181"/>
                </a:moveTo>
                <a:lnTo>
                  <a:pt x="1678465" y="579181"/>
                </a:lnTo>
                <a:cubicBezTo>
                  <a:pt x="1694747" y="579181"/>
                  <a:pt x="1708525" y="592914"/>
                  <a:pt x="1708525" y="610392"/>
                </a:cubicBezTo>
                <a:lnTo>
                  <a:pt x="1708525" y="931235"/>
                </a:lnTo>
                <a:cubicBezTo>
                  <a:pt x="1708525" y="948713"/>
                  <a:pt x="1694747" y="962446"/>
                  <a:pt x="1678465" y="962446"/>
                </a:cubicBezTo>
                <a:lnTo>
                  <a:pt x="1355324" y="962446"/>
                </a:lnTo>
                <a:cubicBezTo>
                  <a:pt x="1339041" y="962446"/>
                  <a:pt x="1325264" y="948713"/>
                  <a:pt x="1325264" y="931235"/>
                </a:cubicBezTo>
                <a:lnTo>
                  <a:pt x="1325264" y="610392"/>
                </a:lnTo>
                <a:cubicBezTo>
                  <a:pt x="1325264" y="592914"/>
                  <a:pt x="1339041" y="579181"/>
                  <a:pt x="1355324" y="579181"/>
                </a:cubicBezTo>
                <a:close/>
                <a:moveTo>
                  <a:pt x="778556" y="579181"/>
                </a:moveTo>
                <a:lnTo>
                  <a:pt x="1101697" y="579181"/>
                </a:lnTo>
                <a:cubicBezTo>
                  <a:pt x="1117979" y="579181"/>
                  <a:pt x="1131757" y="592914"/>
                  <a:pt x="1131757" y="610392"/>
                </a:cubicBezTo>
                <a:lnTo>
                  <a:pt x="1131757" y="931235"/>
                </a:lnTo>
                <a:cubicBezTo>
                  <a:pt x="1131757" y="948713"/>
                  <a:pt x="1117979" y="962446"/>
                  <a:pt x="1101697" y="962446"/>
                </a:cubicBezTo>
                <a:lnTo>
                  <a:pt x="778556" y="962446"/>
                </a:lnTo>
                <a:cubicBezTo>
                  <a:pt x="762273" y="962446"/>
                  <a:pt x="748496" y="948713"/>
                  <a:pt x="748496" y="931235"/>
                </a:cubicBezTo>
                <a:lnTo>
                  <a:pt x="748496" y="610392"/>
                </a:lnTo>
                <a:cubicBezTo>
                  <a:pt x="748496" y="592914"/>
                  <a:pt x="762273" y="579181"/>
                  <a:pt x="778556" y="579181"/>
                </a:cubicBezTo>
                <a:close/>
                <a:moveTo>
                  <a:pt x="263360" y="579181"/>
                </a:moveTo>
                <a:lnTo>
                  <a:pt x="584204" y="579181"/>
                </a:lnTo>
                <a:cubicBezTo>
                  <a:pt x="601682" y="579181"/>
                  <a:pt x="615415" y="592914"/>
                  <a:pt x="615415" y="610392"/>
                </a:cubicBezTo>
                <a:lnTo>
                  <a:pt x="615415" y="931235"/>
                </a:lnTo>
                <a:cubicBezTo>
                  <a:pt x="615415" y="948713"/>
                  <a:pt x="601682" y="962446"/>
                  <a:pt x="584204" y="962446"/>
                </a:cubicBezTo>
                <a:lnTo>
                  <a:pt x="263360" y="962446"/>
                </a:lnTo>
                <a:cubicBezTo>
                  <a:pt x="245883" y="962446"/>
                  <a:pt x="232150" y="948713"/>
                  <a:pt x="232150" y="931235"/>
                </a:cubicBezTo>
                <a:lnTo>
                  <a:pt x="232150" y="610392"/>
                </a:lnTo>
                <a:cubicBezTo>
                  <a:pt x="232150" y="592914"/>
                  <a:pt x="245883" y="579181"/>
                  <a:pt x="263360" y="579181"/>
                </a:cubicBezTo>
                <a:close/>
                <a:moveTo>
                  <a:pt x="1314384" y="445122"/>
                </a:moveTo>
                <a:lnTo>
                  <a:pt x="1259553" y="493677"/>
                </a:lnTo>
                <a:lnTo>
                  <a:pt x="1259553" y="2118421"/>
                </a:lnTo>
                <a:lnTo>
                  <a:pt x="1842755" y="2118421"/>
                </a:lnTo>
                <a:lnTo>
                  <a:pt x="1842755" y="1713792"/>
                </a:lnTo>
                <a:cubicBezTo>
                  <a:pt x="1842755" y="1652786"/>
                  <a:pt x="1890109" y="1604230"/>
                  <a:pt x="1949925" y="1604230"/>
                </a:cubicBezTo>
                <a:lnTo>
                  <a:pt x="2114418" y="1604230"/>
                </a:lnTo>
                <a:cubicBezTo>
                  <a:pt x="2174234" y="1604230"/>
                  <a:pt x="2222834" y="1652786"/>
                  <a:pt x="2222834" y="1713792"/>
                </a:cubicBezTo>
                <a:lnTo>
                  <a:pt x="2222834" y="2118421"/>
                </a:lnTo>
                <a:lnTo>
                  <a:pt x="2291373" y="2118421"/>
                </a:lnTo>
                <a:lnTo>
                  <a:pt x="2291373" y="494922"/>
                </a:lnTo>
                <a:lnTo>
                  <a:pt x="2229065" y="445122"/>
                </a:lnTo>
                <a:close/>
                <a:moveTo>
                  <a:pt x="221502" y="445122"/>
                </a:moveTo>
                <a:lnTo>
                  <a:pt x="167917" y="493677"/>
                </a:lnTo>
                <a:lnTo>
                  <a:pt x="167917" y="2118421"/>
                </a:lnTo>
                <a:lnTo>
                  <a:pt x="235210" y="2118421"/>
                </a:lnTo>
                <a:lnTo>
                  <a:pt x="235210" y="1713792"/>
                </a:lnTo>
                <a:cubicBezTo>
                  <a:pt x="235210" y="1652786"/>
                  <a:pt x="283810" y="1604230"/>
                  <a:pt x="344872" y="1604230"/>
                </a:cubicBezTo>
                <a:lnTo>
                  <a:pt x="508119" y="1604230"/>
                </a:lnTo>
                <a:cubicBezTo>
                  <a:pt x="569180" y="1604230"/>
                  <a:pt x="617781" y="1652786"/>
                  <a:pt x="617781" y="1713792"/>
                </a:cubicBezTo>
                <a:lnTo>
                  <a:pt x="617781" y="2118421"/>
                </a:lnTo>
                <a:lnTo>
                  <a:pt x="1199737" y="2118421"/>
                </a:lnTo>
                <a:lnTo>
                  <a:pt x="1199737" y="494922"/>
                </a:lnTo>
                <a:lnTo>
                  <a:pt x="1136183" y="445122"/>
                </a:lnTo>
                <a:lnTo>
                  <a:pt x="222748" y="445122"/>
                </a:lnTo>
                <a:cubicBezTo>
                  <a:pt x="221502" y="445122"/>
                  <a:pt x="221502" y="445122"/>
                  <a:pt x="221502" y="445122"/>
                </a:cubicBezTo>
                <a:close/>
                <a:moveTo>
                  <a:pt x="1713155" y="96518"/>
                </a:moveTo>
                <a:lnTo>
                  <a:pt x="1382923" y="385361"/>
                </a:lnTo>
                <a:lnTo>
                  <a:pt x="1713155" y="385361"/>
                </a:lnTo>
                <a:close/>
                <a:moveTo>
                  <a:pt x="621519" y="96518"/>
                </a:moveTo>
                <a:lnTo>
                  <a:pt x="291287" y="385361"/>
                </a:lnTo>
                <a:lnTo>
                  <a:pt x="621519" y="385361"/>
                </a:lnTo>
                <a:close/>
                <a:moveTo>
                  <a:pt x="1772970" y="91538"/>
                </a:moveTo>
                <a:lnTo>
                  <a:pt x="1772970" y="385361"/>
                </a:lnTo>
                <a:lnTo>
                  <a:pt x="2151803" y="385361"/>
                </a:lnTo>
                <a:close/>
                <a:moveTo>
                  <a:pt x="681335" y="91538"/>
                </a:moveTo>
                <a:lnTo>
                  <a:pt x="681335" y="385361"/>
                </a:lnTo>
                <a:lnTo>
                  <a:pt x="1058921" y="385361"/>
                </a:lnTo>
                <a:close/>
                <a:moveTo>
                  <a:pt x="650804" y="29"/>
                </a:moveTo>
                <a:cubicBezTo>
                  <a:pt x="657658" y="-282"/>
                  <a:pt x="664512" y="1897"/>
                  <a:pt x="670119" y="6877"/>
                </a:cubicBezTo>
                <a:lnTo>
                  <a:pt x="1228399" y="440142"/>
                </a:lnTo>
                <a:lnTo>
                  <a:pt x="1723124" y="8122"/>
                </a:lnTo>
                <a:cubicBezTo>
                  <a:pt x="1734339" y="-1838"/>
                  <a:pt x="1750539" y="-3083"/>
                  <a:pt x="1761755" y="6877"/>
                </a:cubicBezTo>
                <a:lnTo>
                  <a:pt x="2339973" y="456327"/>
                </a:lnTo>
                <a:lnTo>
                  <a:pt x="2457112" y="545968"/>
                </a:lnTo>
                <a:cubicBezTo>
                  <a:pt x="2470820" y="557173"/>
                  <a:pt x="2472066" y="575848"/>
                  <a:pt x="2462097" y="588299"/>
                </a:cubicBezTo>
                <a:cubicBezTo>
                  <a:pt x="2457112" y="595769"/>
                  <a:pt x="2447143" y="600749"/>
                  <a:pt x="2438419" y="600749"/>
                </a:cubicBezTo>
                <a:cubicBezTo>
                  <a:pt x="2432189" y="600749"/>
                  <a:pt x="2424712" y="598259"/>
                  <a:pt x="2419727" y="594524"/>
                </a:cubicBezTo>
                <a:lnTo>
                  <a:pt x="2352435" y="540988"/>
                </a:lnTo>
                <a:lnTo>
                  <a:pt x="2352435" y="2340034"/>
                </a:lnTo>
                <a:cubicBezTo>
                  <a:pt x="2352435" y="2356219"/>
                  <a:pt x="2338727" y="2368669"/>
                  <a:pt x="2321281" y="2368669"/>
                </a:cubicBezTo>
                <a:lnTo>
                  <a:pt x="1229645" y="2368669"/>
                </a:lnTo>
                <a:lnTo>
                  <a:pt x="136763" y="2368669"/>
                </a:lnTo>
                <a:cubicBezTo>
                  <a:pt x="120563" y="2368669"/>
                  <a:pt x="106855" y="2356219"/>
                  <a:pt x="106855" y="2340034"/>
                </a:cubicBezTo>
                <a:lnTo>
                  <a:pt x="106855" y="545968"/>
                </a:lnTo>
                <a:lnTo>
                  <a:pt x="50778" y="595769"/>
                </a:lnTo>
                <a:cubicBezTo>
                  <a:pt x="44547" y="600749"/>
                  <a:pt x="37070" y="603239"/>
                  <a:pt x="30839" y="603239"/>
                </a:cubicBezTo>
                <a:cubicBezTo>
                  <a:pt x="22116" y="603239"/>
                  <a:pt x="13393" y="599504"/>
                  <a:pt x="7162" y="593279"/>
                </a:cubicBezTo>
                <a:cubicBezTo>
                  <a:pt x="-4053" y="580829"/>
                  <a:pt x="-1561" y="560908"/>
                  <a:pt x="10901" y="550948"/>
                </a:cubicBezTo>
                <a:lnTo>
                  <a:pt x="118071" y="457572"/>
                </a:lnTo>
                <a:lnTo>
                  <a:pt x="631488" y="8122"/>
                </a:lnTo>
                <a:cubicBezTo>
                  <a:pt x="637096" y="3142"/>
                  <a:pt x="643950" y="341"/>
                  <a:pt x="650804" y="29"/>
                </a:cubicBezTo>
                <a:close/>
              </a:path>
            </a:pathLst>
          </a:custGeom>
          <a:solidFill>
            <a:schemeClr val="accent2"/>
          </a:solidFill>
          <a:ln>
            <a:noFill/>
          </a:ln>
          <a:effectLst/>
        </p:spPr>
        <p:txBody>
          <a:bodyPr wrap="square" anchor="ctr">
            <a:noAutofit/>
          </a:bodyPr>
          <a:lstStyle/>
          <a:p>
            <a:endParaRPr lang="en-US" sz="3599" dirty="0">
              <a:latin typeface="Poppins" pitchFamily="2" charset="77"/>
            </a:endParaRPr>
          </a:p>
        </p:txBody>
      </p:sp>
      <p:sp>
        <p:nvSpPr>
          <p:cNvPr id="43" name="Freeform 264">
            <a:extLst>
              <a:ext uri="{FF2B5EF4-FFF2-40B4-BE49-F238E27FC236}">
                <a16:creationId xmlns:a16="http://schemas.microsoft.com/office/drawing/2014/main" id="{46CDFCFD-EC63-4F59-B41F-A9DF5DC0B84F}"/>
              </a:ext>
            </a:extLst>
          </p:cNvPr>
          <p:cNvSpPr>
            <a:spLocks noChangeArrowheads="1"/>
          </p:cNvSpPr>
          <p:nvPr/>
        </p:nvSpPr>
        <p:spPr bwMode="auto">
          <a:xfrm>
            <a:off x="7371426" y="6407484"/>
            <a:ext cx="5491" cy="2691592"/>
          </a:xfrm>
          <a:custGeom>
            <a:avLst/>
            <a:gdLst>
              <a:gd name="T0" fmla="*/ 0 w 1"/>
              <a:gd name="T1" fmla="*/ 0 h 2161"/>
              <a:gd name="T2" fmla="*/ 0 w 1"/>
              <a:gd name="T3" fmla="*/ 2160 h 2161"/>
              <a:gd name="T4" fmla="*/ 0 w 1"/>
              <a:gd name="T5" fmla="*/ 0 h 2161"/>
            </a:gdLst>
            <a:ahLst/>
            <a:cxnLst>
              <a:cxn ang="0">
                <a:pos x="T0" y="T1"/>
              </a:cxn>
              <a:cxn ang="0">
                <a:pos x="T2" y="T3"/>
              </a:cxn>
              <a:cxn ang="0">
                <a:pos x="T4" y="T5"/>
              </a:cxn>
            </a:cxnLst>
            <a:rect l="0" t="0" r="r" b="b"/>
            <a:pathLst>
              <a:path w="1" h="2161">
                <a:moveTo>
                  <a:pt x="0" y="0"/>
                </a:moveTo>
                <a:lnTo>
                  <a:pt x="0" y="2160"/>
                </a:lnTo>
                <a:lnTo>
                  <a:pt x="0" y="0"/>
                </a:lnTo>
              </a:path>
            </a:pathLst>
          </a:custGeom>
          <a:solidFill>
            <a:schemeClr val="accent2"/>
          </a:solidFill>
          <a:ln>
            <a:noFill/>
          </a:ln>
          <a:effectLst/>
        </p:spPr>
        <p:txBody>
          <a:bodyPr wrap="none" anchor="ctr"/>
          <a:lstStyle/>
          <a:p>
            <a:endParaRPr lang="en-US" sz="3599" dirty="0">
              <a:latin typeface="Poppins" pitchFamily="2" charset="77"/>
            </a:endParaRPr>
          </a:p>
        </p:txBody>
      </p:sp>
      <p:sp>
        <p:nvSpPr>
          <p:cNvPr id="44" name="Line 265">
            <a:extLst>
              <a:ext uri="{FF2B5EF4-FFF2-40B4-BE49-F238E27FC236}">
                <a16:creationId xmlns:a16="http://schemas.microsoft.com/office/drawing/2014/main" id="{F0A90135-2D67-46FB-8B8B-B2F191ADD5DB}"/>
              </a:ext>
            </a:extLst>
          </p:cNvPr>
          <p:cNvSpPr>
            <a:spLocks noChangeShapeType="1"/>
          </p:cNvSpPr>
          <p:nvPr/>
        </p:nvSpPr>
        <p:spPr bwMode="auto">
          <a:xfrm>
            <a:off x="7371426" y="6407484"/>
            <a:ext cx="5491" cy="2691592"/>
          </a:xfrm>
          <a:prstGeom prst="line">
            <a:avLst/>
          </a:prstGeom>
          <a:noFill/>
          <a:ln w="3600" cap="flat">
            <a:solidFill>
              <a:srgbClr val="11134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3599" dirty="0">
              <a:latin typeface="Poppins" pitchFamily="2" charset="77"/>
            </a:endParaRPr>
          </a:p>
        </p:txBody>
      </p:sp>
      <p:sp>
        <p:nvSpPr>
          <p:cNvPr id="45" name="Freeform 268">
            <a:extLst>
              <a:ext uri="{FF2B5EF4-FFF2-40B4-BE49-F238E27FC236}">
                <a16:creationId xmlns:a16="http://schemas.microsoft.com/office/drawing/2014/main" id="{EB2FDF90-4F71-495C-80BE-429835B8D859}"/>
              </a:ext>
            </a:extLst>
          </p:cNvPr>
          <p:cNvSpPr>
            <a:spLocks noChangeArrowheads="1"/>
          </p:cNvSpPr>
          <p:nvPr/>
        </p:nvSpPr>
        <p:spPr bwMode="auto">
          <a:xfrm>
            <a:off x="11721918" y="7165525"/>
            <a:ext cx="961281" cy="988747"/>
          </a:xfrm>
          <a:custGeom>
            <a:avLst/>
            <a:gdLst>
              <a:gd name="T0" fmla="*/ 741 w 770"/>
              <a:gd name="T1" fmla="*/ 347 h 794"/>
              <a:gd name="T2" fmla="*/ 594 w 770"/>
              <a:gd name="T3" fmla="*/ 189 h 794"/>
              <a:gd name="T4" fmla="*/ 448 w 770"/>
              <a:gd name="T5" fmla="*/ 31 h 794"/>
              <a:gd name="T6" fmla="*/ 448 w 770"/>
              <a:gd name="T7" fmla="*/ 31 h 794"/>
              <a:gd name="T8" fmla="*/ 320 w 770"/>
              <a:gd name="T9" fmla="*/ 31 h 794"/>
              <a:gd name="T10" fmla="*/ 174 w 770"/>
              <a:gd name="T11" fmla="*/ 189 h 794"/>
              <a:gd name="T12" fmla="*/ 28 w 770"/>
              <a:gd name="T13" fmla="*/ 347 h 794"/>
              <a:gd name="T14" fmla="*/ 28 w 770"/>
              <a:gd name="T15" fmla="*/ 347 h 794"/>
              <a:gd name="T16" fmla="*/ 93 w 770"/>
              <a:gd name="T17" fmla="*/ 417 h 794"/>
              <a:gd name="T18" fmla="*/ 175 w 770"/>
              <a:gd name="T19" fmla="*/ 417 h 794"/>
              <a:gd name="T20" fmla="*/ 175 w 770"/>
              <a:gd name="T21" fmla="*/ 709 h 794"/>
              <a:gd name="T22" fmla="*/ 175 w 770"/>
              <a:gd name="T23" fmla="*/ 709 h 794"/>
              <a:gd name="T24" fmla="*/ 258 w 770"/>
              <a:gd name="T25" fmla="*/ 793 h 794"/>
              <a:gd name="T26" fmla="*/ 523 w 770"/>
              <a:gd name="T27" fmla="*/ 793 h 794"/>
              <a:gd name="T28" fmla="*/ 523 w 770"/>
              <a:gd name="T29" fmla="*/ 793 h 794"/>
              <a:gd name="T30" fmla="*/ 594 w 770"/>
              <a:gd name="T31" fmla="*/ 722 h 794"/>
              <a:gd name="T32" fmla="*/ 594 w 770"/>
              <a:gd name="T33" fmla="*/ 417 h 794"/>
              <a:gd name="T34" fmla="*/ 676 w 770"/>
              <a:gd name="T35" fmla="*/ 417 h 794"/>
              <a:gd name="T36" fmla="*/ 676 w 770"/>
              <a:gd name="T37" fmla="*/ 417 h 794"/>
              <a:gd name="T38" fmla="*/ 741 w 770"/>
              <a:gd name="T39" fmla="*/ 347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70" h="794">
                <a:moveTo>
                  <a:pt x="741" y="347"/>
                </a:moveTo>
                <a:lnTo>
                  <a:pt x="594" y="189"/>
                </a:lnTo>
                <a:lnTo>
                  <a:pt x="448" y="31"/>
                </a:lnTo>
                <a:lnTo>
                  <a:pt x="448" y="31"/>
                </a:lnTo>
                <a:cubicBezTo>
                  <a:pt x="419" y="0"/>
                  <a:pt x="349" y="0"/>
                  <a:pt x="320" y="31"/>
                </a:cubicBezTo>
                <a:lnTo>
                  <a:pt x="174" y="189"/>
                </a:lnTo>
                <a:lnTo>
                  <a:pt x="28" y="347"/>
                </a:lnTo>
                <a:lnTo>
                  <a:pt x="28" y="347"/>
                </a:lnTo>
                <a:cubicBezTo>
                  <a:pt x="0" y="378"/>
                  <a:pt x="35" y="417"/>
                  <a:pt x="93" y="417"/>
                </a:cubicBezTo>
                <a:lnTo>
                  <a:pt x="175" y="417"/>
                </a:lnTo>
                <a:lnTo>
                  <a:pt x="175" y="709"/>
                </a:lnTo>
                <a:lnTo>
                  <a:pt x="175" y="709"/>
                </a:lnTo>
                <a:cubicBezTo>
                  <a:pt x="175" y="755"/>
                  <a:pt x="212" y="793"/>
                  <a:pt x="258" y="793"/>
                </a:cubicBezTo>
                <a:lnTo>
                  <a:pt x="523" y="793"/>
                </a:lnTo>
                <a:lnTo>
                  <a:pt x="523" y="793"/>
                </a:lnTo>
                <a:cubicBezTo>
                  <a:pt x="562" y="793"/>
                  <a:pt x="594" y="761"/>
                  <a:pt x="594" y="722"/>
                </a:cubicBezTo>
                <a:lnTo>
                  <a:pt x="594" y="417"/>
                </a:lnTo>
                <a:lnTo>
                  <a:pt x="676" y="417"/>
                </a:lnTo>
                <a:lnTo>
                  <a:pt x="676" y="417"/>
                </a:lnTo>
                <a:cubicBezTo>
                  <a:pt x="733" y="417"/>
                  <a:pt x="769" y="378"/>
                  <a:pt x="741" y="347"/>
                </a:cubicBezTo>
              </a:path>
            </a:pathLst>
          </a:custGeom>
          <a:solidFill>
            <a:schemeClr val="accent2"/>
          </a:solidFill>
          <a:ln>
            <a:noFill/>
          </a:ln>
          <a:effectLst/>
        </p:spPr>
        <p:txBody>
          <a:bodyPr wrap="none" anchor="ctr"/>
          <a:lstStyle/>
          <a:p>
            <a:endParaRPr lang="en-US" sz="3599" dirty="0">
              <a:latin typeface="Poppins" pitchFamily="2" charset="77"/>
            </a:endParaRPr>
          </a:p>
        </p:txBody>
      </p:sp>
      <p:pic>
        <p:nvPicPr>
          <p:cNvPr id="34" name="Afbeelding 33">
            <a:extLst>
              <a:ext uri="{FF2B5EF4-FFF2-40B4-BE49-F238E27FC236}">
                <a16:creationId xmlns:a16="http://schemas.microsoft.com/office/drawing/2014/main" id="{8D96C746-74C5-4994-93EA-7880CE03390F}"/>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3907125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2">
            <a:extLst>
              <a:ext uri="{FF2B5EF4-FFF2-40B4-BE49-F238E27FC236}">
                <a16:creationId xmlns:a16="http://schemas.microsoft.com/office/drawing/2014/main" id="{F0012BD7-09C9-6545-BE93-7579E2D67629}"/>
              </a:ext>
            </a:extLst>
          </p:cNvPr>
          <p:cNvSpPr>
            <a:spLocks noChangeArrowheads="1"/>
          </p:cNvSpPr>
          <p:nvPr/>
        </p:nvSpPr>
        <p:spPr bwMode="auto">
          <a:xfrm>
            <a:off x="1850912" y="3380906"/>
            <a:ext cx="4235141" cy="4235136"/>
          </a:xfrm>
          <a:custGeom>
            <a:avLst/>
            <a:gdLst>
              <a:gd name="T0" fmla="*/ 3398 w 3399"/>
              <a:gd name="T1" fmla="*/ 3398 h 3399"/>
              <a:gd name="T2" fmla="*/ 1653 w 3399"/>
              <a:gd name="T3" fmla="*/ 3398 h 3399"/>
              <a:gd name="T4" fmla="*/ 1653 w 3399"/>
              <a:gd name="T5" fmla="*/ 3398 h 3399"/>
              <a:gd name="T6" fmla="*/ 0 w 3399"/>
              <a:gd name="T7" fmla="*/ 1745 h 3399"/>
              <a:gd name="T8" fmla="*/ 0 w 3399"/>
              <a:gd name="T9" fmla="*/ 1655 h 3399"/>
              <a:gd name="T10" fmla="*/ 0 w 3399"/>
              <a:gd name="T11" fmla="*/ 1655 h 3399"/>
              <a:gd name="T12" fmla="*/ 1653 w 3399"/>
              <a:gd name="T13" fmla="*/ 0 h 3399"/>
              <a:gd name="T14" fmla="*/ 3398 w 3399"/>
              <a:gd name="T15" fmla="*/ 0 h 3399"/>
              <a:gd name="T16" fmla="*/ 3398 w 3399"/>
              <a:gd name="T17" fmla="*/ 3398 h 3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99" h="3399">
                <a:moveTo>
                  <a:pt x="3398" y="3398"/>
                </a:moveTo>
                <a:lnTo>
                  <a:pt x="1653" y="3398"/>
                </a:lnTo>
                <a:lnTo>
                  <a:pt x="1653" y="3398"/>
                </a:lnTo>
                <a:cubicBezTo>
                  <a:pt x="740" y="3398"/>
                  <a:pt x="0" y="2659"/>
                  <a:pt x="0" y="1745"/>
                </a:cubicBezTo>
                <a:lnTo>
                  <a:pt x="0" y="1655"/>
                </a:lnTo>
                <a:lnTo>
                  <a:pt x="0" y="1655"/>
                </a:lnTo>
                <a:cubicBezTo>
                  <a:pt x="0" y="741"/>
                  <a:pt x="740" y="0"/>
                  <a:pt x="1653" y="0"/>
                </a:cubicBezTo>
                <a:lnTo>
                  <a:pt x="3398" y="0"/>
                </a:lnTo>
                <a:lnTo>
                  <a:pt x="3398" y="3398"/>
                </a:lnTo>
              </a:path>
            </a:pathLst>
          </a:custGeom>
          <a:solidFill>
            <a:schemeClr val="accent1"/>
          </a:solidFill>
          <a:ln>
            <a:noFill/>
          </a:ln>
          <a:effectLst/>
        </p:spPr>
        <p:txBody>
          <a:bodyPr wrap="none" anchor="ctr"/>
          <a:lstStyle/>
          <a:p>
            <a:endParaRPr lang="en-US" sz="3599" dirty="0">
              <a:latin typeface="Poppins" pitchFamily="2" charset="77"/>
            </a:endParaRPr>
          </a:p>
        </p:txBody>
      </p:sp>
      <p:sp>
        <p:nvSpPr>
          <p:cNvPr id="19" name="Freeform 3">
            <a:extLst>
              <a:ext uri="{FF2B5EF4-FFF2-40B4-BE49-F238E27FC236}">
                <a16:creationId xmlns:a16="http://schemas.microsoft.com/office/drawing/2014/main" id="{2C037149-E8F3-B04B-8427-F61C3BFD0906}"/>
              </a:ext>
            </a:extLst>
          </p:cNvPr>
          <p:cNvSpPr>
            <a:spLocks noChangeArrowheads="1"/>
          </p:cNvSpPr>
          <p:nvPr/>
        </p:nvSpPr>
        <p:spPr bwMode="auto">
          <a:xfrm>
            <a:off x="1850912" y="8632258"/>
            <a:ext cx="4235141" cy="4235136"/>
          </a:xfrm>
          <a:custGeom>
            <a:avLst/>
            <a:gdLst>
              <a:gd name="T0" fmla="*/ 3398 w 3399"/>
              <a:gd name="T1" fmla="*/ 3399 h 3400"/>
              <a:gd name="T2" fmla="*/ 1653 w 3399"/>
              <a:gd name="T3" fmla="*/ 3399 h 3400"/>
              <a:gd name="T4" fmla="*/ 1653 w 3399"/>
              <a:gd name="T5" fmla="*/ 3399 h 3400"/>
              <a:gd name="T6" fmla="*/ 0 w 3399"/>
              <a:gd name="T7" fmla="*/ 1745 h 3400"/>
              <a:gd name="T8" fmla="*/ 0 w 3399"/>
              <a:gd name="T9" fmla="*/ 1654 h 3400"/>
              <a:gd name="T10" fmla="*/ 0 w 3399"/>
              <a:gd name="T11" fmla="*/ 1654 h 3400"/>
              <a:gd name="T12" fmla="*/ 1653 w 3399"/>
              <a:gd name="T13" fmla="*/ 0 h 3400"/>
              <a:gd name="T14" fmla="*/ 3398 w 3399"/>
              <a:gd name="T15" fmla="*/ 0 h 3400"/>
              <a:gd name="T16" fmla="*/ 3398 w 3399"/>
              <a:gd name="T17" fmla="*/ 3399 h 3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99" h="3400">
                <a:moveTo>
                  <a:pt x="3398" y="3399"/>
                </a:moveTo>
                <a:lnTo>
                  <a:pt x="1653" y="3399"/>
                </a:lnTo>
                <a:lnTo>
                  <a:pt x="1653" y="3399"/>
                </a:lnTo>
                <a:cubicBezTo>
                  <a:pt x="740" y="3399"/>
                  <a:pt x="0" y="2658"/>
                  <a:pt x="0" y="1745"/>
                </a:cubicBezTo>
                <a:lnTo>
                  <a:pt x="0" y="1654"/>
                </a:lnTo>
                <a:lnTo>
                  <a:pt x="0" y="1654"/>
                </a:lnTo>
                <a:cubicBezTo>
                  <a:pt x="0" y="740"/>
                  <a:pt x="740" y="0"/>
                  <a:pt x="1653" y="0"/>
                </a:cubicBezTo>
                <a:lnTo>
                  <a:pt x="3398" y="0"/>
                </a:lnTo>
                <a:lnTo>
                  <a:pt x="3398" y="3399"/>
                </a:lnTo>
              </a:path>
            </a:pathLst>
          </a:custGeom>
          <a:solidFill>
            <a:schemeClr val="accent2"/>
          </a:solidFill>
          <a:ln>
            <a:noFill/>
          </a:ln>
          <a:effectLst/>
        </p:spPr>
        <p:txBody>
          <a:bodyPr wrap="none" anchor="ctr"/>
          <a:lstStyle/>
          <a:p>
            <a:endParaRPr lang="en-US" sz="3599" dirty="0">
              <a:latin typeface="Poppins" pitchFamily="2" charset="77"/>
            </a:endParaRPr>
          </a:p>
        </p:txBody>
      </p:sp>
      <p:sp>
        <p:nvSpPr>
          <p:cNvPr id="20" name="Freeform 4">
            <a:extLst>
              <a:ext uri="{FF2B5EF4-FFF2-40B4-BE49-F238E27FC236}">
                <a16:creationId xmlns:a16="http://schemas.microsoft.com/office/drawing/2014/main" id="{85202E1D-95BF-464D-BBE4-4D5031935F65}"/>
              </a:ext>
            </a:extLst>
          </p:cNvPr>
          <p:cNvSpPr>
            <a:spLocks noChangeArrowheads="1"/>
          </p:cNvSpPr>
          <p:nvPr/>
        </p:nvSpPr>
        <p:spPr bwMode="auto">
          <a:xfrm>
            <a:off x="18264135" y="3380906"/>
            <a:ext cx="4235141" cy="4235136"/>
          </a:xfrm>
          <a:custGeom>
            <a:avLst/>
            <a:gdLst>
              <a:gd name="T0" fmla="*/ 0 w 3400"/>
              <a:gd name="T1" fmla="*/ 3398 h 3399"/>
              <a:gd name="T2" fmla="*/ 1745 w 3400"/>
              <a:gd name="T3" fmla="*/ 3398 h 3399"/>
              <a:gd name="T4" fmla="*/ 1745 w 3400"/>
              <a:gd name="T5" fmla="*/ 3398 h 3399"/>
              <a:gd name="T6" fmla="*/ 3399 w 3400"/>
              <a:gd name="T7" fmla="*/ 1745 h 3399"/>
              <a:gd name="T8" fmla="*/ 3399 w 3400"/>
              <a:gd name="T9" fmla="*/ 1655 h 3399"/>
              <a:gd name="T10" fmla="*/ 3399 w 3400"/>
              <a:gd name="T11" fmla="*/ 1655 h 3399"/>
              <a:gd name="T12" fmla="*/ 1745 w 3400"/>
              <a:gd name="T13" fmla="*/ 0 h 3399"/>
              <a:gd name="T14" fmla="*/ 0 w 3400"/>
              <a:gd name="T15" fmla="*/ 0 h 3399"/>
              <a:gd name="T16" fmla="*/ 0 w 3400"/>
              <a:gd name="T17" fmla="*/ 3398 h 3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00" h="3399">
                <a:moveTo>
                  <a:pt x="0" y="3398"/>
                </a:moveTo>
                <a:lnTo>
                  <a:pt x="1745" y="3398"/>
                </a:lnTo>
                <a:lnTo>
                  <a:pt x="1745" y="3398"/>
                </a:lnTo>
                <a:cubicBezTo>
                  <a:pt x="2659" y="3398"/>
                  <a:pt x="3399" y="2659"/>
                  <a:pt x="3399" y="1745"/>
                </a:cubicBezTo>
                <a:lnTo>
                  <a:pt x="3399" y="1655"/>
                </a:lnTo>
                <a:lnTo>
                  <a:pt x="3399" y="1655"/>
                </a:lnTo>
                <a:cubicBezTo>
                  <a:pt x="3399" y="741"/>
                  <a:pt x="2659" y="0"/>
                  <a:pt x="1745" y="0"/>
                </a:cubicBezTo>
                <a:lnTo>
                  <a:pt x="0" y="0"/>
                </a:lnTo>
                <a:lnTo>
                  <a:pt x="0" y="3398"/>
                </a:ln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21" name="Freeform 5">
            <a:extLst>
              <a:ext uri="{FF2B5EF4-FFF2-40B4-BE49-F238E27FC236}">
                <a16:creationId xmlns:a16="http://schemas.microsoft.com/office/drawing/2014/main" id="{3636FDE4-E139-9740-A5E1-44454A99337E}"/>
              </a:ext>
            </a:extLst>
          </p:cNvPr>
          <p:cNvSpPr>
            <a:spLocks noChangeArrowheads="1"/>
          </p:cNvSpPr>
          <p:nvPr/>
        </p:nvSpPr>
        <p:spPr bwMode="auto">
          <a:xfrm>
            <a:off x="18275660" y="8597535"/>
            <a:ext cx="4235141" cy="4235136"/>
          </a:xfrm>
          <a:custGeom>
            <a:avLst/>
            <a:gdLst>
              <a:gd name="T0" fmla="*/ 0 w 3400"/>
              <a:gd name="T1" fmla="*/ 3399 h 3400"/>
              <a:gd name="T2" fmla="*/ 1745 w 3400"/>
              <a:gd name="T3" fmla="*/ 3399 h 3400"/>
              <a:gd name="T4" fmla="*/ 1745 w 3400"/>
              <a:gd name="T5" fmla="*/ 3399 h 3400"/>
              <a:gd name="T6" fmla="*/ 3399 w 3400"/>
              <a:gd name="T7" fmla="*/ 1745 h 3400"/>
              <a:gd name="T8" fmla="*/ 3399 w 3400"/>
              <a:gd name="T9" fmla="*/ 1654 h 3400"/>
              <a:gd name="T10" fmla="*/ 3399 w 3400"/>
              <a:gd name="T11" fmla="*/ 1654 h 3400"/>
              <a:gd name="T12" fmla="*/ 1745 w 3400"/>
              <a:gd name="T13" fmla="*/ 0 h 3400"/>
              <a:gd name="T14" fmla="*/ 0 w 3400"/>
              <a:gd name="T15" fmla="*/ 0 h 3400"/>
              <a:gd name="T16" fmla="*/ 0 w 3400"/>
              <a:gd name="T17" fmla="*/ 3399 h 3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00" h="3400">
                <a:moveTo>
                  <a:pt x="0" y="3399"/>
                </a:moveTo>
                <a:lnTo>
                  <a:pt x="1745" y="3399"/>
                </a:lnTo>
                <a:lnTo>
                  <a:pt x="1745" y="3399"/>
                </a:lnTo>
                <a:cubicBezTo>
                  <a:pt x="2659" y="3399"/>
                  <a:pt x="3399" y="2658"/>
                  <a:pt x="3399" y="1745"/>
                </a:cubicBezTo>
                <a:lnTo>
                  <a:pt x="3399" y="1654"/>
                </a:lnTo>
                <a:lnTo>
                  <a:pt x="3399" y="1654"/>
                </a:lnTo>
                <a:cubicBezTo>
                  <a:pt x="3399" y="740"/>
                  <a:pt x="2659" y="0"/>
                  <a:pt x="1745" y="0"/>
                </a:cubicBezTo>
                <a:lnTo>
                  <a:pt x="0" y="0"/>
                </a:lnTo>
                <a:lnTo>
                  <a:pt x="0" y="3399"/>
                </a:lnTo>
              </a:path>
            </a:pathLst>
          </a:custGeom>
          <a:solidFill>
            <a:schemeClr val="accent4"/>
          </a:solidFill>
          <a:ln>
            <a:noFill/>
          </a:ln>
          <a:effectLst/>
        </p:spPr>
        <p:txBody>
          <a:bodyPr wrap="none" anchor="ctr"/>
          <a:lstStyle/>
          <a:p>
            <a:endParaRPr lang="en-US" sz="3599" dirty="0">
              <a:latin typeface="Poppins" pitchFamily="2" charset="77"/>
            </a:endParaRPr>
          </a:p>
        </p:txBody>
      </p:sp>
      <p:sp>
        <p:nvSpPr>
          <p:cNvPr id="22" name="Freeform 75">
            <a:extLst>
              <a:ext uri="{FF2B5EF4-FFF2-40B4-BE49-F238E27FC236}">
                <a16:creationId xmlns:a16="http://schemas.microsoft.com/office/drawing/2014/main" id="{ED7B3F9C-28E2-FC45-BCE8-5218D88529F4}"/>
              </a:ext>
            </a:extLst>
          </p:cNvPr>
          <p:cNvSpPr>
            <a:spLocks noChangeArrowheads="1"/>
          </p:cNvSpPr>
          <p:nvPr/>
        </p:nvSpPr>
        <p:spPr bwMode="auto">
          <a:xfrm>
            <a:off x="1625700" y="3633584"/>
            <a:ext cx="10184109" cy="4235136"/>
          </a:xfrm>
          <a:custGeom>
            <a:avLst/>
            <a:gdLst>
              <a:gd name="T0" fmla="*/ 8173 w 8174"/>
              <a:gd name="T1" fmla="*/ 3398 h 3399"/>
              <a:gd name="T2" fmla="*/ 1699 w 8174"/>
              <a:gd name="T3" fmla="*/ 3398 h 3399"/>
              <a:gd name="T4" fmla="*/ 1699 w 8174"/>
              <a:gd name="T5" fmla="*/ 3398 h 3399"/>
              <a:gd name="T6" fmla="*/ 0 w 8174"/>
              <a:gd name="T7" fmla="*/ 1700 h 3399"/>
              <a:gd name="T8" fmla="*/ 0 w 8174"/>
              <a:gd name="T9" fmla="*/ 1700 h 3399"/>
              <a:gd name="T10" fmla="*/ 0 w 8174"/>
              <a:gd name="T11" fmla="*/ 1700 h 3399"/>
              <a:gd name="T12" fmla="*/ 1699 w 8174"/>
              <a:gd name="T13" fmla="*/ 0 h 3399"/>
              <a:gd name="T14" fmla="*/ 8173 w 8174"/>
              <a:gd name="T15" fmla="*/ 0 h 3399"/>
              <a:gd name="T16" fmla="*/ 8173 w 8174"/>
              <a:gd name="T17" fmla="*/ 3398 h 3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74" h="3399">
                <a:moveTo>
                  <a:pt x="8173" y="3398"/>
                </a:moveTo>
                <a:lnTo>
                  <a:pt x="1699" y="3398"/>
                </a:lnTo>
                <a:lnTo>
                  <a:pt x="1699" y="3398"/>
                </a:lnTo>
                <a:cubicBezTo>
                  <a:pt x="760" y="3398"/>
                  <a:pt x="0" y="2637"/>
                  <a:pt x="0" y="1700"/>
                </a:cubicBezTo>
                <a:lnTo>
                  <a:pt x="0" y="1700"/>
                </a:lnTo>
                <a:lnTo>
                  <a:pt x="0" y="1700"/>
                </a:lnTo>
                <a:cubicBezTo>
                  <a:pt x="0" y="761"/>
                  <a:pt x="760" y="0"/>
                  <a:pt x="1699" y="0"/>
                </a:cubicBezTo>
                <a:lnTo>
                  <a:pt x="8173" y="0"/>
                </a:lnTo>
                <a:lnTo>
                  <a:pt x="8173" y="3398"/>
                </a:lnTo>
              </a:path>
            </a:pathLst>
          </a:custGeom>
          <a:noFill/>
          <a:ln w="1270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 name="Freeform 76">
            <a:extLst>
              <a:ext uri="{FF2B5EF4-FFF2-40B4-BE49-F238E27FC236}">
                <a16:creationId xmlns:a16="http://schemas.microsoft.com/office/drawing/2014/main" id="{BA4835D8-937D-F84B-B288-DEC8EDE8B020}"/>
              </a:ext>
            </a:extLst>
          </p:cNvPr>
          <p:cNvSpPr>
            <a:spLocks noChangeArrowheads="1"/>
          </p:cNvSpPr>
          <p:nvPr/>
        </p:nvSpPr>
        <p:spPr bwMode="auto">
          <a:xfrm>
            <a:off x="12567847" y="3633584"/>
            <a:ext cx="10184109" cy="4235136"/>
          </a:xfrm>
          <a:custGeom>
            <a:avLst/>
            <a:gdLst>
              <a:gd name="T0" fmla="*/ 0 w 8175"/>
              <a:gd name="T1" fmla="*/ 3398 h 3399"/>
              <a:gd name="T2" fmla="*/ 6474 w 8175"/>
              <a:gd name="T3" fmla="*/ 3398 h 3399"/>
              <a:gd name="T4" fmla="*/ 6474 w 8175"/>
              <a:gd name="T5" fmla="*/ 3398 h 3399"/>
              <a:gd name="T6" fmla="*/ 8174 w 8175"/>
              <a:gd name="T7" fmla="*/ 1700 h 3399"/>
              <a:gd name="T8" fmla="*/ 8174 w 8175"/>
              <a:gd name="T9" fmla="*/ 1700 h 3399"/>
              <a:gd name="T10" fmla="*/ 8174 w 8175"/>
              <a:gd name="T11" fmla="*/ 1700 h 3399"/>
              <a:gd name="T12" fmla="*/ 6474 w 8175"/>
              <a:gd name="T13" fmla="*/ 0 h 3399"/>
              <a:gd name="T14" fmla="*/ 0 w 8175"/>
              <a:gd name="T15" fmla="*/ 0 h 3399"/>
              <a:gd name="T16" fmla="*/ 0 w 8175"/>
              <a:gd name="T17" fmla="*/ 3398 h 3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75" h="3399">
                <a:moveTo>
                  <a:pt x="0" y="3398"/>
                </a:moveTo>
                <a:lnTo>
                  <a:pt x="6474" y="3398"/>
                </a:lnTo>
                <a:lnTo>
                  <a:pt x="6474" y="3398"/>
                </a:lnTo>
                <a:cubicBezTo>
                  <a:pt x="7413" y="3398"/>
                  <a:pt x="8174" y="2637"/>
                  <a:pt x="8174" y="1700"/>
                </a:cubicBezTo>
                <a:lnTo>
                  <a:pt x="8174" y="1700"/>
                </a:lnTo>
                <a:lnTo>
                  <a:pt x="8174" y="1700"/>
                </a:lnTo>
                <a:cubicBezTo>
                  <a:pt x="8174" y="761"/>
                  <a:pt x="7413" y="0"/>
                  <a:pt x="6474" y="0"/>
                </a:cubicBezTo>
                <a:lnTo>
                  <a:pt x="0" y="0"/>
                </a:lnTo>
                <a:lnTo>
                  <a:pt x="0" y="3398"/>
                </a:lnTo>
              </a:path>
            </a:pathLst>
          </a:custGeom>
          <a:noFill/>
          <a:ln w="1270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 name="Freeform 23">
            <a:extLst>
              <a:ext uri="{FF2B5EF4-FFF2-40B4-BE49-F238E27FC236}">
                <a16:creationId xmlns:a16="http://schemas.microsoft.com/office/drawing/2014/main" id="{26061A1E-612C-8145-9DA3-01E92623E1FF}"/>
              </a:ext>
            </a:extLst>
          </p:cNvPr>
          <p:cNvSpPr>
            <a:spLocks noChangeArrowheads="1"/>
          </p:cNvSpPr>
          <p:nvPr/>
        </p:nvSpPr>
        <p:spPr bwMode="auto">
          <a:xfrm>
            <a:off x="3493333" y="4336695"/>
            <a:ext cx="1399481" cy="1448918"/>
          </a:xfrm>
          <a:custGeom>
            <a:avLst/>
            <a:gdLst>
              <a:gd name="connsiteX0" fmla="*/ 836280 w 1399481"/>
              <a:gd name="connsiteY0" fmla="*/ 1071897 h 1448918"/>
              <a:gd name="connsiteX1" fmla="*/ 836280 w 1399481"/>
              <a:gd name="connsiteY1" fmla="*/ 1162869 h 1448918"/>
              <a:gd name="connsiteX2" fmla="*/ 844983 w 1399481"/>
              <a:gd name="connsiteY2" fmla="*/ 1171592 h 1448918"/>
              <a:gd name="connsiteX3" fmla="*/ 1114794 w 1399481"/>
              <a:gd name="connsiteY3" fmla="*/ 1171592 h 1448918"/>
              <a:gd name="connsiteX4" fmla="*/ 1124741 w 1399481"/>
              <a:gd name="connsiteY4" fmla="*/ 1162869 h 1448918"/>
              <a:gd name="connsiteX5" fmla="*/ 1124741 w 1399481"/>
              <a:gd name="connsiteY5" fmla="*/ 1071897 h 1448918"/>
              <a:gd name="connsiteX6" fmla="*/ 844983 w 1399481"/>
              <a:gd name="connsiteY6" fmla="*/ 836368 h 1448918"/>
              <a:gd name="connsiteX7" fmla="*/ 836280 w 1399481"/>
              <a:gd name="connsiteY7" fmla="*/ 845091 h 1448918"/>
              <a:gd name="connsiteX8" fmla="*/ 836280 w 1399481"/>
              <a:gd name="connsiteY8" fmla="*/ 1030773 h 1448918"/>
              <a:gd name="connsiteX9" fmla="*/ 1124741 w 1399481"/>
              <a:gd name="connsiteY9" fmla="*/ 1030773 h 1448918"/>
              <a:gd name="connsiteX10" fmla="*/ 1124741 w 1399481"/>
              <a:gd name="connsiteY10" fmla="*/ 845091 h 1448918"/>
              <a:gd name="connsiteX11" fmla="*/ 1114794 w 1399481"/>
              <a:gd name="connsiteY11" fmla="*/ 836368 h 1448918"/>
              <a:gd name="connsiteX12" fmla="*/ 844983 w 1399481"/>
              <a:gd name="connsiteY12" fmla="*/ 796490 h 1448918"/>
              <a:gd name="connsiteX13" fmla="*/ 1114794 w 1399481"/>
              <a:gd name="connsiteY13" fmla="*/ 796490 h 1448918"/>
              <a:gd name="connsiteX14" fmla="*/ 1163285 w 1399481"/>
              <a:gd name="connsiteY14" fmla="*/ 845091 h 1448918"/>
              <a:gd name="connsiteX15" fmla="*/ 1163285 w 1399481"/>
              <a:gd name="connsiteY15" fmla="*/ 1162869 h 1448918"/>
              <a:gd name="connsiteX16" fmla="*/ 1114794 w 1399481"/>
              <a:gd name="connsiteY16" fmla="*/ 1212716 h 1448918"/>
              <a:gd name="connsiteX17" fmla="*/ 844983 w 1399481"/>
              <a:gd name="connsiteY17" fmla="*/ 1212716 h 1448918"/>
              <a:gd name="connsiteX18" fmla="*/ 796492 w 1399481"/>
              <a:gd name="connsiteY18" fmla="*/ 1162869 h 1448918"/>
              <a:gd name="connsiteX19" fmla="*/ 796492 w 1399481"/>
              <a:gd name="connsiteY19" fmla="*/ 845091 h 1448918"/>
              <a:gd name="connsiteX20" fmla="*/ 844983 w 1399481"/>
              <a:gd name="connsiteY20" fmla="*/ 796490 h 1448918"/>
              <a:gd name="connsiteX21" fmla="*/ 273676 w 1399481"/>
              <a:gd name="connsiteY21" fmla="*/ 791112 h 1448918"/>
              <a:gd name="connsiteX22" fmla="*/ 273676 w 1399481"/>
              <a:gd name="connsiteY22" fmla="*/ 1409051 h 1448918"/>
              <a:gd name="connsiteX23" fmla="*/ 655579 w 1399481"/>
              <a:gd name="connsiteY23" fmla="*/ 1409051 h 1448918"/>
              <a:gd name="connsiteX24" fmla="*/ 655579 w 1399481"/>
              <a:gd name="connsiteY24" fmla="*/ 791112 h 1448918"/>
              <a:gd name="connsiteX25" fmla="*/ 246309 w 1399481"/>
              <a:gd name="connsiteY25" fmla="*/ 586793 h 1448918"/>
              <a:gd name="connsiteX26" fmla="*/ 133106 w 1399481"/>
              <a:gd name="connsiteY26" fmla="*/ 650331 h 1448918"/>
              <a:gd name="connsiteX27" fmla="*/ 133106 w 1399481"/>
              <a:gd name="connsiteY27" fmla="*/ 1409051 h 1448918"/>
              <a:gd name="connsiteX28" fmla="*/ 233869 w 1399481"/>
              <a:gd name="connsiteY28" fmla="*/ 1409051 h 1448918"/>
              <a:gd name="connsiteX29" fmla="*/ 233869 w 1399481"/>
              <a:gd name="connsiteY29" fmla="*/ 772424 h 1448918"/>
              <a:gd name="connsiteX30" fmla="*/ 255017 w 1399481"/>
              <a:gd name="connsiteY30" fmla="*/ 751245 h 1448918"/>
              <a:gd name="connsiteX31" fmla="*/ 675483 w 1399481"/>
              <a:gd name="connsiteY31" fmla="*/ 751245 h 1448918"/>
              <a:gd name="connsiteX32" fmla="*/ 696631 w 1399481"/>
              <a:gd name="connsiteY32" fmla="*/ 772424 h 1448918"/>
              <a:gd name="connsiteX33" fmla="*/ 696631 w 1399481"/>
              <a:gd name="connsiteY33" fmla="*/ 1409051 h 1448918"/>
              <a:gd name="connsiteX34" fmla="*/ 1266375 w 1399481"/>
              <a:gd name="connsiteY34" fmla="*/ 1409051 h 1448918"/>
              <a:gd name="connsiteX35" fmla="*/ 1266375 w 1399481"/>
              <a:gd name="connsiteY35" fmla="*/ 650331 h 1448918"/>
              <a:gd name="connsiteX36" fmla="*/ 1153173 w 1399481"/>
              <a:gd name="connsiteY36" fmla="*/ 586793 h 1448918"/>
              <a:gd name="connsiteX37" fmla="*/ 1039970 w 1399481"/>
              <a:gd name="connsiteY37" fmla="*/ 650331 h 1448918"/>
              <a:gd name="connsiteX38" fmla="*/ 926768 w 1399481"/>
              <a:gd name="connsiteY38" fmla="*/ 586793 h 1448918"/>
              <a:gd name="connsiteX39" fmla="*/ 812321 w 1399481"/>
              <a:gd name="connsiteY39" fmla="*/ 650331 h 1448918"/>
              <a:gd name="connsiteX40" fmla="*/ 699119 w 1399481"/>
              <a:gd name="connsiteY40" fmla="*/ 586793 h 1448918"/>
              <a:gd name="connsiteX41" fmla="*/ 585916 w 1399481"/>
              <a:gd name="connsiteY41" fmla="*/ 650331 h 1448918"/>
              <a:gd name="connsiteX42" fmla="*/ 472714 w 1399481"/>
              <a:gd name="connsiteY42" fmla="*/ 586793 h 1448918"/>
              <a:gd name="connsiteX43" fmla="*/ 359511 w 1399481"/>
              <a:gd name="connsiteY43" fmla="*/ 650331 h 1448918"/>
              <a:gd name="connsiteX44" fmla="*/ 246309 w 1399481"/>
              <a:gd name="connsiteY44" fmla="*/ 586793 h 1448918"/>
              <a:gd name="connsiteX45" fmla="*/ 1173076 w 1399481"/>
              <a:gd name="connsiteY45" fmla="*/ 509551 h 1448918"/>
              <a:gd name="connsiteX46" fmla="*/ 1173076 w 1399481"/>
              <a:gd name="connsiteY46" fmla="*/ 517026 h 1448918"/>
              <a:gd name="connsiteX47" fmla="*/ 1266375 w 1399481"/>
              <a:gd name="connsiteY47" fmla="*/ 610464 h 1448918"/>
              <a:gd name="connsiteX48" fmla="*/ 1359674 w 1399481"/>
              <a:gd name="connsiteY48" fmla="*/ 517026 h 1448918"/>
              <a:gd name="connsiteX49" fmla="*/ 1359674 w 1399481"/>
              <a:gd name="connsiteY49" fmla="*/ 509551 h 1448918"/>
              <a:gd name="connsiteX50" fmla="*/ 946671 w 1399481"/>
              <a:gd name="connsiteY50" fmla="*/ 509551 h 1448918"/>
              <a:gd name="connsiteX51" fmla="*/ 946671 w 1399481"/>
              <a:gd name="connsiteY51" fmla="*/ 517026 h 1448918"/>
              <a:gd name="connsiteX52" fmla="*/ 1039970 w 1399481"/>
              <a:gd name="connsiteY52" fmla="*/ 610464 h 1448918"/>
              <a:gd name="connsiteX53" fmla="*/ 1133269 w 1399481"/>
              <a:gd name="connsiteY53" fmla="*/ 517026 h 1448918"/>
              <a:gd name="connsiteX54" fmla="*/ 1133269 w 1399481"/>
              <a:gd name="connsiteY54" fmla="*/ 509551 h 1448918"/>
              <a:gd name="connsiteX55" fmla="*/ 720266 w 1399481"/>
              <a:gd name="connsiteY55" fmla="*/ 509551 h 1448918"/>
              <a:gd name="connsiteX56" fmla="*/ 720266 w 1399481"/>
              <a:gd name="connsiteY56" fmla="*/ 517026 h 1448918"/>
              <a:gd name="connsiteX57" fmla="*/ 812321 w 1399481"/>
              <a:gd name="connsiteY57" fmla="*/ 610464 h 1448918"/>
              <a:gd name="connsiteX58" fmla="*/ 906864 w 1399481"/>
              <a:gd name="connsiteY58" fmla="*/ 517026 h 1448918"/>
              <a:gd name="connsiteX59" fmla="*/ 906864 w 1399481"/>
              <a:gd name="connsiteY59" fmla="*/ 509551 h 1448918"/>
              <a:gd name="connsiteX60" fmla="*/ 492617 w 1399481"/>
              <a:gd name="connsiteY60" fmla="*/ 509551 h 1448918"/>
              <a:gd name="connsiteX61" fmla="*/ 492617 w 1399481"/>
              <a:gd name="connsiteY61" fmla="*/ 517026 h 1448918"/>
              <a:gd name="connsiteX62" fmla="*/ 585916 w 1399481"/>
              <a:gd name="connsiteY62" fmla="*/ 610464 h 1448918"/>
              <a:gd name="connsiteX63" fmla="*/ 679215 w 1399481"/>
              <a:gd name="connsiteY63" fmla="*/ 517026 h 1448918"/>
              <a:gd name="connsiteX64" fmla="*/ 679215 w 1399481"/>
              <a:gd name="connsiteY64" fmla="*/ 509551 h 1448918"/>
              <a:gd name="connsiteX65" fmla="*/ 266213 w 1399481"/>
              <a:gd name="connsiteY65" fmla="*/ 509551 h 1448918"/>
              <a:gd name="connsiteX66" fmla="*/ 266213 w 1399481"/>
              <a:gd name="connsiteY66" fmla="*/ 517026 h 1448918"/>
              <a:gd name="connsiteX67" fmla="*/ 359511 w 1399481"/>
              <a:gd name="connsiteY67" fmla="*/ 610464 h 1448918"/>
              <a:gd name="connsiteX68" fmla="*/ 452810 w 1399481"/>
              <a:gd name="connsiteY68" fmla="*/ 517026 h 1448918"/>
              <a:gd name="connsiteX69" fmla="*/ 452810 w 1399481"/>
              <a:gd name="connsiteY69" fmla="*/ 509551 h 1448918"/>
              <a:gd name="connsiteX70" fmla="*/ 39808 w 1399481"/>
              <a:gd name="connsiteY70" fmla="*/ 509551 h 1448918"/>
              <a:gd name="connsiteX71" fmla="*/ 39808 w 1399481"/>
              <a:gd name="connsiteY71" fmla="*/ 517026 h 1448918"/>
              <a:gd name="connsiteX72" fmla="*/ 133106 w 1399481"/>
              <a:gd name="connsiteY72" fmla="*/ 610464 h 1448918"/>
              <a:gd name="connsiteX73" fmla="*/ 226405 w 1399481"/>
              <a:gd name="connsiteY73" fmla="*/ 517026 h 1448918"/>
              <a:gd name="connsiteX74" fmla="*/ 226405 w 1399481"/>
              <a:gd name="connsiteY74" fmla="*/ 509551 h 1448918"/>
              <a:gd name="connsiteX75" fmla="*/ 174158 w 1399481"/>
              <a:gd name="connsiteY75" fmla="*/ 180648 h 1448918"/>
              <a:gd name="connsiteX76" fmla="*/ 49759 w 1399481"/>
              <a:gd name="connsiteY76" fmla="*/ 469684 h 1448918"/>
              <a:gd name="connsiteX77" fmla="*/ 246309 w 1399481"/>
              <a:gd name="connsiteY77" fmla="*/ 469684 h 1448918"/>
              <a:gd name="connsiteX78" fmla="*/ 472714 w 1399481"/>
              <a:gd name="connsiteY78" fmla="*/ 469684 h 1448918"/>
              <a:gd name="connsiteX79" fmla="*/ 699119 w 1399481"/>
              <a:gd name="connsiteY79" fmla="*/ 469684 h 1448918"/>
              <a:gd name="connsiteX80" fmla="*/ 926768 w 1399481"/>
              <a:gd name="connsiteY80" fmla="*/ 469684 h 1448918"/>
              <a:gd name="connsiteX81" fmla="*/ 1153173 w 1399481"/>
              <a:gd name="connsiteY81" fmla="*/ 469684 h 1448918"/>
              <a:gd name="connsiteX82" fmla="*/ 1349722 w 1399481"/>
              <a:gd name="connsiteY82" fmla="*/ 469684 h 1448918"/>
              <a:gd name="connsiteX83" fmla="*/ 1226568 w 1399481"/>
              <a:gd name="connsiteY83" fmla="*/ 180648 h 1448918"/>
              <a:gd name="connsiteX84" fmla="*/ 235113 w 1399481"/>
              <a:gd name="connsiteY84" fmla="*/ 39867 h 1448918"/>
              <a:gd name="connsiteX85" fmla="*/ 179134 w 1399481"/>
              <a:gd name="connsiteY85" fmla="*/ 94684 h 1448918"/>
              <a:gd name="connsiteX86" fmla="*/ 179134 w 1399481"/>
              <a:gd name="connsiteY86" fmla="*/ 140781 h 1448918"/>
              <a:gd name="connsiteX87" fmla="*/ 1219104 w 1399481"/>
              <a:gd name="connsiteY87" fmla="*/ 140781 h 1448918"/>
              <a:gd name="connsiteX88" fmla="*/ 1219104 w 1399481"/>
              <a:gd name="connsiteY88" fmla="*/ 94684 h 1448918"/>
              <a:gd name="connsiteX89" fmla="*/ 1164368 w 1399481"/>
              <a:gd name="connsiteY89" fmla="*/ 39867 h 1448918"/>
              <a:gd name="connsiteX90" fmla="*/ 235113 w 1399481"/>
              <a:gd name="connsiteY90" fmla="*/ 0 h 1448918"/>
              <a:gd name="connsiteX91" fmla="*/ 1164368 w 1399481"/>
              <a:gd name="connsiteY91" fmla="*/ 0 h 1448918"/>
              <a:gd name="connsiteX92" fmla="*/ 1258911 w 1399481"/>
              <a:gd name="connsiteY92" fmla="*/ 94684 h 1448918"/>
              <a:gd name="connsiteX93" fmla="*/ 1258911 w 1399481"/>
              <a:gd name="connsiteY93" fmla="*/ 156977 h 1448918"/>
              <a:gd name="connsiteX94" fmla="*/ 1398237 w 1399481"/>
              <a:gd name="connsiteY94" fmla="*/ 480897 h 1448918"/>
              <a:gd name="connsiteX95" fmla="*/ 1399481 w 1399481"/>
              <a:gd name="connsiteY95" fmla="*/ 485880 h 1448918"/>
              <a:gd name="connsiteX96" fmla="*/ 1399481 w 1399481"/>
              <a:gd name="connsiteY96" fmla="*/ 487126 h 1448918"/>
              <a:gd name="connsiteX97" fmla="*/ 1399481 w 1399481"/>
              <a:gd name="connsiteY97" fmla="*/ 489617 h 1448918"/>
              <a:gd name="connsiteX98" fmla="*/ 1399481 w 1399481"/>
              <a:gd name="connsiteY98" fmla="*/ 517026 h 1448918"/>
              <a:gd name="connsiteX99" fmla="*/ 1306182 w 1399481"/>
              <a:gd name="connsiteY99" fmla="*/ 644102 h 1448918"/>
              <a:gd name="connsiteX100" fmla="*/ 1306182 w 1399481"/>
              <a:gd name="connsiteY100" fmla="*/ 1428985 h 1448918"/>
              <a:gd name="connsiteX101" fmla="*/ 1286279 w 1399481"/>
              <a:gd name="connsiteY101" fmla="*/ 1448918 h 1448918"/>
              <a:gd name="connsiteX102" fmla="*/ 675483 w 1399481"/>
              <a:gd name="connsiteY102" fmla="*/ 1448918 h 1448918"/>
              <a:gd name="connsiteX103" fmla="*/ 255017 w 1399481"/>
              <a:gd name="connsiteY103" fmla="*/ 1448918 h 1448918"/>
              <a:gd name="connsiteX104" fmla="*/ 113203 w 1399481"/>
              <a:gd name="connsiteY104" fmla="*/ 1448918 h 1448918"/>
              <a:gd name="connsiteX105" fmla="*/ 93299 w 1399481"/>
              <a:gd name="connsiteY105" fmla="*/ 1428985 h 1448918"/>
              <a:gd name="connsiteX106" fmla="*/ 93299 w 1399481"/>
              <a:gd name="connsiteY106" fmla="*/ 644102 h 1448918"/>
              <a:gd name="connsiteX107" fmla="*/ 0 w 1399481"/>
              <a:gd name="connsiteY107" fmla="*/ 517026 h 1448918"/>
              <a:gd name="connsiteX108" fmla="*/ 0 w 1399481"/>
              <a:gd name="connsiteY108" fmla="*/ 489617 h 1448918"/>
              <a:gd name="connsiteX109" fmla="*/ 0 w 1399481"/>
              <a:gd name="connsiteY109" fmla="*/ 487126 h 1448918"/>
              <a:gd name="connsiteX110" fmla="*/ 0 w 1399481"/>
              <a:gd name="connsiteY110" fmla="*/ 485880 h 1448918"/>
              <a:gd name="connsiteX111" fmla="*/ 1244 w 1399481"/>
              <a:gd name="connsiteY111" fmla="*/ 480897 h 1448918"/>
              <a:gd name="connsiteX112" fmla="*/ 140570 w 1399481"/>
              <a:gd name="connsiteY112" fmla="*/ 156977 h 1448918"/>
              <a:gd name="connsiteX113" fmla="*/ 140570 w 1399481"/>
              <a:gd name="connsiteY113" fmla="*/ 94684 h 1448918"/>
              <a:gd name="connsiteX114" fmla="*/ 235113 w 1399481"/>
              <a:gd name="connsiteY114" fmla="*/ 0 h 1448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l="l" t="t" r="r" b="b"/>
            <a:pathLst>
              <a:path w="1399481" h="1448918">
                <a:moveTo>
                  <a:pt x="836280" y="1071897"/>
                </a:moveTo>
                <a:lnTo>
                  <a:pt x="836280" y="1162869"/>
                </a:lnTo>
                <a:cubicBezTo>
                  <a:pt x="836280" y="1167853"/>
                  <a:pt x="840010" y="1171592"/>
                  <a:pt x="844983" y="1171592"/>
                </a:cubicBezTo>
                <a:lnTo>
                  <a:pt x="1114794" y="1171592"/>
                </a:lnTo>
                <a:cubicBezTo>
                  <a:pt x="1119767" y="1171592"/>
                  <a:pt x="1124741" y="1167853"/>
                  <a:pt x="1124741" y="1162869"/>
                </a:cubicBezTo>
                <a:lnTo>
                  <a:pt x="1124741" y="1071897"/>
                </a:lnTo>
                <a:close/>
                <a:moveTo>
                  <a:pt x="844983" y="836368"/>
                </a:moveTo>
                <a:cubicBezTo>
                  <a:pt x="840010" y="836368"/>
                  <a:pt x="836280" y="840107"/>
                  <a:pt x="836280" y="845091"/>
                </a:cubicBezTo>
                <a:lnTo>
                  <a:pt x="836280" y="1030773"/>
                </a:lnTo>
                <a:lnTo>
                  <a:pt x="1124741" y="1030773"/>
                </a:lnTo>
                <a:lnTo>
                  <a:pt x="1124741" y="845091"/>
                </a:lnTo>
                <a:cubicBezTo>
                  <a:pt x="1124741" y="840107"/>
                  <a:pt x="1119767" y="836368"/>
                  <a:pt x="1114794" y="836368"/>
                </a:cubicBezTo>
                <a:close/>
                <a:moveTo>
                  <a:pt x="844983" y="796490"/>
                </a:moveTo>
                <a:lnTo>
                  <a:pt x="1114794" y="796490"/>
                </a:lnTo>
                <a:cubicBezTo>
                  <a:pt x="1142148" y="796490"/>
                  <a:pt x="1163285" y="818922"/>
                  <a:pt x="1163285" y="845091"/>
                </a:cubicBezTo>
                <a:lnTo>
                  <a:pt x="1163285" y="1162869"/>
                </a:lnTo>
                <a:cubicBezTo>
                  <a:pt x="1163285" y="1190285"/>
                  <a:pt x="1142148" y="1212716"/>
                  <a:pt x="1114794" y="1212716"/>
                </a:cubicBezTo>
                <a:lnTo>
                  <a:pt x="844983" y="1212716"/>
                </a:lnTo>
                <a:cubicBezTo>
                  <a:pt x="817629" y="1212716"/>
                  <a:pt x="796492" y="1190285"/>
                  <a:pt x="796492" y="1162869"/>
                </a:cubicBezTo>
                <a:lnTo>
                  <a:pt x="796492" y="845091"/>
                </a:lnTo>
                <a:cubicBezTo>
                  <a:pt x="796492" y="818922"/>
                  <a:pt x="817629" y="796490"/>
                  <a:pt x="844983" y="796490"/>
                </a:cubicBezTo>
                <a:close/>
                <a:moveTo>
                  <a:pt x="273676" y="791112"/>
                </a:moveTo>
                <a:lnTo>
                  <a:pt x="273676" y="1409051"/>
                </a:lnTo>
                <a:lnTo>
                  <a:pt x="655579" y="1409051"/>
                </a:lnTo>
                <a:lnTo>
                  <a:pt x="655579" y="791112"/>
                </a:lnTo>
                <a:close/>
                <a:moveTo>
                  <a:pt x="246309" y="586793"/>
                </a:moveTo>
                <a:cubicBezTo>
                  <a:pt x="222673" y="624169"/>
                  <a:pt x="181622" y="650331"/>
                  <a:pt x="133106" y="650331"/>
                </a:cubicBezTo>
                <a:lnTo>
                  <a:pt x="133106" y="1409051"/>
                </a:lnTo>
                <a:lnTo>
                  <a:pt x="233869" y="1409051"/>
                </a:lnTo>
                <a:lnTo>
                  <a:pt x="233869" y="772424"/>
                </a:lnTo>
                <a:cubicBezTo>
                  <a:pt x="233869" y="759966"/>
                  <a:pt x="242577" y="751245"/>
                  <a:pt x="255017" y="751245"/>
                </a:cubicBezTo>
                <a:lnTo>
                  <a:pt x="675483" y="751245"/>
                </a:lnTo>
                <a:cubicBezTo>
                  <a:pt x="686679" y="751245"/>
                  <a:pt x="696631" y="759966"/>
                  <a:pt x="696631" y="772424"/>
                </a:cubicBezTo>
                <a:lnTo>
                  <a:pt x="696631" y="1409051"/>
                </a:lnTo>
                <a:lnTo>
                  <a:pt x="1266375" y="1409051"/>
                </a:lnTo>
                <a:lnTo>
                  <a:pt x="1266375" y="650331"/>
                </a:lnTo>
                <a:cubicBezTo>
                  <a:pt x="1219104" y="650331"/>
                  <a:pt x="1176808" y="624169"/>
                  <a:pt x="1153173" y="586793"/>
                </a:cubicBezTo>
                <a:cubicBezTo>
                  <a:pt x="1129537" y="624169"/>
                  <a:pt x="1087241" y="650331"/>
                  <a:pt x="1039970" y="650331"/>
                </a:cubicBezTo>
                <a:cubicBezTo>
                  <a:pt x="991455" y="650331"/>
                  <a:pt x="949159" y="624169"/>
                  <a:pt x="926768" y="586793"/>
                </a:cubicBezTo>
                <a:cubicBezTo>
                  <a:pt x="903132" y="624169"/>
                  <a:pt x="860837" y="650331"/>
                  <a:pt x="812321" y="650331"/>
                </a:cubicBezTo>
                <a:cubicBezTo>
                  <a:pt x="765050" y="650331"/>
                  <a:pt x="722754" y="624169"/>
                  <a:pt x="699119" y="586793"/>
                </a:cubicBezTo>
                <a:cubicBezTo>
                  <a:pt x="675483" y="624169"/>
                  <a:pt x="634432" y="650331"/>
                  <a:pt x="585916" y="650331"/>
                </a:cubicBezTo>
                <a:cubicBezTo>
                  <a:pt x="538645" y="650331"/>
                  <a:pt x="496349" y="624169"/>
                  <a:pt x="472714" y="586793"/>
                </a:cubicBezTo>
                <a:cubicBezTo>
                  <a:pt x="449078" y="624169"/>
                  <a:pt x="406783" y="650331"/>
                  <a:pt x="359511" y="650331"/>
                </a:cubicBezTo>
                <a:cubicBezTo>
                  <a:pt x="312240" y="650331"/>
                  <a:pt x="269944" y="624169"/>
                  <a:pt x="246309" y="586793"/>
                </a:cubicBezTo>
                <a:close/>
                <a:moveTo>
                  <a:pt x="1173076" y="509551"/>
                </a:moveTo>
                <a:lnTo>
                  <a:pt x="1173076" y="517026"/>
                </a:lnTo>
                <a:cubicBezTo>
                  <a:pt x="1173076" y="568106"/>
                  <a:pt x="1215372" y="610464"/>
                  <a:pt x="1266375" y="610464"/>
                </a:cubicBezTo>
                <a:cubicBezTo>
                  <a:pt x="1318622" y="610464"/>
                  <a:pt x="1359674" y="568106"/>
                  <a:pt x="1359674" y="517026"/>
                </a:cubicBezTo>
                <a:lnTo>
                  <a:pt x="1359674" y="509551"/>
                </a:lnTo>
                <a:close/>
                <a:moveTo>
                  <a:pt x="946671" y="509551"/>
                </a:moveTo>
                <a:lnTo>
                  <a:pt x="946671" y="517026"/>
                </a:lnTo>
                <a:cubicBezTo>
                  <a:pt x="946671" y="568106"/>
                  <a:pt x="988967" y="610464"/>
                  <a:pt x="1039970" y="610464"/>
                </a:cubicBezTo>
                <a:cubicBezTo>
                  <a:pt x="1090973" y="610464"/>
                  <a:pt x="1133269" y="568106"/>
                  <a:pt x="1133269" y="517026"/>
                </a:cubicBezTo>
                <a:lnTo>
                  <a:pt x="1133269" y="509551"/>
                </a:lnTo>
                <a:close/>
                <a:moveTo>
                  <a:pt x="720266" y="509551"/>
                </a:moveTo>
                <a:lnTo>
                  <a:pt x="720266" y="517026"/>
                </a:lnTo>
                <a:cubicBezTo>
                  <a:pt x="720266" y="568106"/>
                  <a:pt x="762562" y="610464"/>
                  <a:pt x="812321" y="610464"/>
                </a:cubicBezTo>
                <a:cubicBezTo>
                  <a:pt x="864568" y="610464"/>
                  <a:pt x="906864" y="568106"/>
                  <a:pt x="906864" y="517026"/>
                </a:cubicBezTo>
                <a:lnTo>
                  <a:pt x="906864" y="509551"/>
                </a:lnTo>
                <a:close/>
                <a:moveTo>
                  <a:pt x="492617" y="509551"/>
                </a:moveTo>
                <a:lnTo>
                  <a:pt x="492617" y="517026"/>
                </a:lnTo>
                <a:cubicBezTo>
                  <a:pt x="492617" y="568106"/>
                  <a:pt x="534913" y="610464"/>
                  <a:pt x="585916" y="610464"/>
                </a:cubicBezTo>
                <a:cubicBezTo>
                  <a:pt x="638163" y="610464"/>
                  <a:pt x="679215" y="568106"/>
                  <a:pt x="679215" y="517026"/>
                </a:cubicBezTo>
                <a:lnTo>
                  <a:pt x="679215" y="509551"/>
                </a:lnTo>
                <a:close/>
                <a:moveTo>
                  <a:pt x="266213" y="509551"/>
                </a:moveTo>
                <a:lnTo>
                  <a:pt x="266213" y="517026"/>
                </a:lnTo>
                <a:cubicBezTo>
                  <a:pt x="266213" y="568106"/>
                  <a:pt x="308508" y="610464"/>
                  <a:pt x="359511" y="610464"/>
                </a:cubicBezTo>
                <a:cubicBezTo>
                  <a:pt x="411759" y="610464"/>
                  <a:pt x="452810" y="568106"/>
                  <a:pt x="452810" y="517026"/>
                </a:cubicBezTo>
                <a:lnTo>
                  <a:pt x="452810" y="509551"/>
                </a:lnTo>
                <a:close/>
                <a:moveTo>
                  <a:pt x="39808" y="509551"/>
                </a:moveTo>
                <a:lnTo>
                  <a:pt x="39808" y="517026"/>
                </a:lnTo>
                <a:cubicBezTo>
                  <a:pt x="39808" y="568106"/>
                  <a:pt x="82103" y="610464"/>
                  <a:pt x="133106" y="610464"/>
                </a:cubicBezTo>
                <a:cubicBezTo>
                  <a:pt x="184110" y="610464"/>
                  <a:pt x="226405" y="568106"/>
                  <a:pt x="226405" y="517026"/>
                </a:cubicBezTo>
                <a:lnTo>
                  <a:pt x="226405" y="509551"/>
                </a:lnTo>
                <a:close/>
                <a:moveTo>
                  <a:pt x="174158" y="180648"/>
                </a:moveTo>
                <a:lnTo>
                  <a:pt x="49759" y="469684"/>
                </a:lnTo>
                <a:lnTo>
                  <a:pt x="246309" y="469684"/>
                </a:lnTo>
                <a:lnTo>
                  <a:pt x="472714" y="469684"/>
                </a:lnTo>
                <a:lnTo>
                  <a:pt x="699119" y="469684"/>
                </a:lnTo>
                <a:lnTo>
                  <a:pt x="926768" y="469684"/>
                </a:lnTo>
                <a:lnTo>
                  <a:pt x="1153173" y="469684"/>
                </a:lnTo>
                <a:lnTo>
                  <a:pt x="1349722" y="469684"/>
                </a:lnTo>
                <a:lnTo>
                  <a:pt x="1226568" y="180648"/>
                </a:lnTo>
                <a:close/>
                <a:moveTo>
                  <a:pt x="235113" y="39867"/>
                </a:moveTo>
                <a:cubicBezTo>
                  <a:pt x="205257" y="39867"/>
                  <a:pt x="179134" y="63538"/>
                  <a:pt x="179134" y="94684"/>
                </a:cubicBezTo>
                <a:lnTo>
                  <a:pt x="179134" y="140781"/>
                </a:lnTo>
                <a:lnTo>
                  <a:pt x="1219104" y="140781"/>
                </a:lnTo>
                <a:lnTo>
                  <a:pt x="1219104" y="94684"/>
                </a:lnTo>
                <a:cubicBezTo>
                  <a:pt x="1219104" y="63538"/>
                  <a:pt x="1194224" y="39867"/>
                  <a:pt x="1164368" y="39867"/>
                </a:cubicBezTo>
                <a:close/>
                <a:moveTo>
                  <a:pt x="235113" y="0"/>
                </a:moveTo>
                <a:lnTo>
                  <a:pt x="1164368" y="0"/>
                </a:lnTo>
                <a:cubicBezTo>
                  <a:pt x="1216616" y="0"/>
                  <a:pt x="1258911" y="42359"/>
                  <a:pt x="1258911" y="94684"/>
                </a:cubicBezTo>
                <a:lnTo>
                  <a:pt x="1258911" y="156977"/>
                </a:lnTo>
                <a:lnTo>
                  <a:pt x="1398237" y="480897"/>
                </a:lnTo>
                <a:cubicBezTo>
                  <a:pt x="1398237" y="483388"/>
                  <a:pt x="1399481" y="484634"/>
                  <a:pt x="1399481" y="485880"/>
                </a:cubicBezTo>
                <a:cubicBezTo>
                  <a:pt x="1399481" y="487126"/>
                  <a:pt x="1399481" y="487126"/>
                  <a:pt x="1399481" y="487126"/>
                </a:cubicBezTo>
                <a:cubicBezTo>
                  <a:pt x="1399481" y="488372"/>
                  <a:pt x="1399481" y="488372"/>
                  <a:pt x="1399481" y="489617"/>
                </a:cubicBezTo>
                <a:lnTo>
                  <a:pt x="1399481" y="517026"/>
                </a:lnTo>
                <a:cubicBezTo>
                  <a:pt x="1399481" y="576827"/>
                  <a:pt x="1360918" y="627906"/>
                  <a:pt x="1306182" y="644102"/>
                </a:cubicBezTo>
                <a:lnTo>
                  <a:pt x="1306182" y="1428985"/>
                </a:lnTo>
                <a:cubicBezTo>
                  <a:pt x="1306182" y="1440197"/>
                  <a:pt x="1296231" y="1448918"/>
                  <a:pt x="1286279" y="1448918"/>
                </a:cubicBezTo>
                <a:lnTo>
                  <a:pt x="675483" y="1448918"/>
                </a:lnTo>
                <a:lnTo>
                  <a:pt x="255017" y="1448918"/>
                </a:lnTo>
                <a:lnTo>
                  <a:pt x="113203" y="1448918"/>
                </a:lnTo>
                <a:cubicBezTo>
                  <a:pt x="102007" y="1448918"/>
                  <a:pt x="93299" y="1440197"/>
                  <a:pt x="93299" y="1428985"/>
                </a:cubicBezTo>
                <a:lnTo>
                  <a:pt x="93299" y="644102"/>
                </a:lnTo>
                <a:cubicBezTo>
                  <a:pt x="39808" y="627906"/>
                  <a:pt x="0" y="576827"/>
                  <a:pt x="0" y="517026"/>
                </a:cubicBezTo>
                <a:lnTo>
                  <a:pt x="0" y="489617"/>
                </a:lnTo>
                <a:cubicBezTo>
                  <a:pt x="0" y="488372"/>
                  <a:pt x="0" y="488372"/>
                  <a:pt x="0" y="487126"/>
                </a:cubicBezTo>
                <a:cubicBezTo>
                  <a:pt x="0" y="487126"/>
                  <a:pt x="0" y="487126"/>
                  <a:pt x="0" y="485880"/>
                </a:cubicBezTo>
                <a:cubicBezTo>
                  <a:pt x="0" y="484634"/>
                  <a:pt x="0" y="483388"/>
                  <a:pt x="1244" y="480897"/>
                </a:cubicBezTo>
                <a:lnTo>
                  <a:pt x="140570" y="156977"/>
                </a:lnTo>
                <a:lnTo>
                  <a:pt x="140570" y="94684"/>
                </a:lnTo>
                <a:cubicBezTo>
                  <a:pt x="140570" y="42359"/>
                  <a:pt x="182866" y="0"/>
                  <a:pt x="235113"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5" name="Freeform 24">
            <a:extLst>
              <a:ext uri="{FF2B5EF4-FFF2-40B4-BE49-F238E27FC236}">
                <a16:creationId xmlns:a16="http://schemas.microsoft.com/office/drawing/2014/main" id="{418302F0-6049-4245-88DC-1F95C6476830}"/>
              </a:ext>
            </a:extLst>
          </p:cNvPr>
          <p:cNvSpPr>
            <a:spLocks noChangeArrowheads="1"/>
          </p:cNvSpPr>
          <p:nvPr/>
        </p:nvSpPr>
        <p:spPr bwMode="auto">
          <a:xfrm>
            <a:off x="3417499" y="9596650"/>
            <a:ext cx="1551144" cy="1270030"/>
          </a:xfrm>
          <a:custGeom>
            <a:avLst/>
            <a:gdLst>
              <a:gd name="connsiteX0" fmla="*/ 390670 w 1551144"/>
              <a:gd name="connsiteY0" fmla="*/ 1153046 h 1270030"/>
              <a:gd name="connsiteX1" fmla="*/ 389426 w 1551144"/>
              <a:gd name="connsiteY1" fmla="*/ 1154290 h 1270030"/>
              <a:gd name="connsiteX2" fmla="*/ 389426 w 1551144"/>
              <a:gd name="connsiteY2" fmla="*/ 1227717 h 1270030"/>
              <a:gd name="connsiteX3" fmla="*/ 390670 w 1551144"/>
              <a:gd name="connsiteY3" fmla="*/ 1230206 h 1270030"/>
              <a:gd name="connsiteX4" fmla="*/ 1160474 w 1551144"/>
              <a:gd name="connsiteY4" fmla="*/ 1230206 h 1270030"/>
              <a:gd name="connsiteX5" fmla="*/ 1161717 w 1551144"/>
              <a:gd name="connsiteY5" fmla="*/ 1227717 h 1270030"/>
              <a:gd name="connsiteX6" fmla="*/ 1161717 w 1551144"/>
              <a:gd name="connsiteY6" fmla="*/ 1154290 h 1270030"/>
              <a:gd name="connsiteX7" fmla="*/ 1160474 w 1551144"/>
              <a:gd name="connsiteY7" fmla="*/ 1153046 h 1270030"/>
              <a:gd name="connsiteX8" fmla="*/ 1083369 w 1551144"/>
              <a:gd name="connsiteY8" fmla="*/ 1153046 h 1270030"/>
              <a:gd name="connsiteX9" fmla="*/ 467774 w 1551144"/>
              <a:gd name="connsiteY9" fmla="*/ 1153046 h 1270030"/>
              <a:gd name="connsiteX10" fmla="*/ 1124408 w 1551144"/>
              <a:gd name="connsiteY10" fmla="*/ 1094554 h 1270030"/>
              <a:gd name="connsiteX11" fmla="*/ 1124408 w 1551144"/>
              <a:gd name="connsiteY11" fmla="*/ 1111977 h 1270030"/>
              <a:gd name="connsiteX12" fmla="*/ 1124408 w 1551144"/>
              <a:gd name="connsiteY12" fmla="*/ 1113221 h 1270030"/>
              <a:gd name="connsiteX13" fmla="*/ 1160474 w 1551144"/>
              <a:gd name="connsiteY13" fmla="*/ 1113221 h 1270030"/>
              <a:gd name="connsiteX14" fmla="*/ 1201513 w 1551144"/>
              <a:gd name="connsiteY14" fmla="*/ 1154290 h 1270030"/>
              <a:gd name="connsiteX15" fmla="*/ 1201513 w 1551144"/>
              <a:gd name="connsiteY15" fmla="*/ 1171714 h 1270030"/>
              <a:gd name="connsiteX16" fmla="*/ 1498740 w 1551144"/>
              <a:gd name="connsiteY16" fmla="*/ 1171714 h 1270030"/>
              <a:gd name="connsiteX17" fmla="*/ 1511176 w 1551144"/>
              <a:gd name="connsiteY17" fmla="*/ 1160513 h 1270030"/>
              <a:gd name="connsiteX18" fmla="*/ 1511176 w 1551144"/>
              <a:gd name="connsiteY18" fmla="*/ 1105754 h 1270030"/>
              <a:gd name="connsiteX19" fmla="*/ 1498740 w 1551144"/>
              <a:gd name="connsiteY19" fmla="*/ 1094554 h 1270030"/>
              <a:gd name="connsiteX20" fmla="*/ 51160 w 1551144"/>
              <a:gd name="connsiteY20" fmla="*/ 1094554 h 1270030"/>
              <a:gd name="connsiteX21" fmla="*/ 39967 w 1551144"/>
              <a:gd name="connsiteY21" fmla="*/ 1105754 h 1270030"/>
              <a:gd name="connsiteX22" fmla="*/ 39967 w 1551144"/>
              <a:gd name="connsiteY22" fmla="*/ 1160513 h 1270030"/>
              <a:gd name="connsiteX23" fmla="*/ 51160 w 1551144"/>
              <a:gd name="connsiteY23" fmla="*/ 1171714 h 1270030"/>
              <a:gd name="connsiteX24" fmla="*/ 348386 w 1551144"/>
              <a:gd name="connsiteY24" fmla="*/ 1171714 h 1270030"/>
              <a:gd name="connsiteX25" fmla="*/ 348386 w 1551144"/>
              <a:gd name="connsiteY25" fmla="*/ 1154290 h 1270030"/>
              <a:gd name="connsiteX26" fmla="*/ 390670 w 1551144"/>
              <a:gd name="connsiteY26" fmla="*/ 1113221 h 1270030"/>
              <a:gd name="connsiteX27" fmla="*/ 426735 w 1551144"/>
              <a:gd name="connsiteY27" fmla="*/ 1113221 h 1270030"/>
              <a:gd name="connsiteX28" fmla="*/ 426735 w 1551144"/>
              <a:gd name="connsiteY28" fmla="*/ 1111977 h 1270030"/>
              <a:gd name="connsiteX29" fmla="*/ 426735 w 1551144"/>
              <a:gd name="connsiteY29" fmla="*/ 1094554 h 1270030"/>
              <a:gd name="connsiteX30" fmla="*/ 467774 w 1551144"/>
              <a:gd name="connsiteY30" fmla="*/ 1037306 h 1270030"/>
              <a:gd name="connsiteX31" fmla="*/ 466531 w 1551144"/>
              <a:gd name="connsiteY31" fmla="*/ 1038550 h 1270030"/>
              <a:gd name="connsiteX32" fmla="*/ 466531 w 1551144"/>
              <a:gd name="connsiteY32" fmla="*/ 1111977 h 1270030"/>
              <a:gd name="connsiteX33" fmla="*/ 467774 w 1551144"/>
              <a:gd name="connsiteY33" fmla="*/ 1113221 h 1270030"/>
              <a:gd name="connsiteX34" fmla="*/ 1083369 w 1551144"/>
              <a:gd name="connsiteY34" fmla="*/ 1113221 h 1270030"/>
              <a:gd name="connsiteX35" fmla="*/ 1084612 w 1551144"/>
              <a:gd name="connsiteY35" fmla="*/ 1111977 h 1270030"/>
              <a:gd name="connsiteX36" fmla="*/ 1084612 w 1551144"/>
              <a:gd name="connsiteY36" fmla="*/ 1038550 h 1270030"/>
              <a:gd name="connsiteX37" fmla="*/ 1083369 w 1551144"/>
              <a:gd name="connsiteY37" fmla="*/ 1037306 h 1270030"/>
              <a:gd name="connsiteX38" fmla="*/ 970199 w 1551144"/>
              <a:gd name="connsiteY38" fmla="*/ 1037306 h 1270030"/>
              <a:gd name="connsiteX39" fmla="*/ 580944 w 1551144"/>
              <a:gd name="connsiteY39" fmla="*/ 1037306 h 1270030"/>
              <a:gd name="connsiteX40" fmla="*/ 796091 w 1551144"/>
              <a:gd name="connsiteY40" fmla="*/ 610436 h 1270030"/>
              <a:gd name="connsiteX41" fmla="*/ 796091 w 1551144"/>
              <a:gd name="connsiteY41" fmla="*/ 996237 h 1270030"/>
              <a:gd name="connsiteX42" fmla="*/ 930403 w 1551144"/>
              <a:gd name="connsiteY42" fmla="*/ 996237 h 1270030"/>
              <a:gd name="connsiteX43" fmla="*/ 930403 w 1551144"/>
              <a:gd name="connsiteY43" fmla="*/ 630348 h 1270030"/>
              <a:gd name="connsiteX44" fmla="*/ 910505 w 1551144"/>
              <a:gd name="connsiteY44" fmla="*/ 610436 h 1270030"/>
              <a:gd name="connsiteX45" fmla="*/ 640638 w 1551144"/>
              <a:gd name="connsiteY45" fmla="*/ 610436 h 1270030"/>
              <a:gd name="connsiteX46" fmla="*/ 620740 w 1551144"/>
              <a:gd name="connsiteY46" fmla="*/ 630348 h 1270030"/>
              <a:gd name="connsiteX47" fmla="*/ 620740 w 1551144"/>
              <a:gd name="connsiteY47" fmla="*/ 996237 h 1270030"/>
              <a:gd name="connsiteX48" fmla="*/ 755052 w 1551144"/>
              <a:gd name="connsiteY48" fmla="*/ 996237 h 1270030"/>
              <a:gd name="connsiteX49" fmla="*/ 755052 w 1551144"/>
              <a:gd name="connsiteY49" fmla="*/ 610436 h 1270030"/>
              <a:gd name="connsiteX50" fmla="*/ 1213142 w 1551144"/>
              <a:gd name="connsiteY50" fmla="*/ 608216 h 1270030"/>
              <a:gd name="connsiteX51" fmla="*/ 1205652 w 1551144"/>
              <a:gd name="connsiteY51" fmla="*/ 615725 h 1270030"/>
              <a:gd name="connsiteX52" fmla="*/ 1205652 w 1551144"/>
              <a:gd name="connsiteY52" fmla="*/ 717103 h 1270030"/>
              <a:gd name="connsiteX53" fmla="*/ 1213142 w 1551144"/>
              <a:gd name="connsiteY53" fmla="*/ 723361 h 1270030"/>
              <a:gd name="connsiteX54" fmla="*/ 1352965 w 1551144"/>
              <a:gd name="connsiteY54" fmla="*/ 723361 h 1270030"/>
              <a:gd name="connsiteX55" fmla="*/ 1360456 w 1551144"/>
              <a:gd name="connsiteY55" fmla="*/ 717103 h 1270030"/>
              <a:gd name="connsiteX56" fmla="*/ 1360456 w 1551144"/>
              <a:gd name="connsiteY56" fmla="*/ 615725 h 1270030"/>
              <a:gd name="connsiteX57" fmla="*/ 1352965 w 1551144"/>
              <a:gd name="connsiteY57" fmla="*/ 608216 h 1270030"/>
              <a:gd name="connsiteX58" fmla="*/ 202421 w 1551144"/>
              <a:gd name="connsiteY58" fmla="*/ 608216 h 1270030"/>
              <a:gd name="connsiteX59" fmla="*/ 196179 w 1551144"/>
              <a:gd name="connsiteY59" fmla="*/ 615725 h 1270030"/>
              <a:gd name="connsiteX60" fmla="*/ 196179 w 1551144"/>
              <a:gd name="connsiteY60" fmla="*/ 717103 h 1270030"/>
              <a:gd name="connsiteX61" fmla="*/ 202421 w 1551144"/>
              <a:gd name="connsiteY61" fmla="*/ 723361 h 1270030"/>
              <a:gd name="connsiteX62" fmla="*/ 343492 w 1551144"/>
              <a:gd name="connsiteY62" fmla="*/ 723361 h 1270030"/>
              <a:gd name="connsiteX63" fmla="*/ 349734 w 1551144"/>
              <a:gd name="connsiteY63" fmla="*/ 717103 h 1270030"/>
              <a:gd name="connsiteX64" fmla="*/ 349734 w 1551144"/>
              <a:gd name="connsiteY64" fmla="*/ 615725 h 1270030"/>
              <a:gd name="connsiteX65" fmla="*/ 343492 w 1551144"/>
              <a:gd name="connsiteY65" fmla="*/ 608216 h 1270030"/>
              <a:gd name="connsiteX66" fmla="*/ 1213142 w 1551144"/>
              <a:gd name="connsiteY66" fmla="*/ 568165 h 1270030"/>
              <a:gd name="connsiteX67" fmla="*/ 1352965 w 1551144"/>
              <a:gd name="connsiteY67" fmla="*/ 568165 h 1270030"/>
              <a:gd name="connsiteX68" fmla="*/ 1400405 w 1551144"/>
              <a:gd name="connsiteY68" fmla="*/ 615725 h 1270030"/>
              <a:gd name="connsiteX69" fmla="*/ 1400405 w 1551144"/>
              <a:gd name="connsiteY69" fmla="*/ 717103 h 1270030"/>
              <a:gd name="connsiteX70" fmla="*/ 1400405 w 1551144"/>
              <a:gd name="connsiteY70" fmla="*/ 723361 h 1270030"/>
              <a:gd name="connsiteX71" fmla="*/ 1420380 w 1551144"/>
              <a:gd name="connsiteY71" fmla="*/ 744638 h 1270030"/>
              <a:gd name="connsiteX72" fmla="*/ 1400405 w 1551144"/>
              <a:gd name="connsiteY72" fmla="*/ 764663 h 1270030"/>
              <a:gd name="connsiteX73" fmla="*/ 1352965 w 1551144"/>
              <a:gd name="connsiteY73" fmla="*/ 764663 h 1270030"/>
              <a:gd name="connsiteX74" fmla="*/ 1213142 w 1551144"/>
              <a:gd name="connsiteY74" fmla="*/ 764663 h 1270030"/>
              <a:gd name="connsiteX75" fmla="*/ 1166951 w 1551144"/>
              <a:gd name="connsiteY75" fmla="*/ 764663 h 1270030"/>
              <a:gd name="connsiteX76" fmla="*/ 1146976 w 1551144"/>
              <a:gd name="connsiteY76" fmla="*/ 744638 h 1270030"/>
              <a:gd name="connsiteX77" fmla="*/ 1166951 w 1551144"/>
              <a:gd name="connsiteY77" fmla="*/ 723361 h 1270030"/>
              <a:gd name="connsiteX78" fmla="*/ 1165703 w 1551144"/>
              <a:gd name="connsiteY78" fmla="*/ 717103 h 1270030"/>
              <a:gd name="connsiteX79" fmla="*/ 1165703 w 1551144"/>
              <a:gd name="connsiteY79" fmla="*/ 615725 h 1270030"/>
              <a:gd name="connsiteX80" fmla="*/ 1213142 w 1551144"/>
              <a:gd name="connsiteY80" fmla="*/ 568165 h 1270030"/>
              <a:gd name="connsiteX81" fmla="*/ 202421 w 1551144"/>
              <a:gd name="connsiteY81" fmla="*/ 568165 h 1270030"/>
              <a:gd name="connsiteX82" fmla="*/ 343492 w 1551144"/>
              <a:gd name="connsiteY82" fmla="*/ 568165 h 1270030"/>
              <a:gd name="connsiteX83" fmla="*/ 390932 w 1551144"/>
              <a:gd name="connsiteY83" fmla="*/ 615725 h 1270030"/>
              <a:gd name="connsiteX84" fmla="*/ 390932 w 1551144"/>
              <a:gd name="connsiteY84" fmla="*/ 717103 h 1270030"/>
              <a:gd name="connsiteX85" fmla="*/ 389684 w 1551144"/>
              <a:gd name="connsiteY85" fmla="*/ 723361 h 1270030"/>
              <a:gd name="connsiteX86" fmla="*/ 409658 w 1551144"/>
              <a:gd name="connsiteY86" fmla="*/ 744638 h 1270030"/>
              <a:gd name="connsiteX87" fmla="*/ 389684 w 1551144"/>
              <a:gd name="connsiteY87" fmla="*/ 764663 h 1270030"/>
              <a:gd name="connsiteX88" fmla="*/ 343492 w 1551144"/>
              <a:gd name="connsiteY88" fmla="*/ 764663 h 1270030"/>
              <a:gd name="connsiteX89" fmla="*/ 202421 w 1551144"/>
              <a:gd name="connsiteY89" fmla="*/ 764663 h 1270030"/>
              <a:gd name="connsiteX90" fmla="*/ 156230 w 1551144"/>
              <a:gd name="connsiteY90" fmla="*/ 764663 h 1270030"/>
              <a:gd name="connsiteX91" fmla="*/ 136255 w 1551144"/>
              <a:gd name="connsiteY91" fmla="*/ 744638 h 1270030"/>
              <a:gd name="connsiteX92" fmla="*/ 156230 w 1551144"/>
              <a:gd name="connsiteY92" fmla="*/ 723361 h 1270030"/>
              <a:gd name="connsiteX93" fmla="*/ 156230 w 1551144"/>
              <a:gd name="connsiteY93" fmla="*/ 717103 h 1270030"/>
              <a:gd name="connsiteX94" fmla="*/ 156230 w 1551144"/>
              <a:gd name="connsiteY94" fmla="*/ 615725 h 1270030"/>
              <a:gd name="connsiteX95" fmla="*/ 202421 w 1551144"/>
              <a:gd name="connsiteY95" fmla="*/ 568165 h 1270030"/>
              <a:gd name="connsiteX96" fmla="*/ 1135601 w 1551144"/>
              <a:gd name="connsiteY96" fmla="*/ 454871 h 1270030"/>
              <a:gd name="connsiteX97" fmla="*/ 1134357 w 1551144"/>
              <a:gd name="connsiteY97" fmla="*/ 456116 h 1270030"/>
              <a:gd name="connsiteX98" fmla="*/ 1108241 w 1551144"/>
              <a:gd name="connsiteY98" fmla="*/ 468561 h 1270030"/>
              <a:gd name="connsiteX99" fmla="*/ 1087100 w 1551144"/>
              <a:gd name="connsiteY99" fmla="*/ 463583 h 1270030"/>
              <a:gd name="connsiteX100" fmla="*/ 1087100 w 1551144"/>
              <a:gd name="connsiteY100" fmla="*/ 997481 h 1270030"/>
              <a:gd name="connsiteX101" fmla="*/ 1124408 w 1551144"/>
              <a:gd name="connsiteY101" fmla="*/ 1038550 h 1270030"/>
              <a:gd name="connsiteX102" fmla="*/ 1124408 w 1551144"/>
              <a:gd name="connsiteY102" fmla="*/ 1054729 h 1270030"/>
              <a:gd name="connsiteX103" fmla="*/ 1472624 w 1551144"/>
              <a:gd name="connsiteY103" fmla="*/ 1054729 h 1270030"/>
              <a:gd name="connsiteX104" fmla="*/ 1472624 w 1551144"/>
              <a:gd name="connsiteY104" fmla="*/ 454871 h 1270030"/>
              <a:gd name="connsiteX105" fmla="*/ 78520 w 1551144"/>
              <a:gd name="connsiteY105" fmla="*/ 454871 h 1270030"/>
              <a:gd name="connsiteX106" fmla="*/ 78520 w 1551144"/>
              <a:gd name="connsiteY106" fmla="*/ 1054729 h 1270030"/>
              <a:gd name="connsiteX107" fmla="*/ 426735 w 1551144"/>
              <a:gd name="connsiteY107" fmla="*/ 1054729 h 1270030"/>
              <a:gd name="connsiteX108" fmla="*/ 426735 w 1551144"/>
              <a:gd name="connsiteY108" fmla="*/ 1038550 h 1270030"/>
              <a:gd name="connsiteX109" fmla="*/ 465287 w 1551144"/>
              <a:gd name="connsiteY109" fmla="*/ 997481 h 1270030"/>
              <a:gd name="connsiteX110" fmla="*/ 465287 w 1551144"/>
              <a:gd name="connsiteY110" fmla="*/ 463583 h 1270030"/>
              <a:gd name="connsiteX111" fmla="*/ 445389 w 1551144"/>
              <a:gd name="connsiteY111" fmla="*/ 468561 h 1270030"/>
              <a:gd name="connsiteX112" fmla="*/ 442902 w 1551144"/>
              <a:gd name="connsiteY112" fmla="*/ 468561 h 1270030"/>
              <a:gd name="connsiteX113" fmla="*/ 416786 w 1551144"/>
              <a:gd name="connsiteY113" fmla="*/ 456116 h 1270030"/>
              <a:gd name="connsiteX114" fmla="*/ 415542 w 1551144"/>
              <a:gd name="connsiteY114" fmla="*/ 454871 h 1270030"/>
              <a:gd name="connsiteX115" fmla="*/ 774952 w 1551144"/>
              <a:gd name="connsiteY115" fmla="*/ 356049 h 1270030"/>
              <a:gd name="connsiteX116" fmla="*/ 661886 w 1551144"/>
              <a:gd name="connsiteY116" fmla="*/ 449470 h 1270030"/>
              <a:gd name="connsiteX117" fmla="*/ 889260 w 1551144"/>
              <a:gd name="connsiteY117" fmla="*/ 449470 h 1270030"/>
              <a:gd name="connsiteX118" fmla="*/ 774952 w 1551144"/>
              <a:gd name="connsiteY118" fmla="*/ 356049 h 1270030"/>
              <a:gd name="connsiteX119" fmla="*/ 774952 w 1551144"/>
              <a:gd name="connsiteY119" fmla="*/ 315485 h 1270030"/>
              <a:gd name="connsiteX120" fmla="*/ 930262 w 1551144"/>
              <a:gd name="connsiteY120" fmla="*/ 450699 h 1270030"/>
              <a:gd name="connsiteX121" fmla="*/ 921564 w 1551144"/>
              <a:gd name="connsiteY121" fmla="*/ 477742 h 1270030"/>
              <a:gd name="connsiteX122" fmla="*/ 894230 w 1551144"/>
              <a:gd name="connsiteY122" fmla="*/ 490034 h 1270030"/>
              <a:gd name="connsiteX123" fmla="*/ 656916 w 1551144"/>
              <a:gd name="connsiteY123" fmla="*/ 490034 h 1270030"/>
              <a:gd name="connsiteX124" fmla="*/ 630824 w 1551144"/>
              <a:gd name="connsiteY124" fmla="*/ 477742 h 1270030"/>
              <a:gd name="connsiteX125" fmla="*/ 620884 w 1551144"/>
              <a:gd name="connsiteY125" fmla="*/ 450699 h 1270030"/>
              <a:gd name="connsiteX126" fmla="*/ 774952 w 1551144"/>
              <a:gd name="connsiteY126" fmla="*/ 315485 h 1270030"/>
              <a:gd name="connsiteX127" fmla="*/ 774950 w 1551144"/>
              <a:gd name="connsiteY127" fmla="*/ 187300 h 1270030"/>
              <a:gd name="connsiteX128" fmla="*/ 505083 w 1551144"/>
              <a:gd name="connsiteY128" fmla="*/ 428737 h 1270030"/>
              <a:gd name="connsiteX129" fmla="*/ 505083 w 1551144"/>
              <a:gd name="connsiteY129" fmla="*/ 996237 h 1270030"/>
              <a:gd name="connsiteX130" fmla="*/ 580944 w 1551144"/>
              <a:gd name="connsiteY130" fmla="*/ 996237 h 1270030"/>
              <a:gd name="connsiteX131" fmla="*/ 580944 w 1551144"/>
              <a:gd name="connsiteY131" fmla="*/ 630348 h 1270030"/>
              <a:gd name="connsiteX132" fmla="*/ 640638 w 1551144"/>
              <a:gd name="connsiteY132" fmla="*/ 570612 h 1270030"/>
              <a:gd name="connsiteX133" fmla="*/ 910505 w 1551144"/>
              <a:gd name="connsiteY133" fmla="*/ 570612 h 1270030"/>
              <a:gd name="connsiteX134" fmla="*/ 970199 w 1551144"/>
              <a:gd name="connsiteY134" fmla="*/ 630348 h 1270030"/>
              <a:gd name="connsiteX135" fmla="*/ 970199 w 1551144"/>
              <a:gd name="connsiteY135" fmla="*/ 996237 h 1270030"/>
              <a:gd name="connsiteX136" fmla="*/ 1046060 w 1551144"/>
              <a:gd name="connsiteY136" fmla="*/ 996237 h 1270030"/>
              <a:gd name="connsiteX137" fmla="*/ 1046060 w 1551144"/>
              <a:gd name="connsiteY137" fmla="*/ 428737 h 1270030"/>
              <a:gd name="connsiteX138" fmla="*/ 866978 w 1551144"/>
              <a:gd name="connsiteY138" fmla="*/ 67826 h 1270030"/>
              <a:gd name="connsiteX139" fmla="*/ 1179128 w 1551144"/>
              <a:gd name="connsiteY139" fmla="*/ 347843 h 1270030"/>
              <a:gd name="connsiteX140" fmla="*/ 1181615 w 1551144"/>
              <a:gd name="connsiteY140" fmla="*/ 402602 h 1270030"/>
              <a:gd name="connsiteX141" fmla="*/ 1170423 w 1551144"/>
              <a:gd name="connsiteY141" fmla="*/ 416291 h 1270030"/>
              <a:gd name="connsiteX142" fmla="*/ 1501227 w 1551144"/>
              <a:gd name="connsiteY142" fmla="*/ 416291 h 1270030"/>
              <a:gd name="connsiteX143" fmla="*/ 1344530 w 1551144"/>
              <a:gd name="connsiteY143" fmla="*/ 105162 h 1270030"/>
              <a:gd name="connsiteX144" fmla="*/ 1272400 w 1551144"/>
              <a:gd name="connsiteY144" fmla="*/ 67826 h 1270030"/>
              <a:gd name="connsiteX145" fmla="*/ 278743 w 1551144"/>
              <a:gd name="connsiteY145" fmla="*/ 67826 h 1270030"/>
              <a:gd name="connsiteX146" fmla="*/ 205370 w 1551144"/>
              <a:gd name="connsiteY146" fmla="*/ 105162 h 1270030"/>
              <a:gd name="connsiteX147" fmla="*/ 48673 w 1551144"/>
              <a:gd name="connsiteY147" fmla="*/ 416291 h 1270030"/>
              <a:gd name="connsiteX148" fmla="*/ 379477 w 1551144"/>
              <a:gd name="connsiteY148" fmla="*/ 416291 h 1270030"/>
              <a:gd name="connsiteX149" fmla="*/ 369528 w 1551144"/>
              <a:gd name="connsiteY149" fmla="*/ 402602 h 1270030"/>
              <a:gd name="connsiteX150" fmla="*/ 372015 w 1551144"/>
              <a:gd name="connsiteY150" fmla="*/ 347843 h 1270030"/>
              <a:gd name="connsiteX151" fmla="*/ 684165 w 1551144"/>
              <a:gd name="connsiteY151" fmla="*/ 67826 h 1270030"/>
              <a:gd name="connsiteX152" fmla="*/ 774950 w 1551144"/>
              <a:gd name="connsiteY152" fmla="*/ 40447 h 1270030"/>
              <a:gd name="connsiteX153" fmla="*/ 399375 w 1551144"/>
              <a:gd name="connsiteY153" fmla="*/ 376467 h 1270030"/>
              <a:gd name="connsiteX154" fmla="*/ 445389 w 1551144"/>
              <a:gd name="connsiteY154" fmla="*/ 428737 h 1270030"/>
              <a:gd name="connsiteX155" fmla="*/ 748834 w 1551144"/>
              <a:gd name="connsiteY155" fmla="*/ 156187 h 1270030"/>
              <a:gd name="connsiteX156" fmla="*/ 774950 w 1551144"/>
              <a:gd name="connsiteY156" fmla="*/ 146231 h 1270030"/>
              <a:gd name="connsiteX157" fmla="*/ 801066 w 1551144"/>
              <a:gd name="connsiteY157" fmla="*/ 156187 h 1270030"/>
              <a:gd name="connsiteX158" fmla="*/ 1105754 w 1551144"/>
              <a:gd name="connsiteY158" fmla="*/ 428737 h 1270030"/>
              <a:gd name="connsiteX159" fmla="*/ 1151768 w 1551144"/>
              <a:gd name="connsiteY159" fmla="*/ 376467 h 1270030"/>
              <a:gd name="connsiteX160" fmla="*/ 775882 w 1551144"/>
              <a:gd name="connsiteY160" fmla="*/ 0 h 1270030"/>
              <a:gd name="connsiteX161" fmla="*/ 801066 w 1551144"/>
              <a:gd name="connsiteY161" fmla="*/ 9334 h 1270030"/>
              <a:gd name="connsiteX162" fmla="*/ 822207 w 1551144"/>
              <a:gd name="connsiteY162" fmla="*/ 28002 h 1270030"/>
              <a:gd name="connsiteX163" fmla="*/ 1272400 w 1551144"/>
              <a:gd name="connsiteY163" fmla="*/ 28002 h 1270030"/>
              <a:gd name="connsiteX164" fmla="*/ 1380595 w 1551144"/>
              <a:gd name="connsiteY164" fmla="*/ 87739 h 1270030"/>
              <a:gd name="connsiteX165" fmla="*/ 1548485 w 1551144"/>
              <a:gd name="connsiteY165" fmla="*/ 418780 h 1270030"/>
              <a:gd name="connsiteX166" fmla="*/ 1547241 w 1551144"/>
              <a:gd name="connsiteY166" fmla="*/ 442426 h 1270030"/>
              <a:gd name="connsiteX167" fmla="*/ 1523612 w 1551144"/>
              <a:gd name="connsiteY167" fmla="*/ 454871 h 1270030"/>
              <a:gd name="connsiteX168" fmla="*/ 1512420 w 1551144"/>
              <a:gd name="connsiteY168" fmla="*/ 454871 h 1270030"/>
              <a:gd name="connsiteX169" fmla="*/ 1512420 w 1551144"/>
              <a:gd name="connsiteY169" fmla="*/ 1057218 h 1270030"/>
              <a:gd name="connsiteX170" fmla="*/ 1550972 w 1551144"/>
              <a:gd name="connsiteY170" fmla="*/ 1105754 h 1270030"/>
              <a:gd name="connsiteX171" fmla="*/ 1550972 w 1551144"/>
              <a:gd name="connsiteY171" fmla="*/ 1160513 h 1270030"/>
              <a:gd name="connsiteX172" fmla="*/ 1498740 w 1551144"/>
              <a:gd name="connsiteY172" fmla="*/ 1211538 h 1270030"/>
              <a:gd name="connsiteX173" fmla="*/ 1201513 w 1551144"/>
              <a:gd name="connsiteY173" fmla="*/ 1211538 h 1270030"/>
              <a:gd name="connsiteX174" fmla="*/ 1201513 w 1551144"/>
              <a:gd name="connsiteY174" fmla="*/ 1227717 h 1270030"/>
              <a:gd name="connsiteX175" fmla="*/ 1160474 w 1551144"/>
              <a:gd name="connsiteY175" fmla="*/ 1270030 h 1270030"/>
              <a:gd name="connsiteX176" fmla="*/ 390670 w 1551144"/>
              <a:gd name="connsiteY176" fmla="*/ 1270030 h 1270030"/>
              <a:gd name="connsiteX177" fmla="*/ 348386 w 1551144"/>
              <a:gd name="connsiteY177" fmla="*/ 1227717 h 1270030"/>
              <a:gd name="connsiteX178" fmla="*/ 348386 w 1551144"/>
              <a:gd name="connsiteY178" fmla="*/ 1211538 h 1270030"/>
              <a:gd name="connsiteX179" fmla="*/ 51160 w 1551144"/>
              <a:gd name="connsiteY179" fmla="*/ 1211538 h 1270030"/>
              <a:gd name="connsiteX180" fmla="*/ 171 w 1551144"/>
              <a:gd name="connsiteY180" fmla="*/ 1160513 h 1270030"/>
              <a:gd name="connsiteX181" fmla="*/ 171 w 1551144"/>
              <a:gd name="connsiteY181" fmla="*/ 1105754 h 1270030"/>
              <a:gd name="connsiteX182" fmla="*/ 38724 w 1551144"/>
              <a:gd name="connsiteY182" fmla="*/ 1057218 h 1270030"/>
              <a:gd name="connsiteX183" fmla="*/ 38724 w 1551144"/>
              <a:gd name="connsiteY183" fmla="*/ 454871 h 1270030"/>
              <a:gd name="connsiteX184" fmla="*/ 26288 w 1551144"/>
              <a:gd name="connsiteY184" fmla="*/ 454871 h 1270030"/>
              <a:gd name="connsiteX185" fmla="*/ 3902 w 1551144"/>
              <a:gd name="connsiteY185" fmla="*/ 442426 h 1270030"/>
              <a:gd name="connsiteX186" fmla="*/ 2659 w 1551144"/>
              <a:gd name="connsiteY186" fmla="*/ 418780 h 1270030"/>
              <a:gd name="connsiteX187" fmla="*/ 169304 w 1551144"/>
              <a:gd name="connsiteY187" fmla="*/ 87739 h 1270030"/>
              <a:gd name="connsiteX188" fmla="*/ 278743 w 1551144"/>
              <a:gd name="connsiteY188" fmla="*/ 28002 h 1270030"/>
              <a:gd name="connsiteX189" fmla="*/ 730179 w 1551144"/>
              <a:gd name="connsiteY189" fmla="*/ 28002 h 1270030"/>
              <a:gd name="connsiteX190" fmla="*/ 748834 w 1551144"/>
              <a:gd name="connsiteY190" fmla="*/ 9334 h 1270030"/>
              <a:gd name="connsiteX191" fmla="*/ 775882 w 1551144"/>
              <a:gd name="connsiteY191" fmla="*/ 0 h 127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1551144" h="1270030">
                <a:moveTo>
                  <a:pt x="390670" y="1153046"/>
                </a:moveTo>
                <a:cubicBezTo>
                  <a:pt x="389426" y="1153046"/>
                  <a:pt x="389426" y="1154290"/>
                  <a:pt x="389426" y="1154290"/>
                </a:cubicBezTo>
                <a:lnTo>
                  <a:pt x="389426" y="1227717"/>
                </a:lnTo>
                <a:cubicBezTo>
                  <a:pt x="389426" y="1228961"/>
                  <a:pt x="389426" y="1230206"/>
                  <a:pt x="390670" y="1230206"/>
                </a:cubicBezTo>
                <a:lnTo>
                  <a:pt x="1160474" y="1230206"/>
                </a:lnTo>
                <a:cubicBezTo>
                  <a:pt x="1161717" y="1230206"/>
                  <a:pt x="1161717" y="1228961"/>
                  <a:pt x="1161717" y="1227717"/>
                </a:cubicBezTo>
                <a:lnTo>
                  <a:pt x="1161717" y="1154290"/>
                </a:lnTo>
                <a:cubicBezTo>
                  <a:pt x="1161717" y="1154290"/>
                  <a:pt x="1161717" y="1153046"/>
                  <a:pt x="1160474" y="1153046"/>
                </a:cubicBezTo>
                <a:lnTo>
                  <a:pt x="1083369" y="1153046"/>
                </a:lnTo>
                <a:lnTo>
                  <a:pt x="467774" y="1153046"/>
                </a:lnTo>
                <a:close/>
                <a:moveTo>
                  <a:pt x="1124408" y="1094554"/>
                </a:moveTo>
                <a:lnTo>
                  <a:pt x="1124408" y="1111977"/>
                </a:lnTo>
                <a:lnTo>
                  <a:pt x="1124408" y="1113221"/>
                </a:lnTo>
                <a:lnTo>
                  <a:pt x="1160474" y="1113221"/>
                </a:lnTo>
                <a:cubicBezTo>
                  <a:pt x="1184103" y="1113221"/>
                  <a:pt x="1201513" y="1131889"/>
                  <a:pt x="1201513" y="1154290"/>
                </a:cubicBezTo>
                <a:lnTo>
                  <a:pt x="1201513" y="1171714"/>
                </a:lnTo>
                <a:lnTo>
                  <a:pt x="1498740" y="1171714"/>
                </a:lnTo>
                <a:cubicBezTo>
                  <a:pt x="1506201" y="1171714"/>
                  <a:pt x="1511176" y="1166736"/>
                  <a:pt x="1511176" y="1160513"/>
                </a:cubicBezTo>
                <a:lnTo>
                  <a:pt x="1511176" y="1105754"/>
                </a:lnTo>
                <a:cubicBezTo>
                  <a:pt x="1511176" y="1100776"/>
                  <a:pt x="1506201" y="1094554"/>
                  <a:pt x="1498740" y="1094554"/>
                </a:cubicBezTo>
                <a:close/>
                <a:moveTo>
                  <a:pt x="51160" y="1094554"/>
                </a:moveTo>
                <a:cubicBezTo>
                  <a:pt x="44942" y="1094554"/>
                  <a:pt x="39967" y="1100776"/>
                  <a:pt x="39967" y="1105754"/>
                </a:cubicBezTo>
                <a:lnTo>
                  <a:pt x="39967" y="1160513"/>
                </a:lnTo>
                <a:cubicBezTo>
                  <a:pt x="39967" y="1166736"/>
                  <a:pt x="44942" y="1171714"/>
                  <a:pt x="51160" y="1171714"/>
                </a:cubicBezTo>
                <a:lnTo>
                  <a:pt x="348386" y="1171714"/>
                </a:lnTo>
                <a:lnTo>
                  <a:pt x="348386" y="1154290"/>
                </a:lnTo>
                <a:cubicBezTo>
                  <a:pt x="348386" y="1131889"/>
                  <a:pt x="368284" y="1113221"/>
                  <a:pt x="390670" y="1113221"/>
                </a:cubicBezTo>
                <a:lnTo>
                  <a:pt x="426735" y="1113221"/>
                </a:lnTo>
                <a:lnTo>
                  <a:pt x="426735" y="1111977"/>
                </a:lnTo>
                <a:lnTo>
                  <a:pt x="426735" y="1094554"/>
                </a:lnTo>
                <a:close/>
                <a:moveTo>
                  <a:pt x="467774" y="1037306"/>
                </a:moveTo>
                <a:cubicBezTo>
                  <a:pt x="467774" y="1037306"/>
                  <a:pt x="466531" y="1037306"/>
                  <a:pt x="466531" y="1038550"/>
                </a:cubicBezTo>
                <a:lnTo>
                  <a:pt x="466531" y="1111977"/>
                </a:lnTo>
                <a:lnTo>
                  <a:pt x="467774" y="1113221"/>
                </a:lnTo>
                <a:lnTo>
                  <a:pt x="1083369" y="1113221"/>
                </a:lnTo>
                <a:lnTo>
                  <a:pt x="1084612" y="1111977"/>
                </a:lnTo>
                <a:lnTo>
                  <a:pt x="1084612" y="1038550"/>
                </a:lnTo>
                <a:cubicBezTo>
                  <a:pt x="1084612" y="1037306"/>
                  <a:pt x="1083369" y="1037306"/>
                  <a:pt x="1083369" y="1037306"/>
                </a:cubicBezTo>
                <a:lnTo>
                  <a:pt x="970199" y="1037306"/>
                </a:lnTo>
                <a:lnTo>
                  <a:pt x="580944" y="1037306"/>
                </a:lnTo>
                <a:close/>
                <a:moveTo>
                  <a:pt x="796091" y="610436"/>
                </a:moveTo>
                <a:lnTo>
                  <a:pt x="796091" y="996237"/>
                </a:lnTo>
                <a:lnTo>
                  <a:pt x="930403" y="996237"/>
                </a:lnTo>
                <a:lnTo>
                  <a:pt x="930403" y="630348"/>
                </a:lnTo>
                <a:cubicBezTo>
                  <a:pt x="930403" y="619148"/>
                  <a:pt x="920454" y="610436"/>
                  <a:pt x="910505" y="610436"/>
                </a:cubicBezTo>
                <a:close/>
                <a:moveTo>
                  <a:pt x="640638" y="610436"/>
                </a:moveTo>
                <a:cubicBezTo>
                  <a:pt x="630689" y="610436"/>
                  <a:pt x="620740" y="619148"/>
                  <a:pt x="620740" y="630348"/>
                </a:cubicBezTo>
                <a:lnTo>
                  <a:pt x="620740" y="996237"/>
                </a:lnTo>
                <a:lnTo>
                  <a:pt x="755052" y="996237"/>
                </a:lnTo>
                <a:lnTo>
                  <a:pt x="755052" y="610436"/>
                </a:lnTo>
                <a:close/>
                <a:moveTo>
                  <a:pt x="1213142" y="608216"/>
                </a:moveTo>
                <a:cubicBezTo>
                  <a:pt x="1209397" y="608216"/>
                  <a:pt x="1205652" y="611970"/>
                  <a:pt x="1205652" y="615725"/>
                </a:cubicBezTo>
                <a:lnTo>
                  <a:pt x="1205652" y="717103"/>
                </a:lnTo>
                <a:cubicBezTo>
                  <a:pt x="1205652" y="720858"/>
                  <a:pt x="1209397" y="723361"/>
                  <a:pt x="1213142" y="723361"/>
                </a:cubicBezTo>
                <a:lnTo>
                  <a:pt x="1352965" y="723361"/>
                </a:lnTo>
                <a:cubicBezTo>
                  <a:pt x="1357959" y="723361"/>
                  <a:pt x="1360456" y="720858"/>
                  <a:pt x="1360456" y="717103"/>
                </a:cubicBezTo>
                <a:lnTo>
                  <a:pt x="1360456" y="615725"/>
                </a:lnTo>
                <a:cubicBezTo>
                  <a:pt x="1360456" y="611970"/>
                  <a:pt x="1357959" y="608216"/>
                  <a:pt x="1352965" y="608216"/>
                </a:cubicBezTo>
                <a:close/>
                <a:moveTo>
                  <a:pt x="202421" y="608216"/>
                </a:moveTo>
                <a:cubicBezTo>
                  <a:pt x="198676" y="608216"/>
                  <a:pt x="196179" y="611970"/>
                  <a:pt x="196179" y="615725"/>
                </a:cubicBezTo>
                <a:lnTo>
                  <a:pt x="196179" y="717103"/>
                </a:lnTo>
                <a:cubicBezTo>
                  <a:pt x="196179" y="720858"/>
                  <a:pt x="198676" y="723361"/>
                  <a:pt x="202421" y="723361"/>
                </a:cubicBezTo>
                <a:lnTo>
                  <a:pt x="343492" y="723361"/>
                </a:lnTo>
                <a:cubicBezTo>
                  <a:pt x="347238" y="723361"/>
                  <a:pt x="349734" y="720858"/>
                  <a:pt x="349734" y="717103"/>
                </a:cubicBezTo>
                <a:lnTo>
                  <a:pt x="349734" y="615725"/>
                </a:lnTo>
                <a:cubicBezTo>
                  <a:pt x="349734" y="611970"/>
                  <a:pt x="347238" y="608216"/>
                  <a:pt x="343492" y="608216"/>
                </a:cubicBezTo>
                <a:close/>
                <a:moveTo>
                  <a:pt x="1213142" y="568165"/>
                </a:moveTo>
                <a:lnTo>
                  <a:pt x="1352965" y="568165"/>
                </a:lnTo>
                <a:cubicBezTo>
                  <a:pt x="1379182" y="568165"/>
                  <a:pt x="1400405" y="589442"/>
                  <a:pt x="1400405" y="615725"/>
                </a:cubicBezTo>
                <a:lnTo>
                  <a:pt x="1400405" y="717103"/>
                </a:lnTo>
                <a:cubicBezTo>
                  <a:pt x="1400405" y="719606"/>
                  <a:pt x="1400405" y="722110"/>
                  <a:pt x="1400405" y="723361"/>
                </a:cubicBezTo>
                <a:cubicBezTo>
                  <a:pt x="1411641" y="723361"/>
                  <a:pt x="1420380" y="733374"/>
                  <a:pt x="1420380" y="744638"/>
                </a:cubicBezTo>
                <a:cubicBezTo>
                  <a:pt x="1420380" y="755902"/>
                  <a:pt x="1411641" y="764663"/>
                  <a:pt x="1400405" y="764663"/>
                </a:cubicBezTo>
                <a:lnTo>
                  <a:pt x="1352965" y="764663"/>
                </a:lnTo>
                <a:lnTo>
                  <a:pt x="1213142" y="764663"/>
                </a:lnTo>
                <a:lnTo>
                  <a:pt x="1166951" y="764663"/>
                </a:lnTo>
                <a:cubicBezTo>
                  <a:pt x="1155715" y="764663"/>
                  <a:pt x="1146976" y="755902"/>
                  <a:pt x="1146976" y="744638"/>
                </a:cubicBezTo>
                <a:cubicBezTo>
                  <a:pt x="1146976" y="733374"/>
                  <a:pt x="1155715" y="723361"/>
                  <a:pt x="1166951" y="723361"/>
                </a:cubicBezTo>
                <a:cubicBezTo>
                  <a:pt x="1165703" y="722110"/>
                  <a:pt x="1165703" y="719606"/>
                  <a:pt x="1165703" y="717103"/>
                </a:cubicBezTo>
                <a:lnTo>
                  <a:pt x="1165703" y="615725"/>
                </a:lnTo>
                <a:cubicBezTo>
                  <a:pt x="1165703" y="589442"/>
                  <a:pt x="1186926" y="568165"/>
                  <a:pt x="1213142" y="568165"/>
                </a:cubicBezTo>
                <a:close/>
                <a:moveTo>
                  <a:pt x="202421" y="568165"/>
                </a:moveTo>
                <a:lnTo>
                  <a:pt x="343492" y="568165"/>
                </a:lnTo>
                <a:cubicBezTo>
                  <a:pt x="369709" y="568165"/>
                  <a:pt x="390932" y="589442"/>
                  <a:pt x="390932" y="615725"/>
                </a:cubicBezTo>
                <a:lnTo>
                  <a:pt x="390932" y="717103"/>
                </a:lnTo>
                <a:cubicBezTo>
                  <a:pt x="390932" y="719606"/>
                  <a:pt x="389684" y="722110"/>
                  <a:pt x="389684" y="723361"/>
                </a:cubicBezTo>
                <a:cubicBezTo>
                  <a:pt x="399671" y="723361"/>
                  <a:pt x="409658" y="733374"/>
                  <a:pt x="409658" y="744638"/>
                </a:cubicBezTo>
                <a:cubicBezTo>
                  <a:pt x="409658" y="755902"/>
                  <a:pt x="399671" y="764663"/>
                  <a:pt x="389684" y="764663"/>
                </a:cubicBezTo>
                <a:lnTo>
                  <a:pt x="343492" y="764663"/>
                </a:lnTo>
                <a:lnTo>
                  <a:pt x="202421" y="764663"/>
                </a:lnTo>
                <a:lnTo>
                  <a:pt x="156230" y="764663"/>
                </a:lnTo>
                <a:cubicBezTo>
                  <a:pt x="144994" y="764663"/>
                  <a:pt x="136255" y="755902"/>
                  <a:pt x="136255" y="744638"/>
                </a:cubicBezTo>
                <a:cubicBezTo>
                  <a:pt x="136255" y="733374"/>
                  <a:pt x="144994" y="723361"/>
                  <a:pt x="156230" y="723361"/>
                </a:cubicBezTo>
                <a:cubicBezTo>
                  <a:pt x="156230" y="722110"/>
                  <a:pt x="156230" y="719606"/>
                  <a:pt x="156230" y="717103"/>
                </a:cubicBezTo>
                <a:lnTo>
                  <a:pt x="156230" y="615725"/>
                </a:lnTo>
                <a:cubicBezTo>
                  <a:pt x="156230" y="589442"/>
                  <a:pt x="176204" y="568165"/>
                  <a:pt x="202421" y="568165"/>
                </a:cubicBezTo>
                <a:close/>
                <a:moveTo>
                  <a:pt x="1135601" y="454871"/>
                </a:moveTo>
                <a:lnTo>
                  <a:pt x="1134357" y="456116"/>
                </a:lnTo>
                <a:cubicBezTo>
                  <a:pt x="1126896" y="463583"/>
                  <a:pt x="1118190" y="468561"/>
                  <a:pt x="1108241" y="468561"/>
                </a:cubicBezTo>
                <a:cubicBezTo>
                  <a:pt x="1099536" y="468561"/>
                  <a:pt x="1092074" y="467317"/>
                  <a:pt x="1087100" y="463583"/>
                </a:cubicBezTo>
                <a:lnTo>
                  <a:pt x="1087100" y="997481"/>
                </a:lnTo>
                <a:cubicBezTo>
                  <a:pt x="1108241" y="998726"/>
                  <a:pt x="1124408" y="1016149"/>
                  <a:pt x="1124408" y="1038550"/>
                </a:cubicBezTo>
                <a:lnTo>
                  <a:pt x="1124408" y="1054729"/>
                </a:lnTo>
                <a:lnTo>
                  <a:pt x="1472624" y="1054729"/>
                </a:lnTo>
                <a:lnTo>
                  <a:pt x="1472624" y="454871"/>
                </a:lnTo>
                <a:close/>
                <a:moveTo>
                  <a:pt x="78520" y="454871"/>
                </a:moveTo>
                <a:lnTo>
                  <a:pt x="78520" y="1054729"/>
                </a:lnTo>
                <a:lnTo>
                  <a:pt x="426735" y="1054729"/>
                </a:lnTo>
                <a:lnTo>
                  <a:pt x="426735" y="1038550"/>
                </a:lnTo>
                <a:cubicBezTo>
                  <a:pt x="426735" y="1016149"/>
                  <a:pt x="444146" y="998726"/>
                  <a:pt x="465287" y="997481"/>
                </a:cubicBezTo>
                <a:lnTo>
                  <a:pt x="465287" y="463583"/>
                </a:lnTo>
                <a:cubicBezTo>
                  <a:pt x="459069" y="467317"/>
                  <a:pt x="451607" y="468561"/>
                  <a:pt x="445389" y="468561"/>
                </a:cubicBezTo>
                <a:cubicBezTo>
                  <a:pt x="444146" y="468561"/>
                  <a:pt x="444146" y="468561"/>
                  <a:pt x="442902" y="468561"/>
                </a:cubicBezTo>
                <a:cubicBezTo>
                  <a:pt x="432953" y="468561"/>
                  <a:pt x="423004" y="463583"/>
                  <a:pt x="416786" y="456116"/>
                </a:cubicBezTo>
                <a:lnTo>
                  <a:pt x="415542" y="454871"/>
                </a:lnTo>
                <a:close/>
                <a:moveTo>
                  <a:pt x="774952" y="356049"/>
                </a:moveTo>
                <a:cubicBezTo>
                  <a:pt x="719040" y="356049"/>
                  <a:pt x="670584" y="395384"/>
                  <a:pt x="661886" y="449470"/>
                </a:cubicBezTo>
                <a:lnTo>
                  <a:pt x="889260" y="449470"/>
                </a:lnTo>
                <a:cubicBezTo>
                  <a:pt x="879320" y="395384"/>
                  <a:pt x="832106" y="356049"/>
                  <a:pt x="774952" y="356049"/>
                </a:cubicBezTo>
                <a:close/>
                <a:moveTo>
                  <a:pt x="774952" y="315485"/>
                </a:moveTo>
                <a:cubicBezTo>
                  <a:pt x="853228" y="315485"/>
                  <a:pt x="919079" y="373258"/>
                  <a:pt x="930262" y="450699"/>
                </a:cubicBezTo>
                <a:cubicBezTo>
                  <a:pt x="931504" y="460533"/>
                  <a:pt x="927777" y="470366"/>
                  <a:pt x="921564" y="477742"/>
                </a:cubicBezTo>
                <a:cubicBezTo>
                  <a:pt x="914110" y="485117"/>
                  <a:pt x="904170" y="490034"/>
                  <a:pt x="894230" y="490034"/>
                </a:cubicBezTo>
                <a:lnTo>
                  <a:pt x="656916" y="490034"/>
                </a:lnTo>
                <a:cubicBezTo>
                  <a:pt x="645734" y="490034"/>
                  <a:pt x="635794" y="485117"/>
                  <a:pt x="630824" y="477742"/>
                </a:cubicBezTo>
                <a:cubicBezTo>
                  <a:pt x="623369" y="470366"/>
                  <a:pt x="619642" y="460533"/>
                  <a:pt x="620884" y="450699"/>
                </a:cubicBezTo>
                <a:cubicBezTo>
                  <a:pt x="630824" y="373258"/>
                  <a:pt x="696676" y="315485"/>
                  <a:pt x="774952" y="315485"/>
                </a:cubicBezTo>
                <a:close/>
                <a:moveTo>
                  <a:pt x="774950" y="187300"/>
                </a:moveTo>
                <a:lnTo>
                  <a:pt x="505083" y="428737"/>
                </a:lnTo>
                <a:lnTo>
                  <a:pt x="505083" y="996237"/>
                </a:lnTo>
                <a:lnTo>
                  <a:pt x="580944" y="996237"/>
                </a:lnTo>
                <a:lnTo>
                  <a:pt x="580944" y="630348"/>
                </a:lnTo>
                <a:cubicBezTo>
                  <a:pt x="580944" y="597991"/>
                  <a:pt x="608304" y="570612"/>
                  <a:pt x="640638" y="570612"/>
                </a:cubicBezTo>
                <a:lnTo>
                  <a:pt x="910505" y="570612"/>
                </a:lnTo>
                <a:cubicBezTo>
                  <a:pt x="942839" y="570612"/>
                  <a:pt x="970199" y="597991"/>
                  <a:pt x="970199" y="630348"/>
                </a:cubicBezTo>
                <a:lnTo>
                  <a:pt x="970199" y="996237"/>
                </a:lnTo>
                <a:lnTo>
                  <a:pt x="1046060" y="996237"/>
                </a:lnTo>
                <a:lnTo>
                  <a:pt x="1046060" y="428737"/>
                </a:lnTo>
                <a:close/>
                <a:moveTo>
                  <a:pt x="866978" y="67826"/>
                </a:moveTo>
                <a:lnTo>
                  <a:pt x="1179128" y="347843"/>
                </a:lnTo>
                <a:cubicBezTo>
                  <a:pt x="1195295" y="362777"/>
                  <a:pt x="1196539" y="387668"/>
                  <a:pt x="1181615" y="402602"/>
                </a:cubicBezTo>
                <a:lnTo>
                  <a:pt x="1170423" y="416291"/>
                </a:lnTo>
                <a:lnTo>
                  <a:pt x="1501227" y="416291"/>
                </a:lnTo>
                <a:lnTo>
                  <a:pt x="1344530" y="105162"/>
                </a:lnTo>
                <a:cubicBezTo>
                  <a:pt x="1333338" y="82761"/>
                  <a:pt x="1304734" y="67826"/>
                  <a:pt x="1272400" y="67826"/>
                </a:cubicBezTo>
                <a:close/>
                <a:moveTo>
                  <a:pt x="278743" y="67826"/>
                </a:moveTo>
                <a:cubicBezTo>
                  <a:pt x="246409" y="67826"/>
                  <a:pt x="216562" y="82761"/>
                  <a:pt x="205370" y="105162"/>
                </a:cubicBezTo>
                <a:lnTo>
                  <a:pt x="48673" y="416291"/>
                </a:lnTo>
                <a:lnTo>
                  <a:pt x="379477" y="416291"/>
                </a:lnTo>
                <a:lnTo>
                  <a:pt x="369528" y="402602"/>
                </a:lnTo>
                <a:cubicBezTo>
                  <a:pt x="354605" y="387668"/>
                  <a:pt x="355848" y="362777"/>
                  <a:pt x="372015" y="347843"/>
                </a:cubicBezTo>
                <a:lnTo>
                  <a:pt x="684165" y="67826"/>
                </a:lnTo>
                <a:close/>
                <a:moveTo>
                  <a:pt x="774950" y="40447"/>
                </a:moveTo>
                <a:lnTo>
                  <a:pt x="399375" y="376467"/>
                </a:lnTo>
                <a:lnTo>
                  <a:pt x="445389" y="428737"/>
                </a:lnTo>
                <a:lnTo>
                  <a:pt x="748834" y="156187"/>
                </a:lnTo>
                <a:cubicBezTo>
                  <a:pt x="757539" y="149965"/>
                  <a:pt x="766244" y="146231"/>
                  <a:pt x="774950" y="146231"/>
                </a:cubicBezTo>
                <a:cubicBezTo>
                  <a:pt x="784899" y="146231"/>
                  <a:pt x="794848" y="149965"/>
                  <a:pt x="801066" y="156187"/>
                </a:cubicBezTo>
                <a:lnTo>
                  <a:pt x="1105754" y="428737"/>
                </a:lnTo>
                <a:lnTo>
                  <a:pt x="1151768" y="376467"/>
                </a:lnTo>
                <a:close/>
                <a:moveTo>
                  <a:pt x="775882" y="0"/>
                </a:moveTo>
                <a:cubicBezTo>
                  <a:pt x="785210" y="0"/>
                  <a:pt x="794226" y="3112"/>
                  <a:pt x="801066" y="9334"/>
                </a:cubicBezTo>
                <a:lnTo>
                  <a:pt x="822207" y="28002"/>
                </a:lnTo>
                <a:lnTo>
                  <a:pt x="1272400" y="28002"/>
                </a:lnTo>
                <a:cubicBezTo>
                  <a:pt x="1319658" y="28002"/>
                  <a:pt x="1361941" y="51648"/>
                  <a:pt x="1380595" y="87739"/>
                </a:cubicBezTo>
                <a:lnTo>
                  <a:pt x="1548485" y="418780"/>
                </a:lnTo>
                <a:cubicBezTo>
                  <a:pt x="1552216" y="426248"/>
                  <a:pt x="1552216" y="436204"/>
                  <a:pt x="1547241" y="442426"/>
                </a:cubicBezTo>
                <a:cubicBezTo>
                  <a:pt x="1542267" y="451138"/>
                  <a:pt x="1533561" y="454871"/>
                  <a:pt x="1523612" y="454871"/>
                </a:cubicBezTo>
                <a:lnTo>
                  <a:pt x="1512420" y="454871"/>
                </a:lnTo>
                <a:lnTo>
                  <a:pt x="1512420" y="1057218"/>
                </a:lnTo>
                <a:cubicBezTo>
                  <a:pt x="1534805" y="1062196"/>
                  <a:pt x="1550972" y="1082108"/>
                  <a:pt x="1550972" y="1105754"/>
                </a:cubicBezTo>
                <a:lnTo>
                  <a:pt x="1550972" y="1160513"/>
                </a:lnTo>
                <a:cubicBezTo>
                  <a:pt x="1550972" y="1187892"/>
                  <a:pt x="1528587" y="1211538"/>
                  <a:pt x="1498740" y="1211538"/>
                </a:cubicBezTo>
                <a:lnTo>
                  <a:pt x="1201513" y="1211538"/>
                </a:lnTo>
                <a:lnTo>
                  <a:pt x="1201513" y="1227717"/>
                </a:lnTo>
                <a:cubicBezTo>
                  <a:pt x="1201513" y="1251363"/>
                  <a:pt x="1184103" y="1270030"/>
                  <a:pt x="1160474" y="1270030"/>
                </a:cubicBezTo>
                <a:lnTo>
                  <a:pt x="390670" y="1270030"/>
                </a:lnTo>
                <a:cubicBezTo>
                  <a:pt x="368284" y="1270030"/>
                  <a:pt x="348386" y="1251363"/>
                  <a:pt x="348386" y="1227717"/>
                </a:cubicBezTo>
                <a:lnTo>
                  <a:pt x="348386" y="1211538"/>
                </a:lnTo>
                <a:lnTo>
                  <a:pt x="51160" y="1211538"/>
                </a:lnTo>
                <a:cubicBezTo>
                  <a:pt x="23800" y="1211538"/>
                  <a:pt x="171" y="1187892"/>
                  <a:pt x="171" y="1160513"/>
                </a:cubicBezTo>
                <a:lnTo>
                  <a:pt x="171" y="1105754"/>
                </a:lnTo>
                <a:cubicBezTo>
                  <a:pt x="171" y="1082108"/>
                  <a:pt x="17582" y="1062196"/>
                  <a:pt x="38724" y="1057218"/>
                </a:cubicBezTo>
                <a:lnTo>
                  <a:pt x="38724" y="454871"/>
                </a:lnTo>
                <a:lnTo>
                  <a:pt x="26288" y="454871"/>
                </a:lnTo>
                <a:cubicBezTo>
                  <a:pt x="17582" y="454871"/>
                  <a:pt x="8877" y="451138"/>
                  <a:pt x="3902" y="442426"/>
                </a:cubicBezTo>
                <a:cubicBezTo>
                  <a:pt x="-1072" y="436204"/>
                  <a:pt x="-1072" y="426248"/>
                  <a:pt x="2659" y="418780"/>
                </a:cubicBezTo>
                <a:lnTo>
                  <a:pt x="169304" y="87739"/>
                </a:lnTo>
                <a:cubicBezTo>
                  <a:pt x="187959" y="51648"/>
                  <a:pt x="231486" y="28002"/>
                  <a:pt x="278743" y="28002"/>
                </a:cubicBezTo>
                <a:lnTo>
                  <a:pt x="730179" y="28002"/>
                </a:lnTo>
                <a:lnTo>
                  <a:pt x="748834" y="9334"/>
                </a:lnTo>
                <a:cubicBezTo>
                  <a:pt x="756917" y="3112"/>
                  <a:pt x="766555" y="0"/>
                  <a:pt x="775882"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6" name="Freeform 25">
            <a:extLst>
              <a:ext uri="{FF2B5EF4-FFF2-40B4-BE49-F238E27FC236}">
                <a16:creationId xmlns:a16="http://schemas.microsoft.com/office/drawing/2014/main" id="{25D13FF9-9C1C-2541-9539-815DAB2EA19C}"/>
              </a:ext>
            </a:extLst>
          </p:cNvPr>
          <p:cNvSpPr>
            <a:spLocks noChangeArrowheads="1"/>
          </p:cNvSpPr>
          <p:nvPr/>
        </p:nvSpPr>
        <p:spPr bwMode="auto">
          <a:xfrm>
            <a:off x="19321254" y="9441869"/>
            <a:ext cx="1641645" cy="1578614"/>
          </a:xfrm>
          <a:custGeom>
            <a:avLst/>
            <a:gdLst>
              <a:gd name="connsiteX0" fmla="*/ 837707 w 1641645"/>
              <a:gd name="connsiteY0" fmla="*/ 1450209 h 1578614"/>
              <a:gd name="connsiteX1" fmla="*/ 837707 w 1641645"/>
              <a:gd name="connsiteY1" fmla="*/ 1537475 h 1578614"/>
              <a:gd name="connsiteX2" fmla="*/ 1523299 w 1641645"/>
              <a:gd name="connsiteY2" fmla="*/ 1537475 h 1578614"/>
              <a:gd name="connsiteX3" fmla="*/ 1523299 w 1641645"/>
              <a:gd name="connsiteY3" fmla="*/ 1450209 h 1578614"/>
              <a:gd name="connsiteX4" fmla="*/ 1458481 w 1641645"/>
              <a:gd name="connsiteY4" fmla="*/ 1450209 h 1578614"/>
              <a:gd name="connsiteX5" fmla="*/ 1244077 w 1641645"/>
              <a:gd name="connsiteY5" fmla="*/ 1450209 h 1578614"/>
              <a:gd name="connsiteX6" fmla="*/ 110979 w 1641645"/>
              <a:gd name="connsiteY6" fmla="*/ 1450209 h 1578614"/>
              <a:gd name="connsiteX7" fmla="*/ 110979 w 1641645"/>
              <a:gd name="connsiteY7" fmla="*/ 1537475 h 1578614"/>
              <a:gd name="connsiteX8" fmla="*/ 797819 w 1641645"/>
              <a:gd name="connsiteY8" fmla="*/ 1537475 h 1578614"/>
              <a:gd name="connsiteX9" fmla="*/ 797819 w 1641645"/>
              <a:gd name="connsiteY9" fmla="*/ 1450209 h 1578614"/>
              <a:gd name="connsiteX10" fmla="*/ 390203 w 1641645"/>
              <a:gd name="connsiteY10" fmla="*/ 1450209 h 1578614"/>
              <a:gd name="connsiteX11" fmla="*/ 177045 w 1641645"/>
              <a:gd name="connsiteY11" fmla="*/ 1450209 h 1578614"/>
              <a:gd name="connsiteX12" fmla="*/ 921371 w 1641645"/>
              <a:gd name="connsiteY12" fmla="*/ 1213931 h 1578614"/>
              <a:gd name="connsiteX13" fmla="*/ 921371 w 1641645"/>
              <a:gd name="connsiteY13" fmla="*/ 1280817 h 1578614"/>
              <a:gd name="connsiteX14" fmla="*/ 1093933 w 1641645"/>
              <a:gd name="connsiteY14" fmla="*/ 1280817 h 1578614"/>
              <a:gd name="connsiteX15" fmla="*/ 1093933 w 1641645"/>
              <a:gd name="connsiteY15" fmla="*/ 1213931 h 1578614"/>
              <a:gd name="connsiteX16" fmla="*/ 921371 w 1641645"/>
              <a:gd name="connsiteY16" fmla="*/ 1107409 h 1578614"/>
              <a:gd name="connsiteX17" fmla="*/ 921371 w 1641645"/>
              <a:gd name="connsiteY17" fmla="*/ 1174295 h 1578614"/>
              <a:gd name="connsiteX18" fmla="*/ 1093933 w 1641645"/>
              <a:gd name="connsiteY18" fmla="*/ 1174295 h 1578614"/>
              <a:gd name="connsiteX19" fmla="*/ 1093933 w 1641645"/>
              <a:gd name="connsiteY19" fmla="*/ 1107409 h 1578614"/>
              <a:gd name="connsiteX20" fmla="*/ 542545 w 1641645"/>
              <a:gd name="connsiteY20" fmla="*/ 1107409 h 1578614"/>
              <a:gd name="connsiteX21" fmla="*/ 542545 w 1641645"/>
              <a:gd name="connsiteY21" fmla="*/ 1280817 h 1578614"/>
              <a:gd name="connsiteX22" fmla="*/ 714713 w 1641645"/>
              <a:gd name="connsiteY22" fmla="*/ 1280817 h 1578614"/>
              <a:gd name="connsiteX23" fmla="*/ 714713 w 1641645"/>
              <a:gd name="connsiteY23" fmla="*/ 1107409 h 1578614"/>
              <a:gd name="connsiteX24" fmla="*/ 1297677 w 1641645"/>
              <a:gd name="connsiteY24" fmla="*/ 1107381 h 1578614"/>
              <a:gd name="connsiteX25" fmla="*/ 1265267 w 1641645"/>
              <a:gd name="connsiteY25" fmla="*/ 1139794 h 1578614"/>
              <a:gd name="connsiteX26" fmla="*/ 1265267 w 1641645"/>
              <a:gd name="connsiteY26" fmla="*/ 1410317 h 1578614"/>
              <a:gd name="connsiteX27" fmla="*/ 1438535 w 1641645"/>
              <a:gd name="connsiteY27" fmla="*/ 1410317 h 1578614"/>
              <a:gd name="connsiteX28" fmla="*/ 1438535 w 1641645"/>
              <a:gd name="connsiteY28" fmla="*/ 1139794 h 1578614"/>
              <a:gd name="connsiteX29" fmla="*/ 1406125 w 1641645"/>
              <a:gd name="connsiteY29" fmla="*/ 1107381 h 1578614"/>
              <a:gd name="connsiteX30" fmla="*/ 229399 w 1641645"/>
              <a:gd name="connsiteY30" fmla="*/ 1107381 h 1578614"/>
              <a:gd name="connsiteX31" fmla="*/ 195743 w 1641645"/>
              <a:gd name="connsiteY31" fmla="*/ 1139794 h 1578614"/>
              <a:gd name="connsiteX32" fmla="*/ 195743 w 1641645"/>
              <a:gd name="connsiteY32" fmla="*/ 1410317 h 1578614"/>
              <a:gd name="connsiteX33" fmla="*/ 370257 w 1641645"/>
              <a:gd name="connsiteY33" fmla="*/ 1410317 h 1578614"/>
              <a:gd name="connsiteX34" fmla="*/ 370257 w 1641645"/>
              <a:gd name="connsiteY34" fmla="*/ 1139794 h 1578614"/>
              <a:gd name="connsiteX35" fmla="*/ 337849 w 1641645"/>
              <a:gd name="connsiteY35" fmla="*/ 1107381 h 1578614"/>
              <a:gd name="connsiteX36" fmla="*/ 901649 w 1641645"/>
              <a:gd name="connsiteY36" fmla="*/ 1069012 h 1578614"/>
              <a:gd name="connsiteX37" fmla="*/ 1113655 w 1641645"/>
              <a:gd name="connsiteY37" fmla="*/ 1069012 h 1578614"/>
              <a:gd name="connsiteX38" fmla="*/ 1133375 w 1641645"/>
              <a:gd name="connsiteY38" fmla="*/ 1087591 h 1578614"/>
              <a:gd name="connsiteX39" fmla="*/ 1133375 w 1641645"/>
              <a:gd name="connsiteY39" fmla="*/ 1300635 h 1578614"/>
              <a:gd name="connsiteX40" fmla="*/ 1113655 w 1641645"/>
              <a:gd name="connsiteY40" fmla="*/ 1320453 h 1578614"/>
              <a:gd name="connsiteX41" fmla="*/ 901649 w 1641645"/>
              <a:gd name="connsiteY41" fmla="*/ 1320453 h 1578614"/>
              <a:gd name="connsiteX42" fmla="*/ 881929 w 1641645"/>
              <a:gd name="connsiteY42" fmla="*/ 1300635 h 1578614"/>
              <a:gd name="connsiteX43" fmla="*/ 881929 w 1641645"/>
              <a:gd name="connsiteY43" fmla="*/ 1087591 h 1578614"/>
              <a:gd name="connsiteX44" fmla="*/ 901649 w 1641645"/>
              <a:gd name="connsiteY44" fmla="*/ 1069012 h 1578614"/>
              <a:gd name="connsiteX45" fmla="*/ 522727 w 1641645"/>
              <a:gd name="connsiteY45" fmla="*/ 1069012 h 1578614"/>
              <a:gd name="connsiteX46" fmla="*/ 734531 w 1641645"/>
              <a:gd name="connsiteY46" fmla="*/ 1069012 h 1578614"/>
              <a:gd name="connsiteX47" fmla="*/ 754349 w 1641645"/>
              <a:gd name="connsiteY47" fmla="*/ 1087591 h 1578614"/>
              <a:gd name="connsiteX48" fmla="*/ 754349 w 1641645"/>
              <a:gd name="connsiteY48" fmla="*/ 1300635 h 1578614"/>
              <a:gd name="connsiteX49" fmla="*/ 734531 w 1641645"/>
              <a:gd name="connsiteY49" fmla="*/ 1320453 h 1578614"/>
              <a:gd name="connsiteX50" fmla="*/ 522727 w 1641645"/>
              <a:gd name="connsiteY50" fmla="*/ 1320453 h 1578614"/>
              <a:gd name="connsiteX51" fmla="*/ 502909 w 1641645"/>
              <a:gd name="connsiteY51" fmla="*/ 1300635 h 1578614"/>
              <a:gd name="connsiteX52" fmla="*/ 502909 w 1641645"/>
              <a:gd name="connsiteY52" fmla="*/ 1087591 h 1578614"/>
              <a:gd name="connsiteX53" fmla="*/ 522727 w 1641645"/>
              <a:gd name="connsiteY53" fmla="*/ 1069012 h 1578614"/>
              <a:gd name="connsiteX54" fmla="*/ 1268665 w 1641645"/>
              <a:gd name="connsiteY54" fmla="*/ 762391 h 1578614"/>
              <a:gd name="connsiteX55" fmla="*/ 1268665 w 1641645"/>
              <a:gd name="connsiteY55" fmla="*/ 933720 h 1578614"/>
              <a:gd name="connsiteX56" fmla="*/ 1439995 w 1641645"/>
              <a:gd name="connsiteY56" fmla="*/ 933720 h 1578614"/>
              <a:gd name="connsiteX57" fmla="*/ 1439995 w 1641645"/>
              <a:gd name="connsiteY57" fmla="*/ 762391 h 1578614"/>
              <a:gd name="connsiteX58" fmla="*/ 921371 w 1641645"/>
              <a:gd name="connsiteY58" fmla="*/ 762391 h 1578614"/>
              <a:gd name="connsiteX59" fmla="*/ 921371 w 1641645"/>
              <a:gd name="connsiteY59" fmla="*/ 933720 h 1578614"/>
              <a:gd name="connsiteX60" fmla="*/ 1093933 w 1641645"/>
              <a:gd name="connsiteY60" fmla="*/ 933720 h 1578614"/>
              <a:gd name="connsiteX61" fmla="*/ 1093933 w 1641645"/>
              <a:gd name="connsiteY61" fmla="*/ 762391 h 1578614"/>
              <a:gd name="connsiteX62" fmla="*/ 542545 w 1641645"/>
              <a:gd name="connsiteY62" fmla="*/ 762391 h 1578614"/>
              <a:gd name="connsiteX63" fmla="*/ 542545 w 1641645"/>
              <a:gd name="connsiteY63" fmla="*/ 933720 h 1578614"/>
              <a:gd name="connsiteX64" fmla="*/ 714713 w 1641645"/>
              <a:gd name="connsiteY64" fmla="*/ 933720 h 1578614"/>
              <a:gd name="connsiteX65" fmla="*/ 714713 w 1641645"/>
              <a:gd name="connsiteY65" fmla="*/ 762391 h 1578614"/>
              <a:gd name="connsiteX66" fmla="*/ 195245 w 1641645"/>
              <a:gd name="connsiteY66" fmla="*/ 762391 h 1578614"/>
              <a:gd name="connsiteX67" fmla="*/ 195245 w 1641645"/>
              <a:gd name="connsiteY67" fmla="*/ 933720 h 1578614"/>
              <a:gd name="connsiteX68" fmla="*/ 368653 w 1641645"/>
              <a:gd name="connsiteY68" fmla="*/ 933720 h 1578614"/>
              <a:gd name="connsiteX69" fmla="*/ 368653 w 1641645"/>
              <a:gd name="connsiteY69" fmla="*/ 762391 h 1578614"/>
              <a:gd name="connsiteX70" fmla="*/ 1247711 w 1641645"/>
              <a:gd name="connsiteY70" fmla="*/ 722948 h 1578614"/>
              <a:gd name="connsiteX71" fmla="*/ 1459717 w 1641645"/>
              <a:gd name="connsiteY71" fmla="*/ 722948 h 1578614"/>
              <a:gd name="connsiteX72" fmla="*/ 1479437 w 1641645"/>
              <a:gd name="connsiteY72" fmla="*/ 743902 h 1578614"/>
              <a:gd name="connsiteX73" fmla="*/ 1479437 w 1641645"/>
              <a:gd name="connsiteY73" fmla="*/ 954674 h 1578614"/>
              <a:gd name="connsiteX74" fmla="*/ 1459717 w 1641645"/>
              <a:gd name="connsiteY74" fmla="*/ 974395 h 1578614"/>
              <a:gd name="connsiteX75" fmla="*/ 1247711 w 1641645"/>
              <a:gd name="connsiteY75" fmla="*/ 974395 h 1578614"/>
              <a:gd name="connsiteX76" fmla="*/ 1227989 w 1641645"/>
              <a:gd name="connsiteY76" fmla="*/ 954674 h 1578614"/>
              <a:gd name="connsiteX77" fmla="*/ 1227989 w 1641645"/>
              <a:gd name="connsiteY77" fmla="*/ 743902 h 1578614"/>
              <a:gd name="connsiteX78" fmla="*/ 1247711 w 1641645"/>
              <a:gd name="connsiteY78" fmla="*/ 722948 h 1578614"/>
              <a:gd name="connsiteX79" fmla="*/ 901649 w 1641645"/>
              <a:gd name="connsiteY79" fmla="*/ 722948 h 1578614"/>
              <a:gd name="connsiteX80" fmla="*/ 1113655 w 1641645"/>
              <a:gd name="connsiteY80" fmla="*/ 722948 h 1578614"/>
              <a:gd name="connsiteX81" fmla="*/ 1133375 w 1641645"/>
              <a:gd name="connsiteY81" fmla="*/ 743902 h 1578614"/>
              <a:gd name="connsiteX82" fmla="*/ 1133375 w 1641645"/>
              <a:gd name="connsiteY82" fmla="*/ 954674 h 1578614"/>
              <a:gd name="connsiteX83" fmla="*/ 1113655 w 1641645"/>
              <a:gd name="connsiteY83" fmla="*/ 974395 h 1578614"/>
              <a:gd name="connsiteX84" fmla="*/ 901649 w 1641645"/>
              <a:gd name="connsiteY84" fmla="*/ 974395 h 1578614"/>
              <a:gd name="connsiteX85" fmla="*/ 881929 w 1641645"/>
              <a:gd name="connsiteY85" fmla="*/ 954674 h 1578614"/>
              <a:gd name="connsiteX86" fmla="*/ 881929 w 1641645"/>
              <a:gd name="connsiteY86" fmla="*/ 743902 h 1578614"/>
              <a:gd name="connsiteX87" fmla="*/ 901649 w 1641645"/>
              <a:gd name="connsiteY87" fmla="*/ 722948 h 1578614"/>
              <a:gd name="connsiteX88" fmla="*/ 522727 w 1641645"/>
              <a:gd name="connsiteY88" fmla="*/ 722948 h 1578614"/>
              <a:gd name="connsiteX89" fmla="*/ 734531 w 1641645"/>
              <a:gd name="connsiteY89" fmla="*/ 722948 h 1578614"/>
              <a:gd name="connsiteX90" fmla="*/ 754349 w 1641645"/>
              <a:gd name="connsiteY90" fmla="*/ 743902 h 1578614"/>
              <a:gd name="connsiteX91" fmla="*/ 754349 w 1641645"/>
              <a:gd name="connsiteY91" fmla="*/ 954674 h 1578614"/>
              <a:gd name="connsiteX92" fmla="*/ 734531 w 1641645"/>
              <a:gd name="connsiteY92" fmla="*/ 974395 h 1578614"/>
              <a:gd name="connsiteX93" fmla="*/ 522727 w 1641645"/>
              <a:gd name="connsiteY93" fmla="*/ 974395 h 1578614"/>
              <a:gd name="connsiteX94" fmla="*/ 502909 w 1641645"/>
              <a:gd name="connsiteY94" fmla="*/ 954674 h 1578614"/>
              <a:gd name="connsiteX95" fmla="*/ 502909 w 1641645"/>
              <a:gd name="connsiteY95" fmla="*/ 743902 h 1578614"/>
              <a:gd name="connsiteX96" fmla="*/ 522727 w 1641645"/>
              <a:gd name="connsiteY96" fmla="*/ 722948 h 1578614"/>
              <a:gd name="connsiteX97" fmla="*/ 176667 w 1641645"/>
              <a:gd name="connsiteY97" fmla="*/ 722948 h 1578614"/>
              <a:gd name="connsiteX98" fmla="*/ 388471 w 1641645"/>
              <a:gd name="connsiteY98" fmla="*/ 722948 h 1578614"/>
              <a:gd name="connsiteX99" fmla="*/ 408289 w 1641645"/>
              <a:gd name="connsiteY99" fmla="*/ 743902 h 1578614"/>
              <a:gd name="connsiteX100" fmla="*/ 408289 w 1641645"/>
              <a:gd name="connsiteY100" fmla="*/ 954674 h 1578614"/>
              <a:gd name="connsiteX101" fmla="*/ 388471 w 1641645"/>
              <a:gd name="connsiteY101" fmla="*/ 974395 h 1578614"/>
              <a:gd name="connsiteX102" fmla="*/ 176667 w 1641645"/>
              <a:gd name="connsiteY102" fmla="*/ 974395 h 1578614"/>
              <a:gd name="connsiteX103" fmla="*/ 156849 w 1641645"/>
              <a:gd name="connsiteY103" fmla="*/ 954674 h 1578614"/>
              <a:gd name="connsiteX104" fmla="*/ 156849 w 1641645"/>
              <a:gd name="connsiteY104" fmla="*/ 743902 h 1578614"/>
              <a:gd name="connsiteX105" fmla="*/ 176667 w 1641645"/>
              <a:gd name="connsiteY105" fmla="*/ 722948 h 1578614"/>
              <a:gd name="connsiteX106" fmla="*/ 542545 w 1641645"/>
              <a:gd name="connsiteY106" fmla="*/ 548778 h 1578614"/>
              <a:gd name="connsiteX107" fmla="*/ 542545 w 1641645"/>
              <a:gd name="connsiteY107" fmla="*/ 593151 h 1578614"/>
              <a:gd name="connsiteX108" fmla="*/ 714713 w 1641645"/>
              <a:gd name="connsiteY108" fmla="*/ 593151 h 1578614"/>
              <a:gd name="connsiteX109" fmla="*/ 714713 w 1641645"/>
              <a:gd name="connsiteY109" fmla="*/ 548778 h 1578614"/>
              <a:gd name="connsiteX110" fmla="*/ 195245 w 1641645"/>
              <a:gd name="connsiteY110" fmla="*/ 548778 h 1578614"/>
              <a:gd name="connsiteX111" fmla="*/ 195245 w 1641645"/>
              <a:gd name="connsiteY111" fmla="*/ 593151 h 1578614"/>
              <a:gd name="connsiteX112" fmla="*/ 368653 w 1641645"/>
              <a:gd name="connsiteY112" fmla="*/ 593151 h 1578614"/>
              <a:gd name="connsiteX113" fmla="*/ 368653 w 1641645"/>
              <a:gd name="connsiteY113" fmla="*/ 548778 h 1578614"/>
              <a:gd name="connsiteX114" fmla="*/ 1268665 w 1641645"/>
              <a:gd name="connsiteY114" fmla="*/ 421822 h 1578614"/>
              <a:gd name="connsiteX115" fmla="*/ 1268665 w 1641645"/>
              <a:gd name="connsiteY115" fmla="*/ 593151 h 1578614"/>
              <a:gd name="connsiteX116" fmla="*/ 1439995 w 1641645"/>
              <a:gd name="connsiteY116" fmla="*/ 593151 h 1578614"/>
              <a:gd name="connsiteX117" fmla="*/ 1439995 w 1641645"/>
              <a:gd name="connsiteY117" fmla="*/ 421822 h 1578614"/>
              <a:gd name="connsiteX118" fmla="*/ 921371 w 1641645"/>
              <a:gd name="connsiteY118" fmla="*/ 421822 h 1578614"/>
              <a:gd name="connsiteX119" fmla="*/ 921371 w 1641645"/>
              <a:gd name="connsiteY119" fmla="*/ 593151 h 1578614"/>
              <a:gd name="connsiteX120" fmla="*/ 1093933 w 1641645"/>
              <a:gd name="connsiteY120" fmla="*/ 593151 h 1578614"/>
              <a:gd name="connsiteX121" fmla="*/ 1093933 w 1641645"/>
              <a:gd name="connsiteY121" fmla="*/ 421822 h 1578614"/>
              <a:gd name="connsiteX122" fmla="*/ 542545 w 1641645"/>
              <a:gd name="connsiteY122" fmla="*/ 421822 h 1578614"/>
              <a:gd name="connsiteX123" fmla="*/ 542545 w 1641645"/>
              <a:gd name="connsiteY123" fmla="*/ 509335 h 1578614"/>
              <a:gd name="connsiteX124" fmla="*/ 714713 w 1641645"/>
              <a:gd name="connsiteY124" fmla="*/ 509335 h 1578614"/>
              <a:gd name="connsiteX125" fmla="*/ 714713 w 1641645"/>
              <a:gd name="connsiteY125" fmla="*/ 421822 h 1578614"/>
              <a:gd name="connsiteX126" fmla="*/ 195245 w 1641645"/>
              <a:gd name="connsiteY126" fmla="*/ 421822 h 1578614"/>
              <a:gd name="connsiteX127" fmla="*/ 195245 w 1641645"/>
              <a:gd name="connsiteY127" fmla="*/ 509335 h 1578614"/>
              <a:gd name="connsiteX128" fmla="*/ 368653 w 1641645"/>
              <a:gd name="connsiteY128" fmla="*/ 509335 h 1578614"/>
              <a:gd name="connsiteX129" fmla="*/ 368653 w 1641645"/>
              <a:gd name="connsiteY129" fmla="*/ 421822 h 1578614"/>
              <a:gd name="connsiteX130" fmla="*/ 1247711 w 1641645"/>
              <a:gd name="connsiteY130" fmla="*/ 382379 h 1578614"/>
              <a:gd name="connsiteX131" fmla="*/ 1459717 w 1641645"/>
              <a:gd name="connsiteY131" fmla="*/ 382379 h 1578614"/>
              <a:gd name="connsiteX132" fmla="*/ 1479437 w 1641645"/>
              <a:gd name="connsiteY132" fmla="*/ 402100 h 1578614"/>
              <a:gd name="connsiteX133" fmla="*/ 1479437 w 1641645"/>
              <a:gd name="connsiteY133" fmla="*/ 612872 h 1578614"/>
              <a:gd name="connsiteX134" fmla="*/ 1459717 w 1641645"/>
              <a:gd name="connsiteY134" fmla="*/ 633826 h 1578614"/>
              <a:gd name="connsiteX135" fmla="*/ 1247711 w 1641645"/>
              <a:gd name="connsiteY135" fmla="*/ 633826 h 1578614"/>
              <a:gd name="connsiteX136" fmla="*/ 1227989 w 1641645"/>
              <a:gd name="connsiteY136" fmla="*/ 612872 h 1578614"/>
              <a:gd name="connsiteX137" fmla="*/ 1227989 w 1641645"/>
              <a:gd name="connsiteY137" fmla="*/ 402100 h 1578614"/>
              <a:gd name="connsiteX138" fmla="*/ 1247711 w 1641645"/>
              <a:gd name="connsiteY138" fmla="*/ 382379 h 1578614"/>
              <a:gd name="connsiteX139" fmla="*/ 901649 w 1641645"/>
              <a:gd name="connsiteY139" fmla="*/ 382379 h 1578614"/>
              <a:gd name="connsiteX140" fmla="*/ 1113655 w 1641645"/>
              <a:gd name="connsiteY140" fmla="*/ 382379 h 1578614"/>
              <a:gd name="connsiteX141" fmla="*/ 1133375 w 1641645"/>
              <a:gd name="connsiteY141" fmla="*/ 402100 h 1578614"/>
              <a:gd name="connsiteX142" fmla="*/ 1133375 w 1641645"/>
              <a:gd name="connsiteY142" fmla="*/ 612872 h 1578614"/>
              <a:gd name="connsiteX143" fmla="*/ 1113655 w 1641645"/>
              <a:gd name="connsiteY143" fmla="*/ 633826 h 1578614"/>
              <a:gd name="connsiteX144" fmla="*/ 901649 w 1641645"/>
              <a:gd name="connsiteY144" fmla="*/ 633826 h 1578614"/>
              <a:gd name="connsiteX145" fmla="*/ 881929 w 1641645"/>
              <a:gd name="connsiteY145" fmla="*/ 612872 h 1578614"/>
              <a:gd name="connsiteX146" fmla="*/ 881929 w 1641645"/>
              <a:gd name="connsiteY146" fmla="*/ 402100 h 1578614"/>
              <a:gd name="connsiteX147" fmla="*/ 901649 w 1641645"/>
              <a:gd name="connsiteY147" fmla="*/ 382379 h 1578614"/>
              <a:gd name="connsiteX148" fmla="*/ 522727 w 1641645"/>
              <a:gd name="connsiteY148" fmla="*/ 382379 h 1578614"/>
              <a:gd name="connsiteX149" fmla="*/ 734531 w 1641645"/>
              <a:gd name="connsiteY149" fmla="*/ 382379 h 1578614"/>
              <a:gd name="connsiteX150" fmla="*/ 754349 w 1641645"/>
              <a:gd name="connsiteY150" fmla="*/ 402100 h 1578614"/>
              <a:gd name="connsiteX151" fmla="*/ 754349 w 1641645"/>
              <a:gd name="connsiteY151" fmla="*/ 612872 h 1578614"/>
              <a:gd name="connsiteX152" fmla="*/ 734531 w 1641645"/>
              <a:gd name="connsiteY152" fmla="*/ 633826 h 1578614"/>
              <a:gd name="connsiteX153" fmla="*/ 522727 w 1641645"/>
              <a:gd name="connsiteY153" fmla="*/ 633826 h 1578614"/>
              <a:gd name="connsiteX154" fmla="*/ 502909 w 1641645"/>
              <a:gd name="connsiteY154" fmla="*/ 612872 h 1578614"/>
              <a:gd name="connsiteX155" fmla="*/ 502909 w 1641645"/>
              <a:gd name="connsiteY155" fmla="*/ 402100 h 1578614"/>
              <a:gd name="connsiteX156" fmla="*/ 522727 w 1641645"/>
              <a:gd name="connsiteY156" fmla="*/ 382379 h 1578614"/>
              <a:gd name="connsiteX157" fmla="*/ 176667 w 1641645"/>
              <a:gd name="connsiteY157" fmla="*/ 382379 h 1578614"/>
              <a:gd name="connsiteX158" fmla="*/ 388471 w 1641645"/>
              <a:gd name="connsiteY158" fmla="*/ 382379 h 1578614"/>
              <a:gd name="connsiteX159" fmla="*/ 408289 w 1641645"/>
              <a:gd name="connsiteY159" fmla="*/ 402100 h 1578614"/>
              <a:gd name="connsiteX160" fmla="*/ 408289 w 1641645"/>
              <a:gd name="connsiteY160" fmla="*/ 612872 h 1578614"/>
              <a:gd name="connsiteX161" fmla="*/ 388471 w 1641645"/>
              <a:gd name="connsiteY161" fmla="*/ 633826 h 1578614"/>
              <a:gd name="connsiteX162" fmla="*/ 176667 w 1641645"/>
              <a:gd name="connsiteY162" fmla="*/ 633826 h 1578614"/>
              <a:gd name="connsiteX163" fmla="*/ 156849 w 1641645"/>
              <a:gd name="connsiteY163" fmla="*/ 612872 h 1578614"/>
              <a:gd name="connsiteX164" fmla="*/ 156849 w 1641645"/>
              <a:gd name="connsiteY164" fmla="*/ 402100 h 1578614"/>
              <a:gd name="connsiteX165" fmla="*/ 176667 w 1641645"/>
              <a:gd name="connsiteY165" fmla="*/ 382379 h 1578614"/>
              <a:gd name="connsiteX166" fmla="*/ 873857 w 1641645"/>
              <a:gd name="connsiteY166" fmla="*/ 295813 h 1578614"/>
              <a:gd name="connsiteX167" fmla="*/ 837707 w 1641645"/>
              <a:gd name="connsiteY167" fmla="*/ 328226 h 1578614"/>
              <a:gd name="connsiteX168" fmla="*/ 837707 w 1641645"/>
              <a:gd name="connsiteY168" fmla="*/ 1410317 h 1578614"/>
              <a:gd name="connsiteX169" fmla="*/ 1224133 w 1641645"/>
              <a:gd name="connsiteY169" fmla="*/ 1410317 h 1578614"/>
              <a:gd name="connsiteX170" fmla="*/ 1224133 w 1641645"/>
              <a:gd name="connsiteY170" fmla="*/ 1139794 h 1578614"/>
              <a:gd name="connsiteX171" fmla="*/ 1297677 w 1641645"/>
              <a:gd name="connsiteY171" fmla="*/ 1068735 h 1578614"/>
              <a:gd name="connsiteX172" fmla="*/ 1406125 w 1641645"/>
              <a:gd name="connsiteY172" fmla="*/ 1068735 h 1578614"/>
              <a:gd name="connsiteX173" fmla="*/ 1478425 w 1641645"/>
              <a:gd name="connsiteY173" fmla="*/ 1139794 h 1578614"/>
              <a:gd name="connsiteX174" fmla="*/ 1478425 w 1641645"/>
              <a:gd name="connsiteY174" fmla="*/ 1410317 h 1578614"/>
              <a:gd name="connsiteX175" fmla="*/ 1523299 w 1641645"/>
              <a:gd name="connsiteY175" fmla="*/ 1410317 h 1578614"/>
              <a:gd name="connsiteX176" fmla="*/ 1523299 w 1641645"/>
              <a:gd name="connsiteY176" fmla="*/ 328226 h 1578614"/>
              <a:gd name="connsiteX177" fmla="*/ 1482165 w 1641645"/>
              <a:gd name="connsiteY177" fmla="*/ 295813 h 1578614"/>
              <a:gd name="connsiteX178" fmla="*/ 147129 w 1641645"/>
              <a:gd name="connsiteY178" fmla="*/ 295813 h 1578614"/>
              <a:gd name="connsiteX179" fmla="*/ 110979 w 1641645"/>
              <a:gd name="connsiteY179" fmla="*/ 328226 h 1578614"/>
              <a:gd name="connsiteX180" fmla="*/ 110979 w 1641645"/>
              <a:gd name="connsiteY180" fmla="*/ 1410317 h 1578614"/>
              <a:gd name="connsiteX181" fmla="*/ 157101 w 1641645"/>
              <a:gd name="connsiteY181" fmla="*/ 1410317 h 1578614"/>
              <a:gd name="connsiteX182" fmla="*/ 157101 w 1641645"/>
              <a:gd name="connsiteY182" fmla="*/ 1139794 h 1578614"/>
              <a:gd name="connsiteX183" fmla="*/ 229399 w 1641645"/>
              <a:gd name="connsiteY183" fmla="*/ 1068735 h 1578614"/>
              <a:gd name="connsiteX184" fmla="*/ 337849 w 1641645"/>
              <a:gd name="connsiteY184" fmla="*/ 1068735 h 1578614"/>
              <a:gd name="connsiteX185" fmla="*/ 410147 w 1641645"/>
              <a:gd name="connsiteY185" fmla="*/ 1139794 h 1578614"/>
              <a:gd name="connsiteX186" fmla="*/ 410147 w 1641645"/>
              <a:gd name="connsiteY186" fmla="*/ 1410317 h 1578614"/>
              <a:gd name="connsiteX187" fmla="*/ 797819 w 1641645"/>
              <a:gd name="connsiteY187" fmla="*/ 1410317 h 1578614"/>
              <a:gd name="connsiteX188" fmla="*/ 797819 w 1641645"/>
              <a:gd name="connsiteY188" fmla="*/ 328226 h 1578614"/>
              <a:gd name="connsiteX189" fmla="*/ 755437 w 1641645"/>
              <a:gd name="connsiteY189" fmla="*/ 295813 h 1578614"/>
              <a:gd name="connsiteX190" fmla="*/ 1139369 w 1641645"/>
              <a:gd name="connsiteY190" fmla="*/ 63936 h 1578614"/>
              <a:gd name="connsiteX191" fmla="*/ 919979 w 1641645"/>
              <a:gd name="connsiteY191" fmla="*/ 255920 h 1578614"/>
              <a:gd name="connsiteX192" fmla="*/ 1139369 w 1641645"/>
              <a:gd name="connsiteY192" fmla="*/ 255920 h 1578614"/>
              <a:gd name="connsiteX193" fmla="*/ 412641 w 1641645"/>
              <a:gd name="connsiteY193" fmla="*/ 63936 h 1578614"/>
              <a:gd name="connsiteX194" fmla="*/ 193251 w 1641645"/>
              <a:gd name="connsiteY194" fmla="*/ 255920 h 1578614"/>
              <a:gd name="connsiteX195" fmla="*/ 412641 w 1641645"/>
              <a:gd name="connsiteY195" fmla="*/ 255920 h 1578614"/>
              <a:gd name="connsiteX196" fmla="*/ 1180503 w 1641645"/>
              <a:gd name="connsiteY196" fmla="*/ 60196 h 1578614"/>
              <a:gd name="connsiteX197" fmla="*/ 1180503 w 1641645"/>
              <a:gd name="connsiteY197" fmla="*/ 255920 h 1578614"/>
              <a:gd name="connsiteX198" fmla="*/ 1431057 w 1641645"/>
              <a:gd name="connsiteY198" fmla="*/ 255920 h 1578614"/>
              <a:gd name="connsiteX199" fmla="*/ 452529 w 1641645"/>
              <a:gd name="connsiteY199" fmla="*/ 60196 h 1578614"/>
              <a:gd name="connsiteX200" fmla="*/ 452529 w 1641645"/>
              <a:gd name="connsiteY200" fmla="*/ 255920 h 1578614"/>
              <a:gd name="connsiteX201" fmla="*/ 704329 w 1641645"/>
              <a:gd name="connsiteY201" fmla="*/ 255920 h 1578614"/>
              <a:gd name="connsiteX202" fmla="*/ 432585 w 1641645"/>
              <a:gd name="connsiteY202" fmla="*/ 46 h 1578614"/>
              <a:gd name="connsiteX203" fmla="*/ 445049 w 1641645"/>
              <a:gd name="connsiteY203" fmla="*/ 4097 h 1578614"/>
              <a:gd name="connsiteX204" fmla="*/ 816517 w 1641645"/>
              <a:gd name="connsiteY204" fmla="*/ 293320 h 1578614"/>
              <a:gd name="connsiteX205" fmla="*/ 1145601 w 1641645"/>
              <a:gd name="connsiteY205" fmla="*/ 5344 h 1578614"/>
              <a:gd name="connsiteX206" fmla="*/ 1158689 w 1641645"/>
              <a:gd name="connsiteY206" fmla="*/ 46 h 1578614"/>
              <a:gd name="connsiteX207" fmla="*/ 1171777 w 1641645"/>
              <a:gd name="connsiteY207" fmla="*/ 4097 h 1578614"/>
              <a:gd name="connsiteX208" fmla="*/ 1555709 w 1641645"/>
              <a:gd name="connsiteY208" fmla="*/ 303293 h 1578614"/>
              <a:gd name="connsiteX209" fmla="*/ 1634241 w 1641645"/>
              <a:gd name="connsiteY209" fmla="*/ 363132 h 1578614"/>
              <a:gd name="connsiteX210" fmla="*/ 1636735 w 1641645"/>
              <a:gd name="connsiteY210" fmla="*/ 391805 h 1578614"/>
              <a:gd name="connsiteX211" fmla="*/ 1621775 w 1641645"/>
              <a:gd name="connsiteY211" fmla="*/ 399285 h 1578614"/>
              <a:gd name="connsiteX212" fmla="*/ 1609311 w 1641645"/>
              <a:gd name="connsiteY212" fmla="*/ 395545 h 1578614"/>
              <a:gd name="connsiteX213" fmla="*/ 1564435 w 1641645"/>
              <a:gd name="connsiteY213" fmla="*/ 360639 h 1578614"/>
              <a:gd name="connsiteX214" fmla="*/ 1564435 w 1641645"/>
              <a:gd name="connsiteY214" fmla="*/ 1557421 h 1578614"/>
              <a:gd name="connsiteX215" fmla="*/ 1544491 w 1641645"/>
              <a:gd name="connsiteY215" fmla="*/ 1578614 h 1578614"/>
              <a:gd name="connsiteX216" fmla="*/ 817763 w 1641645"/>
              <a:gd name="connsiteY216" fmla="*/ 1578614 h 1578614"/>
              <a:gd name="connsiteX217" fmla="*/ 91035 w 1641645"/>
              <a:gd name="connsiteY217" fmla="*/ 1578614 h 1578614"/>
              <a:gd name="connsiteX218" fmla="*/ 71091 w 1641645"/>
              <a:gd name="connsiteY218" fmla="*/ 1557421 h 1578614"/>
              <a:gd name="connsiteX219" fmla="*/ 71091 w 1641645"/>
              <a:gd name="connsiteY219" fmla="*/ 363132 h 1578614"/>
              <a:gd name="connsiteX220" fmla="*/ 33695 w 1641645"/>
              <a:gd name="connsiteY220" fmla="*/ 396792 h 1578614"/>
              <a:gd name="connsiteX221" fmla="*/ 19983 w 1641645"/>
              <a:gd name="connsiteY221" fmla="*/ 400531 h 1578614"/>
              <a:gd name="connsiteX222" fmla="*/ 5025 w 1641645"/>
              <a:gd name="connsiteY222" fmla="*/ 394298 h 1578614"/>
              <a:gd name="connsiteX223" fmla="*/ 6271 w 1641645"/>
              <a:gd name="connsiteY223" fmla="*/ 365625 h 1578614"/>
              <a:gd name="connsiteX224" fmla="*/ 78569 w 1641645"/>
              <a:gd name="connsiteY224" fmla="*/ 303293 h 1578614"/>
              <a:gd name="connsiteX225" fmla="*/ 420119 w 1641645"/>
              <a:gd name="connsiteY225" fmla="*/ 5344 h 1578614"/>
              <a:gd name="connsiteX226" fmla="*/ 432585 w 1641645"/>
              <a:gd name="connsiteY226" fmla="*/ 46 h 157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1641645" h="1578614">
                <a:moveTo>
                  <a:pt x="837707" y="1450209"/>
                </a:moveTo>
                <a:lnTo>
                  <a:pt x="837707" y="1537475"/>
                </a:lnTo>
                <a:lnTo>
                  <a:pt x="1523299" y="1537475"/>
                </a:lnTo>
                <a:lnTo>
                  <a:pt x="1523299" y="1450209"/>
                </a:lnTo>
                <a:lnTo>
                  <a:pt x="1458481" y="1450209"/>
                </a:lnTo>
                <a:lnTo>
                  <a:pt x="1244077" y="1450209"/>
                </a:lnTo>
                <a:close/>
                <a:moveTo>
                  <a:pt x="110979" y="1450209"/>
                </a:moveTo>
                <a:lnTo>
                  <a:pt x="110979" y="1537475"/>
                </a:lnTo>
                <a:lnTo>
                  <a:pt x="797819" y="1537475"/>
                </a:lnTo>
                <a:lnTo>
                  <a:pt x="797819" y="1450209"/>
                </a:lnTo>
                <a:lnTo>
                  <a:pt x="390203" y="1450209"/>
                </a:lnTo>
                <a:lnTo>
                  <a:pt x="177045" y="1450209"/>
                </a:lnTo>
                <a:close/>
                <a:moveTo>
                  <a:pt x="921371" y="1213931"/>
                </a:moveTo>
                <a:lnTo>
                  <a:pt x="921371" y="1280817"/>
                </a:lnTo>
                <a:lnTo>
                  <a:pt x="1093933" y="1280817"/>
                </a:lnTo>
                <a:lnTo>
                  <a:pt x="1093933" y="1213931"/>
                </a:lnTo>
                <a:close/>
                <a:moveTo>
                  <a:pt x="921371" y="1107409"/>
                </a:moveTo>
                <a:lnTo>
                  <a:pt x="921371" y="1174295"/>
                </a:lnTo>
                <a:lnTo>
                  <a:pt x="1093933" y="1174295"/>
                </a:lnTo>
                <a:lnTo>
                  <a:pt x="1093933" y="1107409"/>
                </a:lnTo>
                <a:close/>
                <a:moveTo>
                  <a:pt x="542545" y="1107409"/>
                </a:moveTo>
                <a:lnTo>
                  <a:pt x="542545" y="1280817"/>
                </a:lnTo>
                <a:lnTo>
                  <a:pt x="714713" y="1280817"/>
                </a:lnTo>
                <a:lnTo>
                  <a:pt x="714713" y="1107409"/>
                </a:lnTo>
                <a:close/>
                <a:moveTo>
                  <a:pt x="1297677" y="1107381"/>
                </a:moveTo>
                <a:cubicBezTo>
                  <a:pt x="1280227" y="1107381"/>
                  <a:pt x="1265267" y="1122341"/>
                  <a:pt x="1265267" y="1139794"/>
                </a:cubicBezTo>
                <a:lnTo>
                  <a:pt x="1265267" y="1410317"/>
                </a:lnTo>
                <a:lnTo>
                  <a:pt x="1438535" y="1410317"/>
                </a:lnTo>
                <a:lnTo>
                  <a:pt x="1438535" y="1139794"/>
                </a:lnTo>
                <a:cubicBezTo>
                  <a:pt x="1438535" y="1122341"/>
                  <a:pt x="1423577" y="1107381"/>
                  <a:pt x="1406125" y="1107381"/>
                </a:cubicBezTo>
                <a:close/>
                <a:moveTo>
                  <a:pt x="229399" y="1107381"/>
                </a:moveTo>
                <a:cubicBezTo>
                  <a:pt x="210701" y="1107381"/>
                  <a:pt x="195743" y="1122341"/>
                  <a:pt x="195743" y="1139794"/>
                </a:cubicBezTo>
                <a:lnTo>
                  <a:pt x="195743" y="1410317"/>
                </a:lnTo>
                <a:lnTo>
                  <a:pt x="370257" y="1410317"/>
                </a:lnTo>
                <a:lnTo>
                  <a:pt x="370257" y="1139794"/>
                </a:lnTo>
                <a:cubicBezTo>
                  <a:pt x="370257" y="1122341"/>
                  <a:pt x="355299" y="1107381"/>
                  <a:pt x="337849" y="1107381"/>
                </a:cubicBezTo>
                <a:close/>
                <a:moveTo>
                  <a:pt x="901649" y="1069012"/>
                </a:moveTo>
                <a:lnTo>
                  <a:pt x="1113655" y="1069012"/>
                </a:lnTo>
                <a:cubicBezTo>
                  <a:pt x="1124747" y="1069012"/>
                  <a:pt x="1133375" y="1076444"/>
                  <a:pt x="1133375" y="1087591"/>
                </a:cubicBezTo>
                <a:lnTo>
                  <a:pt x="1133375" y="1300635"/>
                </a:lnTo>
                <a:cubicBezTo>
                  <a:pt x="1133375" y="1311783"/>
                  <a:pt x="1124747" y="1320453"/>
                  <a:pt x="1113655" y="1320453"/>
                </a:cubicBezTo>
                <a:lnTo>
                  <a:pt x="901649" y="1320453"/>
                </a:lnTo>
                <a:cubicBezTo>
                  <a:pt x="890557" y="1320453"/>
                  <a:pt x="881929" y="1311783"/>
                  <a:pt x="881929" y="1300635"/>
                </a:cubicBezTo>
                <a:lnTo>
                  <a:pt x="881929" y="1087591"/>
                </a:lnTo>
                <a:cubicBezTo>
                  <a:pt x="881929" y="1076444"/>
                  <a:pt x="890557" y="1069012"/>
                  <a:pt x="901649" y="1069012"/>
                </a:cubicBezTo>
                <a:close/>
                <a:moveTo>
                  <a:pt x="522727" y="1069012"/>
                </a:moveTo>
                <a:lnTo>
                  <a:pt x="734531" y="1069012"/>
                </a:lnTo>
                <a:cubicBezTo>
                  <a:pt x="745679" y="1069012"/>
                  <a:pt x="754349" y="1076444"/>
                  <a:pt x="754349" y="1087591"/>
                </a:cubicBezTo>
                <a:lnTo>
                  <a:pt x="754349" y="1300635"/>
                </a:lnTo>
                <a:cubicBezTo>
                  <a:pt x="754349" y="1311783"/>
                  <a:pt x="745679" y="1320453"/>
                  <a:pt x="734531" y="1320453"/>
                </a:cubicBezTo>
                <a:lnTo>
                  <a:pt x="522727" y="1320453"/>
                </a:lnTo>
                <a:cubicBezTo>
                  <a:pt x="511579" y="1320453"/>
                  <a:pt x="502909" y="1311783"/>
                  <a:pt x="502909" y="1300635"/>
                </a:cubicBezTo>
                <a:lnTo>
                  <a:pt x="502909" y="1087591"/>
                </a:lnTo>
                <a:cubicBezTo>
                  <a:pt x="502909" y="1076444"/>
                  <a:pt x="511579" y="1069012"/>
                  <a:pt x="522727" y="1069012"/>
                </a:cubicBezTo>
                <a:close/>
                <a:moveTo>
                  <a:pt x="1268665" y="762391"/>
                </a:moveTo>
                <a:lnTo>
                  <a:pt x="1268665" y="933720"/>
                </a:lnTo>
                <a:lnTo>
                  <a:pt x="1439995" y="933720"/>
                </a:lnTo>
                <a:lnTo>
                  <a:pt x="1439995" y="762391"/>
                </a:lnTo>
                <a:close/>
                <a:moveTo>
                  <a:pt x="921371" y="762391"/>
                </a:moveTo>
                <a:lnTo>
                  <a:pt x="921371" y="933720"/>
                </a:lnTo>
                <a:lnTo>
                  <a:pt x="1093933" y="933720"/>
                </a:lnTo>
                <a:lnTo>
                  <a:pt x="1093933" y="762391"/>
                </a:lnTo>
                <a:close/>
                <a:moveTo>
                  <a:pt x="542545" y="762391"/>
                </a:moveTo>
                <a:lnTo>
                  <a:pt x="542545" y="933720"/>
                </a:lnTo>
                <a:lnTo>
                  <a:pt x="714713" y="933720"/>
                </a:lnTo>
                <a:lnTo>
                  <a:pt x="714713" y="762391"/>
                </a:lnTo>
                <a:close/>
                <a:moveTo>
                  <a:pt x="195245" y="762391"/>
                </a:moveTo>
                <a:lnTo>
                  <a:pt x="195245" y="933720"/>
                </a:lnTo>
                <a:lnTo>
                  <a:pt x="368653" y="933720"/>
                </a:lnTo>
                <a:lnTo>
                  <a:pt x="368653" y="762391"/>
                </a:lnTo>
                <a:close/>
                <a:moveTo>
                  <a:pt x="1247711" y="722948"/>
                </a:moveTo>
                <a:lnTo>
                  <a:pt x="1459717" y="722948"/>
                </a:lnTo>
                <a:cubicBezTo>
                  <a:pt x="1470809" y="722948"/>
                  <a:pt x="1479437" y="731576"/>
                  <a:pt x="1479437" y="743902"/>
                </a:cubicBezTo>
                <a:lnTo>
                  <a:pt x="1479437" y="954674"/>
                </a:lnTo>
                <a:cubicBezTo>
                  <a:pt x="1479437" y="964535"/>
                  <a:pt x="1470809" y="974395"/>
                  <a:pt x="1459717" y="974395"/>
                </a:cubicBezTo>
                <a:lnTo>
                  <a:pt x="1247711" y="974395"/>
                </a:lnTo>
                <a:cubicBezTo>
                  <a:pt x="1237851" y="974395"/>
                  <a:pt x="1227989" y="964535"/>
                  <a:pt x="1227989" y="954674"/>
                </a:cubicBezTo>
                <a:lnTo>
                  <a:pt x="1227989" y="743902"/>
                </a:lnTo>
                <a:cubicBezTo>
                  <a:pt x="1227989" y="731576"/>
                  <a:pt x="1237851" y="722948"/>
                  <a:pt x="1247711" y="722948"/>
                </a:cubicBezTo>
                <a:close/>
                <a:moveTo>
                  <a:pt x="901649" y="722948"/>
                </a:moveTo>
                <a:lnTo>
                  <a:pt x="1113655" y="722948"/>
                </a:lnTo>
                <a:cubicBezTo>
                  <a:pt x="1124747" y="722948"/>
                  <a:pt x="1133375" y="731576"/>
                  <a:pt x="1133375" y="743902"/>
                </a:cubicBezTo>
                <a:lnTo>
                  <a:pt x="1133375" y="954674"/>
                </a:lnTo>
                <a:cubicBezTo>
                  <a:pt x="1133375" y="964535"/>
                  <a:pt x="1124747" y="974395"/>
                  <a:pt x="1113655" y="974395"/>
                </a:cubicBezTo>
                <a:lnTo>
                  <a:pt x="901649" y="974395"/>
                </a:lnTo>
                <a:cubicBezTo>
                  <a:pt x="890557" y="974395"/>
                  <a:pt x="881929" y="964535"/>
                  <a:pt x="881929" y="954674"/>
                </a:cubicBezTo>
                <a:lnTo>
                  <a:pt x="881929" y="743902"/>
                </a:lnTo>
                <a:cubicBezTo>
                  <a:pt x="881929" y="731576"/>
                  <a:pt x="890557" y="722948"/>
                  <a:pt x="901649" y="722948"/>
                </a:cubicBezTo>
                <a:close/>
                <a:moveTo>
                  <a:pt x="522727" y="722948"/>
                </a:moveTo>
                <a:lnTo>
                  <a:pt x="734531" y="722948"/>
                </a:lnTo>
                <a:cubicBezTo>
                  <a:pt x="745679" y="722948"/>
                  <a:pt x="754349" y="731576"/>
                  <a:pt x="754349" y="743902"/>
                </a:cubicBezTo>
                <a:lnTo>
                  <a:pt x="754349" y="954674"/>
                </a:lnTo>
                <a:cubicBezTo>
                  <a:pt x="754349" y="964535"/>
                  <a:pt x="745679" y="974395"/>
                  <a:pt x="734531" y="974395"/>
                </a:cubicBezTo>
                <a:lnTo>
                  <a:pt x="522727" y="974395"/>
                </a:lnTo>
                <a:cubicBezTo>
                  <a:pt x="511579" y="974395"/>
                  <a:pt x="502909" y="964535"/>
                  <a:pt x="502909" y="954674"/>
                </a:cubicBezTo>
                <a:lnTo>
                  <a:pt x="502909" y="743902"/>
                </a:lnTo>
                <a:cubicBezTo>
                  <a:pt x="502909" y="731576"/>
                  <a:pt x="511579" y="722948"/>
                  <a:pt x="522727" y="722948"/>
                </a:cubicBezTo>
                <a:close/>
                <a:moveTo>
                  <a:pt x="176667" y="722948"/>
                </a:moveTo>
                <a:lnTo>
                  <a:pt x="388471" y="722948"/>
                </a:lnTo>
                <a:cubicBezTo>
                  <a:pt x="399619" y="722948"/>
                  <a:pt x="408289" y="731576"/>
                  <a:pt x="408289" y="743902"/>
                </a:cubicBezTo>
                <a:lnTo>
                  <a:pt x="408289" y="954674"/>
                </a:lnTo>
                <a:cubicBezTo>
                  <a:pt x="408289" y="964535"/>
                  <a:pt x="399619" y="974395"/>
                  <a:pt x="388471" y="974395"/>
                </a:cubicBezTo>
                <a:lnTo>
                  <a:pt x="176667" y="974395"/>
                </a:lnTo>
                <a:cubicBezTo>
                  <a:pt x="165519" y="974395"/>
                  <a:pt x="156849" y="964535"/>
                  <a:pt x="156849" y="954674"/>
                </a:cubicBezTo>
                <a:lnTo>
                  <a:pt x="156849" y="743902"/>
                </a:lnTo>
                <a:cubicBezTo>
                  <a:pt x="156849" y="731576"/>
                  <a:pt x="165519" y="722948"/>
                  <a:pt x="176667" y="722948"/>
                </a:cubicBezTo>
                <a:close/>
                <a:moveTo>
                  <a:pt x="542545" y="548778"/>
                </a:moveTo>
                <a:lnTo>
                  <a:pt x="542545" y="593151"/>
                </a:lnTo>
                <a:lnTo>
                  <a:pt x="714713" y="593151"/>
                </a:lnTo>
                <a:lnTo>
                  <a:pt x="714713" y="548778"/>
                </a:lnTo>
                <a:close/>
                <a:moveTo>
                  <a:pt x="195245" y="548778"/>
                </a:moveTo>
                <a:lnTo>
                  <a:pt x="195245" y="593151"/>
                </a:lnTo>
                <a:lnTo>
                  <a:pt x="368653" y="593151"/>
                </a:lnTo>
                <a:lnTo>
                  <a:pt x="368653" y="548778"/>
                </a:lnTo>
                <a:close/>
                <a:moveTo>
                  <a:pt x="1268665" y="421822"/>
                </a:moveTo>
                <a:lnTo>
                  <a:pt x="1268665" y="593151"/>
                </a:lnTo>
                <a:lnTo>
                  <a:pt x="1439995" y="593151"/>
                </a:lnTo>
                <a:lnTo>
                  <a:pt x="1439995" y="421822"/>
                </a:lnTo>
                <a:close/>
                <a:moveTo>
                  <a:pt x="921371" y="421822"/>
                </a:moveTo>
                <a:lnTo>
                  <a:pt x="921371" y="593151"/>
                </a:lnTo>
                <a:lnTo>
                  <a:pt x="1093933" y="593151"/>
                </a:lnTo>
                <a:lnTo>
                  <a:pt x="1093933" y="421822"/>
                </a:lnTo>
                <a:close/>
                <a:moveTo>
                  <a:pt x="542545" y="421822"/>
                </a:moveTo>
                <a:lnTo>
                  <a:pt x="542545" y="509335"/>
                </a:lnTo>
                <a:lnTo>
                  <a:pt x="714713" y="509335"/>
                </a:lnTo>
                <a:lnTo>
                  <a:pt x="714713" y="421822"/>
                </a:lnTo>
                <a:close/>
                <a:moveTo>
                  <a:pt x="195245" y="421822"/>
                </a:moveTo>
                <a:lnTo>
                  <a:pt x="195245" y="509335"/>
                </a:lnTo>
                <a:lnTo>
                  <a:pt x="368653" y="509335"/>
                </a:lnTo>
                <a:lnTo>
                  <a:pt x="368653" y="421822"/>
                </a:lnTo>
                <a:close/>
                <a:moveTo>
                  <a:pt x="1247711" y="382379"/>
                </a:moveTo>
                <a:lnTo>
                  <a:pt x="1459717" y="382379"/>
                </a:lnTo>
                <a:cubicBezTo>
                  <a:pt x="1470809" y="382379"/>
                  <a:pt x="1479437" y="391007"/>
                  <a:pt x="1479437" y="402100"/>
                </a:cubicBezTo>
                <a:lnTo>
                  <a:pt x="1479437" y="612872"/>
                </a:lnTo>
                <a:cubicBezTo>
                  <a:pt x="1479437" y="623966"/>
                  <a:pt x="1470809" y="633826"/>
                  <a:pt x="1459717" y="633826"/>
                </a:cubicBezTo>
                <a:lnTo>
                  <a:pt x="1247711" y="633826"/>
                </a:lnTo>
                <a:cubicBezTo>
                  <a:pt x="1237851" y="633826"/>
                  <a:pt x="1227989" y="623966"/>
                  <a:pt x="1227989" y="612872"/>
                </a:cubicBezTo>
                <a:lnTo>
                  <a:pt x="1227989" y="402100"/>
                </a:lnTo>
                <a:cubicBezTo>
                  <a:pt x="1227989" y="391007"/>
                  <a:pt x="1237851" y="382379"/>
                  <a:pt x="1247711" y="382379"/>
                </a:cubicBezTo>
                <a:close/>
                <a:moveTo>
                  <a:pt x="901649" y="382379"/>
                </a:moveTo>
                <a:lnTo>
                  <a:pt x="1113655" y="382379"/>
                </a:lnTo>
                <a:cubicBezTo>
                  <a:pt x="1124747" y="382379"/>
                  <a:pt x="1133375" y="391007"/>
                  <a:pt x="1133375" y="402100"/>
                </a:cubicBezTo>
                <a:lnTo>
                  <a:pt x="1133375" y="612872"/>
                </a:lnTo>
                <a:cubicBezTo>
                  <a:pt x="1133375" y="623966"/>
                  <a:pt x="1124747" y="633826"/>
                  <a:pt x="1113655" y="633826"/>
                </a:cubicBezTo>
                <a:lnTo>
                  <a:pt x="901649" y="633826"/>
                </a:lnTo>
                <a:cubicBezTo>
                  <a:pt x="890557" y="633826"/>
                  <a:pt x="881929" y="623966"/>
                  <a:pt x="881929" y="612872"/>
                </a:cubicBezTo>
                <a:lnTo>
                  <a:pt x="881929" y="402100"/>
                </a:lnTo>
                <a:cubicBezTo>
                  <a:pt x="881929" y="391007"/>
                  <a:pt x="890557" y="382379"/>
                  <a:pt x="901649" y="382379"/>
                </a:cubicBezTo>
                <a:close/>
                <a:moveTo>
                  <a:pt x="522727" y="382379"/>
                </a:moveTo>
                <a:lnTo>
                  <a:pt x="734531" y="382379"/>
                </a:lnTo>
                <a:cubicBezTo>
                  <a:pt x="745679" y="382379"/>
                  <a:pt x="754349" y="391007"/>
                  <a:pt x="754349" y="402100"/>
                </a:cubicBezTo>
                <a:lnTo>
                  <a:pt x="754349" y="612872"/>
                </a:lnTo>
                <a:cubicBezTo>
                  <a:pt x="754349" y="623966"/>
                  <a:pt x="745679" y="633826"/>
                  <a:pt x="734531" y="633826"/>
                </a:cubicBezTo>
                <a:lnTo>
                  <a:pt x="522727" y="633826"/>
                </a:lnTo>
                <a:cubicBezTo>
                  <a:pt x="511579" y="633826"/>
                  <a:pt x="502909" y="623966"/>
                  <a:pt x="502909" y="612872"/>
                </a:cubicBezTo>
                <a:lnTo>
                  <a:pt x="502909" y="402100"/>
                </a:lnTo>
                <a:cubicBezTo>
                  <a:pt x="502909" y="391007"/>
                  <a:pt x="511579" y="382379"/>
                  <a:pt x="522727" y="382379"/>
                </a:cubicBezTo>
                <a:close/>
                <a:moveTo>
                  <a:pt x="176667" y="382379"/>
                </a:moveTo>
                <a:lnTo>
                  <a:pt x="388471" y="382379"/>
                </a:lnTo>
                <a:cubicBezTo>
                  <a:pt x="399619" y="382379"/>
                  <a:pt x="408289" y="391007"/>
                  <a:pt x="408289" y="402100"/>
                </a:cubicBezTo>
                <a:lnTo>
                  <a:pt x="408289" y="612872"/>
                </a:lnTo>
                <a:cubicBezTo>
                  <a:pt x="408289" y="623966"/>
                  <a:pt x="399619" y="633826"/>
                  <a:pt x="388471" y="633826"/>
                </a:cubicBezTo>
                <a:lnTo>
                  <a:pt x="176667" y="633826"/>
                </a:lnTo>
                <a:cubicBezTo>
                  <a:pt x="165519" y="633826"/>
                  <a:pt x="156849" y="623966"/>
                  <a:pt x="156849" y="612872"/>
                </a:cubicBezTo>
                <a:lnTo>
                  <a:pt x="156849" y="402100"/>
                </a:lnTo>
                <a:cubicBezTo>
                  <a:pt x="156849" y="391007"/>
                  <a:pt x="165519" y="382379"/>
                  <a:pt x="176667" y="382379"/>
                </a:cubicBezTo>
                <a:close/>
                <a:moveTo>
                  <a:pt x="873857" y="295813"/>
                </a:moveTo>
                <a:lnTo>
                  <a:pt x="837707" y="328226"/>
                </a:lnTo>
                <a:lnTo>
                  <a:pt x="837707" y="1410317"/>
                </a:lnTo>
                <a:lnTo>
                  <a:pt x="1224133" y="1410317"/>
                </a:lnTo>
                <a:lnTo>
                  <a:pt x="1224133" y="1139794"/>
                </a:lnTo>
                <a:cubicBezTo>
                  <a:pt x="1224133" y="1099901"/>
                  <a:pt x="1257789" y="1068735"/>
                  <a:pt x="1297677" y="1068735"/>
                </a:cubicBezTo>
                <a:lnTo>
                  <a:pt x="1406125" y="1068735"/>
                </a:lnTo>
                <a:cubicBezTo>
                  <a:pt x="1446015" y="1068735"/>
                  <a:pt x="1478425" y="1099901"/>
                  <a:pt x="1478425" y="1139794"/>
                </a:cubicBezTo>
                <a:lnTo>
                  <a:pt x="1478425" y="1410317"/>
                </a:lnTo>
                <a:lnTo>
                  <a:pt x="1523299" y="1410317"/>
                </a:lnTo>
                <a:lnTo>
                  <a:pt x="1523299" y="328226"/>
                </a:lnTo>
                <a:lnTo>
                  <a:pt x="1482165" y="295813"/>
                </a:lnTo>
                <a:close/>
                <a:moveTo>
                  <a:pt x="147129" y="295813"/>
                </a:moveTo>
                <a:lnTo>
                  <a:pt x="110979" y="328226"/>
                </a:lnTo>
                <a:lnTo>
                  <a:pt x="110979" y="1410317"/>
                </a:lnTo>
                <a:lnTo>
                  <a:pt x="157101" y="1410317"/>
                </a:lnTo>
                <a:lnTo>
                  <a:pt x="157101" y="1139794"/>
                </a:lnTo>
                <a:cubicBezTo>
                  <a:pt x="157101" y="1099901"/>
                  <a:pt x="188265" y="1068735"/>
                  <a:pt x="229399" y="1068735"/>
                </a:cubicBezTo>
                <a:lnTo>
                  <a:pt x="337849" y="1068735"/>
                </a:lnTo>
                <a:cubicBezTo>
                  <a:pt x="377737" y="1068735"/>
                  <a:pt x="410147" y="1099901"/>
                  <a:pt x="410147" y="1139794"/>
                </a:cubicBezTo>
                <a:lnTo>
                  <a:pt x="410147" y="1410317"/>
                </a:lnTo>
                <a:lnTo>
                  <a:pt x="797819" y="1410317"/>
                </a:lnTo>
                <a:lnTo>
                  <a:pt x="797819" y="328226"/>
                </a:lnTo>
                <a:lnTo>
                  <a:pt x="755437" y="295813"/>
                </a:lnTo>
                <a:close/>
                <a:moveTo>
                  <a:pt x="1139369" y="63936"/>
                </a:moveTo>
                <a:lnTo>
                  <a:pt x="919979" y="255920"/>
                </a:lnTo>
                <a:lnTo>
                  <a:pt x="1139369" y="255920"/>
                </a:lnTo>
                <a:close/>
                <a:moveTo>
                  <a:pt x="412641" y="63936"/>
                </a:moveTo>
                <a:lnTo>
                  <a:pt x="193251" y="255920"/>
                </a:lnTo>
                <a:lnTo>
                  <a:pt x="412641" y="255920"/>
                </a:lnTo>
                <a:close/>
                <a:moveTo>
                  <a:pt x="1180503" y="60196"/>
                </a:moveTo>
                <a:lnTo>
                  <a:pt x="1180503" y="255920"/>
                </a:lnTo>
                <a:lnTo>
                  <a:pt x="1431057" y="255920"/>
                </a:lnTo>
                <a:close/>
                <a:moveTo>
                  <a:pt x="452529" y="60196"/>
                </a:moveTo>
                <a:lnTo>
                  <a:pt x="452529" y="255920"/>
                </a:lnTo>
                <a:lnTo>
                  <a:pt x="704329" y="255920"/>
                </a:lnTo>
                <a:close/>
                <a:moveTo>
                  <a:pt x="432585" y="46"/>
                </a:moveTo>
                <a:cubicBezTo>
                  <a:pt x="436947" y="-266"/>
                  <a:pt x="441311" y="981"/>
                  <a:pt x="445049" y="4097"/>
                </a:cubicBezTo>
                <a:lnTo>
                  <a:pt x="816517" y="293320"/>
                </a:lnTo>
                <a:lnTo>
                  <a:pt x="1145601" y="5344"/>
                </a:lnTo>
                <a:cubicBezTo>
                  <a:pt x="1149341" y="2228"/>
                  <a:pt x="1154015" y="358"/>
                  <a:pt x="1158689" y="46"/>
                </a:cubicBezTo>
                <a:cubicBezTo>
                  <a:pt x="1163363" y="-266"/>
                  <a:pt x="1168037" y="981"/>
                  <a:pt x="1171777" y="4097"/>
                </a:cubicBezTo>
                <a:lnTo>
                  <a:pt x="1555709" y="303293"/>
                </a:lnTo>
                <a:lnTo>
                  <a:pt x="1634241" y="363132"/>
                </a:lnTo>
                <a:cubicBezTo>
                  <a:pt x="1642967" y="369365"/>
                  <a:pt x="1644213" y="383078"/>
                  <a:pt x="1636735" y="391805"/>
                </a:cubicBezTo>
                <a:cubicBezTo>
                  <a:pt x="1632995" y="396792"/>
                  <a:pt x="1626761" y="399285"/>
                  <a:pt x="1621775" y="399285"/>
                </a:cubicBezTo>
                <a:cubicBezTo>
                  <a:pt x="1616789" y="399285"/>
                  <a:pt x="1613051" y="398038"/>
                  <a:pt x="1609311" y="395545"/>
                </a:cubicBezTo>
                <a:lnTo>
                  <a:pt x="1564435" y="360639"/>
                </a:lnTo>
                <a:lnTo>
                  <a:pt x="1564435" y="1557421"/>
                </a:lnTo>
                <a:cubicBezTo>
                  <a:pt x="1564435" y="1568641"/>
                  <a:pt x="1554463" y="1578614"/>
                  <a:pt x="1544491" y="1578614"/>
                </a:cubicBezTo>
                <a:lnTo>
                  <a:pt x="817763" y="1578614"/>
                </a:lnTo>
                <a:lnTo>
                  <a:pt x="91035" y="1578614"/>
                </a:lnTo>
                <a:cubicBezTo>
                  <a:pt x="79817" y="1578614"/>
                  <a:pt x="71091" y="1568641"/>
                  <a:pt x="71091" y="1557421"/>
                </a:cubicBezTo>
                <a:lnTo>
                  <a:pt x="71091" y="363132"/>
                </a:lnTo>
                <a:lnTo>
                  <a:pt x="33695" y="396792"/>
                </a:lnTo>
                <a:cubicBezTo>
                  <a:pt x="29955" y="399285"/>
                  <a:pt x="24969" y="400531"/>
                  <a:pt x="19983" y="400531"/>
                </a:cubicBezTo>
                <a:cubicBezTo>
                  <a:pt x="13749" y="400531"/>
                  <a:pt x="8763" y="399285"/>
                  <a:pt x="5025" y="394298"/>
                </a:cubicBezTo>
                <a:cubicBezTo>
                  <a:pt x="-2455" y="385572"/>
                  <a:pt x="-1209" y="374352"/>
                  <a:pt x="6271" y="365625"/>
                </a:cubicBezTo>
                <a:lnTo>
                  <a:pt x="78569" y="303293"/>
                </a:lnTo>
                <a:lnTo>
                  <a:pt x="420119" y="5344"/>
                </a:lnTo>
                <a:cubicBezTo>
                  <a:pt x="423859" y="2228"/>
                  <a:pt x="428223" y="358"/>
                  <a:pt x="432585" y="46"/>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7" name="Freeform 26">
            <a:extLst>
              <a:ext uri="{FF2B5EF4-FFF2-40B4-BE49-F238E27FC236}">
                <a16:creationId xmlns:a16="http://schemas.microsoft.com/office/drawing/2014/main" id="{9E61B982-8BB6-A54D-81D5-22BDAEBF9330}"/>
              </a:ext>
            </a:extLst>
          </p:cNvPr>
          <p:cNvSpPr>
            <a:spLocks noChangeArrowheads="1"/>
          </p:cNvSpPr>
          <p:nvPr/>
        </p:nvSpPr>
        <p:spPr bwMode="auto">
          <a:xfrm>
            <a:off x="19332023" y="4362399"/>
            <a:ext cx="1619191" cy="1428710"/>
          </a:xfrm>
          <a:custGeom>
            <a:avLst/>
            <a:gdLst>
              <a:gd name="connsiteX0" fmla="*/ 1173274 w 1619191"/>
              <a:gd name="connsiteY0" fmla="*/ 1248682 h 1428710"/>
              <a:gd name="connsiteX1" fmla="*/ 1193954 w 1619191"/>
              <a:gd name="connsiteY1" fmla="*/ 1269362 h 1428710"/>
              <a:gd name="connsiteX2" fmla="*/ 1173274 w 1619191"/>
              <a:gd name="connsiteY2" fmla="*/ 1291334 h 1428710"/>
              <a:gd name="connsiteX3" fmla="*/ 1151302 w 1619191"/>
              <a:gd name="connsiteY3" fmla="*/ 1269362 h 1428710"/>
              <a:gd name="connsiteX4" fmla="*/ 1173274 w 1619191"/>
              <a:gd name="connsiteY4" fmla="*/ 1248682 h 1428710"/>
              <a:gd name="connsiteX5" fmla="*/ 287354 w 1619191"/>
              <a:gd name="connsiteY5" fmla="*/ 1227958 h 1428710"/>
              <a:gd name="connsiteX6" fmla="*/ 287354 w 1619191"/>
              <a:gd name="connsiteY6" fmla="*/ 1252926 h 1428710"/>
              <a:gd name="connsiteX7" fmla="*/ 302370 w 1619191"/>
              <a:gd name="connsiteY7" fmla="*/ 1267907 h 1428710"/>
              <a:gd name="connsiteX8" fmla="*/ 521358 w 1619191"/>
              <a:gd name="connsiteY8" fmla="*/ 1267907 h 1428710"/>
              <a:gd name="connsiteX9" fmla="*/ 535124 w 1619191"/>
              <a:gd name="connsiteY9" fmla="*/ 1252926 h 1428710"/>
              <a:gd name="connsiteX10" fmla="*/ 535124 w 1619191"/>
              <a:gd name="connsiteY10" fmla="*/ 1227958 h 1428710"/>
              <a:gd name="connsiteX11" fmla="*/ 962620 w 1619191"/>
              <a:gd name="connsiteY11" fmla="*/ 1142719 h 1428710"/>
              <a:gd name="connsiteX12" fmla="*/ 962620 w 1619191"/>
              <a:gd name="connsiteY12" fmla="*/ 1143963 h 1428710"/>
              <a:gd name="connsiteX13" fmla="*/ 962620 w 1619191"/>
              <a:gd name="connsiteY13" fmla="*/ 1390163 h 1428710"/>
              <a:gd name="connsiteX14" fmla="*/ 1209126 w 1619191"/>
              <a:gd name="connsiteY14" fmla="*/ 1390163 h 1428710"/>
              <a:gd name="connsiteX15" fmla="*/ 1209126 w 1619191"/>
              <a:gd name="connsiteY15" fmla="*/ 1143963 h 1428710"/>
              <a:gd name="connsiteX16" fmla="*/ 1209126 w 1619191"/>
              <a:gd name="connsiteY16" fmla="*/ 1142719 h 1428710"/>
              <a:gd name="connsiteX17" fmla="*/ 1085872 w 1619191"/>
              <a:gd name="connsiteY17" fmla="*/ 1020862 h 1428710"/>
              <a:gd name="connsiteX18" fmla="*/ 968844 w 1619191"/>
              <a:gd name="connsiteY18" fmla="*/ 1104173 h 1428710"/>
              <a:gd name="connsiteX19" fmla="*/ 1201656 w 1619191"/>
              <a:gd name="connsiteY19" fmla="*/ 1104173 h 1428710"/>
              <a:gd name="connsiteX20" fmla="*/ 1085872 w 1619191"/>
              <a:gd name="connsiteY20" fmla="*/ 1020862 h 1428710"/>
              <a:gd name="connsiteX21" fmla="*/ 432512 w 1619191"/>
              <a:gd name="connsiteY21" fmla="*/ 1020721 h 1428710"/>
              <a:gd name="connsiteX22" fmla="*/ 432512 w 1619191"/>
              <a:gd name="connsiteY22" fmla="*/ 1186760 h 1428710"/>
              <a:gd name="connsiteX23" fmla="*/ 535124 w 1619191"/>
              <a:gd name="connsiteY23" fmla="*/ 1186760 h 1428710"/>
              <a:gd name="connsiteX24" fmla="*/ 535124 w 1619191"/>
              <a:gd name="connsiteY24" fmla="*/ 1065664 h 1428710"/>
              <a:gd name="connsiteX25" fmla="*/ 490074 w 1619191"/>
              <a:gd name="connsiteY25" fmla="*/ 1020721 h 1428710"/>
              <a:gd name="connsiteX26" fmla="*/ 332402 w 1619191"/>
              <a:gd name="connsiteY26" fmla="*/ 1020721 h 1428710"/>
              <a:gd name="connsiteX27" fmla="*/ 287354 w 1619191"/>
              <a:gd name="connsiteY27" fmla="*/ 1065664 h 1428710"/>
              <a:gd name="connsiteX28" fmla="*/ 287354 w 1619191"/>
              <a:gd name="connsiteY28" fmla="*/ 1186760 h 1428710"/>
              <a:gd name="connsiteX29" fmla="*/ 391216 w 1619191"/>
              <a:gd name="connsiteY29" fmla="*/ 1186760 h 1428710"/>
              <a:gd name="connsiteX30" fmla="*/ 391216 w 1619191"/>
              <a:gd name="connsiteY30" fmla="*/ 1020721 h 1428710"/>
              <a:gd name="connsiteX31" fmla="*/ 332402 w 1619191"/>
              <a:gd name="connsiteY31" fmla="*/ 979523 h 1428710"/>
              <a:gd name="connsiteX32" fmla="*/ 490074 w 1619191"/>
              <a:gd name="connsiteY32" fmla="*/ 979523 h 1428710"/>
              <a:gd name="connsiteX33" fmla="*/ 576420 w 1619191"/>
              <a:gd name="connsiteY33" fmla="*/ 1065664 h 1428710"/>
              <a:gd name="connsiteX34" fmla="*/ 576420 w 1619191"/>
              <a:gd name="connsiteY34" fmla="*/ 1186760 h 1428710"/>
              <a:gd name="connsiteX35" fmla="*/ 602698 w 1619191"/>
              <a:gd name="connsiteY35" fmla="*/ 1186760 h 1428710"/>
              <a:gd name="connsiteX36" fmla="*/ 622720 w 1619191"/>
              <a:gd name="connsiteY36" fmla="*/ 1207983 h 1428710"/>
              <a:gd name="connsiteX37" fmla="*/ 602698 w 1619191"/>
              <a:gd name="connsiteY37" fmla="*/ 1227958 h 1428710"/>
              <a:gd name="connsiteX38" fmla="*/ 576420 w 1619191"/>
              <a:gd name="connsiteY38" fmla="*/ 1227958 h 1428710"/>
              <a:gd name="connsiteX39" fmla="*/ 576420 w 1619191"/>
              <a:gd name="connsiteY39" fmla="*/ 1252926 h 1428710"/>
              <a:gd name="connsiteX40" fmla="*/ 521358 w 1619191"/>
              <a:gd name="connsiteY40" fmla="*/ 1307857 h 1428710"/>
              <a:gd name="connsiteX41" fmla="*/ 302370 w 1619191"/>
              <a:gd name="connsiteY41" fmla="*/ 1307857 h 1428710"/>
              <a:gd name="connsiteX42" fmla="*/ 247310 w 1619191"/>
              <a:gd name="connsiteY42" fmla="*/ 1252926 h 1428710"/>
              <a:gd name="connsiteX43" fmla="*/ 247310 w 1619191"/>
              <a:gd name="connsiteY43" fmla="*/ 1227958 h 1428710"/>
              <a:gd name="connsiteX44" fmla="*/ 219780 w 1619191"/>
              <a:gd name="connsiteY44" fmla="*/ 1227958 h 1428710"/>
              <a:gd name="connsiteX45" fmla="*/ 201008 w 1619191"/>
              <a:gd name="connsiteY45" fmla="*/ 1207983 h 1428710"/>
              <a:gd name="connsiteX46" fmla="*/ 219780 w 1619191"/>
              <a:gd name="connsiteY46" fmla="*/ 1186760 h 1428710"/>
              <a:gd name="connsiteX47" fmla="*/ 247310 w 1619191"/>
              <a:gd name="connsiteY47" fmla="*/ 1186760 h 1428710"/>
              <a:gd name="connsiteX48" fmla="*/ 247310 w 1619191"/>
              <a:gd name="connsiteY48" fmla="*/ 1065664 h 1428710"/>
              <a:gd name="connsiteX49" fmla="*/ 332402 w 1619191"/>
              <a:gd name="connsiteY49" fmla="*/ 979523 h 1428710"/>
              <a:gd name="connsiteX50" fmla="*/ 106074 w 1619191"/>
              <a:gd name="connsiteY50" fmla="*/ 938795 h 1428710"/>
              <a:gd name="connsiteX51" fmla="*/ 106074 w 1619191"/>
              <a:gd name="connsiteY51" fmla="*/ 1390163 h 1428710"/>
              <a:gd name="connsiteX52" fmla="*/ 717360 w 1619191"/>
              <a:gd name="connsiteY52" fmla="*/ 1390163 h 1428710"/>
              <a:gd name="connsiteX53" fmla="*/ 717360 w 1619191"/>
              <a:gd name="connsiteY53" fmla="*/ 938795 h 1428710"/>
              <a:gd name="connsiteX54" fmla="*/ 963988 w 1619191"/>
              <a:gd name="connsiteY54" fmla="*/ 777219 h 1428710"/>
              <a:gd name="connsiteX55" fmla="*/ 963988 w 1619191"/>
              <a:gd name="connsiteY55" fmla="*/ 802282 h 1428710"/>
              <a:gd name="connsiteX56" fmla="*/ 977712 w 1619191"/>
              <a:gd name="connsiteY56" fmla="*/ 817320 h 1428710"/>
              <a:gd name="connsiteX57" fmla="*/ 1196058 w 1619191"/>
              <a:gd name="connsiteY57" fmla="*/ 817320 h 1428710"/>
              <a:gd name="connsiteX58" fmla="*/ 1211030 w 1619191"/>
              <a:gd name="connsiteY58" fmla="*/ 802282 h 1428710"/>
              <a:gd name="connsiteX59" fmla="*/ 1211030 w 1619191"/>
              <a:gd name="connsiteY59" fmla="*/ 777219 h 1428710"/>
              <a:gd name="connsiteX60" fmla="*/ 139688 w 1619191"/>
              <a:gd name="connsiteY60" fmla="*/ 693838 h 1428710"/>
              <a:gd name="connsiteX61" fmla="*/ 41336 w 1619191"/>
              <a:gd name="connsiteY61" fmla="*/ 896518 h 1428710"/>
              <a:gd name="connsiteX62" fmla="*/ 41336 w 1619191"/>
              <a:gd name="connsiteY62" fmla="*/ 897762 h 1428710"/>
              <a:gd name="connsiteX63" fmla="*/ 41336 w 1619191"/>
              <a:gd name="connsiteY63" fmla="*/ 899005 h 1428710"/>
              <a:gd name="connsiteX64" fmla="*/ 66234 w 1619191"/>
              <a:gd name="connsiteY64" fmla="*/ 899005 h 1428710"/>
              <a:gd name="connsiteX65" fmla="*/ 717360 w 1619191"/>
              <a:gd name="connsiteY65" fmla="*/ 899005 h 1428710"/>
              <a:gd name="connsiteX66" fmla="*/ 717360 w 1619191"/>
              <a:gd name="connsiteY66" fmla="*/ 693838 h 1428710"/>
              <a:gd name="connsiteX67" fmla="*/ 1107472 w 1619191"/>
              <a:gd name="connsiteY67" fmla="*/ 569194 h 1428710"/>
              <a:gd name="connsiteX68" fmla="*/ 1107472 w 1619191"/>
              <a:gd name="connsiteY68" fmla="*/ 737118 h 1428710"/>
              <a:gd name="connsiteX69" fmla="*/ 1211030 w 1619191"/>
              <a:gd name="connsiteY69" fmla="*/ 737118 h 1428710"/>
              <a:gd name="connsiteX70" fmla="*/ 1211030 w 1619191"/>
              <a:gd name="connsiteY70" fmla="*/ 615561 h 1428710"/>
              <a:gd name="connsiteX71" fmla="*/ 1166114 w 1619191"/>
              <a:gd name="connsiteY71" fmla="*/ 569194 h 1428710"/>
              <a:gd name="connsiteX72" fmla="*/ 1008904 w 1619191"/>
              <a:gd name="connsiteY72" fmla="*/ 569194 h 1428710"/>
              <a:gd name="connsiteX73" fmla="*/ 963988 w 1619191"/>
              <a:gd name="connsiteY73" fmla="*/ 615561 h 1428710"/>
              <a:gd name="connsiteX74" fmla="*/ 963988 w 1619191"/>
              <a:gd name="connsiteY74" fmla="*/ 737118 h 1428710"/>
              <a:gd name="connsiteX75" fmla="*/ 1067546 w 1619191"/>
              <a:gd name="connsiteY75" fmla="*/ 737118 h 1428710"/>
              <a:gd name="connsiteX76" fmla="*/ 1067546 w 1619191"/>
              <a:gd name="connsiteY76" fmla="*/ 569194 h 1428710"/>
              <a:gd name="connsiteX77" fmla="*/ 1008904 w 1619191"/>
              <a:gd name="connsiteY77" fmla="*/ 529093 h 1428710"/>
              <a:gd name="connsiteX78" fmla="*/ 1166114 w 1619191"/>
              <a:gd name="connsiteY78" fmla="*/ 529093 h 1428710"/>
              <a:gd name="connsiteX79" fmla="*/ 1250956 w 1619191"/>
              <a:gd name="connsiteY79" fmla="*/ 615561 h 1428710"/>
              <a:gd name="connsiteX80" fmla="*/ 1250956 w 1619191"/>
              <a:gd name="connsiteY80" fmla="*/ 737118 h 1428710"/>
              <a:gd name="connsiteX81" fmla="*/ 1278406 w 1619191"/>
              <a:gd name="connsiteY81" fmla="*/ 737118 h 1428710"/>
              <a:gd name="connsiteX82" fmla="*/ 1298368 w 1619191"/>
              <a:gd name="connsiteY82" fmla="*/ 757169 h 1428710"/>
              <a:gd name="connsiteX83" fmla="*/ 1278406 w 1619191"/>
              <a:gd name="connsiteY83" fmla="*/ 777219 h 1428710"/>
              <a:gd name="connsiteX84" fmla="*/ 1250956 w 1619191"/>
              <a:gd name="connsiteY84" fmla="*/ 777219 h 1428710"/>
              <a:gd name="connsiteX85" fmla="*/ 1250956 w 1619191"/>
              <a:gd name="connsiteY85" fmla="*/ 802282 h 1428710"/>
              <a:gd name="connsiteX86" fmla="*/ 1196058 w 1619191"/>
              <a:gd name="connsiteY86" fmla="*/ 857422 h 1428710"/>
              <a:gd name="connsiteX87" fmla="*/ 977712 w 1619191"/>
              <a:gd name="connsiteY87" fmla="*/ 857422 h 1428710"/>
              <a:gd name="connsiteX88" fmla="*/ 924062 w 1619191"/>
              <a:gd name="connsiteY88" fmla="*/ 802282 h 1428710"/>
              <a:gd name="connsiteX89" fmla="*/ 924062 w 1619191"/>
              <a:gd name="connsiteY89" fmla="*/ 777219 h 1428710"/>
              <a:gd name="connsiteX90" fmla="*/ 896612 w 1619191"/>
              <a:gd name="connsiteY90" fmla="*/ 777219 h 1428710"/>
              <a:gd name="connsiteX91" fmla="*/ 876650 w 1619191"/>
              <a:gd name="connsiteY91" fmla="*/ 757169 h 1428710"/>
              <a:gd name="connsiteX92" fmla="*/ 896612 w 1619191"/>
              <a:gd name="connsiteY92" fmla="*/ 737118 h 1428710"/>
              <a:gd name="connsiteX93" fmla="*/ 924062 w 1619191"/>
              <a:gd name="connsiteY93" fmla="*/ 737118 h 1428710"/>
              <a:gd name="connsiteX94" fmla="*/ 924062 w 1619191"/>
              <a:gd name="connsiteY94" fmla="*/ 615561 h 1428710"/>
              <a:gd name="connsiteX95" fmla="*/ 1008904 w 1619191"/>
              <a:gd name="connsiteY95" fmla="*/ 529093 h 1428710"/>
              <a:gd name="connsiteX96" fmla="*/ 433504 w 1619191"/>
              <a:gd name="connsiteY96" fmla="*/ 325781 h 1428710"/>
              <a:gd name="connsiteX97" fmla="*/ 433504 w 1619191"/>
              <a:gd name="connsiteY97" fmla="*/ 461315 h 1428710"/>
              <a:gd name="connsiteX98" fmla="*/ 363784 w 1619191"/>
              <a:gd name="connsiteY98" fmla="*/ 529704 h 1428710"/>
              <a:gd name="connsiteX99" fmla="*/ 147158 w 1619191"/>
              <a:gd name="connsiteY99" fmla="*/ 529704 h 1428710"/>
              <a:gd name="connsiteX100" fmla="*/ 147158 w 1619191"/>
              <a:gd name="connsiteY100" fmla="*/ 654048 h 1428710"/>
              <a:gd name="connsiteX101" fmla="*/ 717360 w 1619191"/>
              <a:gd name="connsiteY101" fmla="*/ 654048 h 1428710"/>
              <a:gd name="connsiteX102" fmla="*/ 717360 w 1619191"/>
              <a:gd name="connsiteY102" fmla="*/ 419038 h 1428710"/>
              <a:gd name="connsiteX103" fmla="*/ 686234 w 1619191"/>
              <a:gd name="connsiteY103" fmla="*/ 437690 h 1428710"/>
              <a:gd name="connsiteX104" fmla="*/ 551776 w 1619191"/>
              <a:gd name="connsiteY104" fmla="*/ 399143 h 1428710"/>
              <a:gd name="connsiteX105" fmla="*/ 549286 w 1619191"/>
              <a:gd name="connsiteY105" fmla="*/ 395413 h 1428710"/>
              <a:gd name="connsiteX106" fmla="*/ 539328 w 1619191"/>
              <a:gd name="connsiteY106" fmla="*/ 325781 h 1428710"/>
              <a:gd name="connsiteX107" fmla="*/ 147158 w 1619191"/>
              <a:gd name="connsiteY107" fmla="*/ 325781 h 1428710"/>
              <a:gd name="connsiteX108" fmla="*/ 147158 w 1619191"/>
              <a:gd name="connsiteY108" fmla="*/ 489914 h 1428710"/>
              <a:gd name="connsiteX109" fmla="*/ 363784 w 1619191"/>
              <a:gd name="connsiteY109" fmla="*/ 489914 h 1428710"/>
              <a:gd name="connsiteX110" fmla="*/ 393664 w 1619191"/>
              <a:gd name="connsiteY110" fmla="*/ 461315 h 1428710"/>
              <a:gd name="connsiteX111" fmla="*/ 393664 w 1619191"/>
              <a:gd name="connsiteY111" fmla="*/ 325781 h 1428710"/>
              <a:gd name="connsiteX112" fmla="*/ 1085250 w 1619191"/>
              <a:gd name="connsiteY112" fmla="*/ 219622 h 1428710"/>
              <a:gd name="connsiteX113" fmla="*/ 1058484 w 1619191"/>
              <a:gd name="connsiteY113" fmla="*/ 226306 h 1428710"/>
              <a:gd name="connsiteX114" fmla="*/ 757198 w 1619191"/>
              <a:gd name="connsiteY114" fmla="*/ 396657 h 1428710"/>
              <a:gd name="connsiteX115" fmla="*/ 757198 w 1619191"/>
              <a:gd name="connsiteY115" fmla="*/ 400387 h 1428710"/>
              <a:gd name="connsiteX116" fmla="*/ 757198 w 1619191"/>
              <a:gd name="connsiteY116" fmla="*/ 654048 h 1428710"/>
              <a:gd name="connsiteX117" fmla="*/ 757198 w 1619191"/>
              <a:gd name="connsiteY117" fmla="*/ 693838 h 1428710"/>
              <a:gd name="connsiteX118" fmla="*/ 757198 w 1619191"/>
              <a:gd name="connsiteY118" fmla="*/ 899005 h 1428710"/>
              <a:gd name="connsiteX119" fmla="*/ 757198 w 1619191"/>
              <a:gd name="connsiteY119" fmla="*/ 938795 h 1428710"/>
              <a:gd name="connsiteX120" fmla="*/ 757198 w 1619191"/>
              <a:gd name="connsiteY120" fmla="*/ 1390163 h 1428710"/>
              <a:gd name="connsiteX121" fmla="*/ 922780 w 1619191"/>
              <a:gd name="connsiteY121" fmla="*/ 1390163 h 1428710"/>
              <a:gd name="connsiteX122" fmla="*/ 922780 w 1619191"/>
              <a:gd name="connsiteY122" fmla="*/ 1143963 h 1428710"/>
              <a:gd name="connsiteX123" fmla="*/ 924026 w 1619191"/>
              <a:gd name="connsiteY123" fmla="*/ 1120337 h 1428710"/>
              <a:gd name="connsiteX124" fmla="*/ 924026 w 1619191"/>
              <a:gd name="connsiteY124" fmla="*/ 1119094 h 1428710"/>
              <a:gd name="connsiteX125" fmla="*/ 1085872 w 1619191"/>
              <a:gd name="connsiteY125" fmla="*/ 979829 h 1428710"/>
              <a:gd name="connsiteX126" fmla="*/ 1248966 w 1619191"/>
              <a:gd name="connsiteY126" fmla="*/ 1143963 h 1428710"/>
              <a:gd name="connsiteX127" fmla="*/ 1248966 w 1619191"/>
              <a:gd name="connsiteY127" fmla="*/ 1390163 h 1428710"/>
              <a:gd name="connsiteX128" fmla="*/ 1413302 w 1619191"/>
              <a:gd name="connsiteY128" fmla="*/ 1390163 h 1428710"/>
              <a:gd name="connsiteX129" fmla="*/ 1413302 w 1619191"/>
              <a:gd name="connsiteY129" fmla="*/ 406604 h 1428710"/>
              <a:gd name="connsiteX130" fmla="*/ 1112018 w 1619191"/>
              <a:gd name="connsiteY130" fmla="*/ 225062 h 1428710"/>
              <a:gd name="connsiteX131" fmla="*/ 1085250 w 1619191"/>
              <a:gd name="connsiteY131" fmla="*/ 219622 h 1428710"/>
              <a:gd name="connsiteX132" fmla="*/ 139688 w 1619191"/>
              <a:gd name="connsiteY132" fmla="*/ 79580 h 1428710"/>
              <a:gd name="connsiteX133" fmla="*/ 41336 w 1619191"/>
              <a:gd name="connsiteY133" fmla="*/ 283504 h 1428710"/>
              <a:gd name="connsiteX134" fmla="*/ 41336 w 1619191"/>
              <a:gd name="connsiteY134" fmla="*/ 284747 h 1428710"/>
              <a:gd name="connsiteX135" fmla="*/ 106074 w 1619191"/>
              <a:gd name="connsiteY135" fmla="*/ 284747 h 1428710"/>
              <a:gd name="connsiteX136" fmla="*/ 560492 w 1619191"/>
              <a:gd name="connsiteY136" fmla="*/ 284747 h 1428710"/>
              <a:gd name="connsiteX137" fmla="*/ 572942 w 1619191"/>
              <a:gd name="connsiteY137" fmla="*/ 273556 h 1428710"/>
              <a:gd name="connsiteX138" fmla="*/ 574186 w 1619191"/>
              <a:gd name="connsiteY138" fmla="*/ 273556 h 1428710"/>
              <a:gd name="connsiteX139" fmla="*/ 587882 w 1619191"/>
              <a:gd name="connsiteY139" fmla="*/ 264852 h 1428710"/>
              <a:gd name="connsiteX140" fmla="*/ 915310 w 1619191"/>
              <a:gd name="connsiteY140" fmla="*/ 79580 h 1428710"/>
              <a:gd name="connsiteX141" fmla="*/ 1085250 w 1619191"/>
              <a:gd name="connsiteY141" fmla="*/ 39635 h 1428710"/>
              <a:gd name="connsiteX142" fmla="*/ 1058484 w 1619191"/>
              <a:gd name="connsiteY142" fmla="*/ 47251 h 1428710"/>
              <a:gd name="connsiteX143" fmla="*/ 805752 w 1619191"/>
              <a:gd name="connsiteY143" fmla="*/ 187759 h 1428710"/>
              <a:gd name="connsiteX144" fmla="*/ 607800 w 1619191"/>
              <a:gd name="connsiteY144" fmla="*/ 298425 h 1428710"/>
              <a:gd name="connsiteX145" fmla="*/ 605310 w 1619191"/>
              <a:gd name="connsiteY145" fmla="*/ 300912 h 1428710"/>
              <a:gd name="connsiteX146" fmla="*/ 596596 w 1619191"/>
              <a:gd name="connsiteY146" fmla="*/ 305886 h 1428710"/>
              <a:gd name="connsiteX147" fmla="*/ 594106 w 1619191"/>
              <a:gd name="connsiteY147" fmla="*/ 309616 h 1428710"/>
              <a:gd name="connsiteX148" fmla="*/ 587882 w 1619191"/>
              <a:gd name="connsiteY148" fmla="*/ 317077 h 1428710"/>
              <a:gd name="connsiteX149" fmla="*/ 577922 w 1619191"/>
              <a:gd name="connsiteY149" fmla="*/ 334485 h 1428710"/>
              <a:gd name="connsiteX150" fmla="*/ 584146 w 1619191"/>
              <a:gd name="connsiteY150" fmla="*/ 375518 h 1428710"/>
              <a:gd name="connsiteX151" fmla="*/ 585392 w 1619191"/>
              <a:gd name="connsiteY151" fmla="*/ 379248 h 1428710"/>
              <a:gd name="connsiteX152" fmla="*/ 666314 w 1619191"/>
              <a:gd name="connsiteY152" fmla="*/ 402874 h 1428710"/>
              <a:gd name="connsiteX153" fmla="*/ 1038564 w 1619191"/>
              <a:gd name="connsiteY153" fmla="*/ 191489 h 1428710"/>
              <a:gd name="connsiteX154" fmla="*/ 1131938 w 1619191"/>
              <a:gd name="connsiteY154" fmla="*/ 191489 h 1428710"/>
              <a:gd name="connsiteX155" fmla="*/ 1490492 w 1619191"/>
              <a:gd name="connsiteY155" fmla="*/ 405361 h 1428710"/>
              <a:gd name="connsiteX156" fmla="*/ 1570170 w 1619191"/>
              <a:gd name="connsiteY156" fmla="*/ 382979 h 1428710"/>
              <a:gd name="connsiteX157" fmla="*/ 1571414 w 1619191"/>
              <a:gd name="connsiteY157" fmla="*/ 379248 h 1428710"/>
              <a:gd name="connsiteX158" fmla="*/ 1577640 w 1619191"/>
              <a:gd name="connsiteY158" fmla="*/ 336972 h 1428710"/>
              <a:gd name="connsiteX159" fmla="*/ 1549006 w 1619191"/>
              <a:gd name="connsiteY159" fmla="*/ 303399 h 1428710"/>
              <a:gd name="connsiteX160" fmla="*/ 1112018 w 1619191"/>
              <a:gd name="connsiteY160" fmla="*/ 46007 h 1428710"/>
              <a:gd name="connsiteX161" fmla="*/ 1085250 w 1619191"/>
              <a:gd name="connsiteY161" fmla="*/ 39635 h 1428710"/>
              <a:gd name="connsiteX162" fmla="*/ 1085718 w 1619191"/>
              <a:gd name="connsiteY162" fmla="*/ 0 h 1428710"/>
              <a:gd name="connsiteX163" fmla="*/ 1131938 w 1619191"/>
              <a:gd name="connsiteY163" fmla="*/ 11191 h 1428710"/>
              <a:gd name="connsiteX164" fmla="*/ 1568924 w 1619191"/>
              <a:gd name="connsiteY164" fmla="*/ 267339 h 1428710"/>
              <a:gd name="connsiteX165" fmla="*/ 1614990 w 1619191"/>
              <a:gd name="connsiteY165" fmla="*/ 325781 h 1428710"/>
              <a:gd name="connsiteX166" fmla="*/ 1607520 w 1619191"/>
              <a:gd name="connsiteY166" fmla="*/ 399143 h 1428710"/>
              <a:gd name="connsiteX167" fmla="*/ 1605030 w 1619191"/>
              <a:gd name="connsiteY167" fmla="*/ 402874 h 1428710"/>
              <a:gd name="connsiteX168" fmla="*/ 1517880 w 1619191"/>
              <a:gd name="connsiteY168" fmla="*/ 452611 h 1428710"/>
              <a:gd name="connsiteX169" fmla="*/ 1470572 w 1619191"/>
              <a:gd name="connsiteY169" fmla="*/ 440177 h 1428710"/>
              <a:gd name="connsiteX170" fmla="*/ 1469326 w 1619191"/>
              <a:gd name="connsiteY170" fmla="*/ 440177 h 1428710"/>
              <a:gd name="connsiteX171" fmla="*/ 1453142 w 1619191"/>
              <a:gd name="connsiteY171" fmla="*/ 430229 h 1428710"/>
              <a:gd name="connsiteX172" fmla="*/ 1453142 w 1619191"/>
              <a:gd name="connsiteY172" fmla="*/ 1390163 h 1428710"/>
              <a:gd name="connsiteX173" fmla="*/ 1478042 w 1619191"/>
              <a:gd name="connsiteY173" fmla="*/ 1390163 h 1428710"/>
              <a:gd name="connsiteX174" fmla="*/ 1497962 w 1619191"/>
              <a:gd name="connsiteY174" fmla="*/ 1408815 h 1428710"/>
              <a:gd name="connsiteX175" fmla="*/ 1478042 w 1619191"/>
              <a:gd name="connsiteY175" fmla="*/ 1428710 h 1428710"/>
              <a:gd name="connsiteX176" fmla="*/ 757198 w 1619191"/>
              <a:gd name="connsiteY176" fmla="*/ 1428710 h 1428710"/>
              <a:gd name="connsiteX177" fmla="*/ 66234 w 1619191"/>
              <a:gd name="connsiteY177" fmla="*/ 1428710 h 1428710"/>
              <a:gd name="connsiteX178" fmla="*/ 45070 w 1619191"/>
              <a:gd name="connsiteY178" fmla="*/ 1428710 h 1428710"/>
              <a:gd name="connsiteX179" fmla="*/ 25150 w 1619191"/>
              <a:gd name="connsiteY179" fmla="*/ 1408815 h 1428710"/>
              <a:gd name="connsiteX180" fmla="*/ 45070 w 1619191"/>
              <a:gd name="connsiteY180" fmla="*/ 1390163 h 1428710"/>
              <a:gd name="connsiteX181" fmla="*/ 66234 w 1619191"/>
              <a:gd name="connsiteY181" fmla="*/ 1390163 h 1428710"/>
              <a:gd name="connsiteX182" fmla="*/ 66234 w 1619191"/>
              <a:gd name="connsiteY182" fmla="*/ 938795 h 1428710"/>
              <a:gd name="connsiteX183" fmla="*/ 41336 w 1619191"/>
              <a:gd name="connsiteY183" fmla="*/ 938795 h 1428710"/>
              <a:gd name="connsiteX184" fmla="*/ 6476 w 1619191"/>
              <a:gd name="connsiteY184" fmla="*/ 918900 h 1428710"/>
              <a:gd name="connsiteX185" fmla="*/ 3986 w 1619191"/>
              <a:gd name="connsiteY185" fmla="*/ 879110 h 1428710"/>
              <a:gd name="connsiteX186" fmla="*/ 106074 w 1619191"/>
              <a:gd name="connsiteY186" fmla="*/ 670213 h 1428710"/>
              <a:gd name="connsiteX187" fmla="*/ 106074 w 1619191"/>
              <a:gd name="connsiteY187" fmla="*/ 325781 h 1428710"/>
              <a:gd name="connsiteX188" fmla="*/ 41336 w 1619191"/>
              <a:gd name="connsiteY188" fmla="*/ 325781 h 1428710"/>
              <a:gd name="connsiteX189" fmla="*/ 6476 w 1619191"/>
              <a:gd name="connsiteY189" fmla="*/ 305886 h 1428710"/>
              <a:gd name="connsiteX190" fmla="*/ 3986 w 1619191"/>
              <a:gd name="connsiteY190" fmla="*/ 266096 h 1428710"/>
              <a:gd name="connsiteX191" fmla="*/ 114790 w 1619191"/>
              <a:gd name="connsiteY191" fmla="*/ 41033 h 1428710"/>
              <a:gd name="connsiteX192" fmla="*/ 986274 w 1619191"/>
              <a:gd name="connsiteY192" fmla="*/ 41033 h 1428710"/>
              <a:gd name="connsiteX193" fmla="*/ 1038564 w 1619191"/>
              <a:gd name="connsiteY193" fmla="*/ 11191 h 1428710"/>
              <a:gd name="connsiteX194" fmla="*/ 1085718 w 1619191"/>
              <a:gd name="connsiteY194" fmla="*/ 0 h 1428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619191" h="1428710">
                <a:moveTo>
                  <a:pt x="1173274" y="1248682"/>
                </a:moveTo>
                <a:cubicBezTo>
                  <a:pt x="1183614" y="1248682"/>
                  <a:pt x="1193954" y="1257730"/>
                  <a:pt x="1193954" y="1269362"/>
                </a:cubicBezTo>
                <a:cubicBezTo>
                  <a:pt x="1193954" y="1280994"/>
                  <a:pt x="1183614" y="1291334"/>
                  <a:pt x="1173274" y="1291334"/>
                </a:cubicBezTo>
                <a:cubicBezTo>
                  <a:pt x="1161642" y="1291334"/>
                  <a:pt x="1151302" y="1280994"/>
                  <a:pt x="1151302" y="1269362"/>
                </a:cubicBezTo>
                <a:cubicBezTo>
                  <a:pt x="1151302" y="1257730"/>
                  <a:pt x="1161642" y="1248682"/>
                  <a:pt x="1173274" y="1248682"/>
                </a:cubicBezTo>
                <a:close/>
                <a:moveTo>
                  <a:pt x="287354" y="1227958"/>
                </a:moveTo>
                <a:lnTo>
                  <a:pt x="287354" y="1252926"/>
                </a:lnTo>
                <a:cubicBezTo>
                  <a:pt x="287354" y="1261665"/>
                  <a:pt x="294862" y="1267907"/>
                  <a:pt x="302370" y="1267907"/>
                </a:cubicBezTo>
                <a:lnTo>
                  <a:pt x="521358" y="1267907"/>
                </a:lnTo>
                <a:cubicBezTo>
                  <a:pt x="528868" y="1267907"/>
                  <a:pt x="535124" y="1261665"/>
                  <a:pt x="535124" y="1252926"/>
                </a:cubicBezTo>
                <a:lnTo>
                  <a:pt x="535124" y="1227958"/>
                </a:lnTo>
                <a:close/>
                <a:moveTo>
                  <a:pt x="962620" y="1142719"/>
                </a:moveTo>
                <a:cubicBezTo>
                  <a:pt x="962620" y="1142719"/>
                  <a:pt x="962620" y="1142719"/>
                  <a:pt x="962620" y="1143963"/>
                </a:cubicBezTo>
                <a:lnTo>
                  <a:pt x="962620" y="1390163"/>
                </a:lnTo>
                <a:lnTo>
                  <a:pt x="1209126" y="1390163"/>
                </a:lnTo>
                <a:lnTo>
                  <a:pt x="1209126" y="1143963"/>
                </a:lnTo>
                <a:cubicBezTo>
                  <a:pt x="1209126" y="1142719"/>
                  <a:pt x="1209126" y="1142719"/>
                  <a:pt x="1209126" y="1142719"/>
                </a:cubicBezTo>
                <a:close/>
                <a:moveTo>
                  <a:pt x="1085872" y="1020862"/>
                </a:moveTo>
                <a:cubicBezTo>
                  <a:pt x="1031094" y="1020862"/>
                  <a:pt x="986274" y="1054435"/>
                  <a:pt x="968844" y="1104173"/>
                </a:cubicBezTo>
                <a:lnTo>
                  <a:pt x="1201656" y="1104173"/>
                </a:lnTo>
                <a:cubicBezTo>
                  <a:pt x="1185472" y="1054435"/>
                  <a:pt x="1139408" y="1020862"/>
                  <a:pt x="1085872" y="1020862"/>
                </a:cubicBezTo>
                <a:close/>
                <a:moveTo>
                  <a:pt x="432512" y="1020721"/>
                </a:moveTo>
                <a:lnTo>
                  <a:pt x="432512" y="1186760"/>
                </a:lnTo>
                <a:lnTo>
                  <a:pt x="535124" y="1186760"/>
                </a:lnTo>
                <a:lnTo>
                  <a:pt x="535124" y="1065664"/>
                </a:lnTo>
                <a:cubicBezTo>
                  <a:pt x="535124" y="1040696"/>
                  <a:pt x="515102" y="1020721"/>
                  <a:pt x="490074" y="1020721"/>
                </a:cubicBezTo>
                <a:close/>
                <a:moveTo>
                  <a:pt x="332402" y="1020721"/>
                </a:moveTo>
                <a:cubicBezTo>
                  <a:pt x="308626" y="1020721"/>
                  <a:pt x="287354" y="1040696"/>
                  <a:pt x="287354" y="1065664"/>
                </a:cubicBezTo>
                <a:lnTo>
                  <a:pt x="287354" y="1186760"/>
                </a:lnTo>
                <a:lnTo>
                  <a:pt x="391216" y="1186760"/>
                </a:lnTo>
                <a:lnTo>
                  <a:pt x="391216" y="1020721"/>
                </a:lnTo>
                <a:close/>
                <a:moveTo>
                  <a:pt x="332402" y="979523"/>
                </a:moveTo>
                <a:lnTo>
                  <a:pt x="490074" y="979523"/>
                </a:lnTo>
                <a:cubicBezTo>
                  <a:pt x="537626" y="979523"/>
                  <a:pt x="576420" y="1018224"/>
                  <a:pt x="576420" y="1065664"/>
                </a:cubicBezTo>
                <a:lnTo>
                  <a:pt x="576420" y="1186760"/>
                </a:lnTo>
                <a:lnTo>
                  <a:pt x="602698" y="1186760"/>
                </a:lnTo>
                <a:cubicBezTo>
                  <a:pt x="613960" y="1186760"/>
                  <a:pt x="622720" y="1196748"/>
                  <a:pt x="622720" y="1207983"/>
                </a:cubicBezTo>
                <a:cubicBezTo>
                  <a:pt x="622720" y="1217971"/>
                  <a:pt x="613960" y="1227958"/>
                  <a:pt x="602698" y="1227958"/>
                </a:cubicBezTo>
                <a:lnTo>
                  <a:pt x="576420" y="1227958"/>
                </a:lnTo>
                <a:lnTo>
                  <a:pt x="576420" y="1252926"/>
                </a:lnTo>
                <a:cubicBezTo>
                  <a:pt x="576420" y="1282888"/>
                  <a:pt x="551392" y="1307857"/>
                  <a:pt x="521358" y="1307857"/>
                </a:cubicBezTo>
                <a:lnTo>
                  <a:pt x="302370" y="1307857"/>
                </a:lnTo>
                <a:cubicBezTo>
                  <a:pt x="272336" y="1307857"/>
                  <a:pt x="247310" y="1282888"/>
                  <a:pt x="247310" y="1252926"/>
                </a:cubicBezTo>
                <a:lnTo>
                  <a:pt x="247310" y="1227958"/>
                </a:lnTo>
                <a:lnTo>
                  <a:pt x="219780" y="1227958"/>
                </a:lnTo>
                <a:cubicBezTo>
                  <a:pt x="209768" y="1227958"/>
                  <a:pt x="201008" y="1217971"/>
                  <a:pt x="201008" y="1207983"/>
                </a:cubicBezTo>
                <a:cubicBezTo>
                  <a:pt x="201008" y="1196748"/>
                  <a:pt x="209768" y="1186760"/>
                  <a:pt x="219780" y="1186760"/>
                </a:cubicBezTo>
                <a:lnTo>
                  <a:pt x="247310" y="1186760"/>
                </a:lnTo>
                <a:lnTo>
                  <a:pt x="247310" y="1065664"/>
                </a:lnTo>
                <a:cubicBezTo>
                  <a:pt x="247310" y="1018224"/>
                  <a:pt x="286102" y="979523"/>
                  <a:pt x="332402" y="979523"/>
                </a:cubicBezTo>
                <a:close/>
                <a:moveTo>
                  <a:pt x="106074" y="938795"/>
                </a:moveTo>
                <a:lnTo>
                  <a:pt x="106074" y="1390163"/>
                </a:lnTo>
                <a:lnTo>
                  <a:pt x="717360" y="1390163"/>
                </a:lnTo>
                <a:lnTo>
                  <a:pt x="717360" y="938795"/>
                </a:lnTo>
                <a:close/>
                <a:moveTo>
                  <a:pt x="963988" y="777219"/>
                </a:moveTo>
                <a:lnTo>
                  <a:pt x="963988" y="802282"/>
                </a:lnTo>
                <a:cubicBezTo>
                  <a:pt x="963988" y="811055"/>
                  <a:pt x="970226" y="817320"/>
                  <a:pt x="977712" y="817320"/>
                </a:cubicBezTo>
                <a:lnTo>
                  <a:pt x="1196058" y="817320"/>
                </a:lnTo>
                <a:cubicBezTo>
                  <a:pt x="1203544" y="817320"/>
                  <a:pt x="1211030" y="811055"/>
                  <a:pt x="1211030" y="802282"/>
                </a:cubicBezTo>
                <a:lnTo>
                  <a:pt x="1211030" y="777219"/>
                </a:lnTo>
                <a:close/>
                <a:moveTo>
                  <a:pt x="139688" y="693838"/>
                </a:moveTo>
                <a:lnTo>
                  <a:pt x="41336" y="896518"/>
                </a:lnTo>
                <a:cubicBezTo>
                  <a:pt x="41336" y="896518"/>
                  <a:pt x="40090" y="897762"/>
                  <a:pt x="41336" y="897762"/>
                </a:cubicBezTo>
                <a:cubicBezTo>
                  <a:pt x="41336" y="899005"/>
                  <a:pt x="41336" y="899005"/>
                  <a:pt x="41336" y="899005"/>
                </a:cubicBezTo>
                <a:lnTo>
                  <a:pt x="66234" y="899005"/>
                </a:lnTo>
                <a:lnTo>
                  <a:pt x="717360" y="899005"/>
                </a:lnTo>
                <a:lnTo>
                  <a:pt x="717360" y="693838"/>
                </a:lnTo>
                <a:close/>
                <a:moveTo>
                  <a:pt x="1107472" y="569194"/>
                </a:moveTo>
                <a:lnTo>
                  <a:pt x="1107472" y="737118"/>
                </a:lnTo>
                <a:lnTo>
                  <a:pt x="1211030" y="737118"/>
                </a:lnTo>
                <a:lnTo>
                  <a:pt x="1211030" y="615561"/>
                </a:lnTo>
                <a:cubicBezTo>
                  <a:pt x="1211030" y="589245"/>
                  <a:pt x="1189820" y="569194"/>
                  <a:pt x="1166114" y="569194"/>
                </a:cubicBezTo>
                <a:close/>
                <a:moveTo>
                  <a:pt x="1008904" y="569194"/>
                </a:moveTo>
                <a:cubicBezTo>
                  <a:pt x="983952" y="569194"/>
                  <a:pt x="963988" y="589245"/>
                  <a:pt x="963988" y="615561"/>
                </a:cubicBezTo>
                <a:lnTo>
                  <a:pt x="963988" y="737118"/>
                </a:lnTo>
                <a:lnTo>
                  <a:pt x="1067546" y="737118"/>
                </a:lnTo>
                <a:lnTo>
                  <a:pt x="1067546" y="569194"/>
                </a:lnTo>
                <a:close/>
                <a:moveTo>
                  <a:pt x="1008904" y="529093"/>
                </a:moveTo>
                <a:lnTo>
                  <a:pt x="1166114" y="529093"/>
                </a:lnTo>
                <a:cubicBezTo>
                  <a:pt x="1212278" y="529093"/>
                  <a:pt x="1250956" y="567941"/>
                  <a:pt x="1250956" y="615561"/>
                </a:cubicBezTo>
                <a:lnTo>
                  <a:pt x="1250956" y="737118"/>
                </a:lnTo>
                <a:lnTo>
                  <a:pt x="1278406" y="737118"/>
                </a:lnTo>
                <a:cubicBezTo>
                  <a:pt x="1288386" y="737118"/>
                  <a:pt x="1298368" y="745890"/>
                  <a:pt x="1298368" y="757169"/>
                </a:cubicBezTo>
                <a:cubicBezTo>
                  <a:pt x="1298368" y="768447"/>
                  <a:pt x="1288386" y="777219"/>
                  <a:pt x="1278406" y="777219"/>
                </a:cubicBezTo>
                <a:lnTo>
                  <a:pt x="1250956" y="777219"/>
                </a:lnTo>
                <a:lnTo>
                  <a:pt x="1250956" y="802282"/>
                </a:lnTo>
                <a:cubicBezTo>
                  <a:pt x="1250956" y="833611"/>
                  <a:pt x="1226002" y="857422"/>
                  <a:pt x="1196058" y="857422"/>
                </a:cubicBezTo>
                <a:lnTo>
                  <a:pt x="977712" y="857422"/>
                </a:lnTo>
                <a:cubicBezTo>
                  <a:pt x="949016" y="857422"/>
                  <a:pt x="924062" y="833611"/>
                  <a:pt x="924062" y="802282"/>
                </a:cubicBezTo>
                <a:lnTo>
                  <a:pt x="924062" y="777219"/>
                </a:lnTo>
                <a:lnTo>
                  <a:pt x="896612" y="777219"/>
                </a:lnTo>
                <a:cubicBezTo>
                  <a:pt x="885384" y="777219"/>
                  <a:pt x="876650" y="768447"/>
                  <a:pt x="876650" y="757169"/>
                </a:cubicBezTo>
                <a:cubicBezTo>
                  <a:pt x="876650" y="745890"/>
                  <a:pt x="885384" y="737118"/>
                  <a:pt x="896612" y="737118"/>
                </a:cubicBezTo>
                <a:lnTo>
                  <a:pt x="924062" y="737118"/>
                </a:lnTo>
                <a:lnTo>
                  <a:pt x="924062" y="615561"/>
                </a:lnTo>
                <a:cubicBezTo>
                  <a:pt x="924062" y="567941"/>
                  <a:pt x="962740" y="529093"/>
                  <a:pt x="1008904" y="529093"/>
                </a:cubicBezTo>
                <a:close/>
                <a:moveTo>
                  <a:pt x="433504" y="325781"/>
                </a:moveTo>
                <a:lnTo>
                  <a:pt x="433504" y="461315"/>
                </a:lnTo>
                <a:cubicBezTo>
                  <a:pt x="433504" y="498618"/>
                  <a:pt x="402380" y="529704"/>
                  <a:pt x="363784" y="529704"/>
                </a:cubicBezTo>
                <a:lnTo>
                  <a:pt x="147158" y="529704"/>
                </a:lnTo>
                <a:lnTo>
                  <a:pt x="147158" y="654048"/>
                </a:lnTo>
                <a:lnTo>
                  <a:pt x="717360" y="654048"/>
                </a:lnTo>
                <a:lnTo>
                  <a:pt x="717360" y="419038"/>
                </a:lnTo>
                <a:lnTo>
                  <a:pt x="686234" y="437690"/>
                </a:lnTo>
                <a:cubicBezTo>
                  <a:pt x="637680" y="462559"/>
                  <a:pt x="577922" y="446394"/>
                  <a:pt x="551776" y="399143"/>
                </a:cubicBezTo>
                <a:lnTo>
                  <a:pt x="549286" y="395413"/>
                </a:lnTo>
                <a:cubicBezTo>
                  <a:pt x="536838" y="373031"/>
                  <a:pt x="533102" y="349406"/>
                  <a:pt x="539328" y="325781"/>
                </a:cubicBezTo>
                <a:close/>
                <a:moveTo>
                  <a:pt x="147158" y="325781"/>
                </a:moveTo>
                <a:lnTo>
                  <a:pt x="147158" y="489914"/>
                </a:lnTo>
                <a:lnTo>
                  <a:pt x="363784" y="489914"/>
                </a:lnTo>
                <a:cubicBezTo>
                  <a:pt x="379970" y="489914"/>
                  <a:pt x="393664" y="477480"/>
                  <a:pt x="393664" y="461315"/>
                </a:cubicBezTo>
                <a:lnTo>
                  <a:pt x="393664" y="325781"/>
                </a:lnTo>
                <a:close/>
                <a:moveTo>
                  <a:pt x="1085250" y="219622"/>
                </a:moveTo>
                <a:cubicBezTo>
                  <a:pt x="1075912" y="219778"/>
                  <a:pt x="1066576" y="221954"/>
                  <a:pt x="1058484" y="226306"/>
                </a:cubicBezTo>
                <a:lnTo>
                  <a:pt x="757198" y="396657"/>
                </a:lnTo>
                <a:lnTo>
                  <a:pt x="757198" y="400387"/>
                </a:lnTo>
                <a:lnTo>
                  <a:pt x="757198" y="654048"/>
                </a:lnTo>
                <a:lnTo>
                  <a:pt x="757198" y="693838"/>
                </a:lnTo>
                <a:lnTo>
                  <a:pt x="757198" y="899005"/>
                </a:lnTo>
                <a:lnTo>
                  <a:pt x="757198" y="938795"/>
                </a:lnTo>
                <a:lnTo>
                  <a:pt x="757198" y="1390163"/>
                </a:lnTo>
                <a:lnTo>
                  <a:pt x="922780" y="1390163"/>
                </a:lnTo>
                <a:lnTo>
                  <a:pt x="922780" y="1143963"/>
                </a:lnTo>
                <a:cubicBezTo>
                  <a:pt x="922780" y="1135259"/>
                  <a:pt x="922780" y="1127798"/>
                  <a:pt x="924026" y="1120337"/>
                </a:cubicBezTo>
                <a:cubicBezTo>
                  <a:pt x="924026" y="1119094"/>
                  <a:pt x="924026" y="1119094"/>
                  <a:pt x="924026" y="1119094"/>
                </a:cubicBezTo>
                <a:cubicBezTo>
                  <a:pt x="936476" y="1040757"/>
                  <a:pt x="1003704" y="979829"/>
                  <a:pt x="1085872" y="979829"/>
                </a:cubicBezTo>
                <a:cubicBezTo>
                  <a:pt x="1175512" y="979829"/>
                  <a:pt x="1248966" y="1053192"/>
                  <a:pt x="1248966" y="1143963"/>
                </a:cubicBezTo>
                <a:lnTo>
                  <a:pt x="1248966" y="1390163"/>
                </a:lnTo>
                <a:lnTo>
                  <a:pt x="1413302" y="1390163"/>
                </a:lnTo>
                <a:lnTo>
                  <a:pt x="1413302" y="406604"/>
                </a:lnTo>
                <a:lnTo>
                  <a:pt x="1112018" y="225062"/>
                </a:lnTo>
                <a:cubicBezTo>
                  <a:pt x="1103926" y="221332"/>
                  <a:pt x="1094588" y="219467"/>
                  <a:pt x="1085250" y="219622"/>
                </a:cubicBezTo>
                <a:close/>
                <a:moveTo>
                  <a:pt x="139688" y="79580"/>
                </a:moveTo>
                <a:lnTo>
                  <a:pt x="41336" y="283504"/>
                </a:lnTo>
                <a:cubicBezTo>
                  <a:pt x="41336" y="283504"/>
                  <a:pt x="40090" y="284747"/>
                  <a:pt x="41336" y="284747"/>
                </a:cubicBezTo>
                <a:lnTo>
                  <a:pt x="106074" y="284747"/>
                </a:lnTo>
                <a:lnTo>
                  <a:pt x="560492" y="284747"/>
                </a:lnTo>
                <a:cubicBezTo>
                  <a:pt x="564226" y="282260"/>
                  <a:pt x="569206" y="277287"/>
                  <a:pt x="572942" y="273556"/>
                </a:cubicBezTo>
                <a:lnTo>
                  <a:pt x="574186" y="273556"/>
                </a:lnTo>
                <a:cubicBezTo>
                  <a:pt x="577922" y="269826"/>
                  <a:pt x="582902" y="267339"/>
                  <a:pt x="587882" y="264852"/>
                </a:cubicBezTo>
                <a:lnTo>
                  <a:pt x="915310" y="79580"/>
                </a:lnTo>
                <a:close/>
                <a:moveTo>
                  <a:pt x="1085250" y="39635"/>
                </a:moveTo>
                <a:cubicBezTo>
                  <a:pt x="1075912" y="39790"/>
                  <a:pt x="1066576" y="42277"/>
                  <a:pt x="1058484" y="47251"/>
                </a:cubicBezTo>
                <a:lnTo>
                  <a:pt x="805752" y="187759"/>
                </a:lnTo>
                <a:lnTo>
                  <a:pt x="607800" y="298425"/>
                </a:lnTo>
                <a:cubicBezTo>
                  <a:pt x="606556" y="299668"/>
                  <a:pt x="605310" y="300912"/>
                  <a:pt x="605310" y="300912"/>
                </a:cubicBezTo>
                <a:cubicBezTo>
                  <a:pt x="601576" y="303399"/>
                  <a:pt x="599086" y="304642"/>
                  <a:pt x="596596" y="305886"/>
                </a:cubicBezTo>
                <a:cubicBezTo>
                  <a:pt x="595352" y="307129"/>
                  <a:pt x="594106" y="308372"/>
                  <a:pt x="594106" y="309616"/>
                </a:cubicBezTo>
                <a:cubicBezTo>
                  <a:pt x="591616" y="310859"/>
                  <a:pt x="589126" y="313346"/>
                  <a:pt x="587882" y="317077"/>
                </a:cubicBezTo>
                <a:cubicBezTo>
                  <a:pt x="584146" y="322050"/>
                  <a:pt x="580412" y="327024"/>
                  <a:pt x="577922" y="334485"/>
                </a:cubicBezTo>
                <a:cubicBezTo>
                  <a:pt x="574186" y="348162"/>
                  <a:pt x="576676" y="363084"/>
                  <a:pt x="584146" y="375518"/>
                </a:cubicBezTo>
                <a:lnTo>
                  <a:pt x="585392" y="379248"/>
                </a:lnTo>
                <a:cubicBezTo>
                  <a:pt x="601576" y="407847"/>
                  <a:pt x="637680" y="417795"/>
                  <a:pt x="666314" y="402874"/>
                </a:cubicBezTo>
                <a:lnTo>
                  <a:pt x="1038564" y="191489"/>
                </a:lnTo>
                <a:cubicBezTo>
                  <a:pt x="1068444" y="175325"/>
                  <a:pt x="1103302" y="175325"/>
                  <a:pt x="1131938" y="191489"/>
                </a:cubicBezTo>
                <a:lnTo>
                  <a:pt x="1490492" y="405361"/>
                </a:lnTo>
                <a:cubicBezTo>
                  <a:pt x="1517880" y="420282"/>
                  <a:pt x="1553986" y="410334"/>
                  <a:pt x="1570170" y="382979"/>
                </a:cubicBezTo>
                <a:lnTo>
                  <a:pt x="1571414" y="379248"/>
                </a:lnTo>
                <a:cubicBezTo>
                  <a:pt x="1580130" y="365571"/>
                  <a:pt x="1581374" y="350649"/>
                  <a:pt x="1577640" y="336972"/>
                </a:cubicBezTo>
                <a:cubicBezTo>
                  <a:pt x="1572660" y="322050"/>
                  <a:pt x="1562700" y="310859"/>
                  <a:pt x="1549006" y="303399"/>
                </a:cubicBezTo>
                <a:lnTo>
                  <a:pt x="1112018" y="46007"/>
                </a:lnTo>
                <a:cubicBezTo>
                  <a:pt x="1103926" y="41655"/>
                  <a:pt x="1094588" y="39479"/>
                  <a:pt x="1085250" y="39635"/>
                </a:cubicBezTo>
                <a:close/>
                <a:moveTo>
                  <a:pt x="1085718" y="0"/>
                </a:moveTo>
                <a:cubicBezTo>
                  <a:pt x="1101746" y="0"/>
                  <a:pt x="1117620" y="3730"/>
                  <a:pt x="1131938" y="11191"/>
                </a:cubicBezTo>
                <a:lnTo>
                  <a:pt x="1568924" y="267339"/>
                </a:lnTo>
                <a:cubicBezTo>
                  <a:pt x="1591334" y="279773"/>
                  <a:pt x="1608764" y="300912"/>
                  <a:pt x="1614990" y="325781"/>
                </a:cubicBezTo>
                <a:cubicBezTo>
                  <a:pt x="1622460" y="350649"/>
                  <a:pt x="1619968" y="375518"/>
                  <a:pt x="1607520" y="399143"/>
                </a:cubicBezTo>
                <a:lnTo>
                  <a:pt x="1605030" y="402874"/>
                </a:lnTo>
                <a:cubicBezTo>
                  <a:pt x="1586354" y="433960"/>
                  <a:pt x="1552740" y="452611"/>
                  <a:pt x="1517880" y="452611"/>
                </a:cubicBezTo>
                <a:cubicBezTo>
                  <a:pt x="1501696" y="452611"/>
                  <a:pt x="1485512" y="448881"/>
                  <a:pt x="1470572" y="440177"/>
                </a:cubicBezTo>
                <a:lnTo>
                  <a:pt x="1469326" y="440177"/>
                </a:lnTo>
                <a:lnTo>
                  <a:pt x="1453142" y="430229"/>
                </a:lnTo>
                <a:lnTo>
                  <a:pt x="1453142" y="1390163"/>
                </a:lnTo>
                <a:lnTo>
                  <a:pt x="1478042" y="1390163"/>
                </a:lnTo>
                <a:cubicBezTo>
                  <a:pt x="1488002" y="1390163"/>
                  <a:pt x="1497962" y="1398867"/>
                  <a:pt x="1497962" y="1408815"/>
                </a:cubicBezTo>
                <a:cubicBezTo>
                  <a:pt x="1497962" y="1420006"/>
                  <a:pt x="1488002" y="1428710"/>
                  <a:pt x="1478042" y="1428710"/>
                </a:cubicBezTo>
                <a:lnTo>
                  <a:pt x="757198" y="1428710"/>
                </a:lnTo>
                <a:lnTo>
                  <a:pt x="66234" y="1428710"/>
                </a:lnTo>
                <a:lnTo>
                  <a:pt x="45070" y="1428710"/>
                </a:lnTo>
                <a:cubicBezTo>
                  <a:pt x="33866" y="1428710"/>
                  <a:pt x="25150" y="1420006"/>
                  <a:pt x="25150" y="1408815"/>
                </a:cubicBezTo>
                <a:cubicBezTo>
                  <a:pt x="25150" y="1398867"/>
                  <a:pt x="33866" y="1390163"/>
                  <a:pt x="45070" y="1390163"/>
                </a:cubicBezTo>
                <a:lnTo>
                  <a:pt x="66234" y="1390163"/>
                </a:lnTo>
                <a:lnTo>
                  <a:pt x="66234" y="938795"/>
                </a:lnTo>
                <a:lnTo>
                  <a:pt x="41336" y="938795"/>
                </a:lnTo>
                <a:cubicBezTo>
                  <a:pt x="27640" y="938795"/>
                  <a:pt x="13946" y="931334"/>
                  <a:pt x="6476" y="918900"/>
                </a:cubicBezTo>
                <a:cubicBezTo>
                  <a:pt x="-994" y="907709"/>
                  <a:pt x="-2240" y="891545"/>
                  <a:pt x="3986" y="879110"/>
                </a:cubicBezTo>
                <a:lnTo>
                  <a:pt x="106074" y="670213"/>
                </a:lnTo>
                <a:lnTo>
                  <a:pt x="106074" y="325781"/>
                </a:lnTo>
                <a:lnTo>
                  <a:pt x="41336" y="325781"/>
                </a:lnTo>
                <a:cubicBezTo>
                  <a:pt x="27640" y="325781"/>
                  <a:pt x="13946" y="318320"/>
                  <a:pt x="6476" y="305886"/>
                </a:cubicBezTo>
                <a:cubicBezTo>
                  <a:pt x="-994" y="293451"/>
                  <a:pt x="-2240" y="278530"/>
                  <a:pt x="3986" y="266096"/>
                </a:cubicBezTo>
                <a:lnTo>
                  <a:pt x="114790" y="41033"/>
                </a:lnTo>
                <a:lnTo>
                  <a:pt x="986274" y="41033"/>
                </a:lnTo>
                <a:lnTo>
                  <a:pt x="1038564" y="11191"/>
                </a:lnTo>
                <a:cubicBezTo>
                  <a:pt x="1053504" y="3730"/>
                  <a:pt x="1069688" y="0"/>
                  <a:pt x="1085718"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8" name="Freeform 246">
            <a:extLst>
              <a:ext uri="{FF2B5EF4-FFF2-40B4-BE49-F238E27FC236}">
                <a16:creationId xmlns:a16="http://schemas.microsoft.com/office/drawing/2014/main" id="{10FC1052-4888-E448-971D-16924597A235}"/>
              </a:ext>
            </a:extLst>
          </p:cNvPr>
          <p:cNvSpPr>
            <a:spLocks noChangeArrowheads="1"/>
          </p:cNvSpPr>
          <p:nvPr/>
        </p:nvSpPr>
        <p:spPr bwMode="auto">
          <a:xfrm>
            <a:off x="1631189" y="8374083"/>
            <a:ext cx="10184109" cy="4235140"/>
          </a:xfrm>
          <a:custGeom>
            <a:avLst/>
            <a:gdLst>
              <a:gd name="T0" fmla="*/ 8173 w 8174"/>
              <a:gd name="T1" fmla="*/ 3399 h 3400"/>
              <a:gd name="T2" fmla="*/ 1699 w 8174"/>
              <a:gd name="T3" fmla="*/ 3399 h 3400"/>
              <a:gd name="T4" fmla="*/ 1699 w 8174"/>
              <a:gd name="T5" fmla="*/ 3399 h 3400"/>
              <a:gd name="T6" fmla="*/ 0 w 8174"/>
              <a:gd name="T7" fmla="*/ 1699 h 3400"/>
              <a:gd name="T8" fmla="*/ 0 w 8174"/>
              <a:gd name="T9" fmla="*/ 1699 h 3400"/>
              <a:gd name="T10" fmla="*/ 0 w 8174"/>
              <a:gd name="T11" fmla="*/ 1699 h 3400"/>
              <a:gd name="T12" fmla="*/ 1699 w 8174"/>
              <a:gd name="T13" fmla="*/ 0 h 3400"/>
              <a:gd name="T14" fmla="*/ 8173 w 8174"/>
              <a:gd name="T15" fmla="*/ 0 h 3400"/>
              <a:gd name="T16" fmla="*/ 8173 w 8174"/>
              <a:gd name="T17" fmla="*/ 3399 h 3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74" h="3400">
                <a:moveTo>
                  <a:pt x="8173" y="3399"/>
                </a:moveTo>
                <a:lnTo>
                  <a:pt x="1699" y="3399"/>
                </a:lnTo>
                <a:lnTo>
                  <a:pt x="1699" y="3399"/>
                </a:lnTo>
                <a:cubicBezTo>
                  <a:pt x="761" y="3399"/>
                  <a:pt x="0" y="2638"/>
                  <a:pt x="0" y="1699"/>
                </a:cubicBezTo>
                <a:lnTo>
                  <a:pt x="0" y="1699"/>
                </a:lnTo>
                <a:lnTo>
                  <a:pt x="0" y="1699"/>
                </a:lnTo>
                <a:cubicBezTo>
                  <a:pt x="0" y="761"/>
                  <a:pt x="761" y="0"/>
                  <a:pt x="1699" y="0"/>
                </a:cubicBezTo>
                <a:lnTo>
                  <a:pt x="8173" y="0"/>
                </a:lnTo>
                <a:lnTo>
                  <a:pt x="8173" y="3399"/>
                </a:lnTo>
              </a:path>
            </a:pathLst>
          </a:custGeom>
          <a:noFill/>
          <a:ln w="1270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9" name="Freeform 247">
            <a:extLst>
              <a:ext uri="{FF2B5EF4-FFF2-40B4-BE49-F238E27FC236}">
                <a16:creationId xmlns:a16="http://schemas.microsoft.com/office/drawing/2014/main" id="{652229DF-77B2-F045-B5B7-D8DC97207429}"/>
              </a:ext>
            </a:extLst>
          </p:cNvPr>
          <p:cNvSpPr>
            <a:spLocks noChangeArrowheads="1"/>
          </p:cNvSpPr>
          <p:nvPr/>
        </p:nvSpPr>
        <p:spPr bwMode="auto">
          <a:xfrm>
            <a:off x="12573339" y="8374083"/>
            <a:ext cx="10184109" cy="4235140"/>
          </a:xfrm>
          <a:custGeom>
            <a:avLst/>
            <a:gdLst>
              <a:gd name="T0" fmla="*/ 0 w 8174"/>
              <a:gd name="T1" fmla="*/ 3399 h 3400"/>
              <a:gd name="T2" fmla="*/ 6474 w 8174"/>
              <a:gd name="T3" fmla="*/ 3399 h 3400"/>
              <a:gd name="T4" fmla="*/ 6474 w 8174"/>
              <a:gd name="T5" fmla="*/ 3399 h 3400"/>
              <a:gd name="T6" fmla="*/ 8173 w 8174"/>
              <a:gd name="T7" fmla="*/ 1699 h 3400"/>
              <a:gd name="T8" fmla="*/ 8173 w 8174"/>
              <a:gd name="T9" fmla="*/ 1699 h 3400"/>
              <a:gd name="T10" fmla="*/ 8173 w 8174"/>
              <a:gd name="T11" fmla="*/ 1699 h 3400"/>
              <a:gd name="T12" fmla="*/ 6474 w 8174"/>
              <a:gd name="T13" fmla="*/ 0 h 3400"/>
              <a:gd name="T14" fmla="*/ 0 w 8174"/>
              <a:gd name="T15" fmla="*/ 0 h 3400"/>
              <a:gd name="T16" fmla="*/ 0 w 8174"/>
              <a:gd name="T17" fmla="*/ 3399 h 3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74" h="3400">
                <a:moveTo>
                  <a:pt x="0" y="3399"/>
                </a:moveTo>
                <a:lnTo>
                  <a:pt x="6474" y="3399"/>
                </a:lnTo>
                <a:lnTo>
                  <a:pt x="6474" y="3399"/>
                </a:lnTo>
                <a:cubicBezTo>
                  <a:pt x="7412" y="3399"/>
                  <a:pt x="8173" y="2638"/>
                  <a:pt x="8173" y="1699"/>
                </a:cubicBezTo>
                <a:lnTo>
                  <a:pt x="8173" y="1699"/>
                </a:lnTo>
                <a:lnTo>
                  <a:pt x="8173" y="1699"/>
                </a:lnTo>
                <a:cubicBezTo>
                  <a:pt x="8173" y="761"/>
                  <a:pt x="7412" y="0"/>
                  <a:pt x="6474" y="0"/>
                </a:cubicBezTo>
                <a:lnTo>
                  <a:pt x="0" y="0"/>
                </a:lnTo>
                <a:lnTo>
                  <a:pt x="0" y="3399"/>
                </a:lnTo>
              </a:path>
            </a:pathLst>
          </a:custGeom>
          <a:noFill/>
          <a:ln w="12700" cap="flat">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4F4A8109-5ABC-B044-973B-B9FCF55E76EC}"/>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Stabiele</a:t>
            </a:r>
            <a:r>
              <a:rPr lang="en-US" sz="7400" b="1" spc="-290" dirty="0">
                <a:solidFill>
                  <a:schemeClr val="tx2"/>
                </a:solidFill>
                <a:latin typeface="Poppins" pitchFamily="2" charset="77"/>
                <a:cs typeface="Poppins" pitchFamily="2" charset="77"/>
              </a:rPr>
              <a:t> </a:t>
            </a:r>
            <a:r>
              <a:rPr lang="en-US" sz="7400" b="1" spc="-290" dirty="0" err="1">
                <a:solidFill>
                  <a:schemeClr val="tx2"/>
                </a:solidFill>
                <a:latin typeface="Poppins" pitchFamily="2" charset="77"/>
                <a:cs typeface="Poppins" pitchFamily="2" charset="77"/>
              </a:rPr>
              <a:t>situatie</a:t>
            </a:r>
            <a:r>
              <a:rPr lang="en-US" sz="7400" b="1" spc="-290" dirty="0">
                <a:solidFill>
                  <a:schemeClr val="tx2"/>
                </a:solidFill>
                <a:latin typeface="Poppins" pitchFamily="2" charset="77"/>
                <a:cs typeface="Poppins" pitchFamily="2" charset="77"/>
              </a:rPr>
              <a:t> met </a:t>
            </a:r>
            <a:r>
              <a:rPr lang="en-US" sz="7400" b="1" spc="-290" dirty="0" err="1">
                <a:solidFill>
                  <a:schemeClr val="tx2"/>
                </a:solidFill>
                <a:latin typeface="Poppins" pitchFamily="2" charset="77"/>
                <a:cs typeface="Poppins" pitchFamily="2" charset="77"/>
              </a:rPr>
              <a:t>actieve</a:t>
            </a:r>
            <a:r>
              <a:rPr lang="en-US" sz="7400" b="1" spc="-290" dirty="0">
                <a:solidFill>
                  <a:schemeClr val="tx2"/>
                </a:solidFill>
                <a:latin typeface="Poppins" pitchFamily="2" charset="77"/>
                <a:cs typeface="Poppins" pitchFamily="2" charset="77"/>
              </a:rPr>
              <a:t> </a:t>
            </a:r>
            <a:r>
              <a:rPr lang="en-US" sz="7400" b="1" spc="-290" dirty="0" err="1">
                <a:solidFill>
                  <a:schemeClr val="tx2"/>
                </a:solidFill>
                <a:latin typeface="Poppins" pitchFamily="2" charset="77"/>
                <a:cs typeface="Poppins" pitchFamily="2" charset="77"/>
              </a:rPr>
              <a:t>behoefte</a:t>
            </a:r>
            <a:endParaRPr lang="en-US" sz="7400" b="1" spc="-290" dirty="0">
              <a:solidFill>
                <a:schemeClr val="tx2"/>
              </a:solidFill>
              <a:latin typeface="Poppins" pitchFamily="2" charset="77"/>
              <a:cs typeface="Poppins" pitchFamily="2" charset="77"/>
            </a:endParaRPr>
          </a:p>
        </p:txBody>
      </p:sp>
      <p:sp>
        <p:nvSpPr>
          <p:cNvPr id="5" name="TextBox 4">
            <a:extLst>
              <a:ext uri="{FF2B5EF4-FFF2-40B4-BE49-F238E27FC236}">
                <a16:creationId xmlns:a16="http://schemas.microsoft.com/office/drawing/2014/main" id="{B70F32BF-DF41-464A-BEB6-6D39730E993B}"/>
              </a:ext>
            </a:extLst>
          </p:cNvPr>
          <p:cNvSpPr txBox="1"/>
          <p:nvPr/>
        </p:nvSpPr>
        <p:spPr>
          <a:xfrm>
            <a:off x="1520827" y="1895487"/>
            <a:ext cx="21335998" cy="553998"/>
          </a:xfrm>
          <a:prstGeom prst="rect">
            <a:avLst/>
          </a:prstGeom>
          <a:noFill/>
        </p:spPr>
        <p:txBody>
          <a:bodyPr wrap="square" rtlCol="0">
            <a:spAutoFit/>
          </a:bodyPr>
          <a:lstStyle/>
          <a:p>
            <a:pPr algn="ctr"/>
            <a:r>
              <a:rPr lang="nl-NL" sz="3000" spc="-120" dirty="0">
                <a:latin typeface="Poppins" pitchFamily="2" charset="77"/>
                <a:cs typeface="Poppins" pitchFamily="2" charset="77"/>
              </a:rPr>
              <a:t>Data van het Centraal Bureau van de Statistiek, DNB, ABN AMRO</a:t>
            </a:r>
            <a:endParaRPr lang="en-US" sz="3000" spc="-120" dirty="0">
              <a:latin typeface="Poppins" pitchFamily="2" charset="77"/>
              <a:cs typeface="Poppins" pitchFamily="2" charset="77"/>
            </a:endParaRPr>
          </a:p>
        </p:txBody>
      </p:sp>
      <p:sp>
        <p:nvSpPr>
          <p:cNvPr id="6" name="TextBox 5">
            <a:extLst>
              <a:ext uri="{FF2B5EF4-FFF2-40B4-BE49-F238E27FC236}">
                <a16:creationId xmlns:a16="http://schemas.microsoft.com/office/drawing/2014/main" id="{E81CCE3E-D695-BC4F-96E7-1338FC0E5E9E}"/>
              </a:ext>
            </a:extLst>
          </p:cNvPr>
          <p:cNvSpPr txBox="1"/>
          <p:nvPr/>
        </p:nvSpPr>
        <p:spPr>
          <a:xfrm>
            <a:off x="6651504" y="4696799"/>
            <a:ext cx="4603300" cy="615553"/>
          </a:xfrm>
          <a:prstGeom prst="rect">
            <a:avLst/>
          </a:prstGeom>
          <a:noFill/>
        </p:spPr>
        <p:txBody>
          <a:bodyPr wrap="square" rtlCol="0" anchor="b">
            <a:spAutoFit/>
          </a:bodyPr>
          <a:lstStyle/>
          <a:p>
            <a:pPr algn="ctr"/>
            <a:r>
              <a:rPr lang="en-US" sz="3400" b="1" spc="-30" dirty="0" err="1">
                <a:solidFill>
                  <a:schemeClr val="tx2"/>
                </a:solidFill>
                <a:latin typeface="Poppins" pitchFamily="2" charset="77"/>
                <a:cs typeface="Poppins" pitchFamily="2" charset="77"/>
              </a:rPr>
              <a:t>Stabiele</a:t>
            </a:r>
            <a:r>
              <a:rPr lang="en-US" sz="3400" b="1" spc="-30" dirty="0">
                <a:solidFill>
                  <a:schemeClr val="tx2"/>
                </a:solidFill>
                <a:latin typeface="Poppins" pitchFamily="2" charset="77"/>
                <a:cs typeface="Poppins" pitchFamily="2" charset="77"/>
              </a:rPr>
              <a:t> </a:t>
            </a:r>
            <a:r>
              <a:rPr lang="en-US" sz="3400" b="1" spc="-30" dirty="0" err="1">
                <a:solidFill>
                  <a:schemeClr val="tx2"/>
                </a:solidFill>
                <a:latin typeface="Poppins" pitchFamily="2" charset="77"/>
                <a:cs typeface="Poppins" pitchFamily="2" charset="77"/>
              </a:rPr>
              <a:t>situatie</a:t>
            </a:r>
            <a:endParaRPr lang="en-US" sz="3400" b="1" spc="-30" dirty="0">
              <a:solidFill>
                <a:schemeClr val="tx2"/>
              </a:solidFill>
              <a:latin typeface="Poppins" pitchFamily="2" charset="77"/>
              <a:cs typeface="Poppins" pitchFamily="2" charset="77"/>
            </a:endParaRPr>
          </a:p>
        </p:txBody>
      </p:sp>
      <p:sp>
        <p:nvSpPr>
          <p:cNvPr id="7" name="TextBox 6">
            <a:extLst>
              <a:ext uri="{FF2B5EF4-FFF2-40B4-BE49-F238E27FC236}">
                <a16:creationId xmlns:a16="http://schemas.microsoft.com/office/drawing/2014/main" id="{F033BD14-2AEC-AC47-B5C8-09E0C2B21DF0}"/>
              </a:ext>
            </a:extLst>
          </p:cNvPr>
          <p:cNvSpPr txBox="1"/>
          <p:nvPr/>
        </p:nvSpPr>
        <p:spPr>
          <a:xfrm>
            <a:off x="6651504" y="5355129"/>
            <a:ext cx="4603302" cy="1904817"/>
          </a:xfrm>
          <a:prstGeom prst="rect">
            <a:avLst/>
          </a:prstGeom>
          <a:noFill/>
        </p:spPr>
        <p:txBody>
          <a:bodyPr wrap="square" rtlCol="0">
            <a:spAutoFit/>
          </a:bodyPr>
          <a:lstStyle/>
          <a:p>
            <a:pPr algn="ctr">
              <a:lnSpc>
                <a:spcPts val="3600"/>
              </a:lnSpc>
            </a:pPr>
            <a:r>
              <a:rPr lang="en-US" sz="2400" spc="-20" dirty="0" err="1">
                <a:latin typeface="Poppins" pitchFamily="2" charset="77"/>
                <a:cs typeface="Poppins" pitchFamily="2" charset="77"/>
              </a:rPr>
              <a:t>Inkomen</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stabiliteit</a:t>
            </a:r>
            <a:endParaRPr lang="en-US" sz="2400" spc="-20" dirty="0">
              <a:latin typeface="Poppins" pitchFamily="2" charset="77"/>
              <a:cs typeface="Poppins" pitchFamily="2" charset="77"/>
            </a:endParaRPr>
          </a:p>
          <a:p>
            <a:pPr algn="ctr">
              <a:lnSpc>
                <a:spcPts val="3600"/>
              </a:lnSpc>
            </a:pPr>
            <a:r>
              <a:rPr lang="en-US" sz="2400" spc="-20" dirty="0" err="1">
                <a:latin typeface="Poppins" pitchFamily="2" charset="77"/>
                <a:cs typeface="Poppins" pitchFamily="2" charset="77"/>
              </a:rPr>
              <a:t>Toekomst</a:t>
            </a:r>
            <a:r>
              <a:rPr lang="en-US" sz="2400" spc="-20" dirty="0">
                <a:latin typeface="Poppins" pitchFamily="2" charset="77"/>
                <a:cs typeface="Poppins" pitchFamily="2" charset="77"/>
              </a:rPr>
              <a:t> planning vast</a:t>
            </a:r>
          </a:p>
          <a:p>
            <a:pPr algn="ctr">
              <a:lnSpc>
                <a:spcPts val="3600"/>
              </a:lnSpc>
            </a:pPr>
            <a:r>
              <a:rPr lang="en-US" sz="2400" spc="-20" dirty="0" err="1">
                <a:latin typeface="Poppins" pitchFamily="2" charset="77"/>
                <a:cs typeface="Poppins" pitchFamily="2" charset="77"/>
              </a:rPr>
              <a:t>Honkvaster</a:t>
            </a:r>
            <a:r>
              <a:rPr lang="en-US" sz="2400" spc="-20" dirty="0">
                <a:latin typeface="Poppins" pitchFamily="2" charset="77"/>
                <a:cs typeface="Poppins" pitchFamily="2" charset="77"/>
              </a:rPr>
              <a:t> dan </a:t>
            </a:r>
            <a:r>
              <a:rPr lang="en-US" sz="2400" spc="-20" dirty="0" err="1">
                <a:latin typeface="Poppins" pitchFamily="2" charset="77"/>
                <a:cs typeface="Poppins" pitchFamily="2" charset="77"/>
              </a:rPr>
              <a:t>ooit</a:t>
            </a:r>
            <a:endParaRPr lang="en-US" sz="2400" spc="-20" dirty="0">
              <a:latin typeface="Poppins" pitchFamily="2" charset="77"/>
              <a:cs typeface="Poppins" pitchFamily="2" charset="77"/>
            </a:endParaRPr>
          </a:p>
          <a:p>
            <a:pPr algn="ctr">
              <a:lnSpc>
                <a:spcPts val="3600"/>
              </a:lnSpc>
            </a:pPr>
            <a:r>
              <a:rPr lang="en-US" sz="2400" spc="-20" dirty="0" err="1">
                <a:latin typeface="Poppins" pitchFamily="2" charset="77"/>
                <a:cs typeface="Poppins" pitchFamily="2" charset="77"/>
              </a:rPr>
              <a:t>Hoogtepunt</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wooncarriëre</a:t>
            </a:r>
            <a:endParaRPr lang="en-US" sz="2400" spc="-20" dirty="0">
              <a:latin typeface="Poppins" pitchFamily="2" charset="77"/>
              <a:cs typeface="Poppins" pitchFamily="2" charset="77"/>
            </a:endParaRPr>
          </a:p>
        </p:txBody>
      </p:sp>
      <p:sp>
        <p:nvSpPr>
          <p:cNvPr id="9" name="TextBox 8">
            <a:extLst>
              <a:ext uri="{FF2B5EF4-FFF2-40B4-BE49-F238E27FC236}">
                <a16:creationId xmlns:a16="http://schemas.microsoft.com/office/drawing/2014/main" id="{29EC86A6-2C8F-5A4D-AC66-8B1FD249D46E}"/>
              </a:ext>
            </a:extLst>
          </p:cNvPr>
          <p:cNvSpPr txBox="1"/>
          <p:nvPr/>
        </p:nvSpPr>
        <p:spPr>
          <a:xfrm>
            <a:off x="6651504" y="9436863"/>
            <a:ext cx="4603300" cy="615553"/>
          </a:xfrm>
          <a:prstGeom prst="rect">
            <a:avLst/>
          </a:prstGeom>
          <a:noFill/>
        </p:spPr>
        <p:txBody>
          <a:bodyPr wrap="square" rtlCol="0" anchor="b">
            <a:spAutoFit/>
          </a:bodyPr>
          <a:lstStyle/>
          <a:p>
            <a:pPr algn="ctr"/>
            <a:r>
              <a:rPr lang="en-US" sz="3400" b="1" spc="-30" dirty="0" err="1">
                <a:solidFill>
                  <a:schemeClr val="tx2"/>
                </a:solidFill>
                <a:latin typeface="Poppins" pitchFamily="2" charset="77"/>
                <a:cs typeface="Poppins" pitchFamily="2" charset="77"/>
              </a:rPr>
              <a:t>Blijven</a:t>
            </a:r>
            <a:r>
              <a:rPr lang="en-US" sz="3400" b="1" spc="-30" dirty="0">
                <a:solidFill>
                  <a:schemeClr val="tx2"/>
                </a:solidFill>
                <a:latin typeface="Poppins" pitchFamily="2" charset="77"/>
                <a:cs typeface="Poppins" pitchFamily="2" charset="77"/>
              </a:rPr>
              <a:t> </a:t>
            </a:r>
            <a:r>
              <a:rPr lang="en-US" sz="3400" b="1" spc="-30" dirty="0" err="1">
                <a:solidFill>
                  <a:schemeClr val="tx2"/>
                </a:solidFill>
                <a:latin typeface="Poppins" pitchFamily="2" charset="77"/>
                <a:cs typeface="Poppins" pitchFamily="2" charset="77"/>
              </a:rPr>
              <a:t>wonen</a:t>
            </a:r>
            <a:endParaRPr lang="en-US" sz="3400" b="1" spc="-30" dirty="0">
              <a:solidFill>
                <a:schemeClr val="tx2"/>
              </a:solidFill>
              <a:latin typeface="Poppins" pitchFamily="2" charset="77"/>
              <a:cs typeface="Poppins" pitchFamily="2" charset="77"/>
            </a:endParaRPr>
          </a:p>
        </p:txBody>
      </p:sp>
      <p:sp>
        <p:nvSpPr>
          <p:cNvPr id="10" name="TextBox 9">
            <a:extLst>
              <a:ext uri="{FF2B5EF4-FFF2-40B4-BE49-F238E27FC236}">
                <a16:creationId xmlns:a16="http://schemas.microsoft.com/office/drawing/2014/main" id="{2201EF30-2655-7249-93AD-823C3F4FA50C}"/>
              </a:ext>
            </a:extLst>
          </p:cNvPr>
          <p:cNvSpPr txBox="1"/>
          <p:nvPr/>
        </p:nvSpPr>
        <p:spPr>
          <a:xfrm>
            <a:off x="6651504" y="10095193"/>
            <a:ext cx="4603302" cy="981487"/>
          </a:xfrm>
          <a:prstGeom prst="rect">
            <a:avLst/>
          </a:prstGeom>
          <a:noFill/>
        </p:spPr>
        <p:txBody>
          <a:bodyPr wrap="square" rtlCol="0">
            <a:spAutoFit/>
          </a:bodyPr>
          <a:lstStyle/>
          <a:p>
            <a:pPr algn="ctr">
              <a:lnSpc>
                <a:spcPts val="3600"/>
              </a:lnSpc>
            </a:pPr>
            <a:r>
              <a:rPr lang="en-US" sz="2400" spc="-20" dirty="0" err="1">
                <a:latin typeface="Poppins" pitchFamily="2" charset="77"/>
                <a:cs typeface="Poppins" pitchFamily="2" charset="77"/>
              </a:rPr>
              <a:t>Verhuisbereidheid</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zeer</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laag</a:t>
            </a:r>
            <a:endParaRPr lang="en-US" sz="2400" spc="-20" dirty="0">
              <a:latin typeface="Poppins" pitchFamily="2" charset="77"/>
              <a:cs typeface="Poppins" pitchFamily="2" charset="77"/>
            </a:endParaRPr>
          </a:p>
          <a:p>
            <a:pPr algn="ctr">
              <a:lnSpc>
                <a:spcPts val="3600"/>
              </a:lnSpc>
            </a:pPr>
            <a:r>
              <a:rPr lang="en-US" sz="2400" spc="-20" dirty="0">
                <a:latin typeface="Poppins" pitchFamily="2" charset="77"/>
                <a:cs typeface="Poppins" pitchFamily="2" charset="77"/>
              </a:rPr>
              <a:t>Waarde </a:t>
            </a:r>
            <a:r>
              <a:rPr lang="en-US" sz="2400" spc="-20" dirty="0" err="1">
                <a:latin typeface="Poppins" pitchFamily="2" charset="77"/>
                <a:cs typeface="Poppins" pitchFamily="2" charset="77"/>
              </a:rPr>
              <a:t>aan</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sociale</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omgeving</a:t>
            </a:r>
            <a:endParaRPr lang="en-US" sz="2400" spc="-20" dirty="0">
              <a:latin typeface="Poppins" pitchFamily="2" charset="77"/>
              <a:cs typeface="Poppins" pitchFamily="2" charset="77"/>
            </a:endParaRPr>
          </a:p>
        </p:txBody>
      </p:sp>
      <p:sp>
        <p:nvSpPr>
          <p:cNvPr id="12" name="TextBox 11">
            <a:extLst>
              <a:ext uri="{FF2B5EF4-FFF2-40B4-BE49-F238E27FC236}">
                <a16:creationId xmlns:a16="http://schemas.microsoft.com/office/drawing/2014/main" id="{B3D3AB1C-C3DE-A746-8265-BADFF0BBF9AF}"/>
              </a:ext>
            </a:extLst>
          </p:cNvPr>
          <p:cNvSpPr txBox="1"/>
          <p:nvPr/>
        </p:nvSpPr>
        <p:spPr>
          <a:xfrm>
            <a:off x="13122847" y="4696799"/>
            <a:ext cx="4603300" cy="615553"/>
          </a:xfrm>
          <a:prstGeom prst="rect">
            <a:avLst/>
          </a:prstGeom>
          <a:noFill/>
        </p:spPr>
        <p:txBody>
          <a:bodyPr wrap="square" rtlCol="0" anchor="b">
            <a:spAutoFit/>
          </a:bodyPr>
          <a:lstStyle/>
          <a:p>
            <a:pPr algn="ctr"/>
            <a:r>
              <a:rPr lang="en-US" sz="3400" b="1" spc="-30" dirty="0" err="1">
                <a:solidFill>
                  <a:schemeClr val="tx2"/>
                </a:solidFill>
                <a:latin typeface="Poppins" pitchFamily="2" charset="77"/>
                <a:cs typeface="Poppins" pitchFamily="2" charset="77"/>
              </a:rPr>
              <a:t>Actieve</a:t>
            </a:r>
            <a:r>
              <a:rPr lang="en-US" sz="3400" b="1" spc="-30" dirty="0">
                <a:solidFill>
                  <a:schemeClr val="tx2"/>
                </a:solidFill>
                <a:latin typeface="Poppins" pitchFamily="2" charset="77"/>
                <a:cs typeface="Poppins" pitchFamily="2" charset="77"/>
              </a:rPr>
              <a:t> </a:t>
            </a:r>
            <a:r>
              <a:rPr lang="en-US" sz="3400" b="1" spc="-30" dirty="0" err="1">
                <a:solidFill>
                  <a:schemeClr val="tx2"/>
                </a:solidFill>
                <a:latin typeface="Poppins" pitchFamily="2" charset="77"/>
                <a:cs typeface="Poppins" pitchFamily="2" charset="77"/>
              </a:rPr>
              <a:t>behoefte</a:t>
            </a:r>
            <a:endParaRPr lang="en-US" sz="3400" b="1" spc="-30" dirty="0">
              <a:solidFill>
                <a:schemeClr val="tx2"/>
              </a:solidFill>
              <a:latin typeface="Poppins" pitchFamily="2" charset="77"/>
              <a:cs typeface="Poppins" pitchFamily="2" charset="77"/>
            </a:endParaRPr>
          </a:p>
        </p:txBody>
      </p:sp>
      <p:sp>
        <p:nvSpPr>
          <p:cNvPr id="13" name="TextBox 12">
            <a:extLst>
              <a:ext uri="{FF2B5EF4-FFF2-40B4-BE49-F238E27FC236}">
                <a16:creationId xmlns:a16="http://schemas.microsoft.com/office/drawing/2014/main" id="{A28D1B77-C835-0C45-89EE-43B94EFC808A}"/>
              </a:ext>
            </a:extLst>
          </p:cNvPr>
          <p:cNvSpPr txBox="1"/>
          <p:nvPr/>
        </p:nvSpPr>
        <p:spPr>
          <a:xfrm>
            <a:off x="13122847" y="5355127"/>
            <a:ext cx="4603302" cy="519822"/>
          </a:xfrm>
          <a:prstGeom prst="rect">
            <a:avLst/>
          </a:prstGeom>
          <a:noFill/>
        </p:spPr>
        <p:txBody>
          <a:bodyPr wrap="square" rtlCol="0">
            <a:spAutoFit/>
          </a:bodyPr>
          <a:lstStyle/>
          <a:p>
            <a:pPr algn="ctr">
              <a:lnSpc>
                <a:spcPts val="3600"/>
              </a:lnSpc>
            </a:pPr>
            <a:r>
              <a:rPr lang="en-US" sz="2400" spc="-20" dirty="0" err="1">
                <a:latin typeface="Poppins" pitchFamily="2" charset="77"/>
                <a:cs typeface="Poppins" pitchFamily="2" charset="77"/>
              </a:rPr>
              <a:t>Pensioen</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aanvullen</a:t>
            </a:r>
            <a:endParaRPr lang="en-US" sz="2400" spc="-20" dirty="0">
              <a:latin typeface="Poppins" pitchFamily="2" charset="77"/>
              <a:cs typeface="Poppins" pitchFamily="2" charset="77"/>
            </a:endParaRPr>
          </a:p>
        </p:txBody>
      </p:sp>
      <p:sp>
        <p:nvSpPr>
          <p:cNvPr id="14" name="TextBox 13">
            <a:extLst>
              <a:ext uri="{FF2B5EF4-FFF2-40B4-BE49-F238E27FC236}">
                <a16:creationId xmlns:a16="http://schemas.microsoft.com/office/drawing/2014/main" id="{91BE5EA5-1D40-FD42-8006-CB3664DE899E}"/>
              </a:ext>
            </a:extLst>
          </p:cNvPr>
          <p:cNvSpPr txBox="1"/>
          <p:nvPr/>
        </p:nvSpPr>
        <p:spPr>
          <a:xfrm>
            <a:off x="13122847" y="9436863"/>
            <a:ext cx="4603300" cy="615553"/>
          </a:xfrm>
          <a:prstGeom prst="rect">
            <a:avLst/>
          </a:prstGeom>
          <a:noFill/>
        </p:spPr>
        <p:txBody>
          <a:bodyPr wrap="square" rtlCol="0" anchor="b">
            <a:spAutoFit/>
          </a:bodyPr>
          <a:lstStyle/>
          <a:p>
            <a:pPr algn="ctr"/>
            <a:r>
              <a:rPr lang="en-US" sz="3400" b="1" spc="-30" dirty="0" err="1">
                <a:solidFill>
                  <a:schemeClr val="tx2"/>
                </a:solidFill>
                <a:latin typeface="Poppins" pitchFamily="2" charset="77"/>
                <a:cs typeface="Poppins" pitchFamily="2" charset="77"/>
              </a:rPr>
              <a:t>Stijgende</a:t>
            </a:r>
            <a:r>
              <a:rPr lang="en-US" sz="3400" b="1" spc="-30" dirty="0">
                <a:solidFill>
                  <a:schemeClr val="tx2"/>
                </a:solidFill>
                <a:latin typeface="Poppins" pitchFamily="2" charset="77"/>
                <a:cs typeface="Poppins" pitchFamily="2" charset="77"/>
              </a:rPr>
              <a:t> </a:t>
            </a:r>
            <a:r>
              <a:rPr lang="en-US" sz="3400" b="1" spc="-30" dirty="0" err="1">
                <a:solidFill>
                  <a:schemeClr val="tx2"/>
                </a:solidFill>
                <a:latin typeface="Poppins" pitchFamily="2" charset="77"/>
                <a:cs typeface="Poppins" pitchFamily="2" charset="77"/>
              </a:rPr>
              <a:t>vraag</a:t>
            </a:r>
            <a:endParaRPr lang="en-US" sz="3400" b="1" spc="-30" dirty="0">
              <a:solidFill>
                <a:schemeClr val="tx2"/>
              </a:solidFill>
              <a:latin typeface="Poppins" pitchFamily="2" charset="77"/>
              <a:cs typeface="Poppins" pitchFamily="2" charset="77"/>
            </a:endParaRPr>
          </a:p>
        </p:txBody>
      </p:sp>
      <p:sp>
        <p:nvSpPr>
          <p:cNvPr id="15" name="TextBox 14">
            <a:extLst>
              <a:ext uri="{FF2B5EF4-FFF2-40B4-BE49-F238E27FC236}">
                <a16:creationId xmlns:a16="http://schemas.microsoft.com/office/drawing/2014/main" id="{3BA10E75-E0CF-3646-A42A-EA532B923794}"/>
              </a:ext>
            </a:extLst>
          </p:cNvPr>
          <p:cNvSpPr txBox="1"/>
          <p:nvPr/>
        </p:nvSpPr>
        <p:spPr>
          <a:xfrm>
            <a:off x="13122847" y="10095190"/>
            <a:ext cx="4603302" cy="1443152"/>
          </a:xfrm>
          <a:prstGeom prst="rect">
            <a:avLst/>
          </a:prstGeom>
          <a:noFill/>
        </p:spPr>
        <p:txBody>
          <a:bodyPr wrap="square" rtlCol="0">
            <a:spAutoFit/>
          </a:bodyPr>
          <a:lstStyle/>
          <a:p>
            <a:pPr algn="ctr">
              <a:lnSpc>
                <a:spcPts val="3600"/>
              </a:lnSpc>
            </a:pPr>
            <a:r>
              <a:rPr lang="en-US" sz="2400" spc="-20" dirty="0" err="1">
                <a:latin typeface="Poppins" pitchFamily="2" charset="77"/>
                <a:cs typeface="Poppins" pitchFamily="2" charset="77"/>
              </a:rPr>
              <a:t>Tekort</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pensioen</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inkomen</a:t>
            </a:r>
            <a:r>
              <a:rPr lang="en-US" sz="2400" spc="-20" dirty="0">
                <a:latin typeface="Poppins" pitchFamily="2" charset="77"/>
                <a:cs typeface="Poppins" pitchFamily="2" charset="77"/>
              </a:rPr>
              <a:t> (ZZP)</a:t>
            </a:r>
            <a:br>
              <a:rPr lang="en-US" sz="2400" spc="-20" dirty="0">
                <a:latin typeface="Poppins" pitchFamily="2" charset="77"/>
                <a:cs typeface="Poppins" pitchFamily="2" charset="77"/>
              </a:rPr>
            </a:br>
            <a:r>
              <a:rPr lang="en-US" sz="2400" spc="-20" dirty="0" err="1">
                <a:latin typeface="Poppins" pitchFamily="2" charset="77"/>
                <a:cs typeface="Poppins" pitchFamily="2" charset="77"/>
              </a:rPr>
              <a:t>Stijgende</a:t>
            </a:r>
            <a:r>
              <a:rPr lang="en-US" sz="2400" spc="-20" dirty="0">
                <a:latin typeface="Poppins" pitchFamily="2" charset="77"/>
                <a:cs typeface="Poppins" pitchFamily="2" charset="77"/>
              </a:rPr>
              <a:t> </a:t>
            </a:r>
            <a:r>
              <a:rPr lang="en-US" sz="2400" spc="-20" dirty="0" err="1">
                <a:latin typeface="Poppins" pitchFamily="2" charset="77"/>
                <a:cs typeface="Poppins" pitchFamily="2" charset="77"/>
              </a:rPr>
              <a:t>lasten</a:t>
            </a:r>
            <a:endParaRPr lang="en-US" sz="2400" spc="-20" dirty="0">
              <a:latin typeface="Poppins" pitchFamily="2" charset="77"/>
              <a:cs typeface="Poppins" pitchFamily="2" charset="77"/>
            </a:endParaRPr>
          </a:p>
          <a:p>
            <a:pPr algn="ctr">
              <a:lnSpc>
                <a:spcPts val="3600"/>
              </a:lnSpc>
            </a:pPr>
            <a:r>
              <a:rPr lang="en-US" sz="2400" spc="-20" dirty="0" err="1">
                <a:latin typeface="Poppins" pitchFamily="2" charset="77"/>
                <a:cs typeface="Poppins" pitchFamily="2" charset="77"/>
              </a:rPr>
              <a:t>Woningmarkt</a:t>
            </a:r>
            <a:endParaRPr lang="en-US" sz="2400" spc="-20" dirty="0">
              <a:latin typeface="Poppins" pitchFamily="2" charset="77"/>
              <a:cs typeface="Poppins" pitchFamily="2" charset="77"/>
            </a:endParaRPr>
          </a:p>
        </p:txBody>
      </p:sp>
      <p:sp>
        <p:nvSpPr>
          <p:cNvPr id="16" name="TextBox 15">
            <a:extLst>
              <a:ext uri="{FF2B5EF4-FFF2-40B4-BE49-F238E27FC236}">
                <a16:creationId xmlns:a16="http://schemas.microsoft.com/office/drawing/2014/main" id="{95A7C59C-B345-A347-B7A8-D02ECBA3B165}"/>
              </a:ext>
            </a:extLst>
          </p:cNvPr>
          <p:cNvSpPr txBox="1"/>
          <p:nvPr/>
        </p:nvSpPr>
        <p:spPr>
          <a:xfrm>
            <a:off x="18787044" y="6007216"/>
            <a:ext cx="2700650" cy="1231106"/>
          </a:xfrm>
          <a:prstGeom prst="rect">
            <a:avLst/>
          </a:prstGeom>
          <a:noFill/>
        </p:spPr>
        <p:txBody>
          <a:bodyPr wrap="square" rtlCol="0" anchor="t">
            <a:spAutoFit/>
          </a:bodyPr>
          <a:lstStyle/>
          <a:p>
            <a:pPr algn="ctr"/>
            <a:r>
              <a:rPr lang="en-US" sz="7400" b="1" spc="-290" dirty="0">
                <a:solidFill>
                  <a:schemeClr val="bg1"/>
                </a:solidFill>
                <a:latin typeface="Poppins" pitchFamily="2" charset="77"/>
                <a:cs typeface="Poppins" pitchFamily="2" charset="77"/>
              </a:rPr>
              <a:t>25%</a:t>
            </a:r>
          </a:p>
        </p:txBody>
      </p:sp>
      <p:pic>
        <p:nvPicPr>
          <p:cNvPr id="30" name="Afbeelding 29">
            <a:extLst>
              <a:ext uri="{FF2B5EF4-FFF2-40B4-BE49-F238E27FC236}">
                <a16:creationId xmlns:a16="http://schemas.microsoft.com/office/drawing/2014/main" id="{BC73E5C2-7589-49BE-9A7D-C72C27B52C71}"/>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3062569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5E9BDDB7-38EF-9D42-8E46-1DAFAFCEB2EB}"/>
              </a:ext>
            </a:extLst>
          </p:cNvPr>
          <p:cNvGrpSpPr/>
          <p:nvPr/>
        </p:nvGrpSpPr>
        <p:grpSpPr>
          <a:xfrm>
            <a:off x="2622070" y="3274435"/>
            <a:ext cx="9816129" cy="9006805"/>
            <a:chOff x="2622068" y="3560182"/>
            <a:chExt cx="9816129" cy="9006805"/>
          </a:xfrm>
        </p:grpSpPr>
        <p:graphicFrame>
          <p:nvGraphicFramePr>
            <p:cNvPr id="23" name="Chart 22">
              <a:extLst>
                <a:ext uri="{FF2B5EF4-FFF2-40B4-BE49-F238E27FC236}">
                  <a16:creationId xmlns:a16="http://schemas.microsoft.com/office/drawing/2014/main" id="{02167205-C85F-DF47-947B-DC910403DFB5}"/>
                </a:ext>
              </a:extLst>
            </p:cNvPr>
            <p:cNvGraphicFramePr/>
            <p:nvPr>
              <p:extLst>
                <p:ext uri="{D42A27DB-BD31-4B8C-83A1-F6EECF244321}">
                  <p14:modId xmlns:p14="http://schemas.microsoft.com/office/powerpoint/2010/main" val="2760868326"/>
                </p:ext>
              </p:extLst>
            </p:nvPr>
          </p:nvGraphicFramePr>
          <p:xfrm>
            <a:off x="2622068" y="3560182"/>
            <a:ext cx="9816129" cy="9006789"/>
          </p:xfrm>
          <a:graphic>
            <a:graphicData uri="http://schemas.openxmlformats.org/drawingml/2006/chart">
              <c:chart xmlns:c="http://schemas.openxmlformats.org/drawingml/2006/chart" xmlns:r="http://schemas.openxmlformats.org/officeDocument/2006/relationships" r:id="rId2"/>
            </a:graphicData>
          </a:graphic>
        </p:graphicFrame>
        <p:sp>
          <p:nvSpPr>
            <p:cNvPr id="24" name="Freeform 23">
              <a:extLst>
                <a:ext uri="{FF2B5EF4-FFF2-40B4-BE49-F238E27FC236}">
                  <a16:creationId xmlns:a16="http://schemas.microsoft.com/office/drawing/2014/main" id="{2ADD8BC2-B37C-0346-97C1-DCBA47141C86}"/>
                </a:ext>
              </a:extLst>
            </p:cNvPr>
            <p:cNvSpPr>
              <a:spLocks noChangeArrowheads="1"/>
            </p:cNvSpPr>
            <p:nvPr/>
          </p:nvSpPr>
          <p:spPr bwMode="auto">
            <a:xfrm>
              <a:off x="2622068" y="3560183"/>
              <a:ext cx="9816129" cy="9006804"/>
            </a:xfrm>
            <a:custGeom>
              <a:avLst/>
              <a:gdLst>
                <a:gd name="connsiteX0" fmla="*/ 6747772 w 9816129"/>
                <a:gd name="connsiteY0" fmla="*/ 5730933 h 9006804"/>
                <a:gd name="connsiteX1" fmla="*/ 7612856 w 9816129"/>
                <a:gd name="connsiteY1" fmla="*/ 5730933 h 9006804"/>
                <a:gd name="connsiteX2" fmla="*/ 7612856 w 9816129"/>
                <a:gd name="connsiteY2" fmla="*/ 6899543 h 9006804"/>
                <a:gd name="connsiteX3" fmla="*/ 6747772 w 9816129"/>
                <a:gd name="connsiteY3" fmla="*/ 6899543 h 9006804"/>
                <a:gd name="connsiteX4" fmla="*/ 5561524 w 9816129"/>
                <a:gd name="connsiteY4" fmla="*/ 5730933 h 9006804"/>
                <a:gd name="connsiteX5" fmla="*/ 6426608 w 9816129"/>
                <a:gd name="connsiteY5" fmla="*/ 5730933 h 9006804"/>
                <a:gd name="connsiteX6" fmla="*/ 6426608 w 9816129"/>
                <a:gd name="connsiteY6" fmla="*/ 6899543 h 9006804"/>
                <a:gd name="connsiteX7" fmla="*/ 5561524 w 9816129"/>
                <a:gd name="connsiteY7" fmla="*/ 6899543 h 9006804"/>
                <a:gd name="connsiteX8" fmla="*/ 6747772 w 9816129"/>
                <a:gd name="connsiteY8" fmla="*/ 4297549 h 9006804"/>
                <a:gd name="connsiteX9" fmla="*/ 7612856 w 9816129"/>
                <a:gd name="connsiteY9" fmla="*/ 4297549 h 9006804"/>
                <a:gd name="connsiteX10" fmla="*/ 7612856 w 9816129"/>
                <a:gd name="connsiteY10" fmla="*/ 5466159 h 9006804"/>
                <a:gd name="connsiteX11" fmla="*/ 6747772 w 9816129"/>
                <a:gd name="connsiteY11" fmla="*/ 5466159 h 9006804"/>
                <a:gd name="connsiteX12" fmla="*/ 5561524 w 9816129"/>
                <a:gd name="connsiteY12" fmla="*/ 4297549 h 9006804"/>
                <a:gd name="connsiteX13" fmla="*/ 6426608 w 9816129"/>
                <a:gd name="connsiteY13" fmla="*/ 4297549 h 9006804"/>
                <a:gd name="connsiteX14" fmla="*/ 6426608 w 9816129"/>
                <a:gd name="connsiteY14" fmla="*/ 5466159 h 9006804"/>
                <a:gd name="connsiteX15" fmla="*/ 5561524 w 9816129"/>
                <a:gd name="connsiteY15" fmla="*/ 5466159 h 9006804"/>
                <a:gd name="connsiteX16" fmla="*/ 4910237 w 9816129"/>
                <a:gd name="connsiteY16" fmla="*/ 147022 h 9006804"/>
                <a:gd name="connsiteX17" fmla="*/ 4469739 w 9816129"/>
                <a:gd name="connsiteY17" fmla="*/ 252525 h 9006804"/>
                <a:gd name="connsiteX18" fmla="*/ 4425854 w 9816129"/>
                <a:gd name="connsiteY18" fmla="*/ 274505 h 9006804"/>
                <a:gd name="connsiteX19" fmla="*/ 4197651 w 9816129"/>
                <a:gd name="connsiteY19" fmla="*/ 388801 h 9006804"/>
                <a:gd name="connsiteX20" fmla="*/ 2205262 w 9816129"/>
                <a:gd name="connsiteY20" fmla="*/ 1360311 h 9006804"/>
                <a:gd name="connsiteX21" fmla="*/ 585898 w 9816129"/>
                <a:gd name="connsiteY21" fmla="*/ 2151587 h 9006804"/>
                <a:gd name="connsiteX22" fmla="*/ 274313 w 9816129"/>
                <a:gd name="connsiteY22" fmla="*/ 3338501 h 9006804"/>
                <a:gd name="connsiteX23" fmla="*/ 1459214 w 9816129"/>
                <a:gd name="connsiteY23" fmla="*/ 3650615 h 9006804"/>
                <a:gd name="connsiteX24" fmla="*/ 1753245 w 9816129"/>
                <a:gd name="connsiteY24" fmla="*/ 3505548 h 9006804"/>
                <a:gd name="connsiteX25" fmla="*/ 1753245 w 9816129"/>
                <a:gd name="connsiteY25" fmla="*/ 8442229 h 9006804"/>
                <a:gd name="connsiteX26" fmla="*/ 2170154 w 9816129"/>
                <a:gd name="connsiteY26" fmla="*/ 8859847 h 9006804"/>
                <a:gd name="connsiteX27" fmla="*/ 2705941 w 9816129"/>
                <a:gd name="connsiteY27" fmla="*/ 8859847 h 9006804"/>
                <a:gd name="connsiteX28" fmla="*/ 2705941 w 9816129"/>
                <a:gd name="connsiteY28" fmla="*/ 4877717 h 9006804"/>
                <a:gd name="connsiteX29" fmla="*/ 4754845 w 9816129"/>
                <a:gd name="connsiteY29" fmla="*/ 4877717 h 9006804"/>
                <a:gd name="connsiteX30" fmla="*/ 4754845 w 9816129"/>
                <a:gd name="connsiteY30" fmla="*/ 8859847 h 9006804"/>
                <a:gd name="connsiteX31" fmla="*/ 7651417 w 9816129"/>
                <a:gd name="connsiteY31" fmla="*/ 8859847 h 9006804"/>
                <a:gd name="connsiteX32" fmla="*/ 8068327 w 9816129"/>
                <a:gd name="connsiteY32" fmla="*/ 8442229 h 9006804"/>
                <a:gd name="connsiteX33" fmla="*/ 8068327 w 9816129"/>
                <a:gd name="connsiteY33" fmla="*/ 3505548 h 9006804"/>
                <a:gd name="connsiteX34" fmla="*/ 8362358 w 9816129"/>
                <a:gd name="connsiteY34" fmla="*/ 3650615 h 9006804"/>
                <a:gd name="connsiteX35" fmla="*/ 9547258 w 9816129"/>
                <a:gd name="connsiteY35" fmla="*/ 3338501 h 9006804"/>
                <a:gd name="connsiteX36" fmla="*/ 9235673 w 9816129"/>
                <a:gd name="connsiteY36" fmla="*/ 2151587 h 9006804"/>
                <a:gd name="connsiteX37" fmla="*/ 5790684 w 9816129"/>
                <a:gd name="connsiteY37" fmla="*/ 467928 h 9006804"/>
                <a:gd name="connsiteX38" fmla="*/ 5347444 w 9816129"/>
                <a:gd name="connsiteY38" fmla="*/ 252525 h 9006804"/>
                <a:gd name="connsiteX39" fmla="*/ 4910237 w 9816129"/>
                <a:gd name="connsiteY39" fmla="*/ 147022 h 9006804"/>
                <a:gd name="connsiteX40" fmla="*/ 0 w 9816129"/>
                <a:gd name="connsiteY40" fmla="*/ 0 h 9006804"/>
                <a:gd name="connsiteX41" fmla="*/ 9816129 w 9816129"/>
                <a:gd name="connsiteY41" fmla="*/ 0 h 9006804"/>
                <a:gd name="connsiteX42" fmla="*/ 9816129 w 9816129"/>
                <a:gd name="connsiteY42" fmla="*/ 9006804 h 9006804"/>
                <a:gd name="connsiteX43" fmla="*/ 0 w 9816129"/>
                <a:gd name="connsiteY43" fmla="*/ 9006804 h 9006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9816129" h="9006804">
                  <a:moveTo>
                    <a:pt x="6747772" y="5730933"/>
                  </a:moveTo>
                  <a:lnTo>
                    <a:pt x="7612856" y="5730933"/>
                  </a:lnTo>
                  <a:lnTo>
                    <a:pt x="7612856" y="6899543"/>
                  </a:lnTo>
                  <a:lnTo>
                    <a:pt x="6747772" y="6899543"/>
                  </a:lnTo>
                  <a:close/>
                  <a:moveTo>
                    <a:pt x="5561524" y="5730933"/>
                  </a:moveTo>
                  <a:lnTo>
                    <a:pt x="6426608" y="5730933"/>
                  </a:lnTo>
                  <a:lnTo>
                    <a:pt x="6426608" y="6899543"/>
                  </a:lnTo>
                  <a:lnTo>
                    <a:pt x="5561524" y="6899543"/>
                  </a:lnTo>
                  <a:close/>
                  <a:moveTo>
                    <a:pt x="6747772" y="4297549"/>
                  </a:moveTo>
                  <a:lnTo>
                    <a:pt x="7612856" y="4297549"/>
                  </a:lnTo>
                  <a:lnTo>
                    <a:pt x="7612856" y="5466159"/>
                  </a:lnTo>
                  <a:lnTo>
                    <a:pt x="6747772" y="5466159"/>
                  </a:lnTo>
                  <a:close/>
                  <a:moveTo>
                    <a:pt x="5561524" y="4297549"/>
                  </a:moveTo>
                  <a:lnTo>
                    <a:pt x="6426608" y="4297549"/>
                  </a:lnTo>
                  <a:lnTo>
                    <a:pt x="6426608" y="5466159"/>
                  </a:lnTo>
                  <a:lnTo>
                    <a:pt x="5561524" y="5466159"/>
                  </a:lnTo>
                  <a:close/>
                  <a:moveTo>
                    <a:pt x="4910237" y="147022"/>
                  </a:moveTo>
                  <a:cubicBezTo>
                    <a:pt x="4767062" y="147022"/>
                    <a:pt x="4623338" y="182190"/>
                    <a:pt x="4469739" y="252525"/>
                  </a:cubicBezTo>
                  <a:cubicBezTo>
                    <a:pt x="4456574" y="261318"/>
                    <a:pt x="4443408" y="270109"/>
                    <a:pt x="4425854" y="274505"/>
                  </a:cubicBezTo>
                  <a:cubicBezTo>
                    <a:pt x="4351249" y="314069"/>
                    <a:pt x="4276644" y="349237"/>
                    <a:pt x="4197651" y="388801"/>
                  </a:cubicBezTo>
                  <a:cubicBezTo>
                    <a:pt x="3534984" y="709707"/>
                    <a:pt x="2867929" y="1035009"/>
                    <a:pt x="2205262" y="1360311"/>
                  </a:cubicBezTo>
                  <a:cubicBezTo>
                    <a:pt x="1665474" y="1624070"/>
                    <a:pt x="1125686" y="1887829"/>
                    <a:pt x="585898" y="2151587"/>
                  </a:cubicBezTo>
                  <a:cubicBezTo>
                    <a:pt x="177766" y="2349406"/>
                    <a:pt x="32944" y="2964843"/>
                    <a:pt x="274313" y="3338501"/>
                  </a:cubicBezTo>
                  <a:cubicBezTo>
                    <a:pt x="542013" y="3756119"/>
                    <a:pt x="1020362" y="3861622"/>
                    <a:pt x="1459214" y="3650615"/>
                  </a:cubicBezTo>
                  <a:cubicBezTo>
                    <a:pt x="1555761" y="3602259"/>
                    <a:pt x="1656697" y="3553904"/>
                    <a:pt x="1753245" y="3505548"/>
                  </a:cubicBezTo>
                  <a:lnTo>
                    <a:pt x="1753245" y="8442229"/>
                  </a:lnTo>
                  <a:cubicBezTo>
                    <a:pt x="1753245" y="8670820"/>
                    <a:pt x="1941951" y="8859847"/>
                    <a:pt x="2170154" y="8859847"/>
                  </a:cubicBezTo>
                  <a:lnTo>
                    <a:pt x="2705941" y="8859847"/>
                  </a:lnTo>
                  <a:lnTo>
                    <a:pt x="2705941" y="4877717"/>
                  </a:lnTo>
                  <a:lnTo>
                    <a:pt x="4754845" y="4877717"/>
                  </a:lnTo>
                  <a:lnTo>
                    <a:pt x="4754845" y="8859847"/>
                  </a:lnTo>
                  <a:lnTo>
                    <a:pt x="7651417" y="8859847"/>
                  </a:lnTo>
                  <a:cubicBezTo>
                    <a:pt x="7879620" y="8859847"/>
                    <a:pt x="8068327" y="8670820"/>
                    <a:pt x="8068327" y="8442229"/>
                  </a:cubicBezTo>
                  <a:lnTo>
                    <a:pt x="8068327" y="3505548"/>
                  </a:lnTo>
                  <a:cubicBezTo>
                    <a:pt x="8164874" y="3553904"/>
                    <a:pt x="8265810" y="3602259"/>
                    <a:pt x="8362358" y="3650615"/>
                  </a:cubicBezTo>
                  <a:cubicBezTo>
                    <a:pt x="8770490" y="3844038"/>
                    <a:pt x="9314667" y="3773702"/>
                    <a:pt x="9547258" y="3338501"/>
                  </a:cubicBezTo>
                  <a:cubicBezTo>
                    <a:pt x="9749130" y="2947259"/>
                    <a:pt x="9670137" y="2362594"/>
                    <a:pt x="9235673" y="2151587"/>
                  </a:cubicBezTo>
                  <a:cubicBezTo>
                    <a:pt x="8085881" y="1593298"/>
                    <a:pt x="6936088" y="1030613"/>
                    <a:pt x="5790684" y="467928"/>
                  </a:cubicBezTo>
                  <a:cubicBezTo>
                    <a:pt x="5641475" y="397593"/>
                    <a:pt x="5496653" y="322861"/>
                    <a:pt x="5347444" y="252525"/>
                  </a:cubicBezTo>
                  <a:cubicBezTo>
                    <a:pt x="5196040" y="182190"/>
                    <a:pt x="5053413" y="147022"/>
                    <a:pt x="4910237" y="147022"/>
                  </a:cubicBezTo>
                  <a:close/>
                  <a:moveTo>
                    <a:pt x="0" y="0"/>
                  </a:moveTo>
                  <a:lnTo>
                    <a:pt x="9816129" y="0"/>
                  </a:lnTo>
                  <a:lnTo>
                    <a:pt x="9816129" y="9006804"/>
                  </a:lnTo>
                  <a:lnTo>
                    <a:pt x="0" y="9006804"/>
                  </a:lnTo>
                  <a:close/>
                </a:path>
              </a:pathLst>
            </a:custGeom>
            <a:solidFill>
              <a:schemeClr val="bg2"/>
            </a:solidFill>
            <a:ln>
              <a:noFill/>
            </a:ln>
            <a:effectLst/>
          </p:spPr>
          <p:txBody>
            <a:bodyPr wrap="square" anchor="ctr">
              <a:noAutofit/>
            </a:bodyPr>
            <a:lstStyle/>
            <a:p>
              <a:endParaRPr lang="en-US" sz="3599" dirty="0">
                <a:latin typeface="Poppins" pitchFamily="2" charset="77"/>
              </a:endParaRPr>
            </a:p>
          </p:txBody>
        </p:sp>
      </p:grpSp>
      <p:sp>
        <p:nvSpPr>
          <p:cNvPr id="25" name="Line 147">
            <a:extLst>
              <a:ext uri="{FF2B5EF4-FFF2-40B4-BE49-F238E27FC236}">
                <a16:creationId xmlns:a16="http://schemas.microsoft.com/office/drawing/2014/main" id="{F999B487-773B-304C-8199-F170DD856465}"/>
              </a:ext>
            </a:extLst>
          </p:cNvPr>
          <p:cNvSpPr>
            <a:spLocks noChangeShapeType="1"/>
          </p:cNvSpPr>
          <p:nvPr/>
        </p:nvSpPr>
        <p:spPr bwMode="auto">
          <a:xfrm>
            <a:off x="12595307" y="5159764"/>
            <a:ext cx="2263136" cy="0"/>
          </a:xfrm>
          <a:prstGeom prst="line">
            <a:avLst/>
          </a:prstGeom>
          <a:noFill/>
          <a:ln w="1270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3599" dirty="0">
              <a:latin typeface="Poppins" pitchFamily="2" charset="77"/>
            </a:endParaRPr>
          </a:p>
        </p:txBody>
      </p:sp>
      <p:sp>
        <p:nvSpPr>
          <p:cNvPr id="26" name="Freeform 148">
            <a:extLst>
              <a:ext uri="{FF2B5EF4-FFF2-40B4-BE49-F238E27FC236}">
                <a16:creationId xmlns:a16="http://schemas.microsoft.com/office/drawing/2014/main" id="{7A02F774-F9F7-D442-9C77-4D63DC8892B6}"/>
              </a:ext>
            </a:extLst>
          </p:cNvPr>
          <p:cNvSpPr>
            <a:spLocks noChangeArrowheads="1"/>
          </p:cNvSpPr>
          <p:nvPr/>
        </p:nvSpPr>
        <p:spPr bwMode="auto">
          <a:xfrm>
            <a:off x="13886180" y="4533559"/>
            <a:ext cx="1257905" cy="1257909"/>
          </a:xfrm>
          <a:custGeom>
            <a:avLst/>
            <a:gdLst>
              <a:gd name="T0" fmla="*/ 1008 w 1009"/>
              <a:gd name="T1" fmla="*/ 503 h 1008"/>
              <a:gd name="T2" fmla="*/ 1008 w 1009"/>
              <a:gd name="T3" fmla="*/ 503 h 1008"/>
              <a:gd name="T4" fmla="*/ 504 w 1009"/>
              <a:gd name="T5" fmla="*/ 1007 h 1008"/>
              <a:gd name="T6" fmla="*/ 504 w 1009"/>
              <a:gd name="T7" fmla="*/ 1007 h 1008"/>
              <a:gd name="T8" fmla="*/ 0 w 1009"/>
              <a:gd name="T9" fmla="*/ 503 h 1008"/>
              <a:gd name="T10" fmla="*/ 0 w 1009"/>
              <a:gd name="T11" fmla="*/ 503 h 1008"/>
              <a:gd name="T12" fmla="*/ 504 w 1009"/>
              <a:gd name="T13" fmla="*/ 0 h 1008"/>
              <a:gd name="T14" fmla="*/ 504 w 1009"/>
              <a:gd name="T15" fmla="*/ 0 h 1008"/>
              <a:gd name="T16" fmla="*/ 1008 w 1009"/>
              <a:gd name="T17" fmla="*/ 503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9" h="1008">
                <a:moveTo>
                  <a:pt x="1008" y="503"/>
                </a:moveTo>
                <a:lnTo>
                  <a:pt x="1008" y="503"/>
                </a:lnTo>
                <a:cubicBezTo>
                  <a:pt x="1008" y="782"/>
                  <a:pt x="782" y="1007"/>
                  <a:pt x="504" y="1007"/>
                </a:cubicBezTo>
                <a:lnTo>
                  <a:pt x="504" y="1007"/>
                </a:lnTo>
                <a:cubicBezTo>
                  <a:pt x="226" y="1007"/>
                  <a:pt x="0" y="782"/>
                  <a:pt x="0" y="503"/>
                </a:cubicBezTo>
                <a:lnTo>
                  <a:pt x="0" y="503"/>
                </a:lnTo>
                <a:cubicBezTo>
                  <a:pt x="0" y="225"/>
                  <a:pt x="226" y="0"/>
                  <a:pt x="504" y="0"/>
                </a:cubicBezTo>
                <a:lnTo>
                  <a:pt x="504" y="0"/>
                </a:lnTo>
                <a:cubicBezTo>
                  <a:pt x="782" y="0"/>
                  <a:pt x="1008" y="225"/>
                  <a:pt x="1008" y="503"/>
                </a:cubicBezTo>
              </a:path>
            </a:pathLst>
          </a:custGeom>
          <a:solidFill>
            <a:schemeClr val="accent1"/>
          </a:solidFill>
          <a:ln>
            <a:noFill/>
          </a:ln>
          <a:effectLst/>
        </p:spPr>
        <p:txBody>
          <a:bodyPr wrap="none" anchor="ctr"/>
          <a:lstStyle/>
          <a:p>
            <a:endParaRPr lang="en-US" sz="3599" dirty="0">
              <a:latin typeface="Poppins" pitchFamily="2" charset="77"/>
            </a:endParaRPr>
          </a:p>
        </p:txBody>
      </p:sp>
      <p:sp>
        <p:nvSpPr>
          <p:cNvPr id="27" name="Line 220">
            <a:extLst>
              <a:ext uri="{FF2B5EF4-FFF2-40B4-BE49-F238E27FC236}">
                <a16:creationId xmlns:a16="http://schemas.microsoft.com/office/drawing/2014/main" id="{0879A74A-8CF7-DA48-9428-4EA47C77C7B6}"/>
              </a:ext>
            </a:extLst>
          </p:cNvPr>
          <p:cNvSpPr>
            <a:spLocks noChangeShapeType="1"/>
          </p:cNvSpPr>
          <p:nvPr/>
        </p:nvSpPr>
        <p:spPr bwMode="auto">
          <a:xfrm>
            <a:off x="12595307" y="7992123"/>
            <a:ext cx="2263136" cy="0"/>
          </a:xfrm>
          <a:prstGeom prst="line">
            <a:avLst/>
          </a:prstGeom>
          <a:noFill/>
          <a:ln w="1270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3599" dirty="0">
              <a:latin typeface="Poppins" pitchFamily="2" charset="77"/>
            </a:endParaRPr>
          </a:p>
        </p:txBody>
      </p:sp>
      <p:sp>
        <p:nvSpPr>
          <p:cNvPr id="28" name="Freeform 221">
            <a:extLst>
              <a:ext uri="{FF2B5EF4-FFF2-40B4-BE49-F238E27FC236}">
                <a16:creationId xmlns:a16="http://schemas.microsoft.com/office/drawing/2014/main" id="{89BCC5DB-0491-7440-AA35-B44D61A2BD05}"/>
              </a:ext>
            </a:extLst>
          </p:cNvPr>
          <p:cNvSpPr>
            <a:spLocks noChangeArrowheads="1"/>
          </p:cNvSpPr>
          <p:nvPr/>
        </p:nvSpPr>
        <p:spPr bwMode="auto">
          <a:xfrm>
            <a:off x="13886180" y="7365920"/>
            <a:ext cx="1257905" cy="1257909"/>
          </a:xfrm>
          <a:custGeom>
            <a:avLst/>
            <a:gdLst>
              <a:gd name="T0" fmla="*/ 1008 w 1009"/>
              <a:gd name="T1" fmla="*/ 503 h 1008"/>
              <a:gd name="T2" fmla="*/ 1008 w 1009"/>
              <a:gd name="T3" fmla="*/ 503 h 1008"/>
              <a:gd name="T4" fmla="*/ 504 w 1009"/>
              <a:gd name="T5" fmla="*/ 1007 h 1008"/>
              <a:gd name="T6" fmla="*/ 504 w 1009"/>
              <a:gd name="T7" fmla="*/ 1007 h 1008"/>
              <a:gd name="T8" fmla="*/ 0 w 1009"/>
              <a:gd name="T9" fmla="*/ 503 h 1008"/>
              <a:gd name="T10" fmla="*/ 0 w 1009"/>
              <a:gd name="T11" fmla="*/ 503 h 1008"/>
              <a:gd name="T12" fmla="*/ 504 w 1009"/>
              <a:gd name="T13" fmla="*/ 0 h 1008"/>
              <a:gd name="T14" fmla="*/ 504 w 1009"/>
              <a:gd name="T15" fmla="*/ 0 h 1008"/>
              <a:gd name="T16" fmla="*/ 1008 w 1009"/>
              <a:gd name="T17" fmla="*/ 503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9" h="1008">
                <a:moveTo>
                  <a:pt x="1008" y="503"/>
                </a:moveTo>
                <a:lnTo>
                  <a:pt x="1008" y="503"/>
                </a:lnTo>
                <a:cubicBezTo>
                  <a:pt x="1008" y="781"/>
                  <a:pt x="782" y="1007"/>
                  <a:pt x="504" y="1007"/>
                </a:cubicBezTo>
                <a:lnTo>
                  <a:pt x="504" y="1007"/>
                </a:lnTo>
                <a:cubicBezTo>
                  <a:pt x="226" y="1007"/>
                  <a:pt x="0" y="781"/>
                  <a:pt x="0" y="503"/>
                </a:cubicBezTo>
                <a:lnTo>
                  <a:pt x="0" y="503"/>
                </a:lnTo>
                <a:cubicBezTo>
                  <a:pt x="0" y="226"/>
                  <a:pt x="226" y="0"/>
                  <a:pt x="504" y="0"/>
                </a:cubicBezTo>
                <a:lnTo>
                  <a:pt x="504" y="0"/>
                </a:lnTo>
                <a:cubicBezTo>
                  <a:pt x="782" y="0"/>
                  <a:pt x="1008" y="226"/>
                  <a:pt x="1008" y="503"/>
                </a:cubicBezTo>
              </a:path>
            </a:pathLst>
          </a:custGeom>
          <a:solidFill>
            <a:schemeClr val="accent2"/>
          </a:solidFill>
          <a:ln>
            <a:noFill/>
          </a:ln>
          <a:effectLst/>
        </p:spPr>
        <p:txBody>
          <a:bodyPr wrap="none" anchor="ctr"/>
          <a:lstStyle/>
          <a:p>
            <a:endParaRPr lang="en-US" sz="3599" dirty="0">
              <a:latin typeface="Poppins" pitchFamily="2" charset="77"/>
            </a:endParaRPr>
          </a:p>
        </p:txBody>
      </p:sp>
      <p:sp>
        <p:nvSpPr>
          <p:cNvPr id="29" name="Line 293">
            <a:extLst>
              <a:ext uri="{FF2B5EF4-FFF2-40B4-BE49-F238E27FC236}">
                <a16:creationId xmlns:a16="http://schemas.microsoft.com/office/drawing/2014/main" id="{CA56687B-E0C0-8A4D-8435-4229A8E5F568}"/>
              </a:ext>
            </a:extLst>
          </p:cNvPr>
          <p:cNvSpPr>
            <a:spLocks noChangeShapeType="1"/>
          </p:cNvSpPr>
          <p:nvPr/>
        </p:nvSpPr>
        <p:spPr bwMode="auto">
          <a:xfrm>
            <a:off x="12595307" y="10844347"/>
            <a:ext cx="2263136" cy="0"/>
          </a:xfrm>
          <a:prstGeom prst="line">
            <a:avLst/>
          </a:prstGeom>
          <a:noFill/>
          <a:ln w="12700" cap="flat">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3599" dirty="0">
              <a:latin typeface="Poppins" pitchFamily="2" charset="77"/>
            </a:endParaRPr>
          </a:p>
        </p:txBody>
      </p:sp>
      <p:sp>
        <p:nvSpPr>
          <p:cNvPr id="30" name="Freeform 294">
            <a:extLst>
              <a:ext uri="{FF2B5EF4-FFF2-40B4-BE49-F238E27FC236}">
                <a16:creationId xmlns:a16="http://schemas.microsoft.com/office/drawing/2014/main" id="{16780102-45F3-034C-8F19-9AC3CF083233}"/>
              </a:ext>
            </a:extLst>
          </p:cNvPr>
          <p:cNvSpPr>
            <a:spLocks noChangeArrowheads="1"/>
          </p:cNvSpPr>
          <p:nvPr/>
        </p:nvSpPr>
        <p:spPr bwMode="auto">
          <a:xfrm>
            <a:off x="13886180" y="10212653"/>
            <a:ext cx="1257905" cy="1257905"/>
          </a:xfrm>
          <a:custGeom>
            <a:avLst/>
            <a:gdLst>
              <a:gd name="T0" fmla="*/ 1008 w 1009"/>
              <a:gd name="T1" fmla="*/ 504 h 1009"/>
              <a:gd name="T2" fmla="*/ 1008 w 1009"/>
              <a:gd name="T3" fmla="*/ 504 h 1009"/>
              <a:gd name="T4" fmla="*/ 504 w 1009"/>
              <a:gd name="T5" fmla="*/ 1008 h 1009"/>
              <a:gd name="T6" fmla="*/ 504 w 1009"/>
              <a:gd name="T7" fmla="*/ 1008 h 1009"/>
              <a:gd name="T8" fmla="*/ 0 w 1009"/>
              <a:gd name="T9" fmla="*/ 504 h 1009"/>
              <a:gd name="T10" fmla="*/ 0 w 1009"/>
              <a:gd name="T11" fmla="*/ 504 h 1009"/>
              <a:gd name="T12" fmla="*/ 504 w 1009"/>
              <a:gd name="T13" fmla="*/ 0 h 1009"/>
              <a:gd name="T14" fmla="*/ 504 w 1009"/>
              <a:gd name="T15" fmla="*/ 0 h 1009"/>
              <a:gd name="T16" fmla="*/ 1008 w 1009"/>
              <a:gd name="T17" fmla="*/ 504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9" h="1009">
                <a:moveTo>
                  <a:pt x="1008" y="504"/>
                </a:moveTo>
                <a:lnTo>
                  <a:pt x="1008" y="504"/>
                </a:lnTo>
                <a:cubicBezTo>
                  <a:pt x="1008" y="783"/>
                  <a:pt x="782" y="1008"/>
                  <a:pt x="504" y="1008"/>
                </a:cubicBezTo>
                <a:lnTo>
                  <a:pt x="504" y="1008"/>
                </a:lnTo>
                <a:cubicBezTo>
                  <a:pt x="226" y="1008"/>
                  <a:pt x="0" y="783"/>
                  <a:pt x="0" y="504"/>
                </a:cubicBezTo>
                <a:lnTo>
                  <a:pt x="0" y="504"/>
                </a:lnTo>
                <a:cubicBezTo>
                  <a:pt x="0" y="226"/>
                  <a:pt x="226" y="0"/>
                  <a:pt x="504" y="0"/>
                </a:cubicBezTo>
                <a:lnTo>
                  <a:pt x="504" y="0"/>
                </a:lnTo>
                <a:cubicBezTo>
                  <a:pt x="782" y="0"/>
                  <a:pt x="1008" y="226"/>
                  <a:pt x="1008" y="504"/>
                </a:cubicBezTo>
              </a:path>
            </a:pathLst>
          </a:custGeom>
          <a:solidFill>
            <a:schemeClr val="accent3"/>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BFCF565E-8931-FC4F-B636-F1C52BD759A1}"/>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a:solidFill>
                  <a:schemeClr val="tx2"/>
                </a:solidFill>
                <a:latin typeface="Poppins" pitchFamily="2" charset="77"/>
                <a:cs typeface="Poppins" pitchFamily="2" charset="77"/>
              </a:rPr>
              <a:t>Financiële </a:t>
            </a:r>
            <a:r>
              <a:rPr lang="en-US" sz="7400" b="1" spc="-290" dirty="0" err="1">
                <a:solidFill>
                  <a:schemeClr val="tx2"/>
                </a:solidFill>
                <a:latin typeface="Poppins" pitchFamily="2" charset="77"/>
                <a:cs typeface="Poppins" pitchFamily="2" charset="77"/>
              </a:rPr>
              <a:t>situatie</a:t>
            </a:r>
            <a:r>
              <a:rPr lang="en-US" sz="7400" b="1" spc="-290" dirty="0">
                <a:solidFill>
                  <a:schemeClr val="tx2"/>
                </a:solidFill>
                <a:latin typeface="Poppins" pitchFamily="2" charset="77"/>
                <a:cs typeface="Poppins" pitchFamily="2" charset="77"/>
              </a:rPr>
              <a:t> van de </a:t>
            </a:r>
            <a:r>
              <a:rPr lang="en-US" sz="7400" b="1" spc="-290" dirty="0" err="1">
                <a:solidFill>
                  <a:schemeClr val="tx2"/>
                </a:solidFill>
                <a:latin typeface="Poppins" pitchFamily="2" charset="77"/>
                <a:cs typeface="Poppins" pitchFamily="2" charset="77"/>
              </a:rPr>
              <a:t>woning</a:t>
            </a:r>
            <a:endParaRPr lang="en-US" sz="7400" b="1" spc="-290" dirty="0">
              <a:solidFill>
                <a:schemeClr val="tx2"/>
              </a:solidFill>
              <a:latin typeface="Poppins" pitchFamily="2" charset="77"/>
              <a:cs typeface="Poppins" pitchFamily="2" charset="77"/>
            </a:endParaRPr>
          </a:p>
        </p:txBody>
      </p:sp>
      <p:sp>
        <p:nvSpPr>
          <p:cNvPr id="5" name="TextBox 4">
            <a:extLst>
              <a:ext uri="{FF2B5EF4-FFF2-40B4-BE49-F238E27FC236}">
                <a16:creationId xmlns:a16="http://schemas.microsoft.com/office/drawing/2014/main" id="{0D353350-2875-BF4F-9C1C-24DF7C1CB493}"/>
              </a:ext>
            </a:extLst>
          </p:cNvPr>
          <p:cNvSpPr txBox="1"/>
          <p:nvPr/>
        </p:nvSpPr>
        <p:spPr>
          <a:xfrm>
            <a:off x="1520827" y="1895487"/>
            <a:ext cx="21335998" cy="553998"/>
          </a:xfrm>
          <a:prstGeom prst="rect">
            <a:avLst/>
          </a:prstGeom>
          <a:noFill/>
        </p:spPr>
        <p:txBody>
          <a:bodyPr wrap="square" rtlCol="0">
            <a:spAutoFit/>
          </a:bodyPr>
          <a:lstStyle/>
          <a:p>
            <a:pPr algn="ctr"/>
            <a:r>
              <a:rPr lang="en-US" sz="3000" spc="-120" dirty="0">
                <a:latin typeface="Poppins" pitchFamily="2" charset="77"/>
                <a:cs typeface="Poppins" pitchFamily="2" charset="77"/>
              </a:rPr>
              <a:t>Het </a:t>
            </a:r>
            <a:r>
              <a:rPr lang="en-US" sz="3000" spc="-120" dirty="0" err="1">
                <a:latin typeface="Poppins" pitchFamily="2" charset="77"/>
                <a:cs typeface="Poppins" pitchFamily="2" charset="77"/>
              </a:rPr>
              <a:t>verzilveren</a:t>
            </a:r>
            <a:r>
              <a:rPr lang="en-US" sz="3000" spc="-120" dirty="0">
                <a:latin typeface="Poppins" pitchFamily="2" charset="77"/>
                <a:cs typeface="Poppins" pitchFamily="2" charset="77"/>
              </a:rPr>
              <a:t> van het </a:t>
            </a:r>
            <a:r>
              <a:rPr lang="en-US" sz="3000" spc="-120" dirty="0" err="1">
                <a:latin typeface="Poppins" pitchFamily="2" charset="77"/>
                <a:cs typeface="Poppins" pitchFamily="2" charset="77"/>
              </a:rPr>
              <a:t>versteende</a:t>
            </a:r>
            <a:r>
              <a:rPr lang="en-US" sz="3000" spc="-120" dirty="0">
                <a:latin typeface="Poppins" pitchFamily="2" charset="77"/>
                <a:cs typeface="Poppins" pitchFamily="2" charset="77"/>
              </a:rPr>
              <a:t> </a:t>
            </a:r>
            <a:r>
              <a:rPr lang="en-US" sz="3000" spc="-120" dirty="0" err="1">
                <a:latin typeface="Poppins" pitchFamily="2" charset="77"/>
                <a:cs typeface="Poppins" pitchFamily="2" charset="77"/>
              </a:rPr>
              <a:t>vermogen</a:t>
            </a:r>
            <a:endParaRPr lang="en-US" sz="3000" spc="-120" dirty="0">
              <a:latin typeface="Poppins" pitchFamily="2" charset="77"/>
              <a:cs typeface="Poppins" pitchFamily="2" charset="77"/>
            </a:endParaRPr>
          </a:p>
        </p:txBody>
      </p:sp>
      <p:sp>
        <p:nvSpPr>
          <p:cNvPr id="8" name="TextBox 7">
            <a:extLst>
              <a:ext uri="{FF2B5EF4-FFF2-40B4-BE49-F238E27FC236}">
                <a16:creationId xmlns:a16="http://schemas.microsoft.com/office/drawing/2014/main" id="{CAEB4C48-F28D-0F4B-8912-81F683254233}"/>
              </a:ext>
            </a:extLst>
          </p:cNvPr>
          <p:cNvSpPr txBox="1"/>
          <p:nvPr/>
        </p:nvSpPr>
        <p:spPr>
          <a:xfrm>
            <a:off x="15767820" y="4312698"/>
            <a:ext cx="6886976" cy="646331"/>
          </a:xfrm>
          <a:prstGeom prst="rect">
            <a:avLst/>
          </a:prstGeom>
          <a:noFill/>
        </p:spPr>
        <p:txBody>
          <a:bodyPr wrap="square" rtlCol="0" anchor="b">
            <a:spAutoFit/>
          </a:bodyPr>
          <a:lstStyle/>
          <a:p>
            <a:r>
              <a:rPr lang="en-US" b="1" spc="-30" dirty="0">
                <a:solidFill>
                  <a:schemeClr val="tx2"/>
                </a:solidFill>
                <a:latin typeface="Poppins" pitchFamily="2" charset="77"/>
                <a:cs typeface="Poppins" pitchFamily="2" charset="77"/>
              </a:rPr>
              <a:t>65 – 75 </a:t>
            </a:r>
            <a:r>
              <a:rPr lang="en-US" b="1" spc="-30" dirty="0" err="1">
                <a:solidFill>
                  <a:schemeClr val="tx2"/>
                </a:solidFill>
                <a:latin typeface="Poppins" pitchFamily="2" charset="77"/>
                <a:cs typeface="Poppins" pitchFamily="2" charset="77"/>
              </a:rPr>
              <a:t>jaar</a:t>
            </a:r>
            <a:endParaRPr lang="en-US" b="1" spc="-30" dirty="0">
              <a:solidFill>
                <a:schemeClr val="tx2"/>
              </a:solidFill>
              <a:latin typeface="Poppins" pitchFamily="2" charset="77"/>
              <a:cs typeface="Poppins" pitchFamily="2" charset="77"/>
            </a:endParaRPr>
          </a:p>
        </p:txBody>
      </p:sp>
      <p:sp>
        <p:nvSpPr>
          <p:cNvPr id="9" name="TextBox 8">
            <a:extLst>
              <a:ext uri="{FF2B5EF4-FFF2-40B4-BE49-F238E27FC236}">
                <a16:creationId xmlns:a16="http://schemas.microsoft.com/office/drawing/2014/main" id="{18C51349-4A8F-1941-8AF9-6D1CD30F541E}"/>
              </a:ext>
            </a:extLst>
          </p:cNvPr>
          <p:cNvSpPr txBox="1"/>
          <p:nvPr/>
        </p:nvSpPr>
        <p:spPr>
          <a:xfrm>
            <a:off x="15767822" y="5001803"/>
            <a:ext cx="7606531" cy="1477328"/>
          </a:xfrm>
          <a:prstGeom prst="rect">
            <a:avLst/>
          </a:prstGeom>
          <a:noFill/>
        </p:spPr>
        <p:txBody>
          <a:bodyPr wrap="square" rtlCol="0">
            <a:spAutoFit/>
          </a:bodyPr>
          <a:lstStyle/>
          <a:p>
            <a:pPr>
              <a:lnSpc>
                <a:spcPts val="3600"/>
              </a:lnSpc>
            </a:pPr>
            <a:r>
              <a:rPr lang="nl-NL" sz="3200" spc="-20" dirty="0">
                <a:latin typeface="Poppins" pitchFamily="2" charset="77"/>
                <a:cs typeface="Poppins" pitchFamily="2" charset="77"/>
              </a:rPr>
              <a:t>69% bestaande hypotheek</a:t>
            </a:r>
          </a:p>
          <a:p>
            <a:pPr>
              <a:lnSpc>
                <a:spcPts val="3600"/>
              </a:lnSpc>
            </a:pPr>
            <a:r>
              <a:rPr lang="nl-NL" sz="3200" spc="-20" dirty="0">
                <a:latin typeface="Poppins" pitchFamily="2" charset="77"/>
                <a:cs typeface="Poppins" pitchFamily="2" charset="77"/>
              </a:rPr>
              <a:t>Gemiddelde hypotheek van € 182.551,-</a:t>
            </a:r>
          </a:p>
          <a:p>
            <a:pPr>
              <a:lnSpc>
                <a:spcPts val="3600"/>
              </a:lnSpc>
            </a:pPr>
            <a:r>
              <a:rPr lang="nl-NL" sz="3200" spc="-20" dirty="0">
                <a:latin typeface="Poppins" pitchFamily="2" charset="77"/>
                <a:cs typeface="Poppins" pitchFamily="2" charset="77"/>
              </a:rPr>
              <a:t>Gemiddelde overwaarde van €  373.138,-</a:t>
            </a:r>
            <a:endParaRPr lang="en-US" sz="3200" spc="-20" dirty="0">
              <a:latin typeface="Poppins" pitchFamily="2" charset="77"/>
              <a:cs typeface="Poppins" pitchFamily="2" charset="77"/>
            </a:endParaRPr>
          </a:p>
        </p:txBody>
      </p:sp>
      <p:sp>
        <p:nvSpPr>
          <p:cNvPr id="10" name="TextBox 9">
            <a:extLst>
              <a:ext uri="{FF2B5EF4-FFF2-40B4-BE49-F238E27FC236}">
                <a16:creationId xmlns:a16="http://schemas.microsoft.com/office/drawing/2014/main" id="{05FB8564-8922-334C-A3AF-8146C9B2E260}"/>
              </a:ext>
            </a:extLst>
          </p:cNvPr>
          <p:cNvSpPr txBox="1"/>
          <p:nvPr/>
        </p:nvSpPr>
        <p:spPr>
          <a:xfrm>
            <a:off x="15767820" y="7033591"/>
            <a:ext cx="6886976" cy="646331"/>
          </a:xfrm>
          <a:prstGeom prst="rect">
            <a:avLst/>
          </a:prstGeom>
          <a:noFill/>
        </p:spPr>
        <p:txBody>
          <a:bodyPr wrap="square" rtlCol="0" anchor="b">
            <a:spAutoFit/>
          </a:bodyPr>
          <a:lstStyle/>
          <a:p>
            <a:r>
              <a:rPr lang="en-US" b="1" spc="-30" dirty="0">
                <a:solidFill>
                  <a:schemeClr val="tx2"/>
                </a:solidFill>
                <a:latin typeface="Poppins" pitchFamily="2" charset="77"/>
                <a:cs typeface="Poppins" pitchFamily="2" charset="77"/>
              </a:rPr>
              <a:t>75 – 85 </a:t>
            </a:r>
            <a:r>
              <a:rPr lang="en-US" b="1" spc="-30" dirty="0" err="1">
                <a:solidFill>
                  <a:schemeClr val="tx2"/>
                </a:solidFill>
                <a:latin typeface="Poppins" pitchFamily="2" charset="77"/>
                <a:cs typeface="Poppins" pitchFamily="2" charset="77"/>
              </a:rPr>
              <a:t>jaar</a:t>
            </a:r>
            <a:endParaRPr lang="en-US" b="1" spc="-30" dirty="0">
              <a:solidFill>
                <a:schemeClr val="tx2"/>
              </a:solidFill>
              <a:latin typeface="Poppins" pitchFamily="2" charset="77"/>
              <a:cs typeface="Poppins" pitchFamily="2" charset="77"/>
            </a:endParaRPr>
          </a:p>
        </p:txBody>
      </p:sp>
      <p:sp>
        <p:nvSpPr>
          <p:cNvPr id="11" name="TextBox 10">
            <a:extLst>
              <a:ext uri="{FF2B5EF4-FFF2-40B4-BE49-F238E27FC236}">
                <a16:creationId xmlns:a16="http://schemas.microsoft.com/office/drawing/2014/main" id="{F487D383-F445-3C42-B46D-B5A9174597DB}"/>
              </a:ext>
            </a:extLst>
          </p:cNvPr>
          <p:cNvSpPr txBox="1"/>
          <p:nvPr/>
        </p:nvSpPr>
        <p:spPr>
          <a:xfrm>
            <a:off x="15767822" y="7722696"/>
            <a:ext cx="7606531" cy="1477328"/>
          </a:xfrm>
          <a:prstGeom prst="rect">
            <a:avLst/>
          </a:prstGeom>
          <a:noFill/>
        </p:spPr>
        <p:txBody>
          <a:bodyPr wrap="square" rtlCol="0">
            <a:spAutoFit/>
          </a:bodyPr>
          <a:lstStyle/>
          <a:p>
            <a:pPr>
              <a:lnSpc>
                <a:spcPts val="3600"/>
              </a:lnSpc>
            </a:pPr>
            <a:r>
              <a:rPr lang="nl-NL" sz="3200" spc="-20" dirty="0">
                <a:latin typeface="Poppins" pitchFamily="2" charset="77"/>
                <a:cs typeface="Poppins" pitchFamily="2" charset="77"/>
              </a:rPr>
              <a:t>55% bestaande hypotheek</a:t>
            </a:r>
          </a:p>
          <a:p>
            <a:pPr>
              <a:lnSpc>
                <a:spcPts val="3600"/>
              </a:lnSpc>
            </a:pPr>
            <a:r>
              <a:rPr lang="nl-NL" sz="3200" spc="-20" dirty="0">
                <a:latin typeface="Poppins" pitchFamily="2" charset="77"/>
                <a:cs typeface="Poppins" pitchFamily="2" charset="77"/>
              </a:rPr>
              <a:t>Gemiddelde hypotheek van € 137.073,- </a:t>
            </a:r>
            <a:br>
              <a:rPr lang="nl-NL" sz="3200" spc="-20" dirty="0">
                <a:latin typeface="Poppins" pitchFamily="2" charset="77"/>
                <a:cs typeface="Poppins" pitchFamily="2" charset="77"/>
              </a:rPr>
            </a:br>
            <a:r>
              <a:rPr lang="nl-NL" sz="3200" spc="-20" dirty="0">
                <a:latin typeface="Poppins" pitchFamily="2" charset="77"/>
                <a:cs typeface="Poppins" pitchFamily="2" charset="77"/>
              </a:rPr>
              <a:t>Gemiddelde overwaarde van € 403.147,-</a:t>
            </a:r>
            <a:endParaRPr lang="en-US" sz="3200" spc="-20" dirty="0">
              <a:latin typeface="Poppins" pitchFamily="2" charset="77"/>
              <a:cs typeface="Poppins" pitchFamily="2" charset="77"/>
            </a:endParaRPr>
          </a:p>
        </p:txBody>
      </p:sp>
      <p:sp>
        <p:nvSpPr>
          <p:cNvPr id="12" name="TextBox 11">
            <a:extLst>
              <a:ext uri="{FF2B5EF4-FFF2-40B4-BE49-F238E27FC236}">
                <a16:creationId xmlns:a16="http://schemas.microsoft.com/office/drawing/2014/main" id="{ACD4C4BE-0582-264D-B382-D386CF57F700}"/>
              </a:ext>
            </a:extLst>
          </p:cNvPr>
          <p:cNvSpPr txBox="1"/>
          <p:nvPr/>
        </p:nvSpPr>
        <p:spPr>
          <a:xfrm>
            <a:off x="15767820" y="9988559"/>
            <a:ext cx="6886976" cy="646331"/>
          </a:xfrm>
          <a:prstGeom prst="rect">
            <a:avLst/>
          </a:prstGeom>
          <a:noFill/>
        </p:spPr>
        <p:txBody>
          <a:bodyPr wrap="square" rtlCol="0" anchor="b">
            <a:spAutoFit/>
          </a:bodyPr>
          <a:lstStyle/>
          <a:p>
            <a:r>
              <a:rPr lang="en-US" b="1" spc="-30" dirty="0">
                <a:solidFill>
                  <a:schemeClr val="tx2"/>
                </a:solidFill>
                <a:latin typeface="Poppins" pitchFamily="2" charset="77"/>
                <a:cs typeface="Poppins" pitchFamily="2" charset="77"/>
              </a:rPr>
              <a:t>85 +</a:t>
            </a:r>
          </a:p>
        </p:txBody>
      </p:sp>
      <p:sp>
        <p:nvSpPr>
          <p:cNvPr id="13" name="TextBox 12">
            <a:extLst>
              <a:ext uri="{FF2B5EF4-FFF2-40B4-BE49-F238E27FC236}">
                <a16:creationId xmlns:a16="http://schemas.microsoft.com/office/drawing/2014/main" id="{85FE40EE-1530-7548-8420-FCAB28DCE13D}"/>
              </a:ext>
            </a:extLst>
          </p:cNvPr>
          <p:cNvSpPr txBox="1"/>
          <p:nvPr/>
        </p:nvSpPr>
        <p:spPr>
          <a:xfrm>
            <a:off x="15767822" y="10677665"/>
            <a:ext cx="7606531" cy="1477328"/>
          </a:xfrm>
          <a:prstGeom prst="rect">
            <a:avLst/>
          </a:prstGeom>
          <a:noFill/>
        </p:spPr>
        <p:txBody>
          <a:bodyPr wrap="square" rtlCol="0">
            <a:spAutoFit/>
          </a:bodyPr>
          <a:lstStyle/>
          <a:p>
            <a:pPr>
              <a:lnSpc>
                <a:spcPts val="3600"/>
              </a:lnSpc>
            </a:pPr>
            <a:r>
              <a:rPr lang="nl-NL" sz="3200" spc="-20" dirty="0">
                <a:latin typeface="Poppins" pitchFamily="2" charset="77"/>
                <a:cs typeface="Poppins" pitchFamily="2" charset="77"/>
              </a:rPr>
              <a:t>36% bestaande hypotheek</a:t>
            </a:r>
          </a:p>
          <a:p>
            <a:pPr>
              <a:lnSpc>
                <a:spcPts val="3600"/>
              </a:lnSpc>
            </a:pPr>
            <a:r>
              <a:rPr lang="nl-NL" sz="3200" spc="-20" dirty="0">
                <a:latin typeface="Poppins" pitchFamily="2" charset="77"/>
                <a:cs typeface="Poppins" pitchFamily="2" charset="77"/>
              </a:rPr>
              <a:t>Gemiddelde hypotheek van € 113.595,-</a:t>
            </a:r>
            <a:br>
              <a:rPr lang="nl-NL" sz="3200" spc="-20" dirty="0">
                <a:latin typeface="Poppins" pitchFamily="2" charset="77"/>
                <a:cs typeface="Poppins" pitchFamily="2" charset="77"/>
              </a:rPr>
            </a:br>
            <a:r>
              <a:rPr lang="nl-NL" sz="3200" spc="-20" dirty="0">
                <a:latin typeface="Poppins" pitchFamily="2" charset="77"/>
                <a:cs typeface="Poppins" pitchFamily="2" charset="77"/>
              </a:rPr>
              <a:t>Gemiddelde overwaarde van € 424.544,-</a:t>
            </a:r>
            <a:endParaRPr lang="en-US" sz="3200" spc="-20" dirty="0">
              <a:latin typeface="Poppins" pitchFamily="2" charset="77"/>
              <a:cs typeface="Poppins" pitchFamily="2" charset="77"/>
            </a:endParaRPr>
          </a:p>
        </p:txBody>
      </p:sp>
      <p:pic>
        <p:nvPicPr>
          <p:cNvPr id="33" name="Afbeelding 32">
            <a:extLst>
              <a:ext uri="{FF2B5EF4-FFF2-40B4-BE49-F238E27FC236}">
                <a16:creationId xmlns:a16="http://schemas.microsoft.com/office/drawing/2014/main" id="{2B7B18C0-8F97-4F89-A938-7FBEF19DF44B}"/>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2121996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356">
            <a:extLst>
              <a:ext uri="{FF2B5EF4-FFF2-40B4-BE49-F238E27FC236}">
                <a16:creationId xmlns:a16="http://schemas.microsoft.com/office/drawing/2014/main" id="{8BCF458C-4957-0449-A859-5127B808CBBB}"/>
              </a:ext>
            </a:extLst>
          </p:cNvPr>
          <p:cNvSpPr>
            <a:spLocks noChangeArrowheads="1"/>
          </p:cNvSpPr>
          <p:nvPr/>
        </p:nvSpPr>
        <p:spPr bwMode="auto">
          <a:xfrm>
            <a:off x="7538794" y="4071799"/>
            <a:ext cx="4280754" cy="3879605"/>
          </a:xfrm>
          <a:custGeom>
            <a:avLst/>
            <a:gdLst>
              <a:gd name="T0" fmla="*/ 2373 w 3437"/>
              <a:gd name="T1" fmla="*/ 1901 h 3113"/>
              <a:gd name="T2" fmla="*/ 2675 w 3437"/>
              <a:gd name="T3" fmla="*/ 1555 h 3113"/>
              <a:gd name="T4" fmla="*/ 2373 w 3437"/>
              <a:gd name="T5" fmla="*/ 1998 h 3113"/>
              <a:gd name="T6" fmla="*/ 2675 w 3437"/>
              <a:gd name="T7" fmla="*/ 2333 h 3113"/>
              <a:gd name="T8" fmla="*/ 2373 w 3437"/>
              <a:gd name="T9" fmla="*/ 1998 h 3113"/>
              <a:gd name="T10" fmla="*/ 2252 w 3437"/>
              <a:gd name="T11" fmla="*/ 1998 h 3113"/>
              <a:gd name="T12" fmla="*/ 1949 w 3437"/>
              <a:gd name="T13" fmla="*/ 2333 h 3113"/>
              <a:gd name="T14" fmla="*/ 2252 w 3437"/>
              <a:gd name="T15" fmla="*/ 1901 h 3113"/>
              <a:gd name="T16" fmla="*/ 1949 w 3437"/>
              <a:gd name="T17" fmla="*/ 1555 h 3113"/>
              <a:gd name="T18" fmla="*/ 2252 w 3437"/>
              <a:gd name="T19" fmla="*/ 1901 h 3113"/>
              <a:gd name="T20" fmla="*/ 3333 w 3437"/>
              <a:gd name="T21" fmla="*/ 776 h 3113"/>
              <a:gd name="T22" fmla="*/ 3264 w 3437"/>
              <a:gd name="T23" fmla="*/ 727 h 3113"/>
              <a:gd name="T24" fmla="*/ 2036 w 3437"/>
              <a:gd name="T25" fmla="*/ 128 h 3113"/>
              <a:gd name="T26" fmla="*/ 1879 w 3437"/>
              <a:gd name="T27" fmla="*/ 51 h 3113"/>
              <a:gd name="T28" fmla="*/ 1567 w 3437"/>
              <a:gd name="T29" fmla="*/ 51 h 3113"/>
              <a:gd name="T30" fmla="*/ 1551 w 3437"/>
              <a:gd name="T31" fmla="*/ 59 h 3113"/>
              <a:gd name="T32" fmla="*/ 759 w 3437"/>
              <a:gd name="T33" fmla="*/ 445 h 3113"/>
              <a:gd name="T34" fmla="*/ 181 w 3437"/>
              <a:gd name="T35" fmla="*/ 727 h 3113"/>
              <a:gd name="T36" fmla="*/ 114 w 3437"/>
              <a:gd name="T37" fmla="*/ 776 h 3113"/>
              <a:gd name="T38" fmla="*/ 71 w 3437"/>
              <a:gd name="T39" fmla="*/ 1148 h 3113"/>
              <a:gd name="T40" fmla="*/ 493 w 3437"/>
              <a:gd name="T41" fmla="*/ 1259 h 3113"/>
              <a:gd name="T42" fmla="*/ 598 w 3437"/>
              <a:gd name="T43" fmla="*/ 1555 h 3113"/>
              <a:gd name="T44" fmla="*/ 598 w 3437"/>
              <a:gd name="T45" fmla="*/ 2964 h 3113"/>
              <a:gd name="T46" fmla="*/ 746 w 3437"/>
              <a:gd name="T47" fmla="*/ 3112 h 3113"/>
              <a:gd name="T48" fmla="*/ 933 w 3437"/>
              <a:gd name="T49" fmla="*/ 2333 h 3113"/>
              <a:gd name="T50" fmla="*/ 1661 w 3437"/>
              <a:gd name="T51" fmla="*/ 1696 h 3113"/>
              <a:gd name="T52" fmla="*/ 1661 w 3437"/>
              <a:gd name="T53" fmla="*/ 3112 h 3113"/>
              <a:gd name="T54" fmla="*/ 2701 w 3437"/>
              <a:gd name="T55" fmla="*/ 3112 h 3113"/>
              <a:gd name="T56" fmla="*/ 2849 w 3437"/>
              <a:gd name="T57" fmla="*/ 2333 h 3113"/>
              <a:gd name="T58" fmla="*/ 2849 w 3437"/>
              <a:gd name="T59" fmla="*/ 1208 h 3113"/>
              <a:gd name="T60" fmla="*/ 2954 w 3437"/>
              <a:gd name="T61" fmla="*/ 1259 h 3113"/>
              <a:gd name="T62" fmla="*/ 3375 w 3437"/>
              <a:gd name="T63" fmla="*/ 1148 h 3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37" h="3113">
                <a:moveTo>
                  <a:pt x="2675" y="1901"/>
                </a:moveTo>
                <a:lnTo>
                  <a:pt x="2373" y="1901"/>
                </a:lnTo>
                <a:lnTo>
                  <a:pt x="2373" y="1555"/>
                </a:lnTo>
                <a:lnTo>
                  <a:pt x="2675" y="1555"/>
                </a:lnTo>
                <a:lnTo>
                  <a:pt x="2675" y="1901"/>
                </a:lnTo>
                <a:close/>
                <a:moveTo>
                  <a:pt x="2373" y="1998"/>
                </a:moveTo>
                <a:lnTo>
                  <a:pt x="2675" y="1998"/>
                </a:lnTo>
                <a:lnTo>
                  <a:pt x="2675" y="2333"/>
                </a:lnTo>
                <a:lnTo>
                  <a:pt x="2373" y="2333"/>
                </a:lnTo>
                <a:lnTo>
                  <a:pt x="2373" y="1998"/>
                </a:lnTo>
                <a:close/>
                <a:moveTo>
                  <a:pt x="1949" y="1998"/>
                </a:moveTo>
                <a:lnTo>
                  <a:pt x="2252" y="1998"/>
                </a:lnTo>
                <a:lnTo>
                  <a:pt x="2252" y="2333"/>
                </a:lnTo>
                <a:lnTo>
                  <a:pt x="1949" y="2333"/>
                </a:lnTo>
                <a:lnTo>
                  <a:pt x="1949" y="1998"/>
                </a:lnTo>
                <a:close/>
                <a:moveTo>
                  <a:pt x="2252" y="1901"/>
                </a:moveTo>
                <a:lnTo>
                  <a:pt x="1949" y="1901"/>
                </a:lnTo>
                <a:lnTo>
                  <a:pt x="1949" y="1555"/>
                </a:lnTo>
                <a:lnTo>
                  <a:pt x="2252" y="1555"/>
                </a:lnTo>
                <a:lnTo>
                  <a:pt x="2252" y="1901"/>
                </a:lnTo>
                <a:close/>
                <a:moveTo>
                  <a:pt x="3333" y="776"/>
                </a:moveTo>
                <a:lnTo>
                  <a:pt x="3333" y="776"/>
                </a:lnTo>
                <a:cubicBezTo>
                  <a:pt x="3314" y="756"/>
                  <a:pt x="3291" y="740"/>
                  <a:pt x="3264" y="727"/>
                </a:cubicBezTo>
                <a:lnTo>
                  <a:pt x="3264" y="727"/>
                </a:lnTo>
                <a:cubicBezTo>
                  <a:pt x="2855" y="527"/>
                  <a:pt x="2446" y="328"/>
                  <a:pt x="2036" y="128"/>
                </a:cubicBezTo>
                <a:lnTo>
                  <a:pt x="2036" y="128"/>
                </a:lnTo>
                <a:cubicBezTo>
                  <a:pt x="1984" y="103"/>
                  <a:pt x="1932" y="76"/>
                  <a:pt x="1879" y="51"/>
                </a:cubicBezTo>
                <a:lnTo>
                  <a:pt x="1879" y="51"/>
                </a:lnTo>
                <a:cubicBezTo>
                  <a:pt x="1770" y="1"/>
                  <a:pt x="1675" y="0"/>
                  <a:pt x="1567" y="51"/>
                </a:cubicBezTo>
                <a:lnTo>
                  <a:pt x="1567" y="51"/>
                </a:lnTo>
                <a:cubicBezTo>
                  <a:pt x="1562" y="54"/>
                  <a:pt x="1556" y="57"/>
                  <a:pt x="1551" y="59"/>
                </a:cubicBezTo>
                <a:lnTo>
                  <a:pt x="1551" y="59"/>
                </a:lnTo>
                <a:cubicBezTo>
                  <a:pt x="1524" y="72"/>
                  <a:pt x="1497" y="85"/>
                  <a:pt x="1470" y="99"/>
                </a:cubicBezTo>
                <a:lnTo>
                  <a:pt x="759" y="445"/>
                </a:lnTo>
                <a:lnTo>
                  <a:pt x="759" y="445"/>
                </a:lnTo>
                <a:cubicBezTo>
                  <a:pt x="566" y="539"/>
                  <a:pt x="374" y="633"/>
                  <a:pt x="181" y="727"/>
                </a:cubicBezTo>
                <a:lnTo>
                  <a:pt x="181" y="727"/>
                </a:lnTo>
                <a:cubicBezTo>
                  <a:pt x="156" y="739"/>
                  <a:pt x="134" y="756"/>
                  <a:pt x="114" y="776"/>
                </a:cubicBezTo>
                <a:lnTo>
                  <a:pt x="114" y="776"/>
                </a:lnTo>
                <a:cubicBezTo>
                  <a:pt x="22" y="871"/>
                  <a:pt x="0" y="1039"/>
                  <a:pt x="71" y="1148"/>
                </a:cubicBezTo>
                <a:lnTo>
                  <a:pt x="71" y="1148"/>
                </a:lnTo>
                <a:cubicBezTo>
                  <a:pt x="167" y="1298"/>
                  <a:pt x="337" y="1335"/>
                  <a:pt x="493" y="1259"/>
                </a:cubicBezTo>
                <a:lnTo>
                  <a:pt x="598" y="1208"/>
                </a:lnTo>
                <a:lnTo>
                  <a:pt x="598" y="1555"/>
                </a:lnTo>
                <a:lnTo>
                  <a:pt x="598" y="2333"/>
                </a:lnTo>
                <a:lnTo>
                  <a:pt x="598" y="2964"/>
                </a:lnTo>
                <a:lnTo>
                  <a:pt x="598" y="2964"/>
                </a:lnTo>
                <a:cubicBezTo>
                  <a:pt x="598" y="3046"/>
                  <a:pt x="665" y="3112"/>
                  <a:pt x="746" y="3112"/>
                </a:cubicBezTo>
                <a:lnTo>
                  <a:pt x="933" y="3112"/>
                </a:lnTo>
                <a:lnTo>
                  <a:pt x="933" y="2333"/>
                </a:lnTo>
                <a:lnTo>
                  <a:pt x="933" y="1696"/>
                </a:lnTo>
                <a:lnTo>
                  <a:pt x="1661" y="1696"/>
                </a:lnTo>
                <a:lnTo>
                  <a:pt x="1661" y="2333"/>
                </a:lnTo>
                <a:lnTo>
                  <a:pt x="1661" y="3112"/>
                </a:lnTo>
                <a:lnTo>
                  <a:pt x="2701" y="3112"/>
                </a:lnTo>
                <a:lnTo>
                  <a:pt x="2701" y="3112"/>
                </a:lnTo>
                <a:cubicBezTo>
                  <a:pt x="2782" y="3112"/>
                  <a:pt x="2849" y="3046"/>
                  <a:pt x="2849" y="2964"/>
                </a:cubicBezTo>
                <a:lnTo>
                  <a:pt x="2849" y="2333"/>
                </a:lnTo>
                <a:lnTo>
                  <a:pt x="2849" y="1555"/>
                </a:lnTo>
                <a:lnTo>
                  <a:pt x="2849" y="1208"/>
                </a:lnTo>
                <a:lnTo>
                  <a:pt x="2954" y="1259"/>
                </a:lnTo>
                <a:lnTo>
                  <a:pt x="2954" y="1259"/>
                </a:lnTo>
                <a:cubicBezTo>
                  <a:pt x="3098" y="1329"/>
                  <a:pt x="3294" y="1303"/>
                  <a:pt x="3375" y="1148"/>
                </a:cubicBezTo>
                <a:lnTo>
                  <a:pt x="3375" y="1148"/>
                </a:lnTo>
                <a:cubicBezTo>
                  <a:pt x="3436" y="1033"/>
                  <a:pt x="3426" y="871"/>
                  <a:pt x="3333" y="776"/>
                </a:cubicBezTo>
                <a:close/>
              </a:path>
            </a:pathLst>
          </a:custGeom>
          <a:solidFill>
            <a:srgbClr val="EC4687"/>
          </a:solidFill>
          <a:ln>
            <a:noFill/>
          </a:ln>
          <a:effectLst/>
        </p:spPr>
        <p:txBody>
          <a:bodyPr wrap="none" anchor="ctr"/>
          <a:lstStyle/>
          <a:p>
            <a:endParaRPr lang="en-US" sz="6532" dirty="0">
              <a:solidFill>
                <a:srgbClr val="EC4687"/>
              </a:solidFill>
              <a:latin typeface="Poppins" pitchFamily="2" charset="77"/>
            </a:endParaRPr>
          </a:p>
        </p:txBody>
      </p:sp>
      <p:sp>
        <p:nvSpPr>
          <p:cNvPr id="23" name="Freeform 370">
            <a:extLst>
              <a:ext uri="{FF2B5EF4-FFF2-40B4-BE49-F238E27FC236}">
                <a16:creationId xmlns:a16="http://schemas.microsoft.com/office/drawing/2014/main" id="{B22AE41F-22E1-6C4A-8A15-4FCBB01E634E}"/>
              </a:ext>
            </a:extLst>
          </p:cNvPr>
          <p:cNvSpPr>
            <a:spLocks noChangeArrowheads="1"/>
          </p:cNvSpPr>
          <p:nvPr/>
        </p:nvSpPr>
        <p:spPr bwMode="auto">
          <a:xfrm>
            <a:off x="6983777" y="3577227"/>
            <a:ext cx="10281508" cy="4879732"/>
          </a:xfrm>
          <a:prstGeom prst="roundRect">
            <a:avLst>
              <a:gd name="adj" fmla="val 8406"/>
            </a:avLst>
          </a:prstGeom>
          <a:noFill/>
          <a:ln w="12700" cap="flat">
            <a:solidFill>
              <a:schemeClr val="accent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Poppins" pitchFamily="2" charset="77"/>
            </a:endParaRPr>
          </a:p>
        </p:txBody>
      </p:sp>
      <p:sp>
        <p:nvSpPr>
          <p:cNvPr id="26" name="Freeform 384">
            <a:extLst>
              <a:ext uri="{FF2B5EF4-FFF2-40B4-BE49-F238E27FC236}">
                <a16:creationId xmlns:a16="http://schemas.microsoft.com/office/drawing/2014/main" id="{52666B96-9331-0746-BB3D-1C8D938A608F}"/>
              </a:ext>
            </a:extLst>
          </p:cNvPr>
          <p:cNvSpPr>
            <a:spLocks noChangeArrowheads="1"/>
          </p:cNvSpPr>
          <p:nvPr/>
        </p:nvSpPr>
        <p:spPr bwMode="auto">
          <a:xfrm>
            <a:off x="12275648" y="6187444"/>
            <a:ext cx="4506058" cy="1291372"/>
          </a:xfrm>
          <a:prstGeom prst="roundRect">
            <a:avLst>
              <a:gd name="adj" fmla="val 50000"/>
            </a:avLst>
          </a:prstGeom>
          <a:noFill/>
          <a:ln w="12700" cap="flat">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Poppins" pitchFamily="2" charset="77"/>
            </a:endParaRPr>
          </a:p>
        </p:txBody>
      </p:sp>
      <p:sp>
        <p:nvSpPr>
          <p:cNvPr id="4" name="TextBox 3">
            <a:extLst>
              <a:ext uri="{FF2B5EF4-FFF2-40B4-BE49-F238E27FC236}">
                <a16:creationId xmlns:a16="http://schemas.microsoft.com/office/drawing/2014/main" id="{8E58D34A-6DF5-4949-A8F4-849E05757B0C}"/>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a:solidFill>
                  <a:schemeClr val="tx2"/>
                </a:solidFill>
                <a:latin typeface="Poppins" pitchFamily="2" charset="77"/>
                <a:cs typeface="Poppins" pitchFamily="2" charset="77"/>
              </a:rPr>
              <a:t>500 </a:t>
            </a:r>
            <a:r>
              <a:rPr lang="en-US" sz="7400" b="1" spc="-290" dirty="0" err="1">
                <a:solidFill>
                  <a:schemeClr val="tx2"/>
                </a:solidFill>
                <a:latin typeface="Poppins" pitchFamily="2" charset="77"/>
                <a:cs typeface="Poppins" pitchFamily="2" charset="77"/>
              </a:rPr>
              <a:t>miljard</a:t>
            </a:r>
            <a:r>
              <a:rPr lang="en-US" sz="7400" b="1" spc="-290" dirty="0">
                <a:solidFill>
                  <a:schemeClr val="tx2"/>
                </a:solidFill>
                <a:latin typeface="Poppins" pitchFamily="2" charset="77"/>
                <a:cs typeface="Poppins" pitchFamily="2" charset="77"/>
              </a:rPr>
              <a:t> </a:t>
            </a:r>
            <a:r>
              <a:rPr lang="en-US" sz="7400" b="1" spc="-290" dirty="0" err="1">
                <a:solidFill>
                  <a:schemeClr val="tx2"/>
                </a:solidFill>
                <a:latin typeface="Poppins" pitchFamily="2" charset="77"/>
                <a:cs typeface="Poppins" pitchFamily="2" charset="77"/>
              </a:rPr>
              <a:t>versteend</a:t>
            </a:r>
            <a:r>
              <a:rPr lang="en-US" sz="7400" b="1" spc="-290" dirty="0">
                <a:solidFill>
                  <a:schemeClr val="tx2"/>
                </a:solidFill>
                <a:latin typeface="Poppins" pitchFamily="2" charset="77"/>
                <a:cs typeface="Poppins" pitchFamily="2" charset="77"/>
              </a:rPr>
              <a:t> </a:t>
            </a:r>
            <a:r>
              <a:rPr lang="en-US" sz="7400" b="1" spc="-290" dirty="0" err="1">
                <a:solidFill>
                  <a:schemeClr val="tx2"/>
                </a:solidFill>
                <a:latin typeface="Poppins" pitchFamily="2" charset="77"/>
                <a:cs typeface="Poppins" pitchFamily="2" charset="77"/>
              </a:rPr>
              <a:t>vermogen</a:t>
            </a:r>
            <a:endParaRPr lang="en-US" sz="7400" b="1" spc="-290" dirty="0">
              <a:solidFill>
                <a:schemeClr val="tx2"/>
              </a:solidFill>
              <a:latin typeface="Poppins" pitchFamily="2" charset="77"/>
              <a:cs typeface="Poppins" pitchFamily="2" charset="77"/>
            </a:endParaRPr>
          </a:p>
        </p:txBody>
      </p:sp>
      <p:sp>
        <p:nvSpPr>
          <p:cNvPr id="6" name="TextBox 5">
            <a:extLst>
              <a:ext uri="{FF2B5EF4-FFF2-40B4-BE49-F238E27FC236}">
                <a16:creationId xmlns:a16="http://schemas.microsoft.com/office/drawing/2014/main" id="{6B2AE910-5939-A546-B94B-002E488A70DE}"/>
              </a:ext>
            </a:extLst>
          </p:cNvPr>
          <p:cNvSpPr txBox="1"/>
          <p:nvPr/>
        </p:nvSpPr>
        <p:spPr>
          <a:xfrm>
            <a:off x="4887957" y="10179986"/>
            <a:ext cx="4374129" cy="707886"/>
          </a:xfrm>
          <a:prstGeom prst="rect">
            <a:avLst/>
          </a:prstGeom>
          <a:noFill/>
        </p:spPr>
        <p:txBody>
          <a:bodyPr wrap="square" rtlCol="0" anchor="b">
            <a:spAutoFit/>
          </a:bodyPr>
          <a:lstStyle/>
          <a:p>
            <a:pPr algn="ctr"/>
            <a:r>
              <a:rPr lang="en-US" sz="4000" b="1" spc="-30" dirty="0" err="1">
                <a:solidFill>
                  <a:srgbClr val="6796C4"/>
                </a:solidFill>
                <a:latin typeface="Poppins" pitchFamily="2" charset="77"/>
                <a:cs typeface="Poppins" pitchFamily="2" charset="77"/>
              </a:rPr>
              <a:t>Verzilverlening</a:t>
            </a:r>
            <a:endParaRPr lang="en-US" sz="4000" b="1" spc="-30" dirty="0">
              <a:solidFill>
                <a:srgbClr val="6796C4"/>
              </a:solidFill>
              <a:latin typeface="Poppins" pitchFamily="2" charset="77"/>
              <a:cs typeface="Poppins" pitchFamily="2" charset="77"/>
            </a:endParaRPr>
          </a:p>
        </p:txBody>
      </p:sp>
      <p:sp>
        <p:nvSpPr>
          <p:cNvPr id="7" name="TextBox 6">
            <a:extLst>
              <a:ext uri="{FF2B5EF4-FFF2-40B4-BE49-F238E27FC236}">
                <a16:creationId xmlns:a16="http://schemas.microsoft.com/office/drawing/2014/main" id="{576D2D51-2E20-D24A-8ACE-818278ED49B7}"/>
              </a:ext>
            </a:extLst>
          </p:cNvPr>
          <p:cNvSpPr txBox="1"/>
          <p:nvPr/>
        </p:nvSpPr>
        <p:spPr>
          <a:xfrm>
            <a:off x="4887957" y="10930651"/>
            <a:ext cx="4374131" cy="1015663"/>
          </a:xfrm>
          <a:prstGeom prst="rect">
            <a:avLst/>
          </a:prstGeom>
          <a:noFill/>
        </p:spPr>
        <p:txBody>
          <a:bodyPr wrap="square" rtlCol="0">
            <a:spAutoFit/>
          </a:bodyPr>
          <a:lstStyle/>
          <a:p>
            <a:pPr algn="ctr">
              <a:lnSpc>
                <a:spcPts val="3600"/>
              </a:lnSpc>
            </a:pPr>
            <a:r>
              <a:rPr lang="en-US" sz="3200" spc="-20" dirty="0" err="1">
                <a:latin typeface="Poppins" pitchFamily="2" charset="77"/>
                <a:cs typeface="Poppins" pitchFamily="2" charset="77"/>
              </a:rPr>
              <a:t>Opeet-constructies</a:t>
            </a:r>
            <a:r>
              <a:rPr lang="en-US" sz="3200" spc="-20" dirty="0">
                <a:latin typeface="Poppins" pitchFamily="2" charset="77"/>
                <a:cs typeface="Poppins" pitchFamily="2" charset="77"/>
              </a:rPr>
              <a:t> </a:t>
            </a:r>
            <a:r>
              <a:rPr lang="en-US" sz="3200" spc="-20" dirty="0" err="1">
                <a:latin typeface="Poppins" pitchFamily="2" charset="77"/>
                <a:cs typeface="Poppins" pitchFamily="2" charset="77"/>
              </a:rPr>
              <a:t>nemen</a:t>
            </a:r>
            <a:r>
              <a:rPr lang="en-US" sz="3200" spc="-20" dirty="0">
                <a:latin typeface="Poppins" pitchFamily="2" charset="77"/>
                <a:cs typeface="Poppins" pitchFamily="2" charset="77"/>
              </a:rPr>
              <a:t> toe</a:t>
            </a:r>
          </a:p>
        </p:txBody>
      </p:sp>
      <p:sp>
        <p:nvSpPr>
          <p:cNvPr id="8" name="TextBox 7">
            <a:extLst>
              <a:ext uri="{FF2B5EF4-FFF2-40B4-BE49-F238E27FC236}">
                <a16:creationId xmlns:a16="http://schemas.microsoft.com/office/drawing/2014/main" id="{F0D93FC5-AD74-0945-A302-06E0A2678ED9}"/>
              </a:ext>
            </a:extLst>
          </p:cNvPr>
          <p:cNvSpPr txBox="1"/>
          <p:nvPr/>
        </p:nvSpPr>
        <p:spPr>
          <a:xfrm>
            <a:off x="10088583" y="10179986"/>
            <a:ext cx="4374129" cy="707886"/>
          </a:xfrm>
          <a:prstGeom prst="rect">
            <a:avLst/>
          </a:prstGeom>
          <a:noFill/>
        </p:spPr>
        <p:txBody>
          <a:bodyPr wrap="square" rtlCol="0" anchor="b">
            <a:spAutoFit/>
          </a:bodyPr>
          <a:lstStyle/>
          <a:p>
            <a:pPr algn="ctr"/>
            <a:r>
              <a:rPr lang="en-US" sz="4000" b="1" spc="-30" dirty="0" err="1">
                <a:solidFill>
                  <a:srgbClr val="6796C4"/>
                </a:solidFill>
                <a:latin typeface="Poppins" pitchFamily="2" charset="77"/>
                <a:cs typeface="Poppins" pitchFamily="2" charset="77"/>
              </a:rPr>
              <a:t>Verhuizen</a:t>
            </a:r>
            <a:endParaRPr lang="en-US" sz="4000" b="1" spc="-30" dirty="0">
              <a:solidFill>
                <a:srgbClr val="6796C4"/>
              </a:solidFill>
              <a:latin typeface="Poppins" pitchFamily="2" charset="77"/>
              <a:cs typeface="Poppins" pitchFamily="2" charset="77"/>
            </a:endParaRPr>
          </a:p>
        </p:txBody>
      </p:sp>
      <p:sp>
        <p:nvSpPr>
          <p:cNvPr id="9" name="TextBox 8">
            <a:extLst>
              <a:ext uri="{FF2B5EF4-FFF2-40B4-BE49-F238E27FC236}">
                <a16:creationId xmlns:a16="http://schemas.microsoft.com/office/drawing/2014/main" id="{E5C60F1E-7B05-3742-9337-2A61B51FF2A0}"/>
              </a:ext>
            </a:extLst>
          </p:cNvPr>
          <p:cNvSpPr txBox="1"/>
          <p:nvPr/>
        </p:nvSpPr>
        <p:spPr>
          <a:xfrm>
            <a:off x="10088583" y="10930651"/>
            <a:ext cx="4374131" cy="1015663"/>
          </a:xfrm>
          <a:prstGeom prst="rect">
            <a:avLst/>
          </a:prstGeom>
          <a:noFill/>
        </p:spPr>
        <p:txBody>
          <a:bodyPr wrap="square" rtlCol="0">
            <a:spAutoFit/>
          </a:bodyPr>
          <a:lstStyle/>
          <a:p>
            <a:pPr algn="ctr">
              <a:lnSpc>
                <a:spcPts val="3600"/>
              </a:lnSpc>
            </a:pPr>
            <a:r>
              <a:rPr lang="en-US" sz="3200" spc="-20" dirty="0" err="1">
                <a:latin typeface="Poppins" pitchFamily="2" charset="77"/>
                <a:cs typeface="Poppins" pitchFamily="2" charset="77"/>
              </a:rPr>
              <a:t>Overwaarde</a:t>
            </a:r>
            <a:r>
              <a:rPr lang="en-US" sz="3200" spc="-20" dirty="0">
                <a:latin typeface="Poppins" pitchFamily="2" charset="77"/>
                <a:cs typeface="Poppins" pitchFamily="2" charset="77"/>
              </a:rPr>
              <a:t> te </a:t>
            </a:r>
            <a:r>
              <a:rPr lang="en-US" sz="3200" spc="-20" dirty="0" err="1">
                <a:latin typeface="Poppins" pitchFamily="2" charset="77"/>
                <a:cs typeface="Poppins" pitchFamily="2" charset="77"/>
              </a:rPr>
              <a:t>gelden</a:t>
            </a:r>
            <a:r>
              <a:rPr lang="en-US" sz="3200" spc="-20" dirty="0">
                <a:latin typeface="Poppins" pitchFamily="2" charset="77"/>
                <a:cs typeface="Poppins" pitchFamily="2" charset="77"/>
              </a:rPr>
              <a:t> </a:t>
            </a:r>
            <a:r>
              <a:rPr lang="en-US" sz="3200" spc="-20" dirty="0" err="1">
                <a:latin typeface="Poppins" pitchFamily="2" charset="77"/>
                <a:cs typeface="Poppins" pitchFamily="2" charset="77"/>
              </a:rPr>
              <a:t>maken</a:t>
            </a:r>
            <a:endParaRPr lang="en-US" sz="3200" spc="-20" dirty="0">
              <a:latin typeface="Poppins" pitchFamily="2" charset="77"/>
              <a:cs typeface="Poppins" pitchFamily="2" charset="77"/>
            </a:endParaRPr>
          </a:p>
        </p:txBody>
      </p:sp>
      <p:sp>
        <p:nvSpPr>
          <p:cNvPr id="12" name="TextBox 11">
            <a:extLst>
              <a:ext uri="{FF2B5EF4-FFF2-40B4-BE49-F238E27FC236}">
                <a16:creationId xmlns:a16="http://schemas.microsoft.com/office/drawing/2014/main" id="{D59A935F-16F9-8E47-A63C-D0A1B7A8173E}"/>
              </a:ext>
            </a:extLst>
          </p:cNvPr>
          <p:cNvSpPr txBox="1"/>
          <p:nvPr/>
        </p:nvSpPr>
        <p:spPr>
          <a:xfrm>
            <a:off x="15957553" y="8948881"/>
            <a:ext cx="4374129" cy="1938992"/>
          </a:xfrm>
          <a:prstGeom prst="rect">
            <a:avLst/>
          </a:prstGeom>
          <a:noFill/>
        </p:spPr>
        <p:txBody>
          <a:bodyPr wrap="square" rtlCol="0" anchor="b">
            <a:spAutoFit/>
          </a:bodyPr>
          <a:lstStyle/>
          <a:p>
            <a:pPr algn="ctr"/>
            <a:r>
              <a:rPr lang="en-US" sz="4000" b="1" spc="-30" dirty="0">
                <a:solidFill>
                  <a:srgbClr val="6796C4"/>
                </a:solidFill>
                <a:latin typeface="Poppins" pitchFamily="2" charset="77"/>
                <a:cs typeface="Poppins" pitchFamily="2" charset="77"/>
              </a:rPr>
              <a:t>Hypotheek </a:t>
            </a:r>
            <a:r>
              <a:rPr lang="en-US" sz="4000" b="1" spc="-30" dirty="0" err="1">
                <a:solidFill>
                  <a:srgbClr val="6796C4"/>
                </a:solidFill>
                <a:latin typeface="Poppins" pitchFamily="2" charset="77"/>
                <a:cs typeface="Poppins" pitchFamily="2" charset="77"/>
              </a:rPr>
              <a:t>verhogen</a:t>
            </a:r>
            <a:r>
              <a:rPr lang="en-US" sz="4000" b="1" spc="-30" dirty="0">
                <a:solidFill>
                  <a:srgbClr val="6796C4"/>
                </a:solidFill>
                <a:latin typeface="Poppins" pitchFamily="2" charset="77"/>
                <a:cs typeface="Poppins" pitchFamily="2" charset="77"/>
              </a:rPr>
              <a:t> / </a:t>
            </a:r>
            <a:r>
              <a:rPr lang="en-US" sz="4000" b="1" spc="-30" dirty="0" err="1">
                <a:solidFill>
                  <a:srgbClr val="6796C4"/>
                </a:solidFill>
                <a:latin typeface="Poppins" pitchFamily="2" charset="77"/>
                <a:cs typeface="Poppins" pitchFamily="2" charset="77"/>
              </a:rPr>
              <a:t>tweede</a:t>
            </a:r>
            <a:r>
              <a:rPr lang="en-US" sz="4000" b="1" spc="-30" dirty="0">
                <a:solidFill>
                  <a:srgbClr val="6796C4"/>
                </a:solidFill>
                <a:latin typeface="Poppins" pitchFamily="2" charset="77"/>
                <a:cs typeface="Poppins" pitchFamily="2" charset="77"/>
              </a:rPr>
              <a:t> </a:t>
            </a:r>
            <a:r>
              <a:rPr lang="en-US" sz="4000" b="1" spc="-30" dirty="0" err="1">
                <a:solidFill>
                  <a:srgbClr val="6796C4"/>
                </a:solidFill>
                <a:latin typeface="Poppins" pitchFamily="2" charset="77"/>
                <a:cs typeface="Poppins" pitchFamily="2" charset="77"/>
              </a:rPr>
              <a:t>hypotheek</a:t>
            </a:r>
            <a:endParaRPr lang="en-US" sz="4000" b="1" spc="-30" dirty="0">
              <a:solidFill>
                <a:srgbClr val="6796C4"/>
              </a:solidFill>
              <a:latin typeface="Poppins" pitchFamily="2" charset="77"/>
              <a:cs typeface="Poppins" pitchFamily="2" charset="77"/>
            </a:endParaRPr>
          </a:p>
        </p:txBody>
      </p:sp>
      <p:sp>
        <p:nvSpPr>
          <p:cNvPr id="13" name="TextBox 12">
            <a:extLst>
              <a:ext uri="{FF2B5EF4-FFF2-40B4-BE49-F238E27FC236}">
                <a16:creationId xmlns:a16="http://schemas.microsoft.com/office/drawing/2014/main" id="{725E2736-9BC1-CA41-8BE4-488B363FE0BF}"/>
              </a:ext>
            </a:extLst>
          </p:cNvPr>
          <p:cNvSpPr txBox="1"/>
          <p:nvPr/>
        </p:nvSpPr>
        <p:spPr>
          <a:xfrm>
            <a:off x="15957553" y="10930651"/>
            <a:ext cx="4374131" cy="1015663"/>
          </a:xfrm>
          <a:prstGeom prst="rect">
            <a:avLst/>
          </a:prstGeom>
          <a:noFill/>
        </p:spPr>
        <p:txBody>
          <a:bodyPr wrap="square" rtlCol="0">
            <a:spAutoFit/>
          </a:bodyPr>
          <a:lstStyle/>
          <a:p>
            <a:pPr algn="ctr">
              <a:lnSpc>
                <a:spcPts val="3600"/>
              </a:lnSpc>
            </a:pPr>
            <a:r>
              <a:rPr lang="en-US" sz="3200" spc="-20" dirty="0">
                <a:latin typeface="Poppins" pitchFamily="2" charset="77"/>
                <a:cs typeface="Poppins" pitchFamily="2" charset="77"/>
              </a:rPr>
              <a:t>Op </a:t>
            </a:r>
            <a:r>
              <a:rPr lang="en-US" sz="3200" spc="-20" dirty="0" err="1">
                <a:latin typeface="Poppins" pitchFamily="2" charset="77"/>
                <a:cs typeface="Poppins" pitchFamily="2" charset="77"/>
              </a:rPr>
              <a:t>inkomen</a:t>
            </a:r>
            <a:r>
              <a:rPr lang="en-US" sz="3200" spc="-20" dirty="0">
                <a:latin typeface="Poppins" pitchFamily="2" charset="77"/>
                <a:cs typeface="Poppins" pitchFamily="2" charset="77"/>
              </a:rPr>
              <a:t> / </a:t>
            </a:r>
            <a:r>
              <a:rPr lang="en-US" sz="3200" spc="-20" dirty="0" err="1">
                <a:latin typeface="Poppins" pitchFamily="2" charset="77"/>
                <a:cs typeface="Poppins" pitchFamily="2" charset="77"/>
              </a:rPr>
              <a:t>overwaarde</a:t>
            </a:r>
            <a:endParaRPr lang="en-US" sz="3200" spc="-20" dirty="0">
              <a:latin typeface="Poppins" pitchFamily="2" charset="77"/>
              <a:cs typeface="Poppins" pitchFamily="2" charset="77"/>
            </a:endParaRPr>
          </a:p>
        </p:txBody>
      </p:sp>
      <p:sp>
        <p:nvSpPr>
          <p:cNvPr id="15" name="TextBox 14">
            <a:extLst>
              <a:ext uri="{FF2B5EF4-FFF2-40B4-BE49-F238E27FC236}">
                <a16:creationId xmlns:a16="http://schemas.microsoft.com/office/drawing/2014/main" id="{9D9333EE-C6D8-7443-9EC0-C52DC9922F84}"/>
              </a:ext>
            </a:extLst>
          </p:cNvPr>
          <p:cNvSpPr txBox="1"/>
          <p:nvPr/>
        </p:nvSpPr>
        <p:spPr>
          <a:xfrm>
            <a:off x="12192301" y="4394285"/>
            <a:ext cx="4506057" cy="1661993"/>
          </a:xfrm>
          <a:prstGeom prst="rect">
            <a:avLst/>
          </a:prstGeom>
          <a:noFill/>
        </p:spPr>
        <p:txBody>
          <a:bodyPr wrap="square" rtlCol="0" anchor="b">
            <a:spAutoFit/>
          </a:bodyPr>
          <a:lstStyle/>
          <a:p>
            <a:pPr algn="ctr"/>
            <a:r>
              <a:rPr lang="en-US" sz="10200" b="1" spc="-290" dirty="0">
                <a:solidFill>
                  <a:schemeClr val="accent2"/>
                </a:solidFill>
                <a:latin typeface="Poppins" pitchFamily="2" charset="77"/>
                <a:cs typeface="Poppins" pitchFamily="2" charset="77"/>
              </a:rPr>
              <a:t>500 </a:t>
            </a:r>
            <a:r>
              <a:rPr lang="en-US" sz="10200" b="1" spc="-290" dirty="0" err="1">
                <a:solidFill>
                  <a:schemeClr val="accent2"/>
                </a:solidFill>
                <a:latin typeface="Poppins" pitchFamily="2" charset="77"/>
                <a:cs typeface="Poppins" pitchFamily="2" charset="77"/>
              </a:rPr>
              <a:t>mld</a:t>
            </a:r>
            <a:endParaRPr lang="en-US" sz="10200" b="1" spc="-290" dirty="0">
              <a:solidFill>
                <a:schemeClr val="accent2"/>
              </a:solidFill>
              <a:latin typeface="Poppins" pitchFamily="2" charset="77"/>
              <a:cs typeface="Poppins" pitchFamily="2" charset="77"/>
            </a:endParaRPr>
          </a:p>
        </p:txBody>
      </p:sp>
      <p:sp>
        <p:nvSpPr>
          <p:cNvPr id="17" name="TextBox 16">
            <a:extLst>
              <a:ext uri="{FF2B5EF4-FFF2-40B4-BE49-F238E27FC236}">
                <a16:creationId xmlns:a16="http://schemas.microsoft.com/office/drawing/2014/main" id="{650FD634-A5EB-134D-9AB0-238A94D1B21D}"/>
              </a:ext>
            </a:extLst>
          </p:cNvPr>
          <p:cNvSpPr txBox="1"/>
          <p:nvPr/>
        </p:nvSpPr>
        <p:spPr>
          <a:xfrm>
            <a:off x="12463526" y="6327405"/>
            <a:ext cx="4099036" cy="1015663"/>
          </a:xfrm>
          <a:prstGeom prst="rect">
            <a:avLst/>
          </a:prstGeom>
          <a:noFill/>
        </p:spPr>
        <p:txBody>
          <a:bodyPr wrap="square" rtlCol="0" anchor="ctr">
            <a:spAutoFit/>
          </a:bodyPr>
          <a:lstStyle/>
          <a:p>
            <a:pPr algn="ctr"/>
            <a:r>
              <a:rPr lang="en-US" sz="6000" spc="-290" dirty="0" err="1">
                <a:solidFill>
                  <a:srgbClr val="EC4687"/>
                </a:solidFill>
                <a:latin typeface="Poppins" pitchFamily="2" charset="77"/>
                <a:cs typeface="Poppins" pitchFamily="2" charset="77"/>
              </a:rPr>
              <a:t>overwaarde</a:t>
            </a:r>
            <a:endParaRPr lang="en-US" sz="6000" spc="-290" dirty="0">
              <a:solidFill>
                <a:srgbClr val="EC4687"/>
              </a:solidFill>
              <a:latin typeface="Poppins" pitchFamily="2" charset="77"/>
              <a:cs typeface="Poppins" pitchFamily="2" charset="77"/>
            </a:endParaRPr>
          </a:p>
        </p:txBody>
      </p:sp>
      <p:sp>
        <p:nvSpPr>
          <p:cNvPr id="28" name="TextBox 4">
            <a:extLst>
              <a:ext uri="{FF2B5EF4-FFF2-40B4-BE49-F238E27FC236}">
                <a16:creationId xmlns:a16="http://schemas.microsoft.com/office/drawing/2014/main" id="{E10999A8-3597-40DB-851C-06C4746D58B4}"/>
              </a:ext>
            </a:extLst>
          </p:cNvPr>
          <p:cNvSpPr txBox="1"/>
          <p:nvPr/>
        </p:nvSpPr>
        <p:spPr>
          <a:xfrm>
            <a:off x="1520827" y="1895487"/>
            <a:ext cx="21335998" cy="553998"/>
          </a:xfrm>
          <a:prstGeom prst="rect">
            <a:avLst/>
          </a:prstGeom>
          <a:noFill/>
        </p:spPr>
        <p:txBody>
          <a:bodyPr wrap="square" rtlCol="0">
            <a:spAutoFit/>
          </a:bodyPr>
          <a:lstStyle/>
          <a:p>
            <a:pPr algn="ctr"/>
            <a:r>
              <a:rPr lang="nl-NL" sz="3000" spc="-120" dirty="0">
                <a:latin typeface="Poppins" pitchFamily="2" charset="77"/>
                <a:cs typeface="Poppins" pitchFamily="2" charset="77"/>
              </a:rPr>
              <a:t>Data van het Centraal Bureau van de Statistiek, DNB, ABN AMRO</a:t>
            </a:r>
            <a:endParaRPr lang="en-US" sz="3000" spc="-120" dirty="0">
              <a:latin typeface="Poppins" pitchFamily="2" charset="77"/>
              <a:cs typeface="Poppins" pitchFamily="2" charset="77"/>
            </a:endParaRPr>
          </a:p>
        </p:txBody>
      </p:sp>
      <p:pic>
        <p:nvPicPr>
          <p:cNvPr id="29" name="Afbeelding 28">
            <a:extLst>
              <a:ext uri="{FF2B5EF4-FFF2-40B4-BE49-F238E27FC236}">
                <a16:creationId xmlns:a16="http://schemas.microsoft.com/office/drawing/2014/main" id="{A9A826C4-C924-4DD6-8B46-7F645964F652}"/>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705654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71">
            <a:extLst>
              <a:ext uri="{FF2B5EF4-FFF2-40B4-BE49-F238E27FC236}">
                <a16:creationId xmlns:a16="http://schemas.microsoft.com/office/drawing/2014/main" id="{3F12B319-1161-5D45-90EB-213C35B8324A}"/>
              </a:ext>
            </a:extLst>
          </p:cNvPr>
          <p:cNvSpPr>
            <a:spLocks noChangeArrowheads="1"/>
          </p:cNvSpPr>
          <p:nvPr/>
        </p:nvSpPr>
        <p:spPr bwMode="auto">
          <a:xfrm>
            <a:off x="9875570" y="5194775"/>
            <a:ext cx="6481795" cy="6201650"/>
          </a:xfrm>
          <a:custGeom>
            <a:avLst/>
            <a:gdLst>
              <a:gd name="T0" fmla="*/ 2601 w 5202"/>
              <a:gd name="T1" fmla="*/ 0 h 4980"/>
              <a:gd name="T2" fmla="*/ 2601 w 5202"/>
              <a:gd name="T3" fmla="*/ 0 h 4980"/>
              <a:gd name="T4" fmla="*/ 2601 w 5202"/>
              <a:gd name="T5" fmla="*/ 0 h 4980"/>
              <a:gd name="T6" fmla="*/ 445 w 5202"/>
              <a:gd name="T7" fmla="*/ 1245 h 4980"/>
              <a:gd name="T8" fmla="*/ 445 w 5202"/>
              <a:gd name="T9" fmla="*/ 1245 h 4980"/>
              <a:gd name="T10" fmla="*/ 445 w 5202"/>
              <a:gd name="T11" fmla="*/ 1245 h 4980"/>
              <a:gd name="T12" fmla="*/ 445 w 5202"/>
              <a:gd name="T13" fmla="*/ 3734 h 4980"/>
              <a:gd name="T14" fmla="*/ 445 w 5202"/>
              <a:gd name="T15" fmla="*/ 3734 h 4980"/>
              <a:gd name="T16" fmla="*/ 445 w 5202"/>
              <a:gd name="T17" fmla="*/ 3734 h 4980"/>
              <a:gd name="T18" fmla="*/ 2601 w 5202"/>
              <a:gd name="T19" fmla="*/ 4979 h 4980"/>
              <a:gd name="T20" fmla="*/ 2601 w 5202"/>
              <a:gd name="T21" fmla="*/ 4979 h 4980"/>
              <a:gd name="T22" fmla="*/ 2601 w 5202"/>
              <a:gd name="T23" fmla="*/ 4979 h 4980"/>
              <a:gd name="T24" fmla="*/ 4757 w 5202"/>
              <a:gd name="T25" fmla="*/ 3734 h 4980"/>
              <a:gd name="T26" fmla="*/ 4757 w 5202"/>
              <a:gd name="T27" fmla="*/ 3734 h 4980"/>
              <a:gd name="T28" fmla="*/ 4757 w 5202"/>
              <a:gd name="T29" fmla="*/ 3734 h 4980"/>
              <a:gd name="T30" fmla="*/ 4757 w 5202"/>
              <a:gd name="T31" fmla="*/ 1245 h 4980"/>
              <a:gd name="T32" fmla="*/ 4757 w 5202"/>
              <a:gd name="T33" fmla="*/ 1245 h 4980"/>
              <a:gd name="T34" fmla="*/ 4757 w 5202"/>
              <a:gd name="T35" fmla="*/ 1245 h 4980"/>
              <a:gd name="T36" fmla="*/ 2601 w 5202"/>
              <a:gd name="T37" fmla="*/ 0 h 4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02" h="4980">
                <a:moveTo>
                  <a:pt x="2601" y="0"/>
                </a:moveTo>
                <a:lnTo>
                  <a:pt x="2601" y="0"/>
                </a:lnTo>
                <a:lnTo>
                  <a:pt x="2601" y="0"/>
                </a:lnTo>
                <a:cubicBezTo>
                  <a:pt x="1711" y="0"/>
                  <a:pt x="889" y="475"/>
                  <a:pt x="445" y="1245"/>
                </a:cubicBezTo>
                <a:lnTo>
                  <a:pt x="445" y="1245"/>
                </a:lnTo>
                <a:lnTo>
                  <a:pt x="445" y="1245"/>
                </a:lnTo>
                <a:cubicBezTo>
                  <a:pt x="0" y="2015"/>
                  <a:pt x="0" y="2964"/>
                  <a:pt x="445" y="3734"/>
                </a:cubicBezTo>
                <a:lnTo>
                  <a:pt x="445" y="3734"/>
                </a:lnTo>
                <a:lnTo>
                  <a:pt x="445" y="3734"/>
                </a:lnTo>
                <a:cubicBezTo>
                  <a:pt x="889" y="4505"/>
                  <a:pt x="1711" y="4979"/>
                  <a:pt x="2601" y="4979"/>
                </a:cubicBezTo>
                <a:lnTo>
                  <a:pt x="2601" y="4979"/>
                </a:lnTo>
                <a:lnTo>
                  <a:pt x="2601" y="4979"/>
                </a:lnTo>
                <a:cubicBezTo>
                  <a:pt x="3490" y="4979"/>
                  <a:pt x="4312" y="4505"/>
                  <a:pt x="4757" y="3734"/>
                </a:cubicBezTo>
                <a:lnTo>
                  <a:pt x="4757" y="3734"/>
                </a:lnTo>
                <a:lnTo>
                  <a:pt x="4757" y="3734"/>
                </a:lnTo>
                <a:cubicBezTo>
                  <a:pt x="5201" y="2964"/>
                  <a:pt x="5201" y="2015"/>
                  <a:pt x="4757" y="1245"/>
                </a:cubicBezTo>
                <a:lnTo>
                  <a:pt x="4757" y="1245"/>
                </a:lnTo>
                <a:lnTo>
                  <a:pt x="4757" y="1245"/>
                </a:lnTo>
                <a:cubicBezTo>
                  <a:pt x="4312" y="475"/>
                  <a:pt x="3490" y="0"/>
                  <a:pt x="2601" y="0"/>
                </a:cubicBezTo>
              </a:path>
            </a:pathLst>
          </a:custGeom>
          <a:solidFill>
            <a:srgbClr val="7BBB56"/>
          </a:solidFill>
          <a:ln>
            <a:noFill/>
          </a:ln>
          <a:effectLst/>
        </p:spPr>
        <p:txBody>
          <a:bodyPr wrap="none" anchor="ctr"/>
          <a:lstStyle/>
          <a:p>
            <a:endParaRPr lang="en-US" sz="3599" dirty="0">
              <a:latin typeface="Poppins" pitchFamily="2" charset="77"/>
            </a:endParaRPr>
          </a:p>
        </p:txBody>
      </p:sp>
      <p:sp>
        <p:nvSpPr>
          <p:cNvPr id="21" name="Freeform 143">
            <a:extLst>
              <a:ext uri="{FF2B5EF4-FFF2-40B4-BE49-F238E27FC236}">
                <a16:creationId xmlns:a16="http://schemas.microsoft.com/office/drawing/2014/main" id="{24FD67F6-CD8D-BF41-B3A2-47D63F832E31}"/>
              </a:ext>
            </a:extLst>
          </p:cNvPr>
          <p:cNvSpPr>
            <a:spLocks noChangeArrowheads="1"/>
          </p:cNvSpPr>
          <p:nvPr/>
        </p:nvSpPr>
        <p:spPr bwMode="auto">
          <a:xfrm>
            <a:off x="17142874" y="4745970"/>
            <a:ext cx="1635681" cy="1610116"/>
          </a:xfrm>
          <a:prstGeom prst="roundRect">
            <a:avLst>
              <a:gd name="adj" fmla="val 8460"/>
            </a:avLst>
          </a:prstGeom>
          <a:solidFill>
            <a:schemeClr val="accent4"/>
          </a:solidFill>
          <a:ln>
            <a:noFill/>
          </a:ln>
          <a:effectLst/>
        </p:spPr>
        <p:txBody>
          <a:bodyPr wrap="none" anchor="ctr"/>
          <a:lstStyle/>
          <a:p>
            <a:endParaRPr lang="en-US" sz="3599" dirty="0">
              <a:latin typeface="Poppins" pitchFamily="2" charset="77"/>
            </a:endParaRPr>
          </a:p>
        </p:txBody>
      </p:sp>
      <p:sp>
        <p:nvSpPr>
          <p:cNvPr id="22" name="Freeform 215">
            <a:extLst>
              <a:ext uri="{FF2B5EF4-FFF2-40B4-BE49-F238E27FC236}">
                <a16:creationId xmlns:a16="http://schemas.microsoft.com/office/drawing/2014/main" id="{F4D15C6B-C90B-D041-9BBF-CF8B29322A7B}"/>
              </a:ext>
            </a:extLst>
          </p:cNvPr>
          <p:cNvSpPr>
            <a:spLocks noChangeArrowheads="1"/>
          </p:cNvSpPr>
          <p:nvPr/>
        </p:nvSpPr>
        <p:spPr bwMode="auto">
          <a:xfrm>
            <a:off x="17142874" y="6631984"/>
            <a:ext cx="1635681" cy="1610116"/>
          </a:xfrm>
          <a:prstGeom prst="roundRect">
            <a:avLst>
              <a:gd name="adj" fmla="val 8802"/>
            </a:avLst>
          </a:prstGeom>
          <a:solidFill>
            <a:schemeClr val="accent5"/>
          </a:solidFill>
          <a:ln>
            <a:noFill/>
          </a:ln>
          <a:effectLst/>
        </p:spPr>
        <p:txBody>
          <a:bodyPr wrap="none" anchor="ctr"/>
          <a:lstStyle/>
          <a:p>
            <a:endParaRPr lang="en-US" sz="3599" dirty="0">
              <a:latin typeface="Poppins" pitchFamily="2" charset="77"/>
            </a:endParaRPr>
          </a:p>
        </p:txBody>
      </p:sp>
      <p:sp>
        <p:nvSpPr>
          <p:cNvPr id="23" name="Freeform 287">
            <a:extLst>
              <a:ext uri="{FF2B5EF4-FFF2-40B4-BE49-F238E27FC236}">
                <a16:creationId xmlns:a16="http://schemas.microsoft.com/office/drawing/2014/main" id="{432C6037-71C0-B64E-9D76-780FD4012360}"/>
              </a:ext>
            </a:extLst>
          </p:cNvPr>
          <p:cNvSpPr>
            <a:spLocks noChangeArrowheads="1"/>
          </p:cNvSpPr>
          <p:nvPr/>
        </p:nvSpPr>
        <p:spPr bwMode="auto">
          <a:xfrm>
            <a:off x="17142874" y="8537466"/>
            <a:ext cx="1635681" cy="1610116"/>
          </a:xfrm>
          <a:prstGeom prst="roundRect">
            <a:avLst>
              <a:gd name="adj" fmla="val 8802"/>
            </a:avLst>
          </a:prstGeom>
          <a:solidFill>
            <a:schemeClr val="accent6"/>
          </a:solidFill>
          <a:ln>
            <a:noFill/>
          </a:ln>
          <a:effectLst/>
        </p:spPr>
        <p:txBody>
          <a:bodyPr wrap="none" anchor="ctr"/>
          <a:lstStyle/>
          <a:p>
            <a:endParaRPr lang="en-US" sz="3599" dirty="0">
              <a:latin typeface="Poppins" pitchFamily="2" charset="77"/>
            </a:endParaRPr>
          </a:p>
        </p:txBody>
      </p:sp>
      <p:sp>
        <p:nvSpPr>
          <p:cNvPr id="26" name="Freeform 503">
            <a:extLst>
              <a:ext uri="{FF2B5EF4-FFF2-40B4-BE49-F238E27FC236}">
                <a16:creationId xmlns:a16="http://schemas.microsoft.com/office/drawing/2014/main" id="{E8034C67-D06D-0C43-8B64-12517404ABF4}"/>
              </a:ext>
            </a:extLst>
          </p:cNvPr>
          <p:cNvSpPr>
            <a:spLocks noChangeArrowheads="1"/>
          </p:cNvSpPr>
          <p:nvPr/>
        </p:nvSpPr>
        <p:spPr bwMode="auto">
          <a:xfrm>
            <a:off x="17156439" y="10436251"/>
            <a:ext cx="1635681" cy="1610116"/>
          </a:xfrm>
          <a:prstGeom prst="roundRect">
            <a:avLst>
              <a:gd name="adj" fmla="val 8460"/>
            </a:avLst>
          </a:prstGeom>
          <a:solidFill>
            <a:schemeClr val="accent3"/>
          </a:solidFill>
          <a:ln>
            <a:noFill/>
          </a:ln>
          <a:effectLst/>
        </p:spPr>
        <p:txBody>
          <a:bodyPr wrap="none" anchor="ctr"/>
          <a:lstStyle/>
          <a:p>
            <a:endParaRPr lang="en-US" sz="3599" dirty="0">
              <a:latin typeface="Poppins" pitchFamily="2" charset="77"/>
            </a:endParaRPr>
          </a:p>
        </p:txBody>
      </p:sp>
      <p:sp>
        <p:nvSpPr>
          <p:cNvPr id="27" name="Freeform 504">
            <a:extLst>
              <a:ext uri="{FF2B5EF4-FFF2-40B4-BE49-F238E27FC236}">
                <a16:creationId xmlns:a16="http://schemas.microsoft.com/office/drawing/2014/main" id="{728C6304-F1E6-404D-9705-1C2B79236A66}"/>
              </a:ext>
            </a:extLst>
          </p:cNvPr>
          <p:cNvSpPr>
            <a:spLocks noChangeArrowheads="1"/>
          </p:cNvSpPr>
          <p:nvPr/>
        </p:nvSpPr>
        <p:spPr bwMode="auto">
          <a:xfrm>
            <a:off x="10661078" y="6210990"/>
            <a:ext cx="4735007" cy="5251352"/>
          </a:xfrm>
          <a:custGeom>
            <a:avLst/>
            <a:gdLst>
              <a:gd name="T0" fmla="*/ 3304 w 3802"/>
              <a:gd name="T1" fmla="*/ 3374 h 4214"/>
              <a:gd name="T2" fmla="*/ 3448 w 3802"/>
              <a:gd name="T3" fmla="*/ 2937 h 4214"/>
              <a:gd name="T4" fmla="*/ 2848 w 3802"/>
              <a:gd name="T5" fmla="*/ 3734 h 4214"/>
              <a:gd name="T6" fmla="*/ 2703 w 3802"/>
              <a:gd name="T7" fmla="*/ 3458 h 4214"/>
              <a:gd name="T8" fmla="*/ 2848 w 3802"/>
              <a:gd name="T9" fmla="*/ 3734 h 4214"/>
              <a:gd name="T10" fmla="*/ 2120 w 3802"/>
              <a:gd name="T11" fmla="*/ 1152 h 4214"/>
              <a:gd name="T12" fmla="*/ 2264 w 3802"/>
              <a:gd name="T13" fmla="*/ 715 h 4214"/>
              <a:gd name="T14" fmla="*/ 2264 w 3802"/>
              <a:gd name="T15" fmla="*/ 2305 h 4214"/>
              <a:gd name="T16" fmla="*/ 2120 w 3802"/>
              <a:gd name="T17" fmla="*/ 1868 h 4214"/>
              <a:gd name="T18" fmla="*/ 2264 w 3802"/>
              <a:gd name="T19" fmla="*/ 2305 h 4214"/>
              <a:gd name="T20" fmla="*/ 2120 w 3802"/>
              <a:gd name="T21" fmla="*/ 3498 h 4214"/>
              <a:gd name="T22" fmla="*/ 2264 w 3802"/>
              <a:gd name="T23" fmla="*/ 3061 h 4214"/>
              <a:gd name="T24" fmla="*/ 1576 w 3802"/>
              <a:gd name="T25" fmla="*/ 1152 h 4214"/>
              <a:gd name="T26" fmla="*/ 1432 w 3802"/>
              <a:gd name="T27" fmla="*/ 715 h 4214"/>
              <a:gd name="T28" fmla="*/ 1576 w 3802"/>
              <a:gd name="T29" fmla="*/ 1152 h 4214"/>
              <a:gd name="T30" fmla="*/ 1432 w 3802"/>
              <a:gd name="T31" fmla="*/ 2305 h 4214"/>
              <a:gd name="T32" fmla="*/ 1576 w 3802"/>
              <a:gd name="T33" fmla="*/ 1868 h 4214"/>
              <a:gd name="T34" fmla="*/ 1576 w 3802"/>
              <a:gd name="T35" fmla="*/ 3498 h 4214"/>
              <a:gd name="T36" fmla="*/ 1432 w 3802"/>
              <a:gd name="T37" fmla="*/ 3061 h 4214"/>
              <a:gd name="T38" fmla="*/ 1576 w 3802"/>
              <a:gd name="T39" fmla="*/ 3498 h 4214"/>
              <a:gd name="T40" fmla="*/ 173 w 3802"/>
              <a:gd name="T41" fmla="*/ 3840 h 4214"/>
              <a:gd name="T42" fmla="*/ 317 w 3802"/>
              <a:gd name="T43" fmla="*/ 3403 h 4214"/>
              <a:gd name="T44" fmla="*/ 3446 w 3802"/>
              <a:gd name="T45" fmla="*/ 2854 h 4214"/>
              <a:gd name="T46" fmla="*/ 3212 w 3802"/>
              <a:gd name="T47" fmla="*/ 2576 h 4214"/>
              <a:gd name="T48" fmla="*/ 2862 w 3802"/>
              <a:gd name="T49" fmla="*/ 2345 h 4214"/>
              <a:gd name="T50" fmla="*/ 2534 w 3802"/>
              <a:gd name="T51" fmla="*/ 2786 h 4214"/>
              <a:gd name="T52" fmla="*/ 2534 w 3802"/>
              <a:gd name="T53" fmla="*/ 1692 h 4214"/>
              <a:gd name="T54" fmla="*/ 2084 w 3802"/>
              <a:gd name="T55" fmla="*/ 541 h 4214"/>
              <a:gd name="T56" fmla="*/ 1946 w 3802"/>
              <a:gd name="T57" fmla="*/ 231 h 4214"/>
              <a:gd name="T58" fmla="*/ 1734 w 3802"/>
              <a:gd name="T59" fmla="*/ 0 h 4214"/>
              <a:gd name="T60" fmla="*/ 1267 w 3802"/>
              <a:gd name="T61" fmla="*/ 525 h 4214"/>
              <a:gd name="T62" fmla="*/ 1267 w 3802"/>
              <a:gd name="T63" fmla="*/ 1868 h 4214"/>
              <a:gd name="T64" fmla="*/ 1142 w 3802"/>
              <a:gd name="T65" fmla="*/ 2476 h 4214"/>
              <a:gd name="T66" fmla="*/ 895 w 3802"/>
              <a:gd name="T67" fmla="*/ 2576 h 4214"/>
              <a:gd name="T68" fmla="*/ 373 w 3802"/>
              <a:gd name="T69" fmla="*/ 2973 h 4214"/>
              <a:gd name="T70" fmla="*/ 0 w 3802"/>
              <a:gd name="T71" fmla="*/ 3085 h 4214"/>
              <a:gd name="T72" fmla="*/ 1267 w 3802"/>
              <a:gd name="T73" fmla="*/ 4213 h 4214"/>
              <a:gd name="T74" fmla="*/ 2534 w 3802"/>
              <a:gd name="T75" fmla="*/ 4213 h 4214"/>
              <a:gd name="T76" fmla="*/ 3801 w 3802"/>
              <a:gd name="T77" fmla="*/ 2854 h 4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02" h="4214">
                <a:moveTo>
                  <a:pt x="3448" y="3374"/>
                </a:moveTo>
                <a:lnTo>
                  <a:pt x="3304" y="3374"/>
                </a:lnTo>
                <a:lnTo>
                  <a:pt x="3304" y="2937"/>
                </a:lnTo>
                <a:lnTo>
                  <a:pt x="3448" y="2937"/>
                </a:lnTo>
                <a:lnTo>
                  <a:pt x="3448" y="3374"/>
                </a:lnTo>
                <a:close/>
                <a:moveTo>
                  <a:pt x="2848" y="3734"/>
                </a:moveTo>
                <a:lnTo>
                  <a:pt x="2703" y="3734"/>
                </a:lnTo>
                <a:lnTo>
                  <a:pt x="2703" y="3458"/>
                </a:lnTo>
                <a:lnTo>
                  <a:pt x="2848" y="3458"/>
                </a:lnTo>
                <a:lnTo>
                  <a:pt x="2848" y="3734"/>
                </a:lnTo>
                <a:close/>
                <a:moveTo>
                  <a:pt x="2264" y="1152"/>
                </a:moveTo>
                <a:lnTo>
                  <a:pt x="2120" y="1152"/>
                </a:lnTo>
                <a:lnTo>
                  <a:pt x="2120" y="715"/>
                </a:lnTo>
                <a:lnTo>
                  <a:pt x="2264" y="715"/>
                </a:lnTo>
                <a:lnTo>
                  <a:pt x="2264" y="1152"/>
                </a:lnTo>
                <a:close/>
                <a:moveTo>
                  <a:pt x="2264" y="2305"/>
                </a:moveTo>
                <a:lnTo>
                  <a:pt x="2120" y="2305"/>
                </a:lnTo>
                <a:lnTo>
                  <a:pt x="2120" y="1868"/>
                </a:lnTo>
                <a:lnTo>
                  <a:pt x="2264" y="1868"/>
                </a:lnTo>
                <a:lnTo>
                  <a:pt x="2264" y="2305"/>
                </a:lnTo>
                <a:close/>
                <a:moveTo>
                  <a:pt x="2264" y="3498"/>
                </a:moveTo>
                <a:lnTo>
                  <a:pt x="2120" y="3498"/>
                </a:lnTo>
                <a:lnTo>
                  <a:pt x="2120" y="3061"/>
                </a:lnTo>
                <a:lnTo>
                  <a:pt x="2264" y="3061"/>
                </a:lnTo>
                <a:lnTo>
                  <a:pt x="2264" y="3498"/>
                </a:lnTo>
                <a:close/>
                <a:moveTo>
                  <a:pt x="1576" y="1152"/>
                </a:moveTo>
                <a:lnTo>
                  <a:pt x="1432" y="1152"/>
                </a:lnTo>
                <a:lnTo>
                  <a:pt x="1432" y="715"/>
                </a:lnTo>
                <a:lnTo>
                  <a:pt x="1576" y="715"/>
                </a:lnTo>
                <a:lnTo>
                  <a:pt x="1576" y="1152"/>
                </a:lnTo>
                <a:close/>
                <a:moveTo>
                  <a:pt x="1576" y="2305"/>
                </a:moveTo>
                <a:lnTo>
                  <a:pt x="1432" y="2305"/>
                </a:lnTo>
                <a:lnTo>
                  <a:pt x="1432" y="1868"/>
                </a:lnTo>
                <a:lnTo>
                  <a:pt x="1576" y="1868"/>
                </a:lnTo>
                <a:lnTo>
                  <a:pt x="1576" y="2305"/>
                </a:lnTo>
                <a:close/>
                <a:moveTo>
                  <a:pt x="1576" y="3498"/>
                </a:moveTo>
                <a:lnTo>
                  <a:pt x="1432" y="3498"/>
                </a:lnTo>
                <a:lnTo>
                  <a:pt x="1432" y="3061"/>
                </a:lnTo>
                <a:lnTo>
                  <a:pt x="1576" y="3061"/>
                </a:lnTo>
                <a:lnTo>
                  <a:pt x="1576" y="3498"/>
                </a:lnTo>
                <a:close/>
                <a:moveTo>
                  <a:pt x="317" y="3840"/>
                </a:moveTo>
                <a:lnTo>
                  <a:pt x="173" y="3840"/>
                </a:lnTo>
                <a:lnTo>
                  <a:pt x="173" y="3403"/>
                </a:lnTo>
                <a:lnTo>
                  <a:pt x="317" y="3403"/>
                </a:lnTo>
                <a:lnTo>
                  <a:pt x="317" y="3840"/>
                </a:lnTo>
                <a:close/>
                <a:moveTo>
                  <a:pt x="3446" y="2854"/>
                </a:moveTo>
                <a:lnTo>
                  <a:pt x="3446" y="2576"/>
                </a:lnTo>
                <a:lnTo>
                  <a:pt x="3212" y="2576"/>
                </a:lnTo>
                <a:lnTo>
                  <a:pt x="3212" y="2345"/>
                </a:lnTo>
                <a:lnTo>
                  <a:pt x="2862" y="2345"/>
                </a:lnTo>
                <a:lnTo>
                  <a:pt x="2862" y="2786"/>
                </a:lnTo>
                <a:lnTo>
                  <a:pt x="2534" y="2786"/>
                </a:lnTo>
                <a:lnTo>
                  <a:pt x="2534" y="1868"/>
                </a:lnTo>
                <a:lnTo>
                  <a:pt x="2534" y="1692"/>
                </a:lnTo>
                <a:lnTo>
                  <a:pt x="2534" y="541"/>
                </a:lnTo>
                <a:lnTo>
                  <a:pt x="2084" y="541"/>
                </a:lnTo>
                <a:lnTo>
                  <a:pt x="2084" y="231"/>
                </a:lnTo>
                <a:lnTo>
                  <a:pt x="1946" y="231"/>
                </a:lnTo>
                <a:lnTo>
                  <a:pt x="1946" y="0"/>
                </a:lnTo>
                <a:lnTo>
                  <a:pt x="1734" y="0"/>
                </a:lnTo>
                <a:lnTo>
                  <a:pt x="1734" y="525"/>
                </a:lnTo>
                <a:lnTo>
                  <a:pt x="1267" y="525"/>
                </a:lnTo>
                <a:lnTo>
                  <a:pt x="1267" y="1677"/>
                </a:lnTo>
                <a:lnTo>
                  <a:pt x="1267" y="1868"/>
                </a:lnTo>
                <a:lnTo>
                  <a:pt x="1267" y="2476"/>
                </a:lnTo>
                <a:lnTo>
                  <a:pt x="1142" y="2476"/>
                </a:lnTo>
                <a:lnTo>
                  <a:pt x="1142" y="2576"/>
                </a:lnTo>
                <a:lnTo>
                  <a:pt x="895" y="2576"/>
                </a:lnTo>
                <a:lnTo>
                  <a:pt x="895" y="2973"/>
                </a:lnTo>
                <a:lnTo>
                  <a:pt x="373" y="2973"/>
                </a:lnTo>
                <a:lnTo>
                  <a:pt x="373" y="3085"/>
                </a:lnTo>
                <a:lnTo>
                  <a:pt x="0" y="3085"/>
                </a:lnTo>
                <a:lnTo>
                  <a:pt x="0" y="4213"/>
                </a:lnTo>
                <a:lnTo>
                  <a:pt x="1267" y="4213"/>
                </a:lnTo>
                <a:lnTo>
                  <a:pt x="2534" y="4213"/>
                </a:lnTo>
                <a:lnTo>
                  <a:pt x="2534" y="4213"/>
                </a:lnTo>
                <a:lnTo>
                  <a:pt x="3801" y="4213"/>
                </a:lnTo>
                <a:lnTo>
                  <a:pt x="3801" y="2854"/>
                </a:lnTo>
                <a:lnTo>
                  <a:pt x="3446" y="2854"/>
                </a:lnTo>
                <a:close/>
              </a:path>
            </a:pathLst>
          </a:custGeom>
          <a:solidFill>
            <a:srgbClr val="111340"/>
          </a:solidFill>
          <a:ln>
            <a:noFill/>
          </a:ln>
          <a:effectLst/>
        </p:spPr>
        <p:txBody>
          <a:bodyPr wrap="none" anchor="ctr"/>
          <a:lstStyle/>
          <a:p>
            <a:endParaRPr lang="en-US" sz="3599" dirty="0">
              <a:latin typeface="Poppins" pitchFamily="2" charset="77"/>
            </a:endParaRPr>
          </a:p>
        </p:txBody>
      </p:sp>
      <p:sp>
        <p:nvSpPr>
          <p:cNvPr id="28" name="Freeform 27">
            <a:extLst>
              <a:ext uri="{FF2B5EF4-FFF2-40B4-BE49-F238E27FC236}">
                <a16:creationId xmlns:a16="http://schemas.microsoft.com/office/drawing/2014/main" id="{E37A007A-8AF2-9E4B-B2A2-182AE68A806F}"/>
              </a:ext>
            </a:extLst>
          </p:cNvPr>
          <p:cNvSpPr>
            <a:spLocks noChangeArrowheads="1"/>
          </p:cNvSpPr>
          <p:nvPr/>
        </p:nvSpPr>
        <p:spPr bwMode="auto">
          <a:xfrm>
            <a:off x="17632683" y="8758530"/>
            <a:ext cx="837703" cy="1019774"/>
          </a:xfrm>
          <a:custGeom>
            <a:avLst/>
            <a:gdLst>
              <a:gd name="connsiteX0" fmla="*/ 571917 w 1029642"/>
              <a:gd name="connsiteY0" fmla="*/ 749635 h 1273330"/>
              <a:gd name="connsiteX1" fmla="*/ 578455 w 1029642"/>
              <a:gd name="connsiteY1" fmla="*/ 749635 h 1273330"/>
              <a:gd name="connsiteX2" fmla="*/ 599381 w 1029642"/>
              <a:gd name="connsiteY2" fmla="*/ 776002 h 1273330"/>
              <a:gd name="connsiteX3" fmla="*/ 599381 w 1029642"/>
              <a:gd name="connsiteY3" fmla="*/ 781994 h 1273330"/>
              <a:gd name="connsiteX4" fmla="*/ 578455 w 1029642"/>
              <a:gd name="connsiteY4" fmla="*/ 809560 h 1273330"/>
              <a:gd name="connsiteX5" fmla="*/ 571917 w 1029642"/>
              <a:gd name="connsiteY5" fmla="*/ 809560 h 1273330"/>
              <a:gd name="connsiteX6" fmla="*/ 549683 w 1029642"/>
              <a:gd name="connsiteY6" fmla="*/ 781994 h 1273330"/>
              <a:gd name="connsiteX7" fmla="*/ 550991 w 1029642"/>
              <a:gd name="connsiteY7" fmla="*/ 776002 h 1273330"/>
              <a:gd name="connsiteX8" fmla="*/ 571917 w 1029642"/>
              <a:gd name="connsiteY8" fmla="*/ 749635 h 1273330"/>
              <a:gd name="connsiteX9" fmla="*/ 463157 w 1029642"/>
              <a:gd name="connsiteY9" fmla="*/ 524961 h 1273330"/>
              <a:gd name="connsiteX10" fmla="*/ 475631 w 1029642"/>
              <a:gd name="connsiteY10" fmla="*/ 526970 h 1273330"/>
              <a:gd name="connsiteX11" fmla="*/ 481791 w 1029642"/>
              <a:gd name="connsiteY11" fmla="*/ 549217 h 1273330"/>
              <a:gd name="connsiteX12" fmla="*/ 389385 w 1029642"/>
              <a:gd name="connsiteY12" fmla="*/ 709889 h 1273330"/>
              <a:gd name="connsiteX13" fmla="*/ 375833 w 1029642"/>
              <a:gd name="connsiteY13" fmla="*/ 718540 h 1273330"/>
              <a:gd name="connsiteX14" fmla="*/ 367207 w 1029642"/>
              <a:gd name="connsiteY14" fmla="*/ 716068 h 1273330"/>
              <a:gd name="connsiteX15" fmla="*/ 361047 w 1029642"/>
              <a:gd name="connsiteY15" fmla="*/ 692585 h 1273330"/>
              <a:gd name="connsiteX16" fmla="*/ 453453 w 1029642"/>
              <a:gd name="connsiteY16" fmla="*/ 533149 h 1273330"/>
              <a:gd name="connsiteX17" fmla="*/ 463157 w 1029642"/>
              <a:gd name="connsiteY17" fmla="*/ 524961 h 1273330"/>
              <a:gd name="connsiteX18" fmla="*/ 652599 w 1029642"/>
              <a:gd name="connsiteY18" fmla="*/ 143033 h 1273330"/>
              <a:gd name="connsiteX19" fmla="*/ 586227 w 1029642"/>
              <a:gd name="connsiteY19" fmla="*/ 181369 h 1273330"/>
              <a:gd name="connsiteX20" fmla="*/ 615031 w 1029642"/>
              <a:gd name="connsiteY20" fmla="*/ 284010 h 1273330"/>
              <a:gd name="connsiteX21" fmla="*/ 671383 w 1029642"/>
              <a:gd name="connsiteY21" fmla="*/ 291430 h 1273330"/>
              <a:gd name="connsiteX22" fmla="*/ 718971 w 1029642"/>
              <a:gd name="connsiteY22" fmla="*/ 256804 h 1273330"/>
              <a:gd name="connsiteX23" fmla="*/ 690169 w 1029642"/>
              <a:gd name="connsiteY23" fmla="*/ 154163 h 1273330"/>
              <a:gd name="connsiteX24" fmla="*/ 652599 w 1029642"/>
              <a:gd name="connsiteY24" fmla="*/ 143033 h 1273330"/>
              <a:gd name="connsiteX25" fmla="*/ 666061 w 1029642"/>
              <a:gd name="connsiteY25" fmla="*/ 110320 h 1273330"/>
              <a:gd name="connsiteX26" fmla="*/ 707701 w 1029642"/>
              <a:gd name="connsiteY26" fmla="*/ 124483 h 1273330"/>
              <a:gd name="connsiteX27" fmla="*/ 747773 w 1029642"/>
              <a:gd name="connsiteY27" fmla="*/ 272880 h 1273330"/>
              <a:gd name="connsiteX28" fmla="*/ 681401 w 1029642"/>
              <a:gd name="connsiteY28" fmla="*/ 324819 h 1273330"/>
              <a:gd name="connsiteX29" fmla="*/ 651347 w 1029642"/>
              <a:gd name="connsiteY29" fmla="*/ 328529 h 1273330"/>
              <a:gd name="connsiteX30" fmla="*/ 596245 w 1029642"/>
              <a:gd name="connsiteY30" fmla="*/ 313690 h 1273330"/>
              <a:gd name="connsiteX31" fmla="*/ 544901 w 1029642"/>
              <a:gd name="connsiteY31" fmla="*/ 246911 h 1273330"/>
              <a:gd name="connsiteX32" fmla="*/ 556173 w 1029642"/>
              <a:gd name="connsiteY32" fmla="*/ 164056 h 1273330"/>
              <a:gd name="connsiteX33" fmla="*/ 623483 w 1029642"/>
              <a:gd name="connsiteY33" fmla="*/ 113199 h 1273330"/>
              <a:gd name="connsiteX34" fmla="*/ 666061 w 1029642"/>
              <a:gd name="connsiteY34" fmla="*/ 110320 h 1273330"/>
              <a:gd name="connsiteX35" fmla="*/ 582093 w 1029642"/>
              <a:gd name="connsiteY35" fmla="*/ 33649 h 1273330"/>
              <a:gd name="connsiteX36" fmla="*/ 365329 w 1029642"/>
              <a:gd name="connsiteY36" fmla="*/ 121931 h 1273330"/>
              <a:gd name="connsiteX37" fmla="*/ 329201 w 1029642"/>
              <a:gd name="connsiteY37" fmla="*/ 519823 h 1273330"/>
              <a:gd name="connsiteX38" fmla="*/ 331693 w 1029642"/>
              <a:gd name="connsiteY38" fmla="*/ 575776 h 1273330"/>
              <a:gd name="connsiteX39" fmla="*/ 36444 w 1029642"/>
              <a:gd name="connsiteY39" fmla="*/ 1086818 h 1273330"/>
              <a:gd name="connsiteX40" fmla="*/ 35198 w 1029642"/>
              <a:gd name="connsiteY40" fmla="*/ 1095522 h 1273330"/>
              <a:gd name="connsiteX41" fmla="*/ 55131 w 1029642"/>
              <a:gd name="connsiteY41" fmla="*/ 1217376 h 1273330"/>
              <a:gd name="connsiteX42" fmla="*/ 264421 w 1029642"/>
              <a:gd name="connsiteY42" fmla="*/ 856787 h 1273330"/>
              <a:gd name="connsiteX43" fmla="*/ 288091 w 1029642"/>
              <a:gd name="connsiteY43" fmla="*/ 850570 h 1273330"/>
              <a:gd name="connsiteX44" fmla="*/ 294319 w 1029642"/>
              <a:gd name="connsiteY44" fmla="*/ 872951 h 1273330"/>
              <a:gd name="connsiteX45" fmla="*/ 85029 w 1029642"/>
              <a:gd name="connsiteY45" fmla="*/ 1234784 h 1273330"/>
              <a:gd name="connsiteX46" fmla="*/ 200887 w 1029642"/>
              <a:gd name="connsiteY46" fmla="*/ 1192508 h 1273330"/>
              <a:gd name="connsiteX47" fmla="*/ 207115 w 1029642"/>
              <a:gd name="connsiteY47" fmla="*/ 1186291 h 1273330"/>
              <a:gd name="connsiteX48" fmla="*/ 255701 w 1029642"/>
              <a:gd name="connsiteY48" fmla="*/ 1105469 h 1273330"/>
              <a:gd name="connsiteX49" fmla="*/ 268159 w 1029642"/>
              <a:gd name="connsiteY49" fmla="*/ 1056976 h 1273330"/>
              <a:gd name="connsiteX50" fmla="*/ 285599 w 1029642"/>
              <a:gd name="connsiteY50" fmla="*/ 992319 h 1273330"/>
              <a:gd name="connsiteX51" fmla="*/ 332939 w 1029642"/>
              <a:gd name="connsiteY51" fmla="*/ 945069 h 1273330"/>
              <a:gd name="connsiteX52" fmla="*/ 355363 w 1029642"/>
              <a:gd name="connsiteY52" fmla="*/ 927661 h 1273330"/>
              <a:gd name="connsiteX53" fmla="*/ 360345 w 1029642"/>
              <a:gd name="connsiteY53" fmla="*/ 900306 h 1273330"/>
              <a:gd name="connsiteX54" fmla="*/ 360345 w 1029642"/>
              <a:gd name="connsiteY54" fmla="*/ 897820 h 1273330"/>
              <a:gd name="connsiteX55" fmla="*/ 346641 w 1029642"/>
              <a:gd name="connsiteY55" fmla="*/ 808294 h 1273330"/>
              <a:gd name="connsiteX56" fmla="*/ 356607 w 1029642"/>
              <a:gd name="connsiteY56" fmla="*/ 790886 h 1273330"/>
              <a:gd name="connsiteX57" fmla="*/ 441321 w 1029642"/>
              <a:gd name="connsiteY57" fmla="*/ 757314 h 1273330"/>
              <a:gd name="connsiteX58" fmla="*/ 461253 w 1029642"/>
              <a:gd name="connsiteY58" fmla="*/ 747367 h 1273330"/>
              <a:gd name="connsiteX59" fmla="*/ 503609 w 1029642"/>
              <a:gd name="connsiteY59" fmla="*/ 674006 h 1273330"/>
              <a:gd name="connsiteX60" fmla="*/ 552195 w 1029642"/>
              <a:gd name="connsiteY60" fmla="*/ 649137 h 1273330"/>
              <a:gd name="connsiteX61" fmla="*/ 849935 w 1029642"/>
              <a:gd name="connsiteY61" fmla="*/ 496198 h 1273330"/>
              <a:gd name="connsiteX62" fmla="*/ 874849 w 1029642"/>
              <a:gd name="connsiteY62" fmla="*/ 246272 h 1273330"/>
              <a:gd name="connsiteX63" fmla="*/ 704179 w 1029642"/>
              <a:gd name="connsiteY63" fmla="*/ 59761 h 1273330"/>
              <a:gd name="connsiteX64" fmla="*/ 582093 w 1029642"/>
              <a:gd name="connsiteY64" fmla="*/ 33649 h 1273330"/>
              <a:gd name="connsiteX65" fmla="*/ 984507 w 1029642"/>
              <a:gd name="connsiteY65" fmla="*/ 31438 h 1273330"/>
              <a:gd name="connsiteX66" fmla="*/ 994199 w 1029642"/>
              <a:gd name="connsiteY66" fmla="*/ 31438 h 1273330"/>
              <a:gd name="connsiteX67" fmla="*/ 1026915 w 1029642"/>
              <a:gd name="connsiteY67" fmla="*/ 76898 h 1273330"/>
              <a:gd name="connsiteX68" fmla="*/ 1026915 w 1029642"/>
              <a:gd name="connsiteY68" fmla="*/ 87000 h 1273330"/>
              <a:gd name="connsiteX69" fmla="*/ 994199 w 1029642"/>
              <a:gd name="connsiteY69" fmla="*/ 132460 h 1273330"/>
              <a:gd name="connsiteX70" fmla="*/ 984507 w 1029642"/>
              <a:gd name="connsiteY70" fmla="*/ 132460 h 1273330"/>
              <a:gd name="connsiteX71" fmla="*/ 951791 w 1029642"/>
              <a:gd name="connsiteY71" fmla="*/ 87000 h 1273330"/>
              <a:gd name="connsiteX72" fmla="*/ 951791 w 1029642"/>
              <a:gd name="connsiteY72" fmla="*/ 78161 h 1273330"/>
              <a:gd name="connsiteX73" fmla="*/ 984507 w 1029642"/>
              <a:gd name="connsiteY73" fmla="*/ 31438 h 1273330"/>
              <a:gd name="connsiteX74" fmla="*/ 543475 w 1029642"/>
              <a:gd name="connsiteY74" fmla="*/ 2032 h 1273330"/>
              <a:gd name="connsiteX75" fmla="*/ 619155 w 1029642"/>
              <a:gd name="connsiteY75" fmla="*/ 2136 h 1273330"/>
              <a:gd name="connsiteX76" fmla="*/ 717883 w 1029642"/>
              <a:gd name="connsiteY76" fmla="*/ 28675 h 1273330"/>
              <a:gd name="connsiteX77" fmla="*/ 907239 w 1029642"/>
              <a:gd name="connsiteY77" fmla="*/ 236325 h 1273330"/>
              <a:gd name="connsiteX78" fmla="*/ 878587 w 1029642"/>
              <a:gd name="connsiteY78" fmla="*/ 512362 h 1273330"/>
              <a:gd name="connsiteX79" fmla="*/ 549703 w 1029642"/>
              <a:gd name="connsiteY79" fmla="*/ 682709 h 1273330"/>
              <a:gd name="connsiteX80" fmla="*/ 533507 w 1029642"/>
              <a:gd name="connsiteY80" fmla="*/ 691413 h 1273330"/>
              <a:gd name="connsiteX81" fmla="*/ 491151 w 1029642"/>
              <a:gd name="connsiteY81" fmla="*/ 764775 h 1273330"/>
              <a:gd name="connsiteX82" fmla="*/ 435091 w 1029642"/>
              <a:gd name="connsiteY82" fmla="*/ 790886 h 1273330"/>
              <a:gd name="connsiteX83" fmla="*/ 386507 w 1029642"/>
              <a:gd name="connsiteY83" fmla="*/ 807051 h 1273330"/>
              <a:gd name="connsiteX84" fmla="*/ 375295 w 1029642"/>
              <a:gd name="connsiteY84" fmla="*/ 825702 h 1273330"/>
              <a:gd name="connsiteX85" fmla="*/ 386507 w 1029642"/>
              <a:gd name="connsiteY85" fmla="*/ 876682 h 1273330"/>
              <a:gd name="connsiteX86" fmla="*/ 392735 w 1029642"/>
              <a:gd name="connsiteY86" fmla="*/ 886629 h 1273330"/>
              <a:gd name="connsiteX87" fmla="*/ 380277 w 1029642"/>
              <a:gd name="connsiteY87" fmla="*/ 951286 h 1273330"/>
              <a:gd name="connsiteX88" fmla="*/ 350379 w 1029642"/>
              <a:gd name="connsiteY88" fmla="*/ 973668 h 1273330"/>
              <a:gd name="connsiteX89" fmla="*/ 315497 w 1029642"/>
              <a:gd name="connsiteY89" fmla="*/ 1009727 h 1273330"/>
              <a:gd name="connsiteX90" fmla="*/ 301793 w 1029642"/>
              <a:gd name="connsiteY90" fmla="*/ 1058219 h 1273330"/>
              <a:gd name="connsiteX91" fmla="*/ 284353 w 1029642"/>
              <a:gd name="connsiteY91" fmla="*/ 1121633 h 1273330"/>
              <a:gd name="connsiteX92" fmla="*/ 237013 w 1029642"/>
              <a:gd name="connsiteY92" fmla="*/ 1203699 h 1273330"/>
              <a:gd name="connsiteX93" fmla="*/ 213343 w 1029642"/>
              <a:gd name="connsiteY93" fmla="*/ 1223593 h 1273330"/>
              <a:gd name="connsiteX94" fmla="*/ 86275 w 1029642"/>
              <a:gd name="connsiteY94" fmla="*/ 1270843 h 1273330"/>
              <a:gd name="connsiteX95" fmla="*/ 70080 w 1029642"/>
              <a:gd name="connsiteY95" fmla="*/ 1273330 h 1273330"/>
              <a:gd name="connsiteX96" fmla="*/ 47656 w 1029642"/>
              <a:gd name="connsiteY96" fmla="*/ 1267113 h 1273330"/>
              <a:gd name="connsiteX97" fmla="*/ 22741 w 1029642"/>
              <a:gd name="connsiteY97" fmla="*/ 1233541 h 1273330"/>
              <a:gd name="connsiteX98" fmla="*/ 317 w 1029642"/>
              <a:gd name="connsiteY98" fmla="*/ 1101739 h 1273330"/>
              <a:gd name="connsiteX99" fmla="*/ 6546 w 1029642"/>
              <a:gd name="connsiteY99" fmla="*/ 1070654 h 1273330"/>
              <a:gd name="connsiteX100" fmla="*/ 301793 w 1029642"/>
              <a:gd name="connsiteY100" fmla="*/ 558368 h 1273330"/>
              <a:gd name="connsiteX101" fmla="*/ 301793 w 1029642"/>
              <a:gd name="connsiteY101" fmla="*/ 540961 h 1273330"/>
              <a:gd name="connsiteX102" fmla="*/ 341659 w 1029642"/>
              <a:gd name="connsiteY102" fmla="*/ 98306 h 1273330"/>
              <a:gd name="connsiteX103" fmla="*/ 543475 w 1029642"/>
              <a:gd name="connsiteY103" fmla="*/ 2032 h 127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029642" h="1273330">
                <a:moveTo>
                  <a:pt x="571917" y="749635"/>
                </a:moveTo>
                <a:cubicBezTo>
                  <a:pt x="573225" y="747238"/>
                  <a:pt x="575839" y="747238"/>
                  <a:pt x="578455" y="749635"/>
                </a:cubicBezTo>
                <a:cubicBezTo>
                  <a:pt x="582379" y="759223"/>
                  <a:pt x="588919" y="771208"/>
                  <a:pt x="599381" y="776002"/>
                </a:cubicBezTo>
                <a:cubicBezTo>
                  <a:pt x="601997" y="778399"/>
                  <a:pt x="601997" y="780796"/>
                  <a:pt x="599381" y="781994"/>
                </a:cubicBezTo>
                <a:cubicBezTo>
                  <a:pt x="588919" y="786788"/>
                  <a:pt x="582379" y="798773"/>
                  <a:pt x="578455" y="809560"/>
                </a:cubicBezTo>
                <a:cubicBezTo>
                  <a:pt x="575839" y="811957"/>
                  <a:pt x="573225" y="811957"/>
                  <a:pt x="571917" y="809560"/>
                </a:cubicBezTo>
                <a:cubicBezTo>
                  <a:pt x="567993" y="798773"/>
                  <a:pt x="561453" y="787987"/>
                  <a:pt x="549683" y="781994"/>
                </a:cubicBezTo>
                <a:cubicBezTo>
                  <a:pt x="548375" y="780796"/>
                  <a:pt x="548375" y="778399"/>
                  <a:pt x="550991" y="776002"/>
                </a:cubicBezTo>
                <a:cubicBezTo>
                  <a:pt x="561453" y="771208"/>
                  <a:pt x="567993" y="759223"/>
                  <a:pt x="571917" y="749635"/>
                </a:cubicBezTo>
                <a:close/>
                <a:moveTo>
                  <a:pt x="463157" y="524961"/>
                </a:moveTo>
                <a:cubicBezTo>
                  <a:pt x="467315" y="523880"/>
                  <a:pt x="471935" y="524498"/>
                  <a:pt x="475631" y="526970"/>
                </a:cubicBezTo>
                <a:cubicBezTo>
                  <a:pt x="484255" y="531913"/>
                  <a:pt x="486719" y="541801"/>
                  <a:pt x="481791" y="549217"/>
                </a:cubicBezTo>
                <a:lnTo>
                  <a:pt x="389385" y="709889"/>
                </a:lnTo>
                <a:cubicBezTo>
                  <a:pt x="386921" y="716068"/>
                  <a:pt x="381993" y="718540"/>
                  <a:pt x="375833" y="718540"/>
                </a:cubicBezTo>
                <a:cubicBezTo>
                  <a:pt x="372137" y="718540"/>
                  <a:pt x="369671" y="717304"/>
                  <a:pt x="367207" y="716068"/>
                </a:cubicBezTo>
                <a:cubicBezTo>
                  <a:pt x="358583" y="711124"/>
                  <a:pt x="356119" y="701237"/>
                  <a:pt x="361047" y="692585"/>
                </a:cubicBezTo>
                <a:lnTo>
                  <a:pt x="453453" y="533149"/>
                </a:lnTo>
                <a:cubicBezTo>
                  <a:pt x="455301" y="528824"/>
                  <a:pt x="458997" y="526043"/>
                  <a:pt x="463157" y="524961"/>
                </a:cubicBezTo>
                <a:close/>
                <a:moveTo>
                  <a:pt x="652599" y="143033"/>
                </a:moveTo>
                <a:cubicBezTo>
                  <a:pt x="626301" y="143033"/>
                  <a:pt x="600003" y="156636"/>
                  <a:pt x="586227" y="181369"/>
                </a:cubicBezTo>
                <a:cubicBezTo>
                  <a:pt x="564939" y="217231"/>
                  <a:pt x="577461" y="262987"/>
                  <a:pt x="615031" y="284010"/>
                </a:cubicBezTo>
                <a:cubicBezTo>
                  <a:pt x="631311" y="293903"/>
                  <a:pt x="651347" y="296377"/>
                  <a:pt x="671383" y="291430"/>
                </a:cubicBezTo>
                <a:cubicBezTo>
                  <a:pt x="691421" y="286483"/>
                  <a:pt x="707701" y="274117"/>
                  <a:pt x="718971" y="256804"/>
                </a:cubicBezTo>
                <a:cubicBezTo>
                  <a:pt x="739007" y="219705"/>
                  <a:pt x="726485" y="173949"/>
                  <a:pt x="690169" y="154163"/>
                </a:cubicBezTo>
                <a:cubicBezTo>
                  <a:pt x="678897" y="146743"/>
                  <a:pt x="665123" y="143033"/>
                  <a:pt x="652599" y="143033"/>
                </a:cubicBezTo>
                <a:close/>
                <a:moveTo>
                  <a:pt x="666061" y="110320"/>
                </a:moveTo>
                <a:cubicBezTo>
                  <a:pt x="680385" y="112117"/>
                  <a:pt x="694553" y="116754"/>
                  <a:pt x="707701" y="124483"/>
                </a:cubicBezTo>
                <a:cubicBezTo>
                  <a:pt x="760297" y="154163"/>
                  <a:pt x="777829" y="220941"/>
                  <a:pt x="747773" y="272880"/>
                </a:cubicBezTo>
                <a:cubicBezTo>
                  <a:pt x="732747" y="298850"/>
                  <a:pt x="708953" y="317400"/>
                  <a:pt x="681401" y="324819"/>
                </a:cubicBezTo>
                <a:cubicBezTo>
                  <a:pt x="671383" y="326056"/>
                  <a:pt x="661365" y="328529"/>
                  <a:pt x="651347" y="328529"/>
                </a:cubicBezTo>
                <a:cubicBezTo>
                  <a:pt x="632563" y="328529"/>
                  <a:pt x="613779" y="323583"/>
                  <a:pt x="596245" y="313690"/>
                </a:cubicBezTo>
                <a:cubicBezTo>
                  <a:pt x="571199" y="298850"/>
                  <a:pt x="552415" y="275354"/>
                  <a:pt x="544901" y="246911"/>
                </a:cubicBezTo>
                <a:cubicBezTo>
                  <a:pt x="537387" y="218468"/>
                  <a:pt x="542397" y="188789"/>
                  <a:pt x="556173" y="164056"/>
                </a:cubicBezTo>
                <a:cubicBezTo>
                  <a:pt x="571201" y="138087"/>
                  <a:pt x="595933" y="120464"/>
                  <a:pt x="623483" y="113199"/>
                </a:cubicBezTo>
                <a:cubicBezTo>
                  <a:pt x="637257" y="109567"/>
                  <a:pt x="651737" y="108523"/>
                  <a:pt x="666061" y="110320"/>
                </a:cubicBezTo>
                <a:close/>
                <a:moveTo>
                  <a:pt x="582093" y="33649"/>
                </a:moveTo>
                <a:cubicBezTo>
                  <a:pt x="501117" y="33649"/>
                  <a:pt x="422633" y="64734"/>
                  <a:pt x="365329" y="121931"/>
                </a:cubicBezTo>
                <a:cubicBezTo>
                  <a:pt x="256947" y="230108"/>
                  <a:pt x="241997" y="400455"/>
                  <a:pt x="329201" y="519823"/>
                </a:cubicBezTo>
                <a:cubicBezTo>
                  <a:pt x="341659" y="535987"/>
                  <a:pt x="341659" y="557125"/>
                  <a:pt x="331693" y="575776"/>
                </a:cubicBezTo>
                <a:lnTo>
                  <a:pt x="36444" y="1086818"/>
                </a:lnTo>
                <a:cubicBezTo>
                  <a:pt x="35198" y="1090548"/>
                  <a:pt x="33953" y="1093035"/>
                  <a:pt x="35198" y="1095522"/>
                </a:cubicBezTo>
                <a:lnTo>
                  <a:pt x="55131" y="1217376"/>
                </a:lnTo>
                <a:lnTo>
                  <a:pt x="264421" y="856787"/>
                </a:lnTo>
                <a:cubicBezTo>
                  <a:pt x="269403" y="848083"/>
                  <a:pt x="279369" y="845596"/>
                  <a:pt x="288091" y="850570"/>
                </a:cubicBezTo>
                <a:cubicBezTo>
                  <a:pt x="295565" y="855544"/>
                  <a:pt x="299303" y="864247"/>
                  <a:pt x="294319" y="872951"/>
                </a:cubicBezTo>
                <a:lnTo>
                  <a:pt x="85029" y="1234784"/>
                </a:lnTo>
                <a:lnTo>
                  <a:pt x="200887" y="1192508"/>
                </a:lnTo>
                <a:cubicBezTo>
                  <a:pt x="203377" y="1191265"/>
                  <a:pt x="205869" y="1188778"/>
                  <a:pt x="207115" y="1186291"/>
                </a:cubicBezTo>
                <a:lnTo>
                  <a:pt x="255701" y="1105469"/>
                </a:lnTo>
                <a:cubicBezTo>
                  <a:pt x="266913" y="1084331"/>
                  <a:pt x="268159" y="1071897"/>
                  <a:pt x="268159" y="1056976"/>
                </a:cubicBezTo>
                <a:cubicBezTo>
                  <a:pt x="269403" y="1039568"/>
                  <a:pt x="270649" y="1020917"/>
                  <a:pt x="285599" y="992319"/>
                </a:cubicBezTo>
                <a:cubicBezTo>
                  <a:pt x="301793" y="964964"/>
                  <a:pt x="317989" y="955016"/>
                  <a:pt x="332939" y="945069"/>
                </a:cubicBezTo>
                <a:cubicBezTo>
                  <a:pt x="341659" y="940095"/>
                  <a:pt x="347887" y="935122"/>
                  <a:pt x="355363" y="927661"/>
                </a:cubicBezTo>
                <a:cubicBezTo>
                  <a:pt x="362837" y="920201"/>
                  <a:pt x="364083" y="907767"/>
                  <a:pt x="360345" y="900306"/>
                </a:cubicBezTo>
                <a:cubicBezTo>
                  <a:pt x="360345" y="899063"/>
                  <a:pt x="360345" y="897820"/>
                  <a:pt x="360345" y="897820"/>
                </a:cubicBezTo>
                <a:cubicBezTo>
                  <a:pt x="340413" y="874195"/>
                  <a:pt x="329201" y="838136"/>
                  <a:pt x="346641" y="808294"/>
                </a:cubicBezTo>
                <a:lnTo>
                  <a:pt x="356607" y="790886"/>
                </a:lnTo>
                <a:cubicBezTo>
                  <a:pt x="374049" y="759801"/>
                  <a:pt x="411421" y="751097"/>
                  <a:pt x="441321" y="757314"/>
                </a:cubicBezTo>
                <a:cubicBezTo>
                  <a:pt x="448795" y="758558"/>
                  <a:pt x="457515" y="754827"/>
                  <a:pt x="461253" y="747367"/>
                </a:cubicBezTo>
                <a:lnTo>
                  <a:pt x="503609" y="674006"/>
                </a:lnTo>
                <a:cubicBezTo>
                  <a:pt x="513575" y="656598"/>
                  <a:pt x="533507" y="646651"/>
                  <a:pt x="552195" y="649137"/>
                </a:cubicBezTo>
                <a:cubicBezTo>
                  <a:pt x="673035" y="659085"/>
                  <a:pt x="788891" y="600644"/>
                  <a:pt x="849935" y="496198"/>
                </a:cubicBezTo>
                <a:cubicBezTo>
                  <a:pt x="892291" y="420350"/>
                  <a:pt x="902257" y="329581"/>
                  <a:pt x="874849" y="246272"/>
                </a:cubicBezTo>
                <a:cubicBezTo>
                  <a:pt x="847443" y="162964"/>
                  <a:pt x="786399" y="95820"/>
                  <a:pt x="704179" y="59761"/>
                </a:cubicBezTo>
                <a:cubicBezTo>
                  <a:pt x="665559" y="42353"/>
                  <a:pt x="623203" y="33649"/>
                  <a:pt x="582093" y="33649"/>
                </a:cubicBezTo>
                <a:close/>
                <a:moveTo>
                  <a:pt x="984507" y="31438"/>
                </a:moveTo>
                <a:cubicBezTo>
                  <a:pt x="985717" y="27650"/>
                  <a:pt x="991777" y="27650"/>
                  <a:pt x="994199" y="31438"/>
                </a:cubicBezTo>
                <a:cubicBezTo>
                  <a:pt x="1000259" y="47854"/>
                  <a:pt x="1009951" y="69321"/>
                  <a:pt x="1026915" y="76898"/>
                </a:cubicBezTo>
                <a:cubicBezTo>
                  <a:pt x="1030551" y="79424"/>
                  <a:pt x="1030551" y="84475"/>
                  <a:pt x="1026915" y="87000"/>
                </a:cubicBezTo>
                <a:cubicBezTo>
                  <a:pt x="1009951" y="95840"/>
                  <a:pt x="1000259" y="116044"/>
                  <a:pt x="994199" y="132460"/>
                </a:cubicBezTo>
                <a:cubicBezTo>
                  <a:pt x="991777" y="136248"/>
                  <a:pt x="985717" y="136248"/>
                  <a:pt x="984507" y="132460"/>
                </a:cubicBezTo>
                <a:cubicBezTo>
                  <a:pt x="978447" y="116044"/>
                  <a:pt x="968755" y="95840"/>
                  <a:pt x="951791" y="87000"/>
                </a:cubicBezTo>
                <a:cubicBezTo>
                  <a:pt x="949367" y="84475"/>
                  <a:pt x="949367" y="79424"/>
                  <a:pt x="951791" y="78161"/>
                </a:cubicBezTo>
                <a:cubicBezTo>
                  <a:pt x="968755" y="69321"/>
                  <a:pt x="978447" y="47854"/>
                  <a:pt x="984507" y="31438"/>
                </a:cubicBezTo>
                <a:close/>
                <a:moveTo>
                  <a:pt x="543475" y="2032"/>
                </a:moveTo>
                <a:cubicBezTo>
                  <a:pt x="568525" y="-698"/>
                  <a:pt x="593927" y="-691"/>
                  <a:pt x="619155" y="2136"/>
                </a:cubicBezTo>
                <a:cubicBezTo>
                  <a:pt x="652791" y="5905"/>
                  <a:pt x="686115" y="14687"/>
                  <a:pt x="717883" y="28675"/>
                </a:cubicBezTo>
                <a:cubicBezTo>
                  <a:pt x="810069" y="68465"/>
                  <a:pt x="877341" y="141826"/>
                  <a:pt x="907239" y="236325"/>
                </a:cubicBezTo>
                <a:cubicBezTo>
                  <a:pt x="937139" y="328337"/>
                  <a:pt x="927173" y="429054"/>
                  <a:pt x="878587" y="512362"/>
                </a:cubicBezTo>
                <a:cubicBezTo>
                  <a:pt x="812561" y="627999"/>
                  <a:pt x="683001" y="695144"/>
                  <a:pt x="549703" y="682709"/>
                </a:cubicBezTo>
                <a:cubicBezTo>
                  <a:pt x="543473" y="682709"/>
                  <a:pt x="537245" y="685196"/>
                  <a:pt x="533507" y="691413"/>
                </a:cubicBezTo>
                <a:lnTo>
                  <a:pt x="491151" y="764775"/>
                </a:lnTo>
                <a:cubicBezTo>
                  <a:pt x="479939" y="784669"/>
                  <a:pt x="457515" y="794617"/>
                  <a:pt x="435091" y="790886"/>
                </a:cubicBezTo>
                <a:cubicBezTo>
                  <a:pt x="417651" y="787156"/>
                  <a:pt x="395227" y="792130"/>
                  <a:pt x="386507" y="807051"/>
                </a:cubicBezTo>
                <a:lnTo>
                  <a:pt x="375295" y="825702"/>
                </a:lnTo>
                <a:cubicBezTo>
                  <a:pt x="366575" y="840623"/>
                  <a:pt x="374049" y="861761"/>
                  <a:pt x="386507" y="876682"/>
                </a:cubicBezTo>
                <a:cubicBezTo>
                  <a:pt x="387753" y="877925"/>
                  <a:pt x="390243" y="882899"/>
                  <a:pt x="392735" y="886629"/>
                </a:cubicBezTo>
                <a:cubicBezTo>
                  <a:pt x="401455" y="907767"/>
                  <a:pt x="396473" y="933879"/>
                  <a:pt x="380277" y="951286"/>
                </a:cubicBezTo>
                <a:cubicBezTo>
                  <a:pt x="370311" y="961233"/>
                  <a:pt x="360345" y="968694"/>
                  <a:pt x="350379" y="973668"/>
                </a:cubicBezTo>
                <a:cubicBezTo>
                  <a:pt x="339167" y="982371"/>
                  <a:pt x="327955" y="988589"/>
                  <a:pt x="315497" y="1009727"/>
                </a:cubicBezTo>
                <a:cubicBezTo>
                  <a:pt x="304285" y="1030865"/>
                  <a:pt x="303039" y="1043299"/>
                  <a:pt x="301793" y="1058219"/>
                </a:cubicBezTo>
                <a:cubicBezTo>
                  <a:pt x="301793" y="1075627"/>
                  <a:pt x="300549" y="1094279"/>
                  <a:pt x="284353" y="1121633"/>
                </a:cubicBezTo>
                <a:lnTo>
                  <a:pt x="237013" y="1203699"/>
                </a:lnTo>
                <a:cubicBezTo>
                  <a:pt x="232031" y="1213646"/>
                  <a:pt x="223311" y="1219863"/>
                  <a:pt x="213343" y="1223593"/>
                </a:cubicBezTo>
                <a:lnTo>
                  <a:pt x="86275" y="1270843"/>
                </a:lnTo>
                <a:cubicBezTo>
                  <a:pt x="81293" y="1272086"/>
                  <a:pt x="76309" y="1273330"/>
                  <a:pt x="70080" y="1273330"/>
                </a:cubicBezTo>
                <a:cubicBezTo>
                  <a:pt x="62605" y="1273330"/>
                  <a:pt x="53885" y="1270843"/>
                  <a:pt x="47656" y="1267113"/>
                </a:cubicBezTo>
                <a:cubicBezTo>
                  <a:pt x="35198" y="1259652"/>
                  <a:pt x="26478" y="1248461"/>
                  <a:pt x="22741" y="1233541"/>
                </a:cubicBezTo>
                <a:lnTo>
                  <a:pt x="317" y="1101739"/>
                </a:lnTo>
                <a:cubicBezTo>
                  <a:pt x="-929" y="1091792"/>
                  <a:pt x="1563" y="1079357"/>
                  <a:pt x="6546" y="1070654"/>
                </a:cubicBezTo>
                <a:lnTo>
                  <a:pt x="301793" y="558368"/>
                </a:lnTo>
                <a:cubicBezTo>
                  <a:pt x="305531" y="553395"/>
                  <a:pt x="305531" y="545934"/>
                  <a:pt x="301793" y="540961"/>
                </a:cubicBezTo>
                <a:cubicBezTo>
                  <a:pt x="203377" y="407916"/>
                  <a:pt x="220819" y="217674"/>
                  <a:pt x="341659" y="98306"/>
                </a:cubicBezTo>
                <a:cubicBezTo>
                  <a:pt x="396317" y="43052"/>
                  <a:pt x="468319" y="10223"/>
                  <a:pt x="543475" y="2032"/>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9" name="Freeform 28">
            <a:extLst>
              <a:ext uri="{FF2B5EF4-FFF2-40B4-BE49-F238E27FC236}">
                <a16:creationId xmlns:a16="http://schemas.microsoft.com/office/drawing/2014/main" id="{80D4FE66-674A-0247-BE3D-E4AC1F93C010}"/>
              </a:ext>
            </a:extLst>
          </p:cNvPr>
          <p:cNvSpPr>
            <a:spLocks noChangeArrowheads="1"/>
          </p:cNvSpPr>
          <p:nvPr/>
        </p:nvSpPr>
        <p:spPr bwMode="auto">
          <a:xfrm>
            <a:off x="17417076" y="10783252"/>
            <a:ext cx="1125507" cy="896441"/>
          </a:xfrm>
          <a:custGeom>
            <a:avLst/>
            <a:gdLst>
              <a:gd name="connsiteX0" fmla="*/ 582404 w 1383388"/>
              <a:gd name="connsiteY0" fmla="*/ 524178 h 1119332"/>
              <a:gd name="connsiteX1" fmla="*/ 539981 w 1383388"/>
              <a:gd name="connsiteY1" fmla="*/ 546637 h 1119332"/>
              <a:gd name="connsiteX2" fmla="*/ 476345 w 1383388"/>
              <a:gd name="connsiteY2" fmla="*/ 755003 h 1119332"/>
              <a:gd name="connsiteX3" fmla="*/ 485079 w 1383388"/>
              <a:gd name="connsiteY3" fmla="*/ 798673 h 1119332"/>
              <a:gd name="connsiteX4" fmla="*/ 510034 w 1383388"/>
              <a:gd name="connsiteY4" fmla="*/ 801168 h 1119332"/>
              <a:gd name="connsiteX5" fmla="*/ 554954 w 1383388"/>
              <a:gd name="connsiteY5" fmla="*/ 600288 h 1119332"/>
              <a:gd name="connsiteX6" fmla="*/ 574918 w 1383388"/>
              <a:gd name="connsiteY6" fmla="*/ 586563 h 1119332"/>
              <a:gd name="connsiteX7" fmla="*/ 587395 w 1383388"/>
              <a:gd name="connsiteY7" fmla="*/ 607774 h 1119332"/>
              <a:gd name="connsiteX8" fmla="*/ 529999 w 1383388"/>
              <a:gd name="connsiteY8" fmla="*/ 869792 h 1119332"/>
              <a:gd name="connsiteX9" fmla="*/ 531246 w 1383388"/>
              <a:gd name="connsiteY9" fmla="*/ 873535 h 1119332"/>
              <a:gd name="connsiteX10" fmla="*/ 534990 w 1383388"/>
              <a:gd name="connsiteY10" fmla="*/ 876030 h 1119332"/>
              <a:gd name="connsiteX11" fmla="*/ 568679 w 1383388"/>
              <a:gd name="connsiteY11" fmla="*/ 876030 h 1119332"/>
              <a:gd name="connsiteX12" fmla="*/ 586147 w 1383388"/>
              <a:gd name="connsiteY12" fmla="*/ 892250 h 1119332"/>
              <a:gd name="connsiteX13" fmla="*/ 586147 w 1383388"/>
              <a:gd name="connsiteY13" fmla="*/ 1016404 h 1119332"/>
              <a:gd name="connsiteX14" fmla="*/ 586147 w 1383388"/>
              <a:gd name="connsiteY14" fmla="*/ 1046966 h 1119332"/>
              <a:gd name="connsiteX15" fmla="*/ 624828 w 1383388"/>
              <a:gd name="connsiteY15" fmla="*/ 1084397 h 1119332"/>
              <a:gd name="connsiteX16" fmla="*/ 663508 w 1383388"/>
              <a:gd name="connsiteY16" fmla="*/ 1046966 h 1119332"/>
              <a:gd name="connsiteX17" fmla="*/ 663508 w 1383388"/>
              <a:gd name="connsiteY17" fmla="*/ 971075 h 1119332"/>
              <a:gd name="connsiteX18" fmla="*/ 663508 w 1383388"/>
              <a:gd name="connsiteY18" fmla="*/ 892250 h 1119332"/>
              <a:gd name="connsiteX19" fmla="*/ 679729 w 1383388"/>
              <a:gd name="connsiteY19" fmla="*/ 876030 h 1119332"/>
              <a:gd name="connsiteX20" fmla="*/ 698445 w 1383388"/>
              <a:gd name="connsiteY20" fmla="*/ 892250 h 1119332"/>
              <a:gd name="connsiteX21" fmla="*/ 698445 w 1383388"/>
              <a:gd name="connsiteY21" fmla="*/ 950603 h 1119332"/>
              <a:gd name="connsiteX22" fmla="*/ 698445 w 1383388"/>
              <a:gd name="connsiteY22" fmla="*/ 1046966 h 1119332"/>
              <a:gd name="connsiteX23" fmla="*/ 735878 w 1383388"/>
              <a:gd name="connsiteY23" fmla="*/ 1084397 h 1119332"/>
              <a:gd name="connsiteX24" fmla="*/ 774558 w 1383388"/>
              <a:gd name="connsiteY24" fmla="*/ 1046966 h 1119332"/>
              <a:gd name="connsiteX25" fmla="*/ 774558 w 1383388"/>
              <a:gd name="connsiteY25" fmla="*/ 906006 h 1119332"/>
              <a:gd name="connsiteX26" fmla="*/ 774558 w 1383388"/>
              <a:gd name="connsiteY26" fmla="*/ 892250 h 1119332"/>
              <a:gd name="connsiteX27" fmla="*/ 792027 w 1383388"/>
              <a:gd name="connsiteY27" fmla="*/ 876030 h 1119332"/>
              <a:gd name="connsiteX28" fmla="*/ 825716 w 1383388"/>
              <a:gd name="connsiteY28" fmla="*/ 876030 h 1119332"/>
              <a:gd name="connsiteX29" fmla="*/ 829460 w 1383388"/>
              <a:gd name="connsiteY29" fmla="*/ 873535 h 1119332"/>
              <a:gd name="connsiteX30" fmla="*/ 830707 w 1383388"/>
              <a:gd name="connsiteY30" fmla="*/ 869792 h 1119332"/>
              <a:gd name="connsiteX31" fmla="*/ 773311 w 1383388"/>
              <a:gd name="connsiteY31" fmla="*/ 607774 h 1119332"/>
              <a:gd name="connsiteX32" fmla="*/ 785788 w 1383388"/>
              <a:gd name="connsiteY32" fmla="*/ 586563 h 1119332"/>
              <a:gd name="connsiteX33" fmla="*/ 807000 w 1383388"/>
              <a:gd name="connsiteY33" fmla="*/ 600288 h 1119332"/>
              <a:gd name="connsiteX34" fmla="*/ 850671 w 1383388"/>
              <a:gd name="connsiteY34" fmla="*/ 801168 h 1119332"/>
              <a:gd name="connsiteX35" fmla="*/ 875626 w 1383388"/>
              <a:gd name="connsiteY35" fmla="*/ 798673 h 1119332"/>
              <a:gd name="connsiteX36" fmla="*/ 884361 w 1383388"/>
              <a:gd name="connsiteY36" fmla="*/ 755003 h 1119332"/>
              <a:gd name="connsiteX37" fmla="*/ 819478 w 1383388"/>
              <a:gd name="connsiteY37" fmla="*/ 537903 h 1119332"/>
              <a:gd name="connsiteX38" fmla="*/ 783293 w 1383388"/>
              <a:gd name="connsiteY38" fmla="*/ 524178 h 1119332"/>
              <a:gd name="connsiteX39" fmla="*/ 679729 w 1383388"/>
              <a:gd name="connsiteY39" fmla="*/ 298344 h 1119332"/>
              <a:gd name="connsiteX40" fmla="*/ 607359 w 1383388"/>
              <a:gd name="connsiteY40" fmla="*/ 370711 h 1119332"/>
              <a:gd name="connsiteX41" fmla="*/ 679729 w 1383388"/>
              <a:gd name="connsiteY41" fmla="*/ 443077 h 1119332"/>
              <a:gd name="connsiteX42" fmla="*/ 752099 w 1383388"/>
              <a:gd name="connsiteY42" fmla="*/ 370711 h 1119332"/>
              <a:gd name="connsiteX43" fmla="*/ 679729 w 1383388"/>
              <a:gd name="connsiteY43" fmla="*/ 298344 h 1119332"/>
              <a:gd name="connsiteX44" fmla="*/ 869388 w 1383388"/>
              <a:gd name="connsiteY44" fmla="*/ 280876 h 1119332"/>
              <a:gd name="connsiteX45" fmla="*/ 775806 w 1383388"/>
              <a:gd name="connsiteY45" fmla="*/ 322050 h 1119332"/>
              <a:gd name="connsiteX46" fmla="*/ 787036 w 1383388"/>
              <a:gd name="connsiteY46" fmla="*/ 370711 h 1119332"/>
              <a:gd name="connsiteX47" fmla="*/ 713418 w 1383388"/>
              <a:gd name="connsiteY47" fmla="*/ 471775 h 1119332"/>
              <a:gd name="connsiteX48" fmla="*/ 708427 w 1383388"/>
              <a:gd name="connsiteY48" fmla="*/ 490490 h 1119332"/>
              <a:gd name="connsiteX49" fmla="*/ 783293 w 1383388"/>
              <a:gd name="connsiteY49" fmla="*/ 490490 h 1119332"/>
              <a:gd name="connsiteX50" fmla="*/ 808248 w 1383388"/>
              <a:gd name="connsiteY50" fmla="*/ 492985 h 1119332"/>
              <a:gd name="connsiteX51" fmla="*/ 830707 w 1383388"/>
              <a:gd name="connsiteY51" fmla="*/ 421866 h 1119332"/>
              <a:gd name="connsiteX52" fmla="*/ 849424 w 1383388"/>
              <a:gd name="connsiteY52" fmla="*/ 409389 h 1119332"/>
              <a:gd name="connsiteX53" fmla="*/ 864397 w 1383388"/>
              <a:gd name="connsiteY53" fmla="*/ 426857 h 1119332"/>
              <a:gd name="connsiteX54" fmla="*/ 864397 w 1383388"/>
              <a:gd name="connsiteY54" fmla="*/ 566600 h 1119332"/>
              <a:gd name="connsiteX55" fmla="*/ 918050 w 1383388"/>
              <a:gd name="connsiteY55" fmla="*/ 745021 h 1119332"/>
              <a:gd name="connsiteX56" fmla="*/ 893095 w 1383388"/>
              <a:gd name="connsiteY56" fmla="*/ 828618 h 1119332"/>
              <a:gd name="connsiteX57" fmla="*/ 864397 w 1383388"/>
              <a:gd name="connsiteY57" fmla="*/ 837351 h 1119332"/>
              <a:gd name="connsiteX58" fmla="*/ 864397 w 1383388"/>
              <a:gd name="connsiteY58" fmla="*/ 861058 h 1119332"/>
              <a:gd name="connsiteX59" fmla="*/ 864397 w 1383388"/>
              <a:gd name="connsiteY59" fmla="*/ 879773 h 1119332"/>
              <a:gd name="connsiteX60" fmla="*/ 864397 w 1383388"/>
              <a:gd name="connsiteY60" fmla="*/ 1023259 h 1119332"/>
              <a:gd name="connsiteX61" fmla="*/ 925537 w 1383388"/>
              <a:gd name="connsiteY61" fmla="*/ 1084397 h 1119332"/>
              <a:gd name="connsiteX62" fmla="*/ 986677 w 1383388"/>
              <a:gd name="connsiteY62" fmla="*/ 1023259 h 1119332"/>
              <a:gd name="connsiteX63" fmla="*/ 986677 w 1383388"/>
              <a:gd name="connsiteY63" fmla="*/ 682636 h 1119332"/>
              <a:gd name="connsiteX64" fmla="*/ 1004145 w 1383388"/>
              <a:gd name="connsiteY64" fmla="*/ 665168 h 1119332"/>
              <a:gd name="connsiteX65" fmla="*/ 1021614 w 1383388"/>
              <a:gd name="connsiteY65" fmla="*/ 682636 h 1119332"/>
              <a:gd name="connsiteX66" fmla="*/ 1021614 w 1383388"/>
              <a:gd name="connsiteY66" fmla="*/ 1023259 h 1119332"/>
              <a:gd name="connsiteX67" fmla="*/ 1082754 w 1383388"/>
              <a:gd name="connsiteY67" fmla="*/ 1084397 h 1119332"/>
              <a:gd name="connsiteX68" fmla="*/ 1143894 w 1383388"/>
              <a:gd name="connsiteY68" fmla="*/ 1023259 h 1119332"/>
              <a:gd name="connsiteX69" fmla="*/ 1143894 w 1383388"/>
              <a:gd name="connsiteY69" fmla="*/ 682636 h 1119332"/>
              <a:gd name="connsiteX70" fmla="*/ 1143894 w 1383388"/>
              <a:gd name="connsiteY70" fmla="*/ 441830 h 1119332"/>
              <a:gd name="connsiteX71" fmla="*/ 1158867 w 1383388"/>
              <a:gd name="connsiteY71" fmla="*/ 423114 h 1119332"/>
              <a:gd name="connsiteX72" fmla="*/ 1177583 w 1383388"/>
              <a:gd name="connsiteY72" fmla="*/ 435591 h 1119332"/>
              <a:gd name="connsiteX73" fmla="*/ 1254944 w 1383388"/>
              <a:gd name="connsiteY73" fmla="*/ 682636 h 1119332"/>
              <a:gd name="connsiteX74" fmla="*/ 1301111 w 1383388"/>
              <a:gd name="connsiteY74" fmla="*/ 717572 h 1119332"/>
              <a:gd name="connsiteX75" fmla="*/ 1314836 w 1383388"/>
              <a:gd name="connsiteY75" fmla="*/ 716324 h 1119332"/>
              <a:gd name="connsiteX76" fmla="*/ 1347278 w 1383388"/>
              <a:gd name="connsiteY76" fmla="*/ 656435 h 1119332"/>
              <a:gd name="connsiteX77" fmla="*/ 1259935 w 1383388"/>
              <a:gd name="connsiteY77" fmla="*/ 374454 h 1119332"/>
              <a:gd name="connsiteX78" fmla="*/ 1135159 w 1383388"/>
              <a:gd name="connsiteY78" fmla="*/ 280876 h 1119332"/>
              <a:gd name="connsiteX79" fmla="*/ 290430 w 1383388"/>
              <a:gd name="connsiteY79" fmla="*/ 280876 h 1119332"/>
              <a:gd name="connsiteX80" fmla="*/ 226794 w 1383388"/>
              <a:gd name="connsiteY80" fmla="*/ 318307 h 1119332"/>
              <a:gd name="connsiteX81" fmla="*/ 43374 w 1383388"/>
              <a:gd name="connsiteY81" fmla="*/ 637719 h 1119332"/>
              <a:gd name="connsiteX82" fmla="*/ 43374 w 1383388"/>
              <a:gd name="connsiteY82" fmla="*/ 638967 h 1119332"/>
              <a:gd name="connsiteX83" fmla="*/ 55852 w 1383388"/>
              <a:gd name="connsiteY83" fmla="*/ 706343 h 1119332"/>
              <a:gd name="connsiteX84" fmla="*/ 97028 w 1383388"/>
              <a:gd name="connsiteY84" fmla="*/ 712581 h 1119332"/>
              <a:gd name="connsiteX85" fmla="*/ 121983 w 1383388"/>
              <a:gd name="connsiteY85" fmla="*/ 695113 h 1119332"/>
              <a:gd name="connsiteX86" fmla="*/ 275457 w 1383388"/>
              <a:gd name="connsiteY86" fmla="*/ 413132 h 1119332"/>
              <a:gd name="connsiteX87" fmla="*/ 297916 w 1383388"/>
              <a:gd name="connsiteY87" fmla="*/ 405646 h 1119332"/>
              <a:gd name="connsiteX88" fmla="*/ 306651 w 1383388"/>
              <a:gd name="connsiteY88" fmla="*/ 426857 h 1119332"/>
              <a:gd name="connsiteX89" fmla="*/ 171893 w 1383388"/>
              <a:gd name="connsiteY89" fmla="*/ 826122 h 1119332"/>
              <a:gd name="connsiteX90" fmla="*/ 175636 w 1383388"/>
              <a:gd name="connsiteY90" fmla="*/ 837351 h 1119332"/>
              <a:gd name="connsiteX91" fmla="*/ 185618 w 1383388"/>
              <a:gd name="connsiteY91" fmla="*/ 842342 h 1119332"/>
              <a:gd name="connsiteX92" fmla="*/ 225547 w 1383388"/>
              <a:gd name="connsiteY92" fmla="*/ 842342 h 1119332"/>
              <a:gd name="connsiteX93" fmla="*/ 251749 w 1383388"/>
              <a:gd name="connsiteY93" fmla="*/ 867296 h 1119332"/>
              <a:gd name="connsiteX94" fmla="*/ 251749 w 1383388"/>
              <a:gd name="connsiteY94" fmla="*/ 1023259 h 1119332"/>
              <a:gd name="connsiteX95" fmla="*/ 312889 w 1383388"/>
              <a:gd name="connsiteY95" fmla="*/ 1084397 h 1119332"/>
              <a:gd name="connsiteX96" fmla="*/ 374029 w 1383388"/>
              <a:gd name="connsiteY96" fmla="*/ 1023259 h 1119332"/>
              <a:gd name="connsiteX97" fmla="*/ 374029 w 1383388"/>
              <a:gd name="connsiteY97" fmla="*/ 822379 h 1119332"/>
              <a:gd name="connsiteX98" fmla="*/ 391498 w 1383388"/>
              <a:gd name="connsiteY98" fmla="*/ 804911 h 1119332"/>
              <a:gd name="connsiteX99" fmla="*/ 408966 w 1383388"/>
              <a:gd name="connsiteY99" fmla="*/ 822379 h 1119332"/>
              <a:gd name="connsiteX100" fmla="*/ 408966 w 1383388"/>
              <a:gd name="connsiteY100" fmla="*/ 1023259 h 1119332"/>
              <a:gd name="connsiteX101" fmla="*/ 470106 w 1383388"/>
              <a:gd name="connsiteY101" fmla="*/ 1084397 h 1119332"/>
              <a:gd name="connsiteX102" fmla="*/ 513310 w 1383388"/>
              <a:gd name="connsiteY102" fmla="*/ 1066461 h 1119332"/>
              <a:gd name="connsiteX103" fmla="*/ 521550 w 1383388"/>
              <a:gd name="connsiteY103" fmla="*/ 1054254 h 1119332"/>
              <a:gd name="connsiteX104" fmla="*/ 526431 w 1383388"/>
              <a:gd name="connsiteY104" fmla="*/ 1047024 h 1119332"/>
              <a:gd name="connsiteX105" fmla="*/ 531246 w 1383388"/>
              <a:gd name="connsiteY105" fmla="*/ 1023259 h 1119332"/>
              <a:gd name="connsiteX106" fmla="*/ 531246 w 1383388"/>
              <a:gd name="connsiteY106" fmla="*/ 909718 h 1119332"/>
              <a:gd name="connsiteX107" fmla="*/ 503796 w 1383388"/>
              <a:gd name="connsiteY107" fmla="*/ 894746 h 1119332"/>
              <a:gd name="connsiteX108" fmla="*/ 497557 w 1383388"/>
              <a:gd name="connsiteY108" fmla="*/ 861058 h 1119332"/>
              <a:gd name="connsiteX109" fmla="*/ 502548 w 1383388"/>
              <a:gd name="connsiteY109" fmla="*/ 837351 h 1119332"/>
              <a:gd name="connsiteX110" fmla="*/ 500052 w 1383388"/>
              <a:gd name="connsiteY110" fmla="*/ 837351 h 1119332"/>
              <a:gd name="connsiteX111" fmla="*/ 468859 w 1383388"/>
              <a:gd name="connsiteY111" fmla="*/ 828618 h 1119332"/>
              <a:gd name="connsiteX112" fmla="*/ 443904 w 1383388"/>
              <a:gd name="connsiteY112" fmla="*/ 743774 h 1119332"/>
              <a:gd name="connsiteX113" fmla="*/ 507539 w 1383388"/>
              <a:gd name="connsiteY113" fmla="*/ 534160 h 1119332"/>
              <a:gd name="connsiteX114" fmla="*/ 513778 w 1383388"/>
              <a:gd name="connsiteY114" fmla="*/ 521683 h 1119332"/>
              <a:gd name="connsiteX115" fmla="*/ 483832 w 1383388"/>
              <a:gd name="connsiteY115" fmla="*/ 425610 h 1119332"/>
              <a:gd name="connsiteX116" fmla="*/ 493814 w 1383388"/>
              <a:gd name="connsiteY116" fmla="*/ 405646 h 1119332"/>
              <a:gd name="connsiteX117" fmla="*/ 515025 w 1383388"/>
              <a:gd name="connsiteY117" fmla="*/ 413132 h 1119332"/>
              <a:gd name="connsiteX118" fmla="*/ 556201 w 1383388"/>
              <a:gd name="connsiteY118" fmla="*/ 492985 h 1119332"/>
              <a:gd name="connsiteX119" fmla="*/ 582404 w 1383388"/>
              <a:gd name="connsiteY119" fmla="*/ 490490 h 1119332"/>
              <a:gd name="connsiteX120" fmla="*/ 648535 w 1383388"/>
              <a:gd name="connsiteY120" fmla="*/ 490490 h 1119332"/>
              <a:gd name="connsiteX121" fmla="*/ 634810 w 1383388"/>
              <a:gd name="connsiteY121" fmla="*/ 466784 h 1119332"/>
              <a:gd name="connsiteX122" fmla="*/ 573670 w 1383388"/>
              <a:gd name="connsiteY122" fmla="*/ 370711 h 1119332"/>
              <a:gd name="connsiteX123" fmla="*/ 573670 w 1383388"/>
              <a:gd name="connsiteY123" fmla="*/ 363224 h 1119332"/>
              <a:gd name="connsiteX124" fmla="*/ 547467 w 1383388"/>
              <a:gd name="connsiteY124" fmla="*/ 317059 h 1119332"/>
              <a:gd name="connsiteX125" fmla="*/ 483832 w 1383388"/>
              <a:gd name="connsiteY125" fmla="*/ 280876 h 1119332"/>
              <a:gd name="connsiteX126" fmla="*/ 290430 w 1383388"/>
              <a:gd name="connsiteY126" fmla="*/ 247188 h 1119332"/>
              <a:gd name="connsiteX127" fmla="*/ 483832 w 1383388"/>
              <a:gd name="connsiteY127" fmla="*/ 247188 h 1119332"/>
              <a:gd name="connsiteX128" fmla="*/ 576165 w 1383388"/>
              <a:gd name="connsiteY128" fmla="*/ 299592 h 1119332"/>
              <a:gd name="connsiteX129" fmla="*/ 587395 w 1383388"/>
              <a:gd name="connsiteY129" fmla="*/ 319555 h 1119332"/>
              <a:gd name="connsiteX130" fmla="*/ 679729 w 1383388"/>
              <a:gd name="connsiteY130" fmla="*/ 263408 h 1119332"/>
              <a:gd name="connsiteX131" fmla="*/ 754594 w 1383388"/>
              <a:gd name="connsiteY131" fmla="*/ 294601 h 1119332"/>
              <a:gd name="connsiteX132" fmla="*/ 869388 w 1383388"/>
              <a:gd name="connsiteY132" fmla="*/ 247188 h 1119332"/>
              <a:gd name="connsiteX133" fmla="*/ 1135159 w 1383388"/>
              <a:gd name="connsiteY133" fmla="*/ 247188 h 1119332"/>
              <a:gd name="connsiteX134" fmla="*/ 1293624 w 1383388"/>
              <a:gd name="connsiteY134" fmla="*/ 364472 h 1119332"/>
              <a:gd name="connsiteX135" fmla="*/ 1379719 w 1383388"/>
              <a:gd name="connsiteY135" fmla="*/ 646453 h 1119332"/>
              <a:gd name="connsiteX136" fmla="*/ 1324818 w 1383388"/>
              <a:gd name="connsiteY136" fmla="*/ 748765 h 1119332"/>
              <a:gd name="connsiteX137" fmla="*/ 1301111 w 1383388"/>
              <a:gd name="connsiteY137" fmla="*/ 752508 h 1119332"/>
              <a:gd name="connsiteX138" fmla="*/ 1222502 w 1383388"/>
              <a:gd name="connsiteY138" fmla="*/ 693866 h 1119332"/>
              <a:gd name="connsiteX139" fmla="*/ 1178831 w 1383388"/>
              <a:gd name="connsiteY139" fmla="*/ 552875 h 1119332"/>
              <a:gd name="connsiteX140" fmla="*/ 1178831 w 1383388"/>
              <a:gd name="connsiteY140" fmla="*/ 682636 h 1119332"/>
              <a:gd name="connsiteX141" fmla="*/ 1178831 w 1383388"/>
              <a:gd name="connsiteY141" fmla="*/ 1023259 h 1119332"/>
              <a:gd name="connsiteX142" fmla="*/ 1082754 w 1383388"/>
              <a:gd name="connsiteY142" fmla="*/ 1119332 h 1119332"/>
              <a:gd name="connsiteX143" fmla="*/ 1004145 w 1383388"/>
              <a:gd name="connsiteY143" fmla="*/ 1078158 h 1119332"/>
              <a:gd name="connsiteX144" fmla="*/ 925537 w 1383388"/>
              <a:gd name="connsiteY144" fmla="*/ 1119332 h 1119332"/>
              <a:gd name="connsiteX145" fmla="*/ 829460 w 1383388"/>
              <a:gd name="connsiteY145" fmla="*/ 1023259 h 1119332"/>
              <a:gd name="connsiteX146" fmla="*/ 829460 w 1383388"/>
              <a:gd name="connsiteY146" fmla="*/ 909718 h 1119332"/>
              <a:gd name="connsiteX147" fmla="*/ 825716 w 1383388"/>
              <a:gd name="connsiteY147" fmla="*/ 909718 h 1119332"/>
              <a:gd name="connsiteX148" fmla="*/ 809495 w 1383388"/>
              <a:gd name="connsiteY148" fmla="*/ 909718 h 1119332"/>
              <a:gd name="connsiteX149" fmla="*/ 809495 w 1383388"/>
              <a:gd name="connsiteY149" fmla="*/ 1046966 h 1119332"/>
              <a:gd name="connsiteX150" fmla="*/ 735878 w 1383388"/>
              <a:gd name="connsiteY150" fmla="*/ 1119332 h 1119332"/>
              <a:gd name="connsiteX151" fmla="*/ 679729 w 1383388"/>
              <a:gd name="connsiteY151" fmla="*/ 1091883 h 1119332"/>
              <a:gd name="connsiteX152" fmla="*/ 624828 w 1383388"/>
              <a:gd name="connsiteY152" fmla="*/ 1119332 h 1119332"/>
              <a:gd name="connsiteX153" fmla="*/ 554954 w 1383388"/>
              <a:gd name="connsiteY153" fmla="*/ 1066929 h 1119332"/>
              <a:gd name="connsiteX154" fmla="*/ 470106 w 1383388"/>
              <a:gd name="connsiteY154" fmla="*/ 1119332 h 1119332"/>
              <a:gd name="connsiteX155" fmla="*/ 391498 w 1383388"/>
              <a:gd name="connsiteY155" fmla="*/ 1078158 h 1119332"/>
              <a:gd name="connsiteX156" fmla="*/ 312889 w 1383388"/>
              <a:gd name="connsiteY156" fmla="*/ 1119332 h 1119332"/>
              <a:gd name="connsiteX157" fmla="*/ 216812 w 1383388"/>
              <a:gd name="connsiteY157" fmla="*/ 1023259 h 1119332"/>
              <a:gd name="connsiteX158" fmla="*/ 216812 w 1383388"/>
              <a:gd name="connsiteY158" fmla="*/ 876030 h 1119332"/>
              <a:gd name="connsiteX159" fmla="*/ 185618 w 1383388"/>
              <a:gd name="connsiteY159" fmla="*/ 876030 h 1119332"/>
              <a:gd name="connsiteX160" fmla="*/ 148186 w 1383388"/>
              <a:gd name="connsiteY160" fmla="*/ 858562 h 1119332"/>
              <a:gd name="connsiteX161" fmla="*/ 139452 w 1383388"/>
              <a:gd name="connsiteY161" fmla="*/ 817388 h 1119332"/>
              <a:gd name="connsiteX162" fmla="*/ 140699 w 1383388"/>
              <a:gd name="connsiteY162" fmla="*/ 816141 h 1119332"/>
              <a:gd name="connsiteX163" fmla="*/ 211821 w 1383388"/>
              <a:gd name="connsiteY163" fmla="*/ 601536 h 1119332"/>
              <a:gd name="connsiteX164" fmla="*/ 151929 w 1383388"/>
              <a:gd name="connsiteY164" fmla="*/ 711333 h 1119332"/>
              <a:gd name="connsiteX165" fmla="*/ 150681 w 1383388"/>
              <a:gd name="connsiteY165" fmla="*/ 712581 h 1119332"/>
              <a:gd name="connsiteX166" fmla="*/ 105762 w 1383388"/>
              <a:gd name="connsiteY166" fmla="*/ 746269 h 1119332"/>
              <a:gd name="connsiteX167" fmla="*/ 35888 w 1383388"/>
              <a:gd name="connsiteY167" fmla="*/ 733792 h 1119332"/>
              <a:gd name="connsiteX168" fmla="*/ 14676 w 1383388"/>
              <a:gd name="connsiteY168" fmla="*/ 620251 h 1119332"/>
              <a:gd name="connsiteX169" fmla="*/ 196848 w 1383388"/>
              <a:gd name="connsiteY169" fmla="*/ 300839 h 1119332"/>
              <a:gd name="connsiteX170" fmla="*/ 290430 w 1383388"/>
              <a:gd name="connsiteY170" fmla="*/ 247188 h 1119332"/>
              <a:gd name="connsiteX171" fmla="*/ 386720 w 1383388"/>
              <a:gd name="connsiteY171" fmla="*/ 40649 h 1119332"/>
              <a:gd name="connsiteX172" fmla="*/ 312847 w 1383388"/>
              <a:gd name="connsiteY172" fmla="*/ 114726 h 1119332"/>
              <a:gd name="connsiteX173" fmla="*/ 386720 w 1383388"/>
              <a:gd name="connsiteY173" fmla="*/ 188804 h 1119332"/>
              <a:gd name="connsiteX174" fmla="*/ 459361 w 1383388"/>
              <a:gd name="connsiteY174" fmla="*/ 114726 h 1119332"/>
              <a:gd name="connsiteX175" fmla="*/ 386720 w 1383388"/>
              <a:gd name="connsiteY175" fmla="*/ 40649 h 1119332"/>
              <a:gd name="connsiteX176" fmla="*/ 1004057 w 1383388"/>
              <a:gd name="connsiteY176" fmla="*/ 33243 h 1119332"/>
              <a:gd name="connsiteX177" fmla="*/ 929980 w 1383388"/>
              <a:gd name="connsiteY177" fmla="*/ 105884 h 1119332"/>
              <a:gd name="connsiteX178" fmla="*/ 1004057 w 1383388"/>
              <a:gd name="connsiteY178" fmla="*/ 179757 h 1119332"/>
              <a:gd name="connsiteX179" fmla="*/ 1079391 w 1383388"/>
              <a:gd name="connsiteY179" fmla="*/ 105884 h 1119332"/>
              <a:gd name="connsiteX180" fmla="*/ 1004057 w 1383388"/>
              <a:gd name="connsiteY180" fmla="*/ 33243 h 1119332"/>
              <a:gd name="connsiteX181" fmla="*/ 386720 w 1383388"/>
              <a:gd name="connsiteY181" fmla="*/ 5493 h 1119332"/>
              <a:gd name="connsiteX182" fmla="*/ 492604 w 1383388"/>
              <a:gd name="connsiteY182" fmla="*/ 114726 h 1119332"/>
              <a:gd name="connsiteX183" fmla="*/ 386720 w 1383388"/>
              <a:gd name="connsiteY183" fmla="*/ 223959 h 1119332"/>
              <a:gd name="connsiteX184" fmla="*/ 279604 w 1383388"/>
              <a:gd name="connsiteY184" fmla="*/ 114726 h 1119332"/>
              <a:gd name="connsiteX185" fmla="*/ 386720 w 1383388"/>
              <a:gd name="connsiteY185" fmla="*/ 5493 h 1119332"/>
              <a:gd name="connsiteX186" fmla="*/ 1004057 w 1383388"/>
              <a:gd name="connsiteY186" fmla="*/ 0 h 1119332"/>
              <a:gd name="connsiteX187" fmla="*/ 1113291 w 1383388"/>
              <a:gd name="connsiteY187" fmla="*/ 105884 h 1119332"/>
              <a:gd name="connsiteX188" fmla="*/ 1004057 w 1383388"/>
              <a:gd name="connsiteY188" fmla="*/ 213000 h 1119332"/>
              <a:gd name="connsiteX189" fmla="*/ 894824 w 1383388"/>
              <a:gd name="connsiteY189" fmla="*/ 105884 h 1119332"/>
              <a:gd name="connsiteX190" fmla="*/ 1004057 w 1383388"/>
              <a:gd name="connsiteY190" fmla="*/ 0 h 111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383388" h="1119332">
                <a:moveTo>
                  <a:pt x="582404" y="524178"/>
                </a:moveTo>
                <a:cubicBezTo>
                  <a:pt x="557449" y="524178"/>
                  <a:pt x="547467" y="530417"/>
                  <a:pt x="539981" y="546637"/>
                </a:cubicBezTo>
                <a:lnTo>
                  <a:pt x="476345" y="755003"/>
                </a:lnTo>
                <a:cubicBezTo>
                  <a:pt x="471354" y="769975"/>
                  <a:pt x="468859" y="788691"/>
                  <a:pt x="485079" y="798673"/>
                </a:cubicBezTo>
                <a:cubicBezTo>
                  <a:pt x="492566" y="802416"/>
                  <a:pt x="501300" y="803663"/>
                  <a:pt x="510034" y="801168"/>
                </a:cubicBezTo>
                <a:lnTo>
                  <a:pt x="554954" y="600288"/>
                </a:lnTo>
                <a:cubicBezTo>
                  <a:pt x="556201" y="590306"/>
                  <a:pt x="566183" y="585315"/>
                  <a:pt x="574918" y="586563"/>
                </a:cubicBezTo>
                <a:cubicBezTo>
                  <a:pt x="583652" y="589059"/>
                  <a:pt x="589891" y="599040"/>
                  <a:pt x="587395" y="607774"/>
                </a:cubicBezTo>
                <a:lnTo>
                  <a:pt x="529999" y="869792"/>
                </a:lnTo>
                <a:cubicBezTo>
                  <a:pt x="529999" y="872287"/>
                  <a:pt x="531246" y="873535"/>
                  <a:pt x="531246" y="873535"/>
                </a:cubicBezTo>
                <a:cubicBezTo>
                  <a:pt x="531246" y="873535"/>
                  <a:pt x="533742" y="876030"/>
                  <a:pt x="534990" y="876030"/>
                </a:cubicBezTo>
                <a:lnTo>
                  <a:pt x="568679" y="876030"/>
                </a:lnTo>
                <a:cubicBezTo>
                  <a:pt x="578661" y="876030"/>
                  <a:pt x="586147" y="883516"/>
                  <a:pt x="586147" y="892250"/>
                </a:cubicBezTo>
                <a:lnTo>
                  <a:pt x="586147" y="1016404"/>
                </a:lnTo>
                <a:lnTo>
                  <a:pt x="586147" y="1046966"/>
                </a:lnTo>
                <a:cubicBezTo>
                  <a:pt x="586147" y="1068177"/>
                  <a:pt x="603616" y="1084397"/>
                  <a:pt x="624828" y="1084397"/>
                </a:cubicBezTo>
                <a:cubicBezTo>
                  <a:pt x="647287" y="1084397"/>
                  <a:pt x="663508" y="1064433"/>
                  <a:pt x="663508" y="1046966"/>
                </a:cubicBezTo>
                <a:lnTo>
                  <a:pt x="663508" y="971075"/>
                </a:lnTo>
                <a:lnTo>
                  <a:pt x="663508" y="892250"/>
                </a:lnTo>
                <a:cubicBezTo>
                  <a:pt x="663508" y="883516"/>
                  <a:pt x="670995" y="876030"/>
                  <a:pt x="679729" y="876030"/>
                </a:cubicBezTo>
                <a:cubicBezTo>
                  <a:pt x="690959" y="876030"/>
                  <a:pt x="698445" y="883516"/>
                  <a:pt x="698445" y="892250"/>
                </a:cubicBezTo>
                <a:lnTo>
                  <a:pt x="698445" y="950603"/>
                </a:lnTo>
                <a:lnTo>
                  <a:pt x="698445" y="1046966"/>
                </a:lnTo>
                <a:cubicBezTo>
                  <a:pt x="698445" y="1068177"/>
                  <a:pt x="714666" y="1084397"/>
                  <a:pt x="735878" y="1084397"/>
                </a:cubicBezTo>
                <a:cubicBezTo>
                  <a:pt x="757090" y="1084397"/>
                  <a:pt x="774558" y="1068177"/>
                  <a:pt x="774558" y="1046966"/>
                </a:cubicBezTo>
                <a:lnTo>
                  <a:pt x="774558" y="906006"/>
                </a:lnTo>
                <a:lnTo>
                  <a:pt x="774558" y="892250"/>
                </a:lnTo>
                <a:cubicBezTo>
                  <a:pt x="774558" y="883516"/>
                  <a:pt x="782045" y="876030"/>
                  <a:pt x="792027" y="876030"/>
                </a:cubicBezTo>
                <a:lnTo>
                  <a:pt x="825716" y="876030"/>
                </a:lnTo>
                <a:cubicBezTo>
                  <a:pt x="828212" y="876030"/>
                  <a:pt x="829460" y="873535"/>
                  <a:pt x="829460" y="873535"/>
                </a:cubicBezTo>
                <a:cubicBezTo>
                  <a:pt x="830707" y="873535"/>
                  <a:pt x="830707" y="872287"/>
                  <a:pt x="830707" y="869792"/>
                </a:cubicBezTo>
                <a:lnTo>
                  <a:pt x="773311" y="607774"/>
                </a:lnTo>
                <a:cubicBezTo>
                  <a:pt x="770815" y="599040"/>
                  <a:pt x="777054" y="589059"/>
                  <a:pt x="785788" y="586563"/>
                </a:cubicBezTo>
                <a:cubicBezTo>
                  <a:pt x="795770" y="585315"/>
                  <a:pt x="804504" y="590306"/>
                  <a:pt x="807000" y="600288"/>
                </a:cubicBezTo>
                <a:lnTo>
                  <a:pt x="850671" y="801168"/>
                </a:lnTo>
                <a:cubicBezTo>
                  <a:pt x="858158" y="803663"/>
                  <a:pt x="868140" y="802416"/>
                  <a:pt x="875626" y="798673"/>
                </a:cubicBezTo>
                <a:cubicBezTo>
                  <a:pt x="884361" y="793682"/>
                  <a:pt x="894343" y="784948"/>
                  <a:pt x="884361" y="755003"/>
                </a:cubicBezTo>
                <a:lnTo>
                  <a:pt x="819478" y="537903"/>
                </a:lnTo>
                <a:cubicBezTo>
                  <a:pt x="814487" y="526673"/>
                  <a:pt x="797018" y="524178"/>
                  <a:pt x="783293" y="524178"/>
                </a:cubicBezTo>
                <a:close/>
                <a:moveTo>
                  <a:pt x="679729" y="298344"/>
                </a:moveTo>
                <a:cubicBezTo>
                  <a:pt x="641049" y="298344"/>
                  <a:pt x="607359" y="330784"/>
                  <a:pt x="607359" y="370711"/>
                </a:cubicBezTo>
                <a:cubicBezTo>
                  <a:pt x="607359" y="410637"/>
                  <a:pt x="641049" y="443077"/>
                  <a:pt x="679729" y="443077"/>
                </a:cubicBezTo>
                <a:cubicBezTo>
                  <a:pt x="720905" y="443077"/>
                  <a:pt x="752099" y="410637"/>
                  <a:pt x="752099" y="370711"/>
                </a:cubicBezTo>
                <a:cubicBezTo>
                  <a:pt x="752099" y="330784"/>
                  <a:pt x="720905" y="298344"/>
                  <a:pt x="679729" y="298344"/>
                </a:cubicBezTo>
                <a:close/>
                <a:moveTo>
                  <a:pt x="869388" y="280876"/>
                </a:moveTo>
                <a:cubicBezTo>
                  <a:pt x="833203" y="280876"/>
                  <a:pt x="799513" y="295848"/>
                  <a:pt x="775806" y="322050"/>
                </a:cubicBezTo>
                <a:cubicBezTo>
                  <a:pt x="783293" y="335775"/>
                  <a:pt x="787036" y="353243"/>
                  <a:pt x="787036" y="370711"/>
                </a:cubicBezTo>
                <a:cubicBezTo>
                  <a:pt x="787036" y="418123"/>
                  <a:pt x="757090" y="458050"/>
                  <a:pt x="713418" y="471775"/>
                </a:cubicBezTo>
                <a:lnTo>
                  <a:pt x="708427" y="490490"/>
                </a:lnTo>
                <a:lnTo>
                  <a:pt x="783293" y="490490"/>
                </a:lnTo>
                <a:cubicBezTo>
                  <a:pt x="793275" y="490490"/>
                  <a:pt x="802009" y="490490"/>
                  <a:pt x="808248" y="492985"/>
                </a:cubicBezTo>
                <a:lnTo>
                  <a:pt x="830707" y="421866"/>
                </a:lnTo>
                <a:cubicBezTo>
                  <a:pt x="834451" y="414380"/>
                  <a:pt x="841937" y="408142"/>
                  <a:pt x="849424" y="409389"/>
                </a:cubicBezTo>
                <a:cubicBezTo>
                  <a:pt x="858158" y="411885"/>
                  <a:pt x="864397" y="418123"/>
                  <a:pt x="864397" y="426857"/>
                </a:cubicBezTo>
                <a:lnTo>
                  <a:pt x="864397" y="566600"/>
                </a:lnTo>
                <a:lnTo>
                  <a:pt x="918050" y="745021"/>
                </a:lnTo>
                <a:cubicBezTo>
                  <a:pt x="929280" y="783700"/>
                  <a:pt x="921793" y="811150"/>
                  <a:pt x="893095" y="828618"/>
                </a:cubicBezTo>
                <a:cubicBezTo>
                  <a:pt x="884361" y="833608"/>
                  <a:pt x="874379" y="836104"/>
                  <a:pt x="864397" y="837351"/>
                </a:cubicBezTo>
                <a:lnTo>
                  <a:pt x="864397" y="861058"/>
                </a:lnTo>
                <a:cubicBezTo>
                  <a:pt x="865644" y="867296"/>
                  <a:pt x="865644" y="873535"/>
                  <a:pt x="864397" y="879773"/>
                </a:cubicBezTo>
                <a:lnTo>
                  <a:pt x="864397" y="1023259"/>
                </a:lnTo>
                <a:cubicBezTo>
                  <a:pt x="864397" y="1056947"/>
                  <a:pt x="891847" y="1084397"/>
                  <a:pt x="925537" y="1084397"/>
                </a:cubicBezTo>
                <a:cubicBezTo>
                  <a:pt x="959226" y="1084397"/>
                  <a:pt x="986677" y="1056947"/>
                  <a:pt x="986677" y="1023259"/>
                </a:cubicBezTo>
                <a:lnTo>
                  <a:pt x="986677" y="682636"/>
                </a:lnTo>
                <a:cubicBezTo>
                  <a:pt x="986677" y="673902"/>
                  <a:pt x="994163" y="665168"/>
                  <a:pt x="1004145" y="665168"/>
                </a:cubicBezTo>
                <a:cubicBezTo>
                  <a:pt x="1014127" y="665168"/>
                  <a:pt x="1021614" y="673902"/>
                  <a:pt x="1021614" y="682636"/>
                </a:cubicBezTo>
                <a:lnTo>
                  <a:pt x="1021614" y="1023259"/>
                </a:lnTo>
                <a:cubicBezTo>
                  <a:pt x="1021614" y="1056947"/>
                  <a:pt x="1049064" y="1084397"/>
                  <a:pt x="1082754" y="1084397"/>
                </a:cubicBezTo>
                <a:cubicBezTo>
                  <a:pt x="1116443" y="1084397"/>
                  <a:pt x="1143894" y="1056947"/>
                  <a:pt x="1143894" y="1023259"/>
                </a:cubicBezTo>
                <a:lnTo>
                  <a:pt x="1143894" y="682636"/>
                </a:lnTo>
                <a:lnTo>
                  <a:pt x="1143894" y="441830"/>
                </a:lnTo>
                <a:cubicBezTo>
                  <a:pt x="1143894" y="433096"/>
                  <a:pt x="1150132" y="425610"/>
                  <a:pt x="1158867" y="423114"/>
                </a:cubicBezTo>
                <a:cubicBezTo>
                  <a:pt x="1167601" y="423114"/>
                  <a:pt x="1175087" y="428105"/>
                  <a:pt x="1177583" y="435591"/>
                </a:cubicBezTo>
                <a:lnTo>
                  <a:pt x="1254944" y="682636"/>
                </a:lnTo>
                <a:cubicBezTo>
                  <a:pt x="1261182" y="703847"/>
                  <a:pt x="1279899" y="717572"/>
                  <a:pt x="1301111" y="717572"/>
                </a:cubicBezTo>
                <a:cubicBezTo>
                  <a:pt x="1306102" y="717572"/>
                  <a:pt x="1309845" y="717572"/>
                  <a:pt x="1314836" y="716324"/>
                </a:cubicBezTo>
                <a:cubicBezTo>
                  <a:pt x="1339791" y="708838"/>
                  <a:pt x="1354764" y="681389"/>
                  <a:pt x="1347278" y="656435"/>
                </a:cubicBezTo>
                <a:lnTo>
                  <a:pt x="1259935" y="374454"/>
                </a:lnTo>
                <a:cubicBezTo>
                  <a:pt x="1243714" y="320802"/>
                  <a:pt x="1192556" y="280876"/>
                  <a:pt x="1135159" y="280876"/>
                </a:cubicBezTo>
                <a:close/>
                <a:moveTo>
                  <a:pt x="290430" y="280876"/>
                </a:moveTo>
                <a:cubicBezTo>
                  <a:pt x="264227" y="280876"/>
                  <a:pt x="240520" y="295848"/>
                  <a:pt x="226794" y="318307"/>
                </a:cubicBezTo>
                <a:lnTo>
                  <a:pt x="43374" y="637719"/>
                </a:lnTo>
                <a:cubicBezTo>
                  <a:pt x="43374" y="637719"/>
                  <a:pt x="43374" y="637719"/>
                  <a:pt x="43374" y="638967"/>
                </a:cubicBezTo>
                <a:cubicBezTo>
                  <a:pt x="27154" y="660178"/>
                  <a:pt x="33392" y="691370"/>
                  <a:pt x="55852" y="706343"/>
                </a:cubicBezTo>
                <a:cubicBezTo>
                  <a:pt x="67082" y="715077"/>
                  <a:pt x="82055" y="716324"/>
                  <a:pt x="97028" y="712581"/>
                </a:cubicBezTo>
                <a:cubicBezTo>
                  <a:pt x="107010" y="710086"/>
                  <a:pt x="115744" y="702600"/>
                  <a:pt x="121983" y="695113"/>
                </a:cubicBezTo>
                <a:lnTo>
                  <a:pt x="275457" y="413132"/>
                </a:lnTo>
                <a:cubicBezTo>
                  <a:pt x="279200" y="405646"/>
                  <a:pt x="289182" y="401903"/>
                  <a:pt x="297916" y="405646"/>
                </a:cubicBezTo>
                <a:cubicBezTo>
                  <a:pt x="305403" y="409389"/>
                  <a:pt x="309146" y="418123"/>
                  <a:pt x="306651" y="426857"/>
                </a:cubicBezTo>
                <a:lnTo>
                  <a:pt x="171893" y="826122"/>
                </a:lnTo>
                <a:cubicBezTo>
                  <a:pt x="170645" y="829865"/>
                  <a:pt x="173141" y="833608"/>
                  <a:pt x="175636" y="837351"/>
                </a:cubicBezTo>
                <a:cubicBezTo>
                  <a:pt x="176884" y="839847"/>
                  <a:pt x="181875" y="842342"/>
                  <a:pt x="185618" y="842342"/>
                </a:cubicBezTo>
                <a:lnTo>
                  <a:pt x="225547" y="842342"/>
                </a:lnTo>
                <a:cubicBezTo>
                  <a:pt x="240520" y="842342"/>
                  <a:pt x="251749" y="853572"/>
                  <a:pt x="251749" y="867296"/>
                </a:cubicBezTo>
                <a:lnTo>
                  <a:pt x="251749" y="1023259"/>
                </a:lnTo>
                <a:cubicBezTo>
                  <a:pt x="251749" y="1056947"/>
                  <a:pt x="279200" y="1084397"/>
                  <a:pt x="312889" y="1084397"/>
                </a:cubicBezTo>
                <a:cubicBezTo>
                  <a:pt x="346579" y="1084397"/>
                  <a:pt x="374029" y="1056947"/>
                  <a:pt x="374029" y="1023259"/>
                </a:cubicBezTo>
                <a:lnTo>
                  <a:pt x="374029" y="822379"/>
                </a:lnTo>
                <a:cubicBezTo>
                  <a:pt x="374029" y="812397"/>
                  <a:pt x="381516" y="804911"/>
                  <a:pt x="391498" y="804911"/>
                </a:cubicBezTo>
                <a:cubicBezTo>
                  <a:pt x="400232" y="804911"/>
                  <a:pt x="408966" y="812397"/>
                  <a:pt x="408966" y="822379"/>
                </a:cubicBezTo>
                <a:lnTo>
                  <a:pt x="408966" y="1023259"/>
                </a:lnTo>
                <a:cubicBezTo>
                  <a:pt x="408966" y="1056947"/>
                  <a:pt x="436417" y="1084397"/>
                  <a:pt x="470106" y="1084397"/>
                </a:cubicBezTo>
                <a:cubicBezTo>
                  <a:pt x="486951" y="1084397"/>
                  <a:pt x="502236" y="1077534"/>
                  <a:pt x="513310" y="1066461"/>
                </a:cubicBezTo>
                <a:lnTo>
                  <a:pt x="521550" y="1054254"/>
                </a:lnTo>
                <a:lnTo>
                  <a:pt x="526431" y="1047024"/>
                </a:lnTo>
                <a:cubicBezTo>
                  <a:pt x="529531" y="1039713"/>
                  <a:pt x="531246" y="1031681"/>
                  <a:pt x="531246" y="1023259"/>
                </a:cubicBezTo>
                <a:lnTo>
                  <a:pt x="531246" y="909718"/>
                </a:lnTo>
                <a:cubicBezTo>
                  <a:pt x="521264" y="908471"/>
                  <a:pt x="511282" y="903480"/>
                  <a:pt x="503796" y="894746"/>
                </a:cubicBezTo>
                <a:cubicBezTo>
                  <a:pt x="497557" y="886012"/>
                  <a:pt x="493814" y="873535"/>
                  <a:pt x="497557" y="861058"/>
                </a:cubicBezTo>
                <a:lnTo>
                  <a:pt x="502548" y="837351"/>
                </a:lnTo>
                <a:cubicBezTo>
                  <a:pt x="501300" y="837351"/>
                  <a:pt x="501300" y="837351"/>
                  <a:pt x="500052" y="837351"/>
                </a:cubicBezTo>
                <a:cubicBezTo>
                  <a:pt x="488823" y="837351"/>
                  <a:pt x="477593" y="833608"/>
                  <a:pt x="468859" y="828618"/>
                </a:cubicBezTo>
                <a:cubicBezTo>
                  <a:pt x="440160" y="812397"/>
                  <a:pt x="431426" y="781205"/>
                  <a:pt x="443904" y="743774"/>
                </a:cubicBezTo>
                <a:lnTo>
                  <a:pt x="507539" y="534160"/>
                </a:lnTo>
                <a:cubicBezTo>
                  <a:pt x="508787" y="530417"/>
                  <a:pt x="511282" y="525426"/>
                  <a:pt x="513778" y="521683"/>
                </a:cubicBezTo>
                <a:lnTo>
                  <a:pt x="483832" y="425610"/>
                </a:lnTo>
                <a:cubicBezTo>
                  <a:pt x="481336" y="418123"/>
                  <a:pt x="485079" y="408142"/>
                  <a:pt x="493814" y="405646"/>
                </a:cubicBezTo>
                <a:cubicBezTo>
                  <a:pt x="501300" y="401903"/>
                  <a:pt x="511282" y="405646"/>
                  <a:pt x="515025" y="413132"/>
                </a:cubicBezTo>
                <a:lnTo>
                  <a:pt x="556201" y="492985"/>
                </a:lnTo>
                <a:cubicBezTo>
                  <a:pt x="563688" y="490490"/>
                  <a:pt x="573670" y="490490"/>
                  <a:pt x="582404" y="490490"/>
                </a:cubicBezTo>
                <a:lnTo>
                  <a:pt x="648535" y="490490"/>
                </a:lnTo>
                <a:lnTo>
                  <a:pt x="634810" y="466784"/>
                </a:lnTo>
                <a:cubicBezTo>
                  <a:pt x="599873" y="450564"/>
                  <a:pt x="573670" y="413132"/>
                  <a:pt x="573670" y="370711"/>
                </a:cubicBezTo>
                <a:cubicBezTo>
                  <a:pt x="573670" y="368215"/>
                  <a:pt x="573670" y="365720"/>
                  <a:pt x="573670" y="363224"/>
                </a:cubicBezTo>
                <a:lnTo>
                  <a:pt x="547467" y="317059"/>
                </a:lnTo>
                <a:cubicBezTo>
                  <a:pt x="533742" y="294601"/>
                  <a:pt x="508787" y="280876"/>
                  <a:pt x="483832" y="280876"/>
                </a:cubicBezTo>
                <a:close/>
                <a:moveTo>
                  <a:pt x="290430" y="247188"/>
                </a:moveTo>
                <a:lnTo>
                  <a:pt x="483832" y="247188"/>
                </a:lnTo>
                <a:cubicBezTo>
                  <a:pt x="521264" y="247188"/>
                  <a:pt x="556201" y="267151"/>
                  <a:pt x="576165" y="299592"/>
                </a:cubicBezTo>
                <a:lnTo>
                  <a:pt x="587395" y="319555"/>
                </a:lnTo>
                <a:cubicBezTo>
                  <a:pt x="606112" y="285867"/>
                  <a:pt x="641049" y="263408"/>
                  <a:pt x="679729" y="263408"/>
                </a:cubicBezTo>
                <a:cubicBezTo>
                  <a:pt x="709675" y="263408"/>
                  <a:pt x="735878" y="274637"/>
                  <a:pt x="754594" y="294601"/>
                </a:cubicBezTo>
                <a:cubicBezTo>
                  <a:pt x="784540" y="264656"/>
                  <a:pt x="825716" y="247188"/>
                  <a:pt x="869388" y="247188"/>
                </a:cubicBezTo>
                <a:lnTo>
                  <a:pt x="1135159" y="247188"/>
                </a:lnTo>
                <a:cubicBezTo>
                  <a:pt x="1207529" y="247188"/>
                  <a:pt x="1272412" y="295848"/>
                  <a:pt x="1293624" y="364472"/>
                </a:cubicBezTo>
                <a:lnTo>
                  <a:pt x="1379719" y="646453"/>
                </a:lnTo>
                <a:cubicBezTo>
                  <a:pt x="1393444" y="690123"/>
                  <a:pt x="1367242" y="736288"/>
                  <a:pt x="1324818" y="748765"/>
                </a:cubicBezTo>
                <a:cubicBezTo>
                  <a:pt x="1316084" y="751260"/>
                  <a:pt x="1308597" y="752508"/>
                  <a:pt x="1301111" y="752508"/>
                </a:cubicBezTo>
                <a:cubicBezTo>
                  <a:pt x="1264926" y="752508"/>
                  <a:pt x="1231236" y="728801"/>
                  <a:pt x="1222502" y="693866"/>
                </a:cubicBezTo>
                <a:lnTo>
                  <a:pt x="1178831" y="552875"/>
                </a:lnTo>
                <a:lnTo>
                  <a:pt x="1178831" y="682636"/>
                </a:lnTo>
                <a:lnTo>
                  <a:pt x="1178831" y="1023259"/>
                </a:lnTo>
                <a:cubicBezTo>
                  <a:pt x="1178831" y="1075663"/>
                  <a:pt x="1136407" y="1119332"/>
                  <a:pt x="1082754" y="1119332"/>
                </a:cubicBezTo>
                <a:cubicBezTo>
                  <a:pt x="1050312" y="1119332"/>
                  <a:pt x="1021614" y="1103112"/>
                  <a:pt x="1004145" y="1078158"/>
                </a:cubicBezTo>
                <a:cubicBezTo>
                  <a:pt x="986677" y="1103112"/>
                  <a:pt x="957978" y="1119332"/>
                  <a:pt x="925537" y="1119332"/>
                </a:cubicBezTo>
                <a:cubicBezTo>
                  <a:pt x="873131" y="1119332"/>
                  <a:pt x="829460" y="1075663"/>
                  <a:pt x="829460" y="1023259"/>
                </a:cubicBezTo>
                <a:lnTo>
                  <a:pt x="829460" y="909718"/>
                </a:lnTo>
                <a:cubicBezTo>
                  <a:pt x="829460" y="909718"/>
                  <a:pt x="828212" y="909718"/>
                  <a:pt x="825716" y="909718"/>
                </a:cubicBezTo>
                <a:lnTo>
                  <a:pt x="809495" y="909718"/>
                </a:lnTo>
                <a:lnTo>
                  <a:pt x="809495" y="1046966"/>
                </a:lnTo>
                <a:cubicBezTo>
                  <a:pt x="809495" y="1085644"/>
                  <a:pt x="777054" y="1119332"/>
                  <a:pt x="735878" y="1119332"/>
                </a:cubicBezTo>
                <a:cubicBezTo>
                  <a:pt x="713418" y="1119332"/>
                  <a:pt x="693454" y="1109351"/>
                  <a:pt x="679729" y="1091883"/>
                </a:cubicBezTo>
                <a:cubicBezTo>
                  <a:pt x="666004" y="1108103"/>
                  <a:pt x="647287" y="1119332"/>
                  <a:pt x="624828" y="1119332"/>
                </a:cubicBezTo>
                <a:cubicBezTo>
                  <a:pt x="592386" y="1119332"/>
                  <a:pt x="563688" y="1096874"/>
                  <a:pt x="554954" y="1066929"/>
                </a:cubicBezTo>
                <a:cubicBezTo>
                  <a:pt x="538733" y="1096874"/>
                  <a:pt x="507539" y="1119332"/>
                  <a:pt x="470106" y="1119332"/>
                </a:cubicBezTo>
                <a:cubicBezTo>
                  <a:pt x="437665" y="1119332"/>
                  <a:pt x="408966" y="1103112"/>
                  <a:pt x="391498" y="1078158"/>
                </a:cubicBezTo>
                <a:cubicBezTo>
                  <a:pt x="374029" y="1103112"/>
                  <a:pt x="345331" y="1119332"/>
                  <a:pt x="312889" y="1119332"/>
                </a:cubicBezTo>
                <a:cubicBezTo>
                  <a:pt x="260484" y="1119332"/>
                  <a:pt x="216812" y="1075663"/>
                  <a:pt x="216812" y="1023259"/>
                </a:cubicBezTo>
                <a:lnTo>
                  <a:pt x="216812" y="876030"/>
                </a:lnTo>
                <a:lnTo>
                  <a:pt x="185618" y="876030"/>
                </a:lnTo>
                <a:cubicBezTo>
                  <a:pt x="170645" y="876030"/>
                  <a:pt x="156920" y="869792"/>
                  <a:pt x="148186" y="858562"/>
                </a:cubicBezTo>
                <a:cubicBezTo>
                  <a:pt x="139452" y="846085"/>
                  <a:pt x="135708" y="831113"/>
                  <a:pt x="139452" y="817388"/>
                </a:cubicBezTo>
                <a:cubicBezTo>
                  <a:pt x="139452" y="817388"/>
                  <a:pt x="139452" y="816141"/>
                  <a:pt x="140699" y="816141"/>
                </a:cubicBezTo>
                <a:lnTo>
                  <a:pt x="211821" y="601536"/>
                </a:lnTo>
                <a:lnTo>
                  <a:pt x="151929" y="711333"/>
                </a:lnTo>
                <a:cubicBezTo>
                  <a:pt x="151929" y="712581"/>
                  <a:pt x="150681" y="712581"/>
                  <a:pt x="150681" y="712581"/>
                </a:cubicBezTo>
                <a:cubicBezTo>
                  <a:pt x="140699" y="728801"/>
                  <a:pt x="124478" y="740031"/>
                  <a:pt x="105762" y="746269"/>
                </a:cubicBezTo>
                <a:cubicBezTo>
                  <a:pt x="82055" y="752508"/>
                  <a:pt x="55852" y="747517"/>
                  <a:pt x="35888" y="733792"/>
                </a:cubicBezTo>
                <a:cubicBezTo>
                  <a:pt x="-1545" y="708838"/>
                  <a:pt x="-11527" y="657682"/>
                  <a:pt x="14676" y="620251"/>
                </a:cubicBezTo>
                <a:lnTo>
                  <a:pt x="196848" y="300839"/>
                </a:lnTo>
                <a:cubicBezTo>
                  <a:pt x="216812" y="268399"/>
                  <a:pt x="251749" y="247188"/>
                  <a:pt x="290430" y="247188"/>
                </a:cubicBezTo>
                <a:close/>
                <a:moveTo>
                  <a:pt x="386720" y="40649"/>
                </a:moveTo>
                <a:cubicBezTo>
                  <a:pt x="346090" y="40649"/>
                  <a:pt x="312847" y="74548"/>
                  <a:pt x="312847" y="114726"/>
                </a:cubicBezTo>
                <a:cubicBezTo>
                  <a:pt x="312847" y="156160"/>
                  <a:pt x="346090" y="188804"/>
                  <a:pt x="386720" y="188804"/>
                </a:cubicBezTo>
                <a:cubicBezTo>
                  <a:pt x="427350" y="188804"/>
                  <a:pt x="459361" y="156160"/>
                  <a:pt x="459361" y="114726"/>
                </a:cubicBezTo>
                <a:cubicBezTo>
                  <a:pt x="459361" y="74548"/>
                  <a:pt x="427350" y="40649"/>
                  <a:pt x="386720" y="40649"/>
                </a:cubicBezTo>
                <a:close/>
                <a:moveTo>
                  <a:pt x="1004057" y="33243"/>
                </a:moveTo>
                <a:cubicBezTo>
                  <a:pt x="962624" y="33243"/>
                  <a:pt x="929980" y="66485"/>
                  <a:pt x="929980" y="105884"/>
                </a:cubicBezTo>
                <a:cubicBezTo>
                  <a:pt x="929980" y="147746"/>
                  <a:pt x="962624" y="179757"/>
                  <a:pt x="1004057" y="179757"/>
                </a:cubicBezTo>
                <a:cubicBezTo>
                  <a:pt x="1045491" y="179757"/>
                  <a:pt x="1079391" y="147746"/>
                  <a:pt x="1079391" y="105884"/>
                </a:cubicBezTo>
                <a:cubicBezTo>
                  <a:pt x="1079391" y="66485"/>
                  <a:pt x="1045491" y="33243"/>
                  <a:pt x="1004057" y="33243"/>
                </a:cubicBezTo>
                <a:close/>
                <a:moveTo>
                  <a:pt x="386720" y="5493"/>
                </a:moveTo>
                <a:cubicBezTo>
                  <a:pt x="444587" y="5493"/>
                  <a:pt x="492604" y="55715"/>
                  <a:pt x="492604" y="114726"/>
                </a:cubicBezTo>
                <a:cubicBezTo>
                  <a:pt x="492604" y="176248"/>
                  <a:pt x="444587" y="223959"/>
                  <a:pt x="386720" y="223959"/>
                </a:cubicBezTo>
                <a:cubicBezTo>
                  <a:pt x="327622" y="223959"/>
                  <a:pt x="279604" y="176248"/>
                  <a:pt x="279604" y="114726"/>
                </a:cubicBezTo>
                <a:cubicBezTo>
                  <a:pt x="279604" y="55715"/>
                  <a:pt x="327622" y="5493"/>
                  <a:pt x="386720" y="5493"/>
                </a:cubicBezTo>
                <a:close/>
                <a:moveTo>
                  <a:pt x="1004057" y="0"/>
                </a:moveTo>
                <a:cubicBezTo>
                  <a:pt x="1064324" y="0"/>
                  <a:pt x="1113291" y="48017"/>
                  <a:pt x="1113291" y="105884"/>
                </a:cubicBezTo>
                <a:cubicBezTo>
                  <a:pt x="1113291" y="166214"/>
                  <a:pt x="1064324" y="213000"/>
                  <a:pt x="1004057" y="213000"/>
                </a:cubicBezTo>
                <a:cubicBezTo>
                  <a:pt x="943791" y="213000"/>
                  <a:pt x="894824" y="166214"/>
                  <a:pt x="894824" y="105884"/>
                </a:cubicBezTo>
                <a:cubicBezTo>
                  <a:pt x="894824" y="48017"/>
                  <a:pt x="943791" y="0"/>
                  <a:pt x="1004057"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1" name="Freeform 30">
            <a:extLst>
              <a:ext uri="{FF2B5EF4-FFF2-40B4-BE49-F238E27FC236}">
                <a16:creationId xmlns:a16="http://schemas.microsoft.com/office/drawing/2014/main" id="{03F8283C-AE29-274F-AF44-564FD19E9D3D}"/>
              </a:ext>
            </a:extLst>
          </p:cNvPr>
          <p:cNvSpPr>
            <a:spLocks noChangeArrowheads="1"/>
          </p:cNvSpPr>
          <p:nvPr/>
        </p:nvSpPr>
        <p:spPr bwMode="auto">
          <a:xfrm>
            <a:off x="17517456" y="5033159"/>
            <a:ext cx="1026013" cy="988827"/>
          </a:xfrm>
          <a:custGeom>
            <a:avLst/>
            <a:gdLst>
              <a:gd name="connsiteX0" fmla="*/ 231420 w 1261098"/>
              <a:gd name="connsiteY0" fmla="*/ 1109593 h 1234689"/>
              <a:gd name="connsiteX1" fmla="*/ 232660 w 1261098"/>
              <a:gd name="connsiteY1" fmla="*/ 1126957 h 1234689"/>
              <a:gd name="connsiteX2" fmla="*/ 216536 w 1261098"/>
              <a:gd name="connsiteY2" fmla="*/ 1145562 h 1234689"/>
              <a:gd name="connsiteX3" fmla="*/ 199172 w 1261098"/>
              <a:gd name="connsiteY3" fmla="*/ 1130678 h 1234689"/>
              <a:gd name="connsiteX4" fmla="*/ 196692 w 1261098"/>
              <a:gd name="connsiteY4" fmla="*/ 1113314 h 1234689"/>
              <a:gd name="connsiteX5" fmla="*/ 481968 w 1261098"/>
              <a:gd name="connsiteY5" fmla="*/ 1038183 h 1234689"/>
              <a:gd name="connsiteX6" fmla="*/ 881204 w 1261098"/>
              <a:gd name="connsiteY6" fmla="*/ 1038183 h 1234689"/>
              <a:gd name="connsiteX7" fmla="*/ 898564 w 1261098"/>
              <a:gd name="connsiteY7" fmla="*/ 1056747 h 1234689"/>
              <a:gd name="connsiteX8" fmla="*/ 881204 w 1261098"/>
              <a:gd name="connsiteY8" fmla="*/ 1075310 h 1234689"/>
              <a:gd name="connsiteX9" fmla="*/ 481968 w 1261098"/>
              <a:gd name="connsiteY9" fmla="*/ 1075310 h 1234689"/>
              <a:gd name="connsiteX10" fmla="*/ 465850 w 1261098"/>
              <a:gd name="connsiteY10" fmla="*/ 1056747 h 1234689"/>
              <a:gd name="connsiteX11" fmla="*/ 481968 w 1261098"/>
              <a:gd name="connsiteY11" fmla="*/ 1038183 h 1234689"/>
              <a:gd name="connsiteX12" fmla="*/ 444930 w 1261098"/>
              <a:gd name="connsiteY12" fmla="*/ 928322 h 1234689"/>
              <a:gd name="connsiteX13" fmla="*/ 919470 w 1261098"/>
              <a:gd name="connsiteY13" fmla="*/ 928322 h 1234689"/>
              <a:gd name="connsiteX14" fmla="*/ 937000 w 1261098"/>
              <a:gd name="connsiteY14" fmla="*/ 943625 h 1234689"/>
              <a:gd name="connsiteX15" fmla="*/ 919470 w 1261098"/>
              <a:gd name="connsiteY15" fmla="*/ 960104 h 1234689"/>
              <a:gd name="connsiteX16" fmla="*/ 444930 w 1261098"/>
              <a:gd name="connsiteY16" fmla="*/ 960104 h 1234689"/>
              <a:gd name="connsiteX17" fmla="*/ 427400 w 1261098"/>
              <a:gd name="connsiteY17" fmla="*/ 943625 h 1234689"/>
              <a:gd name="connsiteX18" fmla="*/ 444930 w 1261098"/>
              <a:gd name="connsiteY18" fmla="*/ 928322 h 1234689"/>
              <a:gd name="connsiteX19" fmla="*/ 235508 w 1261098"/>
              <a:gd name="connsiteY19" fmla="*/ 926910 h 1234689"/>
              <a:gd name="connsiteX20" fmla="*/ 160803 w 1261098"/>
              <a:gd name="connsiteY20" fmla="*/ 933149 h 1234689"/>
              <a:gd name="connsiteX21" fmla="*/ 167028 w 1261098"/>
              <a:gd name="connsiteY21" fmla="*/ 1006770 h 1234689"/>
              <a:gd name="connsiteX22" fmla="*/ 208116 w 1261098"/>
              <a:gd name="connsiteY22" fmla="*/ 1040460 h 1234689"/>
              <a:gd name="connsiteX23" fmla="*/ 233018 w 1261098"/>
              <a:gd name="connsiteY23" fmla="*/ 1027982 h 1234689"/>
              <a:gd name="connsiteX24" fmla="*/ 241734 w 1261098"/>
              <a:gd name="connsiteY24" fmla="*/ 1000531 h 1234689"/>
              <a:gd name="connsiteX25" fmla="*/ 444930 w 1261098"/>
              <a:gd name="connsiteY25" fmla="*/ 818461 h 1234689"/>
              <a:gd name="connsiteX26" fmla="*/ 919470 w 1261098"/>
              <a:gd name="connsiteY26" fmla="*/ 818461 h 1234689"/>
              <a:gd name="connsiteX27" fmla="*/ 937000 w 1261098"/>
              <a:gd name="connsiteY27" fmla="*/ 834941 h 1234689"/>
              <a:gd name="connsiteX28" fmla="*/ 919470 w 1261098"/>
              <a:gd name="connsiteY28" fmla="*/ 850243 h 1234689"/>
              <a:gd name="connsiteX29" fmla="*/ 444930 w 1261098"/>
              <a:gd name="connsiteY29" fmla="*/ 850243 h 1234689"/>
              <a:gd name="connsiteX30" fmla="*/ 427400 w 1261098"/>
              <a:gd name="connsiteY30" fmla="*/ 834941 h 1234689"/>
              <a:gd name="connsiteX31" fmla="*/ 444930 w 1261098"/>
              <a:gd name="connsiteY31" fmla="*/ 818461 h 1234689"/>
              <a:gd name="connsiteX32" fmla="*/ 626034 w 1261098"/>
              <a:gd name="connsiteY32" fmla="*/ 450866 h 1234689"/>
              <a:gd name="connsiteX33" fmla="*/ 626034 w 1261098"/>
              <a:gd name="connsiteY33" fmla="*/ 569603 h 1234689"/>
              <a:gd name="connsiteX34" fmla="*/ 743858 w 1261098"/>
              <a:gd name="connsiteY34" fmla="*/ 569603 h 1234689"/>
              <a:gd name="connsiteX35" fmla="*/ 743858 w 1261098"/>
              <a:gd name="connsiteY35" fmla="*/ 450866 h 1234689"/>
              <a:gd name="connsiteX36" fmla="*/ 622274 w 1261098"/>
              <a:gd name="connsiteY36" fmla="*/ 417471 h 1234689"/>
              <a:gd name="connsiteX37" fmla="*/ 747618 w 1261098"/>
              <a:gd name="connsiteY37" fmla="*/ 417471 h 1234689"/>
              <a:gd name="connsiteX38" fmla="*/ 777702 w 1261098"/>
              <a:gd name="connsiteY38" fmla="*/ 447155 h 1234689"/>
              <a:gd name="connsiteX39" fmla="*/ 777702 w 1261098"/>
              <a:gd name="connsiteY39" fmla="*/ 573313 h 1234689"/>
              <a:gd name="connsiteX40" fmla="*/ 747618 w 1261098"/>
              <a:gd name="connsiteY40" fmla="*/ 602997 h 1234689"/>
              <a:gd name="connsiteX41" fmla="*/ 622274 w 1261098"/>
              <a:gd name="connsiteY41" fmla="*/ 602997 h 1234689"/>
              <a:gd name="connsiteX42" fmla="*/ 600966 w 1261098"/>
              <a:gd name="connsiteY42" fmla="*/ 594340 h 1234689"/>
              <a:gd name="connsiteX43" fmla="*/ 592192 w 1261098"/>
              <a:gd name="connsiteY43" fmla="*/ 573313 h 1234689"/>
              <a:gd name="connsiteX44" fmla="*/ 592192 w 1261098"/>
              <a:gd name="connsiteY44" fmla="*/ 447155 h 1234689"/>
              <a:gd name="connsiteX45" fmla="*/ 622274 w 1261098"/>
              <a:gd name="connsiteY45" fmla="*/ 417471 h 1234689"/>
              <a:gd name="connsiteX46" fmla="*/ 63686 w 1261098"/>
              <a:gd name="connsiteY46" fmla="*/ 281795 h 1234689"/>
              <a:gd name="connsiteX47" fmla="*/ 42519 w 1261098"/>
              <a:gd name="connsiteY47" fmla="*/ 294273 h 1234689"/>
              <a:gd name="connsiteX48" fmla="*/ 33803 w 1261098"/>
              <a:gd name="connsiteY48" fmla="*/ 317981 h 1234689"/>
              <a:gd name="connsiteX49" fmla="*/ 49990 w 1261098"/>
              <a:gd name="connsiteY49" fmla="*/ 503905 h 1234689"/>
              <a:gd name="connsiteX50" fmla="*/ 69911 w 1261098"/>
              <a:gd name="connsiteY50" fmla="*/ 501409 h 1234689"/>
              <a:gd name="connsiteX51" fmla="*/ 88587 w 1261098"/>
              <a:gd name="connsiteY51" fmla="*/ 506400 h 1234689"/>
              <a:gd name="connsiteX52" fmla="*/ 69911 w 1261098"/>
              <a:gd name="connsiteY52" fmla="*/ 281795 h 1234689"/>
              <a:gd name="connsiteX53" fmla="*/ 178234 w 1261098"/>
              <a:gd name="connsiteY53" fmla="*/ 273060 h 1234689"/>
              <a:gd name="connsiteX54" fmla="*/ 103528 w 1261098"/>
              <a:gd name="connsiteY54" fmla="*/ 279300 h 1234689"/>
              <a:gd name="connsiteX55" fmla="*/ 158312 w 1261098"/>
              <a:gd name="connsiteY55" fmla="*/ 899458 h 1234689"/>
              <a:gd name="connsiteX56" fmla="*/ 231772 w 1261098"/>
              <a:gd name="connsiteY56" fmla="*/ 891972 h 1234689"/>
              <a:gd name="connsiteX57" fmla="*/ 1151554 w 1261098"/>
              <a:gd name="connsiteY57" fmla="*/ 216568 h 1234689"/>
              <a:gd name="connsiteX58" fmla="*/ 1151554 w 1261098"/>
              <a:gd name="connsiteY58" fmla="*/ 235238 h 1234689"/>
              <a:gd name="connsiteX59" fmla="*/ 1151554 w 1261098"/>
              <a:gd name="connsiteY59" fmla="*/ 853827 h 1234689"/>
              <a:gd name="connsiteX60" fmla="*/ 1151554 w 1261098"/>
              <a:gd name="connsiteY60" fmla="*/ 908591 h 1234689"/>
              <a:gd name="connsiteX61" fmla="*/ 1151554 w 1261098"/>
              <a:gd name="connsiteY61" fmla="*/ 1018120 h 1234689"/>
              <a:gd name="connsiteX62" fmla="*/ 1188898 w 1261098"/>
              <a:gd name="connsiteY62" fmla="*/ 1055460 h 1234689"/>
              <a:gd name="connsiteX63" fmla="*/ 1226242 w 1261098"/>
              <a:gd name="connsiteY63" fmla="*/ 1018120 h 1234689"/>
              <a:gd name="connsiteX64" fmla="*/ 1226242 w 1261098"/>
              <a:gd name="connsiteY64" fmla="*/ 227770 h 1234689"/>
              <a:gd name="connsiteX65" fmla="*/ 1216284 w 1261098"/>
              <a:gd name="connsiteY65" fmla="*/ 216568 h 1234689"/>
              <a:gd name="connsiteX66" fmla="*/ 820174 w 1261098"/>
              <a:gd name="connsiteY66" fmla="*/ 198334 h 1234689"/>
              <a:gd name="connsiteX67" fmla="*/ 820174 w 1261098"/>
              <a:gd name="connsiteY67" fmla="*/ 275358 h 1234689"/>
              <a:gd name="connsiteX68" fmla="*/ 811450 w 1261098"/>
              <a:gd name="connsiteY68" fmla="*/ 290266 h 1234689"/>
              <a:gd name="connsiteX69" fmla="*/ 794002 w 1261098"/>
              <a:gd name="connsiteY69" fmla="*/ 289024 h 1234689"/>
              <a:gd name="connsiteX70" fmla="*/ 690556 w 1261098"/>
              <a:gd name="connsiteY70" fmla="*/ 221938 h 1234689"/>
              <a:gd name="connsiteX71" fmla="*/ 676846 w 1261098"/>
              <a:gd name="connsiteY71" fmla="*/ 221938 h 1234689"/>
              <a:gd name="connsiteX72" fmla="*/ 440046 w 1261098"/>
              <a:gd name="connsiteY72" fmla="*/ 384683 h 1234689"/>
              <a:gd name="connsiteX73" fmla="*/ 474942 w 1261098"/>
              <a:gd name="connsiteY73" fmla="*/ 384683 h 1234689"/>
              <a:gd name="connsiteX74" fmla="*/ 492390 w 1261098"/>
              <a:gd name="connsiteY74" fmla="*/ 402076 h 1234689"/>
              <a:gd name="connsiteX75" fmla="*/ 492390 w 1261098"/>
              <a:gd name="connsiteY75" fmla="*/ 686570 h 1234689"/>
              <a:gd name="connsiteX76" fmla="*/ 496130 w 1261098"/>
              <a:gd name="connsiteY76" fmla="*/ 690297 h 1234689"/>
              <a:gd name="connsiteX77" fmla="*/ 871274 w 1261098"/>
              <a:gd name="connsiteY77" fmla="*/ 690297 h 1234689"/>
              <a:gd name="connsiteX78" fmla="*/ 875012 w 1261098"/>
              <a:gd name="connsiteY78" fmla="*/ 686570 h 1234689"/>
              <a:gd name="connsiteX79" fmla="*/ 873766 w 1261098"/>
              <a:gd name="connsiteY79" fmla="*/ 402076 h 1234689"/>
              <a:gd name="connsiteX80" fmla="*/ 878752 w 1261098"/>
              <a:gd name="connsiteY80" fmla="*/ 389653 h 1234689"/>
              <a:gd name="connsiteX81" fmla="*/ 891214 w 1261098"/>
              <a:gd name="connsiteY81" fmla="*/ 384683 h 1234689"/>
              <a:gd name="connsiteX82" fmla="*/ 931096 w 1261098"/>
              <a:gd name="connsiteY82" fmla="*/ 384683 h 1234689"/>
              <a:gd name="connsiteX83" fmla="*/ 861302 w 1261098"/>
              <a:gd name="connsiteY83" fmla="*/ 331263 h 1234689"/>
              <a:gd name="connsiteX84" fmla="*/ 853824 w 1261098"/>
              <a:gd name="connsiteY84" fmla="*/ 317597 h 1234689"/>
              <a:gd name="connsiteX85" fmla="*/ 853824 w 1261098"/>
              <a:gd name="connsiteY85" fmla="*/ 198334 h 1234689"/>
              <a:gd name="connsiteX86" fmla="*/ 808958 w 1261098"/>
              <a:gd name="connsiteY86" fmla="*/ 164791 h 1234689"/>
              <a:gd name="connsiteX87" fmla="*/ 865042 w 1261098"/>
              <a:gd name="connsiteY87" fmla="*/ 164791 h 1234689"/>
              <a:gd name="connsiteX88" fmla="*/ 888722 w 1261098"/>
              <a:gd name="connsiteY88" fmla="*/ 188395 h 1234689"/>
              <a:gd name="connsiteX89" fmla="*/ 888722 w 1261098"/>
              <a:gd name="connsiteY89" fmla="*/ 308901 h 1234689"/>
              <a:gd name="connsiteX90" fmla="*/ 967240 w 1261098"/>
              <a:gd name="connsiteY90" fmla="*/ 369775 h 1234689"/>
              <a:gd name="connsiteX91" fmla="*/ 977210 w 1261098"/>
              <a:gd name="connsiteY91" fmla="*/ 399591 h 1234689"/>
              <a:gd name="connsiteX92" fmla="*/ 951038 w 1261098"/>
              <a:gd name="connsiteY92" fmla="*/ 418227 h 1234689"/>
              <a:gd name="connsiteX93" fmla="*/ 907416 w 1261098"/>
              <a:gd name="connsiteY93" fmla="*/ 418227 h 1234689"/>
              <a:gd name="connsiteX94" fmla="*/ 908662 w 1261098"/>
              <a:gd name="connsiteY94" fmla="*/ 686570 h 1234689"/>
              <a:gd name="connsiteX95" fmla="*/ 871274 w 1261098"/>
              <a:gd name="connsiteY95" fmla="*/ 723840 h 1234689"/>
              <a:gd name="connsiteX96" fmla="*/ 496130 w 1261098"/>
              <a:gd name="connsiteY96" fmla="*/ 723840 h 1234689"/>
              <a:gd name="connsiteX97" fmla="*/ 457494 w 1261098"/>
              <a:gd name="connsiteY97" fmla="*/ 686570 h 1234689"/>
              <a:gd name="connsiteX98" fmla="*/ 457494 w 1261098"/>
              <a:gd name="connsiteY98" fmla="*/ 419469 h 1234689"/>
              <a:gd name="connsiteX99" fmla="*/ 418858 w 1261098"/>
              <a:gd name="connsiteY99" fmla="*/ 419469 h 1234689"/>
              <a:gd name="connsiteX100" fmla="*/ 391438 w 1261098"/>
              <a:gd name="connsiteY100" fmla="*/ 399591 h 1234689"/>
              <a:gd name="connsiteX101" fmla="*/ 402656 w 1261098"/>
              <a:gd name="connsiteY101" fmla="*/ 368533 h 1234689"/>
              <a:gd name="connsiteX102" fmla="*/ 658152 w 1261098"/>
              <a:gd name="connsiteY102" fmla="*/ 194607 h 1234689"/>
              <a:gd name="connsiteX103" fmla="*/ 659398 w 1261098"/>
              <a:gd name="connsiteY103" fmla="*/ 193364 h 1234689"/>
              <a:gd name="connsiteX104" fmla="*/ 706758 w 1261098"/>
              <a:gd name="connsiteY104" fmla="*/ 193364 h 1234689"/>
              <a:gd name="connsiteX105" fmla="*/ 708004 w 1261098"/>
              <a:gd name="connsiteY105" fmla="*/ 193364 h 1234689"/>
              <a:gd name="connsiteX106" fmla="*/ 786524 w 1261098"/>
              <a:gd name="connsiteY106" fmla="*/ 243058 h 1234689"/>
              <a:gd name="connsiteX107" fmla="*/ 786524 w 1261098"/>
              <a:gd name="connsiteY107" fmla="*/ 188395 h 1234689"/>
              <a:gd name="connsiteX108" fmla="*/ 808958 w 1261098"/>
              <a:gd name="connsiteY108" fmla="*/ 164791 h 1234689"/>
              <a:gd name="connsiteX109" fmla="*/ 158312 w 1261098"/>
              <a:gd name="connsiteY109" fmla="*/ 128315 h 1234689"/>
              <a:gd name="connsiteX110" fmla="*/ 99793 w 1261098"/>
              <a:gd name="connsiteY110" fmla="*/ 133306 h 1234689"/>
              <a:gd name="connsiteX111" fmla="*/ 91078 w 1261098"/>
              <a:gd name="connsiteY111" fmla="*/ 142041 h 1234689"/>
              <a:gd name="connsiteX112" fmla="*/ 101038 w 1261098"/>
              <a:gd name="connsiteY112" fmla="*/ 245609 h 1234689"/>
              <a:gd name="connsiteX113" fmla="*/ 175744 w 1261098"/>
              <a:gd name="connsiteY113" fmla="*/ 239370 h 1234689"/>
              <a:gd name="connsiteX114" fmla="*/ 167028 w 1261098"/>
              <a:gd name="connsiteY114" fmla="*/ 135802 h 1234689"/>
              <a:gd name="connsiteX115" fmla="*/ 164538 w 1261098"/>
              <a:gd name="connsiteY115" fmla="*/ 129563 h 1234689"/>
              <a:gd name="connsiteX116" fmla="*/ 158312 w 1261098"/>
              <a:gd name="connsiteY116" fmla="*/ 128315 h 1234689"/>
              <a:gd name="connsiteX117" fmla="*/ 154577 w 1261098"/>
              <a:gd name="connsiteY117" fmla="*/ 93377 h 1234689"/>
              <a:gd name="connsiteX118" fmla="*/ 185704 w 1261098"/>
              <a:gd name="connsiteY118" fmla="*/ 103359 h 1234689"/>
              <a:gd name="connsiteX119" fmla="*/ 200646 w 1261098"/>
              <a:gd name="connsiteY119" fmla="*/ 132059 h 1234689"/>
              <a:gd name="connsiteX120" fmla="*/ 275350 w 1261098"/>
              <a:gd name="connsiteY120" fmla="*/ 998035 h 1234689"/>
              <a:gd name="connsiteX121" fmla="*/ 260410 w 1261098"/>
              <a:gd name="connsiteY121" fmla="*/ 1049195 h 1234689"/>
              <a:gd name="connsiteX122" fmla="*/ 228038 w 1261098"/>
              <a:gd name="connsiteY122" fmla="*/ 1071655 h 1234689"/>
              <a:gd name="connsiteX123" fmla="*/ 230528 w 1261098"/>
              <a:gd name="connsiteY123" fmla="*/ 1094116 h 1234689"/>
              <a:gd name="connsiteX124" fmla="*/ 224302 w 1261098"/>
              <a:gd name="connsiteY124" fmla="*/ 1099107 h 1234689"/>
              <a:gd name="connsiteX125" fmla="*/ 201890 w 1261098"/>
              <a:gd name="connsiteY125" fmla="*/ 1102850 h 1234689"/>
              <a:gd name="connsiteX126" fmla="*/ 195666 w 1261098"/>
              <a:gd name="connsiteY126" fmla="*/ 1097859 h 1234689"/>
              <a:gd name="connsiteX127" fmla="*/ 193174 w 1261098"/>
              <a:gd name="connsiteY127" fmla="*/ 1074151 h 1234689"/>
              <a:gd name="connsiteX128" fmla="*/ 133411 w 1261098"/>
              <a:gd name="connsiteY128" fmla="*/ 1009265 h 1234689"/>
              <a:gd name="connsiteX129" fmla="*/ 125940 w 1261098"/>
              <a:gd name="connsiteY129" fmla="*/ 919423 h 1234689"/>
              <a:gd name="connsiteX130" fmla="*/ 94813 w 1261098"/>
              <a:gd name="connsiteY130" fmla="*/ 567543 h 1234689"/>
              <a:gd name="connsiteX131" fmla="*/ 76137 w 1261098"/>
              <a:gd name="connsiteY131" fmla="*/ 575029 h 1234689"/>
              <a:gd name="connsiteX132" fmla="*/ 40029 w 1261098"/>
              <a:gd name="connsiteY132" fmla="*/ 577525 h 1234689"/>
              <a:gd name="connsiteX133" fmla="*/ 38784 w 1261098"/>
              <a:gd name="connsiteY133" fmla="*/ 577525 h 1234689"/>
              <a:gd name="connsiteX134" fmla="*/ 21353 w 1261098"/>
              <a:gd name="connsiteY134" fmla="*/ 561304 h 1234689"/>
              <a:gd name="connsiteX135" fmla="*/ 186 w 1261098"/>
              <a:gd name="connsiteY135" fmla="*/ 321725 h 1234689"/>
              <a:gd name="connsiteX136" fmla="*/ 15127 w 1261098"/>
              <a:gd name="connsiteY136" fmla="*/ 273060 h 1234689"/>
              <a:gd name="connsiteX137" fmla="*/ 61195 w 1261098"/>
              <a:gd name="connsiteY137" fmla="*/ 249352 h 1234689"/>
              <a:gd name="connsiteX138" fmla="*/ 67421 w 1261098"/>
              <a:gd name="connsiteY138" fmla="*/ 248104 h 1234689"/>
              <a:gd name="connsiteX139" fmla="*/ 58705 w 1261098"/>
              <a:gd name="connsiteY139" fmla="*/ 144537 h 1234689"/>
              <a:gd name="connsiteX140" fmla="*/ 96058 w 1261098"/>
              <a:gd name="connsiteY140" fmla="*/ 99616 h 1234689"/>
              <a:gd name="connsiteX141" fmla="*/ 1080602 w 1261098"/>
              <a:gd name="connsiteY141" fmla="*/ 34850 h 1234689"/>
              <a:gd name="connsiteX142" fmla="*/ 1043256 w 1261098"/>
              <a:gd name="connsiteY142" fmla="*/ 72189 h 1234689"/>
              <a:gd name="connsiteX143" fmla="*/ 1043256 w 1261098"/>
              <a:gd name="connsiteY143" fmla="*/ 207856 h 1234689"/>
              <a:gd name="connsiteX144" fmla="*/ 1043256 w 1261098"/>
              <a:gd name="connsiteY144" fmla="*/ 235238 h 1234689"/>
              <a:gd name="connsiteX145" fmla="*/ 1043256 w 1261098"/>
              <a:gd name="connsiteY145" fmla="*/ 1055460 h 1234689"/>
              <a:gd name="connsiteX146" fmla="*/ 1129148 w 1261098"/>
              <a:gd name="connsiteY146" fmla="*/ 1055460 h 1234689"/>
              <a:gd name="connsiteX147" fmla="*/ 1117946 w 1261098"/>
              <a:gd name="connsiteY147" fmla="*/ 1018120 h 1234689"/>
              <a:gd name="connsiteX148" fmla="*/ 1117946 w 1261098"/>
              <a:gd name="connsiteY148" fmla="*/ 908591 h 1234689"/>
              <a:gd name="connsiteX149" fmla="*/ 1117946 w 1261098"/>
              <a:gd name="connsiteY149" fmla="*/ 853827 h 1234689"/>
              <a:gd name="connsiteX150" fmla="*/ 1117946 w 1261098"/>
              <a:gd name="connsiteY150" fmla="*/ 235238 h 1234689"/>
              <a:gd name="connsiteX151" fmla="*/ 1117946 w 1261098"/>
              <a:gd name="connsiteY151" fmla="*/ 177984 h 1234689"/>
              <a:gd name="connsiteX152" fmla="*/ 1117946 w 1261098"/>
              <a:gd name="connsiteY152" fmla="*/ 72189 h 1234689"/>
              <a:gd name="connsiteX153" fmla="*/ 1080602 w 1261098"/>
              <a:gd name="connsiteY153" fmla="*/ 34850 h 1234689"/>
              <a:gd name="connsiteX154" fmla="*/ 423346 w 1261098"/>
              <a:gd name="connsiteY154" fmla="*/ 34850 h 1234689"/>
              <a:gd name="connsiteX155" fmla="*/ 352392 w 1261098"/>
              <a:gd name="connsiteY155" fmla="*/ 107039 h 1234689"/>
              <a:gd name="connsiteX156" fmla="*/ 352392 w 1261098"/>
              <a:gd name="connsiteY156" fmla="*/ 144379 h 1234689"/>
              <a:gd name="connsiteX157" fmla="*/ 352392 w 1261098"/>
              <a:gd name="connsiteY157" fmla="*/ 200388 h 1234689"/>
              <a:gd name="connsiteX158" fmla="*/ 352392 w 1261098"/>
              <a:gd name="connsiteY158" fmla="*/ 1181169 h 1234689"/>
              <a:gd name="connsiteX159" fmla="*/ 371064 w 1261098"/>
              <a:gd name="connsiteY159" fmla="*/ 1201083 h 1234689"/>
              <a:gd name="connsiteX160" fmla="*/ 988486 w 1261098"/>
              <a:gd name="connsiteY160" fmla="*/ 1201083 h 1234689"/>
              <a:gd name="connsiteX161" fmla="*/ 1008402 w 1261098"/>
              <a:gd name="connsiteY161" fmla="*/ 1181169 h 1234689"/>
              <a:gd name="connsiteX162" fmla="*/ 1008402 w 1261098"/>
              <a:gd name="connsiteY162" fmla="*/ 235238 h 1234689"/>
              <a:gd name="connsiteX163" fmla="*/ 1008402 w 1261098"/>
              <a:gd name="connsiteY163" fmla="*/ 207856 h 1234689"/>
              <a:gd name="connsiteX164" fmla="*/ 1008402 w 1261098"/>
              <a:gd name="connsiteY164" fmla="*/ 72189 h 1234689"/>
              <a:gd name="connsiteX165" fmla="*/ 1019606 w 1261098"/>
              <a:gd name="connsiteY165" fmla="*/ 34850 h 1234689"/>
              <a:gd name="connsiteX166" fmla="*/ 423346 w 1261098"/>
              <a:gd name="connsiteY166" fmla="*/ 0 h 1234689"/>
              <a:gd name="connsiteX167" fmla="*/ 1080602 w 1261098"/>
              <a:gd name="connsiteY167" fmla="*/ 0 h 1234689"/>
              <a:gd name="connsiteX168" fmla="*/ 1151554 w 1261098"/>
              <a:gd name="connsiteY168" fmla="*/ 72189 h 1234689"/>
              <a:gd name="connsiteX169" fmla="*/ 1151554 w 1261098"/>
              <a:gd name="connsiteY169" fmla="*/ 177984 h 1234689"/>
              <a:gd name="connsiteX170" fmla="*/ 1151554 w 1261098"/>
              <a:gd name="connsiteY170" fmla="*/ 181718 h 1234689"/>
              <a:gd name="connsiteX171" fmla="*/ 1216284 w 1261098"/>
              <a:gd name="connsiteY171" fmla="*/ 181718 h 1234689"/>
              <a:gd name="connsiteX172" fmla="*/ 1261098 w 1261098"/>
              <a:gd name="connsiteY172" fmla="*/ 227770 h 1234689"/>
              <a:gd name="connsiteX173" fmla="*/ 1261098 w 1261098"/>
              <a:gd name="connsiteY173" fmla="*/ 1018120 h 1234689"/>
              <a:gd name="connsiteX174" fmla="*/ 1188898 w 1261098"/>
              <a:gd name="connsiteY174" fmla="*/ 1089065 h 1234689"/>
              <a:gd name="connsiteX175" fmla="*/ 1043256 w 1261098"/>
              <a:gd name="connsiteY175" fmla="*/ 1089065 h 1234689"/>
              <a:gd name="connsiteX176" fmla="*/ 1043256 w 1261098"/>
              <a:gd name="connsiteY176" fmla="*/ 1181169 h 1234689"/>
              <a:gd name="connsiteX177" fmla="*/ 988486 w 1261098"/>
              <a:gd name="connsiteY177" fmla="*/ 1234689 h 1234689"/>
              <a:gd name="connsiteX178" fmla="*/ 371064 w 1261098"/>
              <a:gd name="connsiteY178" fmla="*/ 1234689 h 1234689"/>
              <a:gd name="connsiteX179" fmla="*/ 317538 w 1261098"/>
              <a:gd name="connsiteY179" fmla="*/ 1181169 h 1234689"/>
              <a:gd name="connsiteX180" fmla="*/ 317538 w 1261098"/>
              <a:gd name="connsiteY180" fmla="*/ 200388 h 1234689"/>
              <a:gd name="connsiteX181" fmla="*/ 317538 w 1261098"/>
              <a:gd name="connsiteY181" fmla="*/ 144379 h 1234689"/>
              <a:gd name="connsiteX182" fmla="*/ 317538 w 1261098"/>
              <a:gd name="connsiteY182" fmla="*/ 107039 h 1234689"/>
              <a:gd name="connsiteX183" fmla="*/ 423346 w 1261098"/>
              <a:gd name="connsiteY183" fmla="*/ 0 h 1234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61098" h="1234689">
                <a:moveTo>
                  <a:pt x="231420" y="1109593"/>
                </a:moveTo>
                <a:lnTo>
                  <a:pt x="232660" y="1126957"/>
                </a:lnTo>
                <a:cubicBezTo>
                  <a:pt x="233900" y="1136880"/>
                  <a:pt x="226458" y="1144321"/>
                  <a:pt x="216536" y="1145562"/>
                </a:cubicBezTo>
                <a:cubicBezTo>
                  <a:pt x="207854" y="1146802"/>
                  <a:pt x="199172" y="1139360"/>
                  <a:pt x="199172" y="1130678"/>
                </a:cubicBezTo>
                <a:lnTo>
                  <a:pt x="196692" y="1113314"/>
                </a:lnTo>
                <a:close/>
                <a:moveTo>
                  <a:pt x="481968" y="1038183"/>
                </a:moveTo>
                <a:lnTo>
                  <a:pt x="881204" y="1038183"/>
                </a:lnTo>
                <a:cubicBezTo>
                  <a:pt x="889884" y="1038183"/>
                  <a:pt x="898564" y="1046139"/>
                  <a:pt x="898564" y="1056747"/>
                </a:cubicBezTo>
                <a:cubicBezTo>
                  <a:pt x="898564" y="1067354"/>
                  <a:pt x="889884" y="1075310"/>
                  <a:pt x="881204" y="1075310"/>
                </a:cubicBezTo>
                <a:lnTo>
                  <a:pt x="481968" y="1075310"/>
                </a:lnTo>
                <a:cubicBezTo>
                  <a:pt x="473290" y="1075310"/>
                  <a:pt x="465850" y="1067354"/>
                  <a:pt x="465850" y="1056747"/>
                </a:cubicBezTo>
                <a:cubicBezTo>
                  <a:pt x="465850" y="1046139"/>
                  <a:pt x="473290" y="1038183"/>
                  <a:pt x="481968" y="1038183"/>
                </a:cubicBezTo>
                <a:close/>
                <a:moveTo>
                  <a:pt x="444930" y="928322"/>
                </a:moveTo>
                <a:lnTo>
                  <a:pt x="919470" y="928322"/>
                </a:lnTo>
                <a:cubicBezTo>
                  <a:pt x="929488" y="928322"/>
                  <a:pt x="937000" y="935385"/>
                  <a:pt x="937000" y="943625"/>
                </a:cubicBezTo>
                <a:cubicBezTo>
                  <a:pt x="937000" y="953041"/>
                  <a:pt x="929488" y="960104"/>
                  <a:pt x="919470" y="960104"/>
                </a:cubicBezTo>
                <a:lnTo>
                  <a:pt x="444930" y="960104"/>
                </a:lnTo>
                <a:cubicBezTo>
                  <a:pt x="434914" y="960104"/>
                  <a:pt x="427400" y="953041"/>
                  <a:pt x="427400" y="943625"/>
                </a:cubicBezTo>
                <a:cubicBezTo>
                  <a:pt x="427400" y="935385"/>
                  <a:pt x="434914" y="928322"/>
                  <a:pt x="444930" y="928322"/>
                </a:cubicBezTo>
                <a:close/>
                <a:moveTo>
                  <a:pt x="235508" y="926910"/>
                </a:moveTo>
                <a:lnTo>
                  <a:pt x="160803" y="933149"/>
                </a:lnTo>
                <a:lnTo>
                  <a:pt x="167028" y="1006770"/>
                </a:lnTo>
                <a:cubicBezTo>
                  <a:pt x="169518" y="1026734"/>
                  <a:pt x="186949" y="1042956"/>
                  <a:pt x="208116" y="1040460"/>
                </a:cubicBezTo>
                <a:cubicBezTo>
                  <a:pt x="218076" y="1040460"/>
                  <a:pt x="226792" y="1035469"/>
                  <a:pt x="233018" y="1027982"/>
                </a:cubicBezTo>
                <a:cubicBezTo>
                  <a:pt x="239244" y="1020495"/>
                  <a:pt x="242978" y="1010513"/>
                  <a:pt x="241734" y="1000531"/>
                </a:cubicBezTo>
                <a:close/>
                <a:moveTo>
                  <a:pt x="444930" y="818461"/>
                </a:moveTo>
                <a:lnTo>
                  <a:pt x="919470" y="818461"/>
                </a:lnTo>
                <a:cubicBezTo>
                  <a:pt x="929488" y="818461"/>
                  <a:pt x="937000" y="825524"/>
                  <a:pt x="937000" y="834941"/>
                </a:cubicBezTo>
                <a:cubicBezTo>
                  <a:pt x="937000" y="843180"/>
                  <a:pt x="929488" y="850243"/>
                  <a:pt x="919470" y="850243"/>
                </a:cubicBezTo>
                <a:lnTo>
                  <a:pt x="444930" y="850243"/>
                </a:lnTo>
                <a:cubicBezTo>
                  <a:pt x="434914" y="850243"/>
                  <a:pt x="427400" y="843180"/>
                  <a:pt x="427400" y="834941"/>
                </a:cubicBezTo>
                <a:cubicBezTo>
                  <a:pt x="427400" y="825524"/>
                  <a:pt x="434914" y="818461"/>
                  <a:pt x="444930" y="818461"/>
                </a:cubicBezTo>
                <a:close/>
                <a:moveTo>
                  <a:pt x="626034" y="450866"/>
                </a:moveTo>
                <a:lnTo>
                  <a:pt x="626034" y="569603"/>
                </a:lnTo>
                <a:lnTo>
                  <a:pt x="743858" y="569603"/>
                </a:lnTo>
                <a:lnTo>
                  <a:pt x="743858" y="450866"/>
                </a:lnTo>
                <a:close/>
                <a:moveTo>
                  <a:pt x="622274" y="417471"/>
                </a:moveTo>
                <a:lnTo>
                  <a:pt x="747618" y="417471"/>
                </a:lnTo>
                <a:cubicBezTo>
                  <a:pt x="763914" y="417471"/>
                  <a:pt x="777702" y="431077"/>
                  <a:pt x="777702" y="447155"/>
                </a:cubicBezTo>
                <a:lnTo>
                  <a:pt x="777702" y="573313"/>
                </a:lnTo>
                <a:cubicBezTo>
                  <a:pt x="777702" y="589392"/>
                  <a:pt x="763914" y="602997"/>
                  <a:pt x="747618" y="602997"/>
                </a:cubicBezTo>
                <a:lnTo>
                  <a:pt x="622274" y="602997"/>
                </a:lnTo>
                <a:cubicBezTo>
                  <a:pt x="614754" y="602997"/>
                  <a:pt x="607234" y="600524"/>
                  <a:pt x="600966" y="594340"/>
                </a:cubicBezTo>
                <a:cubicBezTo>
                  <a:pt x="595952" y="589392"/>
                  <a:pt x="592192" y="580734"/>
                  <a:pt x="592192" y="573313"/>
                </a:cubicBezTo>
                <a:lnTo>
                  <a:pt x="592192" y="447155"/>
                </a:lnTo>
                <a:cubicBezTo>
                  <a:pt x="592192" y="431077"/>
                  <a:pt x="605980" y="417471"/>
                  <a:pt x="622274" y="417471"/>
                </a:cubicBezTo>
                <a:close/>
                <a:moveTo>
                  <a:pt x="63686" y="281795"/>
                </a:moveTo>
                <a:cubicBezTo>
                  <a:pt x="56215" y="283043"/>
                  <a:pt x="47499" y="288034"/>
                  <a:pt x="42519" y="294273"/>
                </a:cubicBezTo>
                <a:cubicBezTo>
                  <a:pt x="36294" y="301760"/>
                  <a:pt x="33803" y="309247"/>
                  <a:pt x="33803" y="317981"/>
                </a:cubicBezTo>
                <a:lnTo>
                  <a:pt x="49990" y="503905"/>
                </a:lnTo>
                <a:lnTo>
                  <a:pt x="69911" y="501409"/>
                </a:lnTo>
                <a:cubicBezTo>
                  <a:pt x="77382" y="501409"/>
                  <a:pt x="83607" y="502657"/>
                  <a:pt x="88587" y="506400"/>
                </a:cubicBezTo>
                <a:lnTo>
                  <a:pt x="69911" y="281795"/>
                </a:lnTo>
                <a:close/>
                <a:moveTo>
                  <a:pt x="178234" y="273060"/>
                </a:moveTo>
                <a:lnTo>
                  <a:pt x="103528" y="279300"/>
                </a:lnTo>
                <a:lnTo>
                  <a:pt x="158312" y="899458"/>
                </a:lnTo>
                <a:lnTo>
                  <a:pt x="231772" y="891972"/>
                </a:lnTo>
                <a:close/>
                <a:moveTo>
                  <a:pt x="1151554" y="216568"/>
                </a:moveTo>
                <a:lnTo>
                  <a:pt x="1151554" y="235238"/>
                </a:lnTo>
                <a:lnTo>
                  <a:pt x="1151554" y="853827"/>
                </a:lnTo>
                <a:lnTo>
                  <a:pt x="1151554" y="908591"/>
                </a:lnTo>
                <a:lnTo>
                  <a:pt x="1151554" y="1018120"/>
                </a:lnTo>
                <a:cubicBezTo>
                  <a:pt x="1151554" y="1038035"/>
                  <a:pt x="1168982" y="1055460"/>
                  <a:pt x="1188898" y="1055460"/>
                </a:cubicBezTo>
                <a:cubicBezTo>
                  <a:pt x="1210060" y="1055460"/>
                  <a:pt x="1226242" y="1038035"/>
                  <a:pt x="1226242" y="1018120"/>
                </a:cubicBezTo>
                <a:lnTo>
                  <a:pt x="1226242" y="227770"/>
                </a:lnTo>
                <a:cubicBezTo>
                  <a:pt x="1226242" y="221547"/>
                  <a:pt x="1222508" y="216568"/>
                  <a:pt x="1216284" y="216568"/>
                </a:cubicBezTo>
                <a:close/>
                <a:moveTo>
                  <a:pt x="820174" y="198334"/>
                </a:moveTo>
                <a:lnTo>
                  <a:pt x="820174" y="275358"/>
                </a:lnTo>
                <a:cubicBezTo>
                  <a:pt x="820174" y="281570"/>
                  <a:pt x="816434" y="286539"/>
                  <a:pt x="811450" y="290266"/>
                </a:cubicBezTo>
                <a:cubicBezTo>
                  <a:pt x="806464" y="292751"/>
                  <a:pt x="798986" y="292751"/>
                  <a:pt x="794002" y="289024"/>
                </a:cubicBezTo>
                <a:lnTo>
                  <a:pt x="690556" y="221938"/>
                </a:lnTo>
                <a:cubicBezTo>
                  <a:pt x="685572" y="220696"/>
                  <a:pt x="680586" y="220696"/>
                  <a:pt x="676846" y="221938"/>
                </a:cubicBezTo>
                <a:lnTo>
                  <a:pt x="440046" y="384683"/>
                </a:lnTo>
                <a:lnTo>
                  <a:pt x="474942" y="384683"/>
                </a:lnTo>
                <a:cubicBezTo>
                  <a:pt x="483666" y="384683"/>
                  <a:pt x="492390" y="392137"/>
                  <a:pt x="492390" y="402076"/>
                </a:cubicBezTo>
                <a:lnTo>
                  <a:pt x="492390" y="686570"/>
                </a:lnTo>
                <a:cubicBezTo>
                  <a:pt x="492390" y="689055"/>
                  <a:pt x="493638" y="690297"/>
                  <a:pt x="496130" y="690297"/>
                </a:cubicBezTo>
                <a:lnTo>
                  <a:pt x="871274" y="690297"/>
                </a:lnTo>
                <a:cubicBezTo>
                  <a:pt x="872520" y="690297"/>
                  <a:pt x="875012" y="689055"/>
                  <a:pt x="875012" y="686570"/>
                </a:cubicBezTo>
                <a:lnTo>
                  <a:pt x="873766" y="402076"/>
                </a:lnTo>
                <a:cubicBezTo>
                  <a:pt x="873766" y="397107"/>
                  <a:pt x="875012" y="392137"/>
                  <a:pt x="878752" y="389653"/>
                </a:cubicBezTo>
                <a:cubicBezTo>
                  <a:pt x="882490" y="385926"/>
                  <a:pt x="886230" y="384683"/>
                  <a:pt x="891214" y="384683"/>
                </a:cubicBezTo>
                <a:lnTo>
                  <a:pt x="931096" y="384683"/>
                </a:lnTo>
                <a:lnTo>
                  <a:pt x="861302" y="331263"/>
                </a:lnTo>
                <a:cubicBezTo>
                  <a:pt x="856318" y="327536"/>
                  <a:pt x="853824" y="322567"/>
                  <a:pt x="853824" y="317597"/>
                </a:cubicBezTo>
                <a:lnTo>
                  <a:pt x="853824" y="198334"/>
                </a:lnTo>
                <a:close/>
                <a:moveTo>
                  <a:pt x="808958" y="164791"/>
                </a:moveTo>
                <a:lnTo>
                  <a:pt x="865042" y="164791"/>
                </a:lnTo>
                <a:cubicBezTo>
                  <a:pt x="877504" y="164791"/>
                  <a:pt x="888722" y="174729"/>
                  <a:pt x="888722" y="188395"/>
                </a:cubicBezTo>
                <a:lnTo>
                  <a:pt x="888722" y="308901"/>
                </a:lnTo>
                <a:lnTo>
                  <a:pt x="967240" y="369775"/>
                </a:lnTo>
                <a:cubicBezTo>
                  <a:pt x="977210" y="375987"/>
                  <a:pt x="980950" y="388410"/>
                  <a:pt x="977210" y="399591"/>
                </a:cubicBezTo>
                <a:cubicBezTo>
                  <a:pt x="972226" y="412015"/>
                  <a:pt x="962254" y="418227"/>
                  <a:pt x="951038" y="418227"/>
                </a:cubicBezTo>
                <a:lnTo>
                  <a:pt x="907416" y="418227"/>
                </a:lnTo>
                <a:lnTo>
                  <a:pt x="908662" y="686570"/>
                </a:lnTo>
                <a:cubicBezTo>
                  <a:pt x="908662" y="707690"/>
                  <a:pt x="891214" y="723840"/>
                  <a:pt x="871274" y="723840"/>
                </a:cubicBezTo>
                <a:lnTo>
                  <a:pt x="496130" y="723840"/>
                </a:lnTo>
                <a:cubicBezTo>
                  <a:pt x="474942" y="723840"/>
                  <a:pt x="457494" y="707690"/>
                  <a:pt x="457494" y="686570"/>
                </a:cubicBezTo>
                <a:lnTo>
                  <a:pt x="457494" y="419469"/>
                </a:lnTo>
                <a:lnTo>
                  <a:pt x="418858" y="419469"/>
                </a:lnTo>
                <a:cubicBezTo>
                  <a:pt x="406394" y="419469"/>
                  <a:pt x="396424" y="412015"/>
                  <a:pt x="391438" y="399591"/>
                </a:cubicBezTo>
                <a:cubicBezTo>
                  <a:pt x="388946" y="387168"/>
                  <a:pt x="392684" y="375987"/>
                  <a:pt x="402656" y="368533"/>
                </a:cubicBezTo>
                <a:lnTo>
                  <a:pt x="658152" y="194607"/>
                </a:lnTo>
                <a:cubicBezTo>
                  <a:pt x="658152" y="193364"/>
                  <a:pt x="658152" y="193364"/>
                  <a:pt x="659398" y="193364"/>
                </a:cubicBezTo>
                <a:cubicBezTo>
                  <a:pt x="674354" y="184668"/>
                  <a:pt x="691802" y="184668"/>
                  <a:pt x="706758" y="193364"/>
                </a:cubicBezTo>
                <a:lnTo>
                  <a:pt x="708004" y="193364"/>
                </a:lnTo>
                <a:lnTo>
                  <a:pt x="786524" y="243058"/>
                </a:lnTo>
                <a:lnTo>
                  <a:pt x="786524" y="188395"/>
                </a:lnTo>
                <a:cubicBezTo>
                  <a:pt x="786524" y="174729"/>
                  <a:pt x="796494" y="164791"/>
                  <a:pt x="808958" y="164791"/>
                </a:cubicBezTo>
                <a:close/>
                <a:moveTo>
                  <a:pt x="158312" y="128315"/>
                </a:moveTo>
                <a:lnTo>
                  <a:pt x="99793" y="133306"/>
                </a:lnTo>
                <a:cubicBezTo>
                  <a:pt x="94813" y="133306"/>
                  <a:pt x="91078" y="137050"/>
                  <a:pt x="91078" y="142041"/>
                </a:cubicBezTo>
                <a:lnTo>
                  <a:pt x="101038" y="245609"/>
                </a:lnTo>
                <a:lnTo>
                  <a:pt x="175744" y="239370"/>
                </a:lnTo>
                <a:lnTo>
                  <a:pt x="167028" y="135802"/>
                </a:lnTo>
                <a:cubicBezTo>
                  <a:pt x="165783" y="132059"/>
                  <a:pt x="164538" y="130811"/>
                  <a:pt x="164538" y="129563"/>
                </a:cubicBezTo>
                <a:cubicBezTo>
                  <a:pt x="163293" y="129563"/>
                  <a:pt x="160803" y="128315"/>
                  <a:pt x="158312" y="128315"/>
                </a:cubicBezTo>
                <a:close/>
                <a:moveTo>
                  <a:pt x="154577" y="93377"/>
                </a:moveTo>
                <a:cubicBezTo>
                  <a:pt x="165783" y="93377"/>
                  <a:pt x="176989" y="95872"/>
                  <a:pt x="185704" y="103359"/>
                </a:cubicBezTo>
                <a:cubicBezTo>
                  <a:pt x="194420" y="110846"/>
                  <a:pt x="199400" y="122076"/>
                  <a:pt x="200646" y="132059"/>
                </a:cubicBezTo>
                <a:lnTo>
                  <a:pt x="275350" y="998035"/>
                </a:lnTo>
                <a:cubicBezTo>
                  <a:pt x="277840" y="1016752"/>
                  <a:pt x="271616" y="1034221"/>
                  <a:pt x="260410" y="1049195"/>
                </a:cubicBezTo>
                <a:cubicBezTo>
                  <a:pt x="251694" y="1060425"/>
                  <a:pt x="239244" y="1067912"/>
                  <a:pt x="228038" y="1071655"/>
                </a:cubicBezTo>
                <a:lnTo>
                  <a:pt x="230528" y="1094116"/>
                </a:lnTo>
                <a:cubicBezTo>
                  <a:pt x="230528" y="1097859"/>
                  <a:pt x="228038" y="1099107"/>
                  <a:pt x="224302" y="1099107"/>
                </a:cubicBezTo>
                <a:lnTo>
                  <a:pt x="201890" y="1102850"/>
                </a:lnTo>
                <a:cubicBezTo>
                  <a:pt x="199400" y="1102850"/>
                  <a:pt x="195666" y="1100355"/>
                  <a:pt x="195666" y="1097859"/>
                </a:cubicBezTo>
                <a:lnTo>
                  <a:pt x="193174" y="1074151"/>
                </a:lnTo>
                <a:cubicBezTo>
                  <a:pt x="162048" y="1069160"/>
                  <a:pt x="137146" y="1042956"/>
                  <a:pt x="133411" y="1009265"/>
                </a:cubicBezTo>
                <a:lnTo>
                  <a:pt x="125940" y="919423"/>
                </a:lnTo>
                <a:lnTo>
                  <a:pt x="94813" y="567543"/>
                </a:lnTo>
                <a:cubicBezTo>
                  <a:pt x="88587" y="571286"/>
                  <a:pt x="83607" y="573782"/>
                  <a:pt x="76137" y="575029"/>
                </a:cubicBezTo>
                <a:lnTo>
                  <a:pt x="40029" y="577525"/>
                </a:lnTo>
                <a:cubicBezTo>
                  <a:pt x="38784" y="577525"/>
                  <a:pt x="38784" y="577525"/>
                  <a:pt x="38784" y="577525"/>
                </a:cubicBezTo>
                <a:cubicBezTo>
                  <a:pt x="28823" y="577525"/>
                  <a:pt x="22598" y="571286"/>
                  <a:pt x="21353" y="561304"/>
                </a:cubicBezTo>
                <a:lnTo>
                  <a:pt x="186" y="321725"/>
                </a:lnTo>
                <a:cubicBezTo>
                  <a:pt x="-1059" y="304256"/>
                  <a:pt x="3921" y="286786"/>
                  <a:pt x="15127" y="273060"/>
                </a:cubicBezTo>
                <a:cubicBezTo>
                  <a:pt x="27578" y="259335"/>
                  <a:pt x="43764" y="250600"/>
                  <a:pt x="61195" y="249352"/>
                </a:cubicBezTo>
                <a:lnTo>
                  <a:pt x="67421" y="248104"/>
                </a:lnTo>
                <a:lnTo>
                  <a:pt x="58705" y="144537"/>
                </a:lnTo>
                <a:cubicBezTo>
                  <a:pt x="56215" y="122076"/>
                  <a:pt x="73646" y="100864"/>
                  <a:pt x="96058" y="99616"/>
                </a:cubicBezTo>
                <a:close/>
                <a:moveTo>
                  <a:pt x="1080602" y="34850"/>
                </a:moveTo>
                <a:cubicBezTo>
                  <a:pt x="1059440" y="34850"/>
                  <a:pt x="1043256" y="51030"/>
                  <a:pt x="1043256" y="72189"/>
                </a:cubicBezTo>
                <a:lnTo>
                  <a:pt x="1043256" y="207856"/>
                </a:lnTo>
                <a:lnTo>
                  <a:pt x="1043256" y="235238"/>
                </a:lnTo>
                <a:lnTo>
                  <a:pt x="1043256" y="1055460"/>
                </a:lnTo>
                <a:lnTo>
                  <a:pt x="1129148" y="1055460"/>
                </a:lnTo>
                <a:cubicBezTo>
                  <a:pt x="1121680" y="1044258"/>
                  <a:pt x="1117946" y="1031811"/>
                  <a:pt x="1117946" y="1018120"/>
                </a:cubicBezTo>
                <a:lnTo>
                  <a:pt x="1117946" y="908591"/>
                </a:lnTo>
                <a:lnTo>
                  <a:pt x="1117946" y="853827"/>
                </a:lnTo>
                <a:lnTo>
                  <a:pt x="1117946" y="235238"/>
                </a:lnTo>
                <a:lnTo>
                  <a:pt x="1117946" y="177984"/>
                </a:lnTo>
                <a:lnTo>
                  <a:pt x="1117946" y="72189"/>
                </a:lnTo>
                <a:cubicBezTo>
                  <a:pt x="1117946" y="51030"/>
                  <a:pt x="1101762" y="34850"/>
                  <a:pt x="1080602" y="34850"/>
                </a:cubicBezTo>
                <a:close/>
                <a:moveTo>
                  <a:pt x="423346" y="34850"/>
                </a:moveTo>
                <a:cubicBezTo>
                  <a:pt x="383512" y="34850"/>
                  <a:pt x="352392" y="65966"/>
                  <a:pt x="352392" y="107039"/>
                </a:cubicBezTo>
                <a:lnTo>
                  <a:pt x="352392" y="144379"/>
                </a:lnTo>
                <a:lnTo>
                  <a:pt x="352392" y="200388"/>
                </a:lnTo>
                <a:lnTo>
                  <a:pt x="352392" y="1181169"/>
                </a:lnTo>
                <a:cubicBezTo>
                  <a:pt x="352392" y="1192371"/>
                  <a:pt x="359862" y="1201083"/>
                  <a:pt x="371064" y="1201083"/>
                </a:cubicBezTo>
                <a:lnTo>
                  <a:pt x="988486" y="1201083"/>
                </a:lnTo>
                <a:cubicBezTo>
                  <a:pt x="999688" y="1201083"/>
                  <a:pt x="1008402" y="1192371"/>
                  <a:pt x="1008402" y="1181169"/>
                </a:cubicBezTo>
                <a:lnTo>
                  <a:pt x="1008402" y="235238"/>
                </a:lnTo>
                <a:lnTo>
                  <a:pt x="1008402" y="207856"/>
                </a:lnTo>
                <a:lnTo>
                  <a:pt x="1008402" y="72189"/>
                </a:lnTo>
                <a:cubicBezTo>
                  <a:pt x="1008402" y="58498"/>
                  <a:pt x="1013382" y="44807"/>
                  <a:pt x="1019606" y="34850"/>
                </a:cubicBezTo>
                <a:close/>
                <a:moveTo>
                  <a:pt x="423346" y="0"/>
                </a:moveTo>
                <a:lnTo>
                  <a:pt x="1080602" y="0"/>
                </a:lnTo>
                <a:cubicBezTo>
                  <a:pt x="1120434" y="0"/>
                  <a:pt x="1151554" y="32361"/>
                  <a:pt x="1151554" y="72189"/>
                </a:cubicBezTo>
                <a:lnTo>
                  <a:pt x="1151554" y="177984"/>
                </a:lnTo>
                <a:lnTo>
                  <a:pt x="1151554" y="181718"/>
                </a:lnTo>
                <a:lnTo>
                  <a:pt x="1216284" y="181718"/>
                </a:lnTo>
                <a:cubicBezTo>
                  <a:pt x="1241180" y="181718"/>
                  <a:pt x="1261098" y="202877"/>
                  <a:pt x="1261098" y="227770"/>
                </a:cubicBezTo>
                <a:lnTo>
                  <a:pt x="1261098" y="1018120"/>
                </a:lnTo>
                <a:cubicBezTo>
                  <a:pt x="1261098" y="1057949"/>
                  <a:pt x="1228732" y="1089065"/>
                  <a:pt x="1188898" y="1089065"/>
                </a:cubicBezTo>
                <a:lnTo>
                  <a:pt x="1043256" y="1089065"/>
                </a:lnTo>
                <a:lnTo>
                  <a:pt x="1043256" y="1181169"/>
                </a:lnTo>
                <a:cubicBezTo>
                  <a:pt x="1043256" y="1211040"/>
                  <a:pt x="1018360" y="1234689"/>
                  <a:pt x="988486" y="1234689"/>
                </a:cubicBezTo>
                <a:lnTo>
                  <a:pt x="371064" y="1234689"/>
                </a:lnTo>
                <a:cubicBezTo>
                  <a:pt x="341190" y="1234689"/>
                  <a:pt x="317538" y="1211040"/>
                  <a:pt x="317538" y="1181169"/>
                </a:cubicBezTo>
                <a:lnTo>
                  <a:pt x="317538" y="200388"/>
                </a:lnTo>
                <a:lnTo>
                  <a:pt x="317538" y="144379"/>
                </a:lnTo>
                <a:lnTo>
                  <a:pt x="317538" y="107039"/>
                </a:lnTo>
                <a:cubicBezTo>
                  <a:pt x="317538" y="48541"/>
                  <a:pt x="364840" y="0"/>
                  <a:pt x="423346"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2" name="Freeform 523">
            <a:extLst>
              <a:ext uri="{FF2B5EF4-FFF2-40B4-BE49-F238E27FC236}">
                <a16:creationId xmlns:a16="http://schemas.microsoft.com/office/drawing/2014/main" id="{CBC92459-3C70-984B-9264-6F750F10EE2C}"/>
              </a:ext>
            </a:extLst>
          </p:cNvPr>
          <p:cNvSpPr>
            <a:spLocks noChangeArrowheads="1"/>
          </p:cNvSpPr>
          <p:nvPr/>
        </p:nvSpPr>
        <p:spPr bwMode="auto">
          <a:xfrm>
            <a:off x="17455976" y="6846832"/>
            <a:ext cx="1139615" cy="1038216"/>
          </a:xfrm>
          <a:custGeom>
            <a:avLst/>
            <a:gdLst>
              <a:gd name="T0" fmla="*/ 1054 w 1123"/>
              <a:gd name="T1" fmla="*/ 494 h 1042"/>
              <a:gd name="T2" fmla="*/ 805 w 1123"/>
              <a:gd name="T3" fmla="*/ 449 h 1042"/>
              <a:gd name="T4" fmla="*/ 863 w 1123"/>
              <a:gd name="T5" fmla="*/ 425 h 1042"/>
              <a:gd name="T6" fmla="*/ 552 w 1123"/>
              <a:gd name="T7" fmla="*/ 285 h 1042"/>
              <a:gd name="T8" fmla="*/ 289 w 1123"/>
              <a:gd name="T9" fmla="*/ 259 h 1042"/>
              <a:gd name="T10" fmla="*/ 662 w 1123"/>
              <a:gd name="T11" fmla="*/ 70 h 1042"/>
              <a:gd name="T12" fmla="*/ 837 w 1123"/>
              <a:gd name="T13" fmla="*/ 122 h 1042"/>
              <a:gd name="T14" fmla="*/ 836 w 1123"/>
              <a:gd name="T15" fmla="*/ 95 h 1042"/>
              <a:gd name="T16" fmla="*/ 1078 w 1123"/>
              <a:gd name="T17" fmla="*/ 424 h 1042"/>
              <a:gd name="T18" fmla="*/ 495 w 1123"/>
              <a:gd name="T19" fmla="*/ 983 h 1042"/>
              <a:gd name="T20" fmla="*/ 483 w 1123"/>
              <a:gd name="T21" fmla="*/ 855 h 1042"/>
              <a:gd name="T22" fmla="*/ 523 w 1123"/>
              <a:gd name="T23" fmla="*/ 945 h 1042"/>
              <a:gd name="T24" fmla="*/ 284 w 1123"/>
              <a:gd name="T25" fmla="*/ 900 h 1042"/>
              <a:gd name="T26" fmla="*/ 459 w 1123"/>
              <a:gd name="T27" fmla="*/ 869 h 1042"/>
              <a:gd name="T28" fmla="*/ 187 w 1123"/>
              <a:gd name="T29" fmla="*/ 854 h 1042"/>
              <a:gd name="T30" fmla="*/ 375 w 1123"/>
              <a:gd name="T31" fmla="*/ 675 h 1042"/>
              <a:gd name="T32" fmla="*/ 449 w 1123"/>
              <a:gd name="T33" fmla="*/ 653 h 1042"/>
              <a:gd name="T34" fmla="*/ 464 w 1123"/>
              <a:gd name="T35" fmla="*/ 764 h 1042"/>
              <a:gd name="T36" fmla="*/ 187 w 1123"/>
              <a:gd name="T37" fmla="*/ 854 h 1042"/>
              <a:gd name="T38" fmla="*/ 135 w 1123"/>
              <a:gd name="T39" fmla="*/ 642 h 1042"/>
              <a:gd name="T40" fmla="*/ 384 w 1123"/>
              <a:gd name="T41" fmla="*/ 569 h 1042"/>
              <a:gd name="T42" fmla="*/ 150 w 1123"/>
              <a:gd name="T43" fmla="*/ 753 h 1042"/>
              <a:gd name="T44" fmla="*/ 32 w 1123"/>
              <a:gd name="T45" fmla="*/ 549 h 1042"/>
              <a:gd name="T46" fmla="*/ 223 w 1123"/>
              <a:gd name="T47" fmla="*/ 439 h 1042"/>
              <a:gd name="T48" fmla="*/ 121 w 1123"/>
              <a:gd name="T49" fmla="*/ 618 h 1042"/>
              <a:gd name="T50" fmla="*/ 1101 w 1123"/>
              <a:gd name="T51" fmla="*/ 410 h 1042"/>
              <a:gd name="T52" fmla="*/ 819 w 1123"/>
              <a:gd name="T53" fmla="*/ 72 h 1042"/>
              <a:gd name="T54" fmla="*/ 648 w 1123"/>
              <a:gd name="T55" fmla="*/ 46 h 1042"/>
              <a:gd name="T56" fmla="*/ 502 w 1123"/>
              <a:gd name="T57" fmla="*/ 33 h 1042"/>
              <a:gd name="T58" fmla="*/ 464 w 1123"/>
              <a:gd name="T59" fmla="*/ 22 h 1042"/>
              <a:gd name="T60" fmla="*/ 555 w 1123"/>
              <a:gd name="T61" fmla="*/ 95 h 1042"/>
              <a:gd name="T62" fmla="*/ 263 w 1123"/>
              <a:gd name="T63" fmla="*/ 251 h 1042"/>
              <a:gd name="T64" fmla="*/ 600 w 1123"/>
              <a:gd name="T65" fmla="*/ 317 h 1042"/>
              <a:gd name="T66" fmla="*/ 814 w 1123"/>
              <a:gd name="T67" fmla="*/ 519 h 1042"/>
              <a:gd name="T68" fmla="*/ 900 w 1123"/>
              <a:gd name="T69" fmla="*/ 790 h 1042"/>
              <a:gd name="T70" fmla="*/ 712 w 1123"/>
              <a:gd name="T71" fmla="*/ 586 h 1042"/>
              <a:gd name="T72" fmla="*/ 701 w 1123"/>
              <a:gd name="T73" fmla="*/ 622 h 1042"/>
              <a:gd name="T74" fmla="*/ 820 w 1123"/>
              <a:gd name="T75" fmla="*/ 827 h 1042"/>
              <a:gd name="T76" fmla="*/ 752 w 1123"/>
              <a:gd name="T77" fmla="*/ 916 h 1042"/>
              <a:gd name="T78" fmla="*/ 583 w 1123"/>
              <a:gd name="T79" fmla="*/ 660 h 1042"/>
              <a:gd name="T80" fmla="*/ 573 w 1123"/>
              <a:gd name="T81" fmla="*/ 697 h 1042"/>
              <a:gd name="T82" fmla="*/ 655 w 1123"/>
              <a:gd name="T83" fmla="*/ 962 h 1042"/>
              <a:gd name="T84" fmla="*/ 519 w 1123"/>
              <a:gd name="T85" fmla="*/ 734 h 1042"/>
              <a:gd name="T86" fmla="*/ 457 w 1123"/>
              <a:gd name="T87" fmla="*/ 626 h 1042"/>
              <a:gd name="T88" fmla="*/ 354 w 1123"/>
              <a:gd name="T89" fmla="*/ 514 h 1042"/>
              <a:gd name="T90" fmla="*/ 284 w 1123"/>
              <a:gd name="T91" fmla="*/ 454 h 1042"/>
              <a:gd name="T92" fmla="*/ 87 w 1123"/>
              <a:gd name="T93" fmla="*/ 316 h 1042"/>
              <a:gd name="T94" fmla="*/ 51 w 1123"/>
              <a:gd name="T95" fmla="*/ 244 h 1042"/>
              <a:gd name="T96" fmla="*/ 61 w 1123"/>
              <a:gd name="T97" fmla="*/ 309 h 1042"/>
              <a:gd name="T98" fmla="*/ 47 w 1123"/>
              <a:gd name="T99" fmla="*/ 489 h 1042"/>
              <a:gd name="T100" fmla="*/ 68 w 1123"/>
              <a:gd name="T101" fmla="*/ 651 h 1042"/>
              <a:gd name="T102" fmla="*/ 89 w 1123"/>
              <a:gd name="T103" fmla="*/ 738 h 1042"/>
              <a:gd name="T104" fmla="*/ 164 w 1123"/>
              <a:gd name="T105" fmla="*/ 868 h 1042"/>
              <a:gd name="T106" fmla="*/ 236 w 1123"/>
              <a:gd name="T107" fmla="*/ 912 h 1042"/>
              <a:gd name="T108" fmla="*/ 358 w 1123"/>
              <a:gd name="T109" fmla="*/ 1029 h 1042"/>
              <a:gd name="T110" fmla="*/ 509 w 1123"/>
              <a:gd name="T111" fmla="*/ 1007 h 1042"/>
              <a:gd name="T112" fmla="*/ 625 w 1123"/>
              <a:gd name="T113" fmla="*/ 997 h 1042"/>
              <a:gd name="T114" fmla="*/ 744 w 1123"/>
              <a:gd name="T115" fmla="*/ 943 h 1042"/>
              <a:gd name="T116" fmla="*/ 811 w 1123"/>
              <a:gd name="T117" fmla="*/ 934 h 1042"/>
              <a:gd name="T118" fmla="*/ 913 w 1123"/>
              <a:gd name="T119" fmla="*/ 813 h 1042"/>
              <a:gd name="T120" fmla="*/ 945 w 1123"/>
              <a:gd name="T121" fmla="*/ 690 h 1042"/>
              <a:gd name="T122" fmla="*/ 1067 w 1123"/>
              <a:gd name="T123" fmla="*/ 518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3" h="1042">
                <a:moveTo>
                  <a:pt x="1082" y="461"/>
                </a:moveTo>
                <a:lnTo>
                  <a:pt x="1082" y="461"/>
                </a:lnTo>
                <a:cubicBezTo>
                  <a:pt x="1079" y="474"/>
                  <a:pt x="1071" y="484"/>
                  <a:pt x="1060" y="490"/>
                </a:cubicBezTo>
                <a:lnTo>
                  <a:pt x="1054" y="494"/>
                </a:lnTo>
                <a:lnTo>
                  <a:pt x="1054" y="494"/>
                </a:lnTo>
                <a:cubicBezTo>
                  <a:pt x="1039" y="502"/>
                  <a:pt x="1031" y="517"/>
                  <a:pt x="1030" y="534"/>
                </a:cubicBezTo>
                <a:lnTo>
                  <a:pt x="1030" y="534"/>
                </a:lnTo>
                <a:cubicBezTo>
                  <a:pt x="1027" y="583"/>
                  <a:pt x="1000" y="627"/>
                  <a:pt x="958" y="651"/>
                </a:cubicBezTo>
                <a:lnTo>
                  <a:pt x="931" y="667"/>
                </a:lnTo>
                <a:lnTo>
                  <a:pt x="805" y="449"/>
                </a:lnTo>
                <a:lnTo>
                  <a:pt x="805" y="449"/>
                </a:lnTo>
                <a:cubicBezTo>
                  <a:pt x="821" y="449"/>
                  <a:pt x="837" y="447"/>
                  <a:pt x="853" y="442"/>
                </a:cubicBezTo>
                <a:lnTo>
                  <a:pt x="853" y="442"/>
                </a:lnTo>
                <a:cubicBezTo>
                  <a:pt x="860" y="440"/>
                  <a:pt x="865" y="432"/>
                  <a:pt x="863" y="425"/>
                </a:cubicBezTo>
                <a:lnTo>
                  <a:pt x="863" y="425"/>
                </a:lnTo>
                <a:cubicBezTo>
                  <a:pt x="860" y="418"/>
                  <a:pt x="853" y="414"/>
                  <a:pt x="845" y="416"/>
                </a:cubicBezTo>
                <a:lnTo>
                  <a:pt x="845" y="416"/>
                </a:lnTo>
                <a:cubicBezTo>
                  <a:pt x="771" y="438"/>
                  <a:pt x="698" y="400"/>
                  <a:pt x="622" y="301"/>
                </a:cubicBezTo>
                <a:lnTo>
                  <a:pt x="622" y="301"/>
                </a:lnTo>
                <a:cubicBezTo>
                  <a:pt x="605" y="279"/>
                  <a:pt x="575" y="272"/>
                  <a:pt x="552" y="285"/>
                </a:cubicBezTo>
                <a:lnTo>
                  <a:pt x="551" y="285"/>
                </a:lnTo>
                <a:lnTo>
                  <a:pt x="551" y="285"/>
                </a:lnTo>
                <a:cubicBezTo>
                  <a:pt x="550" y="287"/>
                  <a:pt x="375" y="407"/>
                  <a:pt x="304" y="310"/>
                </a:cubicBezTo>
                <a:lnTo>
                  <a:pt x="304" y="310"/>
                </a:lnTo>
                <a:cubicBezTo>
                  <a:pt x="290" y="289"/>
                  <a:pt x="286" y="272"/>
                  <a:pt x="289" y="259"/>
                </a:cubicBezTo>
                <a:lnTo>
                  <a:pt x="289" y="259"/>
                </a:lnTo>
                <a:cubicBezTo>
                  <a:pt x="293" y="247"/>
                  <a:pt x="305" y="237"/>
                  <a:pt x="328" y="227"/>
                </a:cubicBezTo>
                <a:lnTo>
                  <a:pt x="328" y="227"/>
                </a:lnTo>
                <a:cubicBezTo>
                  <a:pt x="338" y="223"/>
                  <a:pt x="579" y="122"/>
                  <a:pt x="662" y="70"/>
                </a:cubicBezTo>
                <a:lnTo>
                  <a:pt x="662" y="70"/>
                </a:lnTo>
                <a:cubicBezTo>
                  <a:pt x="690" y="53"/>
                  <a:pt x="721" y="49"/>
                  <a:pt x="749" y="59"/>
                </a:cubicBezTo>
                <a:lnTo>
                  <a:pt x="749" y="59"/>
                </a:lnTo>
                <a:cubicBezTo>
                  <a:pt x="777" y="68"/>
                  <a:pt x="801" y="88"/>
                  <a:pt x="817" y="117"/>
                </a:cubicBezTo>
                <a:lnTo>
                  <a:pt x="817" y="117"/>
                </a:lnTo>
                <a:cubicBezTo>
                  <a:pt x="822" y="123"/>
                  <a:pt x="830" y="126"/>
                  <a:pt x="837" y="122"/>
                </a:cubicBezTo>
                <a:lnTo>
                  <a:pt x="837" y="122"/>
                </a:lnTo>
                <a:cubicBezTo>
                  <a:pt x="843" y="118"/>
                  <a:pt x="845" y="110"/>
                  <a:pt x="841" y="103"/>
                </a:cubicBezTo>
                <a:lnTo>
                  <a:pt x="841" y="103"/>
                </a:lnTo>
                <a:cubicBezTo>
                  <a:pt x="839" y="100"/>
                  <a:pt x="838" y="98"/>
                  <a:pt x="836" y="95"/>
                </a:cubicBezTo>
                <a:lnTo>
                  <a:pt x="836" y="95"/>
                </a:lnTo>
                <a:cubicBezTo>
                  <a:pt x="846" y="90"/>
                  <a:pt x="858" y="88"/>
                  <a:pt x="869" y="92"/>
                </a:cubicBezTo>
                <a:lnTo>
                  <a:pt x="869" y="92"/>
                </a:lnTo>
                <a:cubicBezTo>
                  <a:pt x="882" y="95"/>
                  <a:pt x="892" y="103"/>
                  <a:pt x="899" y="114"/>
                </a:cubicBezTo>
                <a:lnTo>
                  <a:pt x="1078" y="424"/>
                </a:lnTo>
                <a:lnTo>
                  <a:pt x="1078" y="424"/>
                </a:lnTo>
                <a:cubicBezTo>
                  <a:pt x="1084" y="435"/>
                  <a:pt x="1085" y="448"/>
                  <a:pt x="1082" y="461"/>
                </a:cubicBezTo>
                <a:close/>
                <a:moveTo>
                  <a:pt x="523" y="945"/>
                </a:moveTo>
                <a:lnTo>
                  <a:pt x="523" y="945"/>
                </a:lnTo>
                <a:cubicBezTo>
                  <a:pt x="519" y="961"/>
                  <a:pt x="509" y="975"/>
                  <a:pt x="495" y="983"/>
                </a:cubicBezTo>
                <a:lnTo>
                  <a:pt x="495" y="983"/>
                </a:lnTo>
                <a:cubicBezTo>
                  <a:pt x="477" y="993"/>
                  <a:pt x="455" y="993"/>
                  <a:pt x="437" y="984"/>
                </a:cubicBezTo>
                <a:lnTo>
                  <a:pt x="451" y="976"/>
                </a:lnTo>
                <a:lnTo>
                  <a:pt x="451" y="976"/>
                </a:lnTo>
                <a:cubicBezTo>
                  <a:pt x="493" y="951"/>
                  <a:pt x="507" y="898"/>
                  <a:pt x="483" y="855"/>
                </a:cubicBezTo>
                <a:lnTo>
                  <a:pt x="483" y="855"/>
                </a:lnTo>
                <a:cubicBezTo>
                  <a:pt x="471" y="835"/>
                  <a:pt x="452" y="821"/>
                  <a:pt x="431" y="815"/>
                </a:cubicBezTo>
                <a:lnTo>
                  <a:pt x="459" y="799"/>
                </a:lnTo>
                <a:lnTo>
                  <a:pt x="517" y="899"/>
                </a:lnTo>
                <a:lnTo>
                  <a:pt x="517" y="899"/>
                </a:lnTo>
                <a:cubicBezTo>
                  <a:pt x="526" y="914"/>
                  <a:pt x="528" y="930"/>
                  <a:pt x="523" y="945"/>
                </a:cubicBezTo>
                <a:close/>
                <a:moveTo>
                  <a:pt x="345" y="1005"/>
                </a:moveTo>
                <a:lnTo>
                  <a:pt x="345" y="1005"/>
                </a:lnTo>
                <a:cubicBezTo>
                  <a:pt x="315" y="1022"/>
                  <a:pt x="279" y="1012"/>
                  <a:pt x="262" y="983"/>
                </a:cubicBezTo>
                <a:lnTo>
                  <a:pt x="262" y="983"/>
                </a:lnTo>
                <a:cubicBezTo>
                  <a:pt x="245" y="954"/>
                  <a:pt x="255" y="916"/>
                  <a:pt x="284" y="900"/>
                </a:cubicBezTo>
                <a:lnTo>
                  <a:pt x="376" y="847"/>
                </a:lnTo>
                <a:lnTo>
                  <a:pt x="376" y="847"/>
                </a:lnTo>
                <a:cubicBezTo>
                  <a:pt x="390" y="838"/>
                  <a:pt x="407" y="836"/>
                  <a:pt x="422" y="841"/>
                </a:cubicBezTo>
                <a:lnTo>
                  <a:pt x="422" y="841"/>
                </a:lnTo>
                <a:cubicBezTo>
                  <a:pt x="438" y="845"/>
                  <a:pt x="451" y="855"/>
                  <a:pt x="459" y="869"/>
                </a:cubicBezTo>
                <a:lnTo>
                  <a:pt x="459" y="869"/>
                </a:lnTo>
                <a:cubicBezTo>
                  <a:pt x="476" y="898"/>
                  <a:pt x="466" y="935"/>
                  <a:pt x="437" y="952"/>
                </a:cubicBezTo>
                <a:lnTo>
                  <a:pt x="345" y="1005"/>
                </a:lnTo>
                <a:close/>
                <a:moveTo>
                  <a:pt x="187" y="854"/>
                </a:moveTo>
                <a:lnTo>
                  <a:pt x="187" y="854"/>
                </a:lnTo>
                <a:cubicBezTo>
                  <a:pt x="179" y="840"/>
                  <a:pt x="177" y="824"/>
                  <a:pt x="181" y="808"/>
                </a:cubicBezTo>
                <a:lnTo>
                  <a:pt x="181" y="808"/>
                </a:lnTo>
                <a:cubicBezTo>
                  <a:pt x="185" y="792"/>
                  <a:pt x="196" y="779"/>
                  <a:pt x="210" y="771"/>
                </a:cubicBezTo>
                <a:lnTo>
                  <a:pt x="375" y="675"/>
                </a:lnTo>
                <a:lnTo>
                  <a:pt x="375" y="675"/>
                </a:lnTo>
                <a:lnTo>
                  <a:pt x="375" y="675"/>
                </a:lnTo>
                <a:lnTo>
                  <a:pt x="403" y="659"/>
                </a:lnTo>
                <a:lnTo>
                  <a:pt x="403" y="659"/>
                </a:lnTo>
                <a:cubicBezTo>
                  <a:pt x="418" y="651"/>
                  <a:pt x="434" y="649"/>
                  <a:pt x="449" y="653"/>
                </a:cubicBezTo>
                <a:lnTo>
                  <a:pt x="449" y="653"/>
                </a:lnTo>
                <a:cubicBezTo>
                  <a:pt x="465" y="657"/>
                  <a:pt x="478" y="667"/>
                  <a:pt x="487" y="681"/>
                </a:cubicBezTo>
                <a:lnTo>
                  <a:pt x="487" y="681"/>
                </a:lnTo>
                <a:cubicBezTo>
                  <a:pt x="495" y="695"/>
                  <a:pt x="497" y="712"/>
                  <a:pt x="493" y="727"/>
                </a:cubicBezTo>
                <a:lnTo>
                  <a:pt x="493" y="727"/>
                </a:lnTo>
                <a:cubicBezTo>
                  <a:pt x="488" y="743"/>
                  <a:pt x="478" y="756"/>
                  <a:pt x="464" y="764"/>
                </a:cubicBezTo>
                <a:lnTo>
                  <a:pt x="270" y="876"/>
                </a:lnTo>
                <a:lnTo>
                  <a:pt x="270" y="876"/>
                </a:lnTo>
                <a:cubicBezTo>
                  <a:pt x="256" y="884"/>
                  <a:pt x="240" y="887"/>
                  <a:pt x="224" y="882"/>
                </a:cubicBezTo>
                <a:lnTo>
                  <a:pt x="224" y="882"/>
                </a:lnTo>
                <a:cubicBezTo>
                  <a:pt x="208" y="878"/>
                  <a:pt x="196" y="868"/>
                  <a:pt x="187" y="854"/>
                </a:cubicBezTo>
                <a:close/>
                <a:moveTo>
                  <a:pt x="113" y="725"/>
                </a:moveTo>
                <a:lnTo>
                  <a:pt x="113" y="725"/>
                </a:lnTo>
                <a:cubicBezTo>
                  <a:pt x="104" y="711"/>
                  <a:pt x="103" y="694"/>
                  <a:pt x="107" y="679"/>
                </a:cubicBezTo>
                <a:lnTo>
                  <a:pt x="107" y="679"/>
                </a:lnTo>
                <a:cubicBezTo>
                  <a:pt x="110" y="663"/>
                  <a:pt x="121" y="650"/>
                  <a:pt x="135" y="642"/>
                </a:cubicBezTo>
                <a:lnTo>
                  <a:pt x="301" y="546"/>
                </a:lnTo>
                <a:lnTo>
                  <a:pt x="301" y="546"/>
                </a:lnTo>
                <a:cubicBezTo>
                  <a:pt x="315" y="538"/>
                  <a:pt x="331" y="536"/>
                  <a:pt x="347" y="540"/>
                </a:cubicBezTo>
                <a:lnTo>
                  <a:pt x="347" y="540"/>
                </a:lnTo>
                <a:cubicBezTo>
                  <a:pt x="362" y="544"/>
                  <a:pt x="376" y="554"/>
                  <a:pt x="384" y="569"/>
                </a:cubicBezTo>
                <a:lnTo>
                  <a:pt x="384" y="569"/>
                </a:lnTo>
                <a:cubicBezTo>
                  <a:pt x="401" y="597"/>
                  <a:pt x="391" y="635"/>
                  <a:pt x="362" y="651"/>
                </a:cubicBezTo>
                <a:lnTo>
                  <a:pt x="196" y="747"/>
                </a:lnTo>
                <a:lnTo>
                  <a:pt x="196" y="747"/>
                </a:lnTo>
                <a:cubicBezTo>
                  <a:pt x="182" y="755"/>
                  <a:pt x="166" y="757"/>
                  <a:pt x="150" y="753"/>
                </a:cubicBezTo>
                <a:lnTo>
                  <a:pt x="150" y="753"/>
                </a:lnTo>
                <a:cubicBezTo>
                  <a:pt x="134" y="749"/>
                  <a:pt x="121" y="739"/>
                  <a:pt x="113" y="725"/>
                </a:cubicBezTo>
                <a:close/>
                <a:moveTo>
                  <a:pt x="38" y="596"/>
                </a:moveTo>
                <a:lnTo>
                  <a:pt x="38" y="596"/>
                </a:lnTo>
                <a:cubicBezTo>
                  <a:pt x="30" y="582"/>
                  <a:pt x="28" y="565"/>
                  <a:pt x="32" y="549"/>
                </a:cubicBezTo>
                <a:lnTo>
                  <a:pt x="32" y="549"/>
                </a:lnTo>
                <a:cubicBezTo>
                  <a:pt x="36" y="534"/>
                  <a:pt x="46" y="521"/>
                  <a:pt x="60" y="513"/>
                </a:cubicBezTo>
                <a:lnTo>
                  <a:pt x="177" y="446"/>
                </a:lnTo>
                <a:lnTo>
                  <a:pt x="177" y="446"/>
                </a:lnTo>
                <a:cubicBezTo>
                  <a:pt x="191" y="437"/>
                  <a:pt x="208" y="435"/>
                  <a:pt x="223" y="439"/>
                </a:cubicBezTo>
                <a:lnTo>
                  <a:pt x="223" y="439"/>
                </a:lnTo>
                <a:cubicBezTo>
                  <a:pt x="239" y="444"/>
                  <a:pt x="252" y="454"/>
                  <a:pt x="260" y="468"/>
                </a:cubicBezTo>
                <a:lnTo>
                  <a:pt x="260" y="468"/>
                </a:lnTo>
                <a:cubicBezTo>
                  <a:pt x="277" y="497"/>
                  <a:pt x="267" y="534"/>
                  <a:pt x="238" y="551"/>
                </a:cubicBezTo>
                <a:lnTo>
                  <a:pt x="121" y="618"/>
                </a:lnTo>
                <a:lnTo>
                  <a:pt x="121" y="618"/>
                </a:lnTo>
                <a:cubicBezTo>
                  <a:pt x="108" y="626"/>
                  <a:pt x="91" y="628"/>
                  <a:pt x="75" y="624"/>
                </a:cubicBezTo>
                <a:lnTo>
                  <a:pt x="75" y="624"/>
                </a:lnTo>
                <a:cubicBezTo>
                  <a:pt x="59" y="620"/>
                  <a:pt x="46" y="610"/>
                  <a:pt x="38" y="596"/>
                </a:cubicBezTo>
                <a:close/>
                <a:moveTo>
                  <a:pt x="1101" y="410"/>
                </a:moveTo>
                <a:lnTo>
                  <a:pt x="922" y="101"/>
                </a:lnTo>
                <a:lnTo>
                  <a:pt x="922" y="101"/>
                </a:lnTo>
                <a:cubicBezTo>
                  <a:pt x="912" y="83"/>
                  <a:pt x="896" y="70"/>
                  <a:pt x="876" y="65"/>
                </a:cubicBezTo>
                <a:lnTo>
                  <a:pt x="876" y="65"/>
                </a:lnTo>
                <a:cubicBezTo>
                  <a:pt x="857" y="60"/>
                  <a:pt x="837" y="63"/>
                  <a:pt x="819" y="72"/>
                </a:cubicBezTo>
                <a:lnTo>
                  <a:pt x="819" y="72"/>
                </a:lnTo>
                <a:cubicBezTo>
                  <a:pt x="802" y="54"/>
                  <a:pt x="781" y="40"/>
                  <a:pt x="758" y="33"/>
                </a:cubicBezTo>
                <a:lnTo>
                  <a:pt x="758" y="33"/>
                </a:lnTo>
                <a:cubicBezTo>
                  <a:pt x="722" y="21"/>
                  <a:pt x="683" y="25"/>
                  <a:pt x="648" y="46"/>
                </a:cubicBezTo>
                <a:lnTo>
                  <a:pt x="648" y="46"/>
                </a:lnTo>
                <a:cubicBezTo>
                  <a:pt x="632" y="56"/>
                  <a:pt x="608" y="68"/>
                  <a:pt x="582" y="82"/>
                </a:cubicBezTo>
                <a:lnTo>
                  <a:pt x="582" y="82"/>
                </a:lnTo>
                <a:cubicBezTo>
                  <a:pt x="564" y="66"/>
                  <a:pt x="544" y="55"/>
                  <a:pt x="521" y="48"/>
                </a:cubicBezTo>
                <a:lnTo>
                  <a:pt x="521" y="48"/>
                </a:lnTo>
                <a:cubicBezTo>
                  <a:pt x="513" y="45"/>
                  <a:pt x="506" y="40"/>
                  <a:pt x="502" y="33"/>
                </a:cubicBezTo>
                <a:lnTo>
                  <a:pt x="488" y="8"/>
                </a:lnTo>
                <a:lnTo>
                  <a:pt x="488" y="8"/>
                </a:lnTo>
                <a:cubicBezTo>
                  <a:pt x="483" y="2"/>
                  <a:pt x="476" y="0"/>
                  <a:pt x="469" y="3"/>
                </a:cubicBezTo>
                <a:lnTo>
                  <a:pt x="469" y="3"/>
                </a:lnTo>
                <a:cubicBezTo>
                  <a:pt x="462" y="7"/>
                  <a:pt x="460" y="16"/>
                  <a:pt x="464" y="22"/>
                </a:cubicBezTo>
                <a:lnTo>
                  <a:pt x="478" y="46"/>
                </a:lnTo>
                <a:lnTo>
                  <a:pt x="478" y="46"/>
                </a:lnTo>
                <a:cubicBezTo>
                  <a:pt x="485" y="60"/>
                  <a:pt x="498" y="70"/>
                  <a:pt x="513" y="74"/>
                </a:cubicBezTo>
                <a:lnTo>
                  <a:pt x="513" y="74"/>
                </a:lnTo>
                <a:cubicBezTo>
                  <a:pt x="528" y="79"/>
                  <a:pt x="542" y="86"/>
                  <a:pt x="555" y="95"/>
                </a:cubicBezTo>
                <a:lnTo>
                  <a:pt x="555" y="95"/>
                </a:lnTo>
                <a:cubicBezTo>
                  <a:pt x="452" y="145"/>
                  <a:pt x="318" y="202"/>
                  <a:pt x="317" y="202"/>
                </a:cubicBezTo>
                <a:lnTo>
                  <a:pt x="317" y="202"/>
                </a:lnTo>
                <a:cubicBezTo>
                  <a:pt x="298" y="210"/>
                  <a:pt x="271" y="224"/>
                  <a:pt x="263" y="251"/>
                </a:cubicBezTo>
                <a:lnTo>
                  <a:pt x="263" y="251"/>
                </a:lnTo>
                <a:cubicBezTo>
                  <a:pt x="257" y="273"/>
                  <a:pt x="262" y="296"/>
                  <a:pt x="282" y="326"/>
                </a:cubicBezTo>
                <a:lnTo>
                  <a:pt x="282" y="326"/>
                </a:lnTo>
                <a:cubicBezTo>
                  <a:pt x="367" y="443"/>
                  <a:pt x="553" y="318"/>
                  <a:pt x="566" y="308"/>
                </a:cubicBezTo>
                <a:lnTo>
                  <a:pt x="566" y="308"/>
                </a:lnTo>
                <a:cubicBezTo>
                  <a:pt x="577" y="302"/>
                  <a:pt x="591" y="306"/>
                  <a:pt x="600" y="317"/>
                </a:cubicBezTo>
                <a:lnTo>
                  <a:pt x="600" y="317"/>
                </a:lnTo>
                <a:cubicBezTo>
                  <a:pt x="657" y="392"/>
                  <a:pt x="714" y="435"/>
                  <a:pt x="772" y="446"/>
                </a:cubicBezTo>
                <a:lnTo>
                  <a:pt x="814" y="519"/>
                </a:lnTo>
                <a:lnTo>
                  <a:pt x="814" y="519"/>
                </a:lnTo>
                <a:lnTo>
                  <a:pt x="814" y="519"/>
                </a:lnTo>
                <a:lnTo>
                  <a:pt x="922" y="707"/>
                </a:lnTo>
                <a:lnTo>
                  <a:pt x="922" y="707"/>
                </a:lnTo>
                <a:cubicBezTo>
                  <a:pt x="931" y="721"/>
                  <a:pt x="932" y="737"/>
                  <a:pt x="928" y="753"/>
                </a:cubicBezTo>
                <a:lnTo>
                  <a:pt x="928" y="753"/>
                </a:lnTo>
                <a:cubicBezTo>
                  <a:pt x="924" y="768"/>
                  <a:pt x="914" y="781"/>
                  <a:pt x="900" y="790"/>
                </a:cubicBezTo>
                <a:lnTo>
                  <a:pt x="900" y="790"/>
                </a:lnTo>
                <a:cubicBezTo>
                  <a:pt x="871" y="806"/>
                  <a:pt x="834" y="797"/>
                  <a:pt x="817" y="767"/>
                </a:cubicBezTo>
                <a:lnTo>
                  <a:pt x="804" y="745"/>
                </a:lnTo>
                <a:lnTo>
                  <a:pt x="712" y="586"/>
                </a:lnTo>
                <a:lnTo>
                  <a:pt x="712" y="586"/>
                </a:lnTo>
                <a:cubicBezTo>
                  <a:pt x="708" y="579"/>
                  <a:pt x="700" y="577"/>
                  <a:pt x="693" y="581"/>
                </a:cubicBezTo>
                <a:lnTo>
                  <a:pt x="693" y="581"/>
                </a:lnTo>
                <a:cubicBezTo>
                  <a:pt x="687" y="584"/>
                  <a:pt x="685" y="593"/>
                  <a:pt x="688" y="600"/>
                </a:cubicBezTo>
                <a:lnTo>
                  <a:pt x="701" y="622"/>
                </a:lnTo>
                <a:lnTo>
                  <a:pt x="701" y="622"/>
                </a:lnTo>
                <a:lnTo>
                  <a:pt x="701" y="622"/>
                </a:lnTo>
                <a:lnTo>
                  <a:pt x="780" y="759"/>
                </a:lnTo>
                <a:lnTo>
                  <a:pt x="793" y="781"/>
                </a:lnTo>
                <a:lnTo>
                  <a:pt x="793" y="781"/>
                </a:lnTo>
                <a:lnTo>
                  <a:pt x="820" y="827"/>
                </a:lnTo>
                <a:lnTo>
                  <a:pt x="820" y="827"/>
                </a:lnTo>
                <a:cubicBezTo>
                  <a:pt x="837" y="856"/>
                  <a:pt x="827" y="893"/>
                  <a:pt x="797" y="910"/>
                </a:cubicBezTo>
                <a:lnTo>
                  <a:pt x="797" y="910"/>
                </a:lnTo>
                <a:cubicBezTo>
                  <a:pt x="783" y="918"/>
                  <a:pt x="767" y="921"/>
                  <a:pt x="752" y="916"/>
                </a:cubicBezTo>
                <a:lnTo>
                  <a:pt x="752" y="916"/>
                </a:lnTo>
                <a:cubicBezTo>
                  <a:pt x="735" y="912"/>
                  <a:pt x="723" y="902"/>
                  <a:pt x="715" y="888"/>
                </a:cubicBezTo>
                <a:lnTo>
                  <a:pt x="701" y="865"/>
                </a:lnTo>
                <a:lnTo>
                  <a:pt x="701" y="865"/>
                </a:lnTo>
                <a:lnTo>
                  <a:pt x="701" y="865"/>
                </a:lnTo>
                <a:lnTo>
                  <a:pt x="583" y="660"/>
                </a:lnTo>
                <a:lnTo>
                  <a:pt x="583" y="660"/>
                </a:lnTo>
                <a:cubicBezTo>
                  <a:pt x="579" y="653"/>
                  <a:pt x="571" y="652"/>
                  <a:pt x="564" y="655"/>
                </a:cubicBezTo>
                <a:lnTo>
                  <a:pt x="564" y="655"/>
                </a:lnTo>
                <a:cubicBezTo>
                  <a:pt x="558" y="659"/>
                  <a:pt x="556" y="668"/>
                  <a:pt x="559" y="674"/>
                </a:cubicBezTo>
                <a:lnTo>
                  <a:pt x="573" y="697"/>
                </a:lnTo>
                <a:lnTo>
                  <a:pt x="573" y="697"/>
                </a:lnTo>
                <a:lnTo>
                  <a:pt x="573" y="697"/>
                </a:lnTo>
                <a:lnTo>
                  <a:pt x="677" y="879"/>
                </a:lnTo>
                <a:lnTo>
                  <a:pt x="677" y="879"/>
                </a:lnTo>
                <a:cubicBezTo>
                  <a:pt x="694" y="908"/>
                  <a:pt x="684" y="945"/>
                  <a:pt x="655" y="962"/>
                </a:cubicBezTo>
                <a:lnTo>
                  <a:pt x="655" y="962"/>
                </a:lnTo>
                <a:cubicBezTo>
                  <a:pt x="626" y="978"/>
                  <a:pt x="589" y="968"/>
                  <a:pt x="572" y="940"/>
                </a:cubicBezTo>
                <a:lnTo>
                  <a:pt x="483" y="784"/>
                </a:lnTo>
                <a:lnTo>
                  <a:pt x="483" y="784"/>
                </a:lnTo>
                <a:cubicBezTo>
                  <a:pt x="501" y="773"/>
                  <a:pt x="514" y="755"/>
                  <a:pt x="519" y="734"/>
                </a:cubicBezTo>
                <a:lnTo>
                  <a:pt x="519" y="734"/>
                </a:lnTo>
                <a:cubicBezTo>
                  <a:pt x="525" y="712"/>
                  <a:pt x="522" y="688"/>
                  <a:pt x="511" y="668"/>
                </a:cubicBezTo>
                <a:lnTo>
                  <a:pt x="511" y="668"/>
                </a:lnTo>
                <a:cubicBezTo>
                  <a:pt x="498" y="647"/>
                  <a:pt x="479" y="632"/>
                  <a:pt x="457" y="626"/>
                </a:cubicBezTo>
                <a:lnTo>
                  <a:pt x="457" y="626"/>
                </a:lnTo>
                <a:cubicBezTo>
                  <a:pt x="443" y="622"/>
                  <a:pt x="429" y="622"/>
                  <a:pt x="415" y="625"/>
                </a:cubicBezTo>
                <a:lnTo>
                  <a:pt x="415" y="625"/>
                </a:lnTo>
                <a:cubicBezTo>
                  <a:pt x="422" y="603"/>
                  <a:pt x="420" y="577"/>
                  <a:pt x="408" y="554"/>
                </a:cubicBezTo>
                <a:lnTo>
                  <a:pt x="408" y="554"/>
                </a:lnTo>
                <a:cubicBezTo>
                  <a:pt x="396" y="534"/>
                  <a:pt x="377" y="520"/>
                  <a:pt x="354" y="514"/>
                </a:cubicBezTo>
                <a:lnTo>
                  <a:pt x="354" y="514"/>
                </a:lnTo>
                <a:cubicBezTo>
                  <a:pt x="334" y="508"/>
                  <a:pt x="312" y="510"/>
                  <a:pt x="293" y="519"/>
                </a:cubicBezTo>
                <a:lnTo>
                  <a:pt x="293" y="519"/>
                </a:lnTo>
                <a:cubicBezTo>
                  <a:pt x="298" y="498"/>
                  <a:pt x="296" y="474"/>
                  <a:pt x="284" y="454"/>
                </a:cubicBezTo>
                <a:lnTo>
                  <a:pt x="284" y="454"/>
                </a:lnTo>
                <a:cubicBezTo>
                  <a:pt x="260" y="412"/>
                  <a:pt x="205" y="397"/>
                  <a:pt x="164" y="422"/>
                </a:cubicBezTo>
                <a:lnTo>
                  <a:pt x="117" y="449"/>
                </a:lnTo>
                <a:lnTo>
                  <a:pt x="102" y="423"/>
                </a:lnTo>
                <a:lnTo>
                  <a:pt x="102" y="423"/>
                </a:lnTo>
                <a:cubicBezTo>
                  <a:pt x="84" y="391"/>
                  <a:pt x="78" y="353"/>
                  <a:pt x="87" y="316"/>
                </a:cubicBezTo>
                <a:lnTo>
                  <a:pt x="87" y="316"/>
                </a:lnTo>
                <a:cubicBezTo>
                  <a:pt x="92" y="300"/>
                  <a:pt x="90" y="284"/>
                  <a:pt x="82" y="270"/>
                </a:cubicBezTo>
                <a:lnTo>
                  <a:pt x="70" y="250"/>
                </a:lnTo>
                <a:lnTo>
                  <a:pt x="70" y="250"/>
                </a:lnTo>
                <a:cubicBezTo>
                  <a:pt x="66" y="243"/>
                  <a:pt x="58" y="241"/>
                  <a:pt x="51" y="244"/>
                </a:cubicBezTo>
                <a:lnTo>
                  <a:pt x="51" y="244"/>
                </a:lnTo>
                <a:cubicBezTo>
                  <a:pt x="45" y="249"/>
                  <a:pt x="43" y="257"/>
                  <a:pt x="46" y="263"/>
                </a:cubicBezTo>
                <a:lnTo>
                  <a:pt x="58" y="284"/>
                </a:lnTo>
                <a:lnTo>
                  <a:pt x="58" y="284"/>
                </a:lnTo>
                <a:cubicBezTo>
                  <a:pt x="62" y="291"/>
                  <a:pt x="63" y="300"/>
                  <a:pt x="61" y="309"/>
                </a:cubicBezTo>
                <a:lnTo>
                  <a:pt x="61" y="309"/>
                </a:lnTo>
                <a:cubicBezTo>
                  <a:pt x="50" y="353"/>
                  <a:pt x="56" y="398"/>
                  <a:pt x="79" y="437"/>
                </a:cubicBezTo>
                <a:lnTo>
                  <a:pt x="93" y="462"/>
                </a:lnTo>
                <a:lnTo>
                  <a:pt x="47" y="489"/>
                </a:lnTo>
                <a:lnTo>
                  <a:pt x="47" y="489"/>
                </a:lnTo>
                <a:cubicBezTo>
                  <a:pt x="26" y="501"/>
                  <a:pt x="11" y="520"/>
                  <a:pt x="6" y="543"/>
                </a:cubicBezTo>
                <a:lnTo>
                  <a:pt x="6" y="543"/>
                </a:lnTo>
                <a:cubicBezTo>
                  <a:pt x="0" y="565"/>
                  <a:pt x="3" y="589"/>
                  <a:pt x="15" y="610"/>
                </a:cubicBezTo>
                <a:lnTo>
                  <a:pt x="15" y="610"/>
                </a:lnTo>
                <a:cubicBezTo>
                  <a:pt x="26" y="630"/>
                  <a:pt x="45" y="645"/>
                  <a:pt x="68" y="651"/>
                </a:cubicBezTo>
                <a:lnTo>
                  <a:pt x="68" y="651"/>
                </a:lnTo>
                <a:cubicBezTo>
                  <a:pt x="74" y="652"/>
                  <a:pt x="81" y="653"/>
                  <a:pt x="87" y="653"/>
                </a:cubicBezTo>
                <a:lnTo>
                  <a:pt x="87" y="653"/>
                </a:lnTo>
                <a:cubicBezTo>
                  <a:pt x="74" y="679"/>
                  <a:pt x="73" y="712"/>
                  <a:pt x="89" y="738"/>
                </a:cubicBezTo>
                <a:lnTo>
                  <a:pt x="89" y="738"/>
                </a:lnTo>
                <a:cubicBezTo>
                  <a:pt x="101" y="759"/>
                  <a:pt x="120" y="773"/>
                  <a:pt x="142" y="779"/>
                </a:cubicBezTo>
                <a:lnTo>
                  <a:pt x="142" y="779"/>
                </a:lnTo>
                <a:cubicBezTo>
                  <a:pt x="149" y="781"/>
                  <a:pt x="155" y="782"/>
                  <a:pt x="162" y="783"/>
                </a:cubicBezTo>
                <a:lnTo>
                  <a:pt x="162" y="783"/>
                </a:lnTo>
                <a:cubicBezTo>
                  <a:pt x="149" y="808"/>
                  <a:pt x="148" y="841"/>
                  <a:pt x="164" y="868"/>
                </a:cubicBezTo>
                <a:lnTo>
                  <a:pt x="164" y="868"/>
                </a:lnTo>
                <a:cubicBezTo>
                  <a:pt x="175" y="888"/>
                  <a:pt x="194" y="903"/>
                  <a:pt x="217" y="909"/>
                </a:cubicBezTo>
                <a:lnTo>
                  <a:pt x="217" y="909"/>
                </a:lnTo>
                <a:cubicBezTo>
                  <a:pt x="224" y="910"/>
                  <a:pt x="230" y="911"/>
                  <a:pt x="236" y="912"/>
                </a:cubicBezTo>
                <a:lnTo>
                  <a:pt x="236" y="912"/>
                </a:lnTo>
                <a:cubicBezTo>
                  <a:pt x="223" y="937"/>
                  <a:pt x="223" y="970"/>
                  <a:pt x="238" y="997"/>
                </a:cubicBezTo>
                <a:lnTo>
                  <a:pt x="238" y="997"/>
                </a:lnTo>
                <a:cubicBezTo>
                  <a:pt x="254" y="1025"/>
                  <a:pt x="284" y="1041"/>
                  <a:pt x="314" y="1041"/>
                </a:cubicBezTo>
                <a:lnTo>
                  <a:pt x="314" y="1041"/>
                </a:lnTo>
                <a:cubicBezTo>
                  <a:pt x="329" y="1041"/>
                  <a:pt x="345" y="1037"/>
                  <a:pt x="358" y="1029"/>
                </a:cubicBezTo>
                <a:lnTo>
                  <a:pt x="410" y="999"/>
                </a:lnTo>
                <a:lnTo>
                  <a:pt x="410" y="999"/>
                </a:lnTo>
                <a:cubicBezTo>
                  <a:pt x="426" y="1011"/>
                  <a:pt x="445" y="1018"/>
                  <a:pt x="465" y="1018"/>
                </a:cubicBezTo>
                <a:lnTo>
                  <a:pt x="465" y="1018"/>
                </a:lnTo>
                <a:cubicBezTo>
                  <a:pt x="480" y="1018"/>
                  <a:pt x="495" y="1014"/>
                  <a:pt x="509" y="1007"/>
                </a:cubicBezTo>
                <a:lnTo>
                  <a:pt x="509" y="1007"/>
                </a:lnTo>
                <a:cubicBezTo>
                  <a:pt x="529" y="995"/>
                  <a:pt x="543" y="976"/>
                  <a:pt x="550" y="955"/>
                </a:cubicBezTo>
                <a:lnTo>
                  <a:pt x="550" y="955"/>
                </a:lnTo>
                <a:cubicBezTo>
                  <a:pt x="566" y="982"/>
                  <a:pt x="595" y="997"/>
                  <a:pt x="625" y="997"/>
                </a:cubicBezTo>
                <a:lnTo>
                  <a:pt x="625" y="997"/>
                </a:lnTo>
                <a:cubicBezTo>
                  <a:pt x="640" y="997"/>
                  <a:pt x="655" y="994"/>
                  <a:pt x="669" y="986"/>
                </a:cubicBezTo>
                <a:lnTo>
                  <a:pt x="669" y="986"/>
                </a:lnTo>
                <a:cubicBezTo>
                  <a:pt x="692" y="972"/>
                  <a:pt x="707" y="950"/>
                  <a:pt x="711" y="926"/>
                </a:cubicBezTo>
                <a:lnTo>
                  <a:pt x="711" y="926"/>
                </a:lnTo>
                <a:cubicBezTo>
                  <a:pt x="721" y="934"/>
                  <a:pt x="732" y="940"/>
                  <a:pt x="744" y="943"/>
                </a:cubicBezTo>
                <a:lnTo>
                  <a:pt x="744" y="943"/>
                </a:lnTo>
                <a:cubicBezTo>
                  <a:pt x="752" y="945"/>
                  <a:pt x="759" y="946"/>
                  <a:pt x="767" y="946"/>
                </a:cubicBezTo>
                <a:lnTo>
                  <a:pt x="767" y="946"/>
                </a:lnTo>
                <a:cubicBezTo>
                  <a:pt x="783" y="946"/>
                  <a:pt x="798" y="942"/>
                  <a:pt x="811" y="934"/>
                </a:cubicBezTo>
                <a:lnTo>
                  <a:pt x="811" y="934"/>
                </a:lnTo>
                <a:cubicBezTo>
                  <a:pt x="850" y="912"/>
                  <a:pt x="866" y="863"/>
                  <a:pt x="848" y="822"/>
                </a:cubicBezTo>
                <a:lnTo>
                  <a:pt x="848" y="822"/>
                </a:lnTo>
                <a:cubicBezTo>
                  <a:pt x="855" y="824"/>
                  <a:pt x="863" y="825"/>
                  <a:pt x="869" y="825"/>
                </a:cubicBezTo>
                <a:lnTo>
                  <a:pt x="869" y="825"/>
                </a:lnTo>
                <a:cubicBezTo>
                  <a:pt x="885" y="825"/>
                  <a:pt x="900" y="821"/>
                  <a:pt x="913" y="813"/>
                </a:cubicBezTo>
                <a:lnTo>
                  <a:pt x="913" y="813"/>
                </a:lnTo>
                <a:cubicBezTo>
                  <a:pt x="934" y="802"/>
                  <a:pt x="949" y="783"/>
                  <a:pt x="954" y="760"/>
                </a:cubicBezTo>
                <a:lnTo>
                  <a:pt x="954" y="760"/>
                </a:lnTo>
                <a:cubicBezTo>
                  <a:pt x="960" y="737"/>
                  <a:pt x="958" y="714"/>
                  <a:pt x="946" y="693"/>
                </a:cubicBezTo>
                <a:lnTo>
                  <a:pt x="945" y="690"/>
                </a:lnTo>
                <a:lnTo>
                  <a:pt x="972" y="674"/>
                </a:lnTo>
                <a:lnTo>
                  <a:pt x="972" y="674"/>
                </a:lnTo>
                <a:cubicBezTo>
                  <a:pt x="1022" y="646"/>
                  <a:pt x="1054" y="593"/>
                  <a:pt x="1057" y="535"/>
                </a:cubicBezTo>
                <a:lnTo>
                  <a:pt x="1057" y="535"/>
                </a:lnTo>
                <a:cubicBezTo>
                  <a:pt x="1058" y="528"/>
                  <a:pt x="1062" y="521"/>
                  <a:pt x="1067" y="518"/>
                </a:cubicBezTo>
                <a:lnTo>
                  <a:pt x="1073" y="514"/>
                </a:lnTo>
                <a:lnTo>
                  <a:pt x="1073" y="514"/>
                </a:lnTo>
                <a:cubicBezTo>
                  <a:pt x="1110" y="493"/>
                  <a:pt x="1122" y="447"/>
                  <a:pt x="1101" y="410"/>
                </a:cubicBezTo>
                <a:close/>
              </a:path>
            </a:pathLst>
          </a:custGeom>
          <a:solidFill>
            <a:schemeClr val="bg1"/>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Kansrijke</a:t>
            </a:r>
            <a:r>
              <a:rPr lang="en-US" sz="7400" b="1" spc="-290" dirty="0">
                <a:solidFill>
                  <a:schemeClr val="tx2"/>
                </a:solidFill>
                <a:latin typeface="Poppins" pitchFamily="2" charset="77"/>
                <a:cs typeface="Poppins" pitchFamily="2" charset="77"/>
              </a:rPr>
              <a:t> </a:t>
            </a:r>
            <a:r>
              <a:rPr lang="en-US" sz="7400" b="1" spc="-290" dirty="0" err="1">
                <a:solidFill>
                  <a:schemeClr val="tx2"/>
                </a:solidFill>
                <a:latin typeface="Poppins" pitchFamily="2" charset="77"/>
                <a:cs typeface="Poppins" pitchFamily="2" charset="77"/>
              </a:rPr>
              <a:t>financieringsoplossingen</a:t>
            </a:r>
            <a:endParaRPr lang="en-US" sz="7400" b="1" spc="-290" dirty="0">
              <a:solidFill>
                <a:schemeClr val="tx2"/>
              </a:solidFill>
              <a:latin typeface="Poppins" pitchFamily="2" charset="77"/>
              <a:cs typeface="Poppins" pitchFamily="2" charset="77"/>
            </a:endParaRPr>
          </a:p>
        </p:txBody>
      </p:sp>
      <p:sp>
        <p:nvSpPr>
          <p:cNvPr id="5" name="TextBox 4">
            <a:extLst>
              <a:ext uri="{FF2B5EF4-FFF2-40B4-BE49-F238E27FC236}">
                <a16:creationId xmlns:a16="http://schemas.microsoft.com/office/drawing/2014/main" id="{9D64EE8B-448B-7543-8A55-C9A408D550E4}"/>
              </a:ext>
            </a:extLst>
          </p:cNvPr>
          <p:cNvSpPr txBox="1"/>
          <p:nvPr/>
        </p:nvSpPr>
        <p:spPr>
          <a:xfrm>
            <a:off x="1520827" y="1869890"/>
            <a:ext cx="21335998" cy="646331"/>
          </a:xfrm>
          <a:prstGeom prst="rect">
            <a:avLst/>
          </a:prstGeom>
          <a:noFill/>
        </p:spPr>
        <p:txBody>
          <a:bodyPr wrap="square" rtlCol="0">
            <a:spAutoFit/>
          </a:bodyPr>
          <a:lstStyle/>
          <a:p>
            <a:pPr algn="ctr"/>
            <a:r>
              <a:rPr lang="nl-NL" spc="-120" dirty="0">
                <a:latin typeface="Poppins" pitchFamily="2" charset="77"/>
                <a:cs typeface="Poppins" pitchFamily="2" charset="77"/>
              </a:rPr>
              <a:t>De adviseur aan het woord</a:t>
            </a:r>
            <a:endParaRPr lang="en-US" spc="-120" dirty="0">
              <a:latin typeface="Poppins" pitchFamily="2" charset="77"/>
              <a:cs typeface="Poppins" pitchFamily="2" charset="77"/>
            </a:endParaRPr>
          </a:p>
        </p:txBody>
      </p:sp>
      <p:sp>
        <p:nvSpPr>
          <p:cNvPr id="12" name="TextBox 11">
            <a:extLst>
              <a:ext uri="{FF2B5EF4-FFF2-40B4-BE49-F238E27FC236}">
                <a16:creationId xmlns:a16="http://schemas.microsoft.com/office/drawing/2014/main" id="{CE8C6297-28FC-4743-83DE-66EA53599F03}"/>
              </a:ext>
            </a:extLst>
          </p:cNvPr>
          <p:cNvSpPr txBox="1"/>
          <p:nvPr/>
        </p:nvSpPr>
        <p:spPr>
          <a:xfrm>
            <a:off x="19005067" y="5211858"/>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A</a:t>
            </a:r>
          </a:p>
        </p:txBody>
      </p:sp>
      <p:sp>
        <p:nvSpPr>
          <p:cNvPr id="38" name="TextBox 11">
            <a:extLst>
              <a:ext uri="{FF2B5EF4-FFF2-40B4-BE49-F238E27FC236}">
                <a16:creationId xmlns:a16="http://schemas.microsoft.com/office/drawing/2014/main" id="{DBD1D1B1-13B0-4ED6-838F-760EF9CC27E7}"/>
              </a:ext>
            </a:extLst>
          </p:cNvPr>
          <p:cNvSpPr txBox="1"/>
          <p:nvPr/>
        </p:nvSpPr>
        <p:spPr>
          <a:xfrm>
            <a:off x="19003964" y="7194359"/>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B</a:t>
            </a:r>
          </a:p>
        </p:txBody>
      </p:sp>
      <p:sp>
        <p:nvSpPr>
          <p:cNvPr id="40" name="TextBox 11">
            <a:extLst>
              <a:ext uri="{FF2B5EF4-FFF2-40B4-BE49-F238E27FC236}">
                <a16:creationId xmlns:a16="http://schemas.microsoft.com/office/drawing/2014/main" id="{B1712CE5-0CA4-4C51-BE3F-362977112EA8}"/>
              </a:ext>
            </a:extLst>
          </p:cNvPr>
          <p:cNvSpPr txBox="1"/>
          <p:nvPr/>
        </p:nvSpPr>
        <p:spPr>
          <a:xfrm>
            <a:off x="19005065" y="9099841"/>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C</a:t>
            </a:r>
          </a:p>
        </p:txBody>
      </p:sp>
      <p:sp>
        <p:nvSpPr>
          <p:cNvPr id="42" name="TextBox 11">
            <a:extLst>
              <a:ext uri="{FF2B5EF4-FFF2-40B4-BE49-F238E27FC236}">
                <a16:creationId xmlns:a16="http://schemas.microsoft.com/office/drawing/2014/main" id="{1E49B23E-2B5B-4927-A138-D29908700348}"/>
              </a:ext>
            </a:extLst>
          </p:cNvPr>
          <p:cNvSpPr txBox="1"/>
          <p:nvPr/>
        </p:nvSpPr>
        <p:spPr>
          <a:xfrm>
            <a:off x="19005065" y="10984461"/>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D</a:t>
            </a:r>
          </a:p>
        </p:txBody>
      </p:sp>
      <p:pic>
        <p:nvPicPr>
          <p:cNvPr id="45" name="Afbeelding 44">
            <a:extLst>
              <a:ext uri="{FF2B5EF4-FFF2-40B4-BE49-F238E27FC236}">
                <a16:creationId xmlns:a16="http://schemas.microsoft.com/office/drawing/2014/main" id="{DBDFC461-A7E2-4B34-867E-BC4E80C05ACD}"/>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
        <p:nvSpPr>
          <p:cNvPr id="46" name="Freeform 71">
            <a:extLst>
              <a:ext uri="{FF2B5EF4-FFF2-40B4-BE49-F238E27FC236}">
                <a16:creationId xmlns:a16="http://schemas.microsoft.com/office/drawing/2014/main" id="{ACA20C39-3390-4002-9CC6-5C18292752AA}"/>
              </a:ext>
            </a:extLst>
          </p:cNvPr>
          <p:cNvSpPr>
            <a:spLocks noChangeArrowheads="1"/>
          </p:cNvSpPr>
          <p:nvPr/>
        </p:nvSpPr>
        <p:spPr bwMode="auto">
          <a:xfrm>
            <a:off x="5707030" y="5185351"/>
            <a:ext cx="6481795" cy="6201650"/>
          </a:xfrm>
          <a:custGeom>
            <a:avLst/>
            <a:gdLst>
              <a:gd name="T0" fmla="*/ 2601 w 5202"/>
              <a:gd name="T1" fmla="*/ 0 h 4980"/>
              <a:gd name="T2" fmla="*/ 2601 w 5202"/>
              <a:gd name="T3" fmla="*/ 0 h 4980"/>
              <a:gd name="T4" fmla="*/ 2601 w 5202"/>
              <a:gd name="T5" fmla="*/ 0 h 4980"/>
              <a:gd name="T6" fmla="*/ 445 w 5202"/>
              <a:gd name="T7" fmla="*/ 1245 h 4980"/>
              <a:gd name="T8" fmla="*/ 445 w 5202"/>
              <a:gd name="T9" fmla="*/ 1245 h 4980"/>
              <a:gd name="T10" fmla="*/ 445 w 5202"/>
              <a:gd name="T11" fmla="*/ 1245 h 4980"/>
              <a:gd name="T12" fmla="*/ 445 w 5202"/>
              <a:gd name="T13" fmla="*/ 3734 h 4980"/>
              <a:gd name="T14" fmla="*/ 445 w 5202"/>
              <a:gd name="T15" fmla="*/ 3734 h 4980"/>
              <a:gd name="T16" fmla="*/ 445 w 5202"/>
              <a:gd name="T17" fmla="*/ 3734 h 4980"/>
              <a:gd name="T18" fmla="*/ 2601 w 5202"/>
              <a:gd name="T19" fmla="*/ 4979 h 4980"/>
              <a:gd name="T20" fmla="*/ 2601 w 5202"/>
              <a:gd name="T21" fmla="*/ 4979 h 4980"/>
              <a:gd name="T22" fmla="*/ 2601 w 5202"/>
              <a:gd name="T23" fmla="*/ 4979 h 4980"/>
              <a:gd name="T24" fmla="*/ 4757 w 5202"/>
              <a:gd name="T25" fmla="*/ 3734 h 4980"/>
              <a:gd name="T26" fmla="*/ 4757 w 5202"/>
              <a:gd name="T27" fmla="*/ 3734 h 4980"/>
              <a:gd name="T28" fmla="*/ 4757 w 5202"/>
              <a:gd name="T29" fmla="*/ 3734 h 4980"/>
              <a:gd name="T30" fmla="*/ 4757 w 5202"/>
              <a:gd name="T31" fmla="*/ 1245 h 4980"/>
              <a:gd name="T32" fmla="*/ 4757 w 5202"/>
              <a:gd name="T33" fmla="*/ 1245 h 4980"/>
              <a:gd name="T34" fmla="*/ 4757 w 5202"/>
              <a:gd name="T35" fmla="*/ 1245 h 4980"/>
              <a:gd name="T36" fmla="*/ 2601 w 5202"/>
              <a:gd name="T37" fmla="*/ 0 h 4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02" h="4980">
                <a:moveTo>
                  <a:pt x="2601" y="0"/>
                </a:moveTo>
                <a:lnTo>
                  <a:pt x="2601" y="0"/>
                </a:lnTo>
                <a:lnTo>
                  <a:pt x="2601" y="0"/>
                </a:lnTo>
                <a:cubicBezTo>
                  <a:pt x="1711" y="0"/>
                  <a:pt x="889" y="475"/>
                  <a:pt x="445" y="1245"/>
                </a:cubicBezTo>
                <a:lnTo>
                  <a:pt x="445" y="1245"/>
                </a:lnTo>
                <a:lnTo>
                  <a:pt x="445" y="1245"/>
                </a:lnTo>
                <a:cubicBezTo>
                  <a:pt x="0" y="2015"/>
                  <a:pt x="0" y="2964"/>
                  <a:pt x="445" y="3734"/>
                </a:cubicBezTo>
                <a:lnTo>
                  <a:pt x="445" y="3734"/>
                </a:lnTo>
                <a:lnTo>
                  <a:pt x="445" y="3734"/>
                </a:lnTo>
                <a:cubicBezTo>
                  <a:pt x="889" y="4505"/>
                  <a:pt x="1711" y="4979"/>
                  <a:pt x="2601" y="4979"/>
                </a:cubicBezTo>
                <a:lnTo>
                  <a:pt x="2601" y="4979"/>
                </a:lnTo>
                <a:lnTo>
                  <a:pt x="2601" y="4979"/>
                </a:lnTo>
                <a:cubicBezTo>
                  <a:pt x="3490" y="4979"/>
                  <a:pt x="4312" y="4505"/>
                  <a:pt x="4757" y="3734"/>
                </a:cubicBezTo>
                <a:lnTo>
                  <a:pt x="4757" y="3734"/>
                </a:lnTo>
                <a:lnTo>
                  <a:pt x="4757" y="3734"/>
                </a:lnTo>
                <a:cubicBezTo>
                  <a:pt x="5201" y="2964"/>
                  <a:pt x="5201" y="2015"/>
                  <a:pt x="4757" y="1245"/>
                </a:cubicBezTo>
                <a:lnTo>
                  <a:pt x="4757" y="1245"/>
                </a:lnTo>
                <a:lnTo>
                  <a:pt x="4757" y="1245"/>
                </a:lnTo>
                <a:cubicBezTo>
                  <a:pt x="4312" y="475"/>
                  <a:pt x="3490" y="0"/>
                  <a:pt x="2601" y="0"/>
                </a:cubicBezTo>
              </a:path>
            </a:pathLst>
          </a:custGeom>
          <a:solidFill>
            <a:srgbClr val="EC4687"/>
          </a:solidFill>
          <a:ln>
            <a:noFill/>
          </a:ln>
          <a:effectLst/>
        </p:spPr>
        <p:txBody>
          <a:bodyPr wrap="none" anchor="ctr"/>
          <a:lstStyle/>
          <a:p>
            <a:endParaRPr lang="en-US" sz="3599" dirty="0">
              <a:latin typeface="Poppins" pitchFamily="2" charset="77"/>
            </a:endParaRPr>
          </a:p>
        </p:txBody>
      </p:sp>
      <p:sp>
        <p:nvSpPr>
          <p:cNvPr id="47" name="Freeform 504">
            <a:extLst>
              <a:ext uri="{FF2B5EF4-FFF2-40B4-BE49-F238E27FC236}">
                <a16:creationId xmlns:a16="http://schemas.microsoft.com/office/drawing/2014/main" id="{AAAFBAFB-2DC4-4C98-A80D-86A8A6E00FAF}"/>
              </a:ext>
            </a:extLst>
          </p:cNvPr>
          <p:cNvSpPr>
            <a:spLocks noChangeArrowheads="1"/>
          </p:cNvSpPr>
          <p:nvPr/>
        </p:nvSpPr>
        <p:spPr bwMode="auto">
          <a:xfrm>
            <a:off x="6492538" y="6201566"/>
            <a:ext cx="4735007" cy="5251352"/>
          </a:xfrm>
          <a:custGeom>
            <a:avLst/>
            <a:gdLst>
              <a:gd name="T0" fmla="*/ 3304 w 3802"/>
              <a:gd name="T1" fmla="*/ 3374 h 4214"/>
              <a:gd name="T2" fmla="*/ 3448 w 3802"/>
              <a:gd name="T3" fmla="*/ 2937 h 4214"/>
              <a:gd name="T4" fmla="*/ 2848 w 3802"/>
              <a:gd name="T5" fmla="*/ 3734 h 4214"/>
              <a:gd name="T6" fmla="*/ 2703 w 3802"/>
              <a:gd name="T7" fmla="*/ 3458 h 4214"/>
              <a:gd name="T8" fmla="*/ 2848 w 3802"/>
              <a:gd name="T9" fmla="*/ 3734 h 4214"/>
              <a:gd name="T10" fmla="*/ 2120 w 3802"/>
              <a:gd name="T11" fmla="*/ 1152 h 4214"/>
              <a:gd name="T12" fmla="*/ 2264 w 3802"/>
              <a:gd name="T13" fmla="*/ 715 h 4214"/>
              <a:gd name="T14" fmla="*/ 2264 w 3802"/>
              <a:gd name="T15" fmla="*/ 2305 h 4214"/>
              <a:gd name="T16" fmla="*/ 2120 w 3802"/>
              <a:gd name="T17" fmla="*/ 1868 h 4214"/>
              <a:gd name="T18" fmla="*/ 2264 w 3802"/>
              <a:gd name="T19" fmla="*/ 2305 h 4214"/>
              <a:gd name="T20" fmla="*/ 2120 w 3802"/>
              <a:gd name="T21" fmla="*/ 3498 h 4214"/>
              <a:gd name="T22" fmla="*/ 2264 w 3802"/>
              <a:gd name="T23" fmla="*/ 3061 h 4214"/>
              <a:gd name="T24" fmla="*/ 1576 w 3802"/>
              <a:gd name="T25" fmla="*/ 1152 h 4214"/>
              <a:gd name="T26" fmla="*/ 1432 w 3802"/>
              <a:gd name="T27" fmla="*/ 715 h 4214"/>
              <a:gd name="T28" fmla="*/ 1576 w 3802"/>
              <a:gd name="T29" fmla="*/ 1152 h 4214"/>
              <a:gd name="T30" fmla="*/ 1432 w 3802"/>
              <a:gd name="T31" fmla="*/ 2305 h 4214"/>
              <a:gd name="T32" fmla="*/ 1576 w 3802"/>
              <a:gd name="T33" fmla="*/ 1868 h 4214"/>
              <a:gd name="T34" fmla="*/ 1576 w 3802"/>
              <a:gd name="T35" fmla="*/ 3498 h 4214"/>
              <a:gd name="T36" fmla="*/ 1432 w 3802"/>
              <a:gd name="T37" fmla="*/ 3061 h 4214"/>
              <a:gd name="T38" fmla="*/ 1576 w 3802"/>
              <a:gd name="T39" fmla="*/ 3498 h 4214"/>
              <a:gd name="T40" fmla="*/ 173 w 3802"/>
              <a:gd name="T41" fmla="*/ 3840 h 4214"/>
              <a:gd name="T42" fmla="*/ 317 w 3802"/>
              <a:gd name="T43" fmla="*/ 3403 h 4214"/>
              <a:gd name="T44" fmla="*/ 3446 w 3802"/>
              <a:gd name="T45" fmla="*/ 2854 h 4214"/>
              <a:gd name="T46" fmla="*/ 3212 w 3802"/>
              <a:gd name="T47" fmla="*/ 2576 h 4214"/>
              <a:gd name="T48" fmla="*/ 2862 w 3802"/>
              <a:gd name="T49" fmla="*/ 2345 h 4214"/>
              <a:gd name="T50" fmla="*/ 2534 w 3802"/>
              <a:gd name="T51" fmla="*/ 2786 h 4214"/>
              <a:gd name="T52" fmla="*/ 2534 w 3802"/>
              <a:gd name="T53" fmla="*/ 1692 h 4214"/>
              <a:gd name="T54" fmla="*/ 2084 w 3802"/>
              <a:gd name="T55" fmla="*/ 541 h 4214"/>
              <a:gd name="T56" fmla="*/ 1946 w 3802"/>
              <a:gd name="T57" fmla="*/ 231 h 4214"/>
              <a:gd name="T58" fmla="*/ 1734 w 3802"/>
              <a:gd name="T59" fmla="*/ 0 h 4214"/>
              <a:gd name="T60" fmla="*/ 1267 w 3802"/>
              <a:gd name="T61" fmla="*/ 525 h 4214"/>
              <a:gd name="T62" fmla="*/ 1267 w 3802"/>
              <a:gd name="T63" fmla="*/ 1868 h 4214"/>
              <a:gd name="T64" fmla="*/ 1142 w 3802"/>
              <a:gd name="T65" fmla="*/ 2476 h 4214"/>
              <a:gd name="T66" fmla="*/ 895 w 3802"/>
              <a:gd name="T67" fmla="*/ 2576 h 4214"/>
              <a:gd name="T68" fmla="*/ 373 w 3802"/>
              <a:gd name="T69" fmla="*/ 2973 h 4214"/>
              <a:gd name="T70" fmla="*/ 0 w 3802"/>
              <a:gd name="T71" fmla="*/ 3085 h 4214"/>
              <a:gd name="T72" fmla="*/ 1267 w 3802"/>
              <a:gd name="T73" fmla="*/ 4213 h 4214"/>
              <a:gd name="T74" fmla="*/ 2534 w 3802"/>
              <a:gd name="T75" fmla="*/ 4213 h 4214"/>
              <a:gd name="T76" fmla="*/ 3801 w 3802"/>
              <a:gd name="T77" fmla="*/ 2854 h 4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02" h="4214">
                <a:moveTo>
                  <a:pt x="3448" y="3374"/>
                </a:moveTo>
                <a:lnTo>
                  <a:pt x="3304" y="3374"/>
                </a:lnTo>
                <a:lnTo>
                  <a:pt x="3304" y="2937"/>
                </a:lnTo>
                <a:lnTo>
                  <a:pt x="3448" y="2937"/>
                </a:lnTo>
                <a:lnTo>
                  <a:pt x="3448" y="3374"/>
                </a:lnTo>
                <a:close/>
                <a:moveTo>
                  <a:pt x="2848" y="3734"/>
                </a:moveTo>
                <a:lnTo>
                  <a:pt x="2703" y="3734"/>
                </a:lnTo>
                <a:lnTo>
                  <a:pt x="2703" y="3458"/>
                </a:lnTo>
                <a:lnTo>
                  <a:pt x="2848" y="3458"/>
                </a:lnTo>
                <a:lnTo>
                  <a:pt x="2848" y="3734"/>
                </a:lnTo>
                <a:close/>
                <a:moveTo>
                  <a:pt x="2264" y="1152"/>
                </a:moveTo>
                <a:lnTo>
                  <a:pt x="2120" y="1152"/>
                </a:lnTo>
                <a:lnTo>
                  <a:pt x="2120" y="715"/>
                </a:lnTo>
                <a:lnTo>
                  <a:pt x="2264" y="715"/>
                </a:lnTo>
                <a:lnTo>
                  <a:pt x="2264" y="1152"/>
                </a:lnTo>
                <a:close/>
                <a:moveTo>
                  <a:pt x="2264" y="2305"/>
                </a:moveTo>
                <a:lnTo>
                  <a:pt x="2120" y="2305"/>
                </a:lnTo>
                <a:lnTo>
                  <a:pt x="2120" y="1868"/>
                </a:lnTo>
                <a:lnTo>
                  <a:pt x="2264" y="1868"/>
                </a:lnTo>
                <a:lnTo>
                  <a:pt x="2264" y="2305"/>
                </a:lnTo>
                <a:close/>
                <a:moveTo>
                  <a:pt x="2264" y="3498"/>
                </a:moveTo>
                <a:lnTo>
                  <a:pt x="2120" y="3498"/>
                </a:lnTo>
                <a:lnTo>
                  <a:pt x="2120" y="3061"/>
                </a:lnTo>
                <a:lnTo>
                  <a:pt x="2264" y="3061"/>
                </a:lnTo>
                <a:lnTo>
                  <a:pt x="2264" y="3498"/>
                </a:lnTo>
                <a:close/>
                <a:moveTo>
                  <a:pt x="1576" y="1152"/>
                </a:moveTo>
                <a:lnTo>
                  <a:pt x="1432" y="1152"/>
                </a:lnTo>
                <a:lnTo>
                  <a:pt x="1432" y="715"/>
                </a:lnTo>
                <a:lnTo>
                  <a:pt x="1576" y="715"/>
                </a:lnTo>
                <a:lnTo>
                  <a:pt x="1576" y="1152"/>
                </a:lnTo>
                <a:close/>
                <a:moveTo>
                  <a:pt x="1576" y="2305"/>
                </a:moveTo>
                <a:lnTo>
                  <a:pt x="1432" y="2305"/>
                </a:lnTo>
                <a:lnTo>
                  <a:pt x="1432" y="1868"/>
                </a:lnTo>
                <a:lnTo>
                  <a:pt x="1576" y="1868"/>
                </a:lnTo>
                <a:lnTo>
                  <a:pt x="1576" y="2305"/>
                </a:lnTo>
                <a:close/>
                <a:moveTo>
                  <a:pt x="1576" y="3498"/>
                </a:moveTo>
                <a:lnTo>
                  <a:pt x="1432" y="3498"/>
                </a:lnTo>
                <a:lnTo>
                  <a:pt x="1432" y="3061"/>
                </a:lnTo>
                <a:lnTo>
                  <a:pt x="1576" y="3061"/>
                </a:lnTo>
                <a:lnTo>
                  <a:pt x="1576" y="3498"/>
                </a:lnTo>
                <a:close/>
                <a:moveTo>
                  <a:pt x="317" y="3840"/>
                </a:moveTo>
                <a:lnTo>
                  <a:pt x="173" y="3840"/>
                </a:lnTo>
                <a:lnTo>
                  <a:pt x="173" y="3403"/>
                </a:lnTo>
                <a:lnTo>
                  <a:pt x="317" y="3403"/>
                </a:lnTo>
                <a:lnTo>
                  <a:pt x="317" y="3840"/>
                </a:lnTo>
                <a:close/>
                <a:moveTo>
                  <a:pt x="3446" y="2854"/>
                </a:moveTo>
                <a:lnTo>
                  <a:pt x="3446" y="2576"/>
                </a:lnTo>
                <a:lnTo>
                  <a:pt x="3212" y="2576"/>
                </a:lnTo>
                <a:lnTo>
                  <a:pt x="3212" y="2345"/>
                </a:lnTo>
                <a:lnTo>
                  <a:pt x="2862" y="2345"/>
                </a:lnTo>
                <a:lnTo>
                  <a:pt x="2862" y="2786"/>
                </a:lnTo>
                <a:lnTo>
                  <a:pt x="2534" y="2786"/>
                </a:lnTo>
                <a:lnTo>
                  <a:pt x="2534" y="1868"/>
                </a:lnTo>
                <a:lnTo>
                  <a:pt x="2534" y="1692"/>
                </a:lnTo>
                <a:lnTo>
                  <a:pt x="2534" y="541"/>
                </a:lnTo>
                <a:lnTo>
                  <a:pt x="2084" y="541"/>
                </a:lnTo>
                <a:lnTo>
                  <a:pt x="2084" y="231"/>
                </a:lnTo>
                <a:lnTo>
                  <a:pt x="1946" y="231"/>
                </a:lnTo>
                <a:lnTo>
                  <a:pt x="1946" y="0"/>
                </a:lnTo>
                <a:lnTo>
                  <a:pt x="1734" y="0"/>
                </a:lnTo>
                <a:lnTo>
                  <a:pt x="1734" y="525"/>
                </a:lnTo>
                <a:lnTo>
                  <a:pt x="1267" y="525"/>
                </a:lnTo>
                <a:lnTo>
                  <a:pt x="1267" y="1677"/>
                </a:lnTo>
                <a:lnTo>
                  <a:pt x="1267" y="1868"/>
                </a:lnTo>
                <a:lnTo>
                  <a:pt x="1267" y="2476"/>
                </a:lnTo>
                <a:lnTo>
                  <a:pt x="1142" y="2476"/>
                </a:lnTo>
                <a:lnTo>
                  <a:pt x="1142" y="2576"/>
                </a:lnTo>
                <a:lnTo>
                  <a:pt x="895" y="2576"/>
                </a:lnTo>
                <a:lnTo>
                  <a:pt x="895" y="2973"/>
                </a:lnTo>
                <a:lnTo>
                  <a:pt x="373" y="2973"/>
                </a:lnTo>
                <a:lnTo>
                  <a:pt x="373" y="3085"/>
                </a:lnTo>
                <a:lnTo>
                  <a:pt x="0" y="3085"/>
                </a:lnTo>
                <a:lnTo>
                  <a:pt x="0" y="4213"/>
                </a:lnTo>
                <a:lnTo>
                  <a:pt x="1267" y="4213"/>
                </a:lnTo>
                <a:lnTo>
                  <a:pt x="2534" y="4213"/>
                </a:lnTo>
                <a:lnTo>
                  <a:pt x="2534" y="4213"/>
                </a:lnTo>
                <a:lnTo>
                  <a:pt x="3801" y="4213"/>
                </a:lnTo>
                <a:lnTo>
                  <a:pt x="3801" y="2854"/>
                </a:lnTo>
                <a:lnTo>
                  <a:pt x="3446" y="2854"/>
                </a:lnTo>
                <a:close/>
              </a:path>
            </a:pathLst>
          </a:custGeom>
          <a:solidFill>
            <a:srgbClr val="111340"/>
          </a:solidFill>
          <a:ln>
            <a:noFill/>
          </a:ln>
          <a:effectLst/>
        </p:spPr>
        <p:txBody>
          <a:bodyPr wrap="none" anchor="ctr"/>
          <a:lstStyle/>
          <a:p>
            <a:endParaRPr lang="en-US" sz="3599" dirty="0">
              <a:latin typeface="Poppins" pitchFamily="2" charset="77"/>
            </a:endParaRPr>
          </a:p>
        </p:txBody>
      </p:sp>
      <p:sp>
        <p:nvSpPr>
          <p:cNvPr id="48" name="Freeform 71">
            <a:extLst>
              <a:ext uri="{FF2B5EF4-FFF2-40B4-BE49-F238E27FC236}">
                <a16:creationId xmlns:a16="http://schemas.microsoft.com/office/drawing/2014/main" id="{B46B8769-9BE6-4B05-AC67-7BA3FFA99D72}"/>
              </a:ext>
            </a:extLst>
          </p:cNvPr>
          <p:cNvSpPr>
            <a:spLocks noChangeArrowheads="1"/>
          </p:cNvSpPr>
          <p:nvPr/>
        </p:nvSpPr>
        <p:spPr bwMode="auto">
          <a:xfrm>
            <a:off x="1504852" y="5206877"/>
            <a:ext cx="6481795" cy="6201650"/>
          </a:xfrm>
          <a:custGeom>
            <a:avLst/>
            <a:gdLst>
              <a:gd name="T0" fmla="*/ 2601 w 5202"/>
              <a:gd name="T1" fmla="*/ 0 h 4980"/>
              <a:gd name="T2" fmla="*/ 2601 w 5202"/>
              <a:gd name="T3" fmla="*/ 0 h 4980"/>
              <a:gd name="T4" fmla="*/ 2601 w 5202"/>
              <a:gd name="T5" fmla="*/ 0 h 4980"/>
              <a:gd name="T6" fmla="*/ 445 w 5202"/>
              <a:gd name="T7" fmla="*/ 1245 h 4980"/>
              <a:gd name="T8" fmla="*/ 445 w 5202"/>
              <a:gd name="T9" fmla="*/ 1245 h 4980"/>
              <a:gd name="T10" fmla="*/ 445 w 5202"/>
              <a:gd name="T11" fmla="*/ 1245 h 4980"/>
              <a:gd name="T12" fmla="*/ 445 w 5202"/>
              <a:gd name="T13" fmla="*/ 3734 h 4980"/>
              <a:gd name="T14" fmla="*/ 445 w 5202"/>
              <a:gd name="T15" fmla="*/ 3734 h 4980"/>
              <a:gd name="T16" fmla="*/ 445 w 5202"/>
              <a:gd name="T17" fmla="*/ 3734 h 4980"/>
              <a:gd name="T18" fmla="*/ 2601 w 5202"/>
              <a:gd name="T19" fmla="*/ 4979 h 4980"/>
              <a:gd name="T20" fmla="*/ 2601 w 5202"/>
              <a:gd name="T21" fmla="*/ 4979 h 4980"/>
              <a:gd name="T22" fmla="*/ 2601 w 5202"/>
              <a:gd name="T23" fmla="*/ 4979 h 4980"/>
              <a:gd name="T24" fmla="*/ 4757 w 5202"/>
              <a:gd name="T25" fmla="*/ 3734 h 4980"/>
              <a:gd name="T26" fmla="*/ 4757 w 5202"/>
              <a:gd name="T27" fmla="*/ 3734 h 4980"/>
              <a:gd name="T28" fmla="*/ 4757 w 5202"/>
              <a:gd name="T29" fmla="*/ 3734 h 4980"/>
              <a:gd name="T30" fmla="*/ 4757 w 5202"/>
              <a:gd name="T31" fmla="*/ 1245 h 4980"/>
              <a:gd name="T32" fmla="*/ 4757 w 5202"/>
              <a:gd name="T33" fmla="*/ 1245 h 4980"/>
              <a:gd name="T34" fmla="*/ 4757 w 5202"/>
              <a:gd name="T35" fmla="*/ 1245 h 4980"/>
              <a:gd name="T36" fmla="*/ 2601 w 5202"/>
              <a:gd name="T37" fmla="*/ 0 h 4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02" h="4980">
                <a:moveTo>
                  <a:pt x="2601" y="0"/>
                </a:moveTo>
                <a:lnTo>
                  <a:pt x="2601" y="0"/>
                </a:lnTo>
                <a:lnTo>
                  <a:pt x="2601" y="0"/>
                </a:lnTo>
                <a:cubicBezTo>
                  <a:pt x="1711" y="0"/>
                  <a:pt x="889" y="475"/>
                  <a:pt x="445" y="1245"/>
                </a:cubicBezTo>
                <a:lnTo>
                  <a:pt x="445" y="1245"/>
                </a:lnTo>
                <a:lnTo>
                  <a:pt x="445" y="1245"/>
                </a:lnTo>
                <a:cubicBezTo>
                  <a:pt x="0" y="2015"/>
                  <a:pt x="0" y="2964"/>
                  <a:pt x="445" y="3734"/>
                </a:cubicBezTo>
                <a:lnTo>
                  <a:pt x="445" y="3734"/>
                </a:lnTo>
                <a:lnTo>
                  <a:pt x="445" y="3734"/>
                </a:lnTo>
                <a:cubicBezTo>
                  <a:pt x="889" y="4505"/>
                  <a:pt x="1711" y="4979"/>
                  <a:pt x="2601" y="4979"/>
                </a:cubicBezTo>
                <a:lnTo>
                  <a:pt x="2601" y="4979"/>
                </a:lnTo>
                <a:lnTo>
                  <a:pt x="2601" y="4979"/>
                </a:lnTo>
                <a:cubicBezTo>
                  <a:pt x="3490" y="4979"/>
                  <a:pt x="4312" y="4505"/>
                  <a:pt x="4757" y="3734"/>
                </a:cubicBezTo>
                <a:lnTo>
                  <a:pt x="4757" y="3734"/>
                </a:lnTo>
                <a:lnTo>
                  <a:pt x="4757" y="3734"/>
                </a:lnTo>
                <a:cubicBezTo>
                  <a:pt x="5201" y="2964"/>
                  <a:pt x="5201" y="2015"/>
                  <a:pt x="4757" y="1245"/>
                </a:cubicBezTo>
                <a:lnTo>
                  <a:pt x="4757" y="1245"/>
                </a:lnTo>
                <a:lnTo>
                  <a:pt x="4757" y="1245"/>
                </a:lnTo>
                <a:cubicBezTo>
                  <a:pt x="4312" y="475"/>
                  <a:pt x="3490" y="0"/>
                  <a:pt x="2601" y="0"/>
                </a:cubicBezTo>
              </a:path>
            </a:pathLst>
          </a:custGeom>
          <a:solidFill>
            <a:schemeClr val="accent6"/>
          </a:solidFill>
          <a:ln>
            <a:noFill/>
          </a:ln>
          <a:effectLst/>
        </p:spPr>
        <p:txBody>
          <a:bodyPr wrap="none" anchor="ctr"/>
          <a:lstStyle/>
          <a:p>
            <a:endParaRPr lang="en-US" sz="3599" dirty="0">
              <a:latin typeface="Poppins" pitchFamily="2" charset="77"/>
            </a:endParaRPr>
          </a:p>
        </p:txBody>
      </p:sp>
      <p:sp>
        <p:nvSpPr>
          <p:cNvPr id="49" name="Freeform 504">
            <a:extLst>
              <a:ext uri="{FF2B5EF4-FFF2-40B4-BE49-F238E27FC236}">
                <a16:creationId xmlns:a16="http://schemas.microsoft.com/office/drawing/2014/main" id="{1D371E31-3FB8-444C-9BA4-56B90CA2966A}"/>
              </a:ext>
            </a:extLst>
          </p:cNvPr>
          <p:cNvSpPr>
            <a:spLocks noChangeArrowheads="1"/>
          </p:cNvSpPr>
          <p:nvPr/>
        </p:nvSpPr>
        <p:spPr bwMode="auto">
          <a:xfrm>
            <a:off x="2290360" y="6223092"/>
            <a:ext cx="4735007" cy="5251352"/>
          </a:xfrm>
          <a:custGeom>
            <a:avLst/>
            <a:gdLst>
              <a:gd name="T0" fmla="*/ 3304 w 3802"/>
              <a:gd name="T1" fmla="*/ 3374 h 4214"/>
              <a:gd name="T2" fmla="*/ 3448 w 3802"/>
              <a:gd name="T3" fmla="*/ 2937 h 4214"/>
              <a:gd name="T4" fmla="*/ 2848 w 3802"/>
              <a:gd name="T5" fmla="*/ 3734 h 4214"/>
              <a:gd name="T6" fmla="*/ 2703 w 3802"/>
              <a:gd name="T7" fmla="*/ 3458 h 4214"/>
              <a:gd name="T8" fmla="*/ 2848 w 3802"/>
              <a:gd name="T9" fmla="*/ 3734 h 4214"/>
              <a:gd name="T10" fmla="*/ 2120 w 3802"/>
              <a:gd name="T11" fmla="*/ 1152 h 4214"/>
              <a:gd name="T12" fmla="*/ 2264 w 3802"/>
              <a:gd name="T13" fmla="*/ 715 h 4214"/>
              <a:gd name="T14" fmla="*/ 2264 w 3802"/>
              <a:gd name="T15" fmla="*/ 2305 h 4214"/>
              <a:gd name="T16" fmla="*/ 2120 w 3802"/>
              <a:gd name="T17" fmla="*/ 1868 h 4214"/>
              <a:gd name="T18" fmla="*/ 2264 w 3802"/>
              <a:gd name="T19" fmla="*/ 2305 h 4214"/>
              <a:gd name="T20" fmla="*/ 2120 w 3802"/>
              <a:gd name="T21" fmla="*/ 3498 h 4214"/>
              <a:gd name="T22" fmla="*/ 2264 w 3802"/>
              <a:gd name="T23" fmla="*/ 3061 h 4214"/>
              <a:gd name="T24" fmla="*/ 1576 w 3802"/>
              <a:gd name="T25" fmla="*/ 1152 h 4214"/>
              <a:gd name="T26" fmla="*/ 1432 w 3802"/>
              <a:gd name="T27" fmla="*/ 715 h 4214"/>
              <a:gd name="T28" fmla="*/ 1576 w 3802"/>
              <a:gd name="T29" fmla="*/ 1152 h 4214"/>
              <a:gd name="T30" fmla="*/ 1432 w 3802"/>
              <a:gd name="T31" fmla="*/ 2305 h 4214"/>
              <a:gd name="T32" fmla="*/ 1576 w 3802"/>
              <a:gd name="T33" fmla="*/ 1868 h 4214"/>
              <a:gd name="T34" fmla="*/ 1576 w 3802"/>
              <a:gd name="T35" fmla="*/ 3498 h 4214"/>
              <a:gd name="T36" fmla="*/ 1432 w 3802"/>
              <a:gd name="T37" fmla="*/ 3061 h 4214"/>
              <a:gd name="T38" fmla="*/ 1576 w 3802"/>
              <a:gd name="T39" fmla="*/ 3498 h 4214"/>
              <a:gd name="T40" fmla="*/ 173 w 3802"/>
              <a:gd name="T41" fmla="*/ 3840 h 4214"/>
              <a:gd name="T42" fmla="*/ 317 w 3802"/>
              <a:gd name="T43" fmla="*/ 3403 h 4214"/>
              <a:gd name="T44" fmla="*/ 3446 w 3802"/>
              <a:gd name="T45" fmla="*/ 2854 h 4214"/>
              <a:gd name="T46" fmla="*/ 3212 w 3802"/>
              <a:gd name="T47" fmla="*/ 2576 h 4214"/>
              <a:gd name="T48" fmla="*/ 2862 w 3802"/>
              <a:gd name="T49" fmla="*/ 2345 h 4214"/>
              <a:gd name="T50" fmla="*/ 2534 w 3802"/>
              <a:gd name="T51" fmla="*/ 2786 h 4214"/>
              <a:gd name="T52" fmla="*/ 2534 w 3802"/>
              <a:gd name="T53" fmla="*/ 1692 h 4214"/>
              <a:gd name="T54" fmla="*/ 2084 w 3802"/>
              <a:gd name="T55" fmla="*/ 541 h 4214"/>
              <a:gd name="T56" fmla="*/ 1946 w 3802"/>
              <a:gd name="T57" fmla="*/ 231 h 4214"/>
              <a:gd name="T58" fmla="*/ 1734 w 3802"/>
              <a:gd name="T59" fmla="*/ 0 h 4214"/>
              <a:gd name="T60" fmla="*/ 1267 w 3802"/>
              <a:gd name="T61" fmla="*/ 525 h 4214"/>
              <a:gd name="T62" fmla="*/ 1267 w 3802"/>
              <a:gd name="T63" fmla="*/ 1868 h 4214"/>
              <a:gd name="T64" fmla="*/ 1142 w 3802"/>
              <a:gd name="T65" fmla="*/ 2476 h 4214"/>
              <a:gd name="T66" fmla="*/ 895 w 3802"/>
              <a:gd name="T67" fmla="*/ 2576 h 4214"/>
              <a:gd name="T68" fmla="*/ 373 w 3802"/>
              <a:gd name="T69" fmla="*/ 2973 h 4214"/>
              <a:gd name="T70" fmla="*/ 0 w 3802"/>
              <a:gd name="T71" fmla="*/ 3085 h 4214"/>
              <a:gd name="T72" fmla="*/ 1267 w 3802"/>
              <a:gd name="T73" fmla="*/ 4213 h 4214"/>
              <a:gd name="T74" fmla="*/ 2534 w 3802"/>
              <a:gd name="T75" fmla="*/ 4213 h 4214"/>
              <a:gd name="T76" fmla="*/ 3801 w 3802"/>
              <a:gd name="T77" fmla="*/ 2854 h 4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02" h="4214">
                <a:moveTo>
                  <a:pt x="3448" y="3374"/>
                </a:moveTo>
                <a:lnTo>
                  <a:pt x="3304" y="3374"/>
                </a:lnTo>
                <a:lnTo>
                  <a:pt x="3304" y="2937"/>
                </a:lnTo>
                <a:lnTo>
                  <a:pt x="3448" y="2937"/>
                </a:lnTo>
                <a:lnTo>
                  <a:pt x="3448" y="3374"/>
                </a:lnTo>
                <a:close/>
                <a:moveTo>
                  <a:pt x="2848" y="3734"/>
                </a:moveTo>
                <a:lnTo>
                  <a:pt x="2703" y="3734"/>
                </a:lnTo>
                <a:lnTo>
                  <a:pt x="2703" y="3458"/>
                </a:lnTo>
                <a:lnTo>
                  <a:pt x="2848" y="3458"/>
                </a:lnTo>
                <a:lnTo>
                  <a:pt x="2848" y="3734"/>
                </a:lnTo>
                <a:close/>
                <a:moveTo>
                  <a:pt x="2264" y="1152"/>
                </a:moveTo>
                <a:lnTo>
                  <a:pt x="2120" y="1152"/>
                </a:lnTo>
                <a:lnTo>
                  <a:pt x="2120" y="715"/>
                </a:lnTo>
                <a:lnTo>
                  <a:pt x="2264" y="715"/>
                </a:lnTo>
                <a:lnTo>
                  <a:pt x="2264" y="1152"/>
                </a:lnTo>
                <a:close/>
                <a:moveTo>
                  <a:pt x="2264" y="2305"/>
                </a:moveTo>
                <a:lnTo>
                  <a:pt x="2120" y="2305"/>
                </a:lnTo>
                <a:lnTo>
                  <a:pt x="2120" y="1868"/>
                </a:lnTo>
                <a:lnTo>
                  <a:pt x="2264" y="1868"/>
                </a:lnTo>
                <a:lnTo>
                  <a:pt x="2264" y="2305"/>
                </a:lnTo>
                <a:close/>
                <a:moveTo>
                  <a:pt x="2264" y="3498"/>
                </a:moveTo>
                <a:lnTo>
                  <a:pt x="2120" y="3498"/>
                </a:lnTo>
                <a:lnTo>
                  <a:pt x="2120" y="3061"/>
                </a:lnTo>
                <a:lnTo>
                  <a:pt x="2264" y="3061"/>
                </a:lnTo>
                <a:lnTo>
                  <a:pt x="2264" y="3498"/>
                </a:lnTo>
                <a:close/>
                <a:moveTo>
                  <a:pt x="1576" y="1152"/>
                </a:moveTo>
                <a:lnTo>
                  <a:pt x="1432" y="1152"/>
                </a:lnTo>
                <a:lnTo>
                  <a:pt x="1432" y="715"/>
                </a:lnTo>
                <a:lnTo>
                  <a:pt x="1576" y="715"/>
                </a:lnTo>
                <a:lnTo>
                  <a:pt x="1576" y="1152"/>
                </a:lnTo>
                <a:close/>
                <a:moveTo>
                  <a:pt x="1576" y="2305"/>
                </a:moveTo>
                <a:lnTo>
                  <a:pt x="1432" y="2305"/>
                </a:lnTo>
                <a:lnTo>
                  <a:pt x="1432" y="1868"/>
                </a:lnTo>
                <a:lnTo>
                  <a:pt x="1576" y="1868"/>
                </a:lnTo>
                <a:lnTo>
                  <a:pt x="1576" y="2305"/>
                </a:lnTo>
                <a:close/>
                <a:moveTo>
                  <a:pt x="1576" y="3498"/>
                </a:moveTo>
                <a:lnTo>
                  <a:pt x="1432" y="3498"/>
                </a:lnTo>
                <a:lnTo>
                  <a:pt x="1432" y="3061"/>
                </a:lnTo>
                <a:lnTo>
                  <a:pt x="1576" y="3061"/>
                </a:lnTo>
                <a:lnTo>
                  <a:pt x="1576" y="3498"/>
                </a:lnTo>
                <a:close/>
                <a:moveTo>
                  <a:pt x="317" y="3840"/>
                </a:moveTo>
                <a:lnTo>
                  <a:pt x="173" y="3840"/>
                </a:lnTo>
                <a:lnTo>
                  <a:pt x="173" y="3403"/>
                </a:lnTo>
                <a:lnTo>
                  <a:pt x="317" y="3403"/>
                </a:lnTo>
                <a:lnTo>
                  <a:pt x="317" y="3840"/>
                </a:lnTo>
                <a:close/>
                <a:moveTo>
                  <a:pt x="3446" y="2854"/>
                </a:moveTo>
                <a:lnTo>
                  <a:pt x="3446" y="2576"/>
                </a:lnTo>
                <a:lnTo>
                  <a:pt x="3212" y="2576"/>
                </a:lnTo>
                <a:lnTo>
                  <a:pt x="3212" y="2345"/>
                </a:lnTo>
                <a:lnTo>
                  <a:pt x="2862" y="2345"/>
                </a:lnTo>
                <a:lnTo>
                  <a:pt x="2862" y="2786"/>
                </a:lnTo>
                <a:lnTo>
                  <a:pt x="2534" y="2786"/>
                </a:lnTo>
                <a:lnTo>
                  <a:pt x="2534" y="1868"/>
                </a:lnTo>
                <a:lnTo>
                  <a:pt x="2534" y="1692"/>
                </a:lnTo>
                <a:lnTo>
                  <a:pt x="2534" y="541"/>
                </a:lnTo>
                <a:lnTo>
                  <a:pt x="2084" y="541"/>
                </a:lnTo>
                <a:lnTo>
                  <a:pt x="2084" y="231"/>
                </a:lnTo>
                <a:lnTo>
                  <a:pt x="1946" y="231"/>
                </a:lnTo>
                <a:lnTo>
                  <a:pt x="1946" y="0"/>
                </a:lnTo>
                <a:lnTo>
                  <a:pt x="1734" y="0"/>
                </a:lnTo>
                <a:lnTo>
                  <a:pt x="1734" y="525"/>
                </a:lnTo>
                <a:lnTo>
                  <a:pt x="1267" y="525"/>
                </a:lnTo>
                <a:lnTo>
                  <a:pt x="1267" y="1677"/>
                </a:lnTo>
                <a:lnTo>
                  <a:pt x="1267" y="1868"/>
                </a:lnTo>
                <a:lnTo>
                  <a:pt x="1267" y="2476"/>
                </a:lnTo>
                <a:lnTo>
                  <a:pt x="1142" y="2476"/>
                </a:lnTo>
                <a:lnTo>
                  <a:pt x="1142" y="2576"/>
                </a:lnTo>
                <a:lnTo>
                  <a:pt x="895" y="2576"/>
                </a:lnTo>
                <a:lnTo>
                  <a:pt x="895" y="2973"/>
                </a:lnTo>
                <a:lnTo>
                  <a:pt x="373" y="2973"/>
                </a:lnTo>
                <a:lnTo>
                  <a:pt x="373" y="3085"/>
                </a:lnTo>
                <a:lnTo>
                  <a:pt x="0" y="3085"/>
                </a:lnTo>
                <a:lnTo>
                  <a:pt x="0" y="4213"/>
                </a:lnTo>
                <a:lnTo>
                  <a:pt x="1267" y="4213"/>
                </a:lnTo>
                <a:lnTo>
                  <a:pt x="2534" y="4213"/>
                </a:lnTo>
                <a:lnTo>
                  <a:pt x="2534" y="4213"/>
                </a:lnTo>
                <a:lnTo>
                  <a:pt x="3801" y="4213"/>
                </a:lnTo>
                <a:lnTo>
                  <a:pt x="3801" y="2854"/>
                </a:lnTo>
                <a:lnTo>
                  <a:pt x="3446" y="2854"/>
                </a:lnTo>
                <a:close/>
              </a:path>
            </a:pathLst>
          </a:custGeom>
          <a:solidFill>
            <a:srgbClr val="111340"/>
          </a:solidFill>
          <a:ln>
            <a:noFill/>
          </a:ln>
          <a:effectLst/>
        </p:spPr>
        <p:txBody>
          <a:bodyPr wrap="none" anchor="ctr"/>
          <a:lstStyle/>
          <a:p>
            <a:endParaRPr lang="en-US" sz="3599" dirty="0">
              <a:latin typeface="Poppins" pitchFamily="2" charset="77"/>
            </a:endParaRPr>
          </a:p>
        </p:txBody>
      </p:sp>
    </p:spTree>
    <p:extLst>
      <p:ext uri="{BB962C8B-B14F-4D97-AF65-F5344CB8AC3E}">
        <p14:creationId xmlns:p14="http://schemas.microsoft.com/office/powerpoint/2010/main" val="3745885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71">
            <a:extLst>
              <a:ext uri="{FF2B5EF4-FFF2-40B4-BE49-F238E27FC236}">
                <a16:creationId xmlns:a16="http://schemas.microsoft.com/office/drawing/2014/main" id="{3F12B319-1161-5D45-90EB-213C35B8324A}"/>
              </a:ext>
            </a:extLst>
          </p:cNvPr>
          <p:cNvSpPr>
            <a:spLocks noChangeArrowheads="1"/>
          </p:cNvSpPr>
          <p:nvPr/>
        </p:nvSpPr>
        <p:spPr bwMode="auto">
          <a:xfrm>
            <a:off x="8947927" y="5194775"/>
            <a:ext cx="6481795" cy="6201650"/>
          </a:xfrm>
          <a:custGeom>
            <a:avLst/>
            <a:gdLst>
              <a:gd name="T0" fmla="*/ 2601 w 5202"/>
              <a:gd name="T1" fmla="*/ 0 h 4980"/>
              <a:gd name="T2" fmla="*/ 2601 w 5202"/>
              <a:gd name="T3" fmla="*/ 0 h 4980"/>
              <a:gd name="T4" fmla="*/ 2601 w 5202"/>
              <a:gd name="T5" fmla="*/ 0 h 4980"/>
              <a:gd name="T6" fmla="*/ 445 w 5202"/>
              <a:gd name="T7" fmla="*/ 1245 h 4980"/>
              <a:gd name="T8" fmla="*/ 445 w 5202"/>
              <a:gd name="T9" fmla="*/ 1245 h 4980"/>
              <a:gd name="T10" fmla="*/ 445 w 5202"/>
              <a:gd name="T11" fmla="*/ 1245 h 4980"/>
              <a:gd name="T12" fmla="*/ 445 w 5202"/>
              <a:gd name="T13" fmla="*/ 3734 h 4980"/>
              <a:gd name="T14" fmla="*/ 445 w 5202"/>
              <a:gd name="T15" fmla="*/ 3734 h 4980"/>
              <a:gd name="T16" fmla="*/ 445 w 5202"/>
              <a:gd name="T17" fmla="*/ 3734 h 4980"/>
              <a:gd name="T18" fmla="*/ 2601 w 5202"/>
              <a:gd name="T19" fmla="*/ 4979 h 4980"/>
              <a:gd name="T20" fmla="*/ 2601 w 5202"/>
              <a:gd name="T21" fmla="*/ 4979 h 4980"/>
              <a:gd name="T22" fmla="*/ 2601 w 5202"/>
              <a:gd name="T23" fmla="*/ 4979 h 4980"/>
              <a:gd name="T24" fmla="*/ 4757 w 5202"/>
              <a:gd name="T25" fmla="*/ 3734 h 4980"/>
              <a:gd name="T26" fmla="*/ 4757 w 5202"/>
              <a:gd name="T27" fmla="*/ 3734 h 4980"/>
              <a:gd name="T28" fmla="*/ 4757 w 5202"/>
              <a:gd name="T29" fmla="*/ 3734 h 4980"/>
              <a:gd name="T30" fmla="*/ 4757 w 5202"/>
              <a:gd name="T31" fmla="*/ 1245 h 4980"/>
              <a:gd name="T32" fmla="*/ 4757 w 5202"/>
              <a:gd name="T33" fmla="*/ 1245 h 4980"/>
              <a:gd name="T34" fmla="*/ 4757 w 5202"/>
              <a:gd name="T35" fmla="*/ 1245 h 4980"/>
              <a:gd name="T36" fmla="*/ 2601 w 5202"/>
              <a:gd name="T37" fmla="*/ 0 h 4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02" h="4980">
                <a:moveTo>
                  <a:pt x="2601" y="0"/>
                </a:moveTo>
                <a:lnTo>
                  <a:pt x="2601" y="0"/>
                </a:lnTo>
                <a:lnTo>
                  <a:pt x="2601" y="0"/>
                </a:lnTo>
                <a:cubicBezTo>
                  <a:pt x="1711" y="0"/>
                  <a:pt x="889" y="475"/>
                  <a:pt x="445" y="1245"/>
                </a:cubicBezTo>
                <a:lnTo>
                  <a:pt x="445" y="1245"/>
                </a:lnTo>
                <a:lnTo>
                  <a:pt x="445" y="1245"/>
                </a:lnTo>
                <a:cubicBezTo>
                  <a:pt x="0" y="2015"/>
                  <a:pt x="0" y="2964"/>
                  <a:pt x="445" y="3734"/>
                </a:cubicBezTo>
                <a:lnTo>
                  <a:pt x="445" y="3734"/>
                </a:lnTo>
                <a:lnTo>
                  <a:pt x="445" y="3734"/>
                </a:lnTo>
                <a:cubicBezTo>
                  <a:pt x="889" y="4505"/>
                  <a:pt x="1711" y="4979"/>
                  <a:pt x="2601" y="4979"/>
                </a:cubicBezTo>
                <a:lnTo>
                  <a:pt x="2601" y="4979"/>
                </a:lnTo>
                <a:lnTo>
                  <a:pt x="2601" y="4979"/>
                </a:lnTo>
                <a:cubicBezTo>
                  <a:pt x="3490" y="4979"/>
                  <a:pt x="4312" y="4505"/>
                  <a:pt x="4757" y="3734"/>
                </a:cubicBezTo>
                <a:lnTo>
                  <a:pt x="4757" y="3734"/>
                </a:lnTo>
                <a:lnTo>
                  <a:pt x="4757" y="3734"/>
                </a:lnTo>
                <a:cubicBezTo>
                  <a:pt x="5201" y="2964"/>
                  <a:pt x="5201" y="2015"/>
                  <a:pt x="4757" y="1245"/>
                </a:cubicBezTo>
                <a:lnTo>
                  <a:pt x="4757" y="1245"/>
                </a:lnTo>
                <a:lnTo>
                  <a:pt x="4757" y="1245"/>
                </a:lnTo>
                <a:cubicBezTo>
                  <a:pt x="4312" y="475"/>
                  <a:pt x="3490" y="0"/>
                  <a:pt x="2601" y="0"/>
                </a:cubicBezTo>
              </a:path>
            </a:pathLst>
          </a:custGeom>
          <a:solidFill>
            <a:schemeClr val="accent6"/>
          </a:solidFill>
          <a:ln>
            <a:noFill/>
          </a:ln>
          <a:effectLst/>
        </p:spPr>
        <p:txBody>
          <a:bodyPr wrap="none" anchor="ctr"/>
          <a:lstStyle/>
          <a:p>
            <a:endParaRPr lang="en-US" sz="3599" dirty="0">
              <a:latin typeface="Poppins" pitchFamily="2" charset="77"/>
            </a:endParaRPr>
          </a:p>
        </p:txBody>
      </p:sp>
      <p:sp>
        <p:nvSpPr>
          <p:cNvPr id="21" name="Freeform 143">
            <a:extLst>
              <a:ext uri="{FF2B5EF4-FFF2-40B4-BE49-F238E27FC236}">
                <a16:creationId xmlns:a16="http://schemas.microsoft.com/office/drawing/2014/main" id="{24FD67F6-CD8D-BF41-B3A2-47D63F832E31}"/>
              </a:ext>
            </a:extLst>
          </p:cNvPr>
          <p:cNvSpPr>
            <a:spLocks noChangeArrowheads="1"/>
          </p:cNvSpPr>
          <p:nvPr/>
        </p:nvSpPr>
        <p:spPr bwMode="auto">
          <a:xfrm>
            <a:off x="16215231" y="4745970"/>
            <a:ext cx="1635681" cy="1610116"/>
          </a:xfrm>
          <a:prstGeom prst="roundRect">
            <a:avLst>
              <a:gd name="adj" fmla="val 8460"/>
            </a:avLst>
          </a:prstGeom>
          <a:solidFill>
            <a:schemeClr val="accent4"/>
          </a:solidFill>
          <a:ln>
            <a:noFill/>
          </a:ln>
          <a:effectLst/>
        </p:spPr>
        <p:txBody>
          <a:bodyPr wrap="none" anchor="ctr"/>
          <a:lstStyle/>
          <a:p>
            <a:endParaRPr lang="en-US" sz="3599" dirty="0">
              <a:latin typeface="Poppins" pitchFamily="2" charset="77"/>
            </a:endParaRPr>
          </a:p>
        </p:txBody>
      </p:sp>
      <p:sp>
        <p:nvSpPr>
          <p:cNvPr id="22" name="Freeform 215">
            <a:extLst>
              <a:ext uri="{FF2B5EF4-FFF2-40B4-BE49-F238E27FC236}">
                <a16:creationId xmlns:a16="http://schemas.microsoft.com/office/drawing/2014/main" id="{F4D15C6B-C90B-D041-9BBF-CF8B29322A7B}"/>
              </a:ext>
            </a:extLst>
          </p:cNvPr>
          <p:cNvSpPr>
            <a:spLocks noChangeArrowheads="1"/>
          </p:cNvSpPr>
          <p:nvPr/>
        </p:nvSpPr>
        <p:spPr bwMode="auto">
          <a:xfrm>
            <a:off x="16215231" y="6631984"/>
            <a:ext cx="1635681" cy="1610116"/>
          </a:xfrm>
          <a:prstGeom prst="roundRect">
            <a:avLst>
              <a:gd name="adj" fmla="val 8802"/>
            </a:avLst>
          </a:prstGeom>
          <a:solidFill>
            <a:schemeClr val="accent5"/>
          </a:solidFill>
          <a:ln>
            <a:noFill/>
          </a:ln>
          <a:effectLst/>
        </p:spPr>
        <p:txBody>
          <a:bodyPr wrap="none" anchor="ctr"/>
          <a:lstStyle/>
          <a:p>
            <a:endParaRPr lang="en-US" sz="3599" dirty="0">
              <a:latin typeface="Poppins" pitchFamily="2" charset="77"/>
            </a:endParaRPr>
          </a:p>
        </p:txBody>
      </p:sp>
      <p:sp>
        <p:nvSpPr>
          <p:cNvPr id="23" name="Freeform 287">
            <a:extLst>
              <a:ext uri="{FF2B5EF4-FFF2-40B4-BE49-F238E27FC236}">
                <a16:creationId xmlns:a16="http://schemas.microsoft.com/office/drawing/2014/main" id="{432C6037-71C0-B64E-9D76-780FD4012360}"/>
              </a:ext>
            </a:extLst>
          </p:cNvPr>
          <p:cNvSpPr>
            <a:spLocks noChangeArrowheads="1"/>
          </p:cNvSpPr>
          <p:nvPr/>
        </p:nvSpPr>
        <p:spPr bwMode="auto">
          <a:xfrm>
            <a:off x="16215231" y="9518123"/>
            <a:ext cx="1635681" cy="1610116"/>
          </a:xfrm>
          <a:prstGeom prst="roundRect">
            <a:avLst>
              <a:gd name="adj" fmla="val 8802"/>
            </a:avLst>
          </a:prstGeom>
          <a:solidFill>
            <a:schemeClr val="accent6"/>
          </a:solidFill>
          <a:ln>
            <a:noFill/>
          </a:ln>
          <a:effectLst/>
        </p:spPr>
        <p:txBody>
          <a:bodyPr wrap="none" anchor="ctr"/>
          <a:lstStyle/>
          <a:p>
            <a:endParaRPr lang="en-US" sz="3599" dirty="0">
              <a:latin typeface="Poppins" pitchFamily="2" charset="77"/>
            </a:endParaRPr>
          </a:p>
        </p:txBody>
      </p:sp>
      <p:sp>
        <p:nvSpPr>
          <p:cNvPr id="25" name="Freeform 431">
            <a:extLst>
              <a:ext uri="{FF2B5EF4-FFF2-40B4-BE49-F238E27FC236}">
                <a16:creationId xmlns:a16="http://schemas.microsoft.com/office/drawing/2014/main" id="{5834C198-65E6-5843-9507-1E5465C2D92A}"/>
              </a:ext>
            </a:extLst>
          </p:cNvPr>
          <p:cNvSpPr>
            <a:spLocks noChangeArrowheads="1"/>
          </p:cNvSpPr>
          <p:nvPr/>
        </p:nvSpPr>
        <p:spPr bwMode="auto">
          <a:xfrm>
            <a:off x="1477761" y="5179384"/>
            <a:ext cx="2010456" cy="2010455"/>
          </a:xfrm>
          <a:prstGeom prst="roundRect">
            <a:avLst>
              <a:gd name="adj" fmla="val 8802"/>
            </a:avLst>
          </a:prstGeom>
          <a:solidFill>
            <a:schemeClr val="accent2"/>
          </a:solidFill>
          <a:ln>
            <a:noFill/>
          </a:ln>
          <a:effectLst/>
        </p:spPr>
        <p:txBody>
          <a:bodyPr wrap="none" anchor="ctr"/>
          <a:lstStyle/>
          <a:p>
            <a:endParaRPr lang="en-US" sz="3599" dirty="0">
              <a:latin typeface="Poppins" pitchFamily="2" charset="77"/>
            </a:endParaRPr>
          </a:p>
        </p:txBody>
      </p:sp>
      <p:sp>
        <p:nvSpPr>
          <p:cNvPr id="26" name="Freeform 503">
            <a:extLst>
              <a:ext uri="{FF2B5EF4-FFF2-40B4-BE49-F238E27FC236}">
                <a16:creationId xmlns:a16="http://schemas.microsoft.com/office/drawing/2014/main" id="{E8034C67-D06D-0C43-8B64-12517404ABF4}"/>
              </a:ext>
            </a:extLst>
          </p:cNvPr>
          <p:cNvSpPr>
            <a:spLocks noChangeArrowheads="1"/>
          </p:cNvSpPr>
          <p:nvPr/>
        </p:nvSpPr>
        <p:spPr bwMode="auto">
          <a:xfrm>
            <a:off x="16228796" y="11483168"/>
            <a:ext cx="1635681" cy="1610116"/>
          </a:xfrm>
          <a:prstGeom prst="roundRect">
            <a:avLst>
              <a:gd name="adj" fmla="val 8460"/>
            </a:avLst>
          </a:prstGeom>
          <a:solidFill>
            <a:schemeClr val="accent3"/>
          </a:solidFill>
          <a:ln>
            <a:noFill/>
          </a:ln>
          <a:effectLst/>
        </p:spPr>
        <p:txBody>
          <a:bodyPr wrap="none" anchor="ctr"/>
          <a:lstStyle/>
          <a:p>
            <a:endParaRPr lang="en-US" sz="3599" dirty="0">
              <a:latin typeface="Poppins" pitchFamily="2" charset="77"/>
            </a:endParaRPr>
          </a:p>
        </p:txBody>
      </p:sp>
      <p:sp>
        <p:nvSpPr>
          <p:cNvPr id="27" name="Freeform 504">
            <a:extLst>
              <a:ext uri="{FF2B5EF4-FFF2-40B4-BE49-F238E27FC236}">
                <a16:creationId xmlns:a16="http://schemas.microsoft.com/office/drawing/2014/main" id="{728C6304-F1E6-404D-9705-1C2B79236A66}"/>
              </a:ext>
            </a:extLst>
          </p:cNvPr>
          <p:cNvSpPr>
            <a:spLocks noChangeArrowheads="1"/>
          </p:cNvSpPr>
          <p:nvPr/>
        </p:nvSpPr>
        <p:spPr bwMode="auto">
          <a:xfrm>
            <a:off x="9733435" y="6210990"/>
            <a:ext cx="4735007" cy="5251352"/>
          </a:xfrm>
          <a:custGeom>
            <a:avLst/>
            <a:gdLst>
              <a:gd name="T0" fmla="*/ 3304 w 3802"/>
              <a:gd name="T1" fmla="*/ 3374 h 4214"/>
              <a:gd name="T2" fmla="*/ 3448 w 3802"/>
              <a:gd name="T3" fmla="*/ 2937 h 4214"/>
              <a:gd name="T4" fmla="*/ 2848 w 3802"/>
              <a:gd name="T5" fmla="*/ 3734 h 4214"/>
              <a:gd name="T6" fmla="*/ 2703 w 3802"/>
              <a:gd name="T7" fmla="*/ 3458 h 4214"/>
              <a:gd name="T8" fmla="*/ 2848 w 3802"/>
              <a:gd name="T9" fmla="*/ 3734 h 4214"/>
              <a:gd name="T10" fmla="*/ 2120 w 3802"/>
              <a:gd name="T11" fmla="*/ 1152 h 4214"/>
              <a:gd name="T12" fmla="*/ 2264 w 3802"/>
              <a:gd name="T13" fmla="*/ 715 h 4214"/>
              <a:gd name="T14" fmla="*/ 2264 w 3802"/>
              <a:gd name="T15" fmla="*/ 2305 h 4214"/>
              <a:gd name="T16" fmla="*/ 2120 w 3802"/>
              <a:gd name="T17" fmla="*/ 1868 h 4214"/>
              <a:gd name="T18" fmla="*/ 2264 w 3802"/>
              <a:gd name="T19" fmla="*/ 2305 h 4214"/>
              <a:gd name="T20" fmla="*/ 2120 w 3802"/>
              <a:gd name="T21" fmla="*/ 3498 h 4214"/>
              <a:gd name="T22" fmla="*/ 2264 w 3802"/>
              <a:gd name="T23" fmla="*/ 3061 h 4214"/>
              <a:gd name="T24" fmla="*/ 1576 w 3802"/>
              <a:gd name="T25" fmla="*/ 1152 h 4214"/>
              <a:gd name="T26" fmla="*/ 1432 w 3802"/>
              <a:gd name="T27" fmla="*/ 715 h 4214"/>
              <a:gd name="T28" fmla="*/ 1576 w 3802"/>
              <a:gd name="T29" fmla="*/ 1152 h 4214"/>
              <a:gd name="T30" fmla="*/ 1432 w 3802"/>
              <a:gd name="T31" fmla="*/ 2305 h 4214"/>
              <a:gd name="T32" fmla="*/ 1576 w 3802"/>
              <a:gd name="T33" fmla="*/ 1868 h 4214"/>
              <a:gd name="T34" fmla="*/ 1576 w 3802"/>
              <a:gd name="T35" fmla="*/ 3498 h 4214"/>
              <a:gd name="T36" fmla="*/ 1432 w 3802"/>
              <a:gd name="T37" fmla="*/ 3061 h 4214"/>
              <a:gd name="T38" fmla="*/ 1576 w 3802"/>
              <a:gd name="T39" fmla="*/ 3498 h 4214"/>
              <a:gd name="T40" fmla="*/ 173 w 3802"/>
              <a:gd name="T41" fmla="*/ 3840 h 4214"/>
              <a:gd name="T42" fmla="*/ 317 w 3802"/>
              <a:gd name="T43" fmla="*/ 3403 h 4214"/>
              <a:gd name="T44" fmla="*/ 3446 w 3802"/>
              <a:gd name="T45" fmla="*/ 2854 h 4214"/>
              <a:gd name="T46" fmla="*/ 3212 w 3802"/>
              <a:gd name="T47" fmla="*/ 2576 h 4214"/>
              <a:gd name="T48" fmla="*/ 2862 w 3802"/>
              <a:gd name="T49" fmla="*/ 2345 h 4214"/>
              <a:gd name="T50" fmla="*/ 2534 w 3802"/>
              <a:gd name="T51" fmla="*/ 2786 h 4214"/>
              <a:gd name="T52" fmla="*/ 2534 w 3802"/>
              <a:gd name="T53" fmla="*/ 1692 h 4214"/>
              <a:gd name="T54" fmla="*/ 2084 w 3802"/>
              <a:gd name="T55" fmla="*/ 541 h 4214"/>
              <a:gd name="T56" fmla="*/ 1946 w 3802"/>
              <a:gd name="T57" fmla="*/ 231 h 4214"/>
              <a:gd name="T58" fmla="*/ 1734 w 3802"/>
              <a:gd name="T59" fmla="*/ 0 h 4214"/>
              <a:gd name="T60" fmla="*/ 1267 w 3802"/>
              <a:gd name="T61" fmla="*/ 525 h 4214"/>
              <a:gd name="T62" fmla="*/ 1267 w 3802"/>
              <a:gd name="T63" fmla="*/ 1868 h 4214"/>
              <a:gd name="T64" fmla="*/ 1142 w 3802"/>
              <a:gd name="T65" fmla="*/ 2476 h 4214"/>
              <a:gd name="T66" fmla="*/ 895 w 3802"/>
              <a:gd name="T67" fmla="*/ 2576 h 4214"/>
              <a:gd name="T68" fmla="*/ 373 w 3802"/>
              <a:gd name="T69" fmla="*/ 2973 h 4214"/>
              <a:gd name="T70" fmla="*/ 0 w 3802"/>
              <a:gd name="T71" fmla="*/ 3085 h 4214"/>
              <a:gd name="T72" fmla="*/ 1267 w 3802"/>
              <a:gd name="T73" fmla="*/ 4213 h 4214"/>
              <a:gd name="T74" fmla="*/ 2534 w 3802"/>
              <a:gd name="T75" fmla="*/ 4213 h 4214"/>
              <a:gd name="T76" fmla="*/ 3801 w 3802"/>
              <a:gd name="T77" fmla="*/ 2854 h 4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02" h="4214">
                <a:moveTo>
                  <a:pt x="3448" y="3374"/>
                </a:moveTo>
                <a:lnTo>
                  <a:pt x="3304" y="3374"/>
                </a:lnTo>
                <a:lnTo>
                  <a:pt x="3304" y="2937"/>
                </a:lnTo>
                <a:lnTo>
                  <a:pt x="3448" y="2937"/>
                </a:lnTo>
                <a:lnTo>
                  <a:pt x="3448" y="3374"/>
                </a:lnTo>
                <a:close/>
                <a:moveTo>
                  <a:pt x="2848" y="3734"/>
                </a:moveTo>
                <a:lnTo>
                  <a:pt x="2703" y="3734"/>
                </a:lnTo>
                <a:lnTo>
                  <a:pt x="2703" y="3458"/>
                </a:lnTo>
                <a:lnTo>
                  <a:pt x="2848" y="3458"/>
                </a:lnTo>
                <a:lnTo>
                  <a:pt x="2848" y="3734"/>
                </a:lnTo>
                <a:close/>
                <a:moveTo>
                  <a:pt x="2264" y="1152"/>
                </a:moveTo>
                <a:lnTo>
                  <a:pt x="2120" y="1152"/>
                </a:lnTo>
                <a:lnTo>
                  <a:pt x="2120" y="715"/>
                </a:lnTo>
                <a:lnTo>
                  <a:pt x="2264" y="715"/>
                </a:lnTo>
                <a:lnTo>
                  <a:pt x="2264" y="1152"/>
                </a:lnTo>
                <a:close/>
                <a:moveTo>
                  <a:pt x="2264" y="2305"/>
                </a:moveTo>
                <a:lnTo>
                  <a:pt x="2120" y="2305"/>
                </a:lnTo>
                <a:lnTo>
                  <a:pt x="2120" y="1868"/>
                </a:lnTo>
                <a:lnTo>
                  <a:pt x="2264" y="1868"/>
                </a:lnTo>
                <a:lnTo>
                  <a:pt x="2264" y="2305"/>
                </a:lnTo>
                <a:close/>
                <a:moveTo>
                  <a:pt x="2264" y="3498"/>
                </a:moveTo>
                <a:lnTo>
                  <a:pt x="2120" y="3498"/>
                </a:lnTo>
                <a:lnTo>
                  <a:pt x="2120" y="3061"/>
                </a:lnTo>
                <a:lnTo>
                  <a:pt x="2264" y="3061"/>
                </a:lnTo>
                <a:lnTo>
                  <a:pt x="2264" y="3498"/>
                </a:lnTo>
                <a:close/>
                <a:moveTo>
                  <a:pt x="1576" y="1152"/>
                </a:moveTo>
                <a:lnTo>
                  <a:pt x="1432" y="1152"/>
                </a:lnTo>
                <a:lnTo>
                  <a:pt x="1432" y="715"/>
                </a:lnTo>
                <a:lnTo>
                  <a:pt x="1576" y="715"/>
                </a:lnTo>
                <a:lnTo>
                  <a:pt x="1576" y="1152"/>
                </a:lnTo>
                <a:close/>
                <a:moveTo>
                  <a:pt x="1576" y="2305"/>
                </a:moveTo>
                <a:lnTo>
                  <a:pt x="1432" y="2305"/>
                </a:lnTo>
                <a:lnTo>
                  <a:pt x="1432" y="1868"/>
                </a:lnTo>
                <a:lnTo>
                  <a:pt x="1576" y="1868"/>
                </a:lnTo>
                <a:lnTo>
                  <a:pt x="1576" y="2305"/>
                </a:lnTo>
                <a:close/>
                <a:moveTo>
                  <a:pt x="1576" y="3498"/>
                </a:moveTo>
                <a:lnTo>
                  <a:pt x="1432" y="3498"/>
                </a:lnTo>
                <a:lnTo>
                  <a:pt x="1432" y="3061"/>
                </a:lnTo>
                <a:lnTo>
                  <a:pt x="1576" y="3061"/>
                </a:lnTo>
                <a:lnTo>
                  <a:pt x="1576" y="3498"/>
                </a:lnTo>
                <a:close/>
                <a:moveTo>
                  <a:pt x="317" y="3840"/>
                </a:moveTo>
                <a:lnTo>
                  <a:pt x="173" y="3840"/>
                </a:lnTo>
                <a:lnTo>
                  <a:pt x="173" y="3403"/>
                </a:lnTo>
                <a:lnTo>
                  <a:pt x="317" y="3403"/>
                </a:lnTo>
                <a:lnTo>
                  <a:pt x="317" y="3840"/>
                </a:lnTo>
                <a:close/>
                <a:moveTo>
                  <a:pt x="3446" y="2854"/>
                </a:moveTo>
                <a:lnTo>
                  <a:pt x="3446" y="2576"/>
                </a:lnTo>
                <a:lnTo>
                  <a:pt x="3212" y="2576"/>
                </a:lnTo>
                <a:lnTo>
                  <a:pt x="3212" y="2345"/>
                </a:lnTo>
                <a:lnTo>
                  <a:pt x="2862" y="2345"/>
                </a:lnTo>
                <a:lnTo>
                  <a:pt x="2862" y="2786"/>
                </a:lnTo>
                <a:lnTo>
                  <a:pt x="2534" y="2786"/>
                </a:lnTo>
                <a:lnTo>
                  <a:pt x="2534" y="1868"/>
                </a:lnTo>
                <a:lnTo>
                  <a:pt x="2534" y="1692"/>
                </a:lnTo>
                <a:lnTo>
                  <a:pt x="2534" y="541"/>
                </a:lnTo>
                <a:lnTo>
                  <a:pt x="2084" y="541"/>
                </a:lnTo>
                <a:lnTo>
                  <a:pt x="2084" y="231"/>
                </a:lnTo>
                <a:lnTo>
                  <a:pt x="1946" y="231"/>
                </a:lnTo>
                <a:lnTo>
                  <a:pt x="1946" y="0"/>
                </a:lnTo>
                <a:lnTo>
                  <a:pt x="1734" y="0"/>
                </a:lnTo>
                <a:lnTo>
                  <a:pt x="1734" y="525"/>
                </a:lnTo>
                <a:lnTo>
                  <a:pt x="1267" y="525"/>
                </a:lnTo>
                <a:lnTo>
                  <a:pt x="1267" y="1677"/>
                </a:lnTo>
                <a:lnTo>
                  <a:pt x="1267" y="1868"/>
                </a:lnTo>
                <a:lnTo>
                  <a:pt x="1267" y="2476"/>
                </a:lnTo>
                <a:lnTo>
                  <a:pt x="1142" y="2476"/>
                </a:lnTo>
                <a:lnTo>
                  <a:pt x="1142" y="2576"/>
                </a:lnTo>
                <a:lnTo>
                  <a:pt x="895" y="2576"/>
                </a:lnTo>
                <a:lnTo>
                  <a:pt x="895" y="2973"/>
                </a:lnTo>
                <a:lnTo>
                  <a:pt x="373" y="2973"/>
                </a:lnTo>
                <a:lnTo>
                  <a:pt x="373" y="3085"/>
                </a:lnTo>
                <a:lnTo>
                  <a:pt x="0" y="3085"/>
                </a:lnTo>
                <a:lnTo>
                  <a:pt x="0" y="4213"/>
                </a:lnTo>
                <a:lnTo>
                  <a:pt x="1267" y="4213"/>
                </a:lnTo>
                <a:lnTo>
                  <a:pt x="2534" y="4213"/>
                </a:lnTo>
                <a:lnTo>
                  <a:pt x="2534" y="4213"/>
                </a:lnTo>
                <a:lnTo>
                  <a:pt x="3801" y="4213"/>
                </a:lnTo>
                <a:lnTo>
                  <a:pt x="3801" y="2854"/>
                </a:lnTo>
                <a:lnTo>
                  <a:pt x="3446" y="2854"/>
                </a:lnTo>
                <a:close/>
              </a:path>
            </a:pathLst>
          </a:custGeom>
          <a:solidFill>
            <a:srgbClr val="111340"/>
          </a:solidFill>
          <a:ln>
            <a:noFill/>
          </a:ln>
          <a:effectLst/>
        </p:spPr>
        <p:txBody>
          <a:bodyPr wrap="none" anchor="ctr"/>
          <a:lstStyle/>
          <a:p>
            <a:endParaRPr lang="en-US" sz="3599" dirty="0">
              <a:latin typeface="Poppins" pitchFamily="2" charset="77"/>
            </a:endParaRPr>
          </a:p>
        </p:txBody>
      </p:sp>
      <p:sp>
        <p:nvSpPr>
          <p:cNvPr id="28" name="Freeform 27">
            <a:extLst>
              <a:ext uri="{FF2B5EF4-FFF2-40B4-BE49-F238E27FC236}">
                <a16:creationId xmlns:a16="http://schemas.microsoft.com/office/drawing/2014/main" id="{E37A007A-8AF2-9E4B-B2A2-182AE68A806F}"/>
              </a:ext>
            </a:extLst>
          </p:cNvPr>
          <p:cNvSpPr>
            <a:spLocks noChangeArrowheads="1"/>
          </p:cNvSpPr>
          <p:nvPr/>
        </p:nvSpPr>
        <p:spPr bwMode="auto">
          <a:xfrm>
            <a:off x="16705040" y="9739187"/>
            <a:ext cx="837703" cy="1019774"/>
          </a:xfrm>
          <a:custGeom>
            <a:avLst/>
            <a:gdLst>
              <a:gd name="connsiteX0" fmla="*/ 571917 w 1029642"/>
              <a:gd name="connsiteY0" fmla="*/ 749635 h 1273330"/>
              <a:gd name="connsiteX1" fmla="*/ 578455 w 1029642"/>
              <a:gd name="connsiteY1" fmla="*/ 749635 h 1273330"/>
              <a:gd name="connsiteX2" fmla="*/ 599381 w 1029642"/>
              <a:gd name="connsiteY2" fmla="*/ 776002 h 1273330"/>
              <a:gd name="connsiteX3" fmla="*/ 599381 w 1029642"/>
              <a:gd name="connsiteY3" fmla="*/ 781994 h 1273330"/>
              <a:gd name="connsiteX4" fmla="*/ 578455 w 1029642"/>
              <a:gd name="connsiteY4" fmla="*/ 809560 h 1273330"/>
              <a:gd name="connsiteX5" fmla="*/ 571917 w 1029642"/>
              <a:gd name="connsiteY5" fmla="*/ 809560 h 1273330"/>
              <a:gd name="connsiteX6" fmla="*/ 549683 w 1029642"/>
              <a:gd name="connsiteY6" fmla="*/ 781994 h 1273330"/>
              <a:gd name="connsiteX7" fmla="*/ 550991 w 1029642"/>
              <a:gd name="connsiteY7" fmla="*/ 776002 h 1273330"/>
              <a:gd name="connsiteX8" fmla="*/ 571917 w 1029642"/>
              <a:gd name="connsiteY8" fmla="*/ 749635 h 1273330"/>
              <a:gd name="connsiteX9" fmla="*/ 463157 w 1029642"/>
              <a:gd name="connsiteY9" fmla="*/ 524961 h 1273330"/>
              <a:gd name="connsiteX10" fmla="*/ 475631 w 1029642"/>
              <a:gd name="connsiteY10" fmla="*/ 526970 h 1273330"/>
              <a:gd name="connsiteX11" fmla="*/ 481791 w 1029642"/>
              <a:gd name="connsiteY11" fmla="*/ 549217 h 1273330"/>
              <a:gd name="connsiteX12" fmla="*/ 389385 w 1029642"/>
              <a:gd name="connsiteY12" fmla="*/ 709889 h 1273330"/>
              <a:gd name="connsiteX13" fmla="*/ 375833 w 1029642"/>
              <a:gd name="connsiteY13" fmla="*/ 718540 h 1273330"/>
              <a:gd name="connsiteX14" fmla="*/ 367207 w 1029642"/>
              <a:gd name="connsiteY14" fmla="*/ 716068 h 1273330"/>
              <a:gd name="connsiteX15" fmla="*/ 361047 w 1029642"/>
              <a:gd name="connsiteY15" fmla="*/ 692585 h 1273330"/>
              <a:gd name="connsiteX16" fmla="*/ 453453 w 1029642"/>
              <a:gd name="connsiteY16" fmla="*/ 533149 h 1273330"/>
              <a:gd name="connsiteX17" fmla="*/ 463157 w 1029642"/>
              <a:gd name="connsiteY17" fmla="*/ 524961 h 1273330"/>
              <a:gd name="connsiteX18" fmla="*/ 652599 w 1029642"/>
              <a:gd name="connsiteY18" fmla="*/ 143033 h 1273330"/>
              <a:gd name="connsiteX19" fmla="*/ 586227 w 1029642"/>
              <a:gd name="connsiteY19" fmla="*/ 181369 h 1273330"/>
              <a:gd name="connsiteX20" fmla="*/ 615031 w 1029642"/>
              <a:gd name="connsiteY20" fmla="*/ 284010 h 1273330"/>
              <a:gd name="connsiteX21" fmla="*/ 671383 w 1029642"/>
              <a:gd name="connsiteY21" fmla="*/ 291430 h 1273330"/>
              <a:gd name="connsiteX22" fmla="*/ 718971 w 1029642"/>
              <a:gd name="connsiteY22" fmla="*/ 256804 h 1273330"/>
              <a:gd name="connsiteX23" fmla="*/ 690169 w 1029642"/>
              <a:gd name="connsiteY23" fmla="*/ 154163 h 1273330"/>
              <a:gd name="connsiteX24" fmla="*/ 652599 w 1029642"/>
              <a:gd name="connsiteY24" fmla="*/ 143033 h 1273330"/>
              <a:gd name="connsiteX25" fmla="*/ 666061 w 1029642"/>
              <a:gd name="connsiteY25" fmla="*/ 110320 h 1273330"/>
              <a:gd name="connsiteX26" fmla="*/ 707701 w 1029642"/>
              <a:gd name="connsiteY26" fmla="*/ 124483 h 1273330"/>
              <a:gd name="connsiteX27" fmla="*/ 747773 w 1029642"/>
              <a:gd name="connsiteY27" fmla="*/ 272880 h 1273330"/>
              <a:gd name="connsiteX28" fmla="*/ 681401 w 1029642"/>
              <a:gd name="connsiteY28" fmla="*/ 324819 h 1273330"/>
              <a:gd name="connsiteX29" fmla="*/ 651347 w 1029642"/>
              <a:gd name="connsiteY29" fmla="*/ 328529 h 1273330"/>
              <a:gd name="connsiteX30" fmla="*/ 596245 w 1029642"/>
              <a:gd name="connsiteY30" fmla="*/ 313690 h 1273330"/>
              <a:gd name="connsiteX31" fmla="*/ 544901 w 1029642"/>
              <a:gd name="connsiteY31" fmla="*/ 246911 h 1273330"/>
              <a:gd name="connsiteX32" fmla="*/ 556173 w 1029642"/>
              <a:gd name="connsiteY32" fmla="*/ 164056 h 1273330"/>
              <a:gd name="connsiteX33" fmla="*/ 623483 w 1029642"/>
              <a:gd name="connsiteY33" fmla="*/ 113199 h 1273330"/>
              <a:gd name="connsiteX34" fmla="*/ 666061 w 1029642"/>
              <a:gd name="connsiteY34" fmla="*/ 110320 h 1273330"/>
              <a:gd name="connsiteX35" fmla="*/ 582093 w 1029642"/>
              <a:gd name="connsiteY35" fmla="*/ 33649 h 1273330"/>
              <a:gd name="connsiteX36" fmla="*/ 365329 w 1029642"/>
              <a:gd name="connsiteY36" fmla="*/ 121931 h 1273330"/>
              <a:gd name="connsiteX37" fmla="*/ 329201 w 1029642"/>
              <a:gd name="connsiteY37" fmla="*/ 519823 h 1273330"/>
              <a:gd name="connsiteX38" fmla="*/ 331693 w 1029642"/>
              <a:gd name="connsiteY38" fmla="*/ 575776 h 1273330"/>
              <a:gd name="connsiteX39" fmla="*/ 36444 w 1029642"/>
              <a:gd name="connsiteY39" fmla="*/ 1086818 h 1273330"/>
              <a:gd name="connsiteX40" fmla="*/ 35198 w 1029642"/>
              <a:gd name="connsiteY40" fmla="*/ 1095522 h 1273330"/>
              <a:gd name="connsiteX41" fmla="*/ 55131 w 1029642"/>
              <a:gd name="connsiteY41" fmla="*/ 1217376 h 1273330"/>
              <a:gd name="connsiteX42" fmla="*/ 264421 w 1029642"/>
              <a:gd name="connsiteY42" fmla="*/ 856787 h 1273330"/>
              <a:gd name="connsiteX43" fmla="*/ 288091 w 1029642"/>
              <a:gd name="connsiteY43" fmla="*/ 850570 h 1273330"/>
              <a:gd name="connsiteX44" fmla="*/ 294319 w 1029642"/>
              <a:gd name="connsiteY44" fmla="*/ 872951 h 1273330"/>
              <a:gd name="connsiteX45" fmla="*/ 85029 w 1029642"/>
              <a:gd name="connsiteY45" fmla="*/ 1234784 h 1273330"/>
              <a:gd name="connsiteX46" fmla="*/ 200887 w 1029642"/>
              <a:gd name="connsiteY46" fmla="*/ 1192508 h 1273330"/>
              <a:gd name="connsiteX47" fmla="*/ 207115 w 1029642"/>
              <a:gd name="connsiteY47" fmla="*/ 1186291 h 1273330"/>
              <a:gd name="connsiteX48" fmla="*/ 255701 w 1029642"/>
              <a:gd name="connsiteY48" fmla="*/ 1105469 h 1273330"/>
              <a:gd name="connsiteX49" fmla="*/ 268159 w 1029642"/>
              <a:gd name="connsiteY49" fmla="*/ 1056976 h 1273330"/>
              <a:gd name="connsiteX50" fmla="*/ 285599 w 1029642"/>
              <a:gd name="connsiteY50" fmla="*/ 992319 h 1273330"/>
              <a:gd name="connsiteX51" fmla="*/ 332939 w 1029642"/>
              <a:gd name="connsiteY51" fmla="*/ 945069 h 1273330"/>
              <a:gd name="connsiteX52" fmla="*/ 355363 w 1029642"/>
              <a:gd name="connsiteY52" fmla="*/ 927661 h 1273330"/>
              <a:gd name="connsiteX53" fmla="*/ 360345 w 1029642"/>
              <a:gd name="connsiteY53" fmla="*/ 900306 h 1273330"/>
              <a:gd name="connsiteX54" fmla="*/ 360345 w 1029642"/>
              <a:gd name="connsiteY54" fmla="*/ 897820 h 1273330"/>
              <a:gd name="connsiteX55" fmla="*/ 346641 w 1029642"/>
              <a:gd name="connsiteY55" fmla="*/ 808294 h 1273330"/>
              <a:gd name="connsiteX56" fmla="*/ 356607 w 1029642"/>
              <a:gd name="connsiteY56" fmla="*/ 790886 h 1273330"/>
              <a:gd name="connsiteX57" fmla="*/ 441321 w 1029642"/>
              <a:gd name="connsiteY57" fmla="*/ 757314 h 1273330"/>
              <a:gd name="connsiteX58" fmla="*/ 461253 w 1029642"/>
              <a:gd name="connsiteY58" fmla="*/ 747367 h 1273330"/>
              <a:gd name="connsiteX59" fmla="*/ 503609 w 1029642"/>
              <a:gd name="connsiteY59" fmla="*/ 674006 h 1273330"/>
              <a:gd name="connsiteX60" fmla="*/ 552195 w 1029642"/>
              <a:gd name="connsiteY60" fmla="*/ 649137 h 1273330"/>
              <a:gd name="connsiteX61" fmla="*/ 849935 w 1029642"/>
              <a:gd name="connsiteY61" fmla="*/ 496198 h 1273330"/>
              <a:gd name="connsiteX62" fmla="*/ 874849 w 1029642"/>
              <a:gd name="connsiteY62" fmla="*/ 246272 h 1273330"/>
              <a:gd name="connsiteX63" fmla="*/ 704179 w 1029642"/>
              <a:gd name="connsiteY63" fmla="*/ 59761 h 1273330"/>
              <a:gd name="connsiteX64" fmla="*/ 582093 w 1029642"/>
              <a:gd name="connsiteY64" fmla="*/ 33649 h 1273330"/>
              <a:gd name="connsiteX65" fmla="*/ 984507 w 1029642"/>
              <a:gd name="connsiteY65" fmla="*/ 31438 h 1273330"/>
              <a:gd name="connsiteX66" fmla="*/ 994199 w 1029642"/>
              <a:gd name="connsiteY66" fmla="*/ 31438 h 1273330"/>
              <a:gd name="connsiteX67" fmla="*/ 1026915 w 1029642"/>
              <a:gd name="connsiteY67" fmla="*/ 76898 h 1273330"/>
              <a:gd name="connsiteX68" fmla="*/ 1026915 w 1029642"/>
              <a:gd name="connsiteY68" fmla="*/ 87000 h 1273330"/>
              <a:gd name="connsiteX69" fmla="*/ 994199 w 1029642"/>
              <a:gd name="connsiteY69" fmla="*/ 132460 h 1273330"/>
              <a:gd name="connsiteX70" fmla="*/ 984507 w 1029642"/>
              <a:gd name="connsiteY70" fmla="*/ 132460 h 1273330"/>
              <a:gd name="connsiteX71" fmla="*/ 951791 w 1029642"/>
              <a:gd name="connsiteY71" fmla="*/ 87000 h 1273330"/>
              <a:gd name="connsiteX72" fmla="*/ 951791 w 1029642"/>
              <a:gd name="connsiteY72" fmla="*/ 78161 h 1273330"/>
              <a:gd name="connsiteX73" fmla="*/ 984507 w 1029642"/>
              <a:gd name="connsiteY73" fmla="*/ 31438 h 1273330"/>
              <a:gd name="connsiteX74" fmla="*/ 543475 w 1029642"/>
              <a:gd name="connsiteY74" fmla="*/ 2032 h 1273330"/>
              <a:gd name="connsiteX75" fmla="*/ 619155 w 1029642"/>
              <a:gd name="connsiteY75" fmla="*/ 2136 h 1273330"/>
              <a:gd name="connsiteX76" fmla="*/ 717883 w 1029642"/>
              <a:gd name="connsiteY76" fmla="*/ 28675 h 1273330"/>
              <a:gd name="connsiteX77" fmla="*/ 907239 w 1029642"/>
              <a:gd name="connsiteY77" fmla="*/ 236325 h 1273330"/>
              <a:gd name="connsiteX78" fmla="*/ 878587 w 1029642"/>
              <a:gd name="connsiteY78" fmla="*/ 512362 h 1273330"/>
              <a:gd name="connsiteX79" fmla="*/ 549703 w 1029642"/>
              <a:gd name="connsiteY79" fmla="*/ 682709 h 1273330"/>
              <a:gd name="connsiteX80" fmla="*/ 533507 w 1029642"/>
              <a:gd name="connsiteY80" fmla="*/ 691413 h 1273330"/>
              <a:gd name="connsiteX81" fmla="*/ 491151 w 1029642"/>
              <a:gd name="connsiteY81" fmla="*/ 764775 h 1273330"/>
              <a:gd name="connsiteX82" fmla="*/ 435091 w 1029642"/>
              <a:gd name="connsiteY82" fmla="*/ 790886 h 1273330"/>
              <a:gd name="connsiteX83" fmla="*/ 386507 w 1029642"/>
              <a:gd name="connsiteY83" fmla="*/ 807051 h 1273330"/>
              <a:gd name="connsiteX84" fmla="*/ 375295 w 1029642"/>
              <a:gd name="connsiteY84" fmla="*/ 825702 h 1273330"/>
              <a:gd name="connsiteX85" fmla="*/ 386507 w 1029642"/>
              <a:gd name="connsiteY85" fmla="*/ 876682 h 1273330"/>
              <a:gd name="connsiteX86" fmla="*/ 392735 w 1029642"/>
              <a:gd name="connsiteY86" fmla="*/ 886629 h 1273330"/>
              <a:gd name="connsiteX87" fmla="*/ 380277 w 1029642"/>
              <a:gd name="connsiteY87" fmla="*/ 951286 h 1273330"/>
              <a:gd name="connsiteX88" fmla="*/ 350379 w 1029642"/>
              <a:gd name="connsiteY88" fmla="*/ 973668 h 1273330"/>
              <a:gd name="connsiteX89" fmla="*/ 315497 w 1029642"/>
              <a:gd name="connsiteY89" fmla="*/ 1009727 h 1273330"/>
              <a:gd name="connsiteX90" fmla="*/ 301793 w 1029642"/>
              <a:gd name="connsiteY90" fmla="*/ 1058219 h 1273330"/>
              <a:gd name="connsiteX91" fmla="*/ 284353 w 1029642"/>
              <a:gd name="connsiteY91" fmla="*/ 1121633 h 1273330"/>
              <a:gd name="connsiteX92" fmla="*/ 237013 w 1029642"/>
              <a:gd name="connsiteY92" fmla="*/ 1203699 h 1273330"/>
              <a:gd name="connsiteX93" fmla="*/ 213343 w 1029642"/>
              <a:gd name="connsiteY93" fmla="*/ 1223593 h 1273330"/>
              <a:gd name="connsiteX94" fmla="*/ 86275 w 1029642"/>
              <a:gd name="connsiteY94" fmla="*/ 1270843 h 1273330"/>
              <a:gd name="connsiteX95" fmla="*/ 70080 w 1029642"/>
              <a:gd name="connsiteY95" fmla="*/ 1273330 h 1273330"/>
              <a:gd name="connsiteX96" fmla="*/ 47656 w 1029642"/>
              <a:gd name="connsiteY96" fmla="*/ 1267113 h 1273330"/>
              <a:gd name="connsiteX97" fmla="*/ 22741 w 1029642"/>
              <a:gd name="connsiteY97" fmla="*/ 1233541 h 1273330"/>
              <a:gd name="connsiteX98" fmla="*/ 317 w 1029642"/>
              <a:gd name="connsiteY98" fmla="*/ 1101739 h 1273330"/>
              <a:gd name="connsiteX99" fmla="*/ 6546 w 1029642"/>
              <a:gd name="connsiteY99" fmla="*/ 1070654 h 1273330"/>
              <a:gd name="connsiteX100" fmla="*/ 301793 w 1029642"/>
              <a:gd name="connsiteY100" fmla="*/ 558368 h 1273330"/>
              <a:gd name="connsiteX101" fmla="*/ 301793 w 1029642"/>
              <a:gd name="connsiteY101" fmla="*/ 540961 h 1273330"/>
              <a:gd name="connsiteX102" fmla="*/ 341659 w 1029642"/>
              <a:gd name="connsiteY102" fmla="*/ 98306 h 1273330"/>
              <a:gd name="connsiteX103" fmla="*/ 543475 w 1029642"/>
              <a:gd name="connsiteY103" fmla="*/ 2032 h 1273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029642" h="1273330">
                <a:moveTo>
                  <a:pt x="571917" y="749635"/>
                </a:moveTo>
                <a:cubicBezTo>
                  <a:pt x="573225" y="747238"/>
                  <a:pt x="575839" y="747238"/>
                  <a:pt x="578455" y="749635"/>
                </a:cubicBezTo>
                <a:cubicBezTo>
                  <a:pt x="582379" y="759223"/>
                  <a:pt x="588919" y="771208"/>
                  <a:pt x="599381" y="776002"/>
                </a:cubicBezTo>
                <a:cubicBezTo>
                  <a:pt x="601997" y="778399"/>
                  <a:pt x="601997" y="780796"/>
                  <a:pt x="599381" y="781994"/>
                </a:cubicBezTo>
                <a:cubicBezTo>
                  <a:pt x="588919" y="786788"/>
                  <a:pt x="582379" y="798773"/>
                  <a:pt x="578455" y="809560"/>
                </a:cubicBezTo>
                <a:cubicBezTo>
                  <a:pt x="575839" y="811957"/>
                  <a:pt x="573225" y="811957"/>
                  <a:pt x="571917" y="809560"/>
                </a:cubicBezTo>
                <a:cubicBezTo>
                  <a:pt x="567993" y="798773"/>
                  <a:pt x="561453" y="787987"/>
                  <a:pt x="549683" y="781994"/>
                </a:cubicBezTo>
                <a:cubicBezTo>
                  <a:pt x="548375" y="780796"/>
                  <a:pt x="548375" y="778399"/>
                  <a:pt x="550991" y="776002"/>
                </a:cubicBezTo>
                <a:cubicBezTo>
                  <a:pt x="561453" y="771208"/>
                  <a:pt x="567993" y="759223"/>
                  <a:pt x="571917" y="749635"/>
                </a:cubicBezTo>
                <a:close/>
                <a:moveTo>
                  <a:pt x="463157" y="524961"/>
                </a:moveTo>
                <a:cubicBezTo>
                  <a:pt x="467315" y="523880"/>
                  <a:pt x="471935" y="524498"/>
                  <a:pt x="475631" y="526970"/>
                </a:cubicBezTo>
                <a:cubicBezTo>
                  <a:pt x="484255" y="531913"/>
                  <a:pt x="486719" y="541801"/>
                  <a:pt x="481791" y="549217"/>
                </a:cubicBezTo>
                <a:lnTo>
                  <a:pt x="389385" y="709889"/>
                </a:lnTo>
                <a:cubicBezTo>
                  <a:pt x="386921" y="716068"/>
                  <a:pt x="381993" y="718540"/>
                  <a:pt x="375833" y="718540"/>
                </a:cubicBezTo>
                <a:cubicBezTo>
                  <a:pt x="372137" y="718540"/>
                  <a:pt x="369671" y="717304"/>
                  <a:pt x="367207" y="716068"/>
                </a:cubicBezTo>
                <a:cubicBezTo>
                  <a:pt x="358583" y="711124"/>
                  <a:pt x="356119" y="701237"/>
                  <a:pt x="361047" y="692585"/>
                </a:cubicBezTo>
                <a:lnTo>
                  <a:pt x="453453" y="533149"/>
                </a:lnTo>
                <a:cubicBezTo>
                  <a:pt x="455301" y="528824"/>
                  <a:pt x="458997" y="526043"/>
                  <a:pt x="463157" y="524961"/>
                </a:cubicBezTo>
                <a:close/>
                <a:moveTo>
                  <a:pt x="652599" y="143033"/>
                </a:moveTo>
                <a:cubicBezTo>
                  <a:pt x="626301" y="143033"/>
                  <a:pt x="600003" y="156636"/>
                  <a:pt x="586227" y="181369"/>
                </a:cubicBezTo>
                <a:cubicBezTo>
                  <a:pt x="564939" y="217231"/>
                  <a:pt x="577461" y="262987"/>
                  <a:pt x="615031" y="284010"/>
                </a:cubicBezTo>
                <a:cubicBezTo>
                  <a:pt x="631311" y="293903"/>
                  <a:pt x="651347" y="296377"/>
                  <a:pt x="671383" y="291430"/>
                </a:cubicBezTo>
                <a:cubicBezTo>
                  <a:pt x="691421" y="286483"/>
                  <a:pt x="707701" y="274117"/>
                  <a:pt x="718971" y="256804"/>
                </a:cubicBezTo>
                <a:cubicBezTo>
                  <a:pt x="739007" y="219705"/>
                  <a:pt x="726485" y="173949"/>
                  <a:pt x="690169" y="154163"/>
                </a:cubicBezTo>
                <a:cubicBezTo>
                  <a:pt x="678897" y="146743"/>
                  <a:pt x="665123" y="143033"/>
                  <a:pt x="652599" y="143033"/>
                </a:cubicBezTo>
                <a:close/>
                <a:moveTo>
                  <a:pt x="666061" y="110320"/>
                </a:moveTo>
                <a:cubicBezTo>
                  <a:pt x="680385" y="112117"/>
                  <a:pt x="694553" y="116754"/>
                  <a:pt x="707701" y="124483"/>
                </a:cubicBezTo>
                <a:cubicBezTo>
                  <a:pt x="760297" y="154163"/>
                  <a:pt x="777829" y="220941"/>
                  <a:pt x="747773" y="272880"/>
                </a:cubicBezTo>
                <a:cubicBezTo>
                  <a:pt x="732747" y="298850"/>
                  <a:pt x="708953" y="317400"/>
                  <a:pt x="681401" y="324819"/>
                </a:cubicBezTo>
                <a:cubicBezTo>
                  <a:pt x="671383" y="326056"/>
                  <a:pt x="661365" y="328529"/>
                  <a:pt x="651347" y="328529"/>
                </a:cubicBezTo>
                <a:cubicBezTo>
                  <a:pt x="632563" y="328529"/>
                  <a:pt x="613779" y="323583"/>
                  <a:pt x="596245" y="313690"/>
                </a:cubicBezTo>
                <a:cubicBezTo>
                  <a:pt x="571199" y="298850"/>
                  <a:pt x="552415" y="275354"/>
                  <a:pt x="544901" y="246911"/>
                </a:cubicBezTo>
                <a:cubicBezTo>
                  <a:pt x="537387" y="218468"/>
                  <a:pt x="542397" y="188789"/>
                  <a:pt x="556173" y="164056"/>
                </a:cubicBezTo>
                <a:cubicBezTo>
                  <a:pt x="571201" y="138087"/>
                  <a:pt x="595933" y="120464"/>
                  <a:pt x="623483" y="113199"/>
                </a:cubicBezTo>
                <a:cubicBezTo>
                  <a:pt x="637257" y="109567"/>
                  <a:pt x="651737" y="108523"/>
                  <a:pt x="666061" y="110320"/>
                </a:cubicBezTo>
                <a:close/>
                <a:moveTo>
                  <a:pt x="582093" y="33649"/>
                </a:moveTo>
                <a:cubicBezTo>
                  <a:pt x="501117" y="33649"/>
                  <a:pt x="422633" y="64734"/>
                  <a:pt x="365329" y="121931"/>
                </a:cubicBezTo>
                <a:cubicBezTo>
                  <a:pt x="256947" y="230108"/>
                  <a:pt x="241997" y="400455"/>
                  <a:pt x="329201" y="519823"/>
                </a:cubicBezTo>
                <a:cubicBezTo>
                  <a:pt x="341659" y="535987"/>
                  <a:pt x="341659" y="557125"/>
                  <a:pt x="331693" y="575776"/>
                </a:cubicBezTo>
                <a:lnTo>
                  <a:pt x="36444" y="1086818"/>
                </a:lnTo>
                <a:cubicBezTo>
                  <a:pt x="35198" y="1090548"/>
                  <a:pt x="33953" y="1093035"/>
                  <a:pt x="35198" y="1095522"/>
                </a:cubicBezTo>
                <a:lnTo>
                  <a:pt x="55131" y="1217376"/>
                </a:lnTo>
                <a:lnTo>
                  <a:pt x="264421" y="856787"/>
                </a:lnTo>
                <a:cubicBezTo>
                  <a:pt x="269403" y="848083"/>
                  <a:pt x="279369" y="845596"/>
                  <a:pt x="288091" y="850570"/>
                </a:cubicBezTo>
                <a:cubicBezTo>
                  <a:pt x="295565" y="855544"/>
                  <a:pt x="299303" y="864247"/>
                  <a:pt x="294319" y="872951"/>
                </a:cubicBezTo>
                <a:lnTo>
                  <a:pt x="85029" y="1234784"/>
                </a:lnTo>
                <a:lnTo>
                  <a:pt x="200887" y="1192508"/>
                </a:lnTo>
                <a:cubicBezTo>
                  <a:pt x="203377" y="1191265"/>
                  <a:pt x="205869" y="1188778"/>
                  <a:pt x="207115" y="1186291"/>
                </a:cubicBezTo>
                <a:lnTo>
                  <a:pt x="255701" y="1105469"/>
                </a:lnTo>
                <a:cubicBezTo>
                  <a:pt x="266913" y="1084331"/>
                  <a:pt x="268159" y="1071897"/>
                  <a:pt x="268159" y="1056976"/>
                </a:cubicBezTo>
                <a:cubicBezTo>
                  <a:pt x="269403" y="1039568"/>
                  <a:pt x="270649" y="1020917"/>
                  <a:pt x="285599" y="992319"/>
                </a:cubicBezTo>
                <a:cubicBezTo>
                  <a:pt x="301793" y="964964"/>
                  <a:pt x="317989" y="955016"/>
                  <a:pt x="332939" y="945069"/>
                </a:cubicBezTo>
                <a:cubicBezTo>
                  <a:pt x="341659" y="940095"/>
                  <a:pt x="347887" y="935122"/>
                  <a:pt x="355363" y="927661"/>
                </a:cubicBezTo>
                <a:cubicBezTo>
                  <a:pt x="362837" y="920201"/>
                  <a:pt x="364083" y="907767"/>
                  <a:pt x="360345" y="900306"/>
                </a:cubicBezTo>
                <a:cubicBezTo>
                  <a:pt x="360345" y="899063"/>
                  <a:pt x="360345" y="897820"/>
                  <a:pt x="360345" y="897820"/>
                </a:cubicBezTo>
                <a:cubicBezTo>
                  <a:pt x="340413" y="874195"/>
                  <a:pt x="329201" y="838136"/>
                  <a:pt x="346641" y="808294"/>
                </a:cubicBezTo>
                <a:lnTo>
                  <a:pt x="356607" y="790886"/>
                </a:lnTo>
                <a:cubicBezTo>
                  <a:pt x="374049" y="759801"/>
                  <a:pt x="411421" y="751097"/>
                  <a:pt x="441321" y="757314"/>
                </a:cubicBezTo>
                <a:cubicBezTo>
                  <a:pt x="448795" y="758558"/>
                  <a:pt x="457515" y="754827"/>
                  <a:pt x="461253" y="747367"/>
                </a:cubicBezTo>
                <a:lnTo>
                  <a:pt x="503609" y="674006"/>
                </a:lnTo>
                <a:cubicBezTo>
                  <a:pt x="513575" y="656598"/>
                  <a:pt x="533507" y="646651"/>
                  <a:pt x="552195" y="649137"/>
                </a:cubicBezTo>
                <a:cubicBezTo>
                  <a:pt x="673035" y="659085"/>
                  <a:pt x="788891" y="600644"/>
                  <a:pt x="849935" y="496198"/>
                </a:cubicBezTo>
                <a:cubicBezTo>
                  <a:pt x="892291" y="420350"/>
                  <a:pt x="902257" y="329581"/>
                  <a:pt x="874849" y="246272"/>
                </a:cubicBezTo>
                <a:cubicBezTo>
                  <a:pt x="847443" y="162964"/>
                  <a:pt x="786399" y="95820"/>
                  <a:pt x="704179" y="59761"/>
                </a:cubicBezTo>
                <a:cubicBezTo>
                  <a:pt x="665559" y="42353"/>
                  <a:pt x="623203" y="33649"/>
                  <a:pt x="582093" y="33649"/>
                </a:cubicBezTo>
                <a:close/>
                <a:moveTo>
                  <a:pt x="984507" y="31438"/>
                </a:moveTo>
                <a:cubicBezTo>
                  <a:pt x="985717" y="27650"/>
                  <a:pt x="991777" y="27650"/>
                  <a:pt x="994199" y="31438"/>
                </a:cubicBezTo>
                <a:cubicBezTo>
                  <a:pt x="1000259" y="47854"/>
                  <a:pt x="1009951" y="69321"/>
                  <a:pt x="1026915" y="76898"/>
                </a:cubicBezTo>
                <a:cubicBezTo>
                  <a:pt x="1030551" y="79424"/>
                  <a:pt x="1030551" y="84475"/>
                  <a:pt x="1026915" y="87000"/>
                </a:cubicBezTo>
                <a:cubicBezTo>
                  <a:pt x="1009951" y="95840"/>
                  <a:pt x="1000259" y="116044"/>
                  <a:pt x="994199" y="132460"/>
                </a:cubicBezTo>
                <a:cubicBezTo>
                  <a:pt x="991777" y="136248"/>
                  <a:pt x="985717" y="136248"/>
                  <a:pt x="984507" y="132460"/>
                </a:cubicBezTo>
                <a:cubicBezTo>
                  <a:pt x="978447" y="116044"/>
                  <a:pt x="968755" y="95840"/>
                  <a:pt x="951791" y="87000"/>
                </a:cubicBezTo>
                <a:cubicBezTo>
                  <a:pt x="949367" y="84475"/>
                  <a:pt x="949367" y="79424"/>
                  <a:pt x="951791" y="78161"/>
                </a:cubicBezTo>
                <a:cubicBezTo>
                  <a:pt x="968755" y="69321"/>
                  <a:pt x="978447" y="47854"/>
                  <a:pt x="984507" y="31438"/>
                </a:cubicBezTo>
                <a:close/>
                <a:moveTo>
                  <a:pt x="543475" y="2032"/>
                </a:moveTo>
                <a:cubicBezTo>
                  <a:pt x="568525" y="-698"/>
                  <a:pt x="593927" y="-691"/>
                  <a:pt x="619155" y="2136"/>
                </a:cubicBezTo>
                <a:cubicBezTo>
                  <a:pt x="652791" y="5905"/>
                  <a:pt x="686115" y="14687"/>
                  <a:pt x="717883" y="28675"/>
                </a:cubicBezTo>
                <a:cubicBezTo>
                  <a:pt x="810069" y="68465"/>
                  <a:pt x="877341" y="141826"/>
                  <a:pt x="907239" y="236325"/>
                </a:cubicBezTo>
                <a:cubicBezTo>
                  <a:pt x="937139" y="328337"/>
                  <a:pt x="927173" y="429054"/>
                  <a:pt x="878587" y="512362"/>
                </a:cubicBezTo>
                <a:cubicBezTo>
                  <a:pt x="812561" y="627999"/>
                  <a:pt x="683001" y="695144"/>
                  <a:pt x="549703" y="682709"/>
                </a:cubicBezTo>
                <a:cubicBezTo>
                  <a:pt x="543473" y="682709"/>
                  <a:pt x="537245" y="685196"/>
                  <a:pt x="533507" y="691413"/>
                </a:cubicBezTo>
                <a:lnTo>
                  <a:pt x="491151" y="764775"/>
                </a:lnTo>
                <a:cubicBezTo>
                  <a:pt x="479939" y="784669"/>
                  <a:pt x="457515" y="794617"/>
                  <a:pt x="435091" y="790886"/>
                </a:cubicBezTo>
                <a:cubicBezTo>
                  <a:pt x="417651" y="787156"/>
                  <a:pt x="395227" y="792130"/>
                  <a:pt x="386507" y="807051"/>
                </a:cubicBezTo>
                <a:lnTo>
                  <a:pt x="375295" y="825702"/>
                </a:lnTo>
                <a:cubicBezTo>
                  <a:pt x="366575" y="840623"/>
                  <a:pt x="374049" y="861761"/>
                  <a:pt x="386507" y="876682"/>
                </a:cubicBezTo>
                <a:cubicBezTo>
                  <a:pt x="387753" y="877925"/>
                  <a:pt x="390243" y="882899"/>
                  <a:pt x="392735" y="886629"/>
                </a:cubicBezTo>
                <a:cubicBezTo>
                  <a:pt x="401455" y="907767"/>
                  <a:pt x="396473" y="933879"/>
                  <a:pt x="380277" y="951286"/>
                </a:cubicBezTo>
                <a:cubicBezTo>
                  <a:pt x="370311" y="961233"/>
                  <a:pt x="360345" y="968694"/>
                  <a:pt x="350379" y="973668"/>
                </a:cubicBezTo>
                <a:cubicBezTo>
                  <a:pt x="339167" y="982371"/>
                  <a:pt x="327955" y="988589"/>
                  <a:pt x="315497" y="1009727"/>
                </a:cubicBezTo>
                <a:cubicBezTo>
                  <a:pt x="304285" y="1030865"/>
                  <a:pt x="303039" y="1043299"/>
                  <a:pt x="301793" y="1058219"/>
                </a:cubicBezTo>
                <a:cubicBezTo>
                  <a:pt x="301793" y="1075627"/>
                  <a:pt x="300549" y="1094279"/>
                  <a:pt x="284353" y="1121633"/>
                </a:cubicBezTo>
                <a:lnTo>
                  <a:pt x="237013" y="1203699"/>
                </a:lnTo>
                <a:cubicBezTo>
                  <a:pt x="232031" y="1213646"/>
                  <a:pt x="223311" y="1219863"/>
                  <a:pt x="213343" y="1223593"/>
                </a:cubicBezTo>
                <a:lnTo>
                  <a:pt x="86275" y="1270843"/>
                </a:lnTo>
                <a:cubicBezTo>
                  <a:pt x="81293" y="1272086"/>
                  <a:pt x="76309" y="1273330"/>
                  <a:pt x="70080" y="1273330"/>
                </a:cubicBezTo>
                <a:cubicBezTo>
                  <a:pt x="62605" y="1273330"/>
                  <a:pt x="53885" y="1270843"/>
                  <a:pt x="47656" y="1267113"/>
                </a:cubicBezTo>
                <a:cubicBezTo>
                  <a:pt x="35198" y="1259652"/>
                  <a:pt x="26478" y="1248461"/>
                  <a:pt x="22741" y="1233541"/>
                </a:cubicBezTo>
                <a:lnTo>
                  <a:pt x="317" y="1101739"/>
                </a:lnTo>
                <a:cubicBezTo>
                  <a:pt x="-929" y="1091792"/>
                  <a:pt x="1563" y="1079357"/>
                  <a:pt x="6546" y="1070654"/>
                </a:cubicBezTo>
                <a:lnTo>
                  <a:pt x="301793" y="558368"/>
                </a:lnTo>
                <a:cubicBezTo>
                  <a:pt x="305531" y="553395"/>
                  <a:pt x="305531" y="545934"/>
                  <a:pt x="301793" y="540961"/>
                </a:cubicBezTo>
                <a:cubicBezTo>
                  <a:pt x="203377" y="407916"/>
                  <a:pt x="220819" y="217674"/>
                  <a:pt x="341659" y="98306"/>
                </a:cubicBezTo>
                <a:cubicBezTo>
                  <a:pt x="396317" y="43052"/>
                  <a:pt x="468319" y="10223"/>
                  <a:pt x="543475" y="2032"/>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9" name="Freeform 28">
            <a:extLst>
              <a:ext uri="{FF2B5EF4-FFF2-40B4-BE49-F238E27FC236}">
                <a16:creationId xmlns:a16="http://schemas.microsoft.com/office/drawing/2014/main" id="{80D4FE66-674A-0247-BE3D-E4AC1F93C010}"/>
              </a:ext>
            </a:extLst>
          </p:cNvPr>
          <p:cNvSpPr>
            <a:spLocks noChangeArrowheads="1"/>
          </p:cNvSpPr>
          <p:nvPr/>
        </p:nvSpPr>
        <p:spPr bwMode="auto">
          <a:xfrm>
            <a:off x="16489433" y="11830169"/>
            <a:ext cx="1125507" cy="896441"/>
          </a:xfrm>
          <a:custGeom>
            <a:avLst/>
            <a:gdLst>
              <a:gd name="connsiteX0" fmla="*/ 582404 w 1383388"/>
              <a:gd name="connsiteY0" fmla="*/ 524178 h 1119332"/>
              <a:gd name="connsiteX1" fmla="*/ 539981 w 1383388"/>
              <a:gd name="connsiteY1" fmla="*/ 546637 h 1119332"/>
              <a:gd name="connsiteX2" fmla="*/ 476345 w 1383388"/>
              <a:gd name="connsiteY2" fmla="*/ 755003 h 1119332"/>
              <a:gd name="connsiteX3" fmla="*/ 485079 w 1383388"/>
              <a:gd name="connsiteY3" fmla="*/ 798673 h 1119332"/>
              <a:gd name="connsiteX4" fmla="*/ 510034 w 1383388"/>
              <a:gd name="connsiteY4" fmla="*/ 801168 h 1119332"/>
              <a:gd name="connsiteX5" fmla="*/ 554954 w 1383388"/>
              <a:gd name="connsiteY5" fmla="*/ 600288 h 1119332"/>
              <a:gd name="connsiteX6" fmla="*/ 574918 w 1383388"/>
              <a:gd name="connsiteY6" fmla="*/ 586563 h 1119332"/>
              <a:gd name="connsiteX7" fmla="*/ 587395 w 1383388"/>
              <a:gd name="connsiteY7" fmla="*/ 607774 h 1119332"/>
              <a:gd name="connsiteX8" fmla="*/ 529999 w 1383388"/>
              <a:gd name="connsiteY8" fmla="*/ 869792 h 1119332"/>
              <a:gd name="connsiteX9" fmla="*/ 531246 w 1383388"/>
              <a:gd name="connsiteY9" fmla="*/ 873535 h 1119332"/>
              <a:gd name="connsiteX10" fmla="*/ 534990 w 1383388"/>
              <a:gd name="connsiteY10" fmla="*/ 876030 h 1119332"/>
              <a:gd name="connsiteX11" fmla="*/ 568679 w 1383388"/>
              <a:gd name="connsiteY11" fmla="*/ 876030 h 1119332"/>
              <a:gd name="connsiteX12" fmla="*/ 586147 w 1383388"/>
              <a:gd name="connsiteY12" fmla="*/ 892250 h 1119332"/>
              <a:gd name="connsiteX13" fmla="*/ 586147 w 1383388"/>
              <a:gd name="connsiteY13" fmla="*/ 1016404 h 1119332"/>
              <a:gd name="connsiteX14" fmla="*/ 586147 w 1383388"/>
              <a:gd name="connsiteY14" fmla="*/ 1046966 h 1119332"/>
              <a:gd name="connsiteX15" fmla="*/ 624828 w 1383388"/>
              <a:gd name="connsiteY15" fmla="*/ 1084397 h 1119332"/>
              <a:gd name="connsiteX16" fmla="*/ 663508 w 1383388"/>
              <a:gd name="connsiteY16" fmla="*/ 1046966 h 1119332"/>
              <a:gd name="connsiteX17" fmla="*/ 663508 w 1383388"/>
              <a:gd name="connsiteY17" fmla="*/ 971075 h 1119332"/>
              <a:gd name="connsiteX18" fmla="*/ 663508 w 1383388"/>
              <a:gd name="connsiteY18" fmla="*/ 892250 h 1119332"/>
              <a:gd name="connsiteX19" fmla="*/ 679729 w 1383388"/>
              <a:gd name="connsiteY19" fmla="*/ 876030 h 1119332"/>
              <a:gd name="connsiteX20" fmla="*/ 698445 w 1383388"/>
              <a:gd name="connsiteY20" fmla="*/ 892250 h 1119332"/>
              <a:gd name="connsiteX21" fmla="*/ 698445 w 1383388"/>
              <a:gd name="connsiteY21" fmla="*/ 950603 h 1119332"/>
              <a:gd name="connsiteX22" fmla="*/ 698445 w 1383388"/>
              <a:gd name="connsiteY22" fmla="*/ 1046966 h 1119332"/>
              <a:gd name="connsiteX23" fmla="*/ 735878 w 1383388"/>
              <a:gd name="connsiteY23" fmla="*/ 1084397 h 1119332"/>
              <a:gd name="connsiteX24" fmla="*/ 774558 w 1383388"/>
              <a:gd name="connsiteY24" fmla="*/ 1046966 h 1119332"/>
              <a:gd name="connsiteX25" fmla="*/ 774558 w 1383388"/>
              <a:gd name="connsiteY25" fmla="*/ 906006 h 1119332"/>
              <a:gd name="connsiteX26" fmla="*/ 774558 w 1383388"/>
              <a:gd name="connsiteY26" fmla="*/ 892250 h 1119332"/>
              <a:gd name="connsiteX27" fmla="*/ 792027 w 1383388"/>
              <a:gd name="connsiteY27" fmla="*/ 876030 h 1119332"/>
              <a:gd name="connsiteX28" fmla="*/ 825716 w 1383388"/>
              <a:gd name="connsiteY28" fmla="*/ 876030 h 1119332"/>
              <a:gd name="connsiteX29" fmla="*/ 829460 w 1383388"/>
              <a:gd name="connsiteY29" fmla="*/ 873535 h 1119332"/>
              <a:gd name="connsiteX30" fmla="*/ 830707 w 1383388"/>
              <a:gd name="connsiteY30" fmla="*/ 869792 h 1119332"/>
              <a:gd name="connsiteX31" fmla="*/ 773311 w 1383388"/>
              <a:gd name="connsiteY31" fmla="*/ 607774 h 1119332"/>
              <a:gd name="connsiteX32" fmla="*/ 785788 w 1383388"/>
              <a:gd name="connsiteY32" fmla="*/ 586563 h 1119332"/>
              <a:gd name="connsiteX33" fmla="*/ 807000 w 1383388"/>
              <a:gd name="connsiteY33" fmla="*/ 600288 h 1119332"/>
              <a:gd name="connsiteX34" fmla="*/ 850671 w 1383388"/>
              <a:gd name="connsiteY34" fmla="*/ 801168 h 1119332"/>
              <a:gd name="connsiteX35" fmla="*/ 875626 w 1383388"/>
              <a:gd name="connsiteY35" fmla="*/ 798673 h 1119332"/>
              <a:gd name="connsiteX36" fmla="*/ 884361 w 1383388"/>
              <a:gd name="connsiteY36" fmla="*/ 755003 h 1119332"/>
              <a:gd name="connsiteX37" fmla="*/ 819478 w 1383388"/>
              <a:gd name="connsiteY37" fmla="*/ 537903 h 1119332"/>
              <a:gd name="connsiteX38" fmla="*/ 783293 w 1383388"/>
              <a:gd name="connsiteY38" fmla="*/ 524178 h 1119332"/>
              <a:gd name="connsiteX39" fmla="*/ 679729 w 1383388"/>
              <a:gd name="connsiteY39" fmla="*/ 298344 h 1119332"/>
              <a:gd name="connsiteX40" fmla="*/ 607359 w 1383388"/>
              <a:gd name="connsiteY40" fmla="*/ 370711 h 1119332"/>
              <a:gd name="connsiteX41" fmla="*/ 679729 w 1383388"/>
              <a:gd name="connsiteY41" fmla="*/ 443077 h 1119332"/>
              <a:gd name="connsiteX42" fmla="*/ 752099 w 1383388"/>
              <a:gd name="connsiteY42" fmla="*/ 370711 h 1119332"/>
              <a:gd name="connsiteX43" fmla="*/ 679729 w 1383388"/>
              <a:gd name="connsiteY43" fmla="*/ 298344 h 1119332"/>
              <a:gd name="connsiteX44" fmla="*/ 869388 w 1383388"/>
              <a:gd name="connsiteY44" fmla="*/ 280876 h 1119332"/>
              <a:gd name="connsiteX45" fmla="*/ 775806 w 1383388"/>
              <a:gd name="connsiteY45" fmla="*/ 322050 h 1119332"/>
              <a:gd name="connsiteX46" fmla="*/ 787036 w 1383388"/>
              <a:gd name="connsiteY46" fmla="*/ 370711 h 1119332"/>
              <a:gd name="connsiteX47" fmla="*/ 713418 w 1383388"/>
              <a:gd name="connsiteY47" fmla="*/ 471775 h 1119332"/>
              <a:gd name="connsiteX48" fmla="*/ 708427 w 1383388"/>
              <a:gd name="connsiteY48" fmla="*/ 490490 h 1119332"/>
              <a:gd name="connsiteX49" fmla="*/ 783293 w 1383388"/>
              <a:gd name="connsiteY49" fmla="*/ 490490 h 1119332"/>
              <a:gd name="connsiteX50" fmla="*/ 808248 w 1383388"/>
              <a:gd name="connsiteY50" fmla="*/ 492985 h 1119332"/>
              <a:gd name="connsiteX51" fmla="*/ 830707 w 1383388"/>
              <a:gd name="connsiteY51" fmla="*/ 421866 h 1119332"/>
              <a:gd name="connsiteX52" fmla="*/ 849424 w 1383388"/>
              <a:gd name="connsiteY52" fmla="*/ 409389 h 1119332"/>
              <a:gd name="connsiteX53" fmla="*/ 864397 w 1383388"/>
              <a:gd name="connsiteY53" fmla="*/ 426857 h 1119332"/>
              <a:gd name="connsiteX54" fmla="*/ 864397 w 1383388"/>
              <a:gd name="connsiteY54" fmla="*/ 566600 h 1119332"/>
              <a:gd name="connsiteX55" fmla="*/ 918050 w 1383388"/>
              <a:gd name="connsiteY55" fmla="*/ 745021 h 1119332"/>
              <a:gd name="connsiteX56" fmla="*/ 893095 w 1383388"/>
              <a:gd name="connsiteY56" fmla="*/ 828618 h 1119332"/>
              <a:gd name="connsiteX57" fmla="*/ 864397 w 1383388"/>
              <a:gd name="connsiteY57" fmla="*/ 837351 h 1119332"/>
              <a:gd name="connsiteX58" fmla="*/ 864397 w 1383388"/>
              <a:gd name="connsiteY58" fmla="*/ 861058 h 1119332"/>
              <a:gd name="connsiteX59" fmla="*/ 864397 w 1383388"/>
              <a:gd name="connsiteY59" fmla="*/ 879773 h 1119332"/>
              <a:gd name="connsiteX60" fmla="*/ 864397 w 1383388"/>
              <a:gd name="connsiteY60" fmla="*/ 1023259 h 1119332"/>
              <a:gd name="connsiteX61" fmla="*/ 925537 w 1383388"/>
              <a:gd name="connsiteY61" fmla="*/ 1084397 h 1119332"/>
              <a:gd name="connsiteX62" fmla="*/ 986677 w 1383388"/>
              <a:gd name="connsiteY62" fmla="*/ 1023259 h 1119332"/>
              <a:gd name="connsiteX63" fmla="*/ 986677 w 1383388"/>
              <a:gd name="connsiteY63" fmla="*/ 682636 h 1119332"/>
              <a:gd name="connsiteX64" fmla="*/ 1004145 w 1383388"/>
              <a:gd name="connsiteY64" fmla="*/ 665168 h 1119332"/>
              <a:gd name="connsiteX65" fmla="*/ 1021614 w 1383388"/>
              <a:gd name="connsiteY65" fmla="*/ 682636 h 1119332"/>
              <a:gd name="connsiteX66" fmla="*/ 1021614 w 1383388"/>
              <a:gd name="connsiteY66" fmla="*/ 1023259 h 1119332"/>
              <a:gd name="connsiteX67" fmla="*/ 1082754 w 1383388"/>
              <a:gd name="connsiteY67" fmla="*/ 1084397 h 1119332"/>
              <a:gd name="connsiteX68" fmla="*/ 1143894 w 1383388"/>
              <a:gd name="connsiteY68" fmla="*/ 1023259 h 1119332"/>
              <a:gd name="connsiteX69" fmla="*/ 1143894 w 1383388"/>
              <a:gd name="connsiteY69" fmla="*/ 682636 h 1119332"/>
              <a:gd name="connsiteX70" fmla="*/ 1143894 w 1383388"/>
              <a:gd name="connsiteY70" fmla="*/ 441830 h 1119332"/>
              <a:gd name="connsiteX71" fmla="*/ 1158867 w 1383388"/>
              <a:gd name="connsiteY71" fmla="*/ 423114 h 1119332"/>
              <a:gd name="connsiteX72" fmla="*/ 1177583 w 1383388"/>
              <a:gd name="connsiteY72" fmla="*/ 435591 h 1119332"/>
              <a:gd name="connsiteX73" fmla="*/ 1254944 w 1383388"/>
              <a:gd name="connsiteY73" fmla="*/ 682636 h 1119332"/>
              <a:gd name="connsiteX74" fmla="*/ 1301111 w 1383388"/>
              <a:gd name="connsiteY74" fmla="*/ 717572 h 1119332"/>
              <a:gd name="connsiteX75" fmla="*/ 1314836 w 1383388"/>
              <a:gd name="connsiteY75" fmla="*/ 716324 h 1119332"/>
              <a:gd name="connsiteX76" fmla="*/ 1347278 w 1383388"/>
              <a:gd name="connsiteY76" fmla="*/ 656435 h 1119332"/>
              <a:gd name="connsiteX77" fmla="*/ 1259935 w 1383388"/>
              <a:gd name="connsiteY77" fmla="*/ 374454 h 1119332"/>
              <a:gd name="connsiteX78" fmla="*/ 1135159 w 1383388"/>
              <a:gd name="connsiteY78" fmla="*/ 280876 h 1119332"/>
              <a:gd name="connsiteX79" fmla="*/ 290430 w 1383388"/>
              <a:gd name="connsiteY79" fmla="*/ 280876 h 1119332"/>
              <a:gd name="connsiteX80" fmla="*/ 226794 w 1383388"/>
              <a:gd name="connsiteY80" fmla="*/ 318307 h 1119332"/>
              <a:gd name="connsiteX81" fmla="*/ 43374 w 1383388"/>
              <a:gd name="connsiteY81" fmla="*/ 637719 h 1119332"/>
              <a:gd name="connsiteX82" fmla="*/ 43374 w 1383388"/>
              <a:gd name="connsiteY82" fmla="*/ 638967 h 1119332"/>
              <a:gd name="connsiteX83" fmla="*/ 55852 w 1383388"/>
              <a:gd name="connsiteY83" fmla="*/ 706343 h 1119332"/>
              <a:gd name="connsiteX84" fmla="*/ 97028 w 1383388"/>
              <a:gd name="connsiteY84" fmla="*/ 712581 h 1119332"/>
              <a:gd name="connsiteX85" fmla="*/ 121983 w 1383388"/>
              <a:gd name="connsiteY85" fmla="*/ 695113 h 1119332"/>
              <a:gd name="connsiteX86" fmla="*/ 275457 w 1383388"/>
              <a:gd name="connsiteY86" fmla="*/ 413132 h 1119332"/>
              <a:gd name="connsiteX87" fmla="*/ 297916 w 1383388"/>
              <a:gd name="connsiteY87" fmla="*/ 405646 h 1119332"/>
              <a:gd name="connsiteX88" fmla="*/ 306651 w 1383388"/>
              <a:gd name="connsiteY88" fmla="*/ 426857 h 1119332"/>
              <a:gd name="connsiteX89" fmla="*/ 171893 w 1383388"/>
              <a:gd name="connsiteY89" fmla="*/ 826122 h 1119332"/>
              <a:gd name="connsiteX90" fmla="*/ 175636 w 1383388"/>
              <a:gd name="connsiteY90" fmla="*/ 837351 h 1119332"/>
              <a:gd name="connsiteX91" fmla="*/ 185618 w 1383388"/>
              <a:gd name="connsiteY91" fmla="*/ 842342 h 1119332"/>
              <a:gd name="connsiteX92" fmla="*/ 225547 w 1383388"/>
              <a:gd name="connsiteY92" fmla="*/ 842342 h 1119332"/>
              <a:gd name="connsiteX93" fmla="*/ 251749 w 1383388"/>
              <a:gd name="connsiteY93" fmla="*/ 867296 h 1119332"/>
              <a:gd name="connsiteX94" fmla="*/ 251749 w 1383388"/>
              <a:gd name="connsiteY94" fmla="*/ 1023259 h 1119332"/>
              <a:gd name="connsiteX95" fmla="*/ 312889 w 1383388"/>
              <a:gd name="connsiteY95" fmla="*/ 1084397 h 1119332"/>
              <a:gd name="connsiteX96" fmla="*/ 374029 w 1383388"/>
              <a:gd name="connsiteY96" fmla="*/ 1023259 h 1119332"/>
              <a:gd name="connsiteX97" fmla="*/ 374029 w 1383388"/>
              <a:gd name="connsiteY97" fmla="*/ 822379 h 1119332"/>
              <a:gd name="connsiteX98" fmla="*/ 391498 w 1383388"/>
              <a:gd name="connsiteY98" fmla="*/ 804911 h 1119332"/>
              <a:gd name="connsiteX99" fmla="*/ 408966 w 1383388"/>
              <a:gd name="connsiteY99" fmla="*/ 822379 h 1119332"/>
              <a:gd name="connsiteX100" fmla="*/ 408966 w 1383388"/>
              <a:gd name="connsiteY100" fmla="*/ 1023259 h 1119332"/>
              <a:gd name="connsiteX101" fmla="*/ 470106 w 1383388"/>
              <a:gd name="connsiteY101" fmla="*/ 1084397 h 1119332"/>
              <a:gd name="connsiteX102" fmla="*/ 513310 w 1383388"/>
              <a:gd name="connsiteY102" fmla="*/ 1066461 h 1119332"/>
              <a:gd name="connsiteX103" fmla="*/ 521550 w 1383388"/>
              <a:gd name="connsiteY103" fmla="*/ 1054254 h 1119332"/>
              <a:gd name="connsiteX104" fmla="*/ 526431 w 1383388"/>
              <a:gd name="connsiteY104" fmla="*/ 1047024 h 1119332"/>
              <a:gd name="connsiteX105" fmla="*/ 531246 w 1383388"/>
              <a:gd name="connsiteY105" fmla="*/ 1023259 h 1119332"/>
              <a:gd name="connsiteX106" fmla="*/ 531246 w 1383388"/>
              <a:gd name="connsiteY106" fmla="*/ 909718 h 1119332"/>
              <a:gd name="connsiteX107" fmla="*/ 503796 w 1383388"/>
              <a:gd name="connsiteY107" fmla="*/ 894746 h 1119332"/>
              <a:gd name="connsiteX108" fmla="*/ 497557 w 1383388"/>
              <a:gd name="connsiteY108" fmla="*/ 861058 h 1119332"/>
              <a:gd name="connsiteX109" fmla="*/ 502548 w 1383388"/>
              <a:gd name="connsiteY109" fmla="*/ 837351 h 1119332"/>
              <a:gd name="connsiteX110" fmla="*/ 500052 w 1383388"/>
              <a:gd name="connsiteY110" fmla="*/ 837351 h 1119332"/>
              <a:gd name="connsiteX111" fmla="*/ 468859 w 1383388"/>
              <a:gd name="connsiteY111" fmla="*/ 828618 h 1119332"/>
              <a:gd name="connsiteX112" fmla="*/ 443904 w 1383388"/>
              <a:gd name="connsiteY112" fmla="*/ 743774 h 1119332"/>
              <a:gd name="connsiteX113" fmla="*/ 507539 w 1383388"/>
              <a:gd name="connsiteY113" fmla="*/ 534160 h 1119332"/>
              <a:gd name="connsiteX114" fmla="*/ 513778 w 1383388"/>
              <a:gd name="connsiteY114" fmla="*/ 521683 h 1119332"/>
              <a:gd name="connsiteX115" fmla="*/ 483832 w 1383388"/>
              <a:gd name="connsiteY115" fmla="*/ 425610 h 1119332"/>
              <a:gd name="connsiteX116" fmla="*/ 493814 w 1383388"/>
              <a:gd name="connsiteY116" fmla="*/ 405646 h 1119332"/>
              <a:gd name="connsiteX117" fmla="*/ 515025 w 1383388"/>
              <a:gd name="connsiteY117" fmla="*/ 413132 h 1119332"/>
              <a:gd name="connsiteX118" fmla="*/ 556201 w 1383388"/>
              <a:gd name="connsiteY118" fmla="*/ 492985 h 1119332"/>
              <a:gd name="connsiteX119" fmla="*/ 582404 w 1383388"/>
              <a:gd name="connsiteY119" fmla="*/ 490490 h 1119332"/>
              <a:gd name="connsiteX120" fmla="*/ 648535 w 1383388"/>
              <a:gd name="connsiteY120" fmla="*/ 490490 h 1119332"/>
              <a:gd name="connsiteX121" fmla="*/ 634810 w 1383388"/>
              <a:gd name="connsiteY121" fmla="*/ 466784 h 1119332"/>
              <a:gd name="connsiteX122" fmla="*/ 573670 w 1383388"/>
              <a:gd name="connsiteY122" fmla="*/ 370711 h 1119332"/>
              <a:gd name="connsiteX123" fmla="*/ 573670 w 1383388"/>
              <a:gd name="connsiteY123" fmla="*/ 363224 h 1119332"/>
              <a:gd name="connsiteX124" fmla="*/ 547467 w 1383388"/>
              <a:gd name="connsiteY124" fmla="*/ 317059 h 1119332"/>
              <a:gd name="connsiteX125" fmla="*/ 483832 w 1383388"/>
              <a:gd name="connsiteY125" fmla="*/ 280876 h 1119332"/>
              <a:gd name="connsiteX126" fmla="*/ 290430 w 1383388"/>
              <a:gd name="connsiteY126" fmla="*/ 247188 h 1119332"/>
              <a:gd name="connsiteX127" fmla="*/ 483832 w 1383388"/>
              <a:gd name="connsiteY127" fmla="*/ 247188 h 1119332"/>
              <a:gd name="connsiteX128" fmla="*/ 576165 w 1383388"/>
              <a:gd name="connsiteY128" fmla="*/ 299592 h 1119332"/>
              <a:gd name="connsiteX129" fmla="*/ 587395 w 1383388"/>
              <a:gd name="connsiteY129" fmla="*/ 319555 h 1119332"/>
              <a:gd name="connsiteX130" fmla="*/ 679729 w 1383388"/>
              <a:gd name="connsiteY130" fmla="*/ 263408 h 1119332"/>
              <a:gd name="connsiteX131" fmla="*/ 754594 w 1383388"/>
              <a:gd name="connsiteY131" fmla="*/ 294601 h 1119332"/>
              <a:gd name="connsiteX132" fmla="*/ 869388 w 1383388"/>
              <a:gd name="connsiteY132" fmla="*/ 247188 h 1119332"/>
              <a:gd name="connsiteX133" fmla="*/ 1135159 w 1383388"/>
              <a:gd name="connsiteY133" fmla="*/ 247188 h 1119332"/>
              <a:gd name="connsiteX134" fmla="*/ 1293624 w 1383388"/>
              <a:gd name="connsiteY134" fmla="*/ 364472 h 1119332"/>
              <a:gd name="connsiteX135" fmla="*/ 1379719 w 1383388"/>
              <a:gd name="connsiteY135" fmla="*/ 646453 h 1119332"/>
              <a:gd name="connsiteX136" fmla="*/ 1324818 w 1383388"/>
              <a:gd name="connsiteY136" fmla="*/ 748765 h 1119332"/>
              <a:gd name="connsiteX137" fmla="*/ 1301111 w 1383388"/>
              <a:gd name="connsiteY137" fmla="*/ 752508 h 1119332"/>
              <a:gd name="connsiteX138" fmla="*/ 1222502 w 1383388"/>
              <a:gd name="connsiteY138" fmla="*/ 693866 h 1119332"/>
              <a:gd name="connsiteX139" fmla="*/ 1178831 w 1383388"/>
              <a:gd name="connsiteY139" fmla="*/ 552875 h 1119332"/>
              <a:gd name="connsiteX140" fmla="*/ 1178831 w 1383388"/>
              <a:gd name="connsiteY140" fmla="*/ 682636 h 1119332"/>
              <a:gd name="connsiteX141" fmla="*/ 1178831 w 1383388"/>
              <a:gd name="connsiteY141" fmla="*/ 1023259 h 1119332"/>
              <a:gd name="connsiteX142" fmla="*/ 1082754 w 1383388"/>
              <a:gd name="connsiteY142" fmla="*/ 1119332 h 1119332"/>
              <a:gd name="connsiteX143" fmla="*/ 1004145 w 1383388"/>
              <a:gd name="connsiteY143" fmla="*/ 1078158 h 1119332"/>
              <a:gd name="connsiteX144" fmla="*/ 925537 w 1383388"/>
              <a:gd name="connsiteY144" fmla="*/ 1119332 h 1119332"/>
              <a:gd name="connsiteX145" fmla="*/ 829460 w 1383388"/>
              <a:gd name="connsiteY145" fmla="*/ 1023259 h 1119332"/>
              <a:gd name="connsiteX146" fmla="*/ 829460 w 1383388"/>
              <a:gd name="connsiteY146" fmla="*/ 909718 h 1119332"/>
              <a:gd name="connsiteX147" fmla="*/ 825716 w 1383388"/>
              <a:gd name="connsiteY147" fmla="*/ 909718 h 1119332"/>
              <a:gd name="connsiteX148" fmla="*/ 809495 w 1383388"/>
              <a:gd name="connsiteY148" fmla="*/ 909718 h 1119332"/>
              <a:gd name="connsiteX149" fmla="*/ 809495 w 1383388"/>
              <a:gd name="connsiteY149" fmla="*/ 1046966 h 1119332"/>
              <a:gd name="connsiteX150" fmla="*/ 735878 w 1383388"/>
              <a:gd name="connsiteY150" fmla="*/ 1119332 h 1119332"/>
              <a:gd name="connsiteX151" fmla="*/ 679729 w 1383388"/>
              <a:gd name="connsiteY151" fmla="*/ 1091883 h 1119332"/>
              <a:gd name="connsiteX152" fmla="*/ 624828 w 1383388"/>
              <a:gd name="connsiteY152" fmla="*/ 1119332 h 1119332"/>
              <a:gd name="connsiteX153" fmla="*/ 554954 w 1383388"/>
              <a:gd name="connsiteY153" fmla="*/ 1066929 h 1119332"/>
              <a:gd name="connsiteX154" fmla="*/ 470106 w 1383388"/>
              <a:gd name="connsiteY154" fmla="*/ 1119332 h 1119332"/>
              <a:gd name="connsiteX155" fmla="*/ 391498 w 1383388"/>
              <a:gd name="connsiteY155" fmla="*/ 1078158 h 1119332"/>
              <a:gd name="connsiteX156" fmla="*/ 312889 w 1383388"/>
              <a:gd name="connsiteY156" fmla="*/ 1119332 h 1119332"/>
              <a:gd name="connsiteX157" fmla="*/ 216812 w 1383388"/>
              <a:gd name="connsiteY157" fmla="*/ 1023259 h 1119332"/>
              <a:gd name="connsiteX158" fmla="*/ 216812 w 1383388"/>
              <a:gd name="connsiteY158" fmla="*/ 876030 h 1119332"/>
              <a:gd name="connsiteX159" fmla="*/ 185618 w 1383388"/>
              <a:gd name="connsiteY159" fmla="*/ 876030 h 1119332"/>
              <a:gd name="connsiteX160" fmla="*/ 148186 w 1383388"/>
              <a:gd name="connsiteY160" fmla="*/ 858562 h 1119332"/>
              <a:gd name="connsiteX161" fmla="*/ 139452 w 1383388"/>
              <a:gd name="connsiteY161" fmla="*/ 817388 h 1119332"/>
              <a:gd name="connsiteX162" fmla="*/ 140699 w 1383388"/>
              <a:gd name="connsiteY162" fmla="*/ 816141 h 1119332"/>
              <a:gd name="connsiteX163" fmla="*/ 211821 w 1383388"/>
              <a:gd name="connsiteY163" fmla="*/ 601536 h 1119332"/>
              <a:gd name="connsiteX164" fmla="*/ 151929 w 1383388"/>
              <a:gd name="connsiteY164" fmla="*/ 711333 h 1119332"/>
              <a:gd name="connsiteX165" fmla="*/ 150681 w 1383388"/>
              <a:gd name="connsiteY165" fmla="*/ 712581 h 1119332"/>
              <a:gd name="connsiteX166" fmla="*/ 105762 w 1383388"/>
              <a:gd name="connsiteY166" fmla="*/ 746269 h 1119332"/>
              <a:gd name="connsiteX167" fmla="*/ 35888 w 1383388"/>
              <a:gd name="connsiteY167" fmla="*/ 733792 h 1119332"/>
              <a:gd name="connsiteX168" fmla="*/ 14676 w 1383388"/>
              <a:gd name="connsiteY168" fmla="*/ 620251 h 1119332"/>
              <a:gd name="connsiteX169" fmla="*/ 196848 w 1383388"/>
              <a:gd name="connsiteY169" fmla="*/ 300839 h 1119332"/>
              <a:gd name="connsiteX170" fmla="*/ 290430 w 1383388"/>
              <a:gd name="connsiteY170" fmla="*/ 247188 h 1119332"/>
              <a:gd name="connsiteX171" fmla="*/ 386720 w 1383388"/>
              <a:gd name="connsiteY171" fmla="*/ 40649 h 1119332"/>
              <a:gd name="connsiteX172" fmla="*/ 312847 w 1383388"/>
              <a:gd name="connsiteY172" fmla="*/ 114726 h 1119332"/>
              <a:gd name="connsiteX173" fmla="*/ 386720 w 1383388"/>
              <a:gd name="connsiteY173" fmla="*/ 188804 h 1119332"/>
              <a:gd name="connsiteX174" fmla="*/ 459361 w 1383388"/>
              <a:gd name="connsiteY174" fmla="*/ 114726 h 1119332"/>
              <a:gd name="connsiteX175" fmla="*/ 386720 w 1383388"/>
              <a:gd name="connsiteY175" fmla="*/ 40649 h 1119332"/>
              <a:gd name="connsiteX176" fmla="*/ 1004057 w 1383388"/>
              <a:gd name="connsiteY176" fmla="*/ 33243 h 1119332"/>
              <a:gd name="connsiteX177" fmla="*/ 929980 w 1383388"/>
              <a:gd name="connsiteY177" fmla="*/ 105884 h 1119332"/>
              <a:gd name="connsiteX178" fmla="*/ 1004057 w 1383388"/>
              <a:gd name="connsiteY178" fmla="*/ 179757 h 1119332"/>
              <a:gd name="connsiteX179" fmla="*/ 1079391 w 1383388"/>
              <a:gd name="connsiteY179" fmla="*/ 105884 h 1119332"/>
              <a:gd name="connsiteX180" fmla="*/ 1004057 w 1383388"/>
              <a:gd name="connsiteY180" fmla="*/ 33243 h 1119332"/>
              <a:gd name="connsiteX181" fmla="*/ 386720 w 1383388"/>
              <a:gd name="connsiteY181" fmla="*/ 5493 h 1119332"/>
              <a:gd name="connsiteX182" fmla="*/ 492604 w 1383388"/>
              <a:gd name="connsiteY182" fmla="*/ 114726 h 1119332"/>
              <a:gd name="connsiteX183" fmla="*/ 386720 w 1383388"/>
              <a:gd name="connsiteY183" fmla="*/ 223959 h 1119332"/>
              <a:gd name="connsiteX184" fmla="*/ 279604 w 1383388"/>
              <a:gd name="connsiteY184" fmla="*/ 114726 h 1119332"/>
              <a:gd name="connsiteX185" fmla="*/ 386720 w 1383388"/>
              <a:gd name="connsiteY185" fmla="*/ 5493 h 1119332"/>
              <a:gd name="connsiteX186" fmla="*/ 1004057 w 1383388"/>
              <a:gd name="connsiteY186" fmla="*/ 0 h 1119332"/>
              <a:gd name="connsiteX187" fmla="*/ 1113291 w 1383388"/>
              <a:gd name="connsiteY187" fmla="*/ 105884 h 1119332"/>
              <a:gd name="connsiteX188" fmla="*/ 1004057 w 1383388"/>
              <a:gd name="connsiteY188" fmla="*/ 213000 h 1119332"/>
              <a:gd name="connsiteX189" fmla="*/ 894824 w 1383388"/>
              <a:gd name="connsiteY189" fmla="*/ 105884 h 1119332"/>
              <a:gd name="connsiteX190" fmla="*/ 1004057 w 1383388"/>
              <a:gd name="connsiteY190" fmla="*/ 0 h 111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1383388" h="1119332">
                <a:moveTo>
                  <a:pt x="582404" y="524178"/>
                </a:moveTo>
                <a:cubicBezTo>
                  <a:pt x="557449" y="524178"/>
                  <a:pt x="547467" y="530417"/>
                  <a:pt x="539981" y="546637"/>
                </a:cubicBezTo>
                <a:lnTo>
                  <a:pt x="476345" y="755003"/>
                </a:lnTo>
                <a:cubicBezTo>
                  <a:pt x="471354" y="769975"/>
                  <a:pt x="468859" y="788691"/>
                  <a:pt x="485079" y="798673"/>
                </a:cubicBezTo>
                <a:cubicBezTo>
                  <a:pt x="492566" y="802416"/>
                  <a:pt x="501300" y="803663"/>
                  <a:pt x="510034" y="801168"/>
                </a:cubicBezTo>
                <a:lnTo>
                  <a:pt x="554954" y="600288"/>
                </a:lnTo>
                <a:cubicBezTo>
                  <a:pt x="556201" y="590306"/>
                  <a:pt x="566183" y="585315"/>
                  <a:pt x="574918" y="586563"/>
                </a:cubicBezTo>
                <a:cubicBezTo>
                  <a:pt x="583652" y="589059"/>
                  <a:pt x="589891" y="599040"/>
                  <a:pt x="587395" y="607774"/>
                </a:cubicBezTo>
                <a:lnTo>
                  <a:pt x="529999" y="869792"/>
                </a:lnTo>
                <a:cubicBezTo>
                  <a:pt x="529999" y="872287"/>
                  <a:pt x="531246" y="873535"/>
                  <a:pt x="531246" y="873535"/>
                </a:cubicBezTo>
                <a:cubicBezTo>
                  <a:pt x="531246" y="873535"/>
                  <a:pt x="533742" y="876030"/>
                  <a:pt x="534990" y="876030"/>
                </a:cubicBezTo>
                <a:lnTo>
                  <a:pt x="568679" y="876030"/>
                </a:lnTo>
                <a:cubicBezTo>
                  <a:pt x="578661" y="876030"/>
                  <a:pt x="586147" y="883516"/>
                  <a:pt x="586147" y="892250"/>
                </a:cubicBezTo>
                <a:lnTo>
                  <a:pt x="586147" y="1016404"/>
                </a:lnTo>
                <a:lnTo>
                  <a:pt x="586147" y="1046966"/>
                </a:lnTo>
                <a:cubicBezTo>
                  <a:pt x="586147" y="1068177"/>
                  <a:pt x="603616" y="1084397"/>
                  <a:pt x="624828" y="1084397"/>
                </a:cubicBezTo>
                <a:cubicBezTo>
                  <a:pt x="647287" y="1084397"/>
                  <a:pt x="663508" y="1064433"/>
                  <a:pt x="663508" y="1046966"/>
                </a:cubicBezTo>
                <a:lnTo>
                  <a:pt x="663508" y="971075"/>
                </a:lnTo>
                <a:lnTo>
                  <a:pt x="663508" y="892250"/>
                </a:lnTo>
                <a:cubicBezTo>
                  <a:pt x="663508" y="883516"/>
                  <a:pt x="670995" y="876030"/>
                  <a:pt x="679729" y="876030"/>
                </a:cubicBezTo>
                <a:cubicBezTo>
                  <a:pt x="690959" y="876030"/>
                  <a:pt x="698445" y="883516"/>
                  <a:pt x="698445" y="892250"/>
                </a:cubicBezTo>
                <a:lnTo>
                  <a:pt x="698445" y="950603"/>
                </a:lnTo>
                <a:lnTo>
                  <a:pt x="698445" y="1046966"/>
                </a:lnTo>
                <a:cubicBezTo>
                  <a:pt x="698445" y="1068177"/>
                  <a:pt x="714666" y="1084397"/>
                  <a:pt x="735878" y="1084397"/>
                </a:cubicBezTo>
                <a:cubicBezTo>
                  <a:pt x="757090" y="1084397"/>
                  <a:pt x="774558" y="1068177"/>
                  <a:pt x="774558" y="1046966"/>
                </a:cubicBezTo>
                <a:lnTo>
                  <a:pt x="774558" y="906006"/>
                </a:lnTo>
                <a:lnTo>
                  <a:pt x="774558" y="892250"/>
                </a:lnTo>
                <a:cubicBezTo>
                  <a:pt x="774558" y="883516"/>
                  <a:pt x="782045" y="876030"/>
                  <a:pt x="792027" y="876030"/>
                </a:cubicBezTo>
                <a:lnTo>
                  <a:pt x="825716" y="876030"/>
                </a:lnTo>
                <a:cubicBezTo>
                  <a:pt x="828212" y="876030"/>
                  <a:pt x="829460" y="873535"/>
                  <a:pt x="829460" y="873535"/>
                </a:cubicBezTo>
                <a:cubicBezTo>
                  <a:pt x="830707" y="873535"/>
                  <a:pt x="830707" y="872287"/>
                  <a:pt x="830707" y="869792"/>
                </a:cubicBezTo>
                <a:lnTo>
                  <a:pt x="773311" y="607774"/>
                </a:lnTo>
                <a:cubicBezTo>
                  <a:pt x="770815" y="599040"/>
                  <a:pt x="777054" y="589059"/>
                  <a:pt x="785788" y="586563"/>
                </a:cubicBezTo>
                <a:cubicBezTo>
                  <a:pt x="795770" y="585315"/>
                  <a:pt x="804504" y="590306"/>
                  <a:pt x="807000" y="600288"/>
                </a:cubicBezTo>
                <a:lnTo>
                  <a:pt x="850671" y="801168"/>
                </a:lnTo>
                <a:cubicBezTo>
                  <a:pt x="858158" y="803663"/>
                  <a:pt x="868140" y="802416"/>
                  <a:pt x="875626" y="798673"/>
                </a:cubicBezTo>
                <a:cubicBezTo>
                  <a:pt x="884361" y="793682"/>
                  <a:pt x="894343" y="784948"/>
                  <a:pt x="884361" y="755003"/>
                </a:cubicBezTo>
                <a:lnTo>
                  <a:pt x="819478" y="537903"/>
                </a:lnTo>
                <a:cubicBezTo>
                  <a:pt x="814487" y="526673"/>
                  <a:pt x="797018" y="524178"/>
                  <a:pt x="783293" y="524178"/>
                </a:cubicBezTo>
                <a:close/>
                <a:moveTo>
                  <a:pt x="679729" y="298344"/>
                </a:moveTo>
                <a:cubicBezTo>
                  <a:pt x="641049" y="298344"/>
                  <a:pt x="607359" y="330784"/>
                  <a:pt x="607359" y="370711"/>
                </a:cubicBezTo>
                <a:cubicBezTo>
                  <a:pt x="607359" y="410637"/>
                  <a:pt x="641049" y="443077"/>
                  <a:pt x="679729" y="443077"/>
                </a:cubicBezTo>
                <a:cubicBezTo>
                  <a:pt x="720905" y="443077"/>
                  <a:pt x="752099" y="410637"/>
                  <a:pt x="752099" y="370711"/>
                </a:cubicBezTo>
                <a:cubicBezTo>
                  <a:pt x="752099" y="330784"/>
                  <a:pt x="720905" y="298344"/>
                  <a:pt x="679729" y="298344"/>
                </a:cubicBezTo>
                <a:close/>
                <a:moveTo>
                  <a:pt x="869388" y="280876"/>
                </a:moveTo>
                <a:cubicBezTo>
                  <a:pt x="833203" y="280876"/>
                  <a:pt x="799513" y="295848"/>
                  <a:pt x="775806" y="322050"/>
                </a:cubicBezTo>
                <a:cubicBezTo>
                  <a:pt x="783293" y="335775"/>
                  <a:pt x="787036" y="353243"/>
                  <a:pt x="787036" y="370711"/>
                </a:cubicBezTo>
                <a:cubicBezTo>
                  <a:pt x="787036" y="418123"/>
                  <a:pt x="757090" y="458050"/>
                  <a:pt x="713418" y="471775"/>
                </a:cubicBezTo>
                <a:lnTo>
                  <a:pt x="708427" y="490490"/>
                </a:lnTo>
                <a:lnTo>
                  <a:pt x="783293" y="490490"/>
                </a:lnTo>
                <a:cubicBezTo>
                  <a:pt x="793275" y="490490"/>
                  <a:pt x="802009" y="490490"/>
                  <a:pt x="808248" y="492985"/>
                </a:cubicBezTo>
                <a:lnTo>
                  <a:pt x="830707" y="421866"/>
                </a:lnTo>
                <a:cubicBezTo>
                  <a:pt x="834451" y="414380"/>
                  <a:pt x="841937" y="408142"/>
                  <a:pt x="849424" y="409389"/>
                </a:cubicBezTo>
                <a:cubicBezTo>
                  <a:pt x="858158" y="411885"/>
                  <a:pt x="864397" y="418123"/>
                  <a:pt x="864397" y="426857"/>
                </a:cubicBezTo>
                <a:lnTo>
                  <a:pt x="864397" y="566600"/>
                </a:lnTo>
                <a:lnTo>
                  <a:pt x="918050" y="745021"/>
                </a:lnTo>
                <a:cubicBezTo>
                  <a:pt x="929280" y="783700"/>
                  <a:pt x="921793" y="811150"/>
                  <a:pt x="893095" y="828618"/>
                </a:cubicBezTo>
                <a:cubicBezTo>
                  <a:pt x="884361" y="833608"/>
                  <a:pt x="874379" y="836104"/>
                  <a:pt x="864397" y="837351"/>
                </a:cubicBezTo>
                <a:lnTo>
                  <a:pt x="864397" y="861058"/>
                </a:lnTo>
                <a:cubicBezTo>
                  <a:pt x="865644" y="867296"/>
                  <a:pt x="865644" y="873535"/>
                  <a:pt x="864397" y="879773"/>
                </a:cubicBezTo>
                <a:lnTo>
                  <a:pt x="864397" y="1023259"/>
                </a:lnTo>
                <a:cubicBezTo>
                  <a:pt x="864397" y="1056947"/>
                  <a:pt x="891847" y="1084397"/>
                  <a:pt x="925537" y="1084397"/>
                </a:cubicBezTo>
                <a:cubicBezTo>
                  <a:pt x="959226" y="1084397"/>
                  <a:pt x="986677" y="1056947"/>
                  <a:pt x="986677" y="1023259"/>
                </a:cubicBezTo>
                <a:lnTo>
                  <a:pt x="986677" y="682636"/>
                </a:lnTo>
                <a:cubicBezTo>
                  <a:pt x="986677" y="673902"/>
                  <a:pt x="994163" y="665168"/>
                  <a:pt x="1004145" y="665168"/>
                </a:cubicBezTo>
                <a:cubicBezTo>
                  <a:pt x="1014127" y="665168"/>
                  <a:pt x="1021614" y="673902"/>
                  <a:pt x="1021614" y="682636"/>
                </a:cubicBezTo>
                <a:lnTo>
                  <a:pt x="1021614" y="1023259"/>
                </a:lnTo>
                <a:cubicBezTo>
                  <a:pt x="1021614" y="1056947"/>
                  <a:pt x="1049064" y="1084397"/>
                  <a:pt x="1082754" y="1084397"/>
                </a:cubicBezTo>
                <a:cubicBezTo>
                  <a:pt x="1116443" y="1084397"/>
                  <a:pt x="1143894" y="1056947"/>
                  <a:pt x="1143894" y="1023259"/>
                </a:cubicBezTo>
                <a:lnTo>
                  <a:pt x="1143894" y="682636"/>
                </a:lnTo>
                <a:lnTo>
                  <a:pt x="1143894" y="441830"/>
                </a:lnTo>
                <a:cubicBezTo>
                  <a:pt x="1143894" y="433096"/>
                  <a:pt x="1150132" y="425610"/>
                  <a:pt x="1158867" y="423114"/>
                </a:cubicBezTo>
                <a:cubicBezTo>
                  <a:pt x="1167601" y="423114"/>
                  <a:pt x="1175087" y="428105"/>
                  <a:pt x="1177583" y="435591"/>
                </a:cubicBezTo>
                <a:lnTo>
                  <a:pt x="1254944" y="682636"/>
                </a:lnTo>
                <a:cubicBezTo>
                  <a:pt x="1261182" y="703847"/>
                  <a:pt x="1279899" y="717572"/>
                  <a:pt x="1301111" y="717572"/>
                </a:cubicBezTo>
                <a:cubicBezTo>
                  <a:pt x="1306102" y="717572"/>
                  <a:pt x="1309845" y="717572"/>
                  <a:pt x="1314836" y="716324"/>
                </a:cubicBezTo>
                <a:cubicBezTo>
                  <a:pt x="1339791" y="708838"/>
                  <a:pt x="1354764" y="681389"/>
                  <a:pt x="1347278" y="656435"/>
                </a:cubicBezTo>
                <a:lnTo>
                  <a:pt x="1259935" y="374454"/>
                </a:lnTo>
                <a:cubicBezTo>
                  <a:pt x="1243714" y="320802"/>
                  <a:pt x="1192556" y="280876"/>
                  <a:pt x="1135159" y="280876"/>
                </a:cubicBezTo>
                <a:close/>
                <a:moveTo>
                  <a:pt x="290430" y="280876"/>
                </a:moveTo>
                <a:cubicBezTo>
                  <a:pt x="264227" y="280876"/>
                  <a:pt x="240520" y="295848"/>
                  <a:pt x="226794" y="318307"/>
                </a:cubicBezTo>
                <a:lnTo>
                  <a:pt x="43374" y="637719"/>
                </a:lnTo>
                <a:cubicBezTo>
                  <a:pt x="43374" y="637719"/>
                  <a:pt x="43374" y="637719"/>
                  <a:pt x="43374" y="638967"/>
                </a:cubicBezTo>
                <a:cubicBezTo>
                  <a:pt x="27154" y="660178"/>
                  <a:pt x="33392" y="691370"/>
                  <a:pt x="55852" y="706343"/>
                </a:cubicBezTo>
                <a:cubicBezTo>
                  <a:pt x="67082" y="715077"/>
                  <a:pt x="82055" y="716324"/>
                  <a:pt x="97028" y="712581"/>
                </a:cubicBezTo>
                <a:cubicBezTo>
                  <a:pt x="107010" y="710086"/>
                  <a:pt x="115744" y="702600"/>
                  <a:pt x="121983" y="695113"/>
                </a:cubicBezTo>
                <a:lnTo>
                  <a:pt x="275457" y="413132"/>
                </a:lnTo>
                <a:cubicBezTo>
                  <a:pt x="279200" y="405646"/>
                  <a:pt x="289182" y="401903"/>
                  <a:pt x="297916" y="405646"/>
                </a:cubicBezTo>
                <a:cubicBezTo>
                  <a:pt x="305403" y="409389"/>
                  <a:pt x="309146" y="418123"/>
                  <a:pt x="306651" y="426857"/>
                </a:cubicBezTo>
                <a:lnTo>
                  <a:pt x="171893" y="826122"/>
                </a:lnTo>
                <a:cubicBezTo>
                  <a:pt x="170645" y="829865"/>
                  <a:pt x="173141" y="833608"/>
                  <a:pt x="175636" y="837351"/>
                </a:cubicBezTo>
                <a:cubicBezTo>
                  <a:pt x="176884" y="839847"/>
                  <a:pt x="181875" y="842342"/>
                  <a:pt x="185618" y="842342"/>
                </a:cubicBezTo>
                <a:lnTo>
                  <a:pt x="225547" y="842342"/>
                </a:lnTo>
                <a:cubicBezTo>
                  <a:pt x="240520" y="842342"/>
                  <a:pt x="251749" y="853572"/>
                  <a:pt x="251749" y="867296"/>
                </a:cubicBezTo>
                <a:lnTo>
                  <a:pt x="251749" y="1023259"/>
                </a:lnTo>
                <a:cubicBezTo>
                  <a:pt x="251749" y="1056947"/>
                  <a:pt x="279200" y="1084397"/>
                  <a:pt x="312889" y="1084397"/>
                </a:cubicBezTo>
                <a:cubicBezTo>
                  <a:pt x="346579" y="1084397"/>
                  <a:pt x="374029" y="1056947"/>
                  <a:pt x="374029" y="1023259"/>
                </a:cubicBezTo>
                <a:lnTo>
                  <a:pt x="374029" y="822379"/>
                </a:lnTo>
                <a:cubicBezTo>
                  <a:pt x="374029" y="812397"/>
                  <a:pt x="381516" y="804911"/>
                  <a:pt x="391498" y="804911"/>
                </a:cubicBezTo>
                <a:cubicBezTo>
                  <a:pt x="400232" y="804911"/>
                  <a:pt x="408966" y="812397"/>
                  <a:pt x="408966" y="822379"/>
                </a:cubicBezTo>
                <a:lnTo>
                  <a:pt x="408966" y="1023259"/>
                </a:lnTo>
                <a:cubicBezTo>
                  <a:pt x="408966" y="1056947"/>
                  <a:pt x="436417" y="1084397"/>
                  <a:pt x="470106" y="1084397"/>
                </a:cubicBezTo>
                <a:cubicBezTo>
                  <a:pt x="486951" y="1084397"/>
                  <a:pt x="502236" y="1077534"/>
                  <a:pt x="513310" y="1066461"/>
                </a:cubicBezTo>
                <a:lnTo>
                  <a:pt x="521550" y="1054254"/>
                </a:lnTo>
                <a:lnTo>
                  <a:pt x="526431" y="1047024"/>
                </a:lnTo>
                <a:cubicBezTo>
                  <a:pt x="529531" y="1039713"/>
                  <a:pt x="531246" y="1031681"/>
                  <a:pt x="531246" y="1023259"/>
                </a:cubicBezTo>
                <a:lnTo>
                  <a:pt x="531246" y="909718"/>
                </a:lnTo>
                <a:cubicBezTo>
                  <a:pt x="521264" y="908471"/>
                  <a:pt x="511282" y="903480"/>
                  <a:pt x="503796" y="894746"/>
                </a:cubicBezTo>
                <a:cubicBezTo>
                  <a:pt x="497557" y="886012"/>
                  <a:pt x="493814" y="873535"/>
                  <a:pt x="497557" y="861058"/>
                </a:cubicBezTo>
                <a:lnTo>
                  <a:pt x="502548" y="837351"/>
                </a:lnTo>
                <a:cubicBezTo>
                  <a:pt x="501300" y="837351"/>
                  <a:pt x="501300" y="837351"/>
                  <a:pt x="500052" y="837351"/>
                </a:cubicBezTo>
                <a:cubicBezTo>
                  <a:pt x="488823" y="837351"/>
                  <a:pt x="477593" y="833608"/>
                  <a:pt x="468859" y="828618"/>
                </a:cubicBezTo>
                <a:cubicBezTo>
                  <a:pt x="440160" y="812397"/>
                  <a:pt x="431426" y="781205"/>
                  <a:pt x="443904" y="743774"/>
                </a:cubicBezTo>
                <a:lnTo>
                  <a:pt x="507539" y="534160"/>
                </a:lnTo>
                <a:cubicBezTo>
                  <a:pt x="508787" y="530417"/>
                  <a:pt x="511282" y="525426"/>
                  <a:pt x="513778" y="521683"/>
                </a:cubicBezTo>
                <a:lnTo>
                  <a:pt x="483832" y="425610"/>
                </a:lnTo>
                <a:cubicBezTo>
                  <a:pt x="481336" y="418123"/>
                  <a:pt x="485079" y="408142"/>
                  <a:pt x="493814" y="405646"/>
                </a:cubicBezTo>
                <a:cubicBezTo>
                  <a:pt x="501300" y="401903"/>
                  <a:pt x="511282" y="405646"/>
                  <a:pt x="515025" y="413132"/>
                </a:cubicBezTo>
                <a:lnTo>
                  <a:pt x="556201" y="492985"/>
                </a:lnTo>
                <a:cubicBezTo>
                  <a:pt x="563688" y="490490"/>
                  <a:pt x="573670" y="490490"/>
                  <a:pt x="582404" y="490490"/>
                </a:cubicBezTo>
                <a:lnTo>
                  <a:pt x="648535" y="490490"/>
                </a:lnTo>
                <a:lnTo>
                  <a:pt x="634810" y="466784"/>
                </a:lnTo>
                <a:cubicBezTo>
                  <a:pt x="599873" y="450564"/>
                  <a:pt x="573670" y="413132"/>
                  <a:pt x="573670" y="370711"/>
                </a:cubicBezTo>
                <a:cubicBezTo>
                  <a:pt x="573670" y="368215"/>
                  <a:pt x="573670" y="365720"/>
                  <a:pt x="573670" y="363224"/>
                </a:cubicBezTo>
                <a:lnTo>
                  <a:pt x="547467" y="317059"/>
                </a:lnTo>
                <a:cubicBezTo>
                  <a:pt x="533742" y="294601"/>
                  <a:pt x="508787" y="280876"/>
                  <a:pt x="483832" y="280876"/>
                </a:cubicBezTo>
                <a:close/>
                <a:moveTo>
                  <a:pt x="290430" y="247188"/>
                </a:moveTo>
                <a:lnTo>
                  <a:pt x="483832" y="247188"/>
                </a:lnTo>
                <a:cubicBezTo>
                  <a:pt x="521264" y="247188"/>
                  <a:pt x="556201" y="267151"/>
                  <a:pt x="576165" y="299592"/>
                </a:cubicBezTo>
                <a:lnTo>
                  <a:pt x="587395" y="319555"/>
                </a:lnTo>
                <a:cubicBezTo>
                  <a:pt x="606112" y="285867"/>
                  <a:pt x="641049" y="263408"/>
                  <a:pt x="679729" y="263408"/>
                </a:cubicBezTo>
                <a:cubicBezTo>
                  <a:pt x="709675" y="263408"/>
                  <a:pt x="735878" y="274637"/>
                  <a:pt x="754594" y="294601"/>
                </a:cubicBezTo>
                <a:cubicBezTo>
                  <a:pt x="784540" y="264656"/>
                  <a:pt x="825716" y="247188"/>
                  <a:pt x="869388" y="247188"/>
                </a:cubicBezTo>
                <a:lnTo>
                  <a:pt x="1135159" y="247188"/>
                </a:lnTo>
                <a:cubicBezTo>
                  <a:pt x="1207529" y="247188"/>
                  <a:pt x="1272412" y="295848"/>
                  <a:pt x="1293624" y="364472"/>
                </a:cubicBezTo>
                <a:lnTo>
                  <a:pt x="1379719" y="646453"/>
                </a:lnTo>
                <a:cubicBezTo>
                  <a:pt x="1393444" y="690123"/>
                  <a:pt x="1367242" y="736288"/>
                  <a:pt x="1324818" y="748765"/>
                </a:cubicBezTo>
                <a:cubicBezTo>
                  <a:pt x="1316084" y="751260"/>
                  <a:pt x="1308597" y="752508"/>
                  <a:pt x="1301111" y="752508"/>
                </a:cubicBezTo>
                <a:cubicBezTo>
                  <a:pt x="1264926" y="752508"/>
                  <a:pt x="1231236" y="728801"/>
                  <a:pt x="1222502" y="693866"/>
                </a:cubicBezTo>
                <a:lnTo>
                  <a:pt x="1178831" y="552875"/>
                </a:lnTo>
                <a:lnTo>
                  <a:pt x="1178831" y="682636"/>
                </a:lnTo>
                <a:lnTo>
                  <a:pt x="1178831" y="1023259"/>
                </a:lnTo>
                <a:cubicBezTo>
                  <a:pt x="1178831" y="1075663"/>
                  <a:pt x="1136407" y="1119332"/>
                  <a:pt x="1082754" y="1119332"/>
                </a:cubicBezTo>
                <a:cubicBezTo>
                  <a:pt x="1050312" y="1119332"/>
                  <a:pt x="1021614" y="1103112"/>
                  <a:pt x="1004145" y="1078158"/>
                </a:cubicBezTo>
                <a:cubicBezTo>
                  <a:pt x="986677" y="1103112"/>
                  <a:pt x="957978" y="1119332"/>
                  <a:pt x="925537" y="1119332"/>
                </a:cubicBezTo>
                <a:cubicBezTo>
                  <a:pt x="873131" y="1119332"/>
                  <a:pt x="829460" y="1075663"/>
                  <a:pt x="829460" y="1023259"/>
                </a:cubicBezTo>
                <a:lnTo>
                  <a:pt x="829460" y="909718"/>
                </a:lnTo>
                <a:cubicBezTo>
                  <a:pt x="829460" y="909718"/>
                  <a:pt x="828212" y="909718"/>
                  <a:pt x="825716" y="909718"/>
                </a:cubicBezTo>
                <a:lnTo>
                  <a:pt x="809495" y="909718"/>
                </a:lnTo>
                <a:lnTo>
                  <a:pt x="809495" y="1046966"/>
                </a:lnTo>
                <a:cubicBezTo>
                  <a:pt x="809495" y="1085644"/>
                  <a:pt x="777054" y="1119332"/>
                  <a:pt x="735878" y="1119332"/>
                </a:cubicBezTo>
                <a:cubicBezTo>
                  <a:pt x="713418" y="1119332"/>
                  <a:pt x="693454" y="1109351"/>
                  <a:pt x="679729" y="1091883"/>
                </a:cubicBezTo>
                <a:cubicBezTo>
                  <a:pt x="666004" y="1108103"/>
                  <a:pt x="647287" y="1119332"/>
                  <a:pt x="624828" y="1119332"/>
                </a:cubicBezTo>
                <a:cubicBezTo>
                  <a:pt x="592386" y="1119332"/>
                  <a:pt x="563688" y="1096874"/>
                  <a:pt x="554954" y="1066929"/>
                </a:cubicBezTo>
                <a:cubicBezTo>
                  <a:pt x="538733" y="1096874"/>
                  <a:pt x="507539" y="1119332"/>
                  <a:pt x="470106" y="1119332"/>
                </a:cubicBezTo>
                <a:cubicBezTo>
                  <a:pt x="437665" y="1119332"/>
                  <a:pt x="408966" y="1103112"/>
                  <a:pt x="391498" y="1078158"/>
                </a:cubicBezTo>
                <a:cubicBezTo>
                  <a:pt x="374029" y="1103112"/>
                  <a:pt x="345331" y="1119332"/>
                  <a:pt x="312889" y="1119332"/>
                </a:cubicBezTo>
                <a:cubicBezTo>
                  <a:pt x="260484" y="1119332"/>
                  <a:pt x="216812" y="1075663"/>
                  <a:pt x="216812" y="1023259"/>
                </a:cubicBezTo>
                <a:lnTo>
                  <a:pt x="216812" y="876030"/>
                </a:lnTo>
                <a:lnTo>
                  <a:pt x="185618" y="876030"/>
                </a:lnTo>
                <a:cubicBezTo>
                  <a:pt x="170645" y="876030"/>
                  <a:pt x="156920" y="869792"/>
                  <a:pt x="148186" y="858562"/>
                </a:cubicBezTo>
                <a:cubicBezTo>
                  <a:pt x="139452" y="846085"/>
                  <a:pt x="135708" y="831113"/>
                  <a:pt x="139452" y="817388"/>
                </a:cubicBezTo>
                <a:cubicBezTo>
                  <a:pt x="139452" y="817388"/>
                  <a:pt x="139452" y="816141"/>
                  <a:pt x="140699" y="816141"/>
                </a:cubicBezTo>
                <a:lnTo>
                  <a:pt x="211821" y="601536"/>
                </a:lnTo>
                <a:lnTo>
                  <a:pt x="151929" y="711333"/>
                </a:lnTo>
                <a:cubicBezTo>
                  <a:pt x="151929" y="712581"/>
                  <a:pt x="150681" y="712581"/>
                  <a:pt x="150681" y="712581"/>
                </a:cubicBezTo>
                <a:cubicBezTo>
                  <a:pt x="140699" y="728801"/>
                  <a:pt x="124478" y="740031"/>
                  <a:pt x="105762" y="746269"/>
                </a:cubicBezTo>
                <a:cubicBezTo>
                  <a:pt x="82055" y="752508"/>
                  <a:pt x="55852" y="747517"/>
                  <a:pt x="35888" y="733792"/>
                </a:cubicBezTo>
                <a:cubicBezTo>
                  <a:pt x="-1545" y="708838"/>
                  <a:pt x="-11527" y="657682"/>
                  <a:pt x="14676" y="620251"/>
                </a:cubicBezTo>
                <a:lnTo>
                  <a:pt x="196848" y="300839"/>
                </a:lnTo>
                <a:cubicBezTo>
                  <a:pt x="216812" y="268399"/>
                  <a:pt x="251749" y="247188"/>
                  <a:pt x="290430" y="247188"/>
                </a:cubicBezTo>
                <a:close/>
                <a:moveTo>
                  <a:pt x="386720" y="40649"/>
                </a:moveTo>
                <a:cubicBezTo>
                  <a:pt x="346090" y="40649"/>
                  <a:pt x="312847" y="74548"/>
                  <a:pt x="312847" y="114726"/>
                </a:cubicBezTo>
                <a:cubicBezTo>
                  <a:pt x="312847" y="156160"/>
                  <a:pt x="346090" y="188804"/>
                  <a:pt x="386720" y="188804"/>
                </a:cubicBezTo>
                <a:cubicBezTo>
                  <a:pt x="427350" y="188804"/>
                  <a:pt x="459361" y="156160"/>
                  <a:pt x="459361" y="114726"/>
                </a:cubicBezTo>
                <a:cubicBezTo>
                  <a:pt x="459361" y="74548"/>
                  <a:pt x="427350" y="40649"/>
                  <a:pt x="386720" y="40649"/>
                </a:cubicBezTo>
                <a:close/>
                <a:moveTo>
                  <a:pt x="1004057" y="33243"/>
                </a:moveTo>
                <a:cubicBezTo>
                  <a:pt x="962624" y="33243"/>
                  <a:pt x="929980" y="66485"/>
                  <a:pt x="929980" y="105884"/>
                </a:cubicBezTo>
                <a:cubicBezTo>
                  <a:pt x="929980" y="147746"/>
                  <a:pt x="962624" y="179757"/>
                  <a:pt x="1004057" y="179757"/>
                </a:cubicBezTo>
                <a:cubicBezTo>
                  <a:pt x="1045491" y="179757"/>
                  <a:pt x="1079391" y="147746"/>
                  <a:pt x="1079391" y="105884"/>
                </a:cubicBezTo>
                <a:cubicBezTo>
                  <a:pt x="1079391" y="66485"/>
                  <a:pt x="1045491" y="33243"/>
                  <a:pt x="1004057" y="33243"/>
                </a:cubicBezTo>
                <a:close/>
                <a:moveTo>
                  <a:pt x="386720" y="5493"/>
                </a:moveTo>
                <a:cubicBezTo>
                  <a:pt x="444587" y="5493"/>
                  <a:pt x="492604" y="55715"/>
                  <a:pt x="492604" y="114726"/>
                </a:cubicBezTo>
                <a:cubicBezTo>
                  <a:pt x="492604" y="176248"/>
                  <a:pt x="444587" y="223959"/>
                  <a:pt x="386720" y="223959"/>
                </a:cubicBezTo>
                <a:cubicBezTo>
                  <a:pt x="327622" y="223959"/>
                  <a:pt x="279604" y="176248"/>
                  <a:pt x="279604" y="114726"/>
                </a:cubicBezTo>
                <a:cubicBezTo>
                  <a:pt x="279604" y="55715"/>
                  <a:pt x="327622" y="5493"/>
                  <a:pt x="386720" y="5493"/>
                </a:cubicBezTo>
                <a:close/>
                <a:moveTo>
                  <a:pt x="1004057" y="0"/>
                </a:moveTo>
                <a:cubicBezTo>
                  <a:pt x="1064324" y="0"/>
                  <a:pt x="1113291" y="48017"/>
                  <a:pt x="1113291" y="105884"/>
                </a:cubicBezTo>
                <a:cubicBezTo>
                  <a:pt x="1113291" y="166214"/>
                  <a:pt x="1064324" y="213000"/>
                  <a:pt x="1004057" y="213000"/>
                </a:cubicBezTo>
                <a:cubicBezTo>
                  <a:pt x="943791" y="213000"/>
                  <a:pt x="894824" y="166214"/>
                  <a:pt x="894824" y="105884"/>
                </a:cubicBezTo>
                <a:cubicBezTo>
                  <a:pt x="894824" y="48017"/>
                  <a:pt x="943791" y="0"/>
                  <a:pt x="1004057"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0" name="Freeform 29">
            <a:extLst>
              <a:ext uri="{FF2B5EF4-FFF2-40B4-BE49-F238E27FC236}">
                <a16:creationId xmlns:a16="http://schemas.microsoft.com/office/drawing/2014/main" id="{999F71A8-F961-6C45-90DE-4B3C5219EEC3}"/>
              </a:ext>
            </a:extLst>
          </p:cNvPr>
          <p:cNvSpPr>
            <a:spLocks noChangeArrowheads="1"/>
          </p:cNvSpPr>
          <p:nvPr/>
        </p:nvSpPr>
        <p:spPr bwMode="auto">
          <a:xfrm>
            <a:off x="1893327" y="5569384"/>
            <a:ext cx="1178770" cy="1234692"/>
          </a:xfrm>
          <a:custGeom>
            <a:avLst/>
            <a:gdLst>
              <a:gd name="connsiteX0" fmla="*/ 542302 w 1178770"/>
              <a:gd name="connsiteY0" fmla="*/ 924775 h 1234692"/>
              <a:gd name="connsiteX1" fmla="*/ 509897 w 1178770"/>
              <a:gd name="connsiteY1" fmla="*/ 957135 h 1234692"/>
              <a:gd name="connsiteX2" fmla="*/ 509897 w 1178770"/>
              <a:gd name="connsiteY2" fmla="*/ 1201087 h 1234692"/>
              <a:gd name="connsiteX3" fmla="*/ 669426 w 1178770"/>
              <a:gd name="connsiteY3" fmla="*/ 1201087 h 1234692"/>
              <a:gd name="connsiteX4" fmla="*/ 669426 w 1178770"/>
              <a:gd name="connsiteY4" fmla="*/ 957135 h 1234692"/>
              <a:gd name="connsiteX5" fmla="*/ 637022 w 1178770"/>
              <a:gd name="connsiteY5" fmla="*/ 924775 h 1234692"/>
              <a:gd name="connsiteX6" fmla="*/ 470869 w 1178770"/>
              <a:gd name="connsiteY6" fmla="*/ 658090 h 1234692"/>
              <a:gd name="connsiteX7" fmla="*/ 470869 w 1178770"/>
              <a:gd name="connsiteY7" fmla="*/ 688276 h 1234692"/>
              <a:gd name="connsiteX8" fmla="*/ 483373 w 1178770"/>
              <a:gd name="connsiteY8" fmla="*/ 700853 h 1234692"/>
              <a:gd name="connsiteX9" fmla="*/ 695950 w 1178770"/>
              <a:gd name="connsiteY9" fmla="*/ 700853 h 1234692"/>
              <a:gd name="connsiteX10" fmla="*/ 708455 w 1178770"/>
              <a:gd name="connsiteY10" fmla="*/ 688276 h 1234692"/>
              <a:gd name="connsiteX11" fmla="*/ 708455 w 1178770"/>
              <a:gd name="connsiteY11" fmla="*/ 658090 h 1234692"/>
              <a:gd name="connsiteX12" fmla="*/ 607168 w 1178770"/>
              <a:gd name="connsiteY12" fmla="*/ 500871 h 1234692"/>
              <a:gd name="connsiteX13" fmla="*/ 607168 w 1178770"/>
              <a:gd name="connsiteY13" fmla="*/ 622873 h 1234692"/>
              <a:gd name="connsiteX14" fmla="*/ 708455 w 1178770"/>
              <a:gd name="connsiteY14" fmla="*/ 622873 h 1234692"/>
              <a:gd name="connsiteX15" fmla="*/ 708455 w 1178770"/>
              <a:gd name="connsiteY15" fmla="*/ 541119 h 1234692"/>
              <a:gd name="connsiteX16" fmla="*/ 668440 w 1178770"/>
              <a:gd name="connsiteY16" fmla="*/ 500871 h 1234692"/>
              <a:gd name="connsiteX17" fmla="*/ 510883 w 1178770"/>
              <a:gd name="connsiteY17" fmla="*/ 500871 h 1234692"/>
              <a:gd name="connsiteX18" fmla="*/ 470869 w 1178770"/>
              <a:gd name="connsiteY18" fmla="*/ 541119 h 1234692"/>
              <a:gd name="connsiteX19" fmla="*/ 470869 w 1178770"/>
              <a:gd name="connsiteY19" fmla="*/ 622873 h 1234692"/>
              <a:gd name="connsiteX20" fmla="*/ 572155 w 1178770"/>
              <a:gd name="connsiteY20" fmla="*/ 622873 h 1234692"/>
              <a:gd name="connsiteX21" fmla="*/ 572155 w 1178770"/>
              <a:gd name="connsiteY21" fmla="*/ 500871 h 1234692"/>
              <a:gd name="connsiteX22" fmla="*/ 510883 w 1178770"/>
              <a:gd name="connsiteY22" fmla="*/ 466912 h 1234692"/>
              <a:gd name="connsiteX23" fmla="*/ 668440 w 1178770"/>
              <a:gd name="connsiteY23" fmla="*/ 466912 h 1234692"/>
              <a:gd name="connsiteX24" fmla="*/ 742217 w 1178770"/>
              <a:gd name="connsiteY24" fmla="*/ 541119 h 1234692"/>
              <a:gd name="connsiteX25" fmla="*/ 742217 w 1178770"/>
              <a:gd name="connsiteY25" fmla="*/ 688276 h 1234692"/>
              <a:gd name="connsiteX26" fmla="*/ 695950 w 1178770"/>
              <a:gd name="connsiteY26" fmla="*/ 734812 h 1234692"/>
              <a:gd name="connsiteX27" fmla="*/ 483373 w 1178770"/>
              <a:gd name="connsiteY27" fmla="*/ 734812 h 1234692"/>
              <a:gd name="connsiteX28" fmla="*/ 435856 w 1178770"/>
              <a:gd name="connsiteY28" fmla="*/ 688276 h 1234692"/>
              <a:gd name="connsiteX29" fmla="*/ 435856 w 1178770"/>
              <a:gd name="connsiteY29" fmla="*/ 541119 h 1234692"/>
              <a:gd name="connsiteX30" fmla="*/ 510883 w 1178770"/>
              <a:gd name="connsiteY30" fmla="*/ 466912 h 1234692"/>
              <a:gd name="connsiteX31" fmla="*/ 589195 w 1178770"/>
              <a:gd name="connsiteY31" fmla="*/ 320809 h 1234692"/>
              <a:gd name="connsiteX32" fmla="*/ 564735 w 1178770"/>
              <a:gd name="connsiteY32" fmla="*/ 327343 h 1234692"/>
              <a:gd name="connsiteX33" fmla="*/ 160928 w 1178770"/>
              <a:gd name="connsiteY33" fmla="*/ 550135 h 1234692"/>
              <a:gd name="connsiteX34" fmla="*/ 160928 w 1178770"/>
              <a:gd name="connsiteY34" fmla="*/ 1201087 h 1234692"/>
              <a:gd name="connsiteX35" fmla="*/ 475000 w 1178770"/>
              <a:gd name="connsiteY35" fmla="*/ 1201087 h 1234692"/>
              <a:gd name="connsiteX36" fmla="*/ 475000 w 1178770"/>
              <a:gd name="connsiteY36" fmla="*/ 957135 h 1234692"/>
              <a:gd name="connsiteX37" fmla="*/ 542302 w 1178770"/>
              <a:gd name="connsiteY37" fmla="*/ 891169 h 1234692"/>
              <a:gd name="connsiteX38" fmla="*/ 637022 w 1178770"/>
              <a:gd name="connsiteY38" fmla="*/ 891169 h 1234692"/>
              <a:gd name="connsiteX39" fmla="*/ 703077 w 1178770"/>
              <a:gd name="connsiteY39" fmla="*/ 957135 h 1234692"/>
              <a:gd name="connsiteX40" fmla="*/ 703077 w 1178770"/>
              <a:gd name="connsiteY40" fmla="*/ 1201087 h 1234692"/>
              <a:gd name="connsiteX41" fmla="*/ 1018396 w 1178770"/>
              <a:gd name="connsiteY41" fmla="*/ 1201087 h 1234692"/>
              <a:gd name="connsiteX42" fmla="*/ 1018396 w 1178770"/>
              <a:gd name="connsiteY42" fmla="*/ 550135 h 1234692"/>
              <a:gd name="connsiteX43" fmla="*/ 614588 w 1178770"/>
              <a:gd name="connsiteY43" fmla="*/ 327343 h 1234692"/>
              <a:gd name="connsiteX44" fmla="*/ 589195 w 1178770"/>
              <a:gd name="connsiteY44" fmla="*/ 320809 h 1234692"/>
              <a:gd name="connsiteX45" fmla="*/ 589195 w 1178770"/>
              <a:gd name="connsiteY45" fmla="*/ 155270 h 1234692"/>
              <a:gd name="connsiteX46" fmla="*/ 564735 w 1178770"/>
              <a:gd name="connsiteY46" fmla="*/ 161805 h 1234692"/>
              <a:gd name="connsiteX47" fmla="*/ 61222 w 1178770"/>
              <a:gd name="connsiteY47" fmla="*/ 438117 h 1234692"/>
              <a:gd name="connsiteX48" fmla="*/ 36296 w 1178770"/>
              <a:gd name="connsiteY48" fmla="*/ 470478 h 1234692"/>
              <a:gd name="connsiteX49" fmla="*/ 41281 w 1178770"/>
              <a:gd name="connsiteY49" fmla="*/ 510307 h 1234692"/>
              <a:gd name="connsiteX50" fmla="*/ 43773 w 1178770"/>
              <a:gd name="connsiteY50" fmla="*/ 514040 h 1234692"/>
              <a:gd name="connsiteX51" fmla="*/ 74931 w 1178770"/>
              <a:gd name="connsiteY51" fmla="*/ 540178 h 1234692"/>
              <a:gd name="connsiteX52" fmla="*/ 116060 w 1178770"/>
              <a:gd name="connsiteY52" fmla="*/ 535200 h 1234692"/>
              <a:gd name="connsiteX53" fmla="*/ 548533 w 1178770"/>
              <a:gd name="connsiteY53" fmla="*/ 297471 h 1234692"/>
              <a:gd name="connsiteX54" fmla="*/ 589662 w 1178770"/>
              <a:gd name="connsiteY54" fmla="*/ 286270 h 1234692"/>
              <a:gd name="connsiteX55" fmla="*/ 630790 w 1178770"/>
              <a:gd name="connsiteY55" fmla="*/ 297471 h 1234692"/>
              <a:gd name="connsiteX56" fmla="*/ 1063263 w 1178770"/>
              <a:gd name="connsiteY56" fmla="*/ 535200 h 1234692"/>
              <a:gd name="connsiteX57" fmla="*/ 1104392 w 1178770"/>
              <a:gd name="connsiteY57" fmla="*/ 540178 h 1234692"/>
              <a:gd name="connsiteX58" fmla="*/ 1135550 w 1178770"/>
              <a:gd name="connsiteY58" fmla="*/ 514040 h 1234692"/>
              <a:gd name="connsiteX59" fmla="*/ 1138043 w 1178770"/>
              <a:gd name="connsiteY59" fmla="*/ 510307 h 1234692"/>
              <a:gd name="connsiteX60" fmla="*/ 1143028 w 1178770"/>
              <a:gd name="connsiteY60" fmla="*/ 470478 h 1234692"/>
              <a:gd name="connsiteX61" fmla="*/ 1116855 w 1178770"/>
              <a:gd name="connsiteY61" fmla="*/ 438117 h 1234692"/>
              <a:gd name="connsiteX62" fmla="*/ 614588 w 1178770"/>
              <a:gd name="connsiteY62" fmla="*/ 161805 h 1234692"/>
              <a:gd name="connsiteX63" fmla="*/ 589195 w 1178770"/>
              <a:gd name="connsiteY63" fmla="*/ 155270 h 1234692"/>
              <a:gd name="connsiteX64" fmla="*/ 863852 w 1178770"/>
              <a:gd name="connsiteY64" fmla="*/ 150603 h 1234692"/>
              <a:gd name="connsiteX65" fmla="*/ 863852 w 1178770"/>
              <a:gd name="connsiteY65" fmla="*/ 258887 h 1234692"/>
              <a:gd name="connsiteX66" fmla="*/ 974775 w 1178770"/>
              <a:gd name="connsiteY66" fmla="*/ 321120 h 1234692"/>
              <a:gd name="connsiteX67" fmla="*/ 974775 w 1178770"/>
              <a:gd name="connsiteY67" fmla="*/ 150603 h 1234692"/>
              <a:gd name="connsiteX68" fmla="*/ 863852 w 1178770"/>
              <a:gd name="connsiteY68" fmla="*/ 34850 h 1234692"/>
              <a:gd name="connsiteX69" fmla="*/ 863852 w 1178770"/>
              <a:gd name="connsiteY69" fmla="*/ 115753 h 1234692"/>
              <a:gd name="connsiteX70" fmla="*/ 974775 w 1178770"/>
              <a:gd name="connsiteY70" fmla="*/ 115753 h 1234692"/>
              <a:gd name="connsiteX71" fmla="*/ 974775 w 1178770"/>
              <a:gd name="connsiteY71" fmla="*/ 34850 h 1234692"/>
              <a:gd name="connsiteX72" fmla="*/ 860113 w 1178770"/>
              <a:gd name="connsiteY72" fmla="*/ 0 h 1234692"/>
              <a:gd name="connsiteX73" fmla="*/ 978514 w 1178770"/>
              <a:gd name="connsiteY73" fmla="*/ 0 h 1234692"/>
              <a:gd name="connsiteX74" fmla="*/ 1008425 w 1178770"/>
              <a:gd name="connsiteY74" fmla="*/ 29872 h 1234692"/>
              <a:gd name="connsiteX75" fmla="*/ 1008425 w 1178770"/>
              <a:gd name="connsiteY75" fmla="*/ 339790 h 1234692"/>
              <a:gd name="connsiteX76" fmla="*/ 1133057 w 1178770"/>
              <a:gd name="connsiteY76" fmla="*/ 408245 h 1234692"/>
              <a:gd name="connsiteX77" fmla="*/ 1175432 w 1178770"/>
              <a:gd name="connsiteY77" fmla="*/ 460521 h 1234692"/>
              <a:gd name="connsiteX78" fmla="*/ 1167954 w 1178770"/>
              <a:gd name="connsiteY78" fmla="*/ 526487 h 1234692"/>
              <a:gd name="connsiteX79" fmla="*/ 1165462 w 1178770"/>
              <a:gd name="connsiteY79" fmla="*/ 531466 h 1234692"/>
              <a:gd name="connsiteX80" fmla="*/ 1113116 w 1178770"/>
              <a:gd name="connsiteY80" fmla="*/ 572539 h 1234692"/>
              <a:gd name="connsiteX81" fmla="*/ 1088190 w 1178770"/>
              <a:gd name="connsiteY81" fmla="*/ 576273 h 1234692"/>
              <a:gd name="connsiteX82" fmla="*/ 1053293 w 1178770"/>
              <a:gd name="connsiteY82" fmla="*/ 567560 h 1234692"/>
              <a:gd name="connsiteX83" fmla="*/ 1053293 w 1178770"/>
              <a:gd name="connsiteY83" fmla="*/ 1201087 h 1234692"/>
              <a:gd name="connsiteX84" fmla="*/ 1151752 w 1178770"/>
              <a:gd name="connsiteY84" fmla="*/ 1201087 h 1234692"/>
              <a:gd name="connsiteX85" fmla="*/ 1167954 w 1178770"/>
              <a:gd name="connsiteY85" fmla="*/ 1217267 h 1234692"/>
              <a:gd name="connsiteX86" fmla="*/ 1151752 w 1178770"/>
              <a:gd name="connsiteY86" fmla="*/ 1234692 h 1234692"/>
              <a:gd name="connsiteX87" fmla="*/ 27571 w 1178770"/>
              <a:gd name="connsiteY87" fmla="*/ 1234692 h 1234692"/>
              <a:gd name="connsiteX88" fmla="*/ 10123 w 1178770"/>
              <a:gd name="connsiteY88" fmla="*/ 1217267 h 1234692"/>
              <a:gd name="connsiteX89" fmla="*/ 27571 w 1178770"/>
              <a:gd name="connsiteY89" fmla="*/ 1201087 h 1234692"/>
              <a:gd name="connsiteX90" fmla="*/ 126031 w 1178770"/>
              <a:gd name="connsiteY90" fmla="*/ 1201087 h 1234692"/>
              <a:gd name="connsiteX91" fmla="*/ 126031 w 1178770"/>
              <a:gd name="connsiteY91" fmla="*/ 568805 h 1234692"/>
              <a:gd name="connsiteX92" fmla="*/ 13862 w 1178770"/>
              <a:gd name="connsiteY92" fmla="*/ 531466 h 1234692"/>
              <a:gd name="connsiteX93" fmla="*/ 11369 w 1178770"/>
              <a:gd name="connsiteY93" fmla="*/ 526487 h 1234692"/>
              <a:gd name="connsiteX94" fmla="*/ 3891 w 1178770"/>
              <a:gd name="connsiteY94" fmla="*/ 460521 h 1234692"/>
              <a:gd name="connsiteX95" fmla="*/ 46266 w 1178770"/>
              <a:gd name="connsiteY95" fmla="*/ 408245 h 1234692"/>
              <a:gd name="connsiteX96" fmla="*/ 548533 w 1178770"/>
              <a:gd name="connsiteY96" fmla="*/ 131933 h 1234692"/>
              <a:gd name="connsiteX97" fmla="*/ 630790 w 1178770"/>
              <a:gd name="connsiteY97" fmla="*/ 131933 h 1234692"/>
              <a:gd name="connsiteX98" fmla="*/ 828955 w 1178770"/>
              <a:gd name="connsiteY98" fmla="*/ 240218 h 1234692"/>
              <a:gd name="connsiteX99" fmla="*/ 828955 w 1178770"/>
              <a:gd name="connsiteY99" fmla="*/ 29872 h 1234692"/>
              <a:gd name="connsiteX100" fmla="*/ 860113 w 1178770"/>
              <a:gd name="connsiteY100" fmla="*/ 0 h 1234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1178770" h="1234692">
                <a:moveTo>
                  <a:pt x="542302" y="924775"/>
                </a:moveTo>
                <a:cubicBezTo>
                  <a:pt x="524853" y="924775"/>
                  <a:pt x="509897" y="939710"/>
                  <a:pt x="509897" y="957135"/>
                </a:cubicBezTo>
                <a:lnTo>
                  <a:pt x="509897" y="1201087"/>
                </a:lnTo>
                <a:lnTo>
                  <a:pt x="669426" y="1201087"/>
                </a:lnTo>
                <a:lnTo>
                  <a:pt x="669426" y="957135"/>
                </a:lnTo>
                <a:cubicBezTo>
                  <a:pt x="669426" y="939710"/>
                  <a:pt x="654470" y="924775"/>
                  <a:pt x="637022" y="924775"/>
                </a:cubicBezTo>
                <a:close/>
                <a:moveTo>
                  <a:pt x="470869" y="658090"/>
                </a:moveTo>
                <a:lnTo>
                  <a:pt x="470869" y="688276"/>
                </a:lnTo>
                <a:cubicBezTo>
                  <a:pt x="470869" y="695822"/>
                  <a:pt x="475871" y="700853"/>
                  <a:pt x="483373" y="700853"/>
                </a:cubicBezTo>
                <a:lnTo>
                  <a:pt x="695950" y="700853"/>
                </a:lnTo>
                <a:cubicBezTo>
                  <a:pt x="702202" y="700853"/>
                  <a:pt x="708455" y="695822"/>
                  <a:pt x="708455" y="688276"/>
                </a:cubicBezTo>
                <a:lnTo>
                  <a:pt x="708455" y="658090"/>
                </a:lnTo>
                <a:close/>
                <a:moveTo>
                  <a:pt x="607168" y="500871"/>
                </a:moveTo>
                <a:lnTo>
                  <a:pt x="607168" y="622873"/>
                </a:lnTo>
                <a:lnTo>
                  <a:pt x="708455" y="622873"/>
                </a:lnTo>
                <a:lnTo>
                  <a:pt x="708455" y="541119"/>
                </a:lnTo>
                <a:cubicBezTo>
                  <a:pt x="708455" y="518480"/>
                  <a:pt x="689698" y="500871"/>
                  <a:pt x="668440" y="500871"/>
                </a:cubicBezTo>
                <a:close/>
                <a:moveTo>
                  <a:pt x="510883" y="500871"/>
                </a:moveTo>
                <a:cubicBezTo>
                  <a:pt x="488375" y="500871"/>
                  <a:pt x="470869" y="518480"/>
                  <a:pt x="470869" y="541119"/>
                </a:cubicBezTo>
                <a:lnTo>
                  <a:pt x="470869" y="622873"/>
                </a:lnTo>
                <a:lnTo>
                  <a:pt x="572155" y="622873"/>
                </a:lnTo>
                <a:lnTo>
                  <a:pt x="572155" y="500871"/>
                </a:lnTo>
                <a:close/>
                <a:moveTo>
                  <a:pt x="510883" y="466912"/>
                </a:moveTo>
                <a:lnTo>
                  <a:pt x="668440" y="466912"/>
                </a:lnTo>
                <a:cubicBezTo>
                  <a:pt x="709705" y="466912"/>
                  <a:pt x="742217" y="500871"/>
                  <a:pt x="742217" y="541119"/>
                </a:cubicBezTo>
                <a:lnTo>
                  <a:pt x="742217" y="688276"/>
                </a:lnTo>
                <a:cubicBezTo>
                  <a:pt x="742217" y="713431"/>
                  <a:pt x="720959" y="734812"/>
                  <a:pt x="695950" y="734812"/>
                </a:cubicBezTo>
                <a:lnTo>
                  <a:pt x="483373" y="734812"/>
                </a:lnTo>
                <a:cubicBezTo>
                  <a:pt x="457114" y="734812"/>
                  <a:pt x="435856" y="713431"/>
                  <a:pt x="435856" y="688276"/>
                </a:cubicBezTo>
                <a:lnTo>
                  <a:pt x="435856" y="541119"/>
                </a:lnTo>
                <a:cubicBezTo>
                  <a:pt x="435856" y="500871"/>
                  <a:pt x="469618" y="466912"/>
                  <a:pt x="510883" y="466912"/>
                </a:cubicBezTo>
                <a:close/>
                <a:moveTo>
                  <a:pt x="589195" y="320809"/>
                </a:moveTo>
                <a:cubicBezTo>
                  <a:pt x="580626" y="320809"/>
                  <a:pt x="572213" y="322987"/>
                  <a:pt x="564735" y="327343"/>
                </a:cubicBezTo>
                <a:lnTo>
                  <a:pt x="160928" y="550135"/>
                </a:lnTo>
                <a:lnTo>
                  <a:pt x="160928" y="1201087"/>
                </a:lnTo>
                <a:lnTo>
                  <a:pt x="475000" y="1201087"/>
                </a:lnTo>
                <a:lnTo>
                  <a:pt x="475000" y="957135"/>
                </a:lnTo>
                <a:cubicBezTo>
                  <a:pt x="475000" y="921041"/>
                  <a:pt x="504912" y="891169"/>
                  <a:pt x="542302" y="891169"/>
                </a:cubicBezTo>
                <a:lnTo>
                  <a:pt x="637022" y="891169"/>
                </a:lnTo>
                <a:cubicBezTo>
                  <a:pt x="673165" y="891169"/>
                  <a:pt x="703077" y="921041"/>
                  <a:pt x="703077" y="957135"/>
                </a:cubicBezTo>
                <a:lnTo>
                  <a:pt x="703077" y="1201087"/>
                </a:lnTo>
                <a:lnTo>
                  <a:pt x="1018396" y="1201087"/>
                </a:lnTo>
                <a:lnTo>
                  <a:pt x="1018396" y="550135"/>
                </a:lnTo>
                <a:lnTo>
                  <a:pt x="614588" y="327343"/>
                </a:lnTo>
                <a:cubicBezTo>
                  <a:pt x="606487" y="322987"/>
                  <a:pt x="597763" y="320809"/>
                  <a:pt x="589195" y="320809"/>
                </a:cubicBezTo>
                <a:close/>
                <a:moveTo>
                  <a:pt x="589195" y="155270"/>
                </a:moveTo>
                <a:cubicBezTo>
                  <a:pt x="580626" y="155270"/>
                  <a:pt x="572213" y="157449"/>
                  <a:pt x="564735" y="161805"/>
                </a:cubicBezTo>
                <a:lnTo>
                  <a:pt x="61222" y="438117"/>
                </a:lnTo>
                <a:cubicBezTo>
                  <a:pt x="50005" y="445585"/>
                  <a:pt x="40034" y="456787"/>
                  <a:pt x="36296" y="470478"/>
                </a:cubicBezTo>
                <a:cubicBezTo>
                  <a:pt x="32557" y="484169"/>
                  <a:pt x="33803" y="497860"/>
                  <a:pt x="41281" y="510307"/>
                </a:cubicBezTo>
                <a:lnTo>
                  <a:pt x="43773" y="514040"/>
                </a:lnTo>
                <a:cubicBezTo>
                  <a:pt x="50005" y="527732"/>
                  <a:pt x="61222" y="535200"/>
                  <a:pt x="74931" y="540178"/>
                </a:cubicBezTo>
                <a:cubicBezTo>
                  <a:pt x="88641" y="543912"/>
                  <a:pt x="102350" y="542667"/>
                  <a:pt x="116060" y="535200"/>
                </a:cubicBezTo>
                <a:lnTo>
                  <a:pt x="548533" y="297471"/>
                </a:lnTo>
                <a:cubicBezTo>
                  <a:pt x="560996" y="290004"/>
                  <a:pt x="575952" y="286270"/>
                  <a:pt x="589662" y="286270"/>
                </a:cubicBezTo>
                <a:cubicBezTo>
                  <a:pt x="603371" y="286270"/>
                  <a:pt x="617081" y="290004"/>
                  <a:pt x="630790" y="297471"/>
                </a:cubicBezTo>
                <a:lnTo>
                  <a:pt x="1063263" y="535200"/>
                </a:lnTo>
                <a:cubicBezTo>
                  <a:pt x="1075727" y="542667"/>
                  <a:pt x="1089436" y="543912"/>
                  <a:pt x="1104392" y="540178"/>
                </a:cubicBezTo>
                <a:cubicBezTo>
                  <a:pt x="1118102" y="535200"/>
                  <a:pt x="1128072" y="527732"/>
                  <a:pt x="1135550" y="514040"/>
                </a:cubicBezTo>
                <a:lnTo>
                  <a:pt x="1138043" y="510307"/>
                </a:lnTo>
                <a:cubicBezTo>
                  <a:pt x="1144274" y="497860"/>
                  <a:pt x="1146767" y="484169"/>
                  <a:pt x="1143028" y="470478"/>
                </a:cubicBezTo>
                <a:cubicBezTo>
                  <a:pt x="1139289" y="456787"/>
                  <a:pt x="1129318" y="445585"/>
                  <a:pt x="1116855" y="438117"/>
                </a:cubicBezTo>
                <a:lnTo>
                  <a:pt x="614588" y="161805"/>
                </a:lnTo>
                <a:cubicBezTo>
                  <a:pt x="606487" y="157449"/>
                  <a:pt x="597763" y="155270"/>
                  <a:pt x="589195" y="155270"/>
                </a:cubicBezTo>
                <a:close/>
                <a:moveTo>
                  <a:pt x="863852" y="150603"/>
                </a:moveTo>
                <a:lnTo>
                  <a:pt x="863852" y="258887"/>
                </a:lnTo>
                <a:lnTo>
                  <a:pt x="974775" y="321120"/>
                </a:lnTo>
                <a:lnTo>
                  <a:pt x="974775" y="150603"/>
                </a:lnTo>
                <a:close/>
                <a:moveTo>
                  <a:pt x="863852" y="34850"/>
                </a:moveTo>
                <a:lnTo>
                  <a:pt x="863852" y="115753"/>
                </a:lnTo>
                <a:lnTo>
                  <a:pt x="974775" y="115753"/>
                </a:lnTo>
                <a:lnTo>
                  <a:pt x="974775" y="34850"/>
                </a:lnTo>
                <a:close/>
                <a:moveTo>
                  <a:pt x="860113" y="0"/>
                </a:moveTo>
                <a:lnTo>
                  <a:pt x="978514" y="0"/>
                </a:lnTo>
                <a:cubicBezTo>
                  <a:pt x="995962" y="0"/>
                  <a:pt x="1008425" y="13691"/>
                  <a:pt x="1008425" y="29872"/>
                </a:cubicBezTo>
                <a:lnTo>
                  <a:pt x="1008425" y="339790"/>
                </a:lnTo>
                <a:lnTo>
                  <a:pt x="1133057" y="408245"/>
                </a:lnTo>
                <a:cubicBezTo>
                  <a:pt x="1154245" y="419447"/>
                  <a:pt x="1167954" y="438117"/>
                  <a:pt x="1175432" y="460521"/>
                </a:cubicBezTo>
                <a:cubicBezTo>
                  <a:pt x="1181664" y="482924"/>
                  <a:pt x="1179171" y="506573"/>
                  <a:pt x="1167954" y="526487"/>
                </a:cubicBezTo>
                <a:lnTo>
                  <a:pt x="1165462" y="531466"/>
                </a:lnTo>
                <a:cubicBezTo>
                  <a:pt x="1154245" y="551380"/>
                  <a:pt x="1135550" y="566316"/>
                  <a:pt x="1113116" y="572539"/>
                </a:cubicBezTo>
                <a:cubicBezTo>
                  <a:pt x="1105638" y="575028"/>
                  <a:pt x="1096914" y="576273"/>
                  <a:pt x="1088190" y="576273"/>
                </a:cubicBezTo>
                <a:cubicBezTo>
                  <a:pt x="1075727" y="576273"/>
                  <a:pt x="1064510" y="572539"/>
                  <a:pt x="1053293" y="567560"/>
                </a:cubicBezTo>
                <a:lnTo>
                  <a:pt x="1053293" y="1201087"/>
                </a:lnTo>
                <a:lnTo>
                  <a:pt x="1151752" y="1201087"/>
                </a:lnTo>
                <a:cubicBezTo>
                  <a:pt x="1160476" y="1201087"/>
                  <a:pt x="1167954" y="1208555"/>
                  <a:pt x="1167954" y="1217267"/>
                </a:cubicBezTo>
                <a:cubicBezTo>
                  <a:pt x="1167954" y="1227225"/>
                  <a:pt x="1160476" y="1234692"/>
                  <a:pt x="1151752" y="1234692"/>
                </a:cubicBezTo>
                <a:lnTo>
                  <a:pt x="27571" y="1234692"/>
                </a:lnTo>
                <a:cubicBezTo>
                  <a:pt x="17601" y="1234692"/>
                  <a:pt x="10123" y="1227225"/>
                  <a:pt x="10123" y="1217267"/>
                </a:cubicBezTo>
                <a:cubicBezTo>
                  <a:pt x="10123" y="1208555"/>
                  <a:pt x="17601" y="1201087"/>
                  <a:pt x="27571" y="1201087"/>
                </a:cubicBezTo>
                <a:lnTo>
                  <a:pt x="126031" y="1201087"/>
                </a:lnTo>
                <a:lnTo>
                  <a:pt x="126031" y="568805"/>
                </a:lnTo>
                <a:cubicBezTo>
                  <a:pt x="84902" y="586230"/>
                  <a:pt x="36296" y="571294"/>
                  <a:pt x="13862" y="531466"/>
                </a:cubicBezTo>
                <a:lnTo>
                  <a:pt x="11369" y="526487"/>
                </a:lnTo>
                <a:cubicBezTo>
                  <a:pt x="152" y="506573"/>
                  <a:pt x="-3587" y="482924"/>
                  <a:pt x="3891" y="460521"/>
                </a:cubicBezTo>
                <a:cubicBezTo>
                  <a:pt x="10123" y="438117"/>
                  <a:pt x="25079" y="419447"/>
                  <a:pt x="46266" y="408245"/>
                </a:cubicBezTo>
                <a:lnTo>
                  <a:pt x="548533" y="131933"/>
                </a:lnTo>
                <a:cubicBezTo>
                  <a:pt x="574706" y="116997"/>
                  <a:pt x="604618" y="116997"/>
                  <a:pt x="630790" y="131933"/>
                </a:cubicBezTo>
                <a:lnTo>
                  <a:pt x="828955" y="240218"/>
                </a:lnTo>
                <a:lnTo>
                  <a:pt x="828955" y="29872"/>
                </a:lnTo>
                <a:cubicBezTo>
                  <a:pt x="828955" y="13691"/>
                  <a:pt x="842665" y="0"/>
                  <a:pt x="860113"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1" name="Freeform 30">
            <a:extLst>
              <a:ext uri="{FF2B5EF4-FFF2-40B4-BE49-F238E27FC236}">
                <a16:creationId xmlns:a16="http://schemas.microsoft.com/office/drawing/2014/main" id="{03F8283C-AE29-274F-AF44-564FD19E9D3D}"/>
              </a:ext>
            </a:extLst>
          </p:cNvPr>
          <p:cNvSpPr>
            <a:spLocks noChangeArrowheads="1"/>
          </p:cNvSpPr>
          <p:nvPr/>
        </p:nvSpPr>
        <p:spPr bwMode="auto">
          <a:xfrm>
            <a:off x="16589813" y="5033159"/>
            <a:ext cx="1026013" cy="988827"/>
          </a:xfrm>
          <a:custGeom>
            <a:avLst/>
            <a:gdLst>
              <a:gd name="connsiteX0" fmla="*/ 231420 w 1261098"/>
              <a:gd name="connsiteY0" fmla="*/ 1109593 h 1234689"/>
              <a:gd name="connsiteX1" fmla="*/ 232660 w 1261098"/>
              <a:gd name="connsiteY1" fmla="*/ 1126957 h 1234689"/>
              <a:gd name="connsiteX2" fmla="*/ 216536 w 1261098"/>
              <a:gd name="connsiteY2" fmla="*/ 1145562 h 1234689"/>
              <a:gd name="connsiteX3" fmla="*/ 199172 w 1261098"/>
              <a:gd name="connsiteY3" fmla="*/ 1130678 h 1234689"/>
              <a:gd name="connsiteX4" fmla="*/ 196692 w 1261098"/>
              <a:gd name="connsiteY4" fmla="*/ 1113314 h 1234689"/>
              <a:gd name="connsiteX5" fmla="*/ 481968 w 1261098"/>
              <a:gd name="connsiteY5" fmla="*/ 1038183 h 1234689"/>
              <a:gd name="connsiteX6" fmla="*/ 881204 w 1261098"/>
              <a:gd name="connsiteY6" fmla="*/ 1038183 h 1234689"/>
              <a:gd name="connsiteX7" fmla="*/ 898564 w 1261098"/>
              <a:gd name="connsiteY7" fmla="*/ 1056747 h 1234689"/>
              <a:gd name="connsiteX8" fmla="*/ 881204 w 1261098"/>
              <a:gd name="connsiteY8" fmla="*/ 1075310 h 1234689"/>
              <a:gd name="connsiteX9" fmla="*/ 481968 w 1261098"/>
              <a:gd name="connsiteY9" fmla="*/ 1075310 h 1234689"/>
              <a:gd name="connsiteX10" fmla="*/ 465850 w 1261098"/>
              <a:gd name="connsiteY10" fmla="*/ 1056747 h 1234689"/>
              <a:gd name="connsiteX11" fmla="*/ 481968 w 1261098"/>
              <a:gd name="connsiteY11" fmla="*/ 1038183 h 1234689"/>
              <a:gd name="connsiteX12" fmla="*/ 444930 w 1261098"/>
              <a:gd name="connsiteY12" fmla="*/ 928322 h 1234689"/>
              <a:gd name="connsiteX13" fmla="*/ 919470 w 1261098"/>
              <a:gd name="connsiteY13" fmla="*/ 928322 h 1234689"/>
              <a:gd name="connsiteX14" fmla="*/ 937000 w 1261098"/>
              <a:gd name="connsiteY14" fmla="*/ 943625 h 1234689"/>
              <a:gd name="connsiteX15" fmla="*/ 919470 w 1261098"/>
              <a:gd name="connsiteY15" fmla="*/ 960104 h 1234689"/>
              <a:gd name="connsiteX16" fmla="*/ 444930 w 1261098"/>
              <a:gd name="connsiteY16" fmla="*/ 960104 h 1234689"/>
              <a:gd name="connsiteX17" fmla="*/ 427400 w 1261098"/>
              <a:gd name="connsiteY17" fmla="*/ 943625 h 1234689"/>
              <a:gd name="connsiteX18" fmla="*/ 444930 w 1261098"/>
              <a:gd name="connsiteY18" fmla="*/ 928322 h 1234689"/>
              <a:gd name="connsiteX19" fmla="*/ 235508 w 1261098"/>
              <a:gd name="connsiteY19" fmla="*/ 926910 h 1234689"/>
              <a:gd name="connsiteX20" fmla="*/ 160803 w 1261098"/>
              <a:gd name="connsiteY20" fmla="*/ 933149 h 1234689"/>
              <a:gd name="connsiteX21" fmla="*/ 167028 w 1261098"/>
              <a:gd name="connsiteY21" fmla="*/ 1006770 h 1234689"/>
              <a:gd name="connsiteX22" fmla="*/ 208116 w 1261098"/>
              <a:gd name="connsiteY22" fmla="*/ 1040460 h 1234689"/>
              <a:gd name="connsiteX23" fmla="*/ 233018 w 1261098"/>
              <a:gd name="connsiteY23" fmla="*/ 1027982 h 1234689"/>
              <a:gd name="connsiteX24" fmla="*/ 241734 w 1261098"/>
              <a:gd name="connsiteY24" fmla="*/ 1000531 h 1234689"/>
              <a:gd name="connsiteX25" fmla="*/ 444930 w 1261098"/>
              <a:gd name="connsiteY25" fmla="*/ 818461 h 1234689"/>
              <a:gd name="connsiteX26" fmla="*/ 919470 w 1261098"/>
              <a:gd name="connsiteY26" fmla="*/ 818461 h 1234689"/>
              <a:gd name="connsiteX27" fmla="*/ 937000 w 1261098"/>
              <a:gd name="connsiteY27" fmla="*/ 834941 h 1234689"/>
              <a:gd name="connsiteX28" fmla="*/ 919470 w 1261098"/>
              <a:gd name="connsiteY28" fmla="*/ 850243 h 1234689"/>
              <a:gd name="connsiteX29" fmla="*/ 444930 w 1261098"/>
              <a:gd name="connsiteY29" fmla="*/ 850243 h 1234689"/>
              <a:gd name="connsiteX30" fmla="*/ 427400 w 1261098"/>
              <a:gd name="connsiteY30" fmla="*/ 834941 h 1234689"/>
              <a:gd name="connsiteX31" fmla="*/ 444930 w 1261098"/>
              <a:gd name="connsiteY31" fmla="*/ 818461 h 1234689"/>
              <a:gd name="connsiteX32" fmla="*/ 626034 w 1261098"/>
              <a:gd name="connsiteY32" fmla="*/ 450866 h 1234689"/>
              <a:gd name="connsiteX33" fmla="*/ 626034 w 1261098"/>
              <a:gd name="connsiteY33" fmla="*/ 569603 h 1234689"/>
              <a:gd name="connsiteX34" fmla="*/ 743858 w 1261098"/>
              <a:gd name="connsiteY34" fmla="*/ 569603 h 1234689"/>
              <a:gd name="connsiteX35" fmla="*/ 743858 w 1261098"/>
              <a:gd name="connsiteY35" fmla="*/ 450866 h 1234689"/>
              <a:gd name="connsiteX36" fmla="*/ 622274 w 1261098"/>
              <a:gd name="connsiteY36" fmla="*/ 417471 h 1234689"/>
              <a:gd name="connsiteX37" fmla="*/ 747618 w 1261098"/>
              <a:gd name="connsiteY37" fmla="*/ 417471 h 1234689"/>
              <a:gd name="connsiteX38" fmla="*/ 777702 w 1261098"/>
              <a:gd name="connsiteY38" fmla="*/ 447155 h 1234689"/>
              <a:gd name="connsiteX39" fmla="*/ 777702 w 1261098"/>
              <a:gd name="connsiteY39" fmla="*/ 573313 h 1234689"/>
              <a:gd name="connsiteX40" fmla="*/ 747618 w 1261098"/>
              <a:gd name="connsiteY40" fmla="*/ 602997 h 1234689"/>
              <a:gd name="connsiteX41" fmla="*/ 622274 w 1261098"/>
              <a:gd name="connsiteY41" fmla="*/ 602997 h 1234689"/>
              <a:gd name="connsiteX42" fmla="*/ 600966 w 1261098"/>
              <a:gd name="connsiteY42" fmla="*/ 594340 h 1234689"/>
              <a:gd name="connsiteX43" fmla="*/ 592192 w 1261098"/>
              <a:gd name="connsiteY43" fmla="*/ 573313 h 1234689"/>
              <a:gd name="connsiteX44" fmla="*/ 592192 w 1261098"/>
              <a:gd name="connsiteY44" fmla="*/ 447155 h 1234689"/>
              <a:gd name="connsiteX45" fmla="*/ 622274 w 1261098"/>
              <a:gd name="connsiteY45" fmla="*/ 417471 h 1234689"/>
              <a:gd name="connsiteX46" fmla="*/ 63686 w 1261098"/>
              <a:gd name="connsiteY46" fmla="*/ 281795 h 1234689"/>
              <a:gd name="connsiteX47" fmla="*/ 42519 w 1261098"/>
              <a:gd name="connsiteY47" fmla="*/ 294273 h 1234689"/>
              <a:gd name="connsiteX48" fmla="*/ 33803 w 1261098"/>
              <a:gd name="connsiteY48" fmla="*/ 317981 h 1234689"/>
              <a:gd name="connsiteX49" fmla="*/ 49990 w 1261098"/>
              <a:gd name="connsiteY49" fmla="*/ 503905 h 1234689"/>
              <a:gd name="connsiteX50" fmla="*/ 69911 w 1261098"/>
              <a:gd name="connsiteY50" fmla="*/ 501409 h 1234689"/>
              <a:gd name="connsiteX51" fmla="*/ 88587 w 1261098"/>
              <a:gd name="connsiteY51" fmla="*/ 506400 h 1234689"/>
              <a:gd name="connsiteX52" fmla="*/ 69911 w 1261098"/>
              <a:gd name="connsiteY52" fmla="*/ 281795 h 1234689"/>
              <a:gd name="connsiteX53" fmla="*/ 178234 w 1261098"/>
              <a:gd name="connsiteY53" fmla="*/ 273060 h 1234689"/>
              <a:gd name="connsiteX54" fmla="*/ 103528 w 1261098"/>
              <a:gd name="connsiteY54" fmla="*/ 279300 h 1234689"/>
              <a:gd name="connsiteX55" fmla="*/ 158312 w 1261098"/>
              <a:gd name="connsiteY55" fmla="*/ 899458 h 1234689"/>
              <a:gd name="connsiteX56" fmla="*/ 231772 w 1261098"/>
              <a:gd name="connsiteY56" fmla="*/ 891972 h 1234689"/>
              <a:gd name="connsiteX57" fmla="*/ 1151554 w 1261098"/>
              <a:gd name="connsiteY57" fmla="*/ 216568 h 1234689"/>
              <a:gd name="connsiteX58" fmla="*/ 1151554 w 1261098"/>
              <a:gd name="connsiteY58" fmla="*/ 235238 h 1234689"/>
              <a:gd name="connsiteX59" fmla="*/ 1151554 w 1261098"/>
              <a:gd name="connsiteY59" fmla="*/ 853827 h 1234689"/>
              <a:gd name="connsiteX60" fmla="*/ 1151554 w 1261098"/>
              <a:gd name="connsiteY60" fmla="*/ 908591 h 1234689"/>
              <a:gd name="connsiteX61" fmla="*/ 1151554 w 1261098"/>
              <a:gd name="connsiteY61" fmla="*/ 1018120 h 1234689"/>
              <a:gd name="connsiteX62" fmla="*/ 1188898 w 1261098"/>
              <a:gd name="connsiteY62" fmla="*/ 1055460 h 1234689"/>
              <a:gd name="connsiteX63" fmla="*/ 1226242 w 1261098"/>
              <a:gd name="connsiteY63" fmla="*/ 1018120 h 1234689"/>
              <a:gd name="connsiteX64" fmla="*/ 1226242 w 1261098"/>
              <a:gd name="connsiteY64" fmla="*/ 227770 h 1234689"/>
              <a:gd name="connsiteX65" fmla="*/ 1216284 w 1261098"/>
              <a:gd name="connsiteY65" fmla="*/ 216568 h 1234689"/>
              <a:gd name="connsiteX66" fmla="*/ 820174 w 1261098"/>
              <a:gd name="connsiteY66" fmla="*/ 198334 h 1234689"/>
              <a:gd name="connsiteX67" fmla="*/ 820174 w 1261098"/>
              <a:gd name="connsiteY67" fmla="*/ 275358 h 1234689"/>
              <a:gd name="connsiteX68" fmla="*/ 811450 w 1261098"/>
              <a:gd name="connsiteY68" fmla="*/ 290266 h 1234689"/>
              <a:gd name="connsiteX69" fmla="*/ 794002 w 1261098"/>
              <a:gd name="connsiteY69" fmla="*/ 289024 h 1234689"/>
              <a:gd name="connsiteX70" fmla="*/ 690556 w 1261098"/>
              <a:gd name="connsiteY70" fmla="*/ 221938 h 1234689"/>
              <a:gd name="connsiteX71" fmla="*/ 676846 w 1261098"/>
              <a:gd name="connsiteY71" fmla="*/ 221938 h 1234689"/>
              <a:gd name="connsiteX72" fmla="*/ 440046 w 1261098"/>
              <a:gd name="connsiteY72" fmla="*/ 384683 h 1234689"/>
              <a:gd name="connsiteX73" fmla="*/ 474942 w 1261098"/>
              <a:gd name="connsiteY73" fmla="*/ 384683 h 1234689"/>
              <a:gd name="connsiteX74" fmla="*/ 492390 w 1261098"/>
              <a:gd name="connsiteY74" fmla="*/ 402076 h 1234689"/>
              <a:gd name="connsiteX75" fmla="*/ 492390 w 1261098"/>
              <a:gd name="connsiteY75" fmla="*/ 686570 h 1234689"/>
              <a:gd name="connsiteX76" fmla="*/ 496130 w 1261098"/>
              <a:gd name="connsiteY76" fmla="*/ 690297 h 1234689"/>
              <a:gd name="connsiteX77" fmla="*/ 871274 w 1261098"/>
              <a:gd name="connsiteY77" fmla="*/ 690297 h 1234689"/>
              <a:gd name="connsiteX78" fmla="*/ 875012 w 1261098"/>
              <a:gd name="connsiteY78" fmla="*/ 686570 h 1234689"/>
              <a:gd name="connsiteX79" fmla="*/ 873766 w 1261098"/>
              <a:gd name="connsiteY79" fmla="*/ 402076 h 1234689"/>
              <a:gd name="connsiteX80" fmla="*/ 878752 w 1261098"/>
              <a:gd name="connsiteY80" fmla="*/ 389653 h 1234689"/>
              <a:gd name="connsiteX81" fmla="*/ 891214 w 1261098"/>
              <a:gd name="connsiteY81" fmla="*/ 384683 h 1234689"/>
              <a:gd name="connsiteX82" fmla="*/ 931096 w 1261098"/>
              <a:gd name="connsiteY82" fmla="*/ 384683 h 1234689"/>
              <a:gd name="connsiteX83" fmla="*/ 861302 w 1261098"/>
              <a:gd name="connsiteY83" fmla="*/ 331263 h 1234689"/>
              <a:gd name="connsiteX84" fmla="*/ 853824 w 1261098"/>
              <a:gd name="connsiteY84" fmla="*/ 317597 h 1234689"/>
              <a:gd name="connsiteX85" fmla="*/ 853824 w 1261098"/>
              <a:gd name="connsiteY85" fmla="*/ 198334 h 1234689"/>
              <a:gd name="connsiteX86" fmla="*/ 808958 w 1261098"/>
              <a:gd name="connsiteY86" fmla="*/ 164791 h 1234689"/>
              <a:gd name="connsiteX87" fmla="*/ 865042 w 1261098"/>
              <a:gd name="connsiteY87" fmla="*/ 164791 h 1234689"/>
              <a:gd name="connsiteX88" fmla="*/ 888722 w 1261098"/>
              <a:gd name="connsiteY88" fmla="*/ 188395 h 1234689"/>
              <a:gd name="connsiteX89" fmla="*/ 888722 w 1261098"/>
              <a:gd name="connsiteY89" fmla="*/ 308901 h 1234689"/>
              <a:gd name="connsiteX90" fmla="*/ 967240 w 1261098"/>
              <a:gd name="connsiteY90" fmla="*/ 369775 h 1234689"/>
              <a:gd name="connsiteX91" fmla="*/ 977210 w 1261098"/>
              <a:gd name="connsiteY91" fmla="*/ 399591 h 1234689"/>
              <a:gd name="connsiteX92" fmla="*/ 951038 w 1261098"/>
              <a:gd name="connsiteY92" fmla="*/ 418227 h 1234689"/>
              <a:gd name="connsiteX93" fmla="*/ 907416 w 1261098"/>
              <a:gd name="connsiteY93" fmla="*/ 418227 h 1234689"/>
              <a:gd name="connsiteX94" fmla="*/ 908662 w 1261098"/>
              <a:gd name="connsiteY94" fmla="*/ 686570 h 1234689"/>
              <a:gd name="connsiteX95" fmla="*/ 871274 w 1261098"/>
              <a:gd name="connsiteY95" fmla="*/ 723840 h 1234689"/>
              <a:gd name="connsiteX96" fmla="*/ 496130 w 1261098"/>
              <a:gd name="connsiteY96" fmla="*/ 723840 h 1234689"/>
              <a:gd name="connsiteX97" fmla="*/ 457494 w 1261098"/>
              <a:gd name="connsiteY97" fmla="*/ 686570 h 1234689"/>
              <a:gd name="connsiteX98" fmla="*/ 457494 w 1261098"/>
              <a:gd name="connsiteY98" fmla="*/ 419469 h 1234689"/>
              <a:gd name="connsiteX99" fmla="*/ 418858 w 1261098"/>
              <a:gd name="connsiteY99" fmla="*/ 419469 h 1234689"/>
              <a:gd name="connsiteX100" fmla="*/ 391438 w 1261098"/>
              <a:gd name="connsiteY100" fmla="*/ 399591 h 1234689"/>
              <a:gd name="connsiteX101" fmla="*/ 402656 w 1261098"/>
              <a:gd name="connsiteY101" fmla="*/ 368533 h 1234689"/>
              <a:gd name="connsiteX102" fmla="*/ 658152 w 1261098"/>
              <a:gd name="connsiteY102" fmla="*/ 194607 h 1234689"/>
              <a:gd name="connsiteX103" fmla="*/ 659398 w 1261098"/>
              <a:gd name="connsiteY103" fmla="*/ 193364 h 1234689"/>
              <a:gd name="connsiteX104" fmla="*/ 706758 w 1261098"/>
              <a:gd name="connsiteY104" fmla="*/ 193364 h 1234689"/>
              <a:gd name="connsiteX105" fmla="*/ 708004 w 1261098"/>
              <a:gd name="connsiteY105" fmla="*/ 193364 h 1234689"/>
              <a:gd name="connsiteX106" fmla="*/ 786524 w 1261098"/>
              <a:gd name="connsiteY106" fmla="*/ 243058 h 1234689"/>
              <a:gd name="connsiteX107" fmla="*/ 786524 w 1261098"/>
              <a:gd name="connsiteY107" fmla="*/ 188395 h 1234689"/>
              <a:gd name="connsiteX108" fmla="*/ 808958 w 1261098"/>
              <a:gd name="connsiteY108" fmla="*/ 164791 h 1234689"/>
              <a:gd name="connsiteX109" fmla="*/ 158312 w 1261098"/>
              <a:gd name="connsiteY109" fmla="*/ 128315 h 1234689"/>
              <a:gd name="connsiteX110" fmla="*/ 99793 w 1261098"/>
              <a:gd name="connsiteY110" fmla="*/ 133306 h 1234689"/>
              <a:gd name="connsiteX111" fmla="*/ 91078 w 1261098"/>
              <a:gd name="connsiteY111" fmla="*/ 142041 h 1234689"/>
              <a:gd name="connsiteX112" fmla="*/ 101038 w 1261098"/>
              <a:gd name="connsiteY112" fmla="*/ 245609 h 1234689"/>
              <a:gd name="connsiteX113" fmla="*/ 175744 w 1261098"/>
              <a:gd name="connsiteY113" fmla="*/ 239370 h 1234689"/>
              <a:gd name="connsiteX114" fmla="*/ 167028 w 1261098"/>
              <a:gd name="connsiteY114" fmla="*/ 135802 h 1234689"/>
              <a:gd name="connsiteX115" fmla="*/ 164538 w 1261098"/>
              <a:gd name="connsiteY115" fmla="*/ 129563 h 1234689"/>
              <a:gd name="connsiteX116" fmla="*/ 158312 w 1261098"/>
              <a:gd name="connsiteY116" fmla="*/ 128315 h 1234689"/>
              <a:gd name="connsiteX117" fmla="*/ 154577 w 1261098"/>
              <a:gd name="connsiteY117" fmla="*/ 93377 h 1234689"/>
              <a:gd name="connsiteX118" fmla="*/ 185704 w 1261098"/>
              <a:gd name="connsiteY118" fmla="*/ 103359 h 1234689"/>
              <a:gd name="connsiteX119" fmla="*/ 200646 w 1261098"/>
              <a:gd name="connsiteY119" fmla="*/ 132059 h 1234689"/>
              <a:gd name="connsiteX120" fmla="*/ 275350 w 1261098"/>
              <a:gd name="connsiteY120" fmla="*/ 998035 h 1234689"/>
              <a:gd name="connsiteX121" fmla="*/ 260410 w 1261098"/>
              <a:gd name="connsiteY121" fmla="*/ 1049195 h 1234689"/>
              <a:gd name="connsiteX122" fmla="*/ 228038 w 1261098"/>
              <a:gd name="connsiteY122" fmla="*/ 1071655 h 1234689"/>
              <a:gd name="connsiteX123" fmla="*/ 230528 w 1261098"/>
              <a:gd name="connsiteY123" fmla="*/ 1094116 h 1234689"/>
              <a:gd name="connsiteX124" fmla="*/ 224302 w 1261098"/>
              <a:gd name="connsiteY124" fmla="*/ 1099107 h 1234689"/>
              <a:gd name="connsiteX125" fmla="*/ 201890 w 1261098"/>
              <a:gd name="connsiteY125" fmla="*/ 1102850 h 1234689"/>
              <a:gd name="connsiteX126" fmla="*/ 195666 w 1261098"/>
              <a:gd name="connsiteY126" fmla="*/ 1097859 h 1234689"/>
              <a:gd name="connsiteX127" fmla="*/ 193174 w 1261098"/>
              <a:gd name="connsiteY127" fmla="*/ 1074151 h 1234689"/>
              <a:gd name="connsiteX128" fmla="*/ 133411 w 1261098"/>
              <a:gd name="connsiteY128" fmla="*/ 1009265 h 1234689"/>
              <a:gd name="connsiteX129" fmla="*/ 125940 w 1261098"/>
              <a:gd name="connsiteY129" fmla="*/ 919423 h 1234689"/>
              <a:gd name="connsiteX130" fmla="*/ 94813 w 1261098"/>
              <a:gd name="connsiteY130" fmla="*/ 567543 h 1234689"/>
              <a:gd name="connsiteX131" fmla="*/ 76137 w 1261098"/>
              <a:gd name="connsiteY131" fmla="*/ 575029 h 1234689"/>
              <a:gd name="connsiteX132" fmla="*/ 40029 w 1261098"/>
              <a:gd name="connsiteY132" fmla="*/ 577525 h 1234689"/>
              <a:gd name="connsiteX133" fmla="*/ 38784 w 1261098"/>
              <a:gd name="connsiteY133" fmla="*/ 577525 h 1234689"/>
              <a:gd name="connsiteX134" fmla="*/ 21353 w 1261098"/>
              <a:gd name="connsiteY134" fmla="*/ 561304 h 1234689"/>
              <a:gd name="connsiteX135" fmla="*/ 186 w 1261098"/>
              <a:gd name="connsiteY135" fmla="*/ 321725 h 1234689"/>
              <a:gd name="connsiteX136" fmla="*/ 15127 w 1261098"/>
              <a:gd name="connsiteY136" fmla="*/ 273060 h 1234689"/>
              <a:gd name="connsiteX137" fmla="*/ 61195 w 1261098"/>
              <a:gd name="connsiteY137" fmla="*/ 249352 h 1234689"/>
              <a:gd name="connsiteX138" fmla="*/ 67421 w 1261098"/>
              <a:gd name="connsiteY138" fmla="*/ 248104 h 1234689"/>
              <a:gd name="connsiteX139" fmla="*/ 58705 w 1261098"/>
              <a:gd name="connsiteY139" fmla="*/ 144537 h 1234689"/>
              <a:gd name="connsiteX140" fmla="*/ 96058 w 1261098"/>
              <a:gd name="connsiteY140" fmla="*/ 99616 h 1234689"/>
              <a:gd name="connsiteX141" fmla="*/ 1080602 w 1261098"/>
              <a:gd name="connsiteY141" fmla="*/ 34850 h 1234689"/>
              <a:gd name="connsiteX142" fmla="*/ 1043256 w 1261098"/>
              <a:gd name="connsiteY142" fmla="*/ 72189 h 1234689"/>
              <a:gd name="connsiteX143" fmla="*/ 1043256 w 1261098"/>
              <a:gd name="connsiteY143" fmla="*/ 207856 h 1234689"/>
              <a:gd name="connsiteX144" fmla="*/ 1043256 w 1261098"/>
              <a:gd name="connsiteY144" fmla="*/ 235238 h 1234689"/>
              <a:gd name="connsiteX145" fmla="*/ 1043256 w 1261098"/>
              <a:gd name="connsiteY145" fmla="*/ 1055460 h 1234689"/>
              <a:gd name="connsiteX146" fmla="*/ 1129148 w 1261098"/>
              <a:gd name="connsiteY146" fmla="*/ 1055460 h 1234689"/>
              <a:gd name="connsiteX147" fmla="*/ 1117946 w 1261098"/>
              <a:gd name="connsiteY147" fmla="*/ 1018120 h 1234689"/>
              <a:gd name="connsiteX148" fmla="*/ 1117946 w 1261098"/>
              <a:gd name="connsiteY148" fmla="*/ 908591 h 1234689"/>
              <a:gd name="connsiteX149" fmla="*/ 1117946 w 1261098"/>
              <a:gd name="connsiteY149" fmla="*/ 853827 h 1234689"/>
              <a:gd name="connsiteX150" fmla="*/ 1117946 w 1261098"/>
              <a:gd name="connsiteY150" fmla="*/ 235238 h 1234689"/>
              <a:gd name="connsiteX151" fmla="*/ 1117946 w 1261098"/>
              <a:gd name="connsiteY151" fmla="*/ 177984 h 1234689"/>
              <a:gd name="connsiteX152" fmla="*/ 1117946 w 1261098"/>
              <a:gd name="connsiteY152" fmla="*/ 72189 h 1234689"/>
              <a:gd name="connsiteX153" fmla="*/ 1080602 w 1261098"/>
              <a:gd name="connsiteY153" fmla="*/ 34850 h 1234689"/>
              <a:gd name="connsiteX154" fmla="*/ 423346 w 1261098"/>
              <a:gd name="connsiteY154" fmla="*/ 34850 h 1234689"/>
              <a:gd name="connsiteX155" fmla="*/ 352392 w 1261098"/>
              <a:gd name="connsiteY155" fmla="*/ 107039 h 1234689"/>
              <a:gd name="connsiteX156" fmla="*/ 352392 w 1261098"/>
              <a:gd name="connsiteY156" fmla="*/ 144379 h 1234689"/>
              <a:gd name="connsiteX157" fmla="*/ 352392 w 1261098"/>
              <a:gd name="connsiteY157" fmla="*/ 200388 h 1234689"/>
              <a:gd name="connsiteX158" fmla="*/ 352392 w 1261098"/>
              <a:gd name="connsiteY158" fmla="*/ 1181169 h 1234689"/>
              <a:gd name="connsiteX159" fmla="*/ 371064 w 1261098"/>
              <a:gd name="connsiteY159" fmla="*/ 1201083 h 1234689"/>
              <a:gd name="connsiteX160" fmla="*/ 988486 w 1261098"/>
              <a:gd name="connsiteY160" fmla="*/ 1201083 h 1234689"/>
              <a:gd name="connsiteX161" fmla="*/ 1008402 w 1261098"/>
              <a:gd name="connsiteY161" fmla="*/ 1181169 h 1234689"/>
              <a:gd name="connsiteX162" fmla="*/ 1008402 w 1261098"/>
              <a:gd name="connsiteY162" fmla="*/ 235238 h 1234689"/>
              <a:gd name="connsiteX163" fmla="*/ 1008402 w 1261098"/>
              <a:gd name="connsiteY163" fmla="*/ 207856 h 1234689"/>
              <a:gd name="connsiteX164" fmla="*/ 1008402 w 1261098"/>
              <a:gd name="connsiteY164" fmla="*/ 72189 h 1234689"/>
              <a:gd name="connsiteX165" fmla="*/ 1019606 w 1261098"/>
              <a:gd name="connsiteY165" fmla="*/ 34850 h 1234689"/>
              <a:gd name="connsiteX166" fmla="*/ 423346 w 1261098"/>
              <a:gd name="connsiteY166" fmla="*/ 0 h 1234689"/>
              <a:gd name="connsiteX167" fmla="*/ 1080602 w 1261098"/>
              <a:gd name="connsiteY167" fmla="*/ 0 h 1234689"/>
              <a:gd name="connsiteX168" fmla="*/ 1151554 w 1261098"/>
              <a:gd name="connsiteY168" fmla="*/ 72189 h 1234689"/>
              <a:gd name="connsiteX169" fmla="*/ 1151554 w 1261098"/>
              <a:gd name="connsiteY169" fmla="*/ 177984 h 1234689"/>
              <a:gd name="connsiteX170" fmla="*/ 1151554 w 1261098"/>
              <a:gd name="connsiteY170" fmla="*/ 181718 h 1234689"/>
              <a:gd name="connsiteX171" fmla="*/ 1216284 w 1261098"/>
              <a:gd name="connsiteY171" fmla="*/ 181718 h 1234689"/>
              <a:gd name="connsiteX172" fmla="*/ 1261098 w 1261098"/>
              <a:gd name="connsiteY172" fmla="*/ 227770 h 1234689"/>
              <a:gd name="connsiteX173" fmla="*/ 1261098 w 1261098"/>
              <a:gd name="connsiteY173" fmla="*/ 1018120 h 1234689"/>
              <a:gd name="connsiteX174" fmla="*/ 1188898 w 1261098"/>
              <a:gd name="connsiteY174" fmla="*/ 1089065 h 1234689"/>
              <a:gd name="connsiteX175" fmla="*/ 1043256 w 1261098"/>
              <a:gd name="connsiteY175" fmla="*/ 1089065 h 1234689"/>
              <a:gd name="connsiteX176" fmla="*/ 1043256 w 1261098"/>
              <a:gd name="connsiteY176" fmla="*/ 1181169 h 1234689"/>
              <a:gd name="connsiteX177" fmla="*/ 988486 w 1261098"/>
              <a:gd name="connsiteY177" fmla="*/ 1234689 h 1234689"/>
              <a:gd name="connsiteX178" fmla="*/ 371064 w 1261098"/>
              <a:gd name="connsiteY178" fmla="*/ 1234689 h 1234689"/>
              <a:gd name="connsiteX179" fmla="*/ 317538 w 1261098"/>
              <a:gd name="connsiteY179" fmla="*/ 1181169 h 1234689"/>
              <a:gd name="connsiteX180" fmla="*/ 317538 w 1261098"/>
              <a:gd name="connsiteY180" fmla="*/ 200388 h 1234689"/>
              <a:gd name="connsiteX181" fmla="*/ 317538 w 1261098"/>
              <a:gd name="connsiteY181" fmla="*/ 144379 h 1234689"/>
              <a:gd name="connsiteX182" fmla="*/ 317538 w 1261098"/>
              <a:gd name="connsiteY182" fmla="*/ 107039 h 1234689"/>
              <a:gd name="connsiteX183" fmla="*/ 423346 w 1261098"/>
              <a:gd name="connsiteY183" fmla="*/ 0 h 1234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61098" h="1234689">
                <a:moveTo>
                  <a:pt x="231420" y="1109593"/>
                </a:moveTo>
                <a:lnTo>
                  <a:pt x="232660" y="1126957"/>
                </a:lnTo>
                <a:cubicBezTo>
                  <a:pt x="233900" y="1136880"/>
                  <a:pt x="226458" y="1144321"/>
                  <a:pt x="216536" y="1145562"/>
                </a:cubicBezTo>
                <a:cubicBezTo>
                  <a:pt x="207854" y="1146802"/>
                  <a:pt x="199172" y="1139360"/>
                  <a:pt x="199172" y="1130678"/>
                </a:cubicBezTo>
                <a:lnTo>
                  <a:pt x="196692" y="1113314"/>
                </a:lnTo>
                <a:close/>
                <a:moveTo>
                  <a:pt x="481968" y="1038183"/>
                </a:moveTo>
                <a:lnTo>
                  <a:pt x="881204" y="1038183"/>
                </a:lnTo>
                <a:cubicBezTo>
                  <a:pt x="889884" y="1038183"/>
                  <a:pt x="898564" y="1046139"/>
                  <a:pt x="898564" y="1056747"/>
                </a:cubicBezTo>
                <a:cubicBezTo>
                  <a:pt x="898564" y="1067354"/>
                  <a:pt x="889884" y="1075310"/>
                  <a:pt x="881204" y="1075310"/>
                </a:cubicBezTo>
                <a:lnTo>
                  <a:pt x="481968" y="1075310"/>
                </a:lnTo>
                <a:cubicBezTo>
                  <a:pt x="473290" y="1075310"/>
                  <a:pt x="465850" y="1067354"/>
                  <a:pt x="465850" y="1056747"/>
                </a:cubicBezTo>
                <a:cubicBezTo>
                  <a:pt x="465850" y="1046139"/>
                  <a:pt x="473290" y="1038183"/>
                  <a:pt x="481968" y="1038183"/>
                </a:cubicBezTo>
                <a:close/>
                <a:moveTo>
                  <a:pt x="444930" y="928322"/>
                </a:moveTo>
                <a:lnTo>
                  <a:pt x="919470" y="928322"/>
                </a:lnTo>
                <a:cubicBezTo>
                  <a:pt x="929488" y="928322"/>
                  <a:pt x="937000" y="935385"/>
                  <a:pt x="937000" y="943625"/>
                </a:cubicBezTo>
                <a:cubicBezTo>
                  <a:pt x="937000" y="953041"/>
                  <a:pt x="929488" y="960104"/>
                  <a:pt x="919470" y="960104"/>
                </a:cubicBezTo>
                <a:lnTo>
                  <a:pt x="444930" y="960104"/>
                </a:lnTo>
                <a:cubicBezTo>
                  <a:pt x="434914" y="960104"/>
                  <a:pt x="427400" y="953041"/>
                  <a:pt x="427400" y="943625"/>
                </a:cubicBezTo>
                <a:cubicBezTo>
                  <a:pt x="427400" y="935385"/>
                  <a:pt x="434914" y="928322"/>
                  <a:pt x="444930" y="928322"/>
                </a:cubicBezTo>
                <a:close/>
                <a:moveTo>
                  <a:pt x="235508" y="926910"/>
                </a:moveTo>
                <a:lnTo>
                  <a:pt x="160803" y="933149"/>
                </a:lnTo>
                <a:lnTo>
                  <a:pt x="167028" y="1006770"/>
                </a:lnTo>
                <a:cubicBezTo>
                  <a:pt x="169518" y="1026734"/>
                  <a:pt x="186949" y="1042956"/>
                  <a:pt x="208116" y="1040460"/>
                </a:cubicBezTo>
                <a:cubicBezTo>
                  <a:pt x="218076" y="1040460"/>
                  <a:pt x="226792" y="1035469"/>
                  <a:pt x="233018" y="1027982"/>
                </a:cubicBezTo>
                <a:cubicBezTo>
                  <a:pt x="239244" y="1020495"/>
                  <a:pt x="242978" y="1010513"/>
                  <a:pt x="241734" y="1000531"/>
                </a:cubicBezTo>
                <a:close/>
                <a:moveTo>
                  <a:pt x="444930" y="818461"/>
                </a:moveTo>
                <a:lnTo>
                  <a:pt x="919470" y="818461"/>
                </a:lnTo>
                <a:cubicBezTo>
                  <a:pt x="929488" y="818461"/>
                  <a:pt x="937000" y="825524"/>
                  <a:pt x="937000" y="834941"/>
                </a:cubicBezTo>
                <a:cubicBezTo>
                  <a:pt x="937000" y="843180"/>
                  <a:pt x="929488" y="850243"/>
                  <a:pt x="919470" y="850243"/>
                </a:cubicBezTo>
                <a:lnTo>
                  <a:pt x="444930" y="850243"/>
                </a:lnTo>
                <a:cubicBezTo>
                  <a:pt x="434914" y="850243"/>
                  <a:pt x="427400" y="843180"/>
                  <a:pt x="427400" y="834941"/>
                </a:cubicBezTo>
                <a:cubicBezTo>
                  <a:pt x="427400" y="825524"/>
                  <a:pt x="434914" y="818461"/>
                  <a:pt x="444930" y="818461"/>
                </a:cubicBezTo>
                <a:close/>
                <a:moveTo>
                  <a:pt x="626034" y="450866"/>
                </a:moveTo>
                <a:lnTo>
                  <a:pt x="626034" y="569603"/>
                </a:lnTo>
                <a:lnTo>
                  <a:pt x="743858" y="569603"/>
                </a:lnTo>
                <a:lnTo>
                  <a:pt x="743858" y="450866"/>
                </a:lnTo>
                <a:close/>
                <a:moveTo>
                  <a:pt x="622274" y="417471"/>
                </a:moveTo>
                <a:lnTo>
                  <a:pt x="747618" y="417471"/>
                </a:lnTo>
                <a:cubicBezTo>
                  <a:pt x="763914" y="417471"/>
                  <a:pt x="777702" y="431077"/>
                  <a:pt x="777702" y="447155"/>
                </a:cubicBezTo>
                <a:lnTo>
                  <a:pt x="777702" y="573313"/>
                </a:lnTo>
                <a:cubicBezTo>
                  <a:pt x="777702" y="589392"/>
                  <a:pt x="763914" y="602997"/>
                  <a:pt x="747618" y="602997"/>
                </a:cubicBezTo>
                <a:lnTo>
                  <a:pt x="622274" y="602997"/>
                </a:lnTo>
                <a:cubicBezTo>
                  <a:pt x="614754" y="602997"/>
                  <a:pt x="607234" y="600524"/>
                  <a:pt x="600966" y="594340"/>
                </a:cubicBezTo>
                <a:cubicBezTo>
                  <a:pt x="595952" y="589392"/>
                  <a:pt x="592192" y="580734"/>
                  <a:pt x="592192" y="573313"/>
                </a:cubicBezTo>
                <a:lnTo>
                  <a:pt x="592192" y="447155"/>
                </a:lnTo>
                <a:cubicBezTo>
                  <a:pt x="592192" y="431077"/>
                  <a:pt x="605980" y="417471"/>
                  <a:pt x="622274" y="417471"/>
                </a:cubicBezTo>
                <a:close/>
                <a:moveTo>
                  <a:pt x="63686" y="281795"/>
                </a:moveTo>
                <a:cubicBezTo>
                  <a:pt x="56215" y="283043"/>
                  <a:pt x="47499" y="288034"/>
                  <a:pt x="42519" y="294273"/>
                </a:cubicBezTo>
                <a:cubicBezTo>
                  <a:pt x="36294" y="301760"/>
                  <a:pt x="33803" y="309247"/>
                  <a:pt x="33803" y="317981"/>
                </a:cubicBezTo>
                <a:lnTo>
                  <a:pt x="49990" y="503905"/>
                </a:lnTo>
                <a:lnTo>
                  <a:pt x="69911" y="501409"/>
                </a:lnTo>
                <a:cubicBezTo>
                  <a:pt x="77382" y="501409"/>
                  <a:pt x="83607" y="502657"/>
                  <a:pt x="88587" y="506400"/>
                </a:cubicBezTo>
                <a:lnTo>
                  <a:pt x="69911" y="281795"/>
                </a:lnTo>
                <a:close/>
                <a:moveTo>
                  <a:pt x="178234" y="273060"/>
                </a:moveTo>
                <a:lnTo>
                  <a:pt x="103528" y="279300"/>
                </a:lnTo>
                <a:lnTo>
                  <a:pt x="158312" y="899458"/>
                </a:lnTo>
                <a:lnTo>
                  <a:pt x="231772" y="891972"/>
                </a:lnTo>
                <a:close/>
                <a:moveTo>
                  <a:pt x="1151554" y="216568"/>
                </a:moveTo>
                <a:lnTo>
                  <a:pt x="1151554" y="235238"/>
                </a:lnTo>
                <a:lnTo>
                  <a:pt x="1151554" y="853827"/>
                </a:lnTo>
                <a:lnTo>
                  <a:pt x="1151554" y="908591"/>
                </a:lnTo>
                <a:lnTo>
                  <a:pt x="1151554" y="1018120"/>
                </a:lnTo>
                <a:cubicBezTo>
                  <a:pt x="1151554" y="1038035"/>
                  <a:pt x="1168982" y="1055460"/>
                  <a:pt x="1188898" y="1055460"/>
                </a:cubicBezTo>
                <a:cubicBezTo>
                  <a:pt x="1210060" y="1055460"/>
                  <a:pt x="1226242" y="1038035"/>
                  <a:pt x="1226242" y="1018120"/>
                </a:cubicBezTo>
                <a:lnTo>
                  <a:pt x="1226242" y="227770"/>
                </a:lnTo>
                <a:cubicBezTo>
                  <a:pt x="1226242" y="221547"/>
                  <a:pt x="1222508" y="216568"/>
                  <a:pt x="1216284" y="216568"/>
                </a:cubicBezTo>
                <a:close/>
                <a:moveTo>
                  <a:pt x="820174" y="198334"/>
                </a:moveTo>
                <a:lnTo>
                  <a:pt x="820174" y="275358"/>
                </a:lnTo>
                <a:cubicBezTo>
                  <a:pt x="820174" y="281570"/>
                  <a:pt x="816434" y="286539"/>
                  <a:pt x="811450" y="290266"/>
                </a:cubicBezTo>
                <a:cubicBezTo>
                  <a:pt x="806464" y="292751"/>
                  <a:pt x="798986" y="292751"/>
                  <a:pt x="794002" y="289024"/>
                </a:cubicBezTo>
                <a:lnTo>
                  <a:pt x="690556" y="221938"/>
                </a:lnTo>
                <a:cubicBezTo>
                  <a:pt x="685572" y="220696"/>
                  <a:pt x="680586" y="220696"/>
                  <a:pt x="676846" y="221938"/>
                </a:cubicBezTo>
                <a:lnTo>
                  <a:pt x="440046" y="384683"/>
                </a:lnTo>
                <a:lnTo>
                  <a:pt x="474942" y="384683"/>
                </a:lnTo>
                <a:cubicBezTo>
                  <a:pt x="483666" y="384683"/>
                  <a:pt x="492390" y="392137"/>
                  <a:pt x="492390" y="402076"/>
                </a:cubicBezTo>
                <a:lnTo>
                  <a:pt x="492390" y="686570"/>
                </a:lnTo>
                <a:cubicBezTo>
                  <a:pt x="492390" y="689055"/>
                  <a:pt x="493638" y="690297"/>
                  <a:pt x="496130" y="690297"/>
                </a:cubicBezTo>
                <a:lnTo>
                  <a:pt x="871274" y="690297"/>
                </a:lnTo>
                <a:cubicBezTo>
                  <a:pt x="872520" y="690297"/>
                  <a:pt x="875012" y="689055"/>
                  <a:pt x="875012" y="686570"/>
                </a:cubicBezTo>
                <a:lnTo>
                  <a:pt x="873766" y="402076"/>
                </a:lnTo>
                <a:cubicBezTo>
                  <a:pt x="873766" y="397107"/>
                  <a:pt x="875012" y="392137"/>
                  <a:pt x="878752" y="389653"/>
                </a:cubicBezTo>
                <a:cubicBezTo>
                  <a:pt x="882490" y="385926"/>
                  <a:pt x="886230" y="384683"/>
                  <a:pt x="891214" y="384683"/>
                </a:cubicBezTo>
                <a:lnTo>
                  <a:pt x="931096" y="384683"/>
                </a:lnTo>
                <a:lnTo>
                  <a:pt x="861302" y="331263"/>
                </a:lnTo>
                <a:cubicBezTo>
                  <a:pt x="856318" y="327536"/>
                  <a:pt x="853824" y="322567"/>
                  <a:pt x="853824" y="317597"/>
                </a:cubicBezTo>
                <a:lnTo>
                  <a:pt x="853824" y="198334"/>
                </a:lnTo>
                <a:close/>
                <a:moveTo>
                  <a:pt x="808958" y="164791"/>
                </a:moveTo>
                <a:lnTo>
                  <a:pt x="865042" y="164791"/>
                </a:lnTo>
                <a:cubicBezTo>
                  <a:pt x="877504" y="164791"/>
                  <a:pt x="888722" y="174729"/>
                  <a:pt x="888722" y="188395"/>
                </a:cubicBezTo>
                <a:lnTo>
                  <a:pt x="888722" y="308901"/>
                </a:lnTo>
                <a:lnTo>
                  <a:pt x="967240" y="369775"/>
                </a:lnTo>
                <a:cubicBezTo>
                  <a:pt x="977210" y="375987"/>
                  <a:pt x="980950" y="388410"/>
                  <a:pt x="977210" y="399591"/>
                </a:cubicBezTo>
                <a:cubicBezTo>
                  <a:pt x="972226" y="412015"/>
                  <a:pt x="962254" y="418227"/>
                  <a:pt x="951038" y="418227"/>
                </a:cubicBezTo>
                <a:lnTo>
                  <a:pt x="907416" y="418227"/>
                </a:lnTo>
                <a:lnTo>
                  <a:pt x="908662" y="686570"/>
                </a:lnTo>
                <a:cubicBezTo>
                  <a:pt x="908662" y="707690"/>
                  <a:pt x="891214" y="723840"/>
                  <a:pt x="871274" y="723840"/>
                </a:cubicBezTo>
                <a:lnTo>
                  <a:pt x="496130" y="723840"/>
                </a:lnTo>
                <a:cubicBezTo>
                  <a:pt x="474942" y="723840"/>
                  <a:pt x="457494" y="707690"/>
                  <a:pt x="457494" y="686570"/>
                </a:cubicBezTo>
                <a:lnTo>
                  <a:pt x="457494" y="419469"/>
                </a:lnTo>
                <a:lnTo>
                  <a:pt x="418858" y="419469"/>
                </a:lnTo>
                <a:cubicBezTo>
                  <a:pt x="406394" y="419469"/>
                  <a:pt x="396424" y="412015"/>
                  <a:pt x="391438" y="399591"/>
                </a:cubicBezTo>
                <a:cubicBezTo>
                  <a:pt x="388946" y="387168"/>
                  <a:pt x="392684" y="375987"/>
                  <a:pt x="402656" y="368533"/>
                </a:cubicBezTo>
                <a:lnTo>
                  <a:pt x="658152" y="194607"/>
                </a:lnTo>
                <a:cubicBezTo>
                  <a:pt x="658152" y="193364"/>
                  <a:pt x="658152" y="193364"/>
                  <a:pt x="659398" y="193364"/>
                </a:cubicBezTo>
                <a:cubicBezTo>
                  <a:pt x="674354" y="184668"/>
                  <a:pt x="691802" y="184668"/>
                  <a:pt x="706758" y="193364"/>
                </a:cubicBezTo>
                <a:lnTo>
                  <a:pt x="708004" y="193364"/>
                </a:lnTo>
                <a:lnTo>
                  <a:pt x="786524" y="243058"/>
                </a:lnTo>
                <a:lnTo>
                  <a:pt x="786524" y="188395"/>
                </a:lnTo>
                <a:cubicBezTo>
                  <a:pt x="786524" y="174729"/>
                  <a:pt x="796494" y="164791"/>
                  <a:pt x="808958" y="164791"/>
                </a:cubicBezTo>
                <a:close/>
                <a:moveTo>
                  <a:pt x="158312" y="128315"/>
                </a:moveTo>
                <a:lnTo>
                  <a:pt x="99793" y="133306"/>
                </a:lnTo>
                <a:cubicBezTo>
                  <a:pt x="94813" y="133306"/>
                  <a:pt x="91078" y="137050"/>
                  <a:pt x="91078" y="142041"/>
                </a:cubicBezTo>
                <a:lnTo>
                  <a:pt x="101038" y="245609"/>
                </a:lnTo>
                <a:lnTo>
                  <a:pt x="175744" y="239370"/>
                </a:lnTo>
                <a:lnTo>
                  <a:pt x="167028" y="135802"/>
                </a:lnTo>
                <a:cubicBezTo>
                  <a:pt x="165783" y="132059"/>
                  <a:pt x="164538" y="130811"/>
                  <a:pt x="164538" y="129563"/>
                </a:cubicBezTo>
                <a:cubicBezTo>
                  <a:pt x="163293" y="129563"/>
                  <a:pt x="160803" y="128315"/>
                  <a:pt x="158312" y="128315"/>
                </a:cubicBezTo>
                <a:close/>
                <a:moveTo>
                  <a:pt x="154577" y="93377"/>
                </a:moveTo>
                <a:cubicBezTo>
                  <a:pt x="165783" y="93377"/>
                  <a:pt x="176989" y="95872"/>
                  <a:pt x="185704" y="103359"/>
                </a:cubicBezTo>
                <a:cubicBezTo>
                  <a:pt x="194420" y="110846"/>
                  <a:pt x="199400" y="122076"/>
                  <a:pt x="200646" y="132059"/>
                </a:cubicBezTo>
                <a:lnTo>
                  <a:pt x="275350" y="998035"/>
                </a:lnTo>
                <a:cubicBezTo>
                  <a:pt x="277840" y="1016752"/>
                  <a:pt x="271616" y="1034221"/>
                  <a:pt x="260410" y="1049195"/>
                </a:cubicBezTo>
                <a:cubicBezTo>
                  <a:pt x="251694" y="1060425"/>
                  <a:pt x="239244" y="1067912"/>
                  <a:pt x="228038" y="1071655"/>
                </a:cubicBezTo>
                <a:lnTo>
                  <a:pt x="230528" y="1094116"/>
                </a:lnTo>
                <a:cubicBezTo>
                  <a:pt x="230528" y="1097859"/>
                  <a:pt x="228038" y="1099107"/>
                  <a:pt x="224302" y="1099107"/>
                </a:cubicBezTo>
                <a:lnTo>
                  <a:pt x="201890" y="1102850"/>
                </a:lnTo>
                <a:cubicBezTo>
                  <a:pt x="199400" y="1102850"/>
                  <a:pt x="195666" y="1100355"/>
                  <a:pt x="195666" y="1097859"/>
                </a:cubicBezTo>
                <a:lnTo>
                  <a:pt x="193174" y="1074151"/>
                </a:lnTo>
                <a:cubicBezTo>
                  <a:pt x="162048" y="1069160"/>
                  <a:pt x="137146" y="1042956"/>
                  <a:pt x="133411" y="1009265"/>
                </a:cubicBezTo>
                <a:lnTo>
                  <a:pt x="125940" y="919423"/>
                </a:lnTo>
                <a:lnTo>
                  <a:pt x="94813" y="567543"/>
                </a:lnTo>
                <a:cubicBezTo>
                  <a:pt x="88587" y="571286"/>
                  <a:pt x="83607" y="573782"/>
                  <a:pt x="76137" y="575029"/>
                </a:cubicBezTo>
                <a:lnTo>
                  <a:pt x="40029" y="577525"/>
                </a:lnTo>
                <a:cubicBezTo>
                  <a:pt x="38784" y="577525"/>
                  <a:pt x="38784" y="577525"/>
                  <a:pt x="38784" y="577525"/>
                </a:cubicBezTo>
                <a:cubicBezTo>
                  <a:pt x="28823" y="577525"/>
                  <a:pt x="22598" y="571286"/>
                  <a:pt x="21353" y="561304"/>
                </a:cubicBezTo>
                <a:lnTo>
                  <a:pt x="186" y="321725"/>
                </a:lnTo>
                <a:cubicBezTo>
                  <a:pt x="-1059" y="304256"/>
                  <a:pt x="3921" y="286786"/>
                  <a:pt x="15127" y="273060"/>
                </a:cubicBezTo>
                <a:cubicBezTo>
                  <a:pt x="27578" y="259335"/>
                  <a:pt x="43764" y="250600"/>
                  <a:pt x="61195" y="249352"/>
                </a:cubicBezTo>
                <a:lnTo>
                  <a:pt x="67421" y="248104"/>
                </a:lnTo>
                <a:lnTo>
                  <a:pt x="58705" y="144537"/>
                </a:lnTo>
                <a:cubicBezTo>
                  <a:pt x="56215" y="122076"/>
                  <a:pt x="73646" y="100864"/>
                  <a:pt x="96058" y="99616"/>
                </a:cubicBezTo>
                <a:close/>
                <a:moveTo>
                  <a:pt x="1080602" y="34850"/>
                </a:moveTo>
                <a:cubicBezTo>
                  <a:pt x="1059440" y="34850"/>
                  <a:pt x="1043256" y="51030"/>
                  <a:pt x="1043256" y="72189"/>
                </a:cubicBezTo>
                <a:lnTo>
                  <a:pt x="1043256" y="207856"/>
                </a:lnTo>
                <a:lnTo>
                  <a:pt x="1043256" y="235238"/>
                </a:lnTo>
                <a:lnTo>
                  <a:pt x="1043256" y="1055460"/>
                </a:lnTo>
                <a:lnTo>
                  <a:pt x="1129148" y="1055460"/>
                </a:lnTo>
                <a:cubicBezTo>
                  <a:pt x="1121680" y="1044258"/>
                  <a:pt x="1117946" y="1031811"/>
                  <a:pt x="1117946" y="1018120"/>
                </a:cubicBezTo>
                <a:lnTo>
                  <a:pt x="1117946" y="908591"/>
                </a:lnTo>
                <a:lnTo>
                  <a:pt x="1117946" y="853827"/>
                </a:lnTo>
                <a:lnTo>
                  <a:pt x="1117946" y="235238"/>
                </a:lnTo>
                <a:lnTo>
                  <a:pt x="1117946" y="177984"/>
                </a:lnTo>
                <a:lnTo>
                  <a:pt x="1117946" y="72189"/>
                </a:lnTo>
                <a:cubicBezTo>
                  <a:pt x="1117946" y="51030"/>
                  <a:pt x="1101762" y="34850"/>
                  <a:pt x="1080602" y="34850"/>
                </a:cubicBezTo>
                <a:close/>
                <a:moveTo>
                  <a:pt x="423346" y="34850"/>
                </a:moveTo>
                <a:cubicBezTo>
                  <a:pt x="383512" y="34850"/>
                  <a:pt x="352392" y="65966"/>
                  <a:pt x="352392" y="107039"/>
                </a:cubicBezTo>
                <a:lnTo>
                  <a:pt x="352392" y="144379"/>
                </a:lnTo>
                <a:lnTo>
                  <a:pt x="352392" y="200388"/>
                </a:lnTo>
                <a:lnTo>
                  <a:pt x="352392" y="1181169"/>
                </a:lnTo>
                <a:cubicBezTo>
                  <a:pt x="352392" y="1192371"/>
                  <a:pt x="359862" y="1201083"/>
                  <a:pt x="371064" y="1201083"/>
                </a:cubicBezTo>
                <a:lnTo>
                  <a:pt x="988486" y="1201083"/>
                </a:lnTo>
                <a:cubicBezTo>
                  <a:pt x="999688" y="1201083"/>
                  <a:pt x="1008402" y="1192371"/>
                  <a:pt x="1008402" y="1181169"/>
                </a:cubicBezTo>
                <a:lnTo>
                  <a:pt x="1008402" y="235238"/>
                </a:lnTo>
                <a:lnTo>
                  <a:pt x="1008402" y="207856"/>
                </a:lnTo>
                <a:lnTo>
                  <a:pt x="1008402" y="72189"/>
                </a:lnTo>
                <a:cubicBezTo>
                  <a:pt x="1008402" y="58498"/>
                  <a:pt x="1013382" y="44807"/>
                  <a:pt x="1019606" y="34850"/>
                </a:cubicBezTo>
                <a:close/>
                <a:moveTo>
                  <a:pt x="423346" y="0"/>
                </a:moveTo>
                <a:lnTo>
                  <a:pt x="1080602" y="0"/>
                </a:lnTo>
                <a:cubicBezTo>
                  <a:pt x="1120434" y="0"/>
                  <a:pt x="1151554" y="32361"/>
                  <a:pt x="1151554" y="72189"/>
                </a:cubicBezTo>
                <a:lnTo>
                  <a:pt x="1151554" y="177984"/>
                </a:lnTo>
                <a:lnTo>
                  <a:pt x="1151554" y="181718"/>
                </a:lnTo>
                <a:lnTo>
                  <a:pt x="1216284" y="181718"/>
                </a:lnTo>
                <a:cubicBezTo>
                  <a:pt x="1241180" y="181718"/>
                  <a:pt x="1261098" y="202877"/>
                  <a:pt x="1261098" y="227770"/>
                </a:cubicBezTo>
                <a:lnTo>
                  <a:pt x="1261098" y="1018120"/>
                </a:lnTo>
                <a:cubicBezTo>
                  <a:pt x="1261098" y="1057949"/>
                  <a:pt x="1228732" y="1089065"/>
                  <a:pt x="1188898" y="1089065"/>
                </a:cubicBezTo>
                <a:lnTo>
                  <a:pt x="1043256" y="1089065"/>
                </a:lnTo>
                <a:lnTo>
                  <a:pt x="1043256" y="1181169"/>
                </a:lnTo>
                <a:cubicBezTo>
                  <a:pt x="1043256" y="1211040"/>
                  <a:pt x="1018360" y="1234689"/>
                  <a:pt x="988486" y="1234689"/>
                </a:cubicBezTo>
                <a:lnTo>
                  <a:pt x="371064" y="1234689"/>
                </a:lnTo>
                <a:cubicBezTo>
                  <a:pt x="341190" y="1234689"/>
                  <a:pt x="317538" y="1211040"/>
                  <a:pt x="317538" y="1181169"/>
                </a:cubicBezTo>
                <a:lnTo>
                  <a:pt x="317538" y="200388"/>
                </a:lnTo>
                <a:lnTo>
                  <a:pt x="317538" y="144379"/>
                </a:lnTo>
                <a:lnTo>
                  <a:pt x="317538" y="107039"/>
                </a:lnTo>
                <a:cubicBezTo>
                  <a:pt x="317538" y="48541"/>
                  <a:pt x="364840" y="0"/>
                  <a:pt x="423346"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2" name="Freeform 523">
            <a:extLst>
              <a:ext uri="{FF2B5EF4-FFF2-40B4-BE49-F238E27FC236}">
                <a16:creationId xmlns:a16="http://schemas.microsoft.com/office/drawing/2014/main" id="{CBC92459-3C70-984B-9264-6F750F10EE2C}"/>
              </a:ext>
            </a:extLst>
          </p:cNvPr>
          <p:cNvSpPr>
            <a:spLocks noChangeArrowheads="1"/>
          </p:cNvSpPr>
          <p:nvPr/>
        </p:nvSpPr>
        <p:spPr bwMode="auto">
          <a:xfrm>
            <a:off x="16528333" y="6846832"/>
            <a:ext cx="1139615" cy="1038216"/>
          </a:xfrm>
          <a:custGeom>
            <a:avLst/>
            <a:gdLst>
              <a:gd name="T0" fmla="*/ 1054 w 1123"/>
              <a:gd name="T1" fmla="*/ 494 h 1042"/>
              <a:gd name="T2" fmla="*/ 805 w 1123"/>
              <a:gd name="T3" fmla="*/ 449 h 1042"/>
              <a:gd name="T4" fmla="*/ 863 w 1123"/>
              <a:gd name="T5" fmla="*/ 425 h 1042"/>
              <a:gd name="T6" fmla="*/ 552 w 1123"/>
              <a:gd name="T7" fmla="*/ 285 h 1042"/>
              <a:gd name="T8" fmla="*/ 289 w 1123"/>
              <a:gd name="T9" fmla="*/ 259 h 1042"/>
              <a:gd name="T10" fmla="*/ 662 w 1123"/>
              <a:gd name="T11" fmla="*/ 70 h 1042"/>
              <a:gd name="T12" fmla="*/ 837 w 1123"/>
              <a:gd name="T13" fmla="*/ 122 h 1042"/>
              <a:gd name="T14" fmla="*/ 836 w 1123"/>
              <a:gd name="T15" fmla="*/ 95 h 1042"/>
              <a:gd name="T16" fmla="*/ 1078 w 1123"/>
              <a:gd name="T17" fmla="*/ 424 h 1042"/>
              <a:gd name="T18" fmla="*/ 495 w 1123"/>
              <a:gd name="T19" fmla="*/ 983 h 1042"/>
              <a:gd name="T20" fmla="*/ 483 w 1123"/>
              <a:gd name="T21" fmla="*/ 855 h 1042"/>
              <a:gd name="T22" fmla="*/ 523 w 1123"/>
              <a:gd name="T23" fmla="*/ 945 h 1042"/>
              <a:gd name="T24" fmla="*/ 284 w 1123"/>
              <a:gd name="T25" fmla="*/ 900 h 1042"/>
              <a:gd name="T26" fmla="*/ 459 w 1123"/>
              <a:gd name="T27" fmla="*/ 869 h 1042"/>
              <a:gd name="T28" fmla="*/ 187 w 1123"/>
              <a:gd name="T29" fmla="*/ 854 h 1042"/>
              <a:gd name="T30" fmla="*/ 375 w 1123"/>
              <a:gd name="T31" fmla="*/ 675 h 1042"/>
              <a:gd name="T32" fmla="*/ 449 w 1123"/>
              <a:gd name="T33" fmla="*/ 653 h 1042"/>
              <a:gd name="T34" fmla="*/ 464 w 1123"/>
              <a:gd name="T35" fmla="*/ 764 h 1042"/>
              <a:gd name="T36" fmla="*/ 187 w 1123"/>
              <a:gd name="T37" fmla="*/ 854 h 1042"/>
              <a:gd name="T38" fmla="*/ 135 w 1123"/>
              <a:gd name="T39" fmla="*/ 642 h 1042"/>
              <a:gd name="T40" fmla="*/ 384 w 1123"/>
              <a:gd name="T41" fmla="*/ 569 h 1042"/>
              <a:gd name="T42" fmla="*/ 150 w 1123"/>
              <a:gd name="T43" fmla="*/ 753 h 1042"/>
              <a:gd name="T44" fmla="*/ 32 w 1123"/>
              <a:gd name="T45" fmla="*/ 549 h 1042"/>
              <a:gd name="T46" fmla="*/ 223 w 1123"/>
              <a:gd name="T47" fmla="*/ 439 h 1042"/>
              <a:gd name="T48" fmla="*/ 121 w 1123"/>
              <a:gd name="T49" fmla="*/ 618 h 1042"/>
              <a:gd name="T50" fmla="*/ 1101 w 1123"/>
              <a:gd name="T51" fmla="*/ 410 h 1042"/>
              <a:gd name="T52" fmla="*/ 819 w 1123"/>
              <a:gd name="T53" fmla="*/ 72 h 1042"/>
              <a:gd name="T54" fmla="*/ 648 w 1123"/>
              <a:gd name="T55" fmla="*/ 46 h 1042"/>
              <a:gd name="T56" fmla="*/ 502 w 1123"/>
              <a:gd name="T57" fmla="*/ 33 h 1042"/>
              <a:gd name="T58" fmla="*/ 464 w 1123"/>
              <a:gd name="T59" fmla="*/ 22 h 1042"/>
              <a:gd name="T60" fmla="*/ 555 w 1123"/>
              <a:gd name="T61" fmla="*/ 95 h 1042"/>
              <a:gd name="T62" fmla="*/ 263 w 1123"/>
              <a:gd name="T63" fmla="*/ 251 h 1042"/>
              <a:gd name="T64" fmla="*/ 600 w 1123"/>
              <a:gd name="T65" fmla="*/ 317 h 1042"/>
              <a:gd name="T66" fmla="*/ 814 w 1123"/>
              <a:gd name="T67" fmla="*/ 519 h 1042"/>
              <a:gd name="T68" fmla="*/ 900 w 1123"/>
              <a:gd name="T69" fmla="*/ 790 h 1042"/>
              <a:gd name="T70" fmla="*/ 712 w 1123"/>
              <a:gd name="T71" fmla="*/ 586 h 1042"/>
              <a:gd name="T72" fmla="*/ 701 w 1123"/>
              <a:gd name="T73" fmla="*/ 622 h 1042"/>
              <a:gd name="T74" fmla="*/ 820 w 1123"/>
              <a:gd name="T75" fmla="*/ 827 h 1042"/>
              <a:gd name="T76" fmla="*/ 752 w 1123"/>
              <a:gd name="T77" fmla="*/ 916 h 1042"/>
              <a:gd name="T78" fmla="*/ 583 w 1123"/>
              <a:gd name="T79" fmla="*/ 660 h 1042"/>
              <a:gd name="T80" fmla="*/ 573 w 1123"/>
              <a:gd name="T81" fmla="*/ 697 h 1042"/>
              <a:gd name="T82" fmla="*/ 655 w 1123"/>
              <a:gd name="T83" fmla="*/ 962 h 1042"/>
              <a:gd name="T84" fmla="*/ 519 w 1123"/>
              <a:gd name="T85" fmla="*/ 734 h 1042"/>
              <a:gd name="T86" fmla="*/ 457 w 1123"/>
              <a:gd name="T87" fmla="*/ 626 h 1042"/>
              <a:gd name="T88" fmla="*/ 354 w 1123"/>
              <a:gd name="T89" fmla="*/ 514 h 1042"/>
              <a:gd name="T90" fmla="*/ 284 w 1123"/>
              <a:gd name="T91" fmla="*/ 454 h 1042"/>
              <a:gd name="T92" fmla="*/ 87 w 1123"/>
              <a:gd name="T93" fmla="*/ 316 h 1042"/>
              <a:gd name="T94" fmla="*/ 51 w 1123"/>
              <a:gd name="T95" fmla="*/ 244 h 1042"/>
              <a:gd name="T96" fmla="*/ 61 w 1123"/>
              <a:gd name="T97" fmla="*/ 309 h 1042"/>
              <a:gd name="T98" fmla="*/ 47 w 1123"/>
              <a:gd name="T99" fmla="*/ 489 h 1042"/>
              <a:gd name="T100" fmla="*/ 68 w 1123"/>
              <a:gd name="T101" fmla="*/ 651 h 1042"/>
              <a:gd name="T102" fmla="*/ 89 w 1123"/>
              <a:gd name="T103" fmla="*/ 738 h 1042"/>
              <a:gd name="T104" fmla="*/ 164 w 1123"/>
              <a:gd name="T105" fmla="*/ 868 h 1042"/>
              <a:gd name="T106" fmla="*/ 236 w 1123"/>
              <a:gd name="T107" fmla="*/ 912 h 1042"/>
              <a:gd name="T108" fmla="*/ 358 w 1123"/>
              <a:gd name="T109" fmla="*/ 1029 h 1042"/>
              <a:gd name="T110" fmla="*/ 509 w 1123"/>
              <a:gd name="T111" fmla="*/ 1007 h 1042"/>
              <a:gd name="T112" fmla="*/ 625 w 1123"/>
              <a:gd name="T113" fmla="*/ 997 h 1042"/>
              <a:gd name="T114" fmla="*/ 744 w 1123"/>
              <a:gd name="T115" fmla="*/ 943 h 1042"/>
              <a:gd name="T116" fmla="*/ 811 w 1123"/>
              <a:gd name="T117" fmla="*/ 934 h 1042"/>
              <a:gd name="T118" fmla="*/ 913 w 1123"/>
              <a:gd name="T119" fmla="*/ 813 h 1042"/>
              <a:gd name="T120" fmla="*/ 945 w 1123"/>
              <a:gd name="T121" fmla="*/ 690 h 1042"/>
              <a:gd name="T122" fmla="*/ 1067 w 1123"/>
              <a:gd name="T123" fmla="*/ 518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3" h="1042">
                <a:moveTo>
                  <a:pt x="1082" y="461"/>
                </a:moveTo>
                <a:lnTo>
                  <a:pt x="1082" y="461"/>
                </a:lnTo>
                <a:cubicBezTo>
                  <a:pt x="1079" y="474"/>
                  <a:pt x="1071" y="484"/>
                  <a:pt x="1060" y="490"/>
                </a:cubicBezTo>
                <a:lnTo>
                  <a:pt x="1054" y="494"/>
                </a:lnTo>
                <a:lnTo>
                  <a:pt x="1054" y="494"/>
                </a:lnTo>
                <a:cubicBezTo>
                  <a:pt x="1039" y="502"/>
                  <a:pt x="1031" y="517"/>
                  <a:pt x="1030" y="534"/>
                </a:cubicBezTo>
                <a:lnTo>
                  <a:pt x="1030" y="534"/>
                </a:lnTo>
                <a:cubicBezTo>
                  <a:pt x="1027" y="583"/>
                  <a:pt x="1000" y="627"/>
                  <a:pt x="958" y="651"/>
                </a:cubicBezTo>
                <a:lnTo>
                  <a:pt x="931" y="667"/>
                </a:lnTo>
                <a:lnTo>
                  <a:pt x="805" y="449"/>
                </a:lnTo>
                <a:lnTo>
                  <a:pt x="805" y="449"/>
                </a:lnTo>
                <a:cubicBezTo>
                  <a:pt x="821" y="449"/>
                  <a:pt x="837" y="447"/>
                  <a:pt x="853" y="442"/>
                </a:cubicBezTo>
                <a:lnTo>
                  <a:pt x="853" y="442"/>
                </a:lnTo>
                <a:cubicBezTo>
                  <a:pt x="860" y="440"/>
                  <a:pt x="865" y="432"/>
                  <a:pt x="863" y="425"/>
                </a:cubicBezTo>
                <a:lnTo>
                  <a:pt x="863" y="425"/>
                </a:lnTo>
                <a:cubicBezTo>
                  <a:pt x="860" y="418"/>
                  <a:pt x="853" y="414"/>
                  <a:pt x="845" y="416"/>
                </a:cubicBezTo>
                <a:lnTo>
                  <a:pt x="845" y="416"/>
                </a:lnTo>
                <a:cubicBezTo>
                  <a:pt x="771" y="438"/>
                  <a:pt x="698" y="400"/>
                  <a:pt x="622" y="301"/>
                </a:cubicBezTo>
                <a:lnTo>
                  <a:pt x="622" y="301"/>
                </a:lnTo>
                <a:cubicBezTo>
                  <a:pt x="605" y="279"/>
                  <a:pt x="575" y="272"/>
                  <a:pt x="552" y="285"/>
                </a:cubicBezTo>
                <a:lnTo>
                  <a:pt x="551" y="285"/>
                </a:lnTo>
                <a:lnTo>
                  <a:pt x="551" y="285"/>
                </a:lnTo>
                <a:cubicBezTo>
                  <a:pt x="550" y="287"/>
                  <a:pt x="375" y="407"/>
                  <a:pt x="304" y="310"/>
                </a:cubicBezTo>
                <a:lnTo>
                  <a:pt x="304" y="310"/>
                </a:lnTo>
                <a:cubicBezTo>
                  <a:pt x="290" y="289"/>
                  <a:pt x="286" y="272"/>
                  <a:pt x="289" y="259"/>
                </a:cubicBezTo>
                <a:lnTo>
                  <a:pt x="289" y="259"/>
                </a:lnTo>
                <a:cubicBezTo>
                  <a:pt x="293" y="247"/>
                  <a:pt x="305" y="237"/>
                  <a:pt x="328" y="227"/>
                </a:cubicBezTo>
                <a:lnTo>
                  <a:pt x="328" y="227"/>
                </a:lnTo>
                <a:cubicBezTo>
                  <a:pt x="338" y="223"/>
                  <a:pt x="579" y="122"/>
                  <a:pt x="662" y="70"/>
                </a:cubicBezTo>
                <a:lnTo>
                  <a:pt x="662" y="70"/>
                </a:lnTo>
                <a:cubicBezTo>
                  <a:pt x="690" y="53"/>
                  <a:pt x="721" y="49"/>
                  <a:pt x="749" y="59"/>
                </a:cubicBezTo>
                <a:lnTo>
                  <a:pt x="749" y="59"/>
                </a:lnTo>
                <a:cubicBezTo>
                  <a:pt x="777" y="68"/>
                  <a:pt x="801" y="88"/>
                  <a:pt x="817" y="117"/>
                </a:cubicBezTo>
                <a:lnTo>
                  <a:pt x="817" y="117"/>
                </a:lnTo>
                <a:cubicBezTo>
                  <a:pt x="822" y="123"/>
                  <a:pt x="830" y="126"/>
                  <a:pt x="837" y="122"/>
                </a:cubicBezTo>
                <a:lnTo>
                  <a:pt x="837" y="122"/>
                </a:lnTo>
                <a:cubicBezTo>
                  <a:pt x="843" y="118"/>
                  <a:pt x="845" y="110"/>
                  <a:pt x="841" y="103"/>
                </a:cubicBezTo>
                <a:lnTo>
                  <a:pt x="841" y="103"/>
                </a:lnTo>
                <a:cubicBezTo>
                  <a:pt x="839" y="100"/>
                  <a:pt x="838" y="98"/>
                  <a:pt x="836" y="95"/>
                </a:cubicBezTo>
                <a:lnTo>
                  <a:pt x="836" y="95"/>
                </a:lnTo>
                <a:cubicBezTo>
                  <a:pt x="846" y="90"/>
                  <a:pt x="858" y="88"/>
                  <a:pt x="869" y="92"/>
                </a:cubicBezTo>
                <a:lnTo>
                  <a:pt x="869" y="92"/>
                </a:lnTo>
                <a:cubicBezTo>
                  <a:pt x="882" y="95"/>
                  <a:pt x="892" y="103"/>
                  <a:pt x="899" y="114"/>
                </a:cubicBezTo>
                <a:lnTo>
                  <a:pt x="1078" y="424"/>
                </a:lnTo>
                <a:lnTo>
                  <a:pt x="1078" y="424"/>
                </a:lnTo>
                <a:cubicBezTo>
                  <a:pt x="1084" y="435"/>
                  <a:pt x="1085" y="448"/>
                  <a:pt x="1082" y="461"/>
                </a:cubicBezTo>
                <a:close/>
                <a:moveTo>
                  <a:pt x="523" y="945"/>
                </a:moveTo>
                <a:lnTo>
                  <a:pt x="523" y="945"/>
                </a:lnTo>
                <a:cubicBezTo>
                  <a:pt x="519" y="961"/>
                  <a:pt x="509" y="975"/>
                  <a:pt x="495" y="983"/>
                </a:cubicBezTo>
                <a:lnTo>
                  <a:pt x="495" y="983"/>
                </a:lnTo>
                <a:cubicBezTo>
                  <a:pt x="477" y="993"/>
                  <a:pt x="455" y="993"/>
                  <a:pt x="437" y="984"/>
                </a:cubicBezTo>
                <a:lnTo>
                  <a:pt x="451" y="976"/>
                </a:lnTo>
                <a:lnTo>
                  <a:pt x="451" y="976"/>
                </a:lnTo>
                <a:cubicBezTo>
                  <a:pt x="493" y="951"/>
                  <a:pt x="507" y="898"/>
                  <a:pt x="483" y="855"/>
                </a:cubicBezTo>
                <a:lnTo>
                  <a:pt x="483" y="855"/>
                </a:lnTo>
                <a:cubicBezTo>
                  <a:pt x="471" y="835"/>
                  <a:pt x="452" y="821"/>
                  <a:pt x="431" y="815"/>
                </a:cubicBezTo>
                <a:lnTo>
                  <a:pt x="459" y="799"/>
                </a:lnTo>
                <a:lnTo>
                  <a:pt x="517" y="899"/>
                </a:lnTo>
                <a:lnTo>
                  <a:pt x="517" y="899"/>
                </a:lnTo>
                <a:cubicBezTo>
                  <a:pt x="526" y="914"/>
                  <a:pt x="528" y="930"/>
                  <a:pt x="523" y="945"/>
                </a:cubicBezTo>
                <a:close/>
                <a:moveTo>
                  <a:pt x="345" y="1005"/>
                </a:moveTo>
                <a:lnTo>
                  <a:pt x="345" y="1005"/>
                </a:lnTo>
                <a:cubicBezTo>
                  <a:pt x="315" y="1022"/>
                  <a:pt x="279" y="1012"/>
                  <a:pt x="262" y="983"/>
                </a:cubicBezTo>
                <a:lnTo>
                  <a:pt x="262" y="983"/>
                </a:lnTo>
                <a:cubicBezTo>
                  <a:pt x="245" y="954"/>
                  <a:pt x="255" y="916"/>
                  <a:pt x="284" y="900"/>
                </a:cubicBezTo>
                <a:lnTo>
                  <a:pt x="376" y="847"/>
                </a:lnTo>
                <a:lnTo>
                  <a:pt x="376" y="847"/>
                </a:lnTo>
                <a:cubicBezTo>
                  <a:pt x="390" y="838"/>
                  <a:pt x="407" y="836"/>
                  <a:pt x="422" y="841"/>
                </a:cubicBezTo>
                <a:lnTo>
                  <a:pt x="422" y="841"/>
                </a:lnTo>
                <a:cubicBezTo>
                  <a:pt x="438" y="845"/>
                  <a:pt x="451" y="855"/>
                  <a:pt x="459" y="869"/>
                </a:cubicBezTo>
                <a:lnTo>
                  <a:pt x="459" y="869"/>
                </a:lnTo>
                <a:cubicBezTo>
                  <a:pt x="476" y="898"/>
                  <a:pt x="466" y="935"/>
                  <a:pt x="437" y="952"/>
                </a:cubicBezTo>
                <a:lnTo>
                  <a:pt x="345" y="1005"/>
                </a:lnTo>
                <a:close/>
                <a:moveTo>
                  <a:pt x="187" y="854"/>
                </a:moveTo>
                <a:lnTo>
                  <a:pt x="187" y="854"/>
                </a:lnTo>
                <a:cubicBezTo>
                  <a:pt x="179" y="840"/>
                  <a:pt x="177" y="824"/>
                  <a:pt x="181" y="808"/>
                </a:cubicBezTo>
                <a:lnTo>
                  <a:pt x="181" y="808"/>
                </a:lnTo>
                <a:cubicBezTo>
                  <a:pt x="185" y="792"/>
                  <a:pt x="196" y="779"/>
                  <a:pt x="210" y="771"/>
                </a:cubicBezTo>
                <a:lnTo>
                  <a:pt x="375" y="675"/>
                </a:lnTo>
                <a:lnTo>
                  <a:pt x="375" y="675"/>
                </a:lnTo>
                <a:lnTo>
                  <a:pt x="375" y="675"/>
                </a:lnTo>
                <a:lnTo>
                  <a:pt x="403" y="659"/>
                </a:lnTo>
                <a:lnTo>
                  <a:pt x="403" y="659"/>
                </a:lnTo>
                <a:cubicBezTo>
                  <a:pt x="418" y="651"/>
                  <a:pt x="434" y="649"/>
                  <a:pt x="449" y="653"/>
                </a:cubicBezTo>
                <a:lnTo>
                  <a:pt x="449" y="653"/>
                </a:lnTo>
                <a:cubicBezTo>
                  <a:pt x="465" y="657"/>
                  <a:pt x="478" y="667"/>
                  <a:pt x="487" y="681"/>
                </a:cubicBezTo>
                <a:lnTo>
                  <a:pt x="487" y="681"/>
                </a:lnTo>
                <a:cubicBezTo>
                  <a:pt x="495" y="695"/>
                  <a:pt x="497" y="712"/>
                  <a:pt x="493" y="727"/>
                </a:cubicBezTo>
                <a:lnTo>
                  <a:pt x="493" y="727"/>
                </a:lnTo>
                <a:cubicBezTo>
                  <a:pt x="488" y="743"/>
                  <a:pt x="478" y="756"/>
                  <a:pt x="464" y="764"/>
                </a:cubicBezTo>
                <a:lnTo>
                  <a:pt x="270" y="876"/>
                </a:lnTo>
                <a:lnTo>
                  <a:pt x="270" y="876"/>
                </a:lnTo>
                <a:cubicBezTo>
                  <a:pt x="256" y="884"/>
                  <a:pt x="240" y="887"/>
                  <a:pt x="224" y="882"/>
                </a:cubicBezTo>
                <a:lnTo>
                  <a:pt x="224" y="882"/>
                </a:lnTo>
                <a:cubicBezTo>
                  <a:pt x="208" y="878"/>
                  <a:pt x="196" y="868"/>
                  <a:pt x="187" y="854"/>
                </a:cubicBezTo>
                <a:close/>
                <a:moveTo>
                  <a:pt x="113" y="725"/>
                </a:moveTo>
                <a:lnTo>
                  <a:pt x="113" y="725"/>
                </a:lnTo>
                <a:cubicBezTo>
                  <a:pt x="104" y="711"/>
                  <a:pt x="103" y="694"/>
                  <a:pt x="107" y="679"/>
                </a:cubicBezTo>
                <a:lnTo>
                  <a:pt x="107" y="679"/>
                </a:lnTo>
                <a:cubicBezTo>
                  <a:pt x="110" y="663"/>
                  <a:pt x="121" y="650"/>
                  <a:pt x="135" y="642"/>
                </a:cubicBezTo>
                <a:lnTo>
                  <a:pt x="301" y="546"/>
                </a:lnTo>
                <a:lnTo>
                  <a:pt x="301" y="546"/>
                </a:lnTo>
                <a:cubicBezTo>
                  <a:pt x="315" y="538"/>
                  <a:pt x="331" y="536"/>
                  <a:pt x="347" y="540"/>
                </a:cubicBezTo>
                <a:lnTo>
                  <a:pt x="347" y="540"/>
                </a:lnTo>
                <a:cubicBezTo>
                  <a:pt x="362" y="544"/>
                  <a:pt x="376" y="554"/>
                  <a:pt x="384" y="569"/>
                </a:cubicBezTo>
                <a:lnTo>
                  <a:pt x="384" y="569"/>
                </a:lnTo>
                <a:cubicBezTo>
                  <a:pt x="401" y="597"/>
                  <a:pt x="391" y="635"/>
                  <a:pt x="362" y="651"/>
                </a:cubicBezTo>
                <a:lnTo>
                  <a:pt x="196" y="747"/>
                </a:lnTo>
                <a:lnTo>
                  <a:pt x="196" y="747"/>
                </a:lnTo>
                <a:cubicBezTo>
                  <a:pt x="182" y="755"/>
                  <a:pt x="166" y="757"/>
                  <a:pt x="150" y="753"/>
                </a:cubicBezTo>
                <a:lnTo>
                  <a:pt x="150" y="753"/>
                </a:lnTo>
                <a:cubicBezTo>
                  <a:pt x="134" y="749"/>
                  <a:pt x="121" y="739"/>
                  <a:pt x="113" y="725"/>
                </a:cubicBezTo>
                <a:close/>
                <a:moveTo>
                  <a:pt x="38" y="596"/>
                </a:moveTo>
                <a:lnTo>
                  <a:pt x="38" y="596"/>
                </a:lnTo>
                <a:cubicBezTo>
                  <a:pt x="30" y="582"/>
                  <a:pt x="28" y="565"/>
                  <a:pt x="32" y="549"/>
                </a:cubicBezTo>
                <a:lnTo>
                  <a:pt x="32" y="549"/>
                </a:lnTo>
                <a:cubicBezTo>
                  <a:pt x="36" y="534"/>
                  <a:pt x="46" y="521"/>
                  <a:pt x="60" y="513"/>
                </a:cubicBezTo>
                <a:lnTo>
                  <a:pt x="177" y="446"/>
                </a:lnTo>
                <a:lnTo>
                  <a:pt x="177" y="446"/>
                </a:lnTo>
                <a:cubicBezTo>
                  <a:pt x="191" y="437"/>
                  <a:pt x="208" y="435"/>
                  <a:pt x="223" y="439"/>
                </a:cubicBezTo>
                <a:lnTo>
                  <a:pt x="223" y="439"/>
                </a:lnTo>
                <a:cubicBezTo>
                  <a:pt x="239" y="444"/>
                  <a:pt x="252" y="454"/>
                  <a:pt x="260" y="468"/>
                </a:cubicBezTo>
                <a:lnTo>
                  <a:pt x="260" y="468"/>
                </a:lnTo>
                <a:cubicBezTo>
                  <a:pt x="277" y="497"/>
                  <a:pt x="267" y="534"/>
                  <a:pt x="238" y="551"/>
                </a:cubicBezTo>
                <a:lnTo>
                  <a:pt x="121" y="618"/>
                </a:lnTo>
                <a:lnTo>
                  <a:pt x="121" y="618"/>
                </a:lnTo>
                <a:cubicBezTo>
                  <a:pt x="108" y="626"/>
                  <a:pt x="91" y="628"/>
                  <a:pt x="75" y="624"/>
                </a:cubicBezTo>
                <a:lnTo>
                  <a:pt x="75" y="624"/>
                </a:lnTo>
                <a:cubicBezTo>
                  <a:pt x="59" y="620"/>
                  <a:pt x="46" y="610"/>
                  <a:pt x="38" y="596"/>
                </a:cubicBezTo>
                <a:close/>
                <a:moveTo>
                  <a:pt x="1101" y="410"/>
                </a:moveTo>
                <a:lnTo>
                  <a:pt x="922" y="101"/>
                </a:lnTo>
                <a:lnTo>
                  <a:pt x="922" y="101"/>
                </a:lnTo>
                <a:cubicBezTo>
                  <a:pt x="912" y="83"/>
                  <a:pt x="896" y="70"/>
                  <a:pt x="876" y="65"/>
                </a:cubicBezTo>
                <a:lnTo>
                  <a:pt x="876" y="65"/>
                </a:lnTo>
                <a:cubicBezTo>
                  <a:pt x="857" y="60"/>
                  <a:pt x="837" y="63"/>
                  <a:pt x="819" y="72"/>
                </a:cubicBezTo>
                <a:lnTo>
                  <a:pt x="819" y="72"/>
                </a:lnTo>
                <a:cubicBezTo>
                  <a:pt x="802" y="54"/>
                  <a:pt x="781" y="40"/>
                  <a:pt x="758" y="33"/>
                </a:cubicBezTo>
                <a:lnTo>
                  <a:pt x="758" y="33"/>
                </a:lnTo>
                <a:cubicBezTo>
                  <a:pt x="722" y="21"/>
                  <a:pt x="683" y="25"/>
                  <a:pt x="648" y="46"/>
                </a:cubicBezTo>
                <a:lnTo>
                  <a:pt x="648" y="46"/>
                </a:lnTo>
                <a:cubicBezTo>
                  <a:pt x="632" y="56"/>
                  <a:pt x="608" y="68"/>
                  <a:pt x="582" y="82"/>
                </a:cubicBezTo>
                <a:lnTo>
                  <a:pt x="582" y="82"/>
                </a:lnTo>
                <a:cubicBezTo>
                  <a:pt x="564" y="66"/>
                  <a:pt x="544" y="55"/>
                  <a:pt x="521" y="48"/>
                </a:cubicBezTo>
                <a:lnTo>
                  <a:pt x="521" y="48"/>
                </a:lnTo>
                <a:cubicBezTo>
                  <a:pt x="513" y="45"/>
                  <a:pt x="506" y="40"/>
                  <a:pt x="502" y="33"/>
                </a:cubicBezTo>
                <a:lnTo>
                  <a:pt x="488" y="8"/>
                </a:lnTo>
                <a:lnTo>
                  <a:pt x="488" y="8"/>
                </a:lnTo>
                <a:cubicBezTo>
                  <a:pt x="483" y="2"/>
                  <a:pt x="476" y="0"/>
                  <a:pt x="469" y="3"/>
                </a:cubicBezTo>
                <a:lnTo>
                  <a:pt x="469" y="3"/>
                </a:lnTo>
                <a:cubicBezTo>
                  <a:pt x="462" y="7"/>
                  <a:pt x="460" y="16"/>
                  <a:pt x="464" y="22"/>
                </a:cubicBezTo>
                <a:lnTo>
                  <a:pt x="478" y="46"/>
                </a:lnTo>
                <a:lnTo>
                  <a:pt x="478" y="46"/>
                </a:lnTo>
                <a:cubicBezTo>
                  <a:pt x="485" y="60"/>
                  <a:pt x="498" y="70"/>
                  <a:pt x="513" y="74"/>
                </a:cubicBezTo>
                <a:lnTo>
                  <a:pt x="513" y="74"/>
                </a:lnTo>
                <a:cubicBezTo>
                  <a:pt x="528" y="79"/>
                  <a:pt x="542" y="86"/>
                  <a:pt x="555" y="95"/>
                </a:cubicBezTo>
                <a:lnTo>
                  <a:pt x="555" y="95"/>
                </a:lnTo>
                <a:cubicBezTo>
                  <a:pt x="452" y="145"/>
                  <a:pt x="318" y="202"/>
                  <a:pt x="317" y="202"/>
                </a:cubicBezTo>
                <a:lnTo>
                  <a:pt x="317" y="202"/>
                </a:lnTo>
                <a:cubicBezTo>
                  <a:pt x="298" y="210"/>
                  <a:pt x="271" y="224"/>
                  <a:pt x="263" y="251"/>
                </a:cubicBezTo>
                <a:lnTo>
                  <a:pt x="263" y="251"/>
                </a:lnTo>
                <a:cubicBezTo>
                  <a:pt x="257" y="273"/>
                  <a:pt x="262" y="296"/>
                  <a:pt x="282" y="326"/>
                </a:cubicBezTo>
                <a:lnTo>
                  <a:pt x="282" y="326"/>
                </a:lnTo>
                <a:cubicBezTo>
                  <a:pt x="367" y="443"/>
                  <a:pt x="553" y="318"/>
                  <a:pt x="566" y="308"/>
                </a:cubicBezTo>
                <a:lnTo>
                  <a:pt x="566" y="308"/>
                </a:lnTo>
                <a:cubicBezTo>
                  <a:pt x="577" y="302"/>
                  <a:pt x="591" y="306"/>
                  <a:pt x="600" y="317"/>
                </a:cubicBezTo>
                <a:lnTo>
                  <a:pt x="600" y="317"/>
                </a:lnTo>
                <a:cubicBezTo>
                  <a:pt x="657" y="392"/>
                  <a:pt x="714" y="435"/>
                  <a:pt x="772" y="446"/>
                </a:cubicBezTo>
                <a:lnTo>
                  <a:pt x="814" y="519"/>
                </a:lnTo>
                <a:lnTo>
                  <a:pt x="814" y="519"/>
                </a:lnTo>
                <a:lnTo>
                  <a:pt x="814" y="519"/>
                </a:lnTo>
                <a:lnTo>
                  <a:pt x="922" y="707"/>
                </a:lnTo>
                <a:lnTo>
                  <a:pt x="922" y="707"/>
                </a:lnTo>
                <a:cubicBezTo>
                  <a:pt x="931" y="721"/>
                  <a:pt x="932" y="737"/>
                  <a:pt x="928" y="753"/>
                </a:cubicBezTo>
                <a:lnTo>
                  <a:pt x="928" y="753"/>
                </a:lnTo>
                <a:cubicBezTo>
                  <a:pt x="924" y="768"/>
                  <a:pt x="914" y="781"/>
                  <a:pt x="900" y="790"/>
                </a:cubicBezTo>
                <a:lnTo>
                  <a:pt x="900" y="790"/>
                </a:lnTo>
                <a:cubicBezTo>
                  <a:pt x="871" y="806"/>
                  <a:pt x="834" y="797"/>
                  <a:pt x="817" y="767"/>
                </a:cubicBezTo>
                <a:lnTo>
                  <a:pt x="804" y="745"/>
                </a:lnTo>
                <a:lnTo>
                  <a:pt x="712" y="586"/>
                </a:lnTo>
                <a:lnTo>
                  <a:pt x="712" y="586"/>
                </a:lnTo>
                <a:cubicBezTo>
                  <a:pt x="708" y="579"/>
                  <a:pt x="700" y="577"/>
                  <a:pt x="693" y="581"/>
                </a:cubicBezTo>
                <a:lnTo>
                  <a:pt x="693" y="581"/>
                </a:lnTo>
                <a:cubicBezTo>
                  <a:pt x="687" y="584"/>
                  <a:pt x="685" y="593"/>
                  <a:pt x="688" y="600"/>
                </a:cubicBezTo>
                <a:lnTo>
                  <a:pt x="701" y="622"/>
                </a:lnTo>
                <a:lnTo>
                  <a:pt x="701" y="622"/>
                </a:lnTo>
                <a:lnTo>
                  <a:pt x="701" y="622"/>
                </a:lnTo>
                <a:lnTo>
                  <a:pt x="780" y="759"/>
                </a:lnTo>
                <a:lnTo>
                  <a:pt x="793" y="781"/>
                </a:lnTo>
                <a:lnTo>
                  <a:pt x="793" y="781"/>
                </a:lnTo>
                <a:lnTo>
                  <a:pt x="820" y="827"/>
                </a:lnTo>
                <a:lnTo>
                  <a:pt x="820" y="827"/>
                </a:lnTo>
                <a:cubicBezTo>
                  <a:pt x="837" y="856"/>
                  <a:pt x="827" y="893"/>
                  <a:pt x="797" y="910"/>
                </a:cubicBezTo>
                <a:lnTo>
                  <a:pt x="797" y="910"/>
                </a:lnTo>
                <a:cubicBezTo>
                  <a:pt x="783" y="918"/>
                  <a:pt x="767" y="921"/>
                  <a:pt x="752" y="916"/>
                </a:cubicBezTo>
                <a:lnTo>
                  <a:pt x="752" y="916"/>
                </a:lnTo>
                <a:cubicBezTo>
                  <a:pt x="735" y="912"/>
                  <a:pt x="723" y="902"/>
                  <a:pt x="715" y="888"/>
                </a:cubicBezTo>
                <a:lnTo>
                  <a:pt x="701" y="865"/>
                </a:lnTo>
                <a:lnTo>
                  <a:pt x="701" y="865"/>
                </a:lnTo>
                <a:lnTo>
                  <a:pt x="701" y="865"/>
                </a:lnTo>
                <a:lnTo>
                  <a:pt x="583" y="660"/>
                </a:lnTo>
                <a:lnTo>
                  <a:pt x="583" y="660"/>
                </a:lnTo>
                <a:cubicBezTo>
                  <a:pt x="579" y="653"/>
                  <a:pt x="571" y="652"/>
                  <a:pt x="564" y="655"/>
                </a:cubicBezTo>
                <a:lnTo>
                  <a:pt x="564" y="655"/>
                </a:lnTo>
                <a:cubicBezTo>
                  <a:pt x="558" y="659"/>
                  <a:pt x="556" y="668"/>
                  <a:pt x="559" y="674"/>
                </a:cubicBezTo>
                <a:lnTo>
                  <a:pt x="573" y="697"/>
                </a:lnTo>
                <a:lnTo>
                  <a:pt x="573" y="697"/>
                </a:lnTo>
                <a:lnTo>
                  <a:pt x="573" y="697"/>
                </a:lnTo>
                <a:lnTo>
                  <a:pt x="677" y="879"/>
                </a:lnTo>
                <a:lnTo>
                  <a:pt x="677" y="879"/>
                </a:lnTo>
                <a:cubicBezTo>
                  <a:pt x="694" y="908"/>
                  <a:pt x="684" y="945"/>
                  <a:pt x="655" y="962"/>
                </a:cubicBezTo>
                <a:lnTo>
                  <a:pt x="655" y="962"/>
                </a:lnTo>
                <a:cubicBezTo>
                  <a:pt x="626" y="978"/>
                  <a:pt x="589" y="968"/>
                  <a:pt x="572" y="940"/>
                </a:cubicBezTo>
                <a:lnTo>
                  <a:pt x="483" y="784"/>
                </a:lnTo>
                <a:lnTo>
                  <a:pt x="483" y="784"/>
                </a:lnTo>
                <a:cubicBezTo>
                  <a:pt x="501" y="773"/>
                  <a:pt x="514" y="755"/>
                  <a:pt x="519" y="734"/>
                </a:cubicBezTo>
                <a:lnTo>
                  <a:pt x="519" y="734"/>
                </a:lnTo>
                <a:cubicBezTo>
                  <a:pt x="525" y="712"/>
                  <a:pt x="522" y="688"/>
                  <a:pt x="511" y="668"/>
                </a:cubicBezTo>
                <a:lnTo>
                  <a:pt x="511" y="668"/>
                </a:lnTo>
                <a:cubicBezTo>
                  <a:pt x="498" y="647"/>
                  <a:pt x="479" y="632"/>
                  <a:pt x="457" y="626"/>
                </a:cubicBezTo>
                <a:lnTo>
                  <a:pt x="457" y="626"/>
                </a:lnTo>
                <a:cubicBezTo>
                  <a:pt x="443" y="622"/>
                  <a:pt x="429" y="622"/>
                  <a:pt x="415" y="625"/>
                </a:cubicBezTo>
                <a:lnTo>
                  <a:pt x="415" y="625"/>
                </a:lnTo>
                <a:cubicBezTo>
                  <a:pt x="422" y="603"/>
                  <a:pt x="420" y="577"/>
                  <a:pt x="408" y="554"/>
                </a:cubicBezTo>
                <a:lnTo>
                  <a:pt x="408" y="554"/>
                </a:lnTo>
                <a:cubicBezTo>
                  <a:pt x="396" y="534"/>
                  <a:pt x="377" y="520"/>
                  <a:pt x="354" y="514"/>
                </a:cubicBezTo>
                <a:lnTo>
                  <a:pt x="354" y="514"/>
                </a:lnTo>
                <a:cubicBezTo>
                  <a:pt x="334" y="508"/>
                  <a:pt x="312" y="510"/>
                  <a:pt x="293" y="519"/>
                </a:cubicBezTo>
                <a:lnTo>
                  <a:pt x="293" y="519"/>
                </a:lnTo>
                <a:cubicBezTo>
                  <a:pt x="298" y="498"/>
                  <a:pt x="296" y="474"/>
                  <a:pt x="284" y="454"/>
                </a:cubicBezTo>
                <a:lnTo>
                  <a:pt x="284" y="454"/>
                </a:lnTo>
                <a:cubicBezTo>
                  <a:pt x="260" y="412"/>
                  <a:pt x="205" y="397"/>
                  <a:pt x="164" y="422"/>
                </a:cubicBezTo>
                <a:lnTo>
                  <a:pt x="117" y="449"/>
                </a:lnTo>
                <a:lnTo>
                  <a:pt x="102" y="423"/>
                </a:lnTo>
                <a:lnTo>
                  <a:pt x="102" y="423"/>
                </a:lnTo>
                <a:cubicBezTo>
                  <a:pt x="84" y="391"/>
                  <a:pt x="78" y="353"/>
                  <a:pt x="87" y="316"/>
                </a:cubicBezTo>
                <a:lnTo>
                  <a:pt x="87" y="316"/>
                </a:lnTo>
                <a:cubicBezTo>
                  <a:pt x="92" y="300"/>
                  <a:pt x="90" y="284"/>
                  <a:pt x="82" y="270"/>
                </a:cubicBezTo>
                <a:lnTo>
                  <a:pt x="70" y="250"/>
                </a:lnTo>
                <a:lnTo>
                  <a:pt x="70" y="250"/>
                </a:lnTo>
                <a:cubicBezTo>
                  <a:pt x="66" y="243"/>
                  <a:pt x="58" y="241"/>
                  <a:pt x="51" y="244"/>
                </a:cubicBezTo>
                <a:lnTo>
                  <a:pt x="51" y="244"/>
                </a:lnTo>
                <a:cubicBezTo>
                  <a:pt x="45" y="249"/>
                  <a:pt x="43" y="257"/>
                  <a:pt x="46" y="263"/>
                </a:cubicBezTo>
                <a:lnTo>
                  <a:pt x="58" y="284"/>
                </a:lnTo>
                <a:lnTo>
                  <a:pt x="58" y="284"/>
                </a:lnTo>
                <a:cubicBezTo>
                  <a:pt x="62" y="291"/>
                  <a:pt x="63" y="300"/>
                  <a:pt x="61" y="309"/>
                </a:cubicBezTo>
                <a:lnTo>
                  <a:pt x="61" y="309"/>
                </a:lnTo>
                <a:cubicBezTo>
                  <a:pt x="50" y="353"/>
                  <a:pt x="56" y="398"/>
                  <a:pt x="79" y="437"/>
                </a:cubicBezTo>
                <a:lnTo>
                  <a:pt x="93" y="462"/>
                </a:lnTo>
                <a:lnTo>
                  <a:pt x="47" y="489"/>
                </a:lnTo>
                <a:lnTo>
                  <a:pt x="47" y="489"/>
                </a:lnTo>
                <a:cubicBezTo>
                  <a:pt x="26" y="501"/>
                  <a:pt x="11" y="520"/>
                  <a:pt x="6" y="543"/>
                </a:cubicBezTo>
                <a:lnTo>
                  <a:pt x="6" y="543"/>
                </a:lnTo>
                <a:cubicBezTo>
                  <a:pt x="0" y="565"/>
                  <a:pt x="3" y="589"/>
                  <a:pt x="15" y="610"/>
                </a:cubicBezTo>
                <a:lnTo>
                  <a:pt x="15" y="610"/>
                </a:lnTo>
                <a:cubicBezTo>
                  <a:pt x="26" y="630"/>
                  <a:pt x="45" y="645"/>
                  <a:pt x="68" y="651"/>
                </a:cubicBezTo>
                <a:lnTo>
                  <a:pt x="68" y="651"/>
                </a:lnTo>
                <a:cubicBezTo>
                  <a:pt x="74" y="652"/>
                  <a:pt x="81" y="653"/>
                  <a:pt x="87" y="653"/>
                </a:cubicBezTo>
                <a:lnTo>
                  <a:pt x="87" y="653"/>
                </a:lnTo>
                <a:cubicBezTo>
                  <a:pt x="74" y="679"/>
                  <a:pt x="73" y="712"/>
                  <a:pt x="89" y="738"/>
                </a:cubicBezTo>
                <a:lnTo>
                  <a:pt x="89" y="738"/>
                </a:lnTo>
                <a:cubicBezTo>
                  <a:pt x="101" y="759"/>
                  <a:pt x="120" y="773"/>
                  <a:pt x="142" y="779"/>
                </a:cubicBezTo>
                <a:lnTo>
                  <a:pt x="142" y="779"/>
                </a:lnTo>
                <a:cubicBezTo>
                  <a:pt x="149" y="781"/>
                  <a:pt x="155" y="782"/>
                  <a:pt x="162" y="783"/>
                </a:cubicBezTo>
                <a:lnTo>
                  <a:pt x="162" y="783"/>
                </a:lnTo>
                <a:cubicBezTo>
                  <a:pt x="149" y="808"/>
                  <a:pt x="148" y="841"/>
                  <a:pt x="164" y="868"/>
                </a:cubicBezTo>
                <a:lnTo>
                  <a:pt x="164" y="868"/>
                </a:lnTo>
                <a:cubicBezTo>
                  <a:pt x="175" y="888"/>
                  <a:pt x="194" y="903"/>
                  <a:pt x="217" y="909"/>
                </a:cubicBezTo>
                <a:lnTo>
                  <a:pt x="217" y="909"/>
                </a:lnTo>
                <a:cubicBezTo>
                  <a:pt x="224" y="910"/>
                  <a:pt x="230" y="911"/>
                  <a:pt x="236" y="912"/>
                </a:cubicBezTo>
                <a:lnTo>
                  <a:pt x="236" y="912"/>
                </a:lnTo>
                <a:cubicBezTo>
                  <a:pt x="223" y="937"/>
                  <a:pt x="223" y="970"/>
                  <a:pt x="238" y="997"/>
                </a:cubicBezTo>
                <a:lnTo>
                  <a:pt x="238" y="997"/>
                </a:lnTo>
                <a:cubicBezTo>
                  <a:pt x="254" y="1025"/>
                  <a:pt x="284" y="1041"/>
                  <a:pt x="314" y="1041"/>
                </a:cubicBezTo>
                <a:lnTo>
                  <a:pt x="314" y="1041"/>
                </a:lnTo>
                <a:cubicBezTo>
                  <a:pt x="329" y="1041"/>
                  <a:pt x="345" y="1037"/>
                  <a:pt x="358" y="1029"/>
                </a:cubicBezTo>
                <a:lnTo>
                  <a:pt x="410" y="999"/>
                </a:lnTo>
                <a:lnTo>
                  <a:pt x="410" y="999"/>
                </a:lnTo>
                <a:cubicBezTo>
                  <a:pt x="426" y="1011"/>
                  <a:pt x="445" y="1018"/>
                  <a:pt x="465" y="1018"/>
                </a:cubicBezTo>
                <a:lnTo>
                  <a:pt x="465" y="1018"/>
                </a:lnTo>
                <a:cubicBezTo>
                  <a:pt x="480" y="1018"/>
                  <a:pt x="495" y="1014"/>
                  <a:pt x="509" y="1007"/>
                </a:cubicBezTo>
                <a:lnTo>
                  <a:pt x="509" y="1007"/>
                </a:lnTo>
                <a:cubicBezTo>
                  <a:pt x="529" y="995"/>
                  <a:pt x="543" y="976"/>
                  <a:pt x="550" y="955"/>
                </a:cubicBezTo>
                <a:lnTo>
                  <a:pt x="550" y="955"/>
                </a:lnTo>
                <a:cubicBezTo>
                  <a:pt x="566" y="982"/>
                  <a:pt x="595" y="997"/>
                  <a:pt x="625" y="997"/>
                </a:cubicBezTo>
                <a:lnTo>
                  <a:pt x="625" y="997"/>
                </a:lnTo>
                <a:cubicBezTo>
                  <a:pt x="640" y="997"/>
                  <a:pt x="655" y="994"/>
                  <a:pt x="669" y="986"/>
                </a:cubicBezTo>
                <a:lnTo>
                  <a:pt x="669" y="986"/>
                </a:lnTo>
                <a:cubicBezTo>
                  <a:pt x="692" y="972"/>
                  <a:pt x="707" y="950"/>
                  <a:pt x="711" y="926"/>
                </a:cubicBezTo>
                <a:lnTo>
                  <a:pt x="711" y="926"/>
                </a:lnTo>
                <a:cubicBezTo>
                  <a:pt x="721" y="934"/>
                  <a:pt x="732" y="940"/>
                  <a:pt x="744" y="943"/>
                </a:cubicBezTo>
                <a:lnTo>
                  <a:pt x="744" y="943"/>
                </a:lnTo>
                <a:cubicBezTo>
                  <a:pt x="752" y="945"/>
                  <a:pt x="759" y="946"/>
                  <a:pt x="767" y="946"/>
                </a:cubicBezTo>
                <a:lnTo>
                  <a:pt x="767" y="946"/>
                </a:lnTo>
                <a:cubicBezTo>
                  <a:pt x="783" y="946"/>
                  <a:pt x="798" y="942"/>
                  <a:pt x="811" y="934"/>
                </a:cubicBezTo>
                <a:lnTo>
                  <a:pt x="811" y="934"/>
                </a:lnTo>
                <a:cubicBezTo>
                  <a:pt x="850" y="912"/>
                  <a:pt x="866" y="863"/>
                  <a:pt x="848" y="822"/>
                </a:cubicBezTo>
                <a:lnTo>
                  <a:pt x="848" y="822"/>
                </a:lnTo>
                <a:cubicBezTo>
                  <a:pt x="855" y="824"/>
                  <a:pt x="863" y="825"/>
                  <a:pt x="869" y="825"/>
                </a:cubicBezTo>
                <a:lnTo>
                  <a:pt x="869" y="825"/>
                </a:lnTo>
                <a:cubicBezTo>
                  <a:pt x="885" y="825"/>
                  <a:pt x="900" y="821"/>
                  <a:pt x="913" y="813"/>
                </a:cubicBezTo>
                <a:lnTo>
                  <a:pt x="913" y="813"/>
                </a:lnTo>
                <a:cubicBezTo>
                  <a:pt x="934" y="802"/>
                  <a:pt x="949" y="783"/>
                  <a:pt x="954" y="760"/>
                </a:cubicBezTo>
                <a:lnTo>
                  <a:pt x="954" y="760"/>
                </a:lnTo>
                <a:cubicBezTo>
                  <a:pt x="960" y="737"/>
                  <a:pt x="958" y="714"/>
                  <a:pt x="946" y="693"/>
                </a:cubicBezTo>
                <a:lnTo>
                  <a:pt x="945" y="690"/>
                </a:lnTo>
                <a:lnTo>
                  <a:pt x="972" y="674"/>
                </a:lnTo>
                <a:lnTo>
                  <a:pt x="972" y="674"/>
                </a:lnTo>
                <a:cubicBezTo>
                  <a:pt x="1022" y="646"/>
                  <a:pt x="1054" y="593"/>
                  <a:pt x="1057" y="535"/>
                </a:cubicBezTo>
                <a:lnTo>
                  <a:pt x="1057" y="535"/>
                </a:lnTo>
                <a:cubicBezTo>
                  <a:pt x="1058" y="528"/>
                  <a:pt x="1062" y="521"/>
                  <a:pt x="1067" y="518"/>
                </a:cubicBezTo>
                <a:lnTo>
                  <a:pt x="1073" y="514"/>
                </a:lnTo>
                <a:lnTo>
                  <a:pt x="1073" y="514"/>
                </a:lnTo>
                <a:cubicBezTo>
                  <a:pt x="1110" y="493"/>
                  <a:pt x="1122" y="447"/>
                  <a:pt x="1101" y="410"/>
                </a:cubicBezTo>
                <a:close/>
              </a:path>
            </a:pathLst>
          </a:custGeom>
          <a:solidFill>
            <a:schemeClr val="bg1"/>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a:solidFill>
                  <a:schemeClr val="tx2"/>
                </a:solidFill>
                <a:latin typeface="Poppins" pitchFamily="2" charset="77"/>
                <a:cs typeface="Poppins" pitchFamily="2" charset="77"/>
              </a:rPr>
              <a:t>Casus 1</a:t>
            </a:r>
          </a:p>
        </p:txBody>
      </p:sp>
      <p:sp>
        <p:nvSpPr>
          <p:cNvPr id="5" name="TextBox 4">
            <a:extLst>
              <a:ext uri="{FF2B5EF4-FFF2-40B4-BE49-F238E27FC236}">
                <a16:creationId xmlns:a16="http://schemas.microsoft.com/office/drawing/2014/main" id="{9D64EE8B-448B-7543-8A55-C9A408D550E4}"/>
              </a:ext>
            </a:extLst>
          </p:cNvPr>
          <p:cNvSpPr txBox="1"/>
          <p:nvPr/>
        </p:nvSpPr>
        <p:spPr>
          <a:xfrm>
            <a:off x="1520827" y="2238388"/>
            <a:ext cx="21335998" cy="1754326"/>
          </a:xfrm>
          <a:prstGeom prst="rect">
            <a:avLst/>
          </a:prstGeom>
          <a:noFill/>
        </p:spPr>
        <p:txBody>
          <a:bodyPr wrap="square" rtlCol="0">
            <a:spAutoFit/>
          </a:bodyPr>
          <a:lstStyle/>
          <a:p>
            <a:pPr algn="ctr"/>
            <a:r>
              <a:rPr lang="nl-NL" spc="-120" dirty="0">
                <a:latin typeface="Poppins" pitchFamily="2" charset="77"/>
                <a:cs typeface="Poppins" pitchFamily="2" charset="77"/>
              </a:rPr>
              <a:t>Man(76) en vrouw(68) willen extra geld opnemen om te consumeren. Meneer is zelfstandig glazenwasser geweest</a:t>
            </a:r>
          </a:p>
          <a:p>
            <a:pPr algn="ctr"/>
            <a:r>
              <a:rPr lang="nl-NL" spc="-120" dirty="0">
                <a:latin typeface="Poppins" pitchFamily="2" charset="77"/>
                <a:cs typeface="Poppins" pitchFamily="2" charset="77"/>
              </a:rPr>
              <a:t>en heeft alleen AOW, mevrouw heeft 6k pensioen + AOW. Hebben 2 kinderen en 4 kleinkinderen waar ze heel dik</a:t>
            </a:r>
            <a:br>
              <a:rPr lang="nl-NL" spc="-120" dirty="0">
                <a:latin typeface="Poppins" pitchFamily="2" charset="77"/>
                <a:cs typeface="Poppins" pitchFamily="2" charset="77"/>
              </a:rPr>
            </a:br>
            <a:r>
              <a:rPr lang="nl-NL" spc="-120" dirty="0">
                <a:latin typeface="Poppins" pitchFamily="2" charset="77"/>
                <a:cs typeface="Poppins" pitchFamily="2" charset="77"/>
              </a:rPr>
              <a:t>mee zijn. 3e kind uit eerdere relatie van meneer is geen contact meer mee en is zelfs onterfd.</a:t>
            </a:r>
            <a:endParaRPr lang="en-US" spc="-120" dirty="0">
              <a:latin typeface="Poppins" pitchFamily="2" charset="77"/>
              <a:cs typeface="Poppins" pitchFamily="2" charset="77"/>
            </a:endParaRPr>
          </a:p>
        </p:txBody>
      </p:sp>
      <p:sp>
        <p:nvSpPr>
          <p:cNvPr id="8" name="TextBox 7">
            <a:extLst>
              <a:ext uri="{FF2B5EF4-FFF2-40B4-BE49-F238E27FC236}">
                <a16:creationId xmlns:a16="http://schemas.microsoft.com/office/drawing/2014/main" id="{8982523E-8A69-CA45-BC08-21EC35B1AACA}"/>
              </a:ext>
            </a:extLst>
          </p:cNvPr>
          <p:cNvSpPr txBox="1"/>
          <p:nvPr/>
        </p:nvSpPr>
        <p:spPr>
          <a:xfrm>
            <a:off x="3996581" y="5200970"/>
            <a:ext cx="4153611" cy="646331"/>
          </a:xfrm>
          <a:prstGeom prst="rect">
            <a:avLst/>
          </a:prstGeom>
          <a:noFill/>
        </p:spPr>
        <p:txBody>
          <a:bodyPr wrap="square" rtlCol="0" anchor="b">
            <a:spAutoFit/>
          </a:bodyPr>
          <a:lstStyle/>
          <a:p>
            <a:r>
              <a:rPr lang="en-US" b="1" spc="-30" dirty="0">
                <a:solidFill>
                  <a:schemeClr val="tx2"/>
                </a:solidFill>
                <a:latin typeface="Poppins" pitchFamily="2" charset="77"/>
                <a:cs typeface="Poppins" pitchFamily="2" charset="77"/>
              </a:rPr>
              <a:t>Hypotheek </a:t>
            </a:r>
            <a:r>
              <a:rPr lang="en-US" b="1" spc="-30" dirty="0" err="1">
                <a:solidFill>
                  <a:schemeClr val="tx2"/>
                </a:solidFill>
                <a:latin typeface="Poppins" pitchFamily="2" charset="77"/>
                <a:cs typeface="Poppins" pitchFamily="2" charset="77"/>
              </a:rPr>
              <a:t>gegevens</a:t>
            </a:r>
            <a:endParaRPr lang="en-US" b="1" spc="-30" dirty="0">
              <a:solidFill>
                <a:schemeClr val="tx2"/>
              </a:solidFill>
              <a:latin typeface="Poppins" pitchFamily="2" charset="77"/>
              <a:cs typeface="Poppins" pitchFamily="2" charset="77"/>
            </a:endParaRPr>
          </a:p>
        </p:txBody>
      </p:sp>
      <p:sp>
        <p:nvSpPr>
          <p:cNvPr id="9" name="TextBox 8">
            <a:extLst>
              <a:ext uri="{FF2B5EF4-FFF2-40B4-BE49-F238E27FC236}">
                <a16:creationId xmlns:a16="http://schemas.microsoft.com/office/drawing/2014/main" id="{6C0AC53B-9E79-DF4D-8127-E9F22025690C}"/>
              </a:ext>
            </a:extLst>
          </p:cNvPr>
          <p:cNvSpPr txBox="1"/>
          <p:nvPr/>
        </p:nvSpPr>
        <p:spPr>
          <a:xfrm>
            <a:off x="3996581" y="5890075"/>
            <a:ext cx="4844545" cy="3792128"/>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Huidige hypotheek bedraagt 135k aflosvrij, 1,74% tot 2039 vast.</a:t>
            </a:r>
            <a:br>
              <a:rPr lang="nl-NL" spc="-20" dirty="0">
                <a:latin typeface="Poppins" pitchFamily="2" charset="77"/>
                <a:cs typeface="Poppins" pitchFamily="2" charset="77"/>
              </a:rPr>
            </a:br>
            <a:br>
              <a:rPr lang="nl-NL" spc="-20" dirty="0">
                <a:latin typeface="Poppins" pitchFamily="2" charset="77"/>
                <a:cs typeface="Poppins" pitchFamily="2" charset="77"/>
              </a:rPr>
            </a:br>
            <a:r>
              <a:rPr lang="nl-NL" spc="-20" dirty="0">
                <a:latin typeface="Poppins" pitchFamily="2" charset="77"/>
                <a:cs typeface="Poppins" pitchFamily="2" charset="77"/>
              </a:rPr>
              <a:t>Maandlasten van circa 200eu. </a:t>
            </a:r>
            <a:br>
              <a:rPr lang="nl-NL" spc="-20" dirty="0">
                <a:latin typeface="Poppins" pitchFamily="2" charset="77"/>
                <a:cs typeface="Poppins" pitchFamily="2" charset="77"/>
              </a:rPr>
            </a:br>
            <a:br>
              <a:rPr lang="nl-NL" spc="-20" dirty="0">
                <a:latin typeface="Poppins" pitchFamily="2" charset="77"/>
                <a:cs typeface="Poppins" pitchFamily="2" charset="77"/>
              </a:rPr>
            </a:br>
            <a:r>
              <a:rPr lang="nl-NL" spc="-20" dirty="0">
                <a:latin typeface="Poppins" pitchFamily="2" charset="77"/>
                <a:cs typeface="Poppins" pitchFamily="2" charset="77"/>
              </a:rPr>
              <a:t>Marktwaarde 550k. </a:t>
            </a:r>
            <a:endParaRPr lang="en-US" spc="-20" dirty="0">
              <a:latin typeface="Poppins" pitchFamily="2" charset="77"/>
              <a:cs typeface="Poppins" pitchFamily="2" charset="77"/>
            </a:endParaRPr>
          </a:p>
        </p:txBody>
      </p:sp>
      <p:sp>
        <p:nvSpPr>
          <p:cNvPr id="12" name="TextBox 11">
            <a:extLst>
              <a:ext uri="{FF2B5EF4-FFF2-40B4-BE49-F238E27FC236}">
                <a16:creationId xmlns:a16="http://schemas.microsoft.com/office/drawing/2014/main" id="{CE8C6297-28FC-4743-83DE-66EA53599F03}"/>
              </a:ext>
            </a:extLst>
          </p:cNvPr>
          <p:cNvSpPr txBox="1"/>
          <p:nvPr/>
        </p:nvSpPr>
        <p:spPr>
          <a:xfrm>
            <a:off x="18501494" y="4496243"/>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A</a:t>
            </a:r>
          </a:p>
        </p:txBody>
      </p:sp>
      <p:sp>
        <p:nvSpPr>
          <p:cNvPr id="13" name="TextBox 12">
            <a:extLst>
              <a:ext uri="{FF2B5EF4-FFF2-40B4-BE49-F238E27FC236}">
                <a16:creationId xmlns:a16="http://schemas.microsoft.com/office/drawing/2014/main" id="{4D69BA5B-92B4-CF41-9B19-4B314C77EC2D}"/>
              </a:ext>
            </a:extLst>
          </p:cNvPr>
          <p:cNvSpPr txBox="1"/>
          <p:nvPr/>
        </p:nvSpPr>
        <p:spPr>
          <a:xfrm>
            <a:off x="18501494" y="5185351"/>
            <a:ext cx="4993267"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Aflosvrij box 3 </a:t>
            </a:r>
            <a:r>
              <a:rPr lang="nl-NL" spc="-20" dirty="0" err="1">
                <a:latin typeface="Poppins" pitchFamily="2" charset="77"/>
                <a:cs typeface="Poppins" pitchFamily="2" charset="77"/>
              </a:rPr>
              <a:t>bijlenen</a:t>
            </a:r>
            <a:r>
              <a:rPr lang="nl-NL" spc="-20" dirty="0">
                <a:latin typeface="Poppins" pitchFamily="2" charset="77"/>
                <a:cs typeface="Poppins" pitchFamily="2" charset="77"/>
              </a:rPr>
              <a:t> huidige geldverstrekker</a:t>
            </a:r>
          </a:p>
        </p:txBody>
      </p:sp>
      <p:sp>
        <p:nvSpPr>
          <p:cNvPr id="38" name="TextBox 11">
            <a:extLst>
              <a:ext uri="{FF2B5EF4-FFF2-40B4-BE49-F238E27FC236}">
                <a16:creationId xmlns:a16="http://schemas.microsoft.com/office/drawing/2014/main" id="{DBD1D1B1-13B0-4ED6-838F-760EF9CC27E7}"/>
              </a:ext>
            </a:extLst>
          </p:cNvPr>
          <p:cNvSpPr txBox="1"/>
          <p:nvPr/>
        </p:nvSpPr>
        <p:spPr>
          <a:xfrm>
            <a:off x="18500391" y="6571508"/>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B</a:t>
            </a:r>
          </a:p>
        </p:txBody>
      </p:sp>
      <p:sp>
        <p:nvSpPr>
          <p:cNvPr id="39" name="TextBox 12">
            <a:extLst>
              <a:ext uri="{FF2B5EF4-FFF2-40B4-BE49-F238E27FC236}">
                <a16:creationId xmlns:a16="http://schemas.microsoft.com/office/drawing/2014/main" id="{EBDF9413-DE90-4FE7-8B5B-1231AB5589BD}"/>
              </a:ext>
            </a:extLst>
          </p:cNvPr>
          <p:cNvSpPr txBox="1"/>
          <p:nvPr/>
        </p:nvSpPr>
        <p:spPr>
          <a:xfrm>
            <a:off x="18500390" y="7260615"/>
            <a:ext cx="4993267" cy="194546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Oversluiten andere geldverstrekker en groter bedrag aflosvrij box 3 </a:t>
            </a:r>
            <a:r>
              <a:rPr lang="nl-NL" spc="-20" dirty="0" err="1">
                <a:latin typeface="Poppins" pitchFamily="2" charset="77"/>
                <a:cs typeface="Poppins" pitchFamily="2" charset="77"/>
              </a:rPr>
              <a:t>bijlenen</a:t>
            </a:r>
            <a:endParaRPr lang="nl-NL" spc="-20" dirty="0">
              <a:latin typeface="Poppins" pitchFamily="2" charset="77"/>
              <a:cs typeface="Poppins" pitchFamily="2" charset="77"/>
            </a:endParaRPr>
          </a:p>
        </p:txBody>
      </p:sp>
      <p:sp>
        <p:nvSpPr>
          <p:cNvPr id="40" name="TextBox 11">
            <a:extLst>
              <a:ext uri="{FF2B5EF4-FFF2-40B4-BE49-F238E27FC236}">
                <a16:creationId xmlns:a16="http://schemas.microsoft.com/office/drawing/2014/main" id="{B1712CE5-0CA4-4C51-BE3F-362977112EA8}"/>
              </a:ext>
            </a:extLst>
          </p:cNvPr>
          <p:cNvSpPr txBox="1"/>
          <p:nvPr/>
        </p:nvSpPr>
        <p:spPr>
          <a:xfrm>
            <a:off x="18501492" y="9457647"/>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C</a:t>
            </a:r>
          </a:p>
        </p:txBody>
      </p:sp>
      <p:sp>
        <p:nvSpPr>
          <p:cNvPr id="41" name="TextBox 12">
            <a:extLst>
              <a:ext uri="{FF2B5EF4-FFF2-40B4-BE49-F238E27FC236}">
                <a16:creationId xmlns:a16="http://schemas.microsoft.com/office/drawing/2014/main" id="{EA24A05D-EB00-44FF-936B-1FC212EF2AE0}"/>
              </a:ext>
            </a:extLst>
          </p:cNvPr>
          <p:cNvSpPr txBox="1"/>
          <p:nvPr/>
        </p:nvSpPr>
        <p:spPr>
          <a:xfrm>
            <a:off x="18501492" y="10146752"/>
            <a:ext cx="5215761" cy="560474"/>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Opeethypotheek</a:t>
            </a:r>
          </a:p>
        </p:txBody>
      </p:sp>
      <p:sp>
        <p:nvSpPr>
          <p:cNvPr id="42" name="TextBox 11">
            <a:extLst>
              <a:ext uri="{FF2B5EF4-FFF2-40B4-BE49-F238E27FC236}">
                <a16:creationId xmlns:a16="http://schemas.microsoft.com/office/drawing/2014/main" id="{1E49B23E-2B5B-4927-A138-D29908700348}"/>
              </a:ext>
            </a:extLst>
          </p:cNvPr>
          <p:cNvSpPr txBox="1"/>
          <p:nvPr/>
        </p:nvSpPr>
        <p:spPr>
          <a:xfrm>
            <a:off x="18501492" y="11408527"/>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D</a:t>
            </a:r>
          </a:p>
        </p:txBody>
      </p:sp>
      <p:sp>
        <p:nvSpPr>
          <p:cNvPr id="43" name="TextBox 12">
            <a:extLst>
              <a:ext uri="{FF2B5EF4-FFF2-40B4-BE49-F238E27FC236}">
                <a16:creationId xmlns:a16="http://schemas.microsoft.com/office/drawing/2014/main" id="{222C9941-66C3-48DF-AFB9-1A7FDDAB754A}"/>
              </a:ext>
            </a:extLst>
          </p:cNvPr>
          <p:cNvSpPr txBox="1"/>
          <p:nvPr/>
        </p:nvSpPr>
        <p:spPr>
          <a:xfrm>
            <a:off x="18501492" y="12097635"/>
            <a:ext cx="4993269"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Combinatie van A/B en C	</a:t>
            </a:r>
          </a:p>
        </p:txBody>
      </p:sp>
      <p:pic>
        <p:nvPicPr>
          <p:cNvPr id="45" name="Afbeelding 44">
            <a:extLst>
              <a:ext uri="{FF2B5EF4-FFF2-40B4-BE49-F238E27FC236}">
                <a16:creationId xmlns:a16="http://schemas.microsoft.com/office/drawing/2014/main" id="{DBDFC461-A7E2-4B34-867E-BC4E80C05ACD}"/>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1277037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143">
            <a:extLst>
              <a:ext uri="{FF2B5EF4-FFF2-40B4-BE49-F238E27FC236}">
                <a16:creationId xmlns:a16="http://schemas.microsoft.com/office/drawing/2014/main" id="{24FD67F6-CD8D-BF41-B3A2-47D63F832E31}"/>
              </a:ext>
            </a:extLst>
          </p:cNvPr>
          <p:cNvSpPr>
            <a:spLocks noChangeArrowheads="1"/>
          </p:cNvSpPr>
          <p:nvPr/>
        </p:nvSpPr>
        <p:spPr bwMode="auto">
          <a:xfrm>
            <a:off x="2384931" y="5282887"/>
            <a:ext cx="1635681" cy="1610116"/>
          </a:xfrm>
          <a:prstGeom prst="roundRect">
            <a:avLst>
              <a:gd name="adj" fmla="val 8460"/>
            </a:avLst>
          </a:prstGeom>
          <a:solidFill>
            <a:schemeClr val="accent4"/>
          </a:solidFill>
          <a:ln>
            <a:noFill/>
          </a:ln>
          <a:effectLst/>
        </p:spPr>
        <p:txBody>
          <a:bodyPr wrap="none" anchor="ctr"/>
          <a:lstStyle/>
          <a:p>
            <a:endParaRPr lang="en-US" sz="3599" dirty="0">
              <a:latin typeface="Poppins" pitchFamily="2" charset="77"/>
            </a:endParaRPr>
          </a:p>
        </p:txBody>
      </p:sp>
      <p:sp>
        <p:nvSpPr>
          <p:cNvPr id="22" name="Freeform 215">
            <a:extLst>
              <a:ext uri="{FF2B5EF4-FFF2-40B4-BE49-F238E27FC236}">
                <a16:creationId xmlns:a16="http://schemas.microsoft.com/office/drawing/2014/main" id="{F4D15C6B-C90B-D041-9BBF-CF8B29322A7B}"/>
              </a:ext>
            </a:extLst>
          </p:cNvPr>
          <p:cNvSpPr>
            <a:spLocks noChangeArrowheads="1"/>
          </p:cNvSpPr>
          <p:nvPr/>
        </p:nvSpPr>
        <p:spPr bwMode="auto">
          <a:xfrm>
            <a:off x="2386034" y="8493859"/>
            <a:ext cx="1635681" cy="1610116"/>
          </a:xfrm>
          <a:prstGeom prst="roundRect">
            <a:avLst>
              <a:gd name="adj" fmla="val 8802"/>
            </a:avLst>
          </a:prstGeom>
          <a:solidFill>
            <a:schemeClr val="accent5"/>
          </a:solidFill>
          <a:ln>
            <a:noFill/>
          </a:ln>
          <a:effectLst/>
        </p:spPr>
        <p:txBody>
          <a:bodyPr wrap="none" anchor="ctr"/>
          <a:lstStyle/>
          <a:p>
            <a:endParaRPr lang="en-US" sz="3599" dirty="0">
              <a:latin typeface="Poppins" pitchFamily="2" charset="77"/>
            </a:endParaRPr>
          </a:p>
        </p:txBody>
      </p:sp>
      <p:sp>
        <p:nvSpPr>
          <p:cNvPr id="31" name="Freeform 30">
            <a:extLst>
              <a:ext uri="{FF2B5EF4-FFF2-40B4-BE49-F238E27FC236}">
                <a16:creationId xmlns:a16="http://schemas.microsoft.com/office/drawing/2014/main" id="{03F8283C-AE29-274F-AF44-564FD19E9D3D}"/>
              </a:ext>
            </a:extLst>
          </p:cNvPr>
          <p:cNvSpPr>
            <a:spLocks noChangeArrowheads="1"/>
          </p:cNvSpPr>
          <p:nvPr/>
        </p:nvSpPr>
        <p:spPr bwMode="auto">
          <a:xfrm>
            <a:off x="2759513" y="5570075"/>
            <a:ext cx="1026013" cy="988827"/>
          </a:xfrm>
          <a:custGeom>
            <a:avLst/>
            <a:gdLst>
              <a:gd name="connsiteX0" fmla="*/ 231420 w 1261098"/>
              <a:gd name="connsiteY0" fmla="*/ 1109593 h 1234689"/>
              <a:gd name="connsiteX1" fmla="*/ 232660 w 1261098"/>
              <a:gd name="connsiteY1" fmla="*/ 1126957 h 1234689"/>
              <a:gd name="connsiteX2" fmla="*/ 216536 w 1261098"/>
              <a:gd name="connsiteY2" fmla="*/ 1145562 h 1234689"/>
              <a:gd name="connsiteX3" fmla="*/ 199172 w 1261098"/>
              <a:gd name="connsiteY3" fmla="*/ 1130678 h 1234689"/>
              <a:gd name="connsiteX4" fmla="*/ 196692 w 1261098"/>
              <a:gd name="connsiteY4" fmla="*/ 1113314 h 1234689"/>
              <a:gd name="connsiteX5" fmla="*/ 481968 w 1261098"/>
              <a:gd name="connsiteY5" fmla="*/ 1038183 h 1234689"/>
              <a:gd name="connsiteX6" fmla="*/ 881204 w 1261098"/>
              <a:gd name="connsiteY6" fmla="*/ 1038183 h 1234689"/>
              <a:gd name="connsiteX7" fmla="*/ 898564 w 1261098"/>
              <a:gd name="connsiteY7" fmla="*/ 1056747 h 1234689"/>
              <a:gd name="connsiteX8" fmla="*/ 881204 w 1261098"/>
              <a:gd name="connsiteY8" fmla="*/ 1075310 h 1234689"/>
              <a:gd name="connsiteX9" fmla="*/ 481968 w 1261098"/>
              <a:gd name="connsiteY9" fmla="*/ 1075310 h 1234689"/>
              <a:gd name="connsiteX10" fmla="*/ 465850 w 1261098"/>
              <a:gd name="connsiteY10" fmla="*/ 1056747 h 1234689"/>
              <a:gd name="connsiteX11" fmla="*/ 481968 w 1261098"/>
              <a:gd name="connsiteY11" fmla="*/ 1038183 h 1234689"/>
              <a:gd name="connsiteX12" fmla="*/ 444930 w 1261098"/>
              <a:gd name="connsiteY12" fmla="*/ 928322 h 1234689"/>
              <a:gd name="connsiteX13" fmla="*/ 919470 w 1261098"/>
              <a:gd name="connsiteY13" fmla="*/ 928322 h 1234689"/>
              <a:gd name="connsiteX14" fmla="*/ 937000 w 1261098"/>
              <a:gd name="connsiteY14" fmla="*/ 943625 h 1234689"/>
              <a:gd name="connsiteX15" fmla="*/ 919470 w 1261098"/>
              <a:gd name="connsiteY15" fmla="*/ 960104 h 1234689"/>
              <a:gd name="connsiteX16" fmla="*/ 444930 w 1261098"/>
              <a:gd name="connsiteY16" fmla="*/ 960104 h 1234689"/>
              <a:gd name="connsiteX17" fmla="*/ 427400 w 1261098"/>
              <a:gd name="connsiteY17" fmla="*/ 943625 h 1234689"/>
              <a:gd name="connsiteX18" fmla="*/ 444930 w 1261098"/>
              <a:gd name="connsiteY18" fmla="*/ 928322 h 1234689"/>
              <a:gd name="connsiteX19" fmla="*/ 235508 w 1261098"/>
              <a:gd name="connsiteY19" fmla="*/ 926910 h 1234689"/>
              <a:gd name="connsiteX20" fmla="*/ 160803 w 1261098"/>
              <a:gd name="connsiteY20" fmla="*/ 933149 h 1234689"/>
              <a:gd name="connsiteX21" fmla="*/ 167028 w 1261098"/>
              <a:gd name="connsiteY21" fmla="*/ 1006770 h 1234689"/>
              <a:gd name="connsiteX22" fmla="*/ 208116 w 1261098"/>
              <a:gd name="connsiteY22" fmla="*/ 1040460 h 1234689"/>
              <a:gd name="connsiteX23" fmla="*/ 233018 w 1261098"/>
              <a:gd name="connsiteY23" fmla="*/ 1027982 h 1234689"/>
              <a:gd name="connsiteX24" fmla="*/ 241734 w 1261098"/>
              <a:gd name="connsiteY24" fmla="*/ 1000531 h 1234689"/>
              <a:gd name="connsiteX25" fmla="*/ 444930 w 1261098"/>
              <a:gd name="connsiteY25" fmla="*/ 818461 h 1234689"/>
              <a:gd name="connsiteX26" fmla="*/ 919470 w 1261098"/>
              <a:gd name="connsiteY26" fmla="*/ 818461 h 1234689"/>
              <a:gd name="connsiteX27" fmla="*/ 937000 w 1261098"/>
              <a:gd name="connsiteY27" fmla="*/ 834941 h 1234689"/>
              <a:gd name="connsiteX28" fmla="*/ 919470 w 1261098"/>
              <a:gd name="connsiteY28" fmla="*/ 850243 h 1234689"/>
              <a:gd name="connsiteX29" fmla="*/ 444930 w 1261098"/>
              <a:gd name="connsiteY29" fmla="*/ 850243 h 1234689"/>
              <a:gd name="connsiteX30" fmla="*/ 427400 w 1261098"/>
              <a:gd name="connsiteY30" fmla="*/ 834941 h 1234689"/>
              <a:gd name="connsiteX31" fmla="*/ 444930 w 1261098"/>
              <a:gd name="connsiteY31" fmla="*/ 818461 h 1234689"/>
              <a:gd name="connsiteX32" fmla="*/ 626034 w 1261098"/>
              <a:gd name="connsiteY32" fmla="*/ 450866 h 1234689"/>
              <a:gd name="connsiteX33" fmla="*/ 626034 w 1261098"/>
              <a:gd name="connsiteY33" fmla="*/ 569603 h 1234689"/>
              <a:gd name="connsiteX34" fmla="*/ 743858 w 1261098"/>
              <a:gd name="connsiteY34" fmla="*/ 569603 h 1234689"/>
              <a:gd name="connsiteX35" fmla="*/ 743858 w 1261098"/>
              <a:gd name="connsiteY35" fmla="*/ 450866 h 1234689"/>
              <a:gd name="connsiteX36" fmla="*/ 622274 w 1261098"/>
              <a:gd name="connsiteY36" fmla="*/ 417471 h 1234689"/>
              <a:gd name="connsiteX37" fmla="*/ 747618 w 1261098"/>
              <a:gd name="connsiteY37" fmla="*/ 417471 h 1234689"/>
              <a:gd name="connsiteX38" fmla="*/ 777702 w 1261098"/>
              <a:gd name="connsiteY38" fmla="*/ 447155 h 1234689"/>
              <a:gd name="connsiteX39" fmla="*/ 777702 w 1261098"/>
              <a:gd name="connsiteY39" fmla="*/ 573313 h 1234689"/>
              <a:gd name="connsiteX40" fmla="*/ 747618 w 1261098"/>
              <a:gd name="connsiteY40" fmla="*/ 602997 h 1234689"/>
              <a:gd name="connsiteX41" fmla="*/ 622274 w 1261098"/>
              <a:gd name="connsiteY41" fmla="*/ 602997 h 1234689"/>
              <a:gd name="connsiteX42" fmla="*/ 600966 w 1261098"/>
              <a:gd name="connsiteY42" fmla="*/ 594340 h 1234689"/>
              <a:gd name="connsiteX43" fmla="*/ 592192 w 1261098"/>
              <a:gd name="connsiteY43" fmla="*/ 573313 h 1234689"/>
              <a:gd name="connsiteX44" fmla="*/ 592192 w 1261098"/>
              <a:gd name="connsiteY44" fmla="*/ 447155 h 1234689"/>
              <a:gd name="connsiteX45" fmla="*/ 622274 w 1261098"/>
              <a:gd name="connsiteY45" fmla="*/ 417471 h 1234689"/>
              <a:gd name="connsiteX46" fmla="*/ 63686 w 1261098"/>
              <a:gd name="connsiteY46" fmla="*/ 281795 h 1234689"/>
              <a:gd name="connsiteX47" fmla="*/ 42519 w 1261098"/>
              <a:gd name="connsiteY47" fmla="*/ 294273 h 1234689"/>
              <a:gd name="connsiteX48" fmla="*/ 33803 w 1261098"/>
              <a:gd name="connsiteY48" fmla="*/ 317981 h 1234689"/>
              <a:gd name="connsiteX49" fmla="*/ 49990 w 1261098"/>
              <a:gd name="connsiteY49" fmla="*/ 503905 h 1234689"/>
              <a:gd name="connsiteX50" fmla="*/ 69911 w 1261098"/>
              <a:gd name="connsiteY50" fmla="*/ 501409 h 1234689"/>
              <a:gd name="connsiteX51" fmla="*/ 88587 w 1261098"/>
              <a:gd name="connsiteY51" fmla="*/ 506400 h 1234689"/>
              <a:gd name="connsiteX52" fmla="*/ 69911 w 1261098"/>
              <a:gd name="connsiteY52" fmla="*/ 281795 h 1234689"/>
              <a:gd name="connsiteX53" fmla="*/ 178234 w 1261098"/>
              <a:gd name="connsiteY53" fmla="*/ 273060 h 1234689"/>
              <a:gd name="connsiteX54" fmla="*/ 103528 w 1261098"/>
              <a:gd name="connsiteY54" fmla="*/ 279300 h 1234689"/>
              <a:gd name="connsiteX55" fmla="*/ 158312 w 1261098"/>
              <a:gd name="connsiteY55" fmla="*/ 899458 h 1234689"/>
              <a:gd name="connsiteX56" fmla="*/ 231772 w 1261098"/>
              <a:gd name="connsiteY56" fmla="*/ 891972 h 1234689"/>
              <a:gd name="connsiteX57" fmla="*/ 1151554 w 1261098"/>
              <a:gd name="connsiteY57" fmla="*/ 216568 h 1234689"/>
              <a:gd name="connsiteX58" fmla="*/ 1151554 w 1261098"/>
              <a:gd name="connsiteY58" fmla="*/ 235238 h 1234689"/>
              <a:gd name="connsiteX59" fmla="*/ 1151554 w 1261098"/>
              <a:gd name="connsiteY59" fmla="*/ 853827 h 1234689"/>
              <a:gd name="connsiteX60" fmla="*/ 1151554 w 1261098"/>
              <a:gd name="connsiteY60" fmla="*/ 908591 h 1234689"/>
              <a:gd name="connsiteX61" fmla="*/ 1151554 w 1261098"/>
              <a:gd name="connsiteY61" fmla="*/ 1018120 h 1234689"/>
              <a:gd name="connsiteX62" fmla="*/ 1188898 w 1261098"/>
              <a:gd name="connsiteY62" fmla="*/ 1055460 h 1234689"/>
              <a:gd name="connsiteX63" fmla="*/ 1226242 w 1261098"/>
              <a:gd name="connsiteY63" fmla="*/ 1018120 h 1234689"/>
              <a:gd name="connsiteX64" fmla="*/ 1226242 w 1261098"/>
              <a:gd name="connsiteY64" fmla="*/ 227770 h 1234689"/>
              <a:gd name="connsiteX65" fmla="*/ 1216284 w 1261098"/>
              <a:gd name="connsiteY65" fmla="*/ 216568 h 1234689"/>
              <a:gd name="connsiteX66" fmla="*/ 820174 w 1261098"/>
              <a:gd name="connsiteY66" fmla="*/ 198334 h 1234689"/>
              <a:gd name="connsiteX67" fmla="*/ 820174 w 1261098"/>
              <a:gd name="connsiteY67" fmla="*/ 275358 h 1234689"/>
              <a:gd name="connsiteX68" fmla="*/ 811450 w 1261098"/>
              <a:gd name="connsiteY68" fmla="*/ 290266 h 1234689"/>
              <a:gd name="connsiteX69" fmla="*/ 794002 w 1261098"/>
              <a:gd name="connsiteY69" fmla="*/ 289024 h 1234689"/>
              <a:gd name="connsiteX70" fmla="*/ 690556 w 1261098"/>
              <a:gd name="connsiteY70" fmla="*/ 221938 h 1234689"/>
              <a:gd name="connsiteX71" fmla="*/ 676846 w 1261098"/>
              <a:gd name="connsiteY71" fmla="*/ 221938 h 1234689"/>
              <a:gd name="connsiteX72" fmla="*/ 440046 w 1261098"/>
              <a:gd name="connsiteY72" fmla="*/ 384683 h 1234689"/>
              <a:gd name="connsiteX73" fmla="*/ 474942 w 1261098"/>
              <a:gd name="connsiteY73" fmla="*/ 384683 h 1234689"/>
              <a:gd name="connsiteX74" fmla="*/ 492390 w 1261098"/>
              <a:gd name="connsiteY74" fmla="*/ 402076 h 1234689"/>
              <a:gd name="connsiteX75" fmla="*/ 492390 w 1261098"/>
              <a:gd name="connsiteY75" fmla="*/ 686570 h 1234689"/>
              <a:gd name="connsiteX76" fmla="*/ 496130 w 1261098"/>
              <a:gd name="connsiteY76" fmla="*/ 690297 h 1234689"/>
              <a:gd name="connsiteX77" fmla="*/ 871274 w 1261098"/>
              <a:gd name="connsiteY77" fmla="*/ 690297 h 1234689"/>
              <a:gd name="connsiteX78" fmla="*/ 875012 w 1261098"/>
              <a:gd name="connsiteY78" fmla="*/ 686570 h 1234689"/>
              <a:gd name="connsiteX79" fmla="*/ 873766 w 1261098"/>
              <a:gd name="connsiteY79" fmla="*/ 402076 h 1234689"/>
              <a:gd name="connsiteX80" fmla="*/ 878752 w 1261098"/>
              <a:gd name="connsiteY80" fmla="*/ 389653 h 1234689"/>
              <a:gd name="connsiteX81" fmla="*/ 891214 w 1261098"/>
              <a:gd name="connsiteY81" fmla="*/ 384683 h 1234689"/>
              <a:gd name="connsiteX82" fmla="*/ 931096 w 1261098"/>
              <a:gd name="connsiteY82" fmla="*/ 384683 h 1234689"/>
              <a:gd name="connsiteX83" fmla="*/ 861302 w 1261098"/>
              <a:gd name="connsiteY83" fmla="*/ 331263 h 1234689"/>
              <a:gd name="connsiteX84" fmla="*/ 853824 w 1261098"/>
              <a:gd name="connsiteY84" fmla="*/ 317597 h 1234689"/>
              <a:gd name="connsiteX85" fmla="*/ 853824 w 1261098"/>
              <a:gd name="connsiteY85" fmla="*/ 198334 h 1234689"/>
              <a:gd name="connsiteX86" fmla="*/ 808958 w 1261098"/>
              <a:gd name="connsiteY86" fmla="*/ 164791 h 1234689"/>
              <a:gd name="connsiteX87" fmla="*/ 865042 w 1261098"/>
              <a:gd name="connsiteY87" fmla="*/ 164791 h 1234689"/>
              <a:gd name="connsiteX88" fmla="*/ 888722 w 1261098"/>
              <a:gd name="connsiteY88" fmla="*/ 188395 h 1234689"/>
              <a:gd name="connsiteX89" fmla="*/ 888722 w 1261098"/>
              <a:gd name="connsiteY89" fmla="*/ 308901 h 1234689"/>
              <a:gd name="connsiteX90" fmla="*/ 967240 w 1261098"/>
              <a:gd name="connsiteY90" fmla="*/ 369775 h 1234689"/>
              <a:gd name="connsiteX91" fmla="*/ 977210 w 1261098"/>
              <a:gd name="connsiteY91" fmla="*/ 399591 h 1234689"/>
              <a:gd name="connsiteX92" fmla="*/ 951038 w 1261098"/>
              <a:gd name="connsiteY92" fmla="*/ 418227 h 1234689"/>
              <a:gd name="connsiteX93" fmla="*/ 907416 w 1261098"/>
              <a:gd name="connsiteY93" fmla="*/ 418227 h 1234689"/>
              <a:gd name="connsiteX94" fmla="*/ 908662 w 1261098"/>
              <a:gd name="connsiteY94" fmla="*/ 686570 h 1234689"/>
              <a:gd name="connsiteX95" fmla="*/ 871274 w 1261098"/>
              <a:gd name="connsiteY95" fmla="*/ 723840 h 1234689"/>
              <a:gd name="connsiteX96" fmla="*/ 496130 w 1261098"/>
              <a:gd name="connsiteY96" fmla="*/ 723840 h 1234689"/>
              <a:gd name="connsiteX97" fmla="*/ 457494 w 1261098"/>
              <a:gd name="connsiteY97" fmla="*/ 686570 h 1234689"/>
              <a:gd name="connsiteX98" fmla="*/ 457494 w 1261098"/>
              <a:gd name="connsiteY98" fmla="*/ 419469 h 1234689"/>
              <a:gd name="connsiteX99" fmla="*/ 418858 w 1261098"/>
              <a:gd name="connsiteY99" fmla="*/ 419469 h 1234689"/>
              <a:gd name="connsiteX100" fmla="*/ 391438 w 1261098"/>
              <a:gd name="connsiteY100" fmla="*/ 399591 h 1234689"/>
              <a:gd name="connsiteX101" fmla="*/ 402656 w 1261098"/>
              <a:gd name="connsiteY101" fmla="*/ 368533 h 1234689"/>
              <a:gd name="connsiteX102" fmla="*/ 658152 w 1261098"/>
              <a:gd name="connsiteY102" fmla="*/ 194607 h 1234689"/>
              <a:gd name="connsiteX103" fmla="*/ 659398 w 1261098"/>
              <a:gd name="connsiteY103" fmla="*/ 193364 h 1234689"/>
              <a:gd name="connsiteX104" fmla="*/ 706758 w 1261098"/>
              <a:gd name="connsiteY104" fmla="*/ 193364 h 1234689"/>
              <a:gd name="connsiteX105" fmla="*/ 708004 w 1261098"/>
              <a:gd name="connsiteY105" fmla="*/ 193364 h 1234689"/>
              <a:gd name="connsiteX106" fmla="*/ 786524 w 1261098"/>
              <a:gd name="connsiteY106" fmla="*/ 243058 h 1234689"/>
              <a:gd name="connsiteX107" fmla="*/ 786524 w 1261098"/>
              <a:gd name="connsiteY107" fmla="*/ 188395 h 1234689"/>
              <a:gd name="connsiteX108" fmla="*/ 808958 w 1261098"/>
              <a:gd name="connsiteY108" fmla="*/ 164791 h 1234689"/>
              <a:gd name="connsiteX109" fmla="*/ 158312 w 1261098"/>
              <a:gd name="connsiteY109" fmla="*/ 128315 h 1234689"/>
              <a:gd name="connsiteX110" fmla="*/ 99793 w 1261098"/>
              <a:gd name="connsiteY110" fmla="*/ 133306 h 1234689"/>
              <a:gd name="connsiteX111" fmla="*/ 91078 w 1261098"/>
              <a:gd name="connsiteY111" fmla="*/ 142041 h 1234689"/>
              <a:gd name="connsiteX112" fmla="*/ 101038 w 1261098"/>
              <a:gd name="connsiteY112" fmla="*/ 245609 h 1234689"/>
              <a:gd name="connsiteX113" fmla="*/ 175744 w 1261098"/>
              <a:gd name="connsiteY113" fmla="*/ 239370 h 1234689"/>
              <a:gd name="connsiteX114" fmla="*/ 167028 w 1261098"/>
              <a:gd name="connsiteY114" fmla="*/ 135802 h 1234689"/>
              <a:gd name="connsiteX115" fmla="*/ 164538 w 1261098"/>
              <a:gd name="connsiteY115" fmla="*/ 129563 h 1234689"/>
              <a:gd name="connsiteX116" fmla="*/ 158312 w 1261098"/>
              <a:gd name="connsiteY116" fmla="*/ 128315 h 1234689"/>
              <a:gd name="connsiteX117" fmla="*/ 154577 w 1261098"/>
              <a:gd name="connsiteY117" fmla="*/ 93377 h 1234689"/>
              <a:gd name="connsiteX118" fmla="*/ 185704 w 1261098"/>
              <a:gd name="connsiteY118" fmla="*/ 103359 h 1234689"/>
              <a:gd name="connsiteX119" fmla="*/ 200646 w 1261098"/>
              <a:gd name="connsiteY119" fmla="*/ 132059 h 1234689"/>
              <a:gd name="connsiteX120" fmla="*/ 275350 w 1261098"/>
              <a:gd name="connsiteY120" fmla="*/ 998035 h 1234689"/>
              <a:gd name="connsiteX121" fmla="*/ 260410 w 1261098"/>
              <a:gd name="connsiteY121" fmla="*/ 1049195 h 1234689"/>
              <a:gd name="connsiteX122" fmla="*/ 228038 w 1261098"/>
              <a:gd name="connsiteY122" fmla="*/ 1071655 h 1234689"/>
              <a:gd name="connsiteX123" fmla="*/ 230528 w 1261098"/>
              <a:gd name="connsiteY123" fmla="*/ 1094116 h 1234689"/>
              <a:gd name="connsiteX124" fmla="*/ 224302 w 1261098"/>
              <a:gd name="connsiteY124" fmla="*/ 1099107 h 1234689"/>
              <a:gd name="connsiteX125" fmla="*/ 201890 w 1261098"/>
              <a:gd name="connsiteY125" fmla="*/ 1102850 h 1234689"/>
              <a:gd name="connsiteX126" fmla="*/ 195666 w 1261098"/>
              <a:gd name="connsiteY126" fmla="*/ 1097859 h 1234689"/>
              <a:gd name="connsiteX127" fmla="*/ 193174 w 1261098"/>
              <a:gd name="connsiteY127" fmla="*/ 1074151 h 1234689"/>
              <a:gd name="connsiteX128" fmla="*/ 133411 w 1261098"/>
              <a:gd name="connsiteY128" fmla="*/ 1009265 h 1234689"/>
              <a:gd name="connsiteX129" fmla="*/ 125940 w 1261098"/>
              <a:gd name="connsiteY129" fmla="*/ 919423 h 1234689"/>
              <a:gd name="connsiteX130" fmla="*/ 94813 w 1261098"/>
              <a:gd name="connsiteY130" fmla="*/ 567543 h 1234689"/>
              <a:gd name="connsiteX131" fmla="*/ 76137 w 1261098"/>
              <a:gd name="connsiteY131" fmla="*/ 575029 h 1234689"/>
              <a:gd name="connsiteX132" fmla="*/ 40029 w 1261098"/>
              <a:gd name="connsiteY132" fmla="*/ 577525 h 1234689"/>
              <a:gd name="connsiteX133" fmla="*/ 38784 w 1261098"/>
              <a:gd name="connsiteY133" fmla="*/ 577525 h 1234689"/>
              <a:gd name="connsiteX134" fmla="*/ 21353 w 1261098"/>
              <a:gd name="connsiteY134" fmla="*/ 561304 h 1234689"/>
              <a:gd name="connsiteX135" fmla="*/ 186 w 1261098"/>
              <a:gd name="connsiteY135" fmla="*/ 321725 h 1234689"/>
              <a:gd name="connsiteX136" fmla="*/ 15127 w 1261098"/>
              <a:gd name="connsiteY136" fmla="*/ 273060 h 1234689"/>
              <a:gd name="connsiteX137" fmla="*/ 61195 w 1261098"/>
              <a:gd name="connsiteY137" fmla="*/ 249352 h 1234689"/>
              <a:gd name="connsiteX138" fmla="*/ 67421 w 1261098"/>
              <a:gd name="connsiteY138" fmla="*/ 248104 h 1234689"/>
              <a:gd name="connsiteX139" fmla="*/ 58705 w 1261098"/>
              <a:gd name="connsiteY139" fmla="*/ 144537 h 1234689"/>
              <a:gd name="connsiteX140" fmla="*/ 96058 w 1261098"/>
              <a:gd name="connsiteY140" fmla="*/ 99616 h 1234689"/>
              <a:gd name="connsiteX141" fmla="*/ 1080602 w 1261098"/>
              <a:gd name="connsiteY141" fmla="*/ 34850 h 1234689"/>
              <a:gd name="connsiteX142" fmla="*/ 1043256 w 1261098"/>
              <a:gd name="connsiteY142" fmla="*/ 72189 h 1234689"/>
              <a:gd name="connsiteX143" fmla="*/ 1043256 w 1261098"/>
              <a:gd name="connsiteY143" fmla="*/ 207856 h 1234689"/>
              <a:gd name="connsiteX144" fmla="*/ 1043256 w 1261098"/>
              <a:gd name="connsiteY144" fmla="*/ 235238 h 1234689"/>
              <a:gd name="connsiteX145" fmla="*/ 1043256 w 1261098"/>
              <a:gd name="connsiteY145" fmla="*/ 1055460 h 1234689"/>
              <a:gd name="connsiteX146" fmla="*/ 1129148 w 1261098"/>
              <a:gd name="connsiteY146" fmla="*/ 1055460 h 1234689"/>
              <a:gd name="connsiteX147" fmla="*/ 1117946 w 1261098"/>
              <a:gd name="connsiteY147" fmla="*/ 1018120 h 1234689"/>
              <a:gd name="connsiteX148" fmla="*/ 1117946 w 1261098"/>
              <a:gd name="connsiteY148" fmla="*/ 908591 h 1234689"/>
              <a:gd name="connsiteX149" fmla="*/ 1117946 w 1261098"/>
              <a:gd name="connsiteY149" fmla="*/ 853827 h 1234689"/>
              <a:gd name="connsiteX150" fmla="*/ 1117946 w 1261098"/>
              <a:gd name="connsiteY150" fmla="*/ 235238 h 1234689"/>
              <a:gd name="connsiteX151" fmla="*/ 1117946 w 1261098"/>
              <a:gd name="connsiteY151" fmla="*/ 177984 h 1234689"/>
              <a:gd name="connsiteX152" fmla="*/ 1117946 w 1261098"/>
              <a:gd name="connsiteY152" fmla="*/ 72189 h 1234689"/>
              <a:gd name="connsiteX153" fmla="*/ 1080602 w 1261098"/>
              <a:gd name="connsiteY153" fmla="*/ 34850 h 1234689"/>
              <a:gd name="connsiteX154" fmla="*/ 423346 w 1261098"/>
              <a:gd name="connsiteY154" fmla="*/ 34850 h 1234689"/>
              <a:gd name="connsiteX155" fmla="*/ 352392 w 1261098"/>
              <a:gd name="connsiteY155" fmla="*/ 107039 h 1234689"/>
              <a:gd name="connsiteX156" fmla="*/ 352392 w 1261098"/>
              <a:gd name="connsiteY156" fmla="*/ 144379 h 1234689"/>
              <a:gd name="connsiteX157" fmla="*/ 352392 w 1261098"/>
              <a:gd name="connsiteY157" fmla="*/ 200388 h 1234689"/>
              <a:gd name="connsiteX158" fmla="*/ 352392 w 1261098"/>
              <a:gd name="connsiteY158" fmla="*/ 1181169 h 1234689"/>
              <a:gd name="connsiteX159" fmla="*/ 371064 w 1261098"/>
              <a:gd name="connsiteY159" fmla="*/ 1201083 h 1234689"/>
              <a:gd name="connsiteX160" fmla="*/ 988486 w 1261098"/>
              <a:gd name="connsiteY160" fmla="*/ 1201083 h 1234689"/>
              <a:gd name="connsiteX161" fmla="*/ 1008402 w 1261098"/>
              <a:gd name="connsiteY161" fmla="*/ 1181169 h 1234689"/>
              <a:gd name="connsiteX162" fmla="*/ 1008402 w 1261098"/>
              <a:gd name="connsiteY162" fmla="*/ 235238 h 1234689"/>
              <a:gd name="connsiteX163" fmla="*/ 1008402 w 1261098"/>
              <a:gd name="connsiteY163" fmla="*/ 207856 h 1234689"/>
              <a:gd name="connsiteX164" fmla="*/ 1008402 w 1261098"/>
              <a:gd name="connsiteY164" fmla="*/ 72189 h 1234689"/>
              <a:gd name="connsiteX165" fmla="*/ 1019606 w 1261098"/>
              <a:gd name="connsiteY165" fmla="*/ 34850 h 1234689"/>
              <a:gd name="connsiteX166" fmla="*/ 423346 w 1261098"/>
              <a:gd name="connsiteY166" fmla="*/ 0 h 1234689"/>
              <a:gd name="connsiteX167" fmla="*/ 1080602 w 1261098"/>
              <a:gd name="connsiteY167" fmla="*/ 0 h 1234689"/>
              <a:gd name="connsiteX168" fmla="*/ 1151554 w 1261098"/>
              <a:gd name="connsiteY168" fmla="*/ 72189 h 1234689"/>
              <a:gd name="connsiteX169" fmla="*/ 1151554 w 1261098"/>
              <a:gd name="connsiteY169" fmla="*/ 177984 h 1234689"/>
              <a:gd name="connsiteX170" fmla="*/ 1151554 w 1261098"/>
              <a:gd name="connsiteY170" fmla="*/ 181718 h 1234689"/>
              <a:gd name="connsiteX171" fmla="*/ 1216284 w 1261098"/>
              <a:gd name="connsiteY171" fmla="*/ 181718 h 1234689"/>
              <a:gd name="connsiteX172" fmla="*/ 1261098 w 1261098"/>
              <a:gd name="connsiteY172" fmla="*/ 227770 h 1234689"/>
              <a:gd name="connsiteX173" fmla="*/ 1261098 w 1261098"/>
              <a:gd name="connsiteY173" fmla="*/ 1018120 h 1234689"/>
              <a:gd name="connsiteX174" fmla="*/ 1188898 w 1261098"/>
              <a:gd name="connsiteY174" fmla="*/ 1089065 h 1234689"/>
              <a:gd name="connsiteX175" fmla="*/ 1043256 w 1261098"/>
              <a:gd name="connsiteY175" fmla="*/ 1089065 h 1234689"/>
              <a:gd name="connsiteX176" fmla="*/ 1043256 w 1261098"/>
              <a:gd name="connsiteY176" fmla="*/ 1181169 h 1234689"/>
              <a:gd name="connsiteX177" fmla="*/ 988486 w 1261098"/>
              <a:gd name="connsiteY177" fmla="*/ 1234689 h 1234689"/>
              <a:gd name="connsiteX178" fmla="*/ 371064 w 1261098"/>
              <a:gd name="connsiteY178" fmla="*/ 1234689 h 1234689"/>
              <a:gd name="connsiteX179" fmla="*/ 317538 w 1261098"/>
              <a:gd name="connsiteY179" fmla="*/ 1181169 h 1234689"/>
              <a:gd name="connsiteX180" fmla="*/ 317538 w 1261098"/>
              <a:gd name="connsiteY180" fmla="*/ 200388 h 1234689"/>
              <a:gd name="connsiteX181" fmla="*/ 317538 w 1261098"/>
              <a:gd name="connsiteY181" fmla="*/ 144379 h 1234689"/>
              <a:gd name="connsiteX182" fmla="*/ 317538 w 1261098"/>
              <a:gd name="connsiteY182" fmla="*/ 107039 h 1234689"/>
              <a:gd name="connsiteX183" fmla="*/ 423346 w 1261098"/>
              <a:gd name="connsiteY183" fmla="*/ 0 h 1234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61098" h="1234689">
                <a:moveTo>
                  <a:pt x="231420" y="1109593"/>
                </a:moveTo>
                <a:lnTo>
                  <a:pt x="232660" y="1126957"/>
                </a:lnTo>
                <a:cubicBezTo>
                  <a:pt x="233900" y="1136880"/>
                  <a:pt x="226458" y="1144321"/>
                  <a:pt x="216536" y="1145562"/>
                </a:cubicBezTo>
                <a:cubicBezTo>
                  <a:pt x="207854" y="1146802"/>
                  <a:pt x="199172" y="1139360"/>
                  <a:pt x="199172" y="1130678"/>
                </a:cubicBezTo>
                <a:lnTo>
                  <a:pt x="196692" y="1113314"/>
                </a:lnTo>
                <a:close/>
                <a:moveTo>
                  <a:pt x="481968" y="1038183"/>
                </a:moveTo>
                <a:lnTo>
                  <a:pt x="881204" y="1038183"/>
                </a:lnTo>
                <a:cubicBezTo>
                  <a:pt x="889884" y="1038183"/>
                  <a:pt x="898564" y="1046139"/>
                  <a:pt x="898564" y="1056747"/>
                </a:cubicBezTo>
                <a:cubicBezTo>
                  <a:pt x="898564" y="1067354"/>
                  <a:pt x="889884" y="1075310"/>
                  <a:pt x="881204" y="1075310"/>
                </a:cubicBezTo>
                <a:lnTo>
                  <a:pt x="481968" y="1075310"/>
                </a:lnTo>
                <a:cubicBezTo>
                  <a:pt x="473290" y="1075310"/>
                  <a:pt x="465850" y="1067354"/>
                  <a:pt x="465850" y="1056747"/>
                </a:cubicBezTo>
                <a:cubicBezTo>
                  <a:pt x="465850" y="1046139"/>
                  <a:pt x="473290" y="1038183"/>
                  <a:pt x="481968" y="1038183"/>
                </a:cubicBezTo>
                <a:close/>
                <a:moveTo>
                  <a:pt x="444930" y="928322"/>
                </a:moveTo>
                <a:lnTo>
                  <a:pt x="919470" y="928322"/>
                </a:lnTo>
                <a:cubicBezTo>
                  <a:pt x="929488" y="928322"/>
                  <a:pt x="937000" y="935385"/>
                  <a:pt x="937000" y="943625"/>
                </a:cubicBezTo>
                <a:cubicBezTo>
                  <a:pt x="937000" y="953041"/>
                  <a:pt x="929488" y="960104"/>
                  <a:pt x="919470" y="960104"/>
                </a:cubicBezTo>
                <a:lnTo>
                  <a:pt x="444930" y="960104"/>
                </a:lnTo>
                <a:cubicBezTo>
                  <a:pt x="434914" y="960104"/>
                  <a:pt x="427400" y="953041"/>
                  <a:pt x="427400" y="943625"/>
                </a:cubicBezTo>
                <a:cubicBezTo>
                  <a:pt x="427400" y="935385"/>
                  <a:pt x="434914" y="928322"/>
                  <a:pt x="444930" y="928322"/>
                </a:cubicBezTo>
                <a:close/>
                <a:moveTo>
                  <a:pt x="235508" y="926910"/>
                </a:moveTo>
                <a:lnTo>
                  <a:pt x="160803" y="933149"/>
                </a:lnTo>
                <a:lnTo>
                  <a:pt x="167028" y="1006770"/>
                </a:lnTo>
                <a:cubicBezTo>
                  <a:pt x="169518" y="1026734"/>
                  <a:pt x="186949" y="1042956"/>
                  <a:pt x="208116" y="1040460"/>
                </a:cubicBezTo>
                <a:cubicBezTo>
                  <a:pt x="218076" y="1040460"/>
                  <a:pt x="226792" y="1035469"/>
                  <a:pt x="233018" y="1027982"/>
                </a:cubicBezTo>
                <a:cubicBezTo>
                  <a:pt x="239244" y="1020495"/>
                  <a:pt x="242978" y="1010513"/>
                  <a:pt x="241734" y="1000531"/>
                </a:cubicBezTo>
                <a:close/>
                <a:moveTo>
                  <a:pt x="444930" y="818461"/>
                </a:moveTo>
                <a:lnTo>
                  <a:pt x="919470" y="818461"/>
                </a:lnTo>
                <a:cubicBezTo>
                  <a:pt x="929488" y="818461"/>
                  <a:pt x="937000" y="825524"/>
                  <a:pt x="937000" y="834941"/>
                </a:cubicBezTo>
                <a:cubicBezTo>
                  <a:pt x="937000" y="843180"/>
                  <a:pt x="929488" y="850243"/>
                  <a:pt x="919470" y="850243"/>
                </a:cubicBezTo>
                <a:lnTo>
                  <a:pt x="444930" y="850243"/>
                </a:lnTo>
                <a:cubicBezTo>
                  <a:pt x="434914" y="850243"/>
                  <a:pt x="427400" y="843180"/>
                  <a:pt x="427400" y="834941"/>
                </a:cubicBezTo>
                <a:cubicBezTo>
                  <a:pt x="427400" y="825524"/>
                  <a:pt x="434914" y="818461"/>
                  <a:pt x="444930" y="818461"/>
                </a:cubicBezTo>
                <a:close/>
                <a:moveTo>
                  <a:pt x="626034" y="450866"/>
                </a:moveTo>
                <a:lnTo>
                  <a:pt x="626034" y="569603"/>
                </a:lnTo>
                <a:lnTo>
                  <a:pt x="743858" y="569603"/>
                </a:lnTo>
                <a:lnTo>
                  <a:pt x="743858" y="450866"/>
                </a:lnTo>
                <a:close/>
                <a:moveTo>
                  <a:pt x="622274" y="417471"/>
                </a:moveTo>
                <a:lnTo>
                  <a:pt x="747618" y="417471"/>
                </a:lnTo>
                <a:cubicBezTo>
                  <a:pt x="763914" y="417471"/>
                  <a:pt x="777702" y="431077"/>
                  <a:pt x="777702" y="447155"/>
                </a:cubicBezTo>
                <a:lnTo>
                  <a:pt x="777702" y="573313"/>
                </a:lnTo>
                <a:cubicBezTo>
                  <a:pt x="777702" y="589392"/>
                  <a:pt x="763914" y="602997"/>
                  <a:pt x="747618" y="602997"/>
                </a:cubicBezTo>
                <a:lnTo>
                  <a:pt x="622274" y="602997"/>
                </a:lnTo>
                <a:cubicBezTo>
                  <a:pt x="614754" y="602997"/>
                  <a:pt x="607234" y="600524"/>
                  <a:pt x="600966" y="594340"/>
                </a:cubicBezTo>
                <a:cubicBezTo>
                  <a:pt x="595952" y="589392"/>
                  <a:pt x="592192" y="580734"/>
                  <a:pt x="592192" y="573313"/>
                </a:cubicBezTo>
                <a:lnTo>
                  <a:pt x="592192" y="447155"/>
                </a:lnTo>
                <a:cubicBezTo>
                  <a:pt x="592192" y="431077"/>
                  <a:pt x="605980" y="417471"/>
                  <a:pt x="622274" y="417471"/>
                </a:cubicBezTo>
                <a:close/>
                <a:moveTo>
                  <a:pt x="63686" y="281795"/>
                </a:moveTo>
                <a:cubicBezTo>
                  <a:pt x="56215" y="283043"/>
                  <a:pt x="47499" y="288034"/>
                  <a:pt x="42519" y="294273"/>
                </a:cubicBezTo>
                <a:cubicBezTo>
                  <a:pt x="36294" y="301760"/>
                  <a:pt x="33803" y="309247"/>
                  <a:pt x="33803" y="317981"/>
                </a:cubicBezTo>
                <a:lnTo>
                  <a:pt x="49990" y="503905"/>
                </a:lnTo>
                <a:lnTo>
                  <a:pt x="69911" y="501409"/>
                </a:lnTo>
                <a:cubicBezTo>
                  <a:pt x="77382" y="501409"/>
                  <a:pt x="83607" y="502657"/>
                  <a:pt x="88587" y="506400"/>
                </a:cubicBezTo>
                <a:lnTo>
                  <a:pt x="69911" y="281795"/>
                </a:lnTo>
                <a:close/>
                <a:moveTo>
                  <a:pt x="178234" y="273060"/>
                </a:moveTo>
                <a:lnTo>
                  <a:pt x="103528" y="279300"/>
                </a:lnTo>
                <a:lnTo>
                  <a:pt x="158312" y="899458"/>
                </a:lnTo>
                <a:lnTo>
                  <a:pt x="231772" y="891972"/>
                </a:lnTo>
                <a:close/>
                <a:moveTo>
                  <a:pt x="1151554" y="216568"/>
                </a:moveTo>
                <a:lnTo>
                  <a:pt x="1151554" y="235238"/>
                </a:lnTo>
                <a:lnTo>
                  <a:pt x="1151554" y="853827"/>
                </a:lnTo>
                <a:lnTo>
                  <a:pt x="1151554" y="908591"/>
                </a:lnTo>
                <a:lnTo>
                  <a:pt x="1151554" y="1018120"/>
                </a:lnTo>
                <a:cubicBezTo>
                  <a:pt x="1151554" y="1038035"/>
                  <a:pt x="1168982" y="1055460"/>
                  <a:pt x="1188898" y="1055460"/>
                </a:cubicBezTo>
                <a:cubicBezTo>
                  <a:pt x="1210060" y="1055460"/>
                  <a:pt x="1226242" y="1038035"/>
                  <a:pt x="1226242" y="1018120"/>
                </a:cubicBezTo>
                <a:lnTo>
                  <a:pt x="1226242" y="227770"/>
                </a:lnTo>
                <a:cubicBezTo>
                  <a:pt x="1226242" y="221547"/>
                  <a:pt x="1222508" y="216568"/>
                  <a:pt x="1216284" y="216568"/>
                </a:cubicBezTo>
                <a:close/>
                <a:moveTo>
                  <a:pt x="820174" y="198334"/>
                </a:moveTo>
                <a:lnTo>
                  <a:pt x="820174" y="275358"/>
                </a:lnTo>
                <a:cubicBezTo>
                  <a:pt x="820174" y="281570"/>
                  <a:pt x="816434" y="286539"/>
                  <a:pt x="811450" y="290266"/>
                </a:cubicBezTo>
                <a:cubicBezTo>
                  <a:pt x="806464" y="292751"/>
                  <a:pt x="798986" y="292751"/>
                  <a:pt x="794002" y="289024"/>
                </a:cubicBezTo>
                <a:lnTo>
                  <a:pt x="690556" y="221938"/>
                </a:lnTo>
                <a:cubicBezTo>
                  <a:pt x="685572" y="220696"/>
                  <a:pt x="680586" y="220696"/>
                  <a:pt x="676846" y="221938"/>
                </a:cubicBezTo>
                <a:lnTo>
                  <a:pt x="440046" y="384683"/>
                </a:lnTo>
                <a:lnTo>
                  <a:pt x="474942" y="384683"/>
                </a:lnTo>
                <a:cubicBezTo>
                  <a:pt x="483666" y="384683"/>
                  <a:pt x="492390" y="392137"/>
                  <a:pt x="492390" y="402076"/>
                </a:cubicBezTo>
                <a:lnTo>
                  <a:pt x="492390" y="686570"/>
                </a:lnTo>
                <a:cubicBezTo>
                  <a:pt x="492390" y="689055"/>
                  <a:pt x="493638" y="690297"/>
                  <a:pt x="496130" y="690297"/>
                </a:cubicBezTo>
                <a:lnTo>
                  <a:pt x="871274" y="690297"/>
                </a:lnTo>
                <a:cubicBezTo>
                  <a:pt x="872520" y="690297"/>
                  <a:pt x="875012" y="689055"/>
                  <a:pt x="875012" y="686570"/>
                </a:cubicBezTo>
                <a:lnTo>
                  <a:pt x="873766" y="402076"/>
                </a:lnTo>
                <a:cubicBezTo>
                  <a:pt x="873766" y="397107"/>
                  <a:pt x="875012" y="392137"/>
                  <a:pt x="878752" y="389653"/>
                </a:cubicBezTo>
                <a:cubicBezTo>
                  <a:pt x="882490" y="385926"/>
                  <a:pt x="886230" y="384683"/>
                  <a:pt x="891214" y="384683"/>
                </a:cubicBezTo>
                <a:lnTo>
                  <a:pt x="931096" y="384683"/>
                </a:lnTo>
                <a:lnTo>
                  <a:pt x="861302" y="331263"/>
                </a:lnTo>
                <a:cubicBezTo>
                  <a:pt x="856318" y="327536"/>
                  <a:pt x="853824" y="322567"/>
                  <a:pt x="853824" y="317597"/>
                </a:cubicBezTo>
                <a:lnTo>
                  <a:pt x="853824" y="198334"/>
                </a:lnTo>
                <a:close/>
                <a:moveTo>
                  <a:pt x="808958" y="164791"/>
                </a:moveTo>
                <a:lnTo>
                  <a:pt x="865042" y="164791"/>
                </a:lnTo>
                <a:cubicBezTo>
                  <a:pt x="877504" y="164791"/>
                  <a:pt x="888722" y="174729"/>
                  <a:pt x="888722" y="188395"/>
                </a:cubicBezTo>
                <a:lnTo>
                  <a:pt x="888722" y="308901"/>
                </a:lnTo>
                <a:lnTo>
                  <a:pt x="967240" y="369775"/>
                </a:lnTo>
                <a:cubicBezTo>
                  <a:pt x="977210" y="375987"/>
                  <a:pt x="980950" y="388410"/>
                  <a:pt x="977210" y="399591"/>
                </a:cubicBezTo>
                <a:cubicBezTo>
                  <a:pt x="972226" y="412015"/>
                  <a:pt x="962254" y="418227"/>
                  <a:pt x="951038" y="418227"/>
                </a:cubicBezTo>
                <a:lnTo>
                  <a:pt x="907416" y="418227"/>
                </a:lnTo>
                <a:lnTo>
                  <a:pt x="908662" y="686570"/>
                </a:lnTo>
                <a:cubicBezTo>
                  <a:pt x="908662" y="707690"/>
                  <a:pt x="891214" y="723840"/>
                  <a:pt x="871274" y="723840"/>
                </a:cubicBezTo>
                <a:lnTo>
                  <a:pt x="496130" y="723840"/>
                </a:lnTo>
                <a:cubicBezTo>
                  <a:pt x="474942" y="723840"/>
                  <a:pt x="457494" y="707690"/>
                  <a:pt x="457494" y="686570"/>
                </a:cubicBezTo>
                <a:lnTo>
                  <a:pt x="457494" y="419469"/>
                </a:lnTo>
                <a:lnTo>
                  <a:pt x="418858" y="419469"/>
                </a:lnTo>
                <a:cubicBezTo>
                  <a:pt x="406394" y="419469"/>
                  <a:pt x="396424" y="412015"/>
                  <a:pt x="391438" y="399591"/>
                </a:cubicBezTo>
                <a:cubicBezTo>
                  <a:pt x="388946" y="387168"/>
                  <a:pt x="392684" y="375987"/>
                  <a:pt x="402656" y="368533"/>
                </a:cubicBezTo>
                <a:lnTo>
                  <a:pt x="658152" y="194607"/>
                </a:lnTo>
                <a:cubicBezTo>
                  <a:pt x="658152" y="193364"/>
                  <a:pt x="658152" y="193364"/>
                  <a:pt x="659398" y="193364"/>
                </a:cubicBezTo>
                <a:cubicBezTo>
                  <a:pt x="674354" y="184668"/>
                  <a:pt x="691802" y="184668"/>
                  <a:pt x="706758" y="193364"/>
                </a:cubicBezTo>
                <a:lnTo>
                  <a:pt x="708004" y="193364"/>
                </a:lnTo>
                <a:lnTo>
                  <a:pt x="786524" y="243058"/>
                </a:lnTo>
                <a:lnTo>
                  <a:pt x="786524" y="188395"/>
                </a:lnTo>
                <a:cubicBezTo>
                  <a:pt x="786524" y="174729"/>
                  <a:pt x="796494" y="164791"/>
                  <a:pt x="808958" y="164791"/>
                </a:cubicBezTo>
                <a:close/>
                <a:moveTo>
                  <a:pt x="158312" y="128315"/>
                </a:moveTo>
                <a:lnTo>
                  <a:pt x="99793" y="133306"/>
                </a:lnTo>
                <a:cubicBezTo>
                  <a:pt x="94813" y="133306"/>
                  <a:pt x="91078" y="137050"/>
                  <a:pt x="91078" y="142041"/>
                </a:cubicBezTo>
                <a:lnTo>
                  <a:pt x="101038" y="245609"/>
                </a:lnTo>
                <a:lnTo>
                  <a:pt x="175744" y="239370"/>
                </a:lnTo>
                <a:lnTo>
                  <a:pt x="167028" y="135802"/>
                </a:lnTo>
                <a:cubicBezTo>
                  <a:pt x="165783" y="132059"/>
                  <a:pt x="164538" y="130811"/>
                  <a:pt x="164538" y="129563"/>
                </a:cubicBezTo>
                <a:cubicBezTo>
                  <a:pt x="163293" y="129563"/>
                  <a:pt x="160803" y="128315"/>
                  <a:pt x="158312" y="128315"/>
                </a:cubicBezTo>
                <a:close/>
                <a:moveTo>
                  <a:pt x="154577" y="93377"/>
                </a:moveTo>
                <a:cubicBezTo>
                  <a:pt x="165783" y="93377"/>
                  <a:pt x="176989" y="95872"/>
                  <a:pt x="185704" y="103359"/>
                </a:cubicBezTo>
                <a:cubicBezTo>
                  <a:pt x="194420" y="110846"/>
                  <a:pt x="199400" y="122076"/>
                  <a:pt x="200646" y="132059"/>
                </a:cubicBezTo>
                <a:lnTo>
                  <a:pt x="275350" y="998035"/>
                </a:lnTo>
                <a:cubicBezTo>
                  <a:pt x="277840" y="1016752"/>
                  <a:pt x="271616" y="1034221"/>
                  <a:pt x="260410" y="1049195"/>
                </a:cubicBezTo>
                <a:cubicBezTo>
                  <a:pt x="251694" y="1060425"/>
                  <a:pt x="239244" y="1067912"/>
                  <a:pt x="228038" y="1071655"/>
                </a:cubicBezTo>
                <a:lnTo>
                  <a:pt x="230528" y="1094116"/>
                </a:lnTo>
                <a:cubicBezTo>
                  <a:pt x="230528" y="1097859"/>
                  <a:pt x="228038" y="1099107"/>
                  <a:pt x="224302" y="1099107"/>
                </a:cubicBezTo>
                <a:lnTo>
                  <a:pt x="201890" y="1102850"/>
                </a:lnTo>
                <a:cubicBezTo>
                  <a:pt x="199400" y="1102850"/>
                  <a:pt x="195666" y="1100355"/>
                  <a:pt x="195666" y="1097859"/>
                </a:cubicBezTo>
                <a:lnTo>
                  <a:pt x="193174" y="1074151"/>
                </a:lnTo>
                <a:cubicBezTo>
                  <a:pt x="162048" y="1069160"/>
                  <a:pt x="137146" y="1042956"/>
                  <a:pt x="133411" y="1009265"/>
                </a:cubicBezTo>
                <a:lnTo>
                  <a:pt x="125940" y="919423"/>
                </a:lnTo>
                <a:lnTo>
                  <a:pt x="94813" y="567543"/>
                </a:lnTo>
                <a:cubicBezTo>
                  <a:pt x="88587" y="571286"/>
                  <a:pt x="83607" y="573782"/>
                  <a:pt x="76137" y="575029"/>
                </a:cubicBezTo>
                <a:lnTo>
                  <a:pt x="40029" y="577525"/>
                </a:lnTo>
                <a:cubicBezTo>
                  <a:pt x="38784" y="577525"/>
                  <a:pt x="38784" y="577525"/>
                  <a:pt x="38784" y="577525"/>
                </a:cubicBezTo>
                <a:cubicBezTo>
                  <a:pt x="28823" y="577525"/>
                  <a:pt x="22598" y="571286"/>
                  <a:pt x="21353" y="561304"/>
                </a:cubicBezTo>
                <a:lnTo>
                  <a:pt x="186" y="321725"/>
                </a:lnTo>
                <a:cubicBezTo>
                  <a:pt x="-1059" y="304256"/>
                  <a:pt x="3921" y="286786"/>
                  <a:pt x="15127" y="273060"/>
                </a:cubicBezTo>
                <a:cubicBezTo>
                  <a:pt x="27578" y="259335"/>
                  <a:pt x="43764" y="250600"/>
                  <a:pt x="61195" y="249352"/>
                </a:cubicBezTo>
                <a:lnTo>
                  <a:pt x="67421" y="248104"/>
                </a:lnTo>
                <a:lnTo>
                  <a:pt x="58705" y="144537"/>
                </a:lnTo>
                <a:cubicBezTo>
                  <a:pt x="56215" y="122076"/>
                  <a:pt x="73646" y="100864"/>
                  <a:pt x="96058" y="99616"/>
                </a:cubicBezTo>
                <a:close/>
                <a:moveTo>
                  <a:pt x="1080602" y="34850"/>
                </a:moveTo>
                <a:cubicBezTo>
                  <a:pt x="1059440" y="34850"/>
                  <a:pt x="1043256" y="51030"/>
                  <a:pt x="1043256" y="72189"/>
                </a:cubicBezTo>
                <a:lnTo>
                  <a:pt x="1043256" y="207856"/>
                </a:lnTo>
                <a:lnTo>
                  <a:pt x="1043256" y="235238"/>
                </a:lnTo>
                <a:lnTo>
                  <a:pt x="1043256" y="1055460"/>
                </a:lnTo>
                <a:lnTo>
                  <a:pt x="1129148" y="1055460"/>
                </a:lnTo>
                <a:cubicBezTo>
                  <a:pt x="1121680" y="1044258"/>
                  <a:pt x="1117946" y="1031811"/>
                  <a:pt x="1117946" y="1018120"/>
                </a:cubicBezTo>
                <a:lnTo>
                  <a:pt x="1117946" y="908591"/>
                </a:lnTo>
                <a:lnTo>
                  <a:pt x="1117946" y="853827"/>
                </a:lnTo>
                <a:lnTo>
                  <a:pt x="1117946" y="235238"/>
                </a:lnTo>
                <a:lnTo>
                  <a:pt x="1117946" y="177984"/>
                </a:lnTo>
                <a:lnTo>
                  <a:pt x="1117946" y="72189"/>
                </a:lnTo>
                <a:cubicBezTo>
                  <a:pt x="1117946" y="51030"/>
                  <a:pt x="1101762" y="34850"/>
                  <a:pt x="1080602" y="34850"/>
                </a:cubicBezTo>
                <a:close/>
                <a:moveTo>
                  <a:pt x="423346" y="34850"/>
                </a:moveTo>
                <a:cubicBezTo>
                  <a:pt x="383512" y="34850"/>
                  <a:pt x="352392" y="65966"/>
                  <a:pt x="352392" y="107039"/>
                </a:cubicBezTo>
                <a:lnTo>
                  <a:pt x="352392" y="144379"/>
                </a:lnTo>
                <a:lnTo>
                  <a:pt x="352392" y="200388"/>
                </a:lnTo>
                <a:lnTo>
                  <a:pt x="352392" y="1181169"/>
                </a:lnTo>
                <a:cubicBezTo>
                  <a:pt x="352392" y="1192371"/>
                  <a:pt x="359862" y="1201083"/>
                  <a:pt x="371064" y="1201083"/>
                </a:cubicBezTo>
                <a:lnTo>
                  <a:pt x="988486" y="1201083"/>
                </a:lnTo>
                <a:cubicBezTo>
                  <a:pt x="999688" y="1201083"/>
                  <a:pt x="1008402" y="1192371"/>
                  <a:pt x="1008402" y="1181169"/>
                </a:cubicBezTo>
                <a:lnTo>
                  <a:pt x="1008402" y="235238"/>
                </a:lnTo>
                <a:lnTo>
                  <a:pt x="1008402" y="207856"/>
                </a:lnTo>
                <a:lnTo>
                  <a:pt x="1008402" y="72189"/>
                </a:lnTo>
                <a:cubicBezTo>
                  <a:pt x="1008402" y="58498"/>
                  <a:pt x="1013382" y="44807"/>
                  <a:pt x="1019606" y="34850"/>
                </a:cubicBezTo>
                <a:close/>
                <a:moveTo>
                  <a:pt x="423346" y="0"/>
                </a:moveTo>
                <a:lnTo>
                  <a:pt x="1080602" y="0"/>
                </a:lnTo>
                <a:cubicBezTo>
                  <a:pt x="1120434" y="0"/>
                  <a:pt x="1151554" y="32361"/>
                  <a:pt x="1151554" y="72189"/>
                </a:cubicBezTo>
                <a:lnTo>
                  <a:pt x="1151554" y="177984"/>
                </a:lnTo>
                <a:lnTo>
                  <a:pt x="1151554" y="181718"/>
                </a:lnTo>
                <a:lnTo>
                  <a:pt x="1216284" y="181718"/>
                </a:lnTo>
                <a:cubicBezTo>
                  <a:pt x="1241180" y="181718"/>
                  <a:pt x="1261098" y="202877"/>
                  <a:pt x="1261098" y="227770"/>
                </a:cubicBezTo>
                <a:lnTo>
                  <a:pt x="1261098" y="1018120"/>
                </a:lnTo>
                <a:cubicBezTo>
                  <a:pt x="1261098" y="1057949"/>
                  <a:pt x="1228732" y="1089065"/>
                  <a:pt x="1188898" y="1089065"/>
                </a:cubicBezTo>
                <a:lnTo>
                  <a:pt x="1043256" y="1089065"/>
                </a:lnTo>
                <a:lnTo>
                  <a:pt x="1043256" y="1181169"/>
                </a:lnTo>
                <a:cubicBezTo>
                  <a:pt x="1043256" y="1211040"/>
                  <a:pt x="1018360" y="1234689"/>
                  <a:pt x="988486" y="1234689"/>
                </a:cubicBezTo>
                <a:lnTo>
                  <a:pt x="371064" y="1234689"/>
                </a:lnTo>
                <a:cubicBezTo>
                  <a:pt x="341190" y="1234689"/>
                  <a:pt x="317538" y="1211040"/>
                  <a:pt x="317538" y="1181169"/>
                </a:cubicBezTo>
                <a:lnTo>
                  <a:pt x="317538" y="200388"/>
                </a:lnTo>
                <a:lnTo>
                  <a:pt x="317538" y="144379"/>
                </a:lnTo>
                <a:lnTo>
                  <a:pt x="317538" y="107039"/>
                </a:lnTo>
                <a:cubicBezTo>
                  <a:pt x="317538" y="48541"/>
                  <a:pt x="364840" y="0"/>
                  <a:pt x="423346"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32" name="Freeform 523">
            <a:extLst>
              <a:ext uri="{FF2B5EF4-FFF2-40B4-BE49-F238E27FC236}">
                <a16:creationId xmlns:a16="http://schemas.microsoft.com/office/drawing/2014/main" id="{CBC92459-3C70-984B-9264-6F750F10EE2C}"/>
              </a:ext>
            </a:extLst>
          </p:cNvPr>
          <p:cNvSpPr>
            <a:spLocks noChangeArrowheads="1"/>
          </p:cNvSpPr>
          <p:nvPr/>
        </p:nvSpPr>
        <p:spPr bwMode="auto">
          <a:xfrm>
            <a:off x="2699136" y="8708707"/>
            <a:ext cx="1139615" cy="1038216"/>
          </a:xfrm>
          <a:custGeom>
            <a:avLst/>
            <a:gdLst>
              <a:gd name="T0" fmla="*/ 1054 w 1123"/>
              <a:gd name="T1" fmla="*/ 494 h 1042"/>
              <a:gd name="T2" fmla="*/ 805 w 1123"/>
              <a:gd name="T3" fmla="*/ 449 h 1042"/>
              <a:gd name="T4" fmla="*/ 863 w 1123"/>
              <a:gd name="T5" fmla="*/ 425 h 1042"/>
              <a:gd name="T6" fmla="*/ 552 w 1123"/>
              <a:gd name="T7" fmla="*/ 285 h 1042"/>
              <a:gd name="T8" fmla="*/ 289 w 1123"/>
              <a:gd name="T9" fmla="*/ 259 h 1042"/>
              <a:gd name="T10" fmla="*/ 662 w 1123"/>
              <a:gd name="T11" fmla="*/ 70 h 1042"/>
              <a:gd name="T12" fmla="*/ 837 w 1123"/>
              <a:gd name="T13" fmla="*/ 122 h 1042"/>
              <a:gd name="T14" fmla="*/ 836 w 1123"/>
              <a:gd name="T15" fmla="*/ 95 h 1042"/>
              <a:gd name="T16" fmla="*/ 1078 w 1123"/>
              <a:gd name="T17" fmla="*/ 424 h 1042"/>
              <a:gd name="T18" fmla="*/ 495 w 1123"/>
              <a:gd name="T19" fmla="*/ 983 h 1042"/>
              <a:gd name="T20" fmla="*/ 483 w 1123"/>
              <a:gd name="T21" fmla="*/ 855 h 1042"/>
              <a:gd name="T22" fmla="*/ 523 w 1123"/>
              <a:gd name="T23" fmla="*/ 945 h 1042"/>
              <a:gd name="T24" fmla="*/ 284 w 1123"/>
              <a:gd name="T25" fmla="*/ 900 h 1042"/>
              <a:gd name="T26" fmla="*/ 459 w 1123"/>
              <a:gd name="T27" fmla="*/ 869 h 1042"/>
              <a:gd name="T28" fmla="*/ 187 w 1123"/>
              <a:gd name="T29" fmla="*/ 854 h 1042"/>
              <a:gd name="T30" fmla="*/ 375 w 1123"/>
              <a:gd name="T31" fmla="*/ 675 h 1042"/>
              <a:gd name="T32" fmla="*/ 449 w 1123"/>
              <a:gd name="T33" fmla="*/ 653 h 1042"/>
              <a:gd name="T34" fmla="*/ 464 w 1123"/>
              <a:gd name="T35" fmla="*/ 764 h 1042"/>
              <a:gd name="T36" fmla="*/ 187 w 1123"/>
              <a:gd name="T37" fmla="*/ 854 h 1042"/>
              <a:gd name="T38" fmla="*/ 135 w 1123"/>
              <a:gd name="T39" fmla="*/ 642 h 1042"/>
              <a:gd name="T40" fmla="*/ 384 w 1123"/>
              <a:gd name="T41" fmla="*/ 569 h 1042"/>
              <a:gd name="T42" fmla="*/ 150 w 1123"/>
              <a:gd name="T43" fmla="*/ 753 h 1042"/>
              <a:gd name="T44" fmla="*/ 32 w 1123"/>
              <a:gd name="T45" fmla="*/ 549 h 1042"/>
              <a:gd name="T46" fmla="*/ 223 w 1123"/>
              <a:gd name="T47" fmla="*/ 439 h 1042"/>
              <a:gd name="T48" fmla="*/ 121 w 1123"/>
              <a:gd name="T49" fmla="*/ 618 h 1042"/>
              <a:gd name="T50" fmla="*/ 1101 w 1123"/>
              <a:gd name="T51" fmla="*/ 410 h 1042"/>
              <a:gd name="T52" fmla="*/ 819 w 1123"/>
              <a:gd name="T53" fmla="*/ 72 h 1042"/>
              <a:gd name="T54" fmla="*/ 648 w 1123"/>
              <a:gd name="T55" fmla="*/ 46 h 1042"/>
              <a:gd name="T56" fmla="*/ 502 w 1123"/>
              <a:gd name="T57" fmla="*/ 33 h 1042"/>
              <a:gd name="T58" fmla="*/ 464 w 1123"/>
              <a:gd name="T59" fmla="*/ 22 h 1042"/>
              <a:gd name="T60" fmla="*/ 555 w 1123"/>
              <a:gd name="T61" fmla="*/ 95 h 1042"/>
              <a:gd name="T62" fmla="*/ 263 w 1123"/>
              <a:gd name="T63" fmla="*/ 251 h 1042"/>
              <a:gd name="T64" fmla="*/ 600 w 1123"/>
              <a:gd name="T65" fmla="*/ 317 h 1042"/>
              <a:gd name="T66" fmla="*/ 814 w 1123"/>
              <a:gd name="T67" fmla="*/ 519 h 1042"/>
              <a:gd name="T68" fmla="*/ 900 w 1123"/>
              <a:gd name="T69" fmla="*/ 790 h 1042"/>
              <a:gd name="T70" fmla="*/ 712 w 1123"/>
              <a:gd name="T71" fmla="*/ 586 h 1042"/>
              <a:gd name="T72" fmla="*/ 701 w 1123"/>
              <a:gd name="T73" fmla="*/ 622 h 1042"/>
              <a:gd name="T74" fmla="*/ 820 w 1123"/>
              <a:gd name="T75" fmla="*/ 827 h 1042"/>
              <a:gd name="T76" fmla="*/ 752 w 1123"/>
              <a:gd name="T77" fmla="*/ 916 h 1042"/>
              <a:gd name="T78" fmla="*/ 583 w 1123"/>
              <a:gd name="T79" fmla="*/ 660 h 1042"/>
              <a:gd name="T80" fmla="*/ 573 w 1123"/>
              <a:gd name="T81" fmla="*/ 697 h 1042"/>
              <a:gd name="T82" fmla="*/ 655 w 1123"/>
              <a:gd name="T83" fmla="*/ 962 h 1042"/>
              <a:gd name="T84" fmla="*/ 519 w 1123"/>
              <a:gd name="T85" fmla="*/ 734 h 1042"/>
              <a:gd name="T86" fmla="*/ 457 w 1123"/>
              <a:gd name="T87" fmla="*/ 626 h 1042"/>
              <a:gd name="T88" fmla="*/ 354 w 1123"/>
              <a:gd name="T89" fmla="*/ 514 h 1042"/>
              <a:gd name="T90" fmla="*/ 284 w 1123"/>
              <a:gd name="T91" fmla="*/ 454 h 1042"/>
              <a:gd name="T92" fmla="*/ 87 w 1123"/>
              <a:gd name="T93" fmla="*/ 316 h 1042"/>
              <a:gd name="T94" fmla="*/ 51 w 1123"/>
              <a:gd name="T95" fmla="*/ 244 h 1042"/>
              <a:gd name="T96" fmla="*/ 61 w 1123"/>
              <a:gd name="T97" fmla="*/ 309 h 1042"/>
              <a:gd name="T98" fmla="*/ 47 w 1123"/>
              <a:gd name="T99" fmla="*/ 489 h 1042"/>
              <a:gd name="T100" fmla="*/ 68 w 1123"/>
              <a:gd name="T101" fmla="*/ 651 h 1042"/>
              <a:gd name="T102" fmla="*/ 89 w 1123"/>
              <a:gd name="T103" fmla="*/ 738 h 1042"/>
              <a:gd name="T104" fmla="*/ 164 w 1123"/>
              <a:gd name="T105" fmla="*/ 868 h 1042"/>
              <a:gd name="T106" fmla="*/ 236 w 1123"/>
              <a:gd name="T107" fmla="*/ 912 h 1042"/>
              <a:gd name="T108" fmla="*/ 358 w 1123"/>
              <a:gd name="T109" fmla="*/ 1029 h 1042"/>
              <a:gd name="T110" fmla="*/ 509 w 1123"/>
              <a:gd name="T111" fmla="*/ 1007 h 1042"/>
              <a:gd name="T112" fmla="*/ 625 w 1123"/>
              <a:gd name="T113" fmla="*/ 997 h 1042"/>
              <a:gd name="T114" fmla="*/ 744 w 1123"/>
              <a:gd name="T115" fmla="*/ 943 h 1042"/>
              <a:gd name="T116" fmla="*/ 811 w 1123"/>
              <a:gd name="T117" fmla="*/ 934 h 1042"/>
              <a:gd name="T118" fmla="*/ 913 w 1123"/>
              <a:gd name="T119" fmla="*/ 813 h 1042"/>
              <a:gd name="T120" fmla="*/ 945 w 1123"/>
              <a:gd name="T121" fmla="*/ 690 h 1042"/>
              <a:gd name="T122" fmla="*/ 1067 w 1123"/>
              <a:gd name="T123" fmla="*/ 518 h 10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3" h="1042">
                <a:moveTo>
                  <a:pt x="1082" y="461"/>
                </a:moveTo>
                <a:lnTo>
                  <a:pt x="1082" y="461"/>
                </a:lnTo>
                <a:cubicBezTo>
                  <a:pt x="1079" y="474"/>
                  <a:pt x="1071" y="484"/>
                  <a:pt x="1060" y="490"/>
                </a:cubicBezTo>
                <a:lnTo>
                  <a:pt x="1054" y="494"/>
                </a:lnTo>
                <a:lnTo>
                  <a:pt x="1054" y="494"/>
                </a:lnTo>
                <a:cubicBezTo>
                  <a:pt x="1039" y="502"/>
                  <a:pt x="1031" y="517"/>
                  <a:pt x="1030" y="534"/>
                </a:cubicBezTo>
                <a:lnTo>
                  <a:pt x="1030" y="534"/>
                </a:lnTo>
                <a:cubicBezTo>
                  <a:pt x="1027" y="583"/>
                  <a:pt x="1000" y="627"/>
                  <a:pt x="958" y="651"/>
                </a:cubicBezTo>
                <a:lnTo>
                  <a:pt x="931" y="667"/>
                </a:lnTo>
                <a:lnTo>
                  <a:pt x="805" y="449"/>
                </a:lnTo>
                <a:lnTo>
                  <a:pt x="805" y="449"/>
                </a:lnTo>
                <a:cubicBezTo>
                  <a:pt x="821" y="449"/>
                  <a:pt x="837" y="447"/>
                  <a:pt x="853" y="442"/>
                </a:cubicBezTo>
                <a:lnTo>
                  <a:pt x="853" y="442"/>
                </a:lnTo>
                <a:cubicBezTo>
                  <a:pt x="860" y="440"/>
                  <a:pt x="865" y="432"/>
                  <a:pt x="863" y="425"/>
                </a:cubicBezTo>
                <a:lnTo>
                  <a:pt x="863" y="425"/>
                </a:lnTo>
                <a:cubicBezTo>
                  <a:pt x="860" y="418"/>
                  <a:pt x="853" y="414"/>
                  <a:pt x="845" y="416"/>
                </a:cubicBezTo>
                <a:lnTo>
                  <a:pt x="845" y="416"/>
                </a:lnTo>
                <a:cubicBezTo>
                  <a:pt x="771" y="438"/>
                  <a:pt x="698" y="400"/>
                  <a:pt x="622" y="301"/>
                </a:cubicBezTo>
                <a:lnTo>
                  <a:pt x="622" y="301"/>
                </a:lnTo>
                <a:cubicBezTo>
                  <a:pt x="605" y="279"/>
                  <a:pt x="575" y="272"/>
                  <a:pt x="552" y="285"/>
                </a:cubicBezTo>
                <a:lnTo>
                  <a:pt x="551" y="285"/>
                </a:lnTo>
                <a:lnTo>
                  <a:pt x="551" y="285"/>
                </a:lnTo>
                <a:cubicBezTo>
                  <a:pt x="550" y="287"/>
                  <a:pt x="375" y="407"/>
                  <a:pt x="304" y="310"/>
                </a:cubicBezTo>
                <a:lnTo>
                  <a:pt x="304" y="310"/>
                </a:lnTo>
                <a:cubicBezTo>
                  <a:pt x="290" y="289"/>
                  <a:pt x="286" y="272"/>
                  <a:pt x="289" y="259"/>
                </a:cubicBezTo>
                <a:lnTo>
                  <a:pt x="289" y="259"/>
                </a:lnTo>
                <a:cubicBezTo>
                  <a:pt x="293" y="247"/>
                  <a:pt x="305" y="237"/>
                  <a:pt x="328" y="227"/>
                </a:cubicBezTo>
                <a:lnTo>
                  <a:pt x="328" y="227"/>
                </a:lnTo>
                <a:cubicBezTo>
                  <a:pt x="338" y="223"/>
                  <a:pt x="579" y="122"/>
                  <a:pt x="662" y="70"/>
                </a:cubicBezTo>
                <a:lnTo>
                  <a:pt x="662" y="70"/>
                </a:lnTo>
                <a:cubicBezTo>
                  <a:pt x="690" y="53"/>
                  <a:pt x="721" y="49"/>
                  <a:pt x="749" y="59"/>
                </a:cubicBezTo>
                <a:lnTo>
                  <a:pt x="749" y="59"/>
                </a:lnTo>
                <a:cubicBezTo>
                  <a:pt x="777" y="68"/>
                  <a:pt x="801" y="88"/>
                  <a:pt x="817" y="117"/>
                </a:cubicBezTo>
                <a:lnTo>
                  <a:pt x="817" y="117"/>
                </a:lnTo>
                <a:cubicBezTo>
                  <a:pt x="822" y="123"/>
                  <a:pt x="830" y="126"/>
                  <a:pt x="837" y="122"/>
                </a:cubicBezTo>
                <a:lnTo>
                  <a:pt x="837" y="122"/>
                </a:lnTo>
                <a:cubicBezTo>
                  <a:pt x="843" y="118"/>
                  <a:pt x="845" y="110"/>
                  <a:pt x="841" y="103"/>
                </a:cubicBezTo>
                <a:lnTo>
                  <a:pt x="841" y="103"/>
                </a:lnTo>
                <a:cubicBezTo>
                  <a:pt x="839" y="100"/>
                  <a:pt x="838" y="98"/>
                  <a:pt x="836" y="95"/>
                </a:cubicBezTo>
                <a:lnTo>
                  <a:pt x="836" y="95"/>
                </a:lnTo>
                <a:cubicBezTo>
                  <a:pt x="846" y="90"/>
                  <a:pt x="858" y="88"/>
                  <a:pt x="869" y="92"/>
                </a:cubicBezTo>
                <a:lnTo>
                  <a:pt x="869" y="92"/>
                </a:lnTo>
                <a:cubicBezTo>
                  <a:pt x="882" y="95"/>
                  <a:pt x="892" y="103"/>
                  <a:pt x="899" y="114"/>
                </a:cubicBezTo>
                <a:lnTo>
                  <a:pt x="1078" y="424"/>
                </a:lnTo>
                <a:lnTo>
                  <a:pt x="1078" y="424"/>
                </a:lnTo>
                <a:cubicBezTo>
                  <a:pt x="1084" y="435"/>
                  <a:pt x="1085" y="448"/>
                  <a:pt x="1082" y="461"/>
                </a:cubicBezTo>
                <a:close/>
                <a:moveTo>
                  <a:pt x="523" y="945"/>
                </a:moveTo>
                <a:lnTo>
                  <a:pt x="523" y="945"/>
                </a:lnTo>
                <a:cubicBezTo>
                  <a:pt x="519" y="961"/>
                  <a:pt x="509" y="975"/>
                  <a:pt x="495" y="983"/>
                </a:cubicBezTo>
                <a:lnTo>
                  <a:pt x="495" y="983"/>
                </a:lnTo>
                <a:cubicBezTo>
                  <a:pt x="477" y="993"/>
                  <a:pt x="455" y="993"/>
                  <a:pt x="437" y="984"/>
                </a:cubicBezTo>
                <a:lnTo>
                  <a:pt x="451" y="976"/>
                </a:lnTo>
                <a:lnTo>
                  <a:pt x="451" y="976"/>
                </a:lnTo>
                <a:cubicBezTo>
                  <a:pt x="493" y="951"/>
                  <a:pt x="507" y="898"/>
                  <a:pt x="483" y="855"/>
                </a:cubicBezTo>
                <a:lnTo>
                  <a:pt x="483" y="855"/>
                </a:lnTo>
                <a:cubicBezTo>
                  <a:pt x="471" y="835"/>
                  <a:pt x="452" y="821"/>
                  <a:pt x="431" y="815"/>
                </a:cubicBezTo>
                <a:lnTo>
                  <a:pt x="459" y="799"/>
                </a:lnTo>
                <a:lnTo>
                  <a:pt x="517" y="899"/>
                </a:lnTo>
                <a:lnTo>
                  <a:pt x="517" y="899"/>
                </a:lnTo>
                <a:cubicBezTo>
                  <a:pt x="526" y="914"/>
                  <a:pt x="528" y="930"/>
                  <a:pt x="523" y="945"/>
                </a:cubicBezTo>
                <a:close/>
                <a:moveTo>
                  <a:pt x="345" y="1005"/>
                </a:moveTo>
                <a:lnTo>
                  <a:pt x="345" y="1005"/>
                </a:lnTo>
                <a:cubicBezTo>
                  <a:pt x="315" y="1022"/>
                  <a:pt x="279" y="1012"/>
                  <a:pt x="262" y="983"/>
                </a:cubicBezTo>
                <a:lnTo>
                  <a:pt x="262" y="983"/>
                </a:lnTo>
                <a:cubicBezTo>
                  <a:pt x="245" y="954"/>
                  <a:pt x="255" y="916"/>
                  <a:pt x="284" y="900"/>
                </a:cubicBezTo>
                <a:lnTo>
                  <a:pt x="376" y="847"/>
                </a:lnTo>
                <a:lnTo>
                  <a:pt x="376" y="847"/>
                </a:lnTo>
                <a:cubicBezTo>
                  <a:pt x="390" y="838"/>
                  <a:pt x="407" y="836"/>
                  <a:pt x="422" y="841"/>
                </a:cubicBezTo>
                <a:lnTo>
                  <a:pt x="422" y="841"/>
                </a:lnTo>
                <a:cubicBezTo>
                  <a:pt x="438" y="845"/>
                  <a:pt x="451" y="855"/>
                  <a:pt x="459" y="869"/>
                </a:cubicBezTo>
                <a:lnTo>
                  <a:pt x="459" y="869"/>
                </a:lnTo>
                <a:cubicBezTo>
                  <a:pt x="476" y="898"/>
                  <a:pt x="466" y="935"/>
                  <a:pt x="437" y="952"/>
                </a:cubicBezTo>
                <a:lnTo>
                  <a:pt x="345" y="1005"/>
                </a:lnTo>
                <a:close/>
                <a:moveTo>
                  <a:pt x="187" y="854"/>
                </a:moveTo>
                <a:lnTo>
                  <a:pt x="187" y="854"/>
                </a:lnTo>
                <a:cubicBezTo>
                  <a:pt x="179" y="840"/>
                  <a:pt x="177" y="824"/>
                  <a:pt x="181" y="808"/>
                </a:cubicBezTo>
                <a:lnTo>
                  <a:pt x="181" y="808"/>
                </a:lnTo>
                <a:cubicBezTo>
                  <a:pt x="185" y="792"/>
                  <a:pt x="196" y="779"/>
                  <a:pt x="210" y="771"/>
                </a:cubicBezTo>
                <a:lnTo>
                  <a:pt x="375" y="675"/>
                </a:lnTo>
                <a:lnTo>
                  <a:pt x="375" y="675"/>
                </a:lnTo>
                <a:lnTo>
                  <a:pt x="375" y="675"/>
                </a:lnTo>
                <a:lnTo>
                  <a:pt x="403" y="659"/>
                </a:lnTo>
                <a:lnTo>
                  <a:pt x="403" y="659"/>
                </a:lnTo>
                <a:cubicBezTo>
                  <a:pt x="418" y="651"/>
                  <a:pt x="434" y="649"/>
                  <a:pt x="449" y="653"/>
                </a:cubicBezTo>
                <a:lnTo>
                  <a:pt x="449" y="653"/>
                </a:lnTo>
                <a:cubicBezTo>
                  <a:pt x="465" y="657"/>
                  <a:pt x="478" y="667"/>
                  <a:pt x="487" y="681"/>
                </a:cubicBezTo>
                <a:lnTo>
                  <a:pt x="487" y="681"/>
                </a:lnTo>
                <a:cubicBezTo>
                  <a:pt x="495" y="695"/>
                  <a:pt x="497" y="712"/>
                  <a:pt x="493" y="727"/>
                </a:cubicBezTo>
                <a:lnTo>
                  <a:pt x="493" y="727"/>
                </a:lnTo>
                <a:cubicBezTo>
                  <a:pt x="488" y="743"/>
                  <a:pt x="478" y="756"/>
                  <a:pt x="464" y="764"/>
                </a:cubicBezTo>
                <a:lnTo>
                  <a:pt x="270" y="876"/>
                </a:lnTo>
                <a:lnTo>
                  <a:pt x="270" y="876"/>
                </a:lnTo>
                <a:cubicBezTo>
                  <a:pt x="256" y="884"/>
                  <a:pt x="240" y="887"/>
                  <a:pt x="224" y="882"/>
                </a:cubicBezTo>
                <a:lnTo>
                  <a:pt x="224" y="882"/>
                </a:lnTo>
                <a:cubicBezTo>
                  <a:pt x="208" y="878"/>
                  <a:pt x="196" y="868"/>
                  <a:pt x="187" y="854"/>
                </a:cubicBezTo>
                <a:close/>
                <a:moveTo>
                  <a:pt x="113" y="725"/>
                </a:moveTo>
                <a:lnTo>
                  <a:pt x="113" y="725"/>
                </a:lnTo>
                <a:cubicBezTo>
                  <a:pt x="104" y="711"/>
                  <a:pt x="103" y="694"/>
                  <a:pt x="107" y="679"/>
                </a:cubicBezTo>
                <a:lnTo>
                  <a:pt x="107" y="679"/>
                </a:lnTo>
                <a:cubicBezTo>
                  <a:pt x="110" y="663"/>
                  <a:pt x="121" y="650"/>
                  <a:pt x="135" y="642"/>
                </a:cubicBezTo>
                <a:lnTo>
                  <a:pt x="301" y="546"/>
                </a:lnTo>
                <a:lnTo>
                  <a:pt x="301" y="546"/>
                </a:lnTo>
                <a:cubicBezTo>
                  <a:pt x="315" y="538"/>
                  <a:pt x="331" y="536"/>
                  <a:pt x="347" y="540"/>
                </a:cubicBezTo>
                <a:lnTo>
                  <a:pt x="347" y="540"/>
                </a:lnTo>
                <a:cubicBezTo>
                  <a:pt x="362" y="544"/>
                  <a:pt x="376" y="554"/>
                  <a:pt x="384" y="569"/>
                </a:cubicBezTo>
                <a:lnTo>
                  <a:pt x="384" y="569"/>
                </a:lnTo>
                <a:cubicBezTo>
                  <a:pt x="401" y="597"/>
                  <a:pt x="391" y="635"/>
                  <a:pt x="362" y="651"/>
                </a:cubicBezTo>
                <a:lnTo>
                  <a:pt x="196" y="747"/>
                </a:lnTo>
                <a:lnTo>
                  <a:pt x="196" y="747"/>
                </a:lnTo>
                <a:cubicBezTo>
                  <a:pt x="182" y="755"/>
                  <a:pt x="166" y="757"/>
                  <a:pt x="150" y="753"/>
                </a:cubicBezTo>
                <a:lnTo>
                  <a:pt x="150" y="753"/>
                </a:lnTo>
                <a:cubicBezTo>
                  <a:pt x="134" y="749"/>
                  <a:pt x="121" y="739"/>
                  <a:pt x="113" y="725"/>
                </a:cubicBezTo>
                <a:close/>
                <a:moveTo>
                  <a:pt x="38" y="596"/>
                </a:moveTo>
                <a:lnTo>
                  <a:pt x="38" y="596"/>
                </a:lnTo>
                <a:cubicBezTo>
                  <a:pt x="30" y="582"/>
                  <a:pt x="28" y="565"/>
                  <a:pt x="32" y="549"/>
                </a:cubicBezTo>
                <a:lnTo>
                  <a:pt x="32" y="549"/>
                </a:lnTo>
                <a:cubicBezTo>
                  <a:pt x="36" y="534"/>
                  <a:pt x="46" y="521"/>
                  <a:pt x="60" y="513"/>
                </a:cubicBezTo>
                <a:lnTo>
                  <a:pt x="177" y="446"/>
                </a:lnTo>
                <a:lnTo>
                  <a:pt x="177" y="446"/>
                </a:lnTo>
                <a:cubicBezTo>
                  <a:pt x="191" y="437"/>
                  <a:pt x="208" y="435"/>
                  <a:pt x="223" y="439"/>
                </a:cubicBezTo>
                <a:lnTo>
                  <a:pt x="223" y="439"/>
                </a:lnTo>
                <a:cubicBezTo>
                  <a:pt x="239" y="444"/>
                  <a:pt x="252" y="454"/>
                  <a:pt x="260" y="468"/>
                </a:cubicBezTo>
                <a:lnTo>
                  <a:pt x="260" y="468"/>
                </a:lnTo>
                <a:cubicBezTo>
                  <a:pt x="277" y="497"/>
                  <a:pt x="267" y="534"/>
                  <a:pt x="238" y="551"/>
                </a:cubicBezTo>
                <a:lnTo>
                  <a:pt x="121" y="618"/>
                </a:lnTo>
                <a:lnTo>
                  <a:pt x="121" y="618"/>
                </a:lnTo>
                <a:cubicBezTo>
                  <a:pt x="108" y="626"/>
                  <a:pt x="91" y="628"/>
                  <a:pt x="75" y="624"/>
                </a:cubicBezTo>
                <a:lnTo>
                  <a:pt x="75" y="624"/>
                </a:lnTo>
                <a:cubicBezTo>
                  <a:pt x="59" y="620"/>
                  <a:pt x="46" y="610"/>
                  <a:pt x="38" y="596"/>
                </a:cubicBezTo>
                <a:close/>
                <a:moveTo>
                  <a:pt x="1101" y="410"/>
                </a:moveTo>
                <a:lnTo>
                  <a:pt x="922" y="101"/>
                </a:lnTo>
                <a:lnTo>
                  <a:pt x="922" y="101"/>
                </a:lnTo>
                <a:cubicBezTo>
                  <a:pt x="912" y="83"/>
                  <a:pt x="896" y="70"/>
                  <a:pt x="876" y="65"/>
                </a:cubicBezTo>
                <a:lnTo>
                  <a:pt x="876" y="65"/>
                </a:lnTo>
                <a:cubicBezTo>
                  <a:pt x="857" y="60"/>
                  <a:pt x="837" y="63"/>
                  <a:pt x="819" y="72"/>
                </a:cubicBezTo>
                <a:lnTo>
                  <a:pt x="819" y="72"/>
                </a:lnTo>
                <a:cubicBezTo>
                  <a:pt x="802" y="54"/>
                  <a:pt x="781" y="40"/>
                  <a:pt x="758" y="33"/>
                </a:cubicBezTo>
                <a:lnTo>
                  <a:pt x="758" y="33"/>
                </a:lnTo>
                <a:cubicBezTo>
                  <a:pt x="722" y="21"/>
                  <a:pt x="683" y="25"/>
                  <a:pt x="648" y="46"/>
                </a:cubicBezTo>
                <a:lnTo>
                  <a:pt x="648" y="46"/>
                </a:lnTo>
                <a:cubicBezTo>
                  <a:pt x="632" y="56"/>
                  <a:pt x="608" y="68"/>
                  <a:pt x="582" y="82"/>
                </a:cubicBezTo>
                <a:lnTo>
                  <a:pt x="582" y="82"/>
                </a:lnTo>
                <a:cubicBezTo>
                  <a:pt x="564" y="66"/>
                  <a:pt x="544" y="55"/>
                  <a:pt x="521" y="48"/>
                </a:cubicBezTo>
                <a:lnTo>
                  <a:pt x="521" y="48"/>
                </a:lnTo>
                <a:cubicBezTo>
                  <a:pt x="513" y="45"/>
                  <a:pt x="506" y="40"/>
                  <a:pt x="502" y="33"/>
                </a:cubicBezTo>
                <a:lnTo>
                  <a:pt x="488" y="8"/>
                </a:lnTo>
                <a:lnTo>
                  <a:pt x="488" y="8"/>
                </a:lnTo>
                <a:cubicBezTo>
                  <a:pt x="483" y="2"/>
                  <a:pt x="476" y="0"/>
                  <a:pt x="469" y="3"/>
                </a:cubicBezTo>
                <a:lnTo>
                  <a:pt x="469" y="3"/>
                </a:lnTo>
                <a:cubicBezTo>
                  <a:pt x="462" y="7"/>
                  <a:pt x="460" y="16"/>
                  <a:pt x="464" y="22"/>
                </a:cubicBezTo>
                <a:lnTo>
                  <a:pt x="478" y="46"/>
                </a:lnTo>
                <a:lnTo>
                  <a:pt x="478" y="46"/>
                </a:lnTo>
                <a:cubicBezTo>
                  <a:pt x="485" y="60"/>
                  <a:pt x="498" y="70"/>
                  <a:pt x="513" y="74"/>
                </a:cubicBezTo>
                <a:lnTo>
                  <a:pt x="513" y="74"/>
                </a:lnTo>
                <a:cubicBezTo>
                  <a:pt x="528" y="79"/>
                  <a:pt x="542" y="86"/>
                  <a:pt x="555" y="95"/>
                </a:cubicBezTo>
                <a:lnTo>
                  <a:pt x="555" y="95"/>
                </a:lnTo>
                <a:cubicBezTo>
                  <a:pt x="452" y="145"/>
                  <a:pt x="318" y="202"/>
                  <a:pt x="317" y="202"/>
                </a:cubicBezTo>
                <a:lnTo>
                  <a:pt x="317" y="202"/>
                </a:lnTo>
                <a:cubicBezTo>
                  <a:pt x="298" y="210"/>
                  <a:pt x="271" y="224"/>
                  <a:pt x="263" y="251"/>
                </a:cubicBezTo>
                <a:lnTo>
                  <a:pt x="263" y="251"/>
                </a:lnTo>
                <a:cubicBezTo>
                  <a:pt x="257" y="273"/>
                  <a:pt x="262" y="296"/>
                  <a:pt x="282" y="326"/>
                </a:cubicBezTo>
                <a:lnTo>
                  <a:pt x="282" y="326"/>
                </a:lnTo>
                <a:cubicBezTo>
                  <a:pt x="367" y="443"/>
                  <a:pt x="553" y="318"/>
                  <a:pt x="566" y="308"/>
                </a:cubicBezTo>
                <a:lnTo>
                  <a:pt x="566" y="308"/>
                </a:lnTo>
                <a:cubicBezTo>
                  <a:pt x="577" y="302"/>
                  <a:pt x="591" y="306"/>
                  <a:pt x="600" y="317"/>
                </a:cubicBezTo>
                <a:lnTo>
                  <a:pt x="600" y="317"/>
                </a:lnTo>
                <a:cubicBezTo>
                  <a:pt x="657" y="392"/>
                  <a:pt x="714" y="435"/>
                  <a:pt x="772" y="446"/>
                </a:cubicBezTo>
                <a:lnTo>
                  <a:pt x="814" y="519"/>
                </a:lnTo>
                <a:lnTo>
                  <a:pt x="814" y="519"/>
                </a:lnTo>
                <a:lnTo>
                  <a:pt x="814" y="519"/>
                </a:lnTo>
                <a:lnTo>
                  <a:pt x="922" y="707"/>
                </a:lnTo>
                <a:lnTo>
                  <a:pt x="922" y="707"/>
                </a:lnTo>
                <a:cubicBezTo>
                  <a:pt x="931" y="721"/>
                  <a:pt x="932" y="737"/>
                  <a:pt x="928" y="753"/>
                </a:cubicBezTo>
                <a:lnTo>
                  <a:pt x="928" y="753"/>
                </a:lnTo>
                <a:cubicBezTo>
                  <a:pt x="924" y="768"/>
                  <a:pt x="914" y="781"/>
                  <a:pt x="900" y="790"/>
                </a:cubicBezTo>
                <a:lnTo>
                  <a:pt x="900" y="790"/>
                </a:lnTo>
                <a:cubicBezTo>
                  <a:pt x="871" y="806"/>
                  <a:pt x="834" y="797"/>
                  <a:pt x="817" y="767"/>
                </a:cubicBezTo>
                <a:lnTo>
                  <a:pt x="804" y="745"/>
                </a:lnTo>
                <a:lnTo>
                  <a:pt x="712" y="586"/>
                </a:lnTo>
                <a:lnTo>
                  <a:pt x="712" y="586"/>
                </a:lnTo>
                <a:cubicBezTo>
                  <a:pt x="708" y="579"/>
                  <a:pt x="700" y="577"/>
                  <a:pt x="693" y="581"/>
                </a:cubicBezTo>
                <a:lnTo>
                  <a:pt x="693" y="581"/>
                </a:lnTo>
                <a:cubicBezTo>
                  <a:pt x="687" y="584"/>
                  <a:pt x="685" y="593"/>
                  <a:pt x="688" y="600"/>
                </a:cubicBezTo>
                <a:lnTo>
                  <a:pt x="701" y="622"/>
                </a:lnTo>
                <a:lnTo>
                  <a:pt x="701" y="622"/>
                </a:lnTo>
                <a:lnTo>
                  <a:pt x="701" y="622"/>
                </a:lnTo>
                <a:lnTo>
                  <a:pt x="780" y="759"/>
                </a:lnTo>
                <a:lnTo>
                  <a:pt x="793" y="781"/>
                </a:lnTo>
                <a:lnTo>
                  <a:pt x="793" y="781"/>
                </a:lnTo>
                <a:lnTo>
                  <a:pt x="820" y="827"/>
                </a:lnTo>
                <a:lnTo>
                  <a:pt x="820" y="827"/>
                </a:lnTo>
                <a:cubicBezTo>
                  <a:pt x="837" y="856"/>
                  <a:pt x="827" y="893"/>
                  <a:pt x="797" y="910"/>
                </a:cubicBezTo>
                <a:lnTo>
                  <a:pt x="797" y="910"/>
                </a:lnTo>
                <a:cubicBezTo>
                  <a:pt x="783" y="918"/>
                  <a:pt x="767" y="921"/>
                  <a:pt x="752" y="916"/>
                </a:cubicBezTo>
                <a:lnTo>
                  <a:pt x="752" y="916"/>
                </a:lnTo>
                <a:cubicBezTo>
                  <a:pt x="735" y="912"/>
                  <a:pt x="723" y="902"/>
                  <a:pt x="715" y="888"/>
                </a:cubicBezTo>
                <a:lnTo>
                  <a:pt x="701" y="865"/>
                </a:lnTo>
                <a:lnTo>
                  <a:pt x="701" y="865"/>
                </a:lnTo>
                <a:lnTo>
                  <a:pt x="701" y="865"/>
                </a:lnTo>
                <a:lnTo>
                  <a:pt x="583" y="660"/>
                </a:lnTo>
                <a:lnTo>
                  <a:pt x="583" y="660"/>
                </a:lnTo>
                <a:cubicBezTo>
                  <a:pt x="579" y="653"/>
                  <a:pt x="571" y="652"/>
                  <a:pt x="564" y="655"/>
                </a:cubicBezTo>
                <a:lnTo>
                  <a:pt x="564" y="655"/>
                </a:lnTo>
                <a:cubicBezTo>
                  <a:pt x="558" y="659"/>
                  <a:pt x="556" y="668"/>
                  <a:pt x="559" y="674"/>
                </a:cubicBezTo>
                <a:lnTo>
                  <a:pt x="573" y="697"/>
                </a:lnTo>
                <a:lnTo>
                  <a:pt x="573" y="697"/>
                </a:lnTo>
                <a:lnTo>
                  <a:pt x="573" y="697"/>
                </a:lnTo>
                <a:lnTo>
                  <a:pt x="677" y="879"/>
                </a:lnTo>
                <a:lnTo>
                  <a:pt x="677" y="879"/>
                </a:lnTo>
                <a:cubicBezTo>
                  <a:pt x="694" y="908"/>
                  <a:pt x="684" y="945"/>
                  <a:pt x="655" y="962"/>
                </a:cubicBezTo>
                <a:lnTo>
                  <a:pt x="655" y="962"/>
                </a:lnTo>
                <a:cubicBezTo>
                  <a:pt x="626" y="978"/>
                  <a:pt x="589" y="968"/>
                  <a:pt x="572" y="940"/>
                </a:cubicBezTo>
                <a:lnTo>
                  <a:pt x="483" y="784"/>
                </a:lnTo>
                <a:lnTo>
                  <a:pt x="483" y="784"/>
                </a:lnTo>
                <a:cubicBezTo>
                  <a:pt x="501" y="773"/>
                  <a:pt x="514" y="755"/>
                  <a:pt x="519" y="734"/>
                </a:cubicBezTo>
                <a:lnTo>
                  <a:pt x="519" y="734"/>
                </a:lnTo>
                <a:cubicBezTo>
                  <a:pt x="525" y="712"/>
                  <a:pt x="522" y="688"/>
                  <a:pt x="511" y="668"/>
                </a:cubicBezTo>
                <a:lnTo>
                  <a:pt x="511" y="668"/>
                </a:lnTo>
                <a:cubicBezTo>
                  <a:pt x="498" y="647"/>
                  <a:pt x="479" y="632"/>
                  <a:pt x="457" y="626"/>
                </a:cubicBezTo>
                <a:lnTo>
                  <a:pt x="457" y="626"/>
                </a:lnTo>
                <a:cubicBezTo>
                  <a:pt x="443" y="622"/>
                  <a:pt x="429" y="622"/>
                  <a:pt x="415" y="625"/>
                </a:cubicBezTo>
                <a:lnTo>
                  <a:pt x="415" y="625"/>
                </a:lnTo>
                <a:cubicBezTo>
                  <a:pt x="422" y="603"/>
                  <a:pt x="420" y="577"/>
                  <a:pt x="408" y="554"/>
                </a:cubicBezTo>
                <a:lnTo>
                  <a:pt x="408" y="554"/>
                </a:lnTo>
                <a:cubicBezTo>
                  <a:pt x="396" y="534"/>
                  <a:pt x="377" y="520"/>
                  <a:pt x="354" y="514"/>
                </a:cubicBezTo>
                <a:lnTo>
                  <a:pt x="354" y="514"/>
                </a:lnTo>
                <a:cubicBezTo>
                  <a:pt x="334" y="508"/>
                  <a:pt x="312" y="510"/>
                  <a:pt x="293" y="519"/>
                </a:cubicBezTo>
                <a:lnTo>
                  <a:pt x="293" y="519"/>
                </a:lnTo>
                <a:cubicBezTo>
                  <a:pt x="298" y="498"/>
                  <a:pt x="296" y="474"/>
                  <a:pt x="284" y="454"/>
                </a:cubicBezTo>
                <a:lnTo>
                  <a:pt x="284" y="454"/>
                </a:lnTo>
                <a:cubicBezTo>
                  <a:pt x="260" y="412"/>
                  <a:pt x="205" y="397"/>
                  <a:pt x="164" y="422"/>
                </a:cubicBezTo>
                <a:lnTo>
                  <a:pt x="117" y="449"/>
                </a:lnTo>
                <a:lnTo>
                  <a:pt x="102" y="423"/>
                </a:lnTo>
                <a:lnTo>
                  <a:pt x="102" y="423"/>
                </a:lnTo>
                <a:cubicBezTo>
                  <a:pt x="84" y="391"/>
                  <a:pt x="78" y="353"/>
                  <a:pt x="87" y="316"/>
                </a:cubicBezTo>
                <a:lnTo>
                  <a:pt x="87" y="316"/>
                </a:lnTo>
                <a:cubicBezTo>
                  <a:pt x="92" y="300"/>
                  <a:pt x="90" y="284"/>
                  <a:pt x="82" y="270"/>
                </a:cubicBezTo>
                <a:lnTo>
                  <a:pt x="70" y="250"/>
                </a:lnTo>
                <a:lnTo>
                  <a:pt x="70" y="250"/>
                </a:lnTo>
                <a:cubicBezTo>
                  <a:pt x="66" y="243"/>
                  <a:pt x="58" y="241"/>
                  <a:pt x="51" y="244"/>
                </a:cubicBezTo>
                <a:lnTo>
                  <a:pt x="51" y="244"/>
                </a:lnTo>
                <a:cubicBezTo>
                  <a:pt x="45" y="249"/>
                  <a:pt x="43" y="257"/>
                  <a:pt x="46" y="263"/>
                </a:cubicBezTo>
                <a:lnTo>
                  <a:pt x="58" y="284"/>
                </a:lnTo>
                <a:lnTo>
                  <a:pt x="58" y="284"/>
                </a:lnTo>
                <a:cubicBezTo>
                  <a:pt x="62" y="291"/>
                  <a:pt x="63" y="300"/>
                  <a:pt x="61" y="309"/>
                </a:cubicBezTo>
                <a:lnTo>
                  <a:pt x="61" y="309"/>
                </a:lnTo>
                <a:cubicBezTo>
                  <a:pt x="50" y="353"/>
                  <a:pt x="56" y="398"/>
                  <a:pt x="79" y="437"/>
                </a:cubicBezTo>
                <a:lnTo>
                  <a:pt x="93" y="462"/>
                </a:lnTo>
                <a:lnTo>
                  <a:pt x="47" y="489"/>
                </a:lnTo>
                <a:lnTo>
                  <a:pt x="47" y="489"/>
                </a:lnTo>
                <a:cubicBezTo>
                  <a:pt x="26" y="501"/>
                  <a:pt x="11" y="520"/>
                  <a:pt x="6" y="543"/>
                </a:cubicBezTo>
                <a:lnTo>
                  <a:pt x="6" y="543"/>
                </a:lnTo>
                <a:cubicBezTo>
                  <a:pt x="0" y="565"/>
                  <a:pt x="3" y="589"/>
                  <a:pt x="15" y="610"/>
                </a:cubicBezTo>
                <a:lnTo>
                  <a:pt x="15" y="610"/>
                </a:lnTo>
                <a:cubicBezTo>
                  <a:pt x="26" y="630"/>
                  <a:pt x="45" y="645"/>
                  <a:pt x="68" y="651"/>
                </a:cubicBezTo>
                <a:lnTo>
                  <a:pt x="68" y="651"/>
                </a:lnTo>
                <a:cubicBezTo>
                  <a:pt x="74" y="652"/>
                  <a:pt x="81" y="653"/>
                  <a:pt x="87" y="653"/>
                </a:cubicBezTo>
                <a:lnTo>
                  <a:pt x="87" y="653"/>
                </a:lnTo>
                <a:cubicBezTo>
                  <a:pt x="74" y="679"/>
                  <a:pt x="73" y="712"/>
                  <a:pt x="89" y="738"/>
                </a:cubicBezTo>
                <a:lnTo>
                  <a:pt x="89" y="738"/>
                </a:lnTo>
                <a:cubicBezTo>
                  <a:pt x="101" y="759"/>
                  <a:pt x="120" y="773"/>
                  <a:pt x="142" y="779"/>
                </a:cubicBezTo>
                <a:lnTo>
                  <a:pt x="142" y="779"/>
                </a:lnTo>
                <a:cubicBezTo>
                  <a:pt x="149" y="781"/>
                  <a:pt x="155" y="782"/>
                  <a:pt x="162" y="783"/>
                </a:cubicBezTo>
                <a:lnTo>
                  <a:pt x="162" y="783"/>
                </a:lnTo>
                <a:cubicBezTo>
                  <a:pt x="149" y="808"/>
                  <a:pt x="148" y="841"/>
                  <a:pt x="164" y="868"/>
                </a:cubicBezTo>
                <a:lnTo>
                  <a:pt x="164" y="868"/>
                </a:lnTo>
                <a:cubicBezTo>
                  <a:pt x="175" y="888"/>
                  <a:pt x="194" y="903"/>
                  <a:pt x="217" y="909"/>
                </a:cubicBezTo>
                <a:lnTo>
                  <a:pt x="217" y="909"/>
                </a:lnTo>
                <a:cubicBezTo>
                  <a:pt x="224" y="910"/>
                  <a:pt x="230" y="911"/>
                  <a:pt x="236" y="912"/>
                </a:cubicBezTo>
                <a:lnTo>
                  <a:pt x="236" y="912"/>
                </a:lnTo>
                <a:cubicBezTo>
                  <a:pt x="223" y="937"/>
                  <a:pt x="223" y="970"/>
                  <a:pt x="238" y="997"/>
                </a:cubicBezTo>
                <a:lnTo>
                  <a:pt x="238" y="997"/>
                </a:lnTo>
                <a:cubicBezTo>
                  <a:pt x="254" y="1025"/>
                  <a:pt x="284" y="1041"/>
                  <a:pt x="314" y="1041"/>
                </a:cubicBezTo>
                <a:lnTo>
                  <a:pt x="314" y="1041"/>
                </a:lnTo>
                <a:cubicBezTo>
                  <a:pt x="329" y="1041"/>
                  <a:pt x="345" y="1037"/>
                  <a:pt x="358" y="1029"/>
                </a:cubicBezTo>
                <a:lnTo>
                  <a:pt x="410" y="999"/>
                </a:lnTo>
                <a:lnTo>
                  <a:pt x="410" y="999"/>
                </a:lnTo>
                <a:cubicBezTo>
                  <a:pt x="426" y="1011"/>
                  <a:pt x="445" y="1018"/>
                  <a:pt x="465" y="1018"/>
                </a:cubicBezTo>
                <a:lnTo>
                  <a:pt x="465" y="1018"/>
                </a:lnTo>
                <a:cubicBezTo>
                  <a:pt x="480" y="1018"/>
                  <a:pt x="495" y="1014"/>
                  <a:pt x="509" y="1007"/>
                </a:cubicBezTo>
                <a:lnTo>
                  <a:pt x="509" y="1007"/>
                </a:lnTo>
                <a:cubicBezTo>
                  <a:pt x="529" y="995"/>
                  <a:pt x="543" y="976"/>
                  <a:pt x="550" y="955"/>
                </a:cubicBezTo>
                <a:lnTo>
                  <a:pt x="550" y="955"/>
                </a:lnTo>
                <a:cubicBezTo>
                  <a:pt x="566" y="982"/>
                  <a:pt x="595" y="997"/>
                  <a:pt x="625" y="997"/>
                </a:cubicBezTo>
                <a:lnTo>
                  <a:pt x="625" y="997"/>
                </a:lnTo>
                <a:cubicBezTo>
                  <a:pt x="640" y="997"/>
                  <a:pt x="655" y="994"/>
                  <a:pt x="669" y="986"/>
                </a:cubicBezTo>
                <a:lnTo>
                  <a:pt x="669" y="986"/>
                </a:lnTo>
                <a:cubicBezTo>
                  <a:pt x="692" y="972"/>
                  <a:pt x="707" y="950"/>
                  <a:pt x="711" y="926"/>
                </a:cubicBezTo>
                <a:lnTo>
                  <a:pt x="711" y="926"/>
                </a:lnTo>
                <a:cubicBezTo>
                  <a:pt x="721" y="934"/>
                  <a:pt x="732" y="940"/>
                  <a:pt x="744" y="943"/>
                </a:cubicBezTo>
                <a:lnTo>
                  <a:pt x="744" y="943"/>
                </a:lnTo>
                <a:cubicBezTo>
                  <a:pt x="752" y="945"/>
                  <a:pt x="759" y="946"/>
                  <a:pt x="767" y="946"/>
                </a:cubicBezTo>
                <a:lnTo>
                  <a:pt x="767" y="946"/>
                </a:lnTo>
                <a:cubicBezTo>
                  <a:pt x="783" y="946"/>
                  <a:pt x="798" y="942"/>
                  <a:pt x="811" y="934"/>
                </a:cubicBezTo>
                <a:lnTo>
                  <a:pt x="811" y="934"/>
                </a:lnTo>
                <a:cubicBezTo>
                  <a:pt x="850" y="912"/>
                  <a:pt x="866" y="863"/>
                  <a:pt x="848" y="822"/>
                </a:cubicBezTo>
                <a:lnTo>
                  <a:pt x="848" y="822"/>
                </a:lnTo>
                <a:cubicBezTo>
                  <a:pt x="855" y="824"/>
                  <a:pt x="863" y="825"/>
                  <a:pt x="869" y="825"/>
                </a:cubicBezTo>
                <a:lnTo>
                  <a:pt x="869" y="825"/>
                </a:lnTo>
                <a:cubicBezTo>
                  <a:pt x="885" y="825"/>
                  <a:pt x="900" y="821"/>
                  <a:pt x="913" y="813"/>
                </a:cubicBezTo>
                <a:lnTo>
                  <a:pt x="913" y="813"/>
                </a:lnTo>
                <a:cubicBezTo>
                  <a:pt x="934" y="802"/>
                  <a:pt x="949" y="783"/>
                  <a:pt x="954" y="760"/>
                </a:cubicBezTo>
                <a:lnTo>
                  <a:pt x="954" y="760"/>
                </a:lnTo>
                <a:cubicBezTo>
                  <a:pt x="960" y="737"/>
                  <a:pt x="958" y="714"/>
                  <a:pt x="946" y="693"/>
                </a:cubicBezTo>
                <a:lnTo>
                  <a:pt x="945" y="690"/>
                </a:lnTo>
                <a:lnTo>
                  <a:pt x="972" y="674"/>
                </a:lnTo>
                <a:lnTo>
                  <a:pt x="972" y="674"/>
                </a:lnTo>
                <a:cubicBezTo>
                  <a:pt x="1022" y="646"/>
                  <a:pt x="1054" y="593"/>
                  <a:pt x="1057" y="535"/>
                </a:cubicBezTo>
                <a:lnTo>
                  <a:pt x="1057" y="535"/>
                </a:lnTo>
                <a:cubicBezTo>
                  <a:pt x="1058" y="528"/>
                  <a:pt x="1062" y="521"/>
                  <a:pt x="1067" y="518"/>
                </a:cubicBezTo>
                <a:lnTo>
                  <a:pt x="1073" y="514"/>
                </a:lnTo>
                <a:lnTo>
                  <a:pt x="1073" y="514"/>
                </a:lnTo>
                <a:cubicBezTo>
                  <a:pt x="1110" y="493"/>
                  <a:pt x="1122" y="447"/>
                  <a:pt x="1101" y="410"/>
                </a:cubicBezTo>
                <a:close/>
              </a:path>
            </a:pathLst>
          </a:custGeom>
          <a:solidFill>
            <a:schemeClr val="bg1"/>
          </a:solidFill>
          <a:ln>
            <a:noFill/>
          </a:ln>
          <a:effectLst/>
        </p:spPr>
        <p:txBody>
          <a:bodyPr wrap="none" anchor="ctr"/>
          <a:lstStyle/>
          <a:p>
            <a:endParaRPr lang="en-US" sz="3599" dirty="0">
              <a:latin typeface="Poppins" pitchFamily="2" charset="77"/>
            </a:endParaRPr>
          </a:p>
        </p:txBody>
      </p:sp>
      <p:sp>
        <p:nvSpPr>
          <p:cNvPr id="4" name="TextBox 3">
            <a:extLst>
              <a:ext uri="{FF2B5EF4-FFF2-40B4-BE49-F238E27FC236}">
                <a16:creationId xmlns:a16="http://schemas.microsoft.com/office/drawing/2014/main" id="{0E38B047-2BC5-684A-B684-16B1135B1A47}"/>
              </a:ext>
            </a:extLst>
          </p:cNvPr>
          <p:cNvSpPr txBox="1"/>
          <p:nvPr/>
        </p:nvSpPr>
        <p:spPr>
          <a:xfrm>
            <a:off x="1520826" y="751491"/>
            <a:ext cx="21336000" cy="1231106"/>
          </a:xfrm>
          <a:prstGeom prst="rect">
            <a:avLst/>
          </a:prstGeom>
          <a:noFill/>
        </p:spPr>
        <p:txBody>
          <a:bodyPr wrap="square" rtlCol="0" anchor="b">
            <a:spAutoFit/>
          </a:bodyPr>
          <a:lstStyle/>
          <a:p>
            <a:pPr algn="ctr"/>
            <a:r>
              <a:rPr lang="en-US" sz="7400" b="1" spc="-290" dirty="0" err="1">
                <a:solidFill>
                  <a:schemeClr val="tx2"/>
                </a:solidFill>
                <a:latin typeface="Poppins" pitchFamily="2" charset="77"/>
                <a:cs typeface="Poppins" pitchFamily="2" charset="77"/>
              </a:rPr>
              <a:t>Uitwerking</a:t>
            </a:r>
            <a:r>
              <a:rPr lang="en-US" sz="7400" b="1" spc="-290" dirty="0">
                <a:solidFill>
                  <a:schemeClr val="tx2"/>
                </a:solidFill>
                <a:latin typeface="Poppins" pitchFamily="2" charset="77"/>
                <a:cs typeface="Poppins" pitchFamily="2" charset="77"/>
              </a:rPr>
              <a:t>: Casus 1</a:t>
            </a:r>
          </a:p>
        </p:txBody>
      </p:sp>
      <p:sp>
        <p:nvSpPr>
          <p:cNvPr id="5" name="TextBox 4">
            <a:extLst>
              <a:ext uri="{FF2B5EF4-FFF2-40B4-BE49-F238E27FC236}">
                <a16:creationId xmlns:a16="http://schemas.microsoft.com/office/drawing/2014/main" id="{9D64EE8B-448B-7543-8A55-C9A408D550E4}"/>
              </a:ext>
            </a:extLst>
          </p:cNvPr>
          <p:cNvSpPr txBox="1"/>
          <p:nvPr/>
        </p:nvSpPr>
        <p:spPr>
          <a:xfrm>
            <a:off x="1520827" y="2238388"/>
            <a:ext cx="21335998" cy="1754326"/>
          </a:xfrm>
          <a:prstGeom prst="rect">
            <a:avLst/>
          </a:prstGeom>
          <a:noFill/>
        </p:spPr>
        <p:txBody>
          <a:bodyPr wrap="square" rtlCol="0">
            <a:spAutoFit/>
          </a:bodyPr>
          <a:lstStyle/>
          <a:p>
            <a:pPr algn="ctr"/>
            <a:r>
              <a:rPr lang="nl-NL" spc="-120" dirty="0">
                <a:latin typeface="Poppins" pitchFamily="2" charset="77"/>
                <a:cs typeface="Poppins" pitchFamily="2" charset="77"/>
              </a:rPr>
              <a:t>Man(76) en vrouw(68) willen extra geld opnemen om te consumeren. Meneer is zelfstandig glazenwasser geweest</a:t>
            </a:r>
          </a:p>
          <a:p>
            <a:pPr algn="ctr"/>
            <a:r>
              <a:rPr lang="nl-NL" spc="-120" dirty="0">
                <a:latin typeface="Poppins" pitchFamily="2" charset="77"/>
                <a:cs typeface="Poppins" pitchFamily="2" charset="77"/>
              </a:rPr>
              <a:t>en heeft alleen AOW, mevrouw heeft 6k pensioen + AOW. Hebben 2 kinderen en 4 kleinkinderen waar ze heel dik</a:t>
            </a:r>
            <a:br>
              <a:rPr lang="nl-NL" spc="-120" dirty="0">
                <a:latin typeface="Poppins" pitchFamily="2" charset="77"/>
                <a:cs typeface="Poppins" pitchFamily="2" charset="77"/>
              </a:rPr>
            </a:br>
            <a:r>
              <a:rPr lang="nl-NL" spc="-120" dirty="0">
                <a:latin typeface="Poppins" pitchFamily="2" charset="77"/>
                <a:cs typeface="Poppins" pitchFamily="2" charset="77"/>
              </a:rPr>
              <a:t>mee zijn. 3e kind uit eerdere relatie van meneer is geen contact meer mee en is zelfs onterfd.</a:t>
            </a:r>
            <a:endParaRPr lang="en-US" spc="-120" dirty="0">
              <a:latin typeface="Poppins" pitchFamily="2" charset="77"/>
              <a:cs typeface="Poppins" pitchFamily="2" charset="77"/>
            </a:endParaRPr>
          </a:p>
        </p:txBody>
      </p:sp>
      <p:sp>
        <p:nvSpPr>
          <p:cNvPr id="12" name="TextBox 11">
            <a:extLst>
              <a:ext uri="{FF2B5EF4-FFF2-40B4-BE49-F238E27FC236}">
                <a16:creationId xmlns:a16="http://schemas.microsoft.com/office/drawing/2014/main" id="{CE8C6297-28FC-4743-83DE-66EA53599F03}"/>
              </a:ext>
            </a:extLst>
          </p:cNvPr>
          <p:cNvSpPr txBox="1"/>
          <p:nvPr/>
        </p:nvSpPr>
        <p:spPr>
          <a:xfrm>
            <a:off x="4671194" y="5033159"/>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A</a:t>
            </a:r>
          </a:p>
        </p:txBody>
      </p:sp>
      <p:sp>
        <p:nvSpPr>
          <p:cNvPr id="13" name="TextBox 12">
            <a:extLst>
              <a:ext uri="{FF2B5EF4-FFF2-40B4-BE49-F238E27FC236}">
                <a16:creationId xmlns:a16="http://schemas.microsoft.com/office/drawing/2014/main" id="{4D69BA5B-92B4-CF41-9B19-4B314C77EC2D}"/>
              </a:ext>
            </a:extLst>
          </p:cNvPr>
          <p:cNvSpPr txBox="1"/>
          <p:nvPr/>
        </p:nvSpPr>
        <p:spPr>
          <a:xfrm>
            <a:off x="4671192" y="5722267"/>
            <a:ext cx="18185635" cy="1022139"/>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Max 30k </a:t>
            </a:r>
            <a:r>
              <a:rPr lang="nl-NL" spc="-20" dirty="0" err="1">
                <a:latin typeface="Poppins" pitchFamily="2" charset="77"/>
                <a:cs typeface="Poppins" pitchFamily="2" charset="77"/>
              </a:rPr>
              <a:t>bijlenen</a:t>
            </a:r>
            <a:r>
              <a:rPr lang="nl-NL" spc="-20" dirty="0">
                <a:latin typeface="Poppins" pitchFamily="2" charset="77"/>
                <a:cs typeface="Poppins" pitchFamily="2" charset="77"/>
              </a:rPr>
              <a:t>. Huidige geldverstrekker doet niet (meer) aan </a:t>
            </a:r>
            <a:r>
              <a:rPr lang="nl-NL" spc="-20" dirty="0" err="1">
                <a:latin typeface="Poppins" pitchFamily="2" charset="77"/>
                <a:cs typeface="Poppins" pitchFamily="2" charset="77"/>
              </a:rPr>
              <a:t>explain</a:t>
            </a:r>
            <a:r>
              <a:rPr lang="nl-NL" spc="-20" dirty="0">
                <a:latin typeface="Poppins" pitchFamily="2" charset="77"/>
                <a:cs typeface="Poppins" pitchFamily="2" charset="77"/>
              </a:rPr>
              <a:t> / werkelijke lasten toets.</a:t>
            </a:r>
            <a:br>
              <a:rPr lang="nl-NL" spc="-20" dirty="0">
                <a:latin typeface="Poppins" pitchFamily="2" charset="77"/>
                <a:cs typeface="Poppins" pitchFamily="2" charset="77"/>
              </a:rPr>
            </a:br>
            <a:r>
              <a:rPr lang="nl-NL" spc="-20" dirty="0">
                <a:latin typeface="Poppins" pitchFamily="2" charset="77"/>
                <a:cs typeface="Poppins" pitchFamily="2" charset="77"/>
              </a:rPr>
              <a:t>Maandlasten zullen met 100eu stijgen naar 300eu.</a:t>
            </a:r>
          </a:p>
        </p:txBody>
      </p:sp>
      <p:sp>
        <p:nvSpPr>
          <p:cNvPr id="38" name="TextBox 11">
            <a:extLst>
              <a:ext uri="{FF2B5EF4-FFF2-40B4-BE49-F238E27FC236}">
                <a16:creationId xmlns:a16="http://schemas.microsoft.com/office/drawing/2014/main" id="{DBD1D1B1-13B0-4ED6-838F-760EF9CC27E7}"/>
              </a:ext>
            </a:extLst>
          </p:cNvPr>
          <p:cNvSpPr txBox="1"/>
          <p:nvPr/>
        </p:nvSpPr>
        <p:spPr>
          <a:xfrm>
            <a:off x="4671194" y="8433383"/>
            <a:ext cx="4153611" cy="646331"/>
          </a:xfrm>
          <a:prstGeom prst="rect">
            <a:avLst/>
          </a:prstGeom>
          <a:noFill/>
        </p:spPr>
        <p:txBody>
          <a:bodyPr wrap="square" rtlCol="0" anchor="b">
            <a:spAutoFit/>
          </a:bodyPr>
          <a:lstStyle/>
          <a:p>
            <a:r>
              <a:rPr lang="en-US" b="1" spc="-30" dirty="0" err="1">
                <a:solidFill>
                  <a:schemeClr val="tx2"/>
                </a:solidFill>
                <a:latin typeface="Poppins" pitchFamily="2" charset="77"/>
                <a:cs typeface="Poppins" pitchFamily="2" charset="77"/>
              </a:rPr>
              <a:t>Optie</a:t>
            </a:r>
            <a:r>
              <a:rPr lang="en-US" b="1" spc="-30" dirty="0">
                <a:solidFill>
                  <a:schemeClr val="tx2"/>
                </a:solidFill>
                <a:latin typeface="Poppins" pitchFamily="2" charset="77"/>
                <a:cs typeface="Poppins" pitchFamily="2" charset="77"/>
              </a:rPr>
              <a:t> B</a:t>
            </a:r>
          </a:p>
        </p:txBody>
      </p:sp>
      <p:sp>
        <p:nvSpPr>
          <p:cNvPr id="39" name="TextBox 12">
            <a:extLst>
              <a:ext uri="{FF2B5EF4-FFF2-40B4-BE49-F238E27FC236}">
                <a16:creationId xmlns:a16="http://schemas.microsoft.com/office/drawing/2014/main" id="{EBDF9413-DE90-4FE7-8B5B-1231AB5589BD}"/>
              </a:ext>
            </a:extLst>
          </p:cNvPr>
          <p:cNvSpPr txBox="1"/>
          <p:nvPr/>
        </p:nvSpPr>
        <p:spPr>
          <a:xfrm>
            <a:off x="4671193" y="9122489"/>
            <a:ext cx="17674459" cy="1483804"/>
          </a:xfrm>
          <a:prstGeom prst="rect">
            <a:avLst/>
          </a:prstGeom>
          <a:noFill/>
        </p:spPr>
        <p:txBody>
          <a:bodyPr wrap="square" rtlCol="0">
            <a:spAutoFit/>
          </a:bodyPr>
          <a:lstStyle/>
          <a:p>
            <a:pPr>
              <a:lnSpc>
                <a:spcPts val="3600"/>
              </a:lnSpc>
            </a:pPr>
            <a:r>
              <a:rPr lang="nl-NL" spc="-20" dirty="0">
                <a:latin typeface="Poppins" pitchFamily="2" charset="77"/>
                <a:cs typeface="Poppins" pitchFamily="2" charset="77"/>
              </a:rPr>
              <a:t>Oversluiten naar een andere geldverstrekker geeft ruimte om 80k consumptief op te nemen. </a:t>
            </a:r>
            <a:br>
              <a:rPr lang="nl-NL" spc="-20" dirty="0">
                <a:latin typeface="Poppins" pitchFamily="2" charset="77"/>
                <a:cs typeface="Poppins" pitchFamily="2" charset="77"/>
              </a:rPr>
            </a:br>
            <a:r>
              <a:rPr lang="nl-NL" spc="-20" dirty="0">
                <a:latin typeface="Poppins" pitchFamily="2" charset="77"/>
                <a:cs typeface="Poppins" pitchFamily="2" charset="77"/>
              </a:rPr>
              <a:t>Maandlasten zullen met 520eu stijgen naar 720eu.</a:t>
            </a:r>
          </a:p>
          <a:p>
            <a:pPr>
              <a:lnSpc>
                <a:spcPts val="3600"/>
              </a:lnSpc>
            </a:pPr>
            <a:r>
              <a:rPr lang="nl-NL" spc="-20" dirty="0">
                <a:latin typeface="Poppins" pitchFamily="2" charset="77"/>
                <a:cs typeface="Poppins" pitchFamily="2" charset="77"/>
              </a:rPr>
              <a:t>50k extra opname is door hogere lasten in vergelijk met optie A) binnen 10 jaar ‘op’ </a:t>
            </a:r>
          </a:p>
        </p:txBody>
      </p:sp>
      <p:pic>
        <p:nvPicPr>
          <p:cNvPr id="33" name="Afbeelding 32">
            <a:extLst>
              <a:ext uri="{FF2B5EF4-FFF2-40B4-BE49-F238E27FC236}">
                <a16:creationId xmlns:a16="http://schemas.microsoft.com/office/drawing/2014/main" id="{D09E16E5-625C-4BF0-B9EF-E8FC09BB7FD6}"/>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8981" t="16064" r="12592" b="16862"/>
          <a:stretch/>
        </p:blipFill>
        <p:spPr>
          <a:xfrm>
            <a:off x="21745714" y="297431"/>
            <a:ext cx="2222225" cy="777833"/>
          </a:xfrm>
          <a:prstGeom prst="rect">
            <a:avLst/>
          </a:prstGeom>
        </p:spPr>
      </p:pic>
    </p:spTree>
    <p:extLst>
      <p:ext uri="{BB962C8B-B14F-4D97-AF65-F5344CB8AC3E}">
        <p14:creationId xmlns:p14="http://schemas.microsoft.com/office/powerpoint/2010/main" val="549264745"/>
      </p:ext>
    </p:extLst>
  </p:cSld>
  <p:clrMapOvr>
    <a:masterClrMapping/>
  </p:clrMapOvr>
</p:sld>
</file>

<file path=ppt/theme/theme1.xml><?xml version="1.0" encoding="utf-8"?>
<a:theme xmlns:a="http://schemas.openxmlformats.org/drawingml/2006/main" name="Default Theme">
  <a:themeElements>
    <a:clrScheme name="Aangepast 1">
      <a:dk1>
        <a:srgbClr val="747994"/>
      </a:dk1>
      <a:lt1>
        <a:srgbClr val="FFFFFF"/>
      </a:lt1>
      <a:dk2>
        <a:srgbClr val="111340"/>
      </a:dk2>
      <a:lt2>
        <a:srgbClr val="FFFFFF"/>
      </a:lt2>
      <a:accent1>
        <a:srgbClr val="EC4687"/>
      </a:accent1>
      <a:accent2>
        <a:srgbClr val="6796C4"/>
      </a:accent2>
      <a:accent3>
        <a:srgbClr val="7BBB56"/>
      </a:accent3>
      <a:accent4>
        <a:srgbClr val="FEBF3D"/>
      </a:accent4>
      <a:accent5>
        <a:srgbClr val="EC4687"/>
      </a:accent5>
      <a:accent6>
        <a:srgbClr val="6796C4"/>
      </a:accent6>
      <a:hlink>
        <a:srgbClr val="7BBB56"/>
      </a:hlink>
      <a:folHlink>
        <a:srgbClr val="FEBF3D"/>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0">
              <a:srgbClr val="6FBFFF"/>
            </a:gs>
            <a:gs pos="98000">
              <a:srgbClr val="3C8BFF"/>
            </a:gs>
          </a:gsLst>
          <a:lin ang="5400000" scaled="1"/>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DD67AB8329AB48A35E15D4709019BD" ma:contentTypeVersion="12" ma:contentTypeDescription="Een nieuw document maken." ma:contentTypeScope="" ma:versionID="edddddef28d3e23b6a41a0411d54ddba">
  <xsd:schema xmlns:xsd="http://www.w3.org/2001/XMLSchema" xmlns:xs="http://www.w3.org/2001/XMLSchema" xmlns:p="http://schemas.microsoft.com/office/2006/metadata/properties" xmlns:ns2="bb527ce2-81fa-4df5-954e-3b0f32d5365f" xmlns:ns3="22b2423e-d89b-449d-a761-68665af4d9c1" targetNamespace="http://schemas.microsoft.com/office/2006/metadata/properties" ma:root="true" ma:fieldsID="93d8455c5ece8fd78458ac6dd791cc9a" ns2:_="" ns3:_="">
    <xsd:import namespace="bb527ce2-81fa-4df5-954e-3b0f32d5365f"/>
    <xsd:import namespace="22b2423e-d89b-449d-a761-68665af4d9c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527ce2-81fa-4df5-954e-3b0f32d536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Afbeeldingtags" ma:readOnly="false" ma:fieldId="{5cf76f15-5ced-4ddc-b409-7134ff3c332f}" ma:taxonomyMulti="true" ma:sspId="e849caf3-2457-4b41-a512-21873c751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BillingMetadata" ma:index="19"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2b2423e-d89b-449d-a761-68665af4d9c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daafe8-327d-4d35-ae33-8b9e8a859721}" ma:internalName="TaxCatchAll" ma:showField="CatchAllData" ma:web="22b2423e-d89b-449d-a761-68665af4d9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2b2423e-d89b-449d-a761-68665af4d9c1" xsi:nil="true"/>
    <lcf76f155ced4ddcb4097134ff3c332f xmlns="bb527ce2-81fa-4df5-954e-3b0f32d5365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330BCAB-0342-4F25-B38A-4B09B2C9617D}"/>
</file>

<file path=customXml/itemProps2.xml><?xml version="1.0" encoding="utf-8"?>
<ds:datastoreItem xmlns:ds="http://schemas.openxmlformats.org/officeDocument/2006/customXml" ds:itemID="{07016195-B14C-4F4A-831F-F77940812C1C}"/>
</file>

<file path=customXml/itemProps3.xml><?xml version="1.0" encoding="utf-8"?>
<ds:datastoreItem xmlns:ds="http://schemas.openxmlformats.org/officeDocument/2006/customXml" ds:itemID="{9883B5CB-AC39-4176-A335-5D9D5B5F879C}"/>
</file>

<file path=docProps/app.xml><?xml version="1.0" encoding="utf-8"?>
<Properties xmlns="http://schemas.openxmlformats.org/officeDocument/2006/extended-properties" xmlns:vt="http://schemas.openxmlformats.org/officeDocument/2006/docPropsVTypes">
  <Template>Office Theme</Template>
  <TotalTime>0</TotalTime>
  <Words>1614</Words>
  <Application>Microsoft Office PowerPoint</Application>
  <PresentationFormat>Aangepast</PresentationFormat>
  <Paragraphs>175</Paragraphs>
  <Slides>19</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19</vt:i4>
      </vt:variant>
    </vt:vector>
  </HeadingPairs>
  <TitlesOfParts>
    <vt:vector size="24" baseType="lpstr">
      <vt:lpstr>Arial</vt:lpstr>
      <vt:lpstr>Calibri</vt:lpstr>
      <vt:lpstr>Open Sans Light</vt:lpstr>
      <vt:lpstr>Poppins</vt:lpstr>
      <vt:lpstr>Default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dc:title>
  <dc:subject>Templates</dc:subject>
  <dc:creator>Elise Kortleve</dc:creator>
  <cp:keywords/>
  <dc:description/>
  <cp:lastModifiedBy>Elise Kortleve</cp:lastModifiedBy>
  <cp:revision>9728</cp:revision>
  <cp:lastPrinted>2019-09-18T23:04:43Z</cp:lastPrinted>
  <dcterms:created xsi:type="dcterms:W3CDTF">2014-11-12T21:47:38Z</dcterms:created>
  <dcterms:modified xsi:type="dcterms:W3CDTF">2025-03-28T13:32:06Z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0x01010080DD67AB8329AB48A35E15D4709019BD</vt:lpwstr>
  </property>
</Properties>
</file>