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26"/>
  </p:notesMasterIdLst>
  <p:sldIdLst>
    <p:sldId id="280" r:id="rId6"/>
    <p:sldId id="281" r:id="rId7"/>
    <p:sldId id="282" r:id="rId8"/>
    <p:sldId id="283" r:id="rId9"/>
    <p:sldId id="284" r:id="rId10"/>
    <p:sldId id="286" r:id="rId11"/>
    <p:sldId id="285" r:id="rId12"/>
    <p:sldId id="287" r:id="rId13"/>
    <p:sldId id="288" r:id="rId14"/>
    <p:sldId id="289" r:id="rId15"/>
    <p:sldId id="290" r:id="rId16"/>
    <p:sldId id="291" r:id="rId17"/>
    <p:sldId id="293" r:id="rId18"/>
    <p:sldId id="292" r:id="rId19"/>
    <p:sldId id="294" r:id="rId20"/>
    <p:sldId id="295" r:id="rId21"/>
    <p:sldId id="296" r:id="rId22"/>
    <p:sldId id="297" r:id="rId23"/>
    <p:sldId id="298" r:id="rId24"/>
    <p:sldId id="299" r:id="rId25"/>
  </p:sldIdLst>
  <p:sldSz cx="12192000" cy="6858000"/>
  <p:notesSz cx="6799263" cy="9929813"/>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60795C-A072-61FF-52C4-5B738C9B8B75}" name="Kirsty van Oosteroom" initials="Kv" userId="S::kirsty.van.oosteroom@ffp.nl::a1f6b3e6-a478-4953-b02c-cc09305381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00"/>
    <a:srgbClr val="37006C"/>
    <a:srgbClr val="4B0096"/>
    <a:srgbClr val="7700EE"/>
    <a:srgbClr val="E79880"/>
    <a:srgbClr val="473165"/>
    <a:srgbClr val="3F007E"/>
    <a:srgbClr val="380070"/>
    <a:srgbClr val="FFC000"/>
    <a:srgbClr val="FFB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2"/>
    <p:restoredTop sz="92615" autoAdjust="0"/>
  </p:normalViewPr>
  <p:slideViewPr>
    <p:cSldViewPr snapToGrid="0">
      <p:cViewPr varScale="1">
        <p:scale>
          <a:sx n="77" d="100"/>
          <a:sy n="77" d="100"/>
        </p:scale>
        <p:origin x="1229" y="8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8215"/>
          </a:xfrm>
          <a:prstGeom prst="rect">
            <a:avLst/>
          </a:prstGeom>
        </p:spPr>
        <p:txBody>
          <a:bodyPr vert="horz" lIns="91449" tIns="45725" rIns="91449" bIns="45725" rtlCol="0"/>
          <a:lstStyle>
            <a:lvl1pPr algn="l">
              <a:defRPr sz="1200"/>
            </a:lvl1pPr>
          </a:lstStyle>
          <a:p>
            <a:endParaRPr lang="en-US"/>
          </a:p>
        </p:txBody>
      </p:sp>
      <p:sp>
        <p:nvSpPr>
          <p:cNvPr id="3" name="Date Placeholder 2"/>
          <p:cNvSpPr>
            <a:spLocks noGrp="1"/>
          </p:cNvSpPr>
          <p:nvPr>
            <p:ph type="dt" idx="1"/>
          </p:nvPr>
        </p:nvSpPr>
        <p:spPr>
          <a:xfrm>
            <a:off x="3851343" y="0"/>
            <a:ext cx="2946347" cy="498215"/>
          </a:xfrm>
          <a:prstGeom prst="rect">
            <a:avLst/>
          </a:prstGeom>
        </p:spPr>
        <p:txBody>
          <a:bodyPr vert="horz" lIns="91449" tIns="45725" rIns="91449" bIns="45725" rtlCol="0"/>
          <a:lstStyle>
            <a:lvl1pPr algn="r">
              <a:defRPr sz="1200"/>
            </a:lvl1pPr>
          </a:lstStyle>
          <a:p>
            <a:fld id="{08F76A4F-99B2-43E3-8457-304E1069E681}" type="datetimeFigureOut">
              <a:rPr lang="en-US" smtClean="0"/>
              <a:t>3/28/2025</a:t>
            </a:fld>
            <a:endParaRPr lang="en-US"/>
          </a:p>
        </p:txBody>
      </p:sp>
      <p:sp>
        <p:nvSpPr>
          <p:cNvPr id="4" name="Slide Image Placeholder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1449" tIns="45725" rIns="91449" bIns="45725" rtlCol="0" anchor="ctr"/>
          <a:lstStyle/>
          <a:p>
            <a:endParaRPr lang="en-US"/>
          </a:p>
        </p:txBody>
      </p:sp>
      <p:sp>
        <p:nvSpPr>
          <p:cNvPr id="5" name="Notes Placeholder 4"/>
          <p:cNvSpPr>
            <a:spLocks noGrp="1"/>
          </p:cNvSpPr>
          <p:nvPr>
            <p:ph type="body" sz="quarter" idx="3"/>
          </p:nvPr>
        </p:nvSpPr>
        <p:spPr>
          <a:xfrm>
            <a:off x="679927" y="4778723"/>
            <a:ext cx="5439410" cy="3909864"/>
          </a:xfrm>
          <a:prstGeom prst="rect">
            <a:avLst/>
          </a:prstGeom>
        </p:spPr>
        <p:txBody>
          <a:bodyPr vert="horz" lIns="91449" tIns="45725" rIns="91449" bIns="457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1599"/>
            <a:ext cx="2946347" cy="498214"/>
          </a:xfrm>
          <a:prstGeom prst="rect">
            <a:avLst/>
          </a:prstGeom>
        </p:spPr>
        <p:txBody>
          <a:bodyPr vert="horz" lIns="91449" tIns="45725" rIns="91449" bIns="45725" rtlCol="0" anchor="b"/>
          <a:lstStyle>
            <a:lvl1pPr algn="l">
              <a:defRPr sz="1200"/>
            </a:lvl1pPr>
          </a:lstStyle>
          <a:p>
            <a:endParaRPr lang="en-US"/>
          </a:p>
        </p:txBody>
      </p:sp>
      <p:sp>
        <p:nvSpPr>
          <p:cNvPr id="7" name="Slide Number Placeholder 6"/>
          <p:cNvSpPr>
            <a:spLocks noGrp="1"/>
          </p:cNvSpPr>
          <p:nvPr>
            <p:ph type="sldNum" sz="quarter" idx="5"/>
          </p:nvPr>
        </p:nvSpPr>
        <p:spPr>
          <a:xfrm>
            <a:off x="3851343" y="9431599"/>
            <a:ext cx="2946347" cy="498214"/>
          </a:xfrm>
          <a:prstGeom prst="rect">
            <a:avLst/>
          </a:prstGeom>
        </p:spPr>
        <p:txBody>
          <a:bodyPr vert="horz" lIns="91449" tIns="45725" rIns="91449" bIns="45725" rtlCol="0" anchor="b"/>
          <a:lstStyle>
            <a:lvl1pPr algn="r">
              <a:defRPr sz="1200"/>
            </a:lvl1pPr>
          </a:lstStyle>
          <a:p>
            <a:fld id="{FB6C46B1-A4A9-4BFE-BBB3-8AD33ECC109E}" type="slidenum">
              <a:rPr lang="en-US" smtClean="0"/>
              <a:t>‹nr.›</a:t>
            </a:fld>
            <a:endParaRPr lang="en-US"/>
          </a:p>
        </p:txBody>
      </p:sp>
    </p:spTree>
    <p:extLst>
      <p:ext uri="{BB962C8B-B14F-4D97-AF65-F5344CB8AC3E}">
        <p14:creationId xmlns:p14="http://schemas.microsoft.com/office/powerpoint/2010/main" val="312698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heten mensen welkom en stellen ons zelf kort voor:</a:t>
            </a:r>
          </a:p>
          <a:p>
            <a:endParaRPr lang="nl-NL" dirty="0"/>
          </a:p>
          <a:p>
            <a:pPr marL="171450" indent="-171450">
              <a:buFontTx/>
              <a:buChar char="-"/>
            </a:pPr>
            <a:r>
              <a:rPr lang="nl-NL" dirty="0"/>
              <a:t>Naam en wat je doet in het dagelijks leven</a:t>
            </a:r>
          </a:p>
          <a:p>
            <a:pPr marL="0" indent="0">
              <a:buFontTx/>
              <a:buNone/>
            </a:pPr>
            <a:endParaRPr lang="nl-NL" dirty="0"/>
          </a:p>
          <a:p>
            <a:pPr marL="0" indent="0">
              <a:buFontTx/>
              <a:buNone/>
            </a:pPr>
            <a:endParaRPr lang="nl-NL" dirty="0"/>
          </a:p>
          <a:p>
            <a:pPr marL="0" indent="0">
              <a:buFontTx/>
              <a:buNone/>
            </a:pPr>
            <a:endParaRPr lang="nl-NL" dirty="0"/>
          </a:p>
          <a:p>
            <a:pPr marL="0" indent="0">
              <a:buFontTx/>
              <a:buNone/>
            </a:pPr>
            <a:endParaRPr lang="nl-NL" dirty="0"/>
          </a:p>
          <a:p>
            <a:pPr marL="0" indent="0">
              <a:buFontTx/>
              <a:buNone/>
            </a:pPr>
            <a:endParaRPr lang="nl-NL" dirty="0"/>
          </a:p>
          <a:p>
            <a:pPr marL="0" indent="0">
              <a:buFontTx/>
              <a:buNone/>
            </a:pPr>
            <a:r>
              <a:rPr lang="nl-NL" dirty="0"/>
              <a:t>1 minuut</a:t>
            </a:r>
          </a:p>
        </p:txBody>
      </p:sp>
      <p:sp>
        <p:nvSpPr>
          <p:cNvPr id="4" name="Tijdelijke aanduiding voor dianummer 3"/>
          <p:cNvSpPr>
            <a:spLocks noGrp="1"/>
          </p:cNvSpPr>
          <p:nvPr>
            <p:ph type="sldNum" sz="quarter" idx="5"/>
          </p:nvPr>
        </p:nvSpPr>
        <p:spPr/>
        <p:txBody>
          <a:bodyPr/>
          <a:lstStyle/>
          <a:p>
            <a:fld id="{FB6C46B1-A4A9-4BFE-BBB3-8AD33ECC109E}" type="slidenum">
              <a:rPr lang="en-US" smtClean="0"/>
              <a:t>1</a:t>
            </a:fld>
            <a:endParaRPr lang="en-US"/>
          </a:p>
        </p:txBody>
      </p:sp>
    </p:spTree>
    <p:extLst>
      <p:ext uri="{BB962C8B-B14F-4D97-AF65-F5344CB8AC3E}">
        <p14:creationId xmlns:p14="http://schemas.microsoft.com/office/powerpoint/2010/main" val="3183349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6C46B1-A4A9-4BFE-BBB3-8AD33ECC109E}" type="slidenum">
              <a:rPr lang="en-US" smtClean="0"/>
              <a:t>16</a:t>
            </a:fld>
            <a:endParaRPr lang="en-US"/>
          </a:p>
        </p:txBody>
      </p:sp>
    </p:spTree>
    <p:extLst>
      <p:ext uri="{BB962C8B-B14F-4D97-AF65-F5344CB8AC3E}">
        <p14:creationId xmlns:p14="http://schemas.microsoft.com/office/powerpoint/2010/main" val="284038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6C46B1-A4A9-4BFE-BBB3-8AD33ECC109E}" type="slidenum">
              <a:rPr lang="en-US" smtClean="0"/>
              <a:t>17</a:t>
            </a:fld>
            <a:endParaRPr lang="en-US"/>
          </a:p>
        </p:txBody>
      </p:sp>
    </p:spTree>
    <p:extLst>
      <p:ext uri="{BB962C8B-B14F-4D97-AF65-F5344CB8AC3E}">
        <p14:creationId xmlns:p14="http://schemas.microsoft.com/office/powerpoint/2010/main" val="1737321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6C46B1-A4A9-4BFE-BBB3-8AD33ECC109E}" type="slidenum">
              <a:rPr lang="en-US" smtClean="0"/>
              <a:t>18</a:t>
            </a:fld>
            <a:endParaRPr lang="en-US"/>
          </a:p>
        </p:txBody>
      </p:sp>
    </p:spTree>
    <p:extLst>
      <p:ext uri="{BB962C8B-B14F-4D97-AF65-F5344CB8AC3E}">
        <p14:creationId xmlns:p14="http://schemas.microsoft.com/office/powerpoint/2010/main" val="4163555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6C46B1-A4A9-4BFE-BBB3-8AD33ECC109E}" type="slidenum">
              <a:rPr lang="en-US" smtClean="0"/>
              <a:t>19</a:t>
            </a:fld>
            <a:endParaRPr lang="en-US"/>
          </a:p>
        </p:txBody>
      </p:sp>
    </p:spTree>
    <p:extLst>
      <p:ext uri="{BB962C8B-B14F-4D97-AF65-F5344CB8AC3E}">
        <p14:creationId xmlns:p14="http://schemas.microsoft.com/office/powerpoint/2010/main" val="370060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6C46B1-A4A9-4BFE-BBB3-8AD33ECC109E}" type="slidenum">
              <a:rPr lang="en-US" smtClean="0"/>
              <a:t>20</a:t>
            </a:fld>
            <a:endParaRPr lang="en-US"/>
          </a:p>
        </p:txBody>
      </p:sp>
    </p:spTree>
    <p:extLst>
      <p:ext uri="{BB962C8B-B14F-4D97-AF65-F5344CB8AC3E}">
        <p14:creationId xmlns:p14="http://schemas.microsoft.com/office/powerpoint/2010/main" val="297373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6C46B1-A4A9-4BFE-BBB3-8AD33ECC109E}" type="slidenum">
              <a:rPr lang="en-US" smtClean="0"/>
              <a:t>7</a:t>
            </a:fld>
            <a:endParaRPr lang="en-US"/>
          </a:p>
        </p:txBody>
      </p:sp>
    </p:spTree>
    <p:extLst>
      <p:ext uri="{BB962C8B-B14F-4D97-AF65-F5344CB8AC3E}">
        <p14:creationId xmlns:p14="http://schemas.microsoft.com/office/powerpoint/2010/main" val="306040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6C46B1-A4A9-4BFE-BBB3-8AD33ECC109E}" type="slidenum">
              <a:rPr lang="en-US" smtClean="0"/>
              <a:t>9</a:t>
            </a:fld>
            <a:endParaRPr lang="en-US"/>
          </a:p>
        </p:txBody>
      </p:sp>
    </p:spTree>
    <p:extLst>
      <p:ext uri="{BB962C8B-B14F-4D97-AF65-F5344CB8AC3E}">
        <p14:creationId xmlns:p14="http://schemas.microsoft.com/office/powerpoint/2010/main" val="75536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6C46B1-A4A9-4BFE-BBB3-8AD33ECC109E}" type="slidenum">
              <a:rPr lang="en-US" smtClean="0"/>
              <a:t>10</a:t>
            </a:fld>
            <a:endParaRPr lang="en-US"/>
          </a:p>
        </p:txBody>
      </p:sp>
    </p:spTree>
    <p:extLst>
      <p:ext uri="{BB962C8B-B14F-4D97-AF65-F5344CB8AC3E}">
        <p14:creationId xmlns:p14="http://schemas.microsoft.com/office/powerpoint/2010/main" val="2627830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6C46B1-A4A9-4BFE-BBB3-8AD33ECC109E}" type="slidenum">
              <a:rPr lang="en-US" smtClean="0"/>
              <a:t>11</a:t>
            </a:fld>
            <a:endParaRPr lang="en-US"/>
          </a:p>
        </p:txBody>
      </p:sp>
    </p:spTree>
    <p:extLst>
      <p:ext uri="{BB962C8B-B14F-4D97-AF65-F5344CB8AC3E}">
        <p14:creationId xmlns:p14="http://schemas.microsoft.com/office/powerpoint/2010/main" val="3927830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6C46B1-A4A9-4BFE-BBB3-8AD33ECC109E}" type="slidenum">
              <a:rPr lang="en-US" smtClean="0"/>
              <a:t>12</a:t>
            </a:fld>
            <a:endParaRPr lang="en-US"/>
          </a:p>
        </p:txBody>
      </p:sp>
    </p:spTree>
    <p:extLst>
      <p:ext uri="{BB962C8B-B14F-4D97-AF65-F5344CB8AC3E}">
        <p14:creationId xmlns:p14="http://schemas.microsoft.com/office/powerpoint/2010/main" val="1694280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6C46B1-A4A9-4BFE-BBB3-8AD33ECC109E}" type="slidenum">
              <a:rPr lang="en-US" smtClean="0"/>
              <a:t>13</a:t>
            </a:fld>
            <a:endParaRPr lang="en-US"/>
          </a:p>
        </p:txBody>
      </p:sp>
    </p:spTree>
    <p:extLst>
      <p:ext uri="{BB962C8B-B14F-4D97-AF65-F5344CB8AC3E}">
        <p14:creationId xmlns:p14="http://schemas.microsoft.com/office/powerpoint/2010/main" val="1757813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6C46B1-A4A9-4BFE-BBB3-8AD33ECC109E}" type="slidenum">
              <a:rPr lang="en-US" smtClean="0"/>
              <a:t>14</a:t>
            </a:fld>
            <a:endParaRPr lang="en-US"/>
          </a:p>
        </p:txBody>
      </p:sp>
    </p:spTree>
    <p:extLst>
      <p:ext uri="{BB962C8B-B14F-4D97-AF65-F5344CB8AC3E}">
        <p14:creationId xmlns:p14="http://schemas.microsoft.com/office/powerpoint/2010/main" val="426962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6C46B1-A4A9-4BFE-BBB3-8AD33ECC109E}" type="slidenum">
              <a:rPr lang="en-US" smtClean="0"/>
              <a:t>15</a:t>
            </a:fld>
            <a:endParaRPr lang="en-US"/>
          </a:p>
        </p:txBody>
      </p:sp>
    </p:spTree>
    <p:extLst>
      <p:ext uri="{BB962C8B-B14F-4D97-AF65-F5344CB8AC3E}">
        <p14:creationId xmlns:p14="http://schemas.microsoft.com/office/powerpoint/2010/main" val="261040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E0BD-6E32-FC49-BEE5-94EDA75C0E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63F79F-8621-924A-9358-E49C63C46C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754EC7-6FDA-8E42-9538-7733DB74B822}"/>
              </a:ext>
            </a:extLst>
          </p:cNvPr>
          <p:cNvSpPr>
            <a:spLocks noGrp="1"/>
          </p:cNvSpPr>
          <p:nvPr>
            <p:ph type="dt" sz="half" idx="10"/>
          </p:nvPr>
        </p:nvSpPr>
        <p:spPr/>
        <p:txBody>
          <a:bodyPr/>
          <a:lstStyle/>
          <a:p>
            <a:fld id="{074426A4-6527-478C-8366-17986A594777}" type="datetime1">
              <a:rPr lang="en-US" smtClean="0"/>
              <a:t>3/28/2025</a:t>
            </a:fld>
            <a:endParaRPr lang="en-US"/>
          </a:p>
        </p:txBody>
      </p:sp>
      <p:sp>
        <p:nvSpPr>
          <p:cNvPr id="5" name="Footer Placeholder 4">
            <a:extLst>
              <a:ext uri="{FF2B5EF4-FFF2-40B4-BE49-F238E27FC236}">
                <a16:creationId xmlns:a16="http://schemas.microsoft.com/office/drawing/2014/main" id="{13B3DC05-F597-E94B-81A9-25AFD1456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7372A-7DF7-F34D-8E6B-678B42898D88}"/>
              </a:ext>
            </a:extLst>
          </p:cNvPr>
          <p:cNvSpPr>
            <a:spLocks noGrp="1"/>
          </p:cNvSpPr>
          <p:nvPr>
            <p:ph type="sldNum" sz="quarter" idx="12"/>
          </p:nvPr>
        </p:nvSpPr>
        <p:spPr/>
        <p:txBody>
          <a:bodyPr/>
          <a:lstStyle/>
          <a:p>
            <a:fld id="{4D0CB3C7-C6B5-D544-B0A9-B25577CE2FF7}" type="slidenum">
              <a:rPr lang="en-US" smtClean="0"/>
              <a:t>‹nr.›</a:t>
            </a:fld>
            <a:endParaRPr lang="en-US"/>
          </a:p>
        </p:txBody>
      </p:sp>
    </p:spTree>
    <p:extLst>
      <p:ext uri="{BB962C8B-B14F-4D97-AF65-F5344CB8AC3E}">
        <p14:creationId xmlns:p14="http://schemas.microsoft.com/office/powerpoint/2010/main" val="1747977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38BCE-E284-2943-9790-CAD3CE0E9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98D5E4-659F-A24D-BCB5-A17CA3BAB2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AE22AF-B127-5A49-8C92-0E38D8114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B120FB-E1B0-2F41-B6B3-C06B48D2EFCC}"/>
              </a:ext>
            </a:extLst>
          </p:cNvPr>
          <p:cNvSpPr>
            <a:spLocks noGrp="1"/>
          </p:cNvSpPr>
          <p:nvPr>
            <p:ph type="dt" sz="half" idx="10"/>
          </p:nvPr>
        </p:nvSpPr>
        <p:spPr/>
        <p:txBody>
          <a:bodyPr/>
          <a:lstStyle/>
          <a:p>
            <a:fld id="{A5BCEED1-1B05-44BE-8124-9DE14AA8EB22}" type="datetime1">
              <a:rPr lang="en-US" smtClean="0"/>
              <a:t>3/28/2025</a:t>
            </a:fld>
            <a:endParaRPr lang="en-US"/>
          </a:p>
        </p:txBody>
      </p:sp>
      <p:sp>
        <p:nvSpPr>
          <p:cNvPr id="6" name="Footer Placeholder 5">
            <a:extLst>
              <a:ext uri="{FF2B5EF4-FFF2-40B4-BE49-F238E27FC236}">
                <a16:creationId xmlns:a16="http://schemas.microsoft.com/office/drawing/2014/main" id="{A08195DD-0E12-084F-83C5-1A351728F7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2164D2-7003-A340-A96D-9E1A08CC54FD}"/>
              </a:ext>
            </a:extLst>
          </p:cNvPr>
          <p:cNvSpPr>
            <a:spLocks noGrp="1"/>
          </p:cNvSpPr>
          <p:nvPr>
            <p:ph type="sldNum" sz="quarter" idx="12"/>
          </p:nvPr>
        </p:nvSpPr>
        <p:spPr/>
        <p:txBody>
          <a:bodyPr/>
          <a:lstStyle/>
          <a:p>
            <a:fld id="{4D0CB3C7-C6B5-D544-B0A9-B25577CE2FF7}" type="slidenum">
              <a:rPr lang="en-US" smtClean="0"/>
              <a:t>‹nr.›</a:t>
            </a:fld>
            <a:endParaRPr lang="en-US"/>
          </a:p>
        </p:txBody>
      </p:sp>
    </p:spTree>
    <p:extLst>
      <p:ext uri="{BB962C8B-B14F-4D97-AF65-F5344CB8AC3E}">
        <p14:creationId xmlns:p14="http://schemas.microsoft.com/office/powerpoint/2010/main" val="324059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F922-AFCA-8042-AE73-8697D2F51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C7A9E7-6B5E-4847-A2B0-1B934769CA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B76D2F-D73D-F142-A7A5-0A8D36B67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B6B949-0AD7-0141-A2A1-03FADC71BAAC}"/>
              </a:ext>
            </a:extLst>
          </p:cNvPr>
          <p:cNvSpPr>
            <a:spLocks noGrp="1"/>
          </p:cNvSpPr>
          <p:nvPr>
            <p:ph type="dt" sz="half" idx="10"/>
          </p:nvPr>
        </p:nvSpPr>
        <p:spPr/>
        <p:txBody>
          <a:bodyPr/>
          <a:lstStyle/>
          <a:p>
            <a:fld id="{85619ADC-A01B-4006-950E-865AB94D2253}" type="datetime1">
              <a:rPr lang="en-US" smtClean="0"/>
              <a:t>3/28/2025</a:t>
            </a:fld>
            <a:endParaRPr lang="en-US"/>
          </a:p>
        </p:txBody>
      </p:sp>
      <p:sp>
        <p:nvSpPr>
          <p:cNvPr id="6" name="Footer Placeholder 5">
            <a:extLst>
              <a:ext uri="{FF2B5EF4-FFF2-40B4-BE49-F238E27FC236}">
                <a16:creationId xmlns:a16="http://schemas.microsoft.com/office/drawing/2014/main" id="{4CA94958-4DE2-7849-8F4B-13C5A4E006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1445D-E466-864A-B53A-EF2D094E297A}"/>
              </a:ext>
            </a:extLst>
          </p:cNvPr>
          <p:cNvSpPr>
            <a:spLocks noGrp="1"/>
          </p:cNvSpPr>
          <p:nvPr>
            <p:ph type="sldNum" sz="quarter" idx="12"/>
          </p:nvPr>
        </p:nvSpPr>
        <p:spPr/>
        <p:txBody>
          <a:bodyPr/>
          <a:lstStyle/>
          <a:p>
            <a:fld id="{4D0CB3C7-C6B5-D544-B0A9-B25577CE2FF7}" type="slidenum">
              <a:rPr lang="en-US" smtClean="0"/>
              <a:t>‹nr.›</a:t>
            </a:fld>
            <a:endParaRPr lang="en-US"/>
          </a:p>
        </p:txBody>
      </p:sp>
    </p:spTree>
    <p:extLst>
      <p:ext uri="{BB962C8B-B14F-4D97-AF65-F5344CB8AC3E}">
        <p14:creationId xmlns:p14="http://schemas.microsoft.com/office/powerpoint/2010/main" val="2330612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B9AF-A191-5242-B4D6-F90CC00654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11FD61-0320-744A-969A-9D3DA60390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CB126-8484-4046-8A95-64E2606DFE7A}"/>
              </a:ext>
            </a:extLst>
          </p:cNvPr>
          <p:cNvSpPr>
            <a:spLocks noGrp="1"/>
          </p:cNvSpPr>
          <p:nvPr>
            <p:ph type="dt" sz="half" idx="10"/>
          </p:nvPr>
        </p:nvSpPr>
        <p:spPr/>
        <p:txBody>
          <a:bodyPr/>
          <a:lstStyle/>
          <a:p>
            <a:fld id="{0FEE9C0B-B463-4F1B-9521-FE28DB38BA6E}" type="datetime1">
              <a:rPr lang="en-US" smtClean="0"/>
              <a:t>3/28/2025</a:t>
            </a:fld>
            <a:endParaRPr lang="en-US"/>
          </a:p>
        </p:txBody>
      </p:sp>
      <p:sp>
        <p:nvSpPr>
          <p:cNvPr id="5" name="Footer Placeholder 4">
            <a:extLst>
              <a:ext uri="{FF2B5EF4-FFF2-40B4-BE49-F238E27FC236}">
                <a16:creationId xmlns:a16="http://schemas.microsoft.com/office/drawing/2014/main" id="{15DFFF59-E744-C34A-AB6A-1B6D78E06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260FC-43B6-AF46-8D1F-728D88A6F1F8}"/>
              </a:ext>
            </a:extLst>
          </p:cNvPr>
          <p:cNvSpPr>
            <a:spLocks noGrp="1"/>
          </p:cNvSpPr>
          <p:nvPr>
            <p:ph type="sldNum" sz="quarter" idx="12"/>
          </p:nvPr>
        </p:nvSpPr>
        <p:spPr/>
        <p:txBody>
          <a:bodyPr/>
          <a:lstStyle/>
          <a:p>
            <a:fld id="{4D0CB3C7-C6B5-D544-B0A9-B25577CE2FF7}" type="slidenum">
              <a:rPr lang="en-US" smtClean="0"/>
              <a:t>‹nr.›</a:t>
            </a:fld>
            <a:endParaRPr lang="en-US"/>
          </a:p>
        </p:txBody>
      </p:sp>
    </p:spTree>
    <p:extLst>
      <p:ext uri="{BB962C8B-B14F-4D97-AF65-F5344CB8AC3E}">
        <p14:creationId xmlns:p14="http://schemas.microsoft.com/office/powerpoint/2010/main" val="959594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5FDD0-E74F-B041-B374-F08F74BE68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A6B18B-2ED4-F54C-86B9-F9D21B7589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02AFA-489F-4544-9053-E298A41FA847}"/>
              </a:ext>
            </a:extLst>
          </p:cNvPr>
          <p:cNvSpPr>
            <a:spLocks noGrp="1"/>
          </p:cNvSpPr>
          <p:nvPr>
            <p:ph type="dt" sz="half" idx="10"/>
          </p:nvPr>
        </p:nvSpPr>
        <p:spPr/>
        <p:txBody>
          <a:bodyPr/>
          <a:lstStyle/>
          <a:p>
            <a:fld id="{A125ED3B-0F99-48E8-A2A4-C887B537D4C9}" type="datetime1">
              <a:rPr lang="en-US" smtClean="0"/>
              <a:t>3/28/2025</a:t>
            </a:fld>
            <a:endParaRPr lang="en-US"/>
          </a:p>
        </p:txBody>
      </p:sp>
      <p:sp>
        <p:nvSpPr>
          <p:cNvPr id="5" name="Footer Placeholder 4">
            <a:extLst>
              <a:ext uri="{FF2B5EF4-FFF2-40B4-BE49-F238E27FC236}">
                <a16:creationId xmlns:a16="http://schemas.microsoft.com/office/drawing/2014/main" id="{F02B7C93-21CB-A448-91F5-7B1381EC1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F4EC3-367C-E041-83EC-EDC58B284305}"/>
              </a:ext>
            </a:extLst>
          </p:cNvPr>
          <p:cNvSpPr>
            <a:spLocks noGrp="1"/>
          </p:cNvSpPr>
          <p:nvPr>
            <p:ph type="sldNum" sz="quarter" idx="12"/>
          </p:nvPr>
        </p:nvSpPr>
        <p:spPr/>
        <p:txBody>
          <a:bodyPr/>
          <a:lstStyle/>
          <a:p>
            <a:fld id="{4D0CB3C7-C6B5-D544-B0A9-B25577CE2FF7}" type="slidenum">
              <a:rPr lang="en-US" smtClean="0"/>
              <a:t>‹nr.›</a:t>
            </a:fld>
            <a:endParaRPr lang="en-US"/>
          </a:p>
        </p:txBody>
      </p:sp>
    </p:spTree>
    <p:extLst>
      <p:ext uri="{BB962C8B-B14F-4D97-AF65-F5344CB8AC3E}">
        <p14:creationId xmlns:p14="http://schemas.microsoft.com/office/powerpoint/2010/main" val="64082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61D60-0985-47C4-BDAA-FFFBB1F510C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BD7F706-3887-C0D1-FF61-AC8423A18BD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868A3F1-6317-881F-E69E-4ED8B8B3F2A4}"/>
              </a:ext>
            </a:extLst>
          </p:cNvPr>
          <p:cNvSpPr>
            <a:spLocks noGrp="1"/>
          </p:cNvSpPr>
          <p:nvPr>
            <p:ph type="dt" sz="half" idx="10"/>
          </p:nvPr>
        </p:nvSpPr>
        <p:spPr>
          <a:xfrm>
            <a:off x="838200" y="6356350"/>
            <a:ext cx="2743200" cy="365125"/>
          </a:xfrm>
          <a:prstGeom prst="rect">
            <a:avLst/>
          </a:prstGeom>
        </p:spPr>
        <p:txBody>
          <a:bodyPr/>
          <a:lstStyle/>
          <a:p>
            <a:fld id="{9790A0A9-6AFA-7748-BADA-A1C9393ACE48}" type="datetimeFigureOut">
              <a:rPr lang="nl-NL" smtClean="0"/>
              <a:t>28-3-2025</a:t>
            </a:fld>
            <a:endParaRPr lang="nl-NL"/>
          </a:p>
        </p:txBody>
      </p:sp>
      <p:sp>
        <p:nvSpPr>
          <p:cNvPr id="5" name="Tijdelijke aanduiding voor voettekst 4">
            <a:extLst>
              <a:ext uri="{FF2B5EF4-FFF2-40B4-BE49-F238E27FC236}">
                <a16:creationId xmlns:a16="http://schemas.microsoft.com/office/drawing/2014/main" id="{50C6B0F7-EDA0-9788-A0E8-FD2EAC1E21F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336153B9-8E9D-A899-3792-9EFB66A97770}"/>
              </a:ext>
            </a:extLst>
          </p:cNvPr>
          <p:cNvSpPr>
            <a:spLocks noGrp="1"/>
          </p:cNvSpPr>
          <p:nvPr>
            <p:ph type="sldNum" sz="quarter" idx="12"/>
          </p:nvPr>
        </p:nvSpPr>
        <p:spPr>
          <a:xfrm>
            <a:off x="8610600" y="6356350"/>
            <a:ext cx="2743200" cy="365125"/>
          </a:xfrm>
          <a:prstGeom prst="rect">
            <a:avLst/>
          </a:prstGeom>
        </p:spPr>
        <p:txBody>
          <a:bodyPr/>
          <a:lstStyle/>
          <a:p>
            <a:fld id="{5E416DFA-6735-514D-ADE5-2708813F3EE2}" type="slidenum">
              <a:rPr lang="nl-NL" smtClean="0"/>
              <a:t>‹nr.›</a:t>
            </a:fld>
            <a:endParaRPr lang="nl-NL"/>
          </a:p>
        </p:txBody>
      </p:sp>
    </p:spTree>
    <p:extLst>
      <p:ext uri="{BB962C8B-B14F-4D97-AF65-F5344CB8AC3E}">
        <p14:creationId xmlns:p14="http://schemas.microsoft.com/office/powerpoint/2010/main" val="702872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FFCC6-6054-22F6-517A-0750C1E2BA18}"/>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C99ECDF-2D52-C6FA-3811-D3504CED5D67}"/>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61E09A5-C7E1-8BF5-0D82-25BD5DB1E9CC}"/>
              </a:ext>
            </a:extLst>
          </p:cNvPr>
          <p:cNvSpPr>
            <a:spLocks noGrp="1"/>
          </p:cNvSpPr>
          <p:nvPr>
            <p:ph type="dt" sz="half" idx="10"/>
          </p:nvPr>
        </p:nvSpPr>
        <p:spPr>
          <a:xfrm>
            <a:off x="838200" y="6356350"/>
            <a:ext cx="2743200" cy="365125"/>
          </a:xfrm>
          <a:prstGeom prst="rect">
            <a:avLst/>
          </a:prstGeom>
        </p:spPr>
        <p:txBody>
          <a:bodyPr/>
          <a:lstStyle/>
          <a:p>
            <a:fld id="{9790A0A9-6AFA-7748-BADA-A1C9393ACE48}" type="datetimeFigureOut">
              <a:rPr lang="nl-NL" smtClean="0"/>
              <a:t>28-3-2025</a:t>
            </a:fld>
            <a:endParaRPr lang="nl-NL"/>
          </a:p>
        </p:txBody>
      </p:sp>
      <p:sp>
        <p:nvSpPr>
          <p:cNvPr id="5" name="Tijdelijke aanduiding voor voettekst 4">
            <a:extLst>
              <a:ext uri="{FF2B5EF4-FFF2-40B4-BE49-F238E27FC236}">
                <a16:creationId xmlns:a16="http://schemas.microsoft.com/office/drawing/2014/main" id="{C0E7F2DF-B943-7F56-620D-0410F37CCDE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C1E9240F-8519-BB85-4720-EFE693051D6C}"/>
              </a:ext>
            </a:extLst>
          </p:cNvPr>
          <p:cNvSpPr>
            <a:spLocks noGrp="1"/>
          </p:cNvSpPr>
          <p:nvPr>
            <p:ph type="sldNum" sz="quarter" idx="12"/>
          </p:nvPr>
        </p:nvSpPr>
        <p:spPr>
          <a:xfrm>
            <a:off x="8610600" y="6356350"/>
            <a:ext cx="2743200" cy="365125"/>
          </a:xfrm>
          <a:prstGeom prst="rect">
            <a:avLst/>
          </a:prstGeom>
        </p:spPr>
        <p:txBody>
          <a:bodyPr/>
          <a:lstStyle/>
          <a:p>
            <a:fld id="{5E416DFA-6735-514D-ADE5-2708813F3EE2}" type="slidenum">
              <a:rPr lang="nl-NL" smtClean="0"/>
              <a:t>‹nr.›</a:t>
            </a:fld>
            <a:endParaRPr lang="nl-NL"/>
          </a:p>
        </p:txBody>
      </p:sp>
    </p:spTree>
    <p:extLst>
      <p:ext uri="{BB962C8B-B14F-4D97-AF65-F5344CB8AC3E}">
        <p14:creationId xmlns:p14="http://schemas.microsoft.com/office/powerpoint/2010/main" val="1574524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103E9-F165-7A3E-2EF1-EE84A26777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A3B6A10-A9A6-4B58-A883-CA0591E497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61F7EEF-FAAA-E64D-E35C-0A6BA30BF1FB}"/>
              </a:ext>
            </a:extLst>
          </p:cNvPr>
          <p:cNvSpPr>
            <a:spLocks noGrp="1"/>
          </p:cNvSpPr>
          <p:nvPr>
            <p:ph type="dt" sz="half" idx="10"/>
          </p:nvPr>
        </p:nvSpPr>
        <p:spPr>
          <a:xfrm>
            <a:off x="838200" y="6356350"/>
            <a:ext cx="2743200" cy="365125"/>
          </a:xfrm>
          <a:prstGeom prst="rect">
            <a:avLst/>
          </a:prstGeom>
        </p:spPr>
        <p:txBody>
          <a:bodyPr/>
          <a:lstStyle/>
          <a:p>
            <a:fld id="{9790A0A9-6AFA-7748-BADA-A1C9393ACE48}" type="datetimeFigureOut">
              <a:rPr lang="nl-NL" smtClean="0"/>
              <a:t>28-3-2025</a:t>
            </a:fld>
            <a:endParaRPr lang="nl-NL"/>
          </a:p>
        </p:txBody>
      </p:sp>
      <p:sp>
        <p:nvSpPr>
          <p:cNvPr id="5" name="Tijdelijke aanduiding voor voettekst 4">
            <a:extLst>
              <a:ext uri="{FF2B5EF4-FFF2-40B4-BE49-F238E27FC236}">
                <a16:creationId xmlns:a16="http://schemas.microsoft.com/office/drawing/2014/main" id="{0E7E562E-009B-4249-0E33-383BC285AAE5}"/>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1108DBE8-99E8-546C-B3B2-8B32AAA7423B}"/>
              </a:ext>
            </a:extLst>
          </p:cNvPr>
          <p:cNvSpPr>
            <a:spLocks noGrp="1"/>
          </p:cNvSpPr>
          <p:nvPr>
            <p:ph type="sldNum" sz="quarter" idx="12"/>
          </p:nvPr>
        </p:nvSpPr>
        <p:spPr>
          <a:xfrm>
            <a:off x="8610600" y="6356350"/>
            <a:ext cx="2743200" cy="365125"/>
          </a:xfrm>
          <a:prstGeom prst="rect">
            <a:avLst/>
          </a:prstGeom>
        </p:spPr>
        <p:txBody>
          <a:bodyPr/>
          <a:lstStyle/>
          <a:p>
            <a:fld id="{5E416DFA-6735-514D-ADE5-2708813F3EE2}" type="slidenum">
              <a:rPr lang="nl-NL" smtClean="0"/>
              <a:t>‹nr.›</a:t>
            </a:fld>
            <a:endParaRPr lang="nl-NL"/>
          </a:p>
        </p:txBody>
      </p:sp>
    </p:spTree>
    <p:extLst>
      <p:ext uri="{BB962C8B-B14F-4D97-AF65-F5344CB8AC3E}">
        <p14:creationId xmlns:p14="http://schemas.microsoft.com/office/powerpoint/2010/main" val="157795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D012C-69D9-8B1D-D398-FE9E68A1C0BF}"/>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A847CD4-79A6-9C51-AF42-EA1611688663}"/>
              </a:ext>
            </a:extLst>
          </p:cNvPr>
          <p:cNvSpPr>
            <a:spLocks noGrp="1"/>
          </p:cNvSpPr>
          <p:nvPr>
            <p:ph sz="half" idx="1"/>
          </p:nvPr>
        </p:nvSpPr>
        <p:spPr>
          <a:xfrm>
            <a:off x="838200" y="1825625"/>
            <a:ext cx="5181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0B8C575-E948-6F07-F8AA-7F75A4D11BC6}"/>
              </a:ext>
            </a:extLst>
          </p:cNvPr>
          <p:cNvSpPr>
            <a:spLocks noGrp="1"/>
          </p:cNvSpPr>
          <p:nvPr>
            <p:ph sz="half" idx="2"/>
          </p:nvPr>
        </p:nvSpPr>
        <p:spPr>
          <a:xfrm>
            <a:off x="6172200" y="1825625"/>
            <a:ext cx="5181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41B7286-1CB8-8160-1C6D-7973E04CBC9D}"/>
              </a:ext>
            </a:extLst>
          </p:cNvPr>
          <p:cNvSpPr>
            <a:spLocks noGrp="1"/>
          </p:cNvSpPr>
          <p:nvPr>
            <p:ph type="dt" sz="half" idx="10"/>
          </p:nvPr>
        </p:nvSpPr>
        <p:spPr>
          <a:xfrm>
            <a:off x="838200" y="6356350"/>
            <a:ext cx="2743200" cy="365125"/>
          </a:xfrm>
          <a:prstGeom prst="rect">
            <a:avLst/>
          </a:prstGeom>
        </p:spPr>
        <p:txBody>
          <a:bodyPr/>
          <a:lstStyle/>
          <a:p>
            <a:fld id="{9790A0A9-6AFA-7748-BADA-A1C9393ACE48}" type="datetimeFigureOut">
              <a:rPr lang="nl-NL" smtClean="0"/>
              <a:t>28-3-2025</a:t>
            </a:fld>
            <a:endParaRPr lang="nl-NL"/>
          </a:p>
        </p:txBody>
      </p:sp>
      <p:sp>
        <p:nvSpPr>
          <p:cNvPr id="6" name="Tijdelijke aanduiding voor voettekst 5">
            <a:extLst>
              <a:ext uri="{FF2B5EF4-FFF2-40B4-BE49-F238E27FC236}">
                <a16:creationId xmlns:a16="http://schemas.microsoft.com/office/drawing/2014/main" id="{0BB86404-91BC-8E73-9945-C621F9D7318F}"/>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D8371FED-29B1-BBE3-834E-FA5191470F39}"/>
              </a:ext>
            </a:extLst>
          </p:cNvPr>
          <p:cNvSpPr>
            <a:spLocks noGrp="1"/>
          </p:cNvSpPr>
          <p:nvPr>
            <p:ph type="sldNum" sz="quarter" idx="12"/>
          </p:nvPr>
        </p:nvSpPr>
        <p:spPr>
          <a:xfrm>
            <a:off x="8610600" y="6356350"/>
            <a:ext cx="2743200" cy="365125"/>
          </a:xfrm>
          <a:prstGeom prst="rect">
            <a:avLst/>
          </a:prstGeom>
        </p:spPr>
        <p:txBody>
          <a:bodyPr/>
          <a:lstStyle/>
          <a:p>
            <a:fld id="{5E416DFA-6735-514D-ADE5-2708813F3EE2}" type="slidenum">
              <a:rPr lang="nl-NL" smtClean="0"/>
              <a:t>‹nr.›</a:t>
            </a:fld>
            <a:endParaRPr lang="nl-NL"/>
          </a:p>
        </p:txBody>
      </p:sp>
    </p:spTree>
    <p:extLst>
      <p:ext uri="{BB962C8B-B14F-4D97-AF65-F5344CB8AC3E}">
        <p14:creationId xmlns:p14="http://schemas.microsoft.com/office/powerpoint/2010/main" val="1677893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9B3318-7014-9234-CE29-15B46042B5B1}"/>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EF39248-476E-463D-F9CE-D6A8A2421DD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DF91985-2F6A-8571-86A0-B1535B876CC1}"/>
              </a:ext>
            </a:extLst>
          </p:cNvPr>
          <p:cNvSpPr>
            <a:spLocks noGrp="1"/>
          </p:cNvSpPr>
          <p:nvPr>
            <p:ph sz="half" idx="2"/>
          </p:nvPr>
        </p:nvSpPr>
        <p:spPr>
          <a:xfrm>
            <a:off x="839788" y="2505075"/>
            <a:ext cx="5157787"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959A319-C5F3-A1BC-89B0-1379FD0261A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4E46222-FB79-0976-774A-59B71A8C028A}"/>
              </a:ext>
            </a:extLst>
          </p:cNvPr>
          <p:cNvSpPr>
            <a:spLocks noGrp="1"/>
          </p:cNvSpPr>
          <p:nvPr>
            <p:ph sz="quarter" idx="4"/>
          </p:nvPr>
        </p:nvSpPr>
        <p:spPr>
          <a:xfrm>
            <a:off x="6172200" y="2505075"/>
            <a:ext cx="5183188"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D545475-E35C-8BDE-FC13-5DB3D916F3B9}"/>
              </a:ext>
            </a:extLst>
          </p:cNvPr>
          <p:cNvSpPr>
            <a:spLocks noGrp="1"/>
          </p:cNvSpPr>
          <p:nvPr>
            <p:ph type="dt" sz="half" idx="10"/>
          </p:nvPr>
        </p:nvSpPr>
        <p:spPr>
          <a:xfrm>
            <a:off x="838200" y="6356350"/>
            <a:ext cx="2743200" cy="365125"/>
          </a:xfrm>
          <a:prstGeom prst="rect">
            <a:avLst/>
          </a:prstGeom>
        </p:spPr>
        <p:txBody>
          <a:bodyPr/>
          <a:lstStyle/>
          <a:p>
            <a:fld id="{9790A0A9-6AFA-7748-BADA-A1C9393ACE48}" type="datetimeFigureOut">
              <a:rPr lang="nl-NL" smtClean="0"/>
              <a:t>28-3-2025</a:t>
            </a:fld>
            <a:endParaRPr lang="nl-NL"/>
          </a:p>
        </p:txBody>
      </p:sp>
      <p:sp>
        <p:nvSpPr>
          <p:cNvPr id="8" name="Tijdelijke aanduiding voor voettekst 7">
            <a:extLst>
              <a:ext uri="{FF2B5EF4-FFF2-40B4-BE49-F238E27FC236}">
                <a16:creationId xmlns:a16="http://schemas.microsoft.com/office/drawing/2014/main" id="{788451FC-6732-57E6-4717-111EF971348A}"/>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F422A664-AA70-76B3-179E-7ED01E5277D0}"/>
              </a:ext>
            </a:extLst>
          </p:cNvPr>
          <p:cNvSpPr>
            <a:spLocks noGrp="1"/>
          </p:cNvSpPr>
          <p:nvPr>
            <p:ph type="sldNum" sz="quarter" idx="12"/>
          </p:nvPr>
        </p:nvSpPr>
        <p:spPr>
          <a:xfrm>
            <a:off x="8610600" y="6356350"/>
            <a:ext cx="2743200" cy="365125"/>
          </a:xfrm>
          <a:prstGeom prst="rect">
            <a:avLst/>
          </a:prstGeom>
        </p:spPr>
        <p:txBody>
          <a:bodyPr/>
          <a:lstStyle/>
          <a:p>
            <a:fld id="{5E416DFA-6735-514D-ADE5-2708813F3EE2}" type="slidenum">
              <a:rPr lang="nl-NL" smtClean="0"/>
              <a:t>‹nr.›</a:t>
            </a:fld>
            <a:endParaRPr lang="nl-NL"/>
          </a:p>
        </p:txBody>
      </p:sp>
    </p:spTree>
    <p:extLst>
      <p:ext uri="{BB962C8B-B14F-4D97-AF65-F5344CB8AC3E}">
        <p14:creationId xmlns:p14="http://schemas.microsoft.com/office/powerpoint/2010/main" val="2018930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D6488F-7E21-180C-11DF-1724AFDD6001}"/>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06F7925-8989-F323-424B-1BA4C41606CB}"/>
              </a:ext>
            </a:extLst>
          </p:cNvPr>
          <p:cNvSpPr>
            <a:spLocks noGrp="1"/>
          </p:cNvSpPr>
          <p:nvPr>
            <p:ph type="dt" sz="half" idx="10"/>
          </p:nvPr>
        </p:nvSpPr>
        <p:spPr>
          <a:xfrm>
            <a:off x="838200" y="6356350"/>
            <a:ext cx="2743200" cy="365125"/>
          </a:xfrm>
          <a:prstGeom prst="rect">
            <a:avLst/>
          </a:prstGeom>
        </p:spPr>
        <p:txBody>
          <a:bodyPr/>
          <a:lstStyle/>
          <a:p>
            <a:fld id="{9790A0A9-6AFA-7748-BADA-A1C9393ACE48}" type="datetimeFigureOut">
              <a:rPr lang="nl-NL" smtClean="0"/>
              <a:t>28-3-2025</a:t>
            </a:fld>
            <a:endParaRPr lang="nl-NL"/>
          </a:p>
        </p:txBody>
      </p:sp>
      <p:sp>
        <p:nvSpPr>
          <p:cNvPr id="4" name="Tijdelijke aanduiding voor voettekst 3">
            <a:extLst>
              <a:ext uri="{FF2B5EF4-FFF2-40B4-BE49-F238E27FC236}">
                <a16:creationId xmlns:a16="http://schemas.microsoft.com/office/drawing/2014/main" id="{662CCA82-7AAF-4F43-CCFC-C932A7B356DD}"/>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4E1B259E-788F-97C4-C49B-5D5799743067}"/>
              </a:ext>
            </a:extLst>
          </p:cNvPr>
          <p:cNvSpPr>
            <a:spLocks noGrp="1"/>
          </p:cNvSpPr>
          <p:nvPr>
            <p:ph type="sldNum" sz="quarter" idx="12"/>
          </p:nvPr>
        </p:nvSpPr>
        <p:spPr>
          <a:xfrm>
            <a:off x="8610600" y="6356350"/>
            <a:ext cx="2743200" cy="365125"/>
          </a:xfrm>
          <a:prstGeom prst="rect">
            <a:avLst/>
          </a:prstGeom>
        </p:spPr>
        <p:txBody>
          <a:bodyPr/>
          <a:lstStyle/>
          <a:p>
            <a:fld id="{5E416DFA-6735-514D-ADE5-2708813F3EE2}" type="slidenum">
              <a:rPr lang="nl-NL" smtClean="0"/>
              <a:t>‹nr.›</a:t>
            </a:fld>
            <a:endParaRPr lang="nl-NL"/>
          </a:p>
        </p:txBody>
      </p:sp>
    </p:spTree>
    <p:extLst>
      <p:ext uri="{BB962C8B-B14F-4D97-AF65-F5344CB8AC3E}">
        <p14:creationId xmlns:p14="http://schemas.microsoft.com/office/powerpoint/2010/main" val="281686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1A27-8E54-0747-ACFD-7373BAEA4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DD3C5F-4B36-294E-B03F-F5630457E1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9E7E9-9837-D949-BB46-2A178608D575}"/>
              </a:ext>
            </a:extLst>
          </p:cNvPr>
          <p:cNvSpPr>
            <a:spLocks noGrp="1"/>
          </p:cNvSpPr>
          <p:nvPr>
            <p:ph type="dt" sz="half" idx="10"/>
          </p:nvPr>
        </p:nvSpPr>
        <p:spPr/>
        <p:txBody>
          <a:bodyPr/>
          <a:lstStyle/>
          <a:p>
            <a:fld id="{D9D375C5-5263-47EE-8D13-FB0B53F55CEE}" type="datetime1">
              <a:rPr lang="en-US" smtClean="0"/>
              <a:t>3/28/2025</a:t>
            </a:fld>
            <a:endParaRPr lang="en-US"/>
          </a:p>
        </p:txBody>
      </p:sp>
      <p:sp>
        <p:nvSpPr>
          <p:cNvPr id="5" name="Footer Placeholder 4">
            <a:extLst>
              <a:ext uri="{FF2B5EF4-FFF2-40B4-BE49-F238E27FC236}">
                <a16:creationId xmlns:a16="http://schemas.microsoft.com/office/drawing/2014/main" id="{69D3E2A2-680C-8841-91B7-F5BB1544B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5E1B0-C711-0144-867D-40310CF91242}"/>
              </a:ext>
            </a:extLst>
          </p:cNvPr>
          <p:cNvSpPr>
            <a:spLocks noGrp="1"/>
          </p:cNvSpPr>
          <p:nvPr>
            <p:ph type="sldNum" sz="quarter" idx="12"/>
          </p:nvPr>
        </p:nvSpPr>
        <p:spPr/>
        <p:txBody>
          <a:bodyPr/>
          <a:lstStyle/>
          <a:p>
            <a:fld id="{4D0CB3C7-C6B5-D544-B0A9-B25577CE2FF7}" type="slidenum">
              <a:rPr lang="en-US" smtClean="0"/>
              <a:t>‹nr.›</a:t>
            </a:fld>
            <a:endParaRPr lang="en-US"/>
          </a:p>
        </p:txBody>
      </p:sp>
    </p:spTree>
    <p:extLst>
      <p:ext uri="{BB962C8B-B14F-4D97-AF65-F5344CB8AC3E}">
        <p14:creationId xmlns:p14="http://schemas.microsoft.com/office/powerpoint/2010/main" val="2865818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E7D581F-9E98-5C64-C48A-EC42250533E5}"/>
              </a:ext>
            </a:extLst>
          </p:cNvPr>
          <p:cNvSpPr>
            <a:spLocks noGrp="1"/>
          </p:cNvSpPr>
          <p:nvPr>
            <p:ph type="dt" sz="half" idx="10"/>
          </p:nvPr>
        </p:nvSpPr>
        <p:spPr>
          <a:xfrm>
            <a:off x="838200" y="6356350"/>
            <a:ext cx="2743200" cy="365125"/>
          </a:xfrm>
          <a:prstGeom prst="rect">
            <a:avLst/>
          </a:prstGeom>
        </p:spPr>
        <p:txBody>
          <a:bodyPr/>
          <a:lstStyle/>
          <a:p>
            <a:fld id="{9790A0A9-6AFA-7748-BADA-A1C9393ACE48}" type="datetimeFigureOut">
              <a:rPr lang="nl-NL" smtClean="0"/>
              <a:t>28-3-2025</a:t>
            </a:fld>
            <a:endParaRPr lang="nl-NL"/>
          </a:p>
        </p:txBody>
      </p:sp>
      <p:sp>
        <p:nvSpPr>
          <p:cNvPr id="3" name="Tijdelijke aanduiding voor voettekst 2">
            <a:extLst>
              <a:ext uri="{FF2B5EF4-FFF2-40B4-BE49-F238E27FC236}">
                <a16:creationId xmlns:a16="http://schemas.microsoft.com/office/drawing/2014/main" id="{DB82BAFF-B63D-4E2D-82F5-4A9A77AE881D}"/>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6F072B60-FC55-97EE-48B7-1F94A28A963B}"/>
              </a:ext>
            </a:extLst>
          </p:cNvPr>
          <p:cNvSpPr>
            <a:spLocks noGrp="1"/>
          </p:cNvSpPr>
          <p:nvPr>
            <p:ph type="sldNum" sz="quarter" idx="12"/>
          </p:nvPr>
        </p:nvSpPr>
        <p:spPr>
          <a:xfrm>
            <a:off x="8610600" y="6356350"/>
            <a:ext cx="2743200" cy="365125"/>
          </a:xfrm>
          <a:prstGeom prst="rect">
            <a:avLst/>
          </a:prstGeom>
        </p:spPr>
        <p:txBody>
          <a:bodyPr/>
          <a:lstStyle/>
          <a:p>
            <a:fld id="{5E416DFA-6735-514D-ADE5-2708813F3EE2}" type="slidenum">
              <a:rPr lang="nl-NL" smtClean="0"/>
              <a:t>‹nr.›</a:t>
            </a:fld>
            <a:endParaRPr lang="nl-NL"/>
          </a:p>
        </p:txBody>
      </p:sp>
    </p:spTree>
    <p:extLst>
      <p:ext uri="{BB962C8B-B14F-4D97-AF65-F5344CB8AC3E}">
        <p14:creationId xmlns:p14="http://schemas.microsoft.com/office/powerpoint/2010/main" val="4227189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68EB0B-52D4-55A1-4A44-3FBB7D42EC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978E880-4A60-BB4C-7AF9-70F90EE991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C1A113C-F873-0535-6145-BCC0AC4E9EE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F768666-D0F6-2820-DB02-2B4C3ADFF8D8}"/>
              </a:ext>
            </a:extLst>
          </p:cNvPr>
          <p:cNvSpPr>
            <a:spLocks noGrp="1"/>
          </p:cNvSpPr>
          <p:nvPr>
            <p:ph type="dt" sz="half" idx="10"/>
          </p:nvPr>
        </p:nvSpPr>
        <p:spPr>
          <a:xfrm>
            <a:off x="838200" y="6356350"/>
            <a:ext cx="2743200" cy="365125"/>
          </a:xfrm>
          <a:prstGeom prst="rect">
            <a:avLst/>
          </a:prstGeom>
        </p:spPr>
        <p:txBody>
          <a:bodyPr/>
          <a:lstStyle/>
          <a:p>
            <a:fld id="{9790A0A9-6AFA-7748-BADA-A1C9393ACE48}" type="datetimeFigureOut">
              <a:rPr lang="nl-NL" smtClean="0"/>
              <a:t>28-3-2025</a:t>
            </a:fld>
            <a:endParaRPr lang="nl-NL"/>
          </a:p>
        </p:txBody>
      </p:sp>
      <p:sp>
        <p:nvSpPr>
          <p:cNvPr id="6" name="Tijdelijke aanduiding voor voettekst 5">
            <a:extLst>
              <a:ext uri="{FF2B5EF4-FFF2-40B4-BE49-F238E27FC236}">
                <a16:creationId xmlns:a16="http://schemas.microsoft.com/office/drawing/2014/main" id="{97043EDF-EB3F-FA70-74C9-0AE33164300F}"/>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567DA0E0-0335-8B29-DF29-0FF5E148EB23}"/>
              </a:ext>
            </a:extLst>
          </p:cNvPr>
          <p:cNvSpPr>
            <a:spLocks noGrp="1"/>
          </p:cNvSpPr>
          <p:nvPr>
            <p:ph type="sldNum" sz="quarter" idx="12"/>
          </p:nvPr>
        </p:nvSpPr>
        <p:spPr>
          <a:xfrm>
            <a:off x="8610600" y="6356350"/>
            <a:ext cx="2743200" cy="365125"/>
          </a:xfrm>
          <a:prstGeom prst="rect">
            <a:avLst/>
          </a:prstGeom>
        </p:spPr>
        <p:txBody>
          <a:bodyPr/>
          <a:lstStyle/>
          <a:p>
            <a:fld id="{5E416DFA-6735-514D-ADE5-2708813F3EE2}" type="slidenum">
              <a:rPr lang="nl-NL" smtClean="0"/>
              <a:t>‹nr.›</a:t>
            </a:fld>
            <a:endParaRPr lang="nl-NL"/>
          </a:p>
        </p:txBody>
      </p:sp>
    </p:spTree>
    <p:extLst>
      <p:ext uri="{BB962C8B-B14F-4D97-AF65-F5344CB8AC3E}">
        <p14:creationId xmlns:p14="http://schemas.microsoft.com/office/powerpoint/2010/main" val="2340302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0B23-2AFA-960B-65F2-C08267F3DA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CC15C55-AF51-9354-1352-F3BFA58E5C1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BC9B7FF-DEF2-6B31-F2CA-4C003814D8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996ADB-4B8C-4D17-26EF-CA775F0C3089}"/>
              </a:ext>
            </a:extLst>
          </p:cNvPr>
          <p:cNvSpPr>
            <a:spLocks noGrp="1"/>
          </p:cNvSpPr>
          <p:nvPr>
            <p:ph type="dt" sz="half" idx="10"/>
          </p:nvPr>
        </p:nvSpPr>
        <p:spPr>
          <a:xfrm>
            <a:off x="838200" y="6356350"/>
            <a:ext cx="2743200" cy="365125"/>
          </a:xfrm>
          <a:prstGeom prst="rect">
            <a:avLst/>
          </a:prstGeom>
        </p:spPr>
        <p:txBody>
          <a:bodyPr/>
          <a:lstStyle/>
          <a:p>
            <a:fld id="{9790A0A9-6AFA-7748-BADA-A1C9393ACE48}" type="datetimeFigureOut">
              <a:rPr lang="nl-NL" smtClean="0"/>
              <a:t>28-3-2025</a:t>
            </a:fld>
            <a:endParaRPr lang="nl-NL"/>
          </a:p>
        </p:txBody>
      </p:sp>
      <p:sp>
        <p:nvSpPr>
          <p:cNvPr id="6" name="Tijdelijke aanduiding voor voettekst 5">
            <a:extLst>
              <a:ext uri="{FF2B5EF4-FFF2-40B4-BE49-F238E27FC236}">
                <a16:creationId xmlns:a16="http://schemas.microsoft.com/office/drawing/2014/main" id="{5FAE8C54-CE7E-3EC2-FC69-B3B84FA7388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B6E142A4-D6C0-4B1E-F409-07EC12A9CC0E}"/>
              </a:ext>
            </a:extLst>
          </p:cNvPr>
          <p:cNvSpPr>
            <a:spLocks noGrp="1"/>
          </p:cNvSpPr>
          <p:nvPr>
            <p:ph type="sldNum" sz="quarter" idx="12"/>
          </p:nvPr>
        </p:nvSpPr>
        <p:spPr>
          <a:xfrm>
            <a:off x="8610600" y="6356350"/>
            <a:ext cx="2743200" cy="365125"/>
          </a:xfrm>
          <a:prstGeom prst="rect">
            <a:avLst/>
          </a:prstGeom>
        </p:spPr>
        <p:txBody>
          <a:bodyPr/>
          <a:lstStyle/>
          <a:p>
            <a:fld id="{5E416DFA-6735-514D-ADE5-2708813F3EE2}" type="slidenum">
              <a:rPr lang="nl-NL" smtClean="0"/>
              <a:t>‹nr.›</a:t>
            </a:fld>
            <a:endParaRPr lang="nl-NL"/>
          </a:p>
        </p:txBody>
      </p:sp>
    </p:spTree>
    <p:extLst>
      <p:ext uri="{BB962C8B-B14F-4D97-AF65-F5344CB8AC3E}">
        <p14:creationId xmlns:p14="http://schemas.microsoft.com/office/powerpoint/2010/main" val="212878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87DB4-093B-CBE5-9B30-123ABAC14273}"/>
              </a:ext>
            </a:extLst>
          </p:cNvPr>
          <p:cNvSpPr>
            <a:spLocks noGrp="1"/>
          </p:cNvSpPr>
          <p:nvPr>
            <p:ph type="title"/>
          </p:nvPr>
        </p:nvSpPr>
        <p:spPr>
          <a:xfrm>
            <a:off x="838200" y="365125"/>
            <a:ext cx="10515600" cy="1325563"/>
          </a:xfrm>
          <a:prstGeom prst="rect">
            <a:avLst/>
          </a:prstGeom>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4BFD604-D3BB-7709-E9E4-F2290DD44B14}"/>
              </a:ext>
            </a:extLst>
          </p:cNvPr>
          <p:cNvSpPr>
            <a:spLocks noGrp="1"/>
          </p:cNvSpPr>
          <p:nvPr>
            <p:ph type="body" orient="vert" idx="1"/>
          </p:nvPr>
        </p:nvSpPr>
        <p:spPr>
          <a:xfrm>
            <a:off x="838200" y="1825625"/>
            <a:ext cx="10515600" cy="43513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CDCE27-59E6-28D1-A649-A7AD0AD75BCE}"/>
              </a:ext>
            </a:extLst>
          </p:cNvPr>
          <p:cNvSpPr>
            <a:spLocks noGrp="1"/>
          </p:cNvSpPr>
          <p:nvPr>
            <p:ph type="dt" sz="half" idx="10"/>
          </p:nvPr>
        </p:nvSpPr>
        <p:spPr>
          <a:xfrm>
            <a:off x="838200" y="6356350"/>
            <a:ext cx="2743200" cy="365125"/>
          </a:xfrm>
          <a:prstGeom prst="rect">
            <a:avLst/>
          </a:prstGeom>
        </p:spPr>
        <p:txBody>
          <a:bodyPr/>
          <a:lstStyle/>
          <a:p>
            <a:fld id="{9790A0A9-6AFA-7748-BADA-A1C9393ACE48}" type="datetimeFigureOut">
              <a:rPr lang="nl-NL" smtClean="0"/>
              <a:t>28-3-2025</a:t>
            </a:fld>
            <a:endParaRPr lang="nl-NL"/>
          </a:p>
        </p:txBody>
      </p:sp>
      <p:sp>
        <p:nvSpPr>
          <p:cNvPr id="5" name="Tijdelijke aanduiding voor voettekst 4">
            <a:extLst>
              <a:ext uri="{FF2B5EF4-FFF2-40B4-BE49-F238E27FC236}">
                <a16:creationId xmlns:a16="http://schemas.microsoft.com/office/drawing/2014/main" id="{2C680C29-53F5-604F-527D-2958D3778F6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A52F8DBE-53C2-F989-2E3A-CA28F2D83237}"/>
              </a:ext>
            </a:extLst>
          </p:cNvPr>
          <p:cNvSpPr>
            <a:spLocks noGrp="1"/>
          </p:cNvSpPr>
          <p:nvPr>
            <p:ph type="sldNum" sz="quarter" idx="12"/>
          </p:nvPr>
        </p:nvSpPr>
        <p:spPr>
          <a:xfrm>
            <a:off x="8610600" y="6356350"/>
            <a:ext cx="2743200" cy="365125"/>
          </a:xfrm>
          <a:prstGeom prst="rect">
            <a:avLst/>
          </a:prstGeom>
        </p:spPr>
        <p:txBody>
          <a:bodyPr/>
          <a:lstStyle/>
          <a:p>
            <a:fld id="{5E416DFA-6735-514D-ADE5-2708813F3EE2}" type="slidenum">
              <a:rPr lang="nl-NL" smtClean="0"/>
              <a:t>‹nr.›</a:t>
            </a:fld>
            <a:endParaRPr lang="nl-NL"/>
          </a:p>
        </p:txBody>
      </p:sp>
    </p:spTree>
    <p:extLst>
      <p:ext uri="{BB962C8B-B14F-4D97-AF65-F5344CB8AC3E}">
        <p14:creationId xmlns:p14="http://schemas.microsoft.com/office/powerpoint/2010/main" val="3075352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9A4B4BD-DF60-EF34-44BD-CFF7B8A770B0}"/>
              </a:ext>
            </a:extLst>
          </p:cNvPr>
          <p:cNvSpPr>
            <a:spLocks noGrp="1"/>
          </p:cNvSpPr>
          <p:nvPr>
            <p:ph type="title" orient="vert"/>
          </p:nvPr>
        </p:nvSpPr>
        <p:spPr>
          <a:xfrm>
            <a:off x="8724900" y="365125"/>
            <a:ext cx="2628900" cy="5811838"/>
          </a:xfrm>
          <a:prstGeom prst="rect">
            <a:avLst/>
          </a:prstGeo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BF07E5F-7D58-C0D1-6ED2-99DB3769B8D1}"/>
              </a:ext>
            </a:extLst>
          </p:cNvPr>
          <p:cNvSpPr>
            <a:spLocks noGrp="1"/>
          </p:cNvSpPr>
          <p:nvPr>
            <p:ph type="body" orient="vert" idx="1"/>
          </p:nvPr>
        </p:nvSpPr>
        <p:spPr>
          <a:xfrm>
            <a:off x="838200" y="365125"/>
            <a:ext cx="7734300" cy="5811838"/>
          </a:xfrm>
          <a:prstGeom prst="rect">
            <a:avLst/>
          </a:prstGeo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2854813-1246-D9D5-FD11-913B89D2C19A}"/>
              </a:ext>
            </a:extLst>
          </p:cNvPr>
          <p:cNvSpPr>
            <a:spLocks noGrp="1"/>
          </p:cNvSpPr>
          <p:nvPr>
            <p:ph type="dt" sz="half" idx="10"/>
          </p:nvPr>
        </p:nvSpPr>
        <p:spPr>
          <a:xfrm>
            <a:off x="838200" y="6356350"/>
            <a:ext cx="2743200" cy="365125"/>
          </a:xfrm>
          <a:prstGeom prst="rect">
            <a:avLst/>
          </a:prstGeom>
        </p:spPr>
        <p:txBody>
          <a:bodyPr/>
          <a:lstStyle/>
          <a:p>
            <a:fld id="{9790A0A9-6AFA-7748-BADA-A1C9393ACE48}" type="datetimeFigureOut">
              <a:rPr lang="nl-NL" smtClean="0"/>
              <a:t>28-3-2025</a:t>
            </a:fld>
            <a:endParaRPr lang="nl-NL"/>
          </a:p>
        </p:txBody>
      </p:sp>
      <p:sp>
        <p:nvSpPr>
          <p:cNvPr id="5" name="Tijdelijke aanduiding voor voettekst 4">
            <a:extLst>
              <a:ext uri="{FF2B5EF4-FFF2-40B4-BE49-F238E27FC236}">
                <a16:creationId xmlns:a16="http://schemas.microsoft.com/office/drawing/2014/main" id="{0BFA95CB-AB15-6C64-BC57-D34ADCE23CE8}"/>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6F671563-B42D-7AF2-CA9D-F3D56E301C0A}"/>
              </a:ext>
            </a:extLst>
          </p:cNvPr>
          <p:cNvSpPr>
            <a:spLocks noGrp="1"/>
          </p:cNvSpPr>
          <p:nvPr>
            <p:ph type="sldNum" sz="quarter" idx="12"/>
          </p:nvPr>
        </p:nvSpPr>
        <p:spPr>
          <a:xfrm>
            <a:off x="8610600" y="6356350"/>
            <a:ext cx="2743200" cy="365125"/>
          </a:xfrm>
          <a:prstGeom prst="rect">
            <a:avLst/>
          </a:prstGeom>
        </p:spPr>
        <p:txBody>
          <a:bodyPr/>
          <a:lstStyle/>
          <a:p>
            <a:fld id="{5E416DFA-6735-514D-ADE5-2708813F3EE2}" type="slidenum">
              <a:rPr lang="nl-NL" smtClean="0"/>
              <a:t>‹nr.›</a:t>
            </a:fld>
            <a:endParaRPr lang="nl-NL"/>
          </a:p>
        </p:txBody>
      </p:sp>
    </p:spTree>
    <p:extLst>
      <p:ext uri="{BB962C8B-B14F-4D97-AF65-F5344CB8AC3E}">
        <p14:creationId xmlns:p14="http://schemas.microsoft.com/office/powerpoint/2010/main" val="127973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3ACF8-2BDD-2741-B39C-D916B4F081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10F749-5005-1741-803C-78176B28DF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FC50B2-2DD9-9D4A-920E-DC7031C7B2C2}"/>
              </a:ext>
            </a:extLst>
          </p:cNvPr>
          <p:cNvSpPr>
            <a:spLocks noGrp="1"/>
          </p:cNvSpPr>
          <p:nvPr>
            <p:ph type="dt" sz="half" idx="10"/>
          </p:nvPr>
        </p:nvSpPr>
        <p:spPr/>
        <p:txBody>
          <a:bodyPr/>
          <a:lstStyle/>
          <a:p>
            <a:fld id="{AD1145F4-DD66-4002-92A0-BD62D4775AF0}" type="datetime1">
              <a:rPr lang="en-US" smtClean="0"/>
              <a:t>3/28/2025</a:t>
            </a:fld>
            <a:endParaRPr lang="en-US"/>
          </a:p>
        </p:txBody>
      </p:sp>
      <p:sp>
        <p:nvSpPr>
          <p:cNvPr id="5" name="Footer Placeholder 4">
            <a:extLst>
              <a:ext uri="{FF2B5EF4-FFF2-40B4-BE49-F238E27FC236}">
                <a16:creationId xmlns:a16="http://schemas.microsoft.com/office/drawing/2014/main" id="{2F1D18E3-0408-2741-A9A6-9FF270D7E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FC201-812D-3046-B117-7395B3A13CA0}"/>
              </a:ext>
            </a:extLst>
          </p:cNvPr>
          <p:cNvSpPr>
            <a:spLocks noGrp="1"/>
          </p:cNvSpPr>
          <p:nvPr>
            <p:ph type="sldNum" sz="quarter" idx="12"/>
          </p:nvPr>
        </p:nvSpPr>
        <p:spPr/>
        <p:txBody>
          <a:bodyPr/>
          <a:lstStyle/>
          <a:p>
            <a:fld id="{4D0CB3C7-C6B5-D544-B0A9-B25577CE2FF7}" type="slidenum">
              <a:rPr lang="en-US" smtClean="0"/>
              <a:t>‹nr.›</a:t>
            </a:fld>
            <a:endParaRPr lang="en-US"/>
          </a:p>
        </p:txBody>
      </p:sp>
    </p:spTree>
    <p:extLst>
      <p:ext uri="{BB962C8B-B14F-4D97-AF65-F5344CB8AC3E}">
        <p14:creationId xmlns:p14="http://schemas.microsoft.com/office/powerpoint/2010/main" val="985491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2496-7118-934E-92F9-D5F8472A9B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A4171-ECD9-E34C-A886-5CF049A440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C8A749-9647-1A46-BC1C-1540BA4EA0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ED761F-C3E8-F140-A5B6-A3495F52FF5C}"/>
              </a:ext>
            </a:extLst>
          </p:cNvPr>
          <p:cNvSpPr>
            <a:spLocks noGrp="1"/>
          </p:cNvSpPr>
          <p:nvPr>
            <p:ph type="dt" sz="half" idx="10"/>
          </p:nvPr>
        </p:nvSpPr>
        <p:spPr/>
        <p:txBody>
          <a:bodyPr/>
          <a:lstStyle/>
          <a:p>
            <a:fld id="{8B350F3C-FA20-42A4-B726-D687B9933E55}" type="datetime1">
              <a:rPr lang="en-US" smtClean="0"/>
              <a:t>3/28/2025</a:t>
            </a:fld>
            <a:endParaRPr lang="en-US"/>
          </a:p>
        </p:txBody>
      </p:sp>
      <p:sp>
        <p:nvSpPr>
          <p:cNvPr id="6" name="Footer Placeholder 5">
            <a:extLst>
              <a:ext uri="{FF2B5EF4-FFF2-40B4-BE49-F238E27FC236}">
                <a16:creationId xmlns:a16="http://schemas.microsoft.com/office/drawing/2014/main" id="{DABB3BA1-3C01-3D43-A295-60049A1462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C74AF-DD8F-9343-9CA4-D56B1513F154}"/>
              </a:ext>
            </a:extLst>
          </p:cNvPr>
          <p:cNvSpPr>
            <a:spLocks noGrp="1"/>
          </p:cNvSpPr>
          <p:nvPr>
            <p:ph type="sldNum" sz="quarter" idx="12"/>
          </p:nvPr>
        </p:nvSpPr>
        <p:spPr/>
        <p:txBody>
          <a:bodyPr/>
          <a:lstStyle/>
          <a:p>
            <a:fld id="{4D0CB3C7-C6B5-D544-B0A9-B25577CE2FF7}" type="slidenum">
              <a:rPr lang="en-US" smtClean="0"/>
              <a:t>‹nr.›</a:t>
            </a:fld>
            <a:endParaRPr lang="en-US"/>
          </a:p>
        </p:txBody>
      </p:sp>
    </p:spTree>
    <p:extLst>
      <p:ext uri="{BB962C8B-B14F-4D97-AF65-F5344CB8AC3E}">
        <p14:creationId xmlns:p14="http://schemas.microsoft.com/office/powerpoint/2010/main" val="2493328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12CA-91B6-184B-AB49-6371063D51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88DCB9-29EF-CA4F-9524-4F92AC3E39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C92F61-F949-C94B-A0C2-A99DA3103F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699E3-8D1A-DF47-97E9-6064005489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E2AA34-3A66-2147-B220-C851D8CB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398C1E-B5FA-9F43-87DF-F88896F192A3}"/>
              </a:ext>
            </a:extLst>
          </p:cNvPr>
          <p:cNvSpPr>
            <a:spLocks noGrp="1"/>
          </p:cNvSpPr>
          <p:nvPr>
            <p:ph type="dt" sz="half" idx="10"/>
          </p:nvPr>
        </p:nvSpPr>
        <p:spPr/>
        <p:txBody>
          <a:bodyPr/>
          <a:lstStyle/>
          <a:p>
            <a:fld id="{B3160CA0-C2D8-4EE5-AD03-F0DCAE47F139}" type="datetime1">
              <a:rPr lang="en-US" smtClean="0"/>
              <a:t>3/28/2025</a:t>
            </a:fld>
            <a:endParaRPr lang="en-US"/>
          </a:p>
        </p:txBody>
      </p:sp>
      <p:sp>
        <p:nvSpPr>
          <p:cNvPr id="8" name="Footer Placeholder 7">
            <a:extLst>
              <a:ext uri="{FF2B5EF4-FFF2-40B4-BE49-F238E27FC236}">
                <a16:creationId xmlns:a16="http://schemas.microsoft.com/office/drawing/2014/main" id="{8394B0C1-BD95-A24F-B88F-8E8F0D9338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728AAC-A3AB-4448-A359-68F0CE1A9384}"/>
              </a:ext>
            </a:extLst>
          </p:cNvPr>
          <p:cNvSpPr>
            <a:spLocks noGrp="1"/>
          </p:cNvSpPr>
          <p:nvPr>
            <p:ph type="sldNum" sz="quarter" idx="12"/>
          </p:nvPr>
        </p:nvSpPr>
        <p:spPr/>
        <p:txBody>
          <a:bodyPr/>
          <a:lstStyle/>
          <a:p>
            <a:fld id="{4D0CB3C7-C6B5-D544-B0A9-B25577CE2FF7}" type="slidenum">
              <a:rPr lang="en-US" smtClean="0"/>
              <a:t>‹nr.›</a:t>
            </a:fld>
            <a:endParaRPr lang="en-US"/>
          </a:p>
        </p:txBody>
      </p:sp>
    </p:spTree>
    <p:extLst>
      <p:ext uri="{BB962C8B-B14F-4D97-AF65-F5344CB8AC3E}">
        <p14:creationId xmlns:p14="http://schemas.microsoft.com/office/powerpoint/2010/main" val="2538156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42ED-8880-EB41-882E-2815ED4479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955229-996E-D04B-9BD4-DDB8711AA354}"/>
              </a:ext>
            </a:extLst>
          </p:cNvPr>
          <p:cNvSpPr>
            <a:spLocks noGrp="1"/>
          </p:cNvSpPr>
          <p:nvPr>
            <p:ph type="dt" sz="half" idx="10"/>
          </p:nvPr>
        </p:nvSpPr>
        <p:spPr/>
        <p:txBody>
          <a:bodyPr/>
          <a:lstStyle/>
          <a:p>
            <a:fld id="{CAC0AFBE-9CF1-4B5C-8AC6-3ED473544583}" type="datetime1">
              <a:rPr lang="en-US" smtClean="0"/>
              <a:t>3/28/2025</a:t>
            </a:fld>
            <a:endParaRPr lang="en-US"/>
          </a:p>
        </p:txBody>
      </p:sp>
      <p:sp>
        <p:nvSpPr>
          <p:cNvPr id="4" name="Footer Placeholder 3">
            <a:extLst>
              <a:ext uri="{FF2B5EF4-FFF2-40B4-BE49-F238E27FC236}">
                <a16:creationId xmlns:a16="http://schemas.microsoft.com/office/drawing/2014/main" id="{4EEE4CF4-4B83-9447-804D-3013A5060D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21A0E4-0BAE-6043-9F0B-48EAB306976C}"/>
              </a:ext>
            </a:extLst>
          </p:cNvPr>
          <p:cNvSpPr>
            <a:spLocks noGrp="1"/>
          </p:cNvSpPr>
          <p:nvPr>
            <p:ph type="sldNum" sz="quarter" idx="12"/>
          </p:nvPr>
        </p:nvSpPr>
        <p:spPr/>
        <p:txBody>
          <a:bodyPr/>
          <a:lstStyle/>
          <a:p>
            <a:fld id="{4D0CB3C7-C6B5-D544-B0A9-B25577CE2FF7}" type="slidenum">
              <a:rPr lang="en-US" smtClean="0"/>
              <a:t>‹nr.›</a:t>
            </a:fld>
            <a:endParaRPr lang="en-US"/>
          </a:p>
        </p:txBody>
      </p:sp>
    </p:spTree>
    <p:extLst>
      <p:ext uri="{BB962C8B-B14F-4D97-AF65-F5344CB8AC3E}">
        <p14:creationId xmlns:p14="http://schemas.microsoft.com/office/powerpoint/2010/main" val="264235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86703B-A2B9-7D4A-AF99-A2E7C5B0DE22}"/>
              </a:ext>
            </a:extLst>
          </p:cNvPr>
          <p:cNvSpPr>
            <a:spLocks noGrp="1"/>
          </p:cNvSpPr>
          <p:nvPr>
            <p:ph type="dt" sz="half" idx="10"/>
          </p:nvPr>
        </p:nvSpPr>
        <p:spPr/>
        <p:txBody>
          <a:bodyPr/>
          <a:lstStyle/>
          <a:p>
            <a:fld id="{082E974A-2245-4C1B-AF35-EDC51B14989B}" type="datetime1">
              <a:rPr lang="en-US" smtClean="0"/>
              <a:t>3/28/2025</a:t>
            </a:fld>
            <a:endParaRPr lang="en-US"/>
          </a:p>
        </p:txBody>
      </p:sp>
      <p:sp>
        <p:nvSpPr>
          <p:cNvPr id="3" name="Footer Placeholder 2">
            <a:extLst>
              <a:ext uri="{FF2B5EF4-FFF2-40B4-BE49-F238E27FC236}">
                <a16:creationId xmlns:a16="http://schemas.microsoft.com/office/drawing/2014/main" id="{964A4E00-CB6B-6D41-BCAB-4465DAB3C0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034327-9A8A-A04C-AD7B-468A3607ECFF}"/>
              </a:ext>
            </a:extLst>
          </p:cNvPr>
          <p:cNvSpPr>
            <a:spLocks noGrp="1"/>
          </p:cNvSpPr>
          <p:nvPr>
            <p:ph type="sldNum" sz="quarter" idx="12"/>
          </p:nvPr>
        </p:nvSpPr>
        <p:spPr/>
        <p:txBody>
          <a:bodyPr/>
          <a:lstStyle/>
          <a:p>
            <a:fld id="{4D0CB3C7-C6B5-D544-B0A9-B25577CE2FF7}" type="slidenum">
              <a:rPr lang="en-US" smtClean="0"/>
              <a:t>‹nr.›</a:t>
            </a:fld>
            <a:endParaRPr lang="en-US"/>
          </a:p>
        </p:txBody>
      </p:sp>
    </p:spTree>
    <p:extLst>
      <p:ext uri="{BB962C8B-B14F-4D97-AF65-F5344CB8AC3E}">
        <p14:creationId xmlns:p14="http://schemas.microsoft.com/office/powerpoint/2010/main" val="3638695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655D5356-1EA7-D573-C8C2-2B7783569179}"/>
              </a:ext>
            </a:extLst>
          </p:cNvPr>
          <p:cNvSpPr/>
          <p:nvPr userDrawn="1"/>
        </p:nvSpPr>
        <p:spPr>
          <a:xfrm>
            <a:off x="124691" y="6123709"/>
            <a:ext cx="1357745" cy="5957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D00B29E7-757B-618A-8312-764E60693FE3}"/>
              </a:ext>
            </a:extLst>
          </p:cNvPr>
          <p:cNvSpPr/>
          <p:nvPr userDrawn="1"/>
        </p:nvSpPr>
        <p:spPr>
          <a:xfrm>
            <a:off x="10709564" y="6123709"/>
            <a:ext cx="1357745" cy="5957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91277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86703B-A2B9-7D4A-AF99-A2E7C5B0DE22}"/>
              </a:ext>
            </a:extLst>
          </p:cNvPr>
          <p:cNvSpPr>
            <a:spLocks noGrp="1"/>
          </p:cNvSpPr>
          <p:nvPr>
            <p:ph type="dt" sz="half" idx="10"/>
          </p:nvPr>
        </p:nvSpPr>
        <p:spPr/>
        <p:txBody>
          <a:bodyPr/>
          <a:lstStyle/>
          <a:p>
            <a:fld id="{D6FE94A9-2773-4FCA-8812-33172CB6599E}" type="datetime1">
              <a:rPr lang="en-US" smtClean="0"/>
              <a:t>3/28/2025</a:t>
            </a:fld>
            <a:endParaRPr lang="en-US"/>
          </a:p>
        </p:txBody>
      </p:sp>
      <p:sp>
        <p:nvSpPr>
          <p:cNvPr id="3" name="Footer Placeholder 2">
            <a:extLst>
              <a:ext uri="{FF2B5EF4-FFF2-40B4-BE49-F238E27FC236}">
                <a16:creationId xmlns:a16="http://schemas.microsoft.com/office/drawing/2014/main" id="{964A4E00-CB6B-6D41-BCAB-4465DAB3C0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034327-9A8A-A04C-AD7B-468A3607ECFF}"/>
              </a:ext>
            </a:extLst>
          </p:cNvPr>
          <p:cNvSpPr>
            <a:spLocks noGrp="1"/>
          </p:cNvSpPr>
          <p:nvPr>
            <p:ph type="sldNum" sz="quarter" idx="12"/>
          </p:nvPr>
        </p:nvSpPr>
        <p:spPr/>
        <p:txBody>
          <a:bodyPr/>
          <a:lstStyle/>
          <a:p>
            <a:fld id="{4D0CB3C7-C6B5-D544-B0A9-B25577CE2FF7}" type="slidenum">
              <a:rPr lang="en-US" smtClean="0"/>
              <a:t>‹nr.›</a:t>
            </a:fld>
            <a:endParaRPr lang="en-US"/>
          </a:p>
        </p:txBody>
      </p:sp>
      <p:sp>
        <p:nvSpPr>
          <p:cNvPr id="5" name="Rectangle 4">
            <a:extLst>
              <a:ext uri="{FF2B5EF4-FFF2-40B4-BE49-F238E27FC236}">
                <a16:creationId xmlns:a16="http://schemas.microsoft.com/office/drawing/2014/main" id="{E42E6F0C-33E0-4F5A-A4A7-0D1D8F370926}"/>
              </a:ext>
            </a:extLst>
          </p:cNvPr>
          <p:cNvSpPr/>
          <p:nvPr userDrawn="1"/>
        </p:nvSpPr>
        <p:spPr>
          <a:xfrm>
            <a:off x="0" y="0"/>
            <a:ext cx="12192000" cy="6858000"/>
          </a:xfrm>
          <a:prstGeom prst="rect">
            <a:avLst/>
          </a:prstGeom>
          <a:solidFill>
            <a:srgbClr val="370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8957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696806-0FE2-0A42-AE37-3B03F13238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26F6A8-7990-0E4B-ACED-509B5C9A8D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D8DBE-850D-E545-81ED-84FB9980A8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C14D0-4AEA-42EE-B2B4-35A4182C2562}" type="datetime1">
              <a:rPr lang="en-US" smtClean="0"/>
              <a:t>3/28/2025</a:t>
            </a:fld>
            <a:endParaRPr lang="en-US"/>
          </a:p>
        </p:txBody>
      </p:sp>
      <p:sp>
        <p:nvSpPr>
          <p:cNvPr id="5" name="Footer Placeholder 4">
            <a:extLst>
              <a:ext uri="{FF2B5EF4-FFF2-40B4-BE49-F238E27FC236}">
                <a16:creationId xmlns:a16="http://schemas.microsoft.com/office/drawing/2014/main" id="{C1ED1E81-218E-7B4B-969A-CBAB95B70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414C18-72A3-2F41-A000-1DEB9453A531}"/>
              </a:ext>
            </a:extLst>
          </p:cNvPr>
          <p:cNvSpPr>
            <a:spLocks noGrp="1"/>
          </p:cNvSpPr>
          <p:nvPr>
            <p:ph type="sldNum" sz="quarter" idx="4"/>
          </p:nvPr>
        </p:nvSpPr>
        <p:spPr>
          <a:xfrm>
            <a:off x="9153302" y="231261"/>
            <a:ext cx="2743200" cy="365125"/>
          </a:xfrm>
          <a:prstGeom prst="rect">
            <a:avLst/>
          </a:prstGeom>
        </p:spPr>
        <p:txBody>
          <a:bodyPr vert="horz" lIns="91440" tIns="45720" rIns="91440" bIns="45720" rtlCol="0" anchor="ctr"/>
          <a:lstStyle>
            <a:lvl1pPr algn="r">
              <a:defRPr sz="2800">
                <a:solidFill>
                  <a:schemeClr val="bg1">
                    <a:lumMod val="85000"/>
                  </a:schemeClr>
                </a:solidFill>
                <a:latin typeface="Arial" panose="020B0604020202020204" pitchFamily="34" charset="0"/>
                <a:cs typeface="Arial" panose="020B0604020202020204" pitchFamily="34" charset="0"/>
              </a:defRPr>
            </a:lvl1pPr>
          </a:lstStyle>
          <a:p>
            <a:fld id="{4D0CB3C7-C6B5-D544-B0A9-B25577CE2FF7}" type="slidenum">
              <a:rPr lang="en-US" smtClean="0"/>
              <a:pPr/>
              <a:t>‹nr.›</a:t>
            </a:fld>
            <a:endParaRPr lang="en-US"/>
          </a:p>
        </p:txBody>
      </p:sp>
      <p:pic>
        <p:nvPicPr>
          <p:cNvPr id="8" name="Graphic 52">
            <a:extLst>
              <a:ext uri="{FF2B5EF4-FFF2-40B4-BE49-F238E27FC236}">
                <a16:creationId xmlns:a16="http://schemas.microsoft.com/office/drawing/2014/main" id="{141B6399-626F-4A62-850C-36B9D5F4F4E2}"/>
              </a:ext>
            </a:extLst>
          </p:cNvPr>
          <p:cNvPicPr>
            <a:picLocks noChangeAspect="1"/>
          </p:cNvPicPr>
          <p:nvPr userDrawn="1"/>
        </p:nvPicPr>
        <p:blipFill rotWithShape="1">
          <a:blip r:embed="rId15">
            <a:extLst>
              <a:ext uri="{96DAC541-7B7A-43D3-8B79-37D633B846F1}">
                <asvg:svgBlip xmlns:asvg="http://schemas.microsoft.com/office/drawing/2016/SVG/main" r:embed="rId16"/>
              </a:ext>
            </a:extLst>
          </a:blip>
          <a:srcRect r="62914"/>
          <a:stretch/>
        </p:blipFill>
        <p:spPr>
          <a:xfrm>
            <a:off x="243587" y="6245926"/>
            <a:ext cx="394431" cy="393516"/>
          </a:xfrm>
          <a:prstGeom prst="rect">
            <a:avLst/>
          </a:prstGeom>
        </p:spPr>
      </p:pic>
      <p:cxnSp>
        <p:nvCxnSpPr>
          <p:cNvPr id="12" name="Straight Connector 11">
            <a:extLst>
              <a:ext uri="{FF2B5EF4-FFF2-40B4-BE49-F238E27FC236}">
                <a16:creationId xmlns:a16="http://schemas.microsoft.com/office/drawing/2014/main" id="{B5DBFDBA-D7C9-49C3-9777-CFC8DC9F0858}"/>
              </a:ext>
            </a:extLst>
          </p:cNvPr>
          <p:cNvCxnSpPr/>
          <p:nvPr userDrawn="1"/>
        </p:nvCxnSpPr>
        <p:spPr>
          <a:xfrm>
            <a:off x="11745659" y="6432636"/>
            <a:ext cx="213106" cy="0"/>
          </a:xfrm>
          <a:prstGeom prst="line">
            <a:avLst/>
          </a:prstGeom>
          <a:ln>
            <a:solidFill>
              <a:srgbClr val="37006C"/>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17"/>
          <a:stretch>
            <a:fillRect/>
          </a:stretch>
        </p:blipFill>
        <p:spPr>
          <a:xfrm>
            <a:off x="740377" y="6269684"/>
            <a:ext cx="493770" cy="346000"/>
          </a:xfrm>
          <a:prstGeom prst="rect">
            <a:avLst/>
          </a:prstGeom>
        </p:spPr>
      </p:pic>
    </p:spTree>
    <p:extLst>
      <p:ext uri="{BB962C8B-B14F-4D97-AF65-F5344CB8AC3E}">
        <p14:creationId xmlns:p14="http://schemas.microsoft.com/office/powerpoint/2010/main" val="3030144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3" r:id="rId8"/>
    <p:sldLayoutId id="2147483660" r:id="rId9"/>
    <p:sldLayoutId id="2147483656" r:id="rId10"/>
    <p:sldLayoutId id="2147483657" r:id="rId11"/>
    <p:sldLayoutId id="2147483658" r:id="rId12"/>
    <p:sldLayoutId id="2147483659" r:id="rId1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3834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schermopname, kleding, tekenfilm&#10;&#10;Door AI gegenereerde inhoud is mogelijk onjuist.">
            <a:extLst>
              <a:ext uri="{FF2B5EF4-FFF2-40B4-BE49-F238E27FC236}">
                <a16:creationId xmlns:a16="http://schemas.microsoft.com/office/drawing/2014/main" id="{2FEF7B6A-2C14-2F8B-9412-2AF423D43D4D}"/>
              </a:ext>
            </a:extLst>
          </p:cNvPr>
          <p:cNvPicPr>
            <a:picLocks noChangeAspect="1"/>
          </p:cNvPicPr>
          <p:nvPr/>
        </p:nvPicPr>
        <p:blipFill>
          <a:blip r:embed="rId3"/>
          <a:stretch>
            <a:fillRect/>
          </a:stretch>
        </p:blipFill>
        <p:spPr>
          <a:xfrm>
            <a:off x="0" y="0"/>
            <a:ext cx="12192000" cy="6858000"/>
          </a:xfrm>
          <a:prstGeom prst="rect">
            <a:avLst/>
          </a:prstGeom>
        </p:spPr>
      </p:pic>
      <p:sp>
        <p:nvSpPr>
          <p:cNvPr id="2" name="Tekstvak 1">
            <a:extLst>
              <a:ext uri="{FF2B5EF4-FFF2-40B4-BE49-F238E27FC236}">
                <a16:creationId xmlns:a16="http://schemas.microsoft.com/office/drawing/2014/main" id="{DE7D8411-6F55-E765-4CFF-342FD53D705A}"/>
              </a:ext>
            </a:extLst>
          </p:cNvPr>
          <p:cNvSpPr txBox="1"/>
          <p:nvPr/>
        </p:nvSpPr>
        <p:spPr>
          <a:xfrm>
            <a:off x="356828" y="5888504"/>
            <a:ext cx="7039862" cy="969496"/>
          </a:xfrm>
          <a:prstGeom prst="rect">
            <a:avLst/>
          </a:prstGeom>
          <a:noFill/>
        </p:spPr>
        <p:txBody>
          <a:bodyPr wrap="square" rtlCol="0">
            <a:spAutoFit/>
          </a:bodyPr>
          <a:lstStyle/>
          <a:p>
            <a:endParaRPr lang="nl-NL" sz="2500" dirty="0"/>
          </a:p>
          <a:p>
            <a:r>
              <a:rPr lang="nl-NL" sz="1400" i="1" dirty="0">
                <a:solidFill>
                  <a:schemeClr val="bg1"/>
                </a:solidFill>
                <a:latin typeface="Mark Pro" panose="020B0504020201010104" pitchFamily="34" charset="77"/>
              </a:rPr>
              <a:t>NBC Nieuwegein, 2 april 2025</a:t>
            </a:r>
          </a:p>
          <a:p>
            <a:endParaRPr lang="nl-NL" dirty="0"/>
          </a:p>
        </p:txBody>
      </p:sp>
      <p:sp>
        <p:nvSpPr>
          <p:cNvPr id="5" name="Tekstvak 4">
            <a:extLst>
              <a:ext uri="{FF2B5EF4-FFF2-40B4-BE49-F238E27FC236}">
                <a16:creationId xmlns:a16="http://schemas.microsoft.com/office/drawing/2014/main" id="{5B4EE769-01DE-FE11-48E8-B007165DFF79}"/>
              </a:ext>
            </a:extLst>
          </p:cNvPr>
          <p:cNvSpPr txBox="1"/>
          <p:nvPr/>
        </p:nvSpPr>
        <p:spPr>
          <a:xfrm>
            <a:off x="356828" y="1748228"/>
            <a:ext cx="9422295" cy="2308324"/>
          </a:xfrm>
          <a:prstGeom prst="rect">
            <a:avLst/>
          </a:prstGeom>
          <a:noFill/>
        </p:spPr>
        <p:txBody>
          <a:bodyPr wrap="square" rtlCol="0">
            <a:spAutoFit/>
          </a:bodyPr>
          <a:lstStyle/>
          <a:p>
            <a:r>
              <a:rPr lang="nl-NL" sz="4800" b="1" dirty="0">
                <a:solidFill>
                  <a:srgbClr val="37006C"/>
                </a:solidFill>
                <a:latin typeface="Mark Pro" panose="020B0504020201010104" pitchFamily="34" charset="77"/>
              </a:rPr>
              <a:t>Vermogensoverdracht</a:t>
            </a:r>
          </a:p>
          <a:p>
            <a:r>
              <a:rPr lang="nl-NL" sz="4800" b="1" dirty="0">
                <a:solidFill>
                  <a:srgbClr val="37006C"/>
                </a:solidFill>
                <a:latin typeface="Mark Pro" panose="020B0504020201010104" pitchFamily="34" charset="77"/>
              </a:rPr>
              <a:t>bij complexe</a:t>
            </a:r>
          </a:p>
          <a:p>
            <a:r>
              <a:rPr lang="nl-NL" sz="4800" b="1" dirty="0">
                <a:solidFill>
                  <a:srgbClr val="37006C"/>
                </a:solidFill>
                <a:latin typeface="Mark Pro" panose="020B0504020201010104" pitchFamily="34" charset="77"/>
              </a:rPr>
              <a:t>gezinssituatie</a:t>
            </a:r>
          </a:p>
        </p:txBody>
      </p:sp>
      <p:sp>
        <p:nvSpPr>
          <p:cNvPr id="10" name="Tekstvak 9">
            <a:extLst>
              <a:ext uri="{FF2B5EF4-FFF2-40B4-BE49-F238E27FC236}">
                <a16:creationId xmlns:a16="http://schemas.microsoft.com/office/drawing/2014/main" id="{22211E00-C2FA-27AB-BF5D-033A433F698A}"/>
              </a:ext>
            </a:extLst>
          </p:cNvPr>
          <p:cNvSpPr txBox="1"/>
          <p:nvPr/>
        </p:nvSpPr>
        <p:spPr>
          <a:xfrm>
            <a:off x="356828" y="4210252"/>
            <a:ext cx="2991390" cy="707886"/>
          </a:xfrm>
          <a:prstGeom prst="rect">
            <a:avLst/>
          </a:prstGeom>
          <a:noFill/>
        </p:spPr>
        <p:txBody>
          <a:bodyPr wrap="square" rtlCol="0">
            <a:spAutoFit/>
          </a:bodyPr>
          <a:lstStyle/>
          <a:p>
            <a:r>
              <a:rPr lang="nl-NL" sz="2000" b="1" dirty="0">
                <a:solidFill>
                  <a:schemeClr val="bg1"/>
                </a:solidFill>
                <a:latin typeface="Mark Pro" panose="020B0504020201010104" pitchFamily="34" charset="77"/>
              </a:rPr>
              <a:t>Andrea Middel</a:t>
            </a:r>
          </a:p>
          <a:p>
            <a:r>
              <a:rPr lang="nl-NL" sz="2000" b="1" dirty="0">
                <a:solidFill>
                  <a:schemeClr val="bg1"/>
                </a:solidFill>
                <a:latin typeface="Mark Pro" panose="020B0504020201010104" pitchFamily="34" charset="77"/>
              </a:rPr>
              <a:t>en Mark Dukers</a:t>
            </a:r>
          </a:p>
        </p:txBody>
      </p:sp>
    </p:spTree>
    <p:extLst>
      <p:ext uri="{BB962C8B-B14F-4D97-AF65-F5344CB8AC3E}">
        <p14:creationId xmlns:p14="http://schemas.microsoft.com/office/powerpoint/2010/main" val="16372006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10;&#10;Door AI gegenereerde inhoud is mogelijk onjuist.">
            <a:extLst>
              <a:ext uri="{FF2B5EF4-FFF2-40B4-BE49-F238E27FC236}">
                <a16:creationId xmlns:a16="http://schemas.microsoft.com/office/drawing/2014/main" id="{ECF84A0E-78E5-6A2C-47B0-F721DE80C5B3}"/>
              </a:ext>
            </a:extLst>
          </p:cNvPr>
          <p:cNvPicPr>
            <a:picLocks noChangeAspect="1"/>
          </p:cNvPicPr>
          <p:nvPr/>
        </p:nvPicPr>
        <p:blipFill>
          <a:blip r:embed="rId3"/>
          <a:stretch>
            <a:fill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C5E63E85-75EA-5C33-954E-F9101C52784A}"/>
              </a:ext>
            </a:extLst>
          </p:cNvPr>
          <p:cNvSpPr txBox="1"/>
          <p:nvPr/>
        </p:nvSpPr>
        <p:spPr>
          <a:xfrm>
            <a:off x="275007" y="121249"/>
            <a:ext cx="11598443" cy="618118"/>
          </a:xfrm>
          <a:prstGeom prst="rect">
            <a:avLst/>
          </a:prstGeom>
          <a:noFill/>
        </p:spPr>
        <p:txBody>
          <a:bodyPr wrap="square" rtlCol="0">
            <a:spAutoFit/>
          </a:bodyPr>
          <a:lstStyle/>
          <a:p>
            <a:pPr>
              <a:lnSpc>
                <a:spcPts val="4072"/>
              </a:lnSpc>
              <a:buNone/>
            </a:pPr>
            <a:r>
              <a:rPr lang="nl-NL" sz="4000" b="1" dirty="0">
                <a:solidFill>
                  <a:srgbClr val="362563"/>
                </a:solidFill>
                <a:effectLst/>
                <a:latin typeface="Mark Pro" panose="020B0504020201010104" pitchFamily="34" charset="77"/>
              </a:rPr>
              <a:t>Vermogensoverdracht bij overlijden:</a:t>
            </a:r>
            <a:endParaRPr lang="nl-NL" sz="4000" dirty="0">
              <a:solidFill>
                <a:srgbClr val="362563"/>
              </a:solidFill>
              <a:effectLst/>
              <a:latin typeface="Mark Pro" panose="020B0504020201010104" pitchFamily="34" charset="77"/>
            </a:endParaRPr>
          </a:p>
        </p:txBody>
      </p:sp>
    </p:spTree>
    <p:extLst>
      <p:ext uri="{BB962C8B-B14F-4D97-AF65-F5344CB8AC3E}">
        <p14:creationId xmlns:p14="http://schemas.microsoft.com/office/powerpoint/2010/main" val="1771538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tekst, ontwerp&#10;&#10;Door AI gegenereerde inhoud is mogelijk onjuist.">
            <a:extLst>
              <a:ext uri="{FF2B5EF4-FFF2-40B4-BE49-F238E27FC236}">
                <a16:creationId xmlns:a16="http://schemas.microsoft.com/office/drawing/2014/main" id="{BBF84F9C-E548-9DF1-28C3-0E112292E7A1}"/>
              </a:ext>
            </a:extLst>
          </p:cNvPr>
          <p:cNvPicPr>
            <a:picLocks noChangeAspect="1"/>
          </p:cNvPicPr>
          <p:nvPr/>
        </p:nvPicPr>
        <p:blipFill>
          <a:blip r:embed="rId3"/>
          <a:stretch>
            <a:fill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C5E63E85-75EA-5C33-954E-F9101C52784A}"/>
              </a:ext>
            </a:extLst>
          </p:cNvPr>
          <p:cNvSpPr txBox="1"/>
          <p:nvPr/>
        </p:nvSpPr>
        <p:spPr>
          <a:xfrm>
            <a:off x="275007" y="121249"/>
            <a:ext cx="11598443" cy="618118"/>
          </a:xfrm>
          <a:prstGeom prst="rect">
            <a:avLst/>
          </a:prstGeom>
          <a:noFill/>
        </p:spPr>
        <p:txBody>
          <a:bodyPr wrap="square" rtlCol="0">
            <a:spAutoFit/>
          </a:bodyPr>
          <a:lstStyle/>
          <a:p>
            <a:pPr>
              <a:lnSpc>
                <a:spcPts val="4072"/>
              </a:lnSpc>
              <a:buNone/>
            </a:pPr>
            <a:r>
              <a:rPr lang="nl-NL" sz="4000" b="1" dirty="0">
                <a:solidFill>
                  <a:srgbClr val="362563"/>
                </a:solidFill>
                <a:effectLst/>
                <a:latin typeface="Mark Pro" panose="020B0504020201010104" pitchFamily="34" charset="77"/>
              </a:rPr>
              <a:t>1: </a:t>
            </a:r>
            <a:r>
              <a:rPr lang="nl-NL" sz="4000" dirty="0" err="1">
                <a:solidFill>
                  <a:srgbClr val="362563"/>
                </a:solidFill>
                <a:effectLst/>
                <a:latin typeface="Mark Pro" panose="020B0504020201010104" pitchFamily="34" charset="77"/>
              </a:rPr>
              <a:t>g.v.g</a:t>
            </a:r>
            <a:r>
              <a:rPr lang="nl-NL" sz="4000" dirty="0">
                <a:solidFill>
                  <a:srgbClr val="362563"/>
                </a:solidFill>
                <a:effectLst/>
                <a:latin typeface="Mark Pro" panose="020B0504020201010104" pitchFamily="34" charset="77"/>
              </a:rPr>
              <a:t>., gezamenlijke kinderen</a:t>
            </a:r>
          </a:p>
        </p:txBody>
      </p:sp>
      <p:sp>
        <p:nvSpPr>
          <p:cNvPr id="6" name="Tekstvak 5">
            <a:extLst>
              <a:ext uri="{FF2B5EF4-FFF2-40B4-BE49-F238E27FC236}">
                <a16:creationId xmlns:a16="http://schemas.microsoft.com/office/drawing/2014/main" id="{C276574F-5017-2042-D207-E17B76D3B761}"/>
              </a:ext>
            </a:extLst>
          </p:cNvPr>
          <p:cNvSpPr txBox="1"/>
          <p:nvPr/>
        </p:nvSpPr>
        <p:spPr>
          <a:xfrm>
            <a:off x="350634" y="1620825"/>
            <a:ext cx="11344060" cy="2585323"/>
          </a:xfrm>
          <a:prstGeom prst="rect">
            <a:avLst/>
          </a:prstGeom>
          <a:noFill/>
        </p:spPr>
        <p:txBody>
          <a:bodyPr wrap="square" rtlCol="0">
            <a:spAutoFit/>
          </a:bodyPr>
          <a:lstStyle/>
          <a:p>
            <a:pPr>
              <a:buNone/>
            </a:pPr>
            <a:r>
              <a:rPr lang="nl-NL" dirty="0">
                <a:effectLst/>
                <a:latin typeface="Mark Pro" panose="020B0504020201010104" pitchFamily="34" charset="77"/>
              </a:rPr>
              <a:t>- Wettelijk erfgenaam: langstlevende en de kinderen</a:t>
            </a:r>
          </a:p>
          <a:p>
            <a:pPr>
              <a:buNone/>
            </a:pPr>
            <a:r>
              <a:rPr lang="nl-NL" dirty="0">
                <a:effectLst/>
                <a:latin typeface="Mark Pro" panose="020B0504020201010104" pitchFamily="34" charset="77"/>
              </a:rPr>
              <a:t>- Kinderen krijgen vordering op langstlevende</a:t>
            </a:r>
          </a:p>
          <a:p>
            <a:pPr>
              <a:buNone/>
            </a:pPr>
            <a:r>
              <a:rPr lang="nl-NL" dirty="0">
                <a:effectLst/>
                <a:latin typeface="Mark Pro" panose="020B0504020201010104" pitchFamily="34" charset="77"/>
              </a:rPr>
              <a:t>- Bij overlijden langstlevende: alles naar de kinderen</a:t>
            </a:r>
          </a:p>
          <a:p>
            <a:pPr>
              <a:buNone/>
            </a:pPr>
            <a:br>
              <a:rPr lang="nl-NL" dirty="0">
                <a:effectLst/>
                <a:latin typeface="Mark Pro" panose="020B0504020201010104" pitchFamily="34" charset="77"/>
              </a:rPr>
            </a:br>
            <a:endParaRPr lang="nl-NL" dirty="0">
              <a:effectLst/>
              <a:latin typeface="Mark Pro" panose="020B0504020201010104" pitchFamily="34" charset="77"/>
            </a:endParaRPr>
          </a:p>
          <a:p>
            <a:pPr>
              <a:buNone/>
            </a:pPr>
            <a:r>
              <a:rPr lang="nl-NL" b="1" dirty="0">
                <a:effectLst/>
                <a:latin typeface="Mark Pro" panose="020B0504020201010104" pitchFamily="34" charset="77"/>
              </a:rPr>
              <a:t>Aandachtspunten:</a:t>
            </a:r>
            <a:endParaRPr lang="nl-NL" dirty="0">
              <a:effectLst/>
              <a:latin typeface="Mark Pro" panose="020B0504020201010104" pitchFamily="34" charset="77"/>
            </a:endParaRPr>
          </a:p>
          <a:p>
            <a:pPr>
              <a:buNone/>
            </a:pPr>
            <a:r>
              <a:rPr lang="nl-NL" dirty="0">
                <a:effectLst/>
                <a:latin typeface="Mark Pro" panose="020B0504020201010104" pitchFamily="34" charset="77"/>
              </a:rPr>
              <a:t>- Testament voor o.a. fiscale optimalisatie en uitsluitingsclausule</a:t>
            </a:r>
          </a:p>
          <a:p>
            <a:pPr>
              <a:buNone/>
            </a:pPr>
            <a:r>
              <a:rPr lang="nl-NL" dirty="0">
                <a:effectLst/>
                <a:latin typeface="Mark Pro" panose="020B0504020201010104" pitchFamily="34" charset="77"/>
              </a:rPr>
              <a:t>- Liquiditeit van het vermogen</a:t>
            </a:r>
          </a:p>
          <a:p>
            <a:r>
              <a:rPr lang="nl-NL" dirty="0">
                <a:effectLst/>
                <a:latin typeface="Mark Pro" panose="020B0504020201010104" pitchFamily="34" charset="77"/>
              </a:rPr>
              <a:t>- ORV?</a:t>
            </a:r>
          </a:p>
        </p:txBody>
      </p:sp>
    </p:spTree>
    <p:extLst>
      <p:ext uri="{BB962C8B-B14F-4D97-AF65-F5344CB8AC3E}">
        <p14:creationId xmlns:p14="http://schemas.microsoft.com/office/powerpoint/2010/main" val="2822459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maatstok, ontwerp&#10;&#10;Door AI gegenereerde inhoud is mogelijk onjuist.">
            <a:extLst>
              <a:ext uri="{FF2B5EF4-FFF2-40B4-BE49-F238E27FC236}">
                <a16:creationId xmlns:a16="http://schemas.microsoft.com/office/drawing/2014/main" id="{7F9B69CD-CA61-B38F-0F37-37D42779FDCF}"/>
              </a:ext>
            </a:extLst>
          </p:cNvPr>
          <p:cNvPicPr>
            <a:picLocks noChangeAspect="1"/>
          </p:cNvPicPr>
          <p:nvPr/>
        </p:nvPicPr>
        <p:blipFill>
          <a:blip r:embed="rId3"/>
          <a:stretch>
            <a:fill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C5E63E85-75EA-5C33-954E-F9101C52784A}"/>
              </a:ext>
            </a:extLst>
          </p:cNvPr>
          <p:cNvSpPr txBox="1"/>
          <p:nvPr/>
        </p:nvSpPr>
        <p:spPr>
          <a:xfrm>
            <a:off x="275007" y="121249"/>
            <a:ext cx="11598443" cy="618118"/>
          </a:xfrm>
          <a:prstGeom prst="rect">
            <a:avLst/>
          </a:prstGeom>
          <a:noFill/>
        </p:spPr>
        <p:txBody>
          <a:bodyPr wrap="square" rtlCol="0">
            <a:spAutoFit/>
          </a:bodyPr>
          <a:lstStyle/>
          <a:p>
            <a:pPr>
              <a:lnSpc>
                <a:spcPts val="4072"/>
              </a:lnSpc>
              <a:buNone/>
            </a:pPr>
            <a:r>
              <a:rPr lang="nl-NL" sz="4000" b="1" dirty="0">
                <a:solidFill>
                  <a:srgbClr val="362563"/>
                </a:solidFill>
                <a:effectLst/>
                <a:latin typeface="Mark Pro" panose="020B0504020201010104" pitchFamily="34" charset="77"/>
              </a:rPr>
              <a:t>2: </a:t>
            </a:r>
            <a:r>
              <a:rPr lang="nl-NL" sz="4000" dirty="0" err="1">
                <a:solidFill>
                  <a:srgbClr val="362563"/>
                </a:solidFill>
                <a:effectLst/>
                <a:latin typeface="Mark Pro" panose="020B0504020201010104" pitchFamily="34" charset="77"/>
              </a:rPr>
              <a:t>h.v.</a:t>
            </a:r>
            <a:r>
              <a:rPr lang="nl-NL" sz="4000" dirty="0">
                <a:solidFill>
                  <a:srgbClr val="362563"/>
                </a:solidFill>
                <a:effectLst/>
                <a:latin typeface="Mark Pro" panose="020B0504020201010104" pitchFamily="34" charset="77"/>
              </a:rPr>
              <a:t>, gezamenlijke kinderen</a:t>
            </a:r>
          </a:p>
        </p:txBody>
      </p:sp>
      <p:sp>
        <p:nvSpPr>
          <p:cNvPr id="6" name="Tekstvak 5">
            <a:extLst>
              <a:ext uri="{FF2B5EF4-FFF2-40B4-BE49-F238E27FC236}">
                <a16:creationId xmlns:a16="http://schemas.microsoft.com/office/drawing/2014/main" id="{C276574F-5017-2042-D207-E17B76D3B761}"/>
              </a:ext>
            </a:extLst>
          </p:cNvPr>
          <p:cNvSpPr txBox="1"/>
          <p:nvPr/>
        </p:nvSpPr>
        <p:spPr>
          <a:xfrm>
            <a:off x="350634" y="1620825"/>
            <a:ext cx="11344060" cy="1754326"/>
          </a:xfrm>
          <a:prstGeom prst="rect">
            <a:avLst/>
          </a:prstGeom>
          <a:noFill/>
        </p:spPr>
        <p:txBody>
          <a:bodyPr wrap="square" rtlCol="0">
            <a:spAutoFit/>
          </a:bodyPr>
          <a:lstStyle/>
          <a:p>
            <a:pPr>
              <a:buNone/>
            </a:pPr>
            <a:r>
              <a:rPr lang="nl-NL" dirty="0">
                <a:effectLst/>
                <a:latin typeface="Mark Pro" panose="020B0504020201010104" pitchFamily="34" charset="77"/>
              </a:rPr>
              <a:t>- Vergelijkbaar met 1, maar let op bij erg ongelijke vermogens</a:t>
            </a:r>
          </a:p>
          <a:p>
            <a:pPr>
              <a:buNone/>
            </a:pPr>
            <a:endParaRPr lang="nl-NL" dirty="0">
              <a:effectLst/>
              <a:latin typeface="Mark Pro" panose="020B0504020201010104" pitchFamily="34" charset="77"/>
            </a:endParaRPr>
          </a:p>
          <a:p>
            <a:pPr>
              <a:buNone/>
            </a:pPr>
            <a:endParaRPr lang="nl-NL" dirty="0">
              <a:effectLst/>
              <a:latin typeface="Mark Pro" panose="020B0504020201010104" pitchFamily="34" charset="77"/>
            </a:endParaRPr>
          </a:p>
          <a:p>
            <a:pPr>
              <a:buNone/>
            </a:pPr>
            <a:r>
              <a:rPr lang="nl-NL" b="1" dirty="0">
                <a:effectLst/>
                <a:latin typeface="Mark Pro" panose="020B0504020201010104" pitchFamily="34" charset="77"/>
              </a:rPr>
              <a:t>Aandachtspunten:</a:t>
            </a:r>
            <a:endParaRPr lang="nl-NL" dirty="0">
              <a:effectLst/>
              <a:latin typeface="Mark Pro" panose="020B0504020201010104" pitchFamily="34" charset="77"/>
            </a:endParaRPr>
          </a:p>
          <a:p>
            <a:pPr>
              <a:buNone/>
            </a:pPr>
            <a:r>
              <a:rPr lang="nl-NL" dirty="0">
                <a:effectLst/>
                <a:latin typeface="Mark Pro" panose="020B0504020201010104" pitchFamily="34" charset="77"/>
              </a:rPr>
              <a:t>- Als bij 1,</a:t>
            </a:r>
          </a:p>
          <a:p>
            <a:r>
              <a:rPr lang="nl-NL" dirty="0">
                <a:effectLst/>
                <a:latin typeface="Mark Pro" panose="020B0504020201010104" pitchFamily="34" charset="77"/>
              </a:rPr>
              <a:t>- Bij grote vermogens en senioren: opheffen huwelijkse voorwaarden?</a:t>
            </a:r>
          </a:p>
        </p:txBody>
      </p:sp>
    </p:spTree>
    <p:extLst>
      <p:ext uri="{BB962C8B-B14F-4D97-AF65-F5344CB8AC3E}">
        <p14:creationId xmlns:p14="http://schemas.microsoft.com/office/powerpoint/2010/main" val="1791490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schermopname, ontwerp, maatstok&#10;&#10;Door AI gegenereerde inhoud is mogelijk onjuist.">
            <a:extLst>
              <a:ext uri="{FF2B5EF4-FFF2-40B4-BE49-F238E27FC236}">
                <a16:creationId xmlns:a16="http://schemas.microsoft.com/office/drawing/2014/main" id="{4F6CA8C9-0C6F-B559-24C8-8F435D58595E}"/>
              </a:ext>
            </a:extLst>
          </p:cNvPr>
          <p:cNvPicPr>
            <a:picLocks noChangeAspect="1"/>
          </p:cNvPicPr>
          <p:nvPr/>
        </p:nvPicPr>
        <p:blipFill>
          <a:blip r:embed="rId3"/>
          <a:stretch>
            <a:fill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C5E63E85-75EA-5C33-954E-F9101C52784A}"/>
              </a:ext>
            </a:extLst>
          </p:cNvPr>
          <p:cNvSpPr txBox="1"/>
          <p:nvPr/>
        </p:nvSpPr>
        <p:spPr>
          <a:xfrm>
            <a:off x="275007" y="121249"/>
            <a:ext cx="11598443" cy="618118"/>
          </a:xfrm>
          <a:prstGeom prst="rect">
            <a:avLst/>
          </a:prstGeom>
          <a:noFill/>
        </p:spPr>
        <p:txBody>
          <a:bodyPr wrap="square" rtlCol="0">
            <a:spAutoFit/>
          </a:bodyPr>
          <a:lstStyle/>
          <a:p>
            <a:pPr>
              <a:lnSpc>
                <a:spcPts val="4072"/>
              </a:lnSpc>
              <a:buNone/>
            </a:pPr>
            <a:r>
              <a:rPr lang="nl-NL" sz="4000" b="1" dirty="0">
                <a:solidFill>
                  <a:srgbClr val="362563"/>
                </a:solidFill>
                <a:effectLst/>
                <a:latin typeface="Mark Pro" panose="020B0504020201010104" pitchFamily="34" charset="77"/>
              </a:rPr>
              <a:t>3: </a:t>
            </a:r>
            <a:r>
              <a:rPr lang="nl-NL" sz="4000" dirty="0">
                <a:solidFill>
                  <a:srgbClr val="362563"/>
                </a:solidFill>
                <a:effectLst/>
                <a:latin typeface="Mark Pro" panose="020B0504020201010104" pitchFamily="34" charset="77"/>
              </a:rPr>
              <a:t>SOK, gezamenlijke kinderen</a:t>
            </a:r>
          </a:p>
        </p:txBody>
      </p:sp>
      <p:sp>
        <p:nvSpPr>
          <p:cNvPr id="6" name="Tekstvak 5">
            <a:extLst>
              <a:ext uri="{FF2B5EF4-FFF2-40B4-BE49-F238E27FC236}">
                <a16:creationId xmlns:a16="http://schemas.microsoft.com/office/drawing/2014/main" id="{C276574F-5017-2042-D207-E17B76D3B761}"/>
              </a:ext>
            </a:extLst>
          </p:cNvPr>
          <p:cNvSpPr txBox="1"/>
          <p:nvPr/>
        </p:nvSpPr>
        <p:spPr>
          <a:xfrm>
            <a:off x="350634" y="1620825"/>
            <a:ext cx="11344060" cy="2308324"/>
          </a:xfrm>
          <a:prstGeom prst="rect">
            <a:avLst/>
          </a:prstGeom>
          <a:noFill/>
        </p:spPr>
        <p:txBody>
          <a:bodyPr wrap="square" rtlCol="0">
            <a:spAutoFit/>
          </a:bodyPr>
          <a:lstStyle/>
          <a:p>
            <a:pPr marL="342900" lvl="0" indent="-342900">
              <a:buFont typeface="Arial" panose="020B0604020202020204" pitchFamily="34" charset="0"/>
              <a:buChar char="-"/>
            </a:pPr>
            <a:r>
              <a:rPr lang="nl-NL" sz="1800" dirty="0">
                <a:effectLst/>
                <a:latin typeface="Arial" panose="020B0604020202020204" pitchFamily="34" charset="0"/>
                <a:ea typeface="Times New Roman" panose="02020603050405020304" pitchFamily="18" charset="0"/>
                <a:cs typeface="Aptos" panose="020B0004020202020204" pitchFamily="34" charset="0"/>
              </a:rPr>
              <a:t>Wettelijk erfgenaam : kinderen</a:t>
            </a:r>
          </a:p>
          <a:p>
            <a:pPr marL="342900" lvl="0" indent="-342900">
              <a:buFont typeface="Arial" panose="020B0604020202020204" pitchFamily="34" charset="0"/>
              <a:buChar char="-"/>
            </a:pPr>
            <a:r>
              <a:rPr lang="nl-NL" sz="1800" dirty="0">
                <a:effectLst/>
                <a:latin typeface="Arial" panose="020B0604020202020204" pitchFamily="34" charset="0"/>
                <a:ea typeface="Times New Roman" panose="02020603050405020304" pitchFamily="18" charset="0"/>
              </a:rPr>
              <a:t>Mogelijk verblijvingsbeding in SOK voor gemeenschappelijk bezit (zoals woning)</a:t>
            </a:r>
            <a:endParaRPr lang="nl-NL" sz="1800" dirty="0">
              <a:effectLst/>
              <a:latin typeface="Aptos" panose="020B0004020202020204" pitchFamily="34" charset="0"/>
              <a:ea typeface="Aptos" panose="020B0004020202020204" pitchFamily="34" charset="0"/>
              <a:cs typeface="Aptos" panose="020B0004020202020204" pitchFamily="34" charset="0"/>
            </a:endParaRPr>
          </a:p>
          <a:p>
            <a:pPr>
              <a:buNone/>
            </a:pPr>
            <a:endParaRPr lang="nl-NL" dirty="0">
              <a:effectLst/>
              <a:latin typeface="Mark Pro" panose="020B0504020201010104" pitchFamily="34" charset="77"/>
            </a:endParaRPr>
          </a:p>
          <a:p>
            <a:pPr>
              <a:buNone/>
            </a:pPr>
            <a:endParaRPr lang="nl-NL" dirty="0">
              <a:effectLst/>
              <a:latin typeface="Mark Pro" panose="020B0504020201010104" pitchFamily="34" charset="77"/>
            </a:endParaRPr>
          </a:p>
          <a:p>
            <a:pPr>
              <a:buNone/>
            </a:pPr>
            <a:r>
              <a:rPr lang="nl-NL" b="1" dirty="0">
                <a:effectLst/>
                <a:latin typeface="Mark Pro" panose="020B0504020201010104" pitchFamily="34" charset="77"/>
              </a:rPr>
              <a:t>Aandachtspunten:</a:t>
            </a:r>
            <a:endParaRPr lang="nl-NL" dirty="0">
              <a:effectLst/>
              <a:latin typeface="Mark Pro" panose="020B0504020201010104" pitchFamily="34" charset="77"/>
            </a:endParaRPr>
          </a:p>
          <a:p>
            <a:pPr>
              <a:buNone/>
            </a:pPr>
            <a:r>
              <a:rPr lang="nl-NL" dirty="0">
                <a:effectLst/>
                <a:latin typeface="Mark Pro" panose="020B0504020201010104" pitchFamily="34" charset="77"/>
              </a:rPr>
              <a:t>- Testament, met bijvoorbeeld:</a:t>
            </a:r>
          </a:p>
          <a:p>
            <a:pPr marL="1200150" lvl="2" indent="-285750">
              <a:buFont typeface="Arial" panose="020B0604020202020204" pitchFamily="34" charset="0"/>
              <a:buChar char="•"/>
            </a:pPr>
            <a:r>
              <a:rPr lang="nl-NL" dirty="0">
                <a:effectLst/>
                <a:latin typeface="Mark Pro" panose="020B0504020201010104" pitchFamily="34" charset="77"/>
              </a:rPr>
              <a:t>Wettelijke verdeling (kinderen krijgen vordering op langstlevende)</a:t>
            </a:r>
          </a:p>
          <a:p>
            <a:pPr>
              <a:buNone/>
            </a:pPr>
            <a:endParaRPr lang="nl-NL" dirty="0">
              <a:effectLst/>
              <a:latin typeface="Mark Pro" panose="020B0504020201010104" pitchFamily="34" charset="77"/>
            </a:endParaRPr>
          </a:p>
        </p:txBody>
      </p:sp>
    </p:spTree>
    <p:extLst>
      <p:ext uri="{BB962C8B-B14F-4D97-AF65-F5344CB8AC3E}">
        <p14:creationId xmlns:p14="http://schemas.microsoft.com/office/powerpoint/2010/main" val="4207115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schermopname, ontwerp&#10;&#10;Door AI gegenereerde inhoud is mogelijk onjuist.">
            <a:extLst>
              <a:ext uri="{FF2B5EF4-FFF2-40B4-BE49-F238E27FC236}">
                <a16:creationId xmlns:a16="http://schemas.microsoft.com/office/drawing/2014/main" id="{27469E9B-5A9D-FA92-6733-8A9C178C7BE7}"/>
              </a:ext>
            </a:extLst>
          </p:cNvPr>
          <p:cNvPicPr>
            <a:picLocks noChangeAspect="1"/>
          </p:cNvPicPr>
          <p:nvPr/>
        </p:nvPicPr>
        <p:blipFill>
          <a:blip r:embed="rId3"/>
          <a:stretch>
            <a:fill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C5E63E85-75EA-5C33-954E-F9101C52784A}"/>
              </a:ext>
            </a:extLst>
          </p:cNvPr>
          <p:cNvSpPr txBox="1"/>
          <p:nvPr/>
        </p:nvSpPr>
        <p:spPr>
          <a:xfrm>
            <a:off x="275007" y="121249"/>
            <a:ext cx="11598443" cy="618118"/>
          </a:xfrm>
          <a:prstGeom prst="rect">
            <a:avLst/>
          </a:prstGeom>
          <a:noFill/>
        </p:spPr>
        <p:txBody>
          <a:bodyPr wrap="square" rtlCol="0">
            <a:spAutoFit/>
          </a:bodyPr>
          <a:lstStyle/>
          <a:p>
            <a:pPr>
              <a:lnSpc>
                <a:spcPts val="4072"/>
              </a:lnSpc>
              <a:buNone/>
            </a:pPr>
            <a:r>
              <a:rPr lang="nl-NL" sz="4000" b="1" dirty="0">
                <a:solidFill>
                  <a:srgbClr val="362563"/>
                </a:solidFill>
                <a:latin typeface="Mark Pro" panose="020B0504020201010104" pitchFamily="34" charset="77"/>
              </a:rPr>
              <a:t>4</a:t>
            </a:r>
            <a:r>
              <a:rPr lang="nl-NL" sz="4000" b="1" dirty="0">
                <a:solidFill>
                  <a:srgbClr val="362563"/>
                </a:solidFill>
                <a:effectLst/>
                <a:latin typeface="Mark Pro" panose="020B0504020201010104" pitchFamily="34" charset="77"/>
              </a:rPr>
              <a:t>: </a:t>
            </a:r>
            <a:r>
              <a:rPr lang="nl-NL" sz="4000" dirty="0" err="1">
                <a:solidFill>
                  <a:srgbClr val="362563"/>
                </a:solidFill>
                <a:effectLst/>
                <a:latin typeface="Mark Pro" panose="020B0504020201010104" pitchFamily="34" charset="77"/>
              </a:rPr>
              <a:t>g.v.g</a:t>
            </a:r>
            <a:r>
              <a:rPr lang="nl-NL" sz="4000" dirty="0">
                <a:solidFill>
                  <a:srgbClr val="362563"/>
                </a:solidFill>
                <a:effectLst/>
                <a:latin typeface="Mark Pro" panose="020B0504020201010104" pitchFamily="34" charset="77"/>
              </a:rPr>
              <a:t>., geen kinderen</a:t>
            </a:r>
          </a:p>
        </p:txBody>
      </p:sp>
      <p:sp>
        <p:nvSpPr>
          <p:cNvPr id="6" name="Tekstvak 5">
            <a:extLst>
              <a:ext uri="{FF2B5EF4-FFF2-40B4-BE49-F238E27FC236}">
                <a16:creationId xmlns:a16="http://schemas.microsoft.com/office/drawing/2014/main" id="{C276574F-5017-2042-D207-E17B76D3B761}"/>
              </a:ext>
            </a:extLst>
          </p:cNvPr>
          <p:cNvSpPr txBox="1"/>
          <p:nvPr/>
        </p:nvSpPr>
        <p:spPr>
          <a:xfrm>
            <a:off x="350634" y="1620825"/>
            <a:ext cx="11344060" cy="2585323"/>
          </a:xfrm>
          <a:prstGeom prst="rect">
            <a:avLst/>
          </a:prstGeom>
          <a:noFill/>
        </p:spPr>
        <p:txBody>
          <a:bodyPr wrap="square" rtlCol="0">
            <a:spAutoFit/>
          </a:bodyPr>
          <a:lstStyle/>
          <a:p>
            <a:pPr marL="285750" indent="-285750">
              <a:buFontTx/>
              <a:buChar char="-"/>
            </a:pPr>
            <a:r>
              <a:rPr lang="nl-NL" dirty="0">
                <a:effectLst/>
                <a:latin typeface="Mark Pro" panose="020B0504020201010104" pitchFamily="34" charset="77"/>
              </a:rPr>
              <a:t>Wettelijk erfgenaam: partner</a:t>
            </a:r>
          </a:p>
          <a:p>
            <a:pPr marL="285750" indent="-285750">
              <a:buFontTx/>
              <a:buChar char="-"/>
            </a:pPr>
            <a:r>
              <a:rPr lang="nl-NL" dirty="0">
                <a:effectLst/>
                <a:latin typeface="Mark Pro" panose="020B0504020201010104" pitchFamily="34" charset="77"/>
              </a:rPr>
              <a:t>Na overlijden langstlevende: alles naar erfgenamen langstlevende</a:t>
            </a:r>
          </a:p>
          <a:p>
            <a:pPr>
              <a:buNone/>
            </a:pPr>
            <a:endParaRPr lang="nl-NL" dirty="0">
              <a:effectLst/>
              <a:latin typeface="Mark Pro" panose="020B0504020201010104" pitchFamily="34" charset="77"/>
            </a:endParaRPr>
          </a:p>
          <a:p>
            <a:pPr>
              <a:buNone/>
            </a:pPr>
            <a:endParaRPr lang="nl-NL" dirty="0">
              <a:effectLst/>
              <a:latin typeface="Mark Pro" panose="020B0504020201010104" pitchFamily="34" charset="77"/>
            </a:endParaRPr>
          </a:p>
          <a:p>
            <a:pPr>
              <a:buNone/>
            </a:pPr>
            <a:r>
              <a:rPr lang="nl-NL" b="1" dirty="0">
                <a:effectLst/>
                <a:latin typeface="Mark Pro" panose="020B0504020201010104" pitchFamily="34" charset="77"/>
              </a:rPr>
              <a:t>Aandachtspunten:</a:t>
            </a:r>
            <a:endParaRPr lang="nl-NL" dirty="0">
              <a:effectLst/>
              <a:latin typeface="Mark Pro" panose="020B0504020201010104" pitchFamily="34" charset="77"/>
            </a:endParaRPr>
          </a:p>
          <a:p>
            <a:pPr>
              <a:buNone/>
            </a:pPr>
            <a:r>
              <a:rPr lang="nl-NL" dirty="0">
                <a:effectLst/>
                <a:latin typeface="Mark Pro" panose="020B0504020201010104" pitchFamily="34" charset="77"/>
              </a:rPr>
              <a:t>- Testament met bijvoorbeeld:</a:t>
            </a:r>
          </a:p>
          <a:p>
            <a:pPr>
              <a:buNone/>
            </a:pPr>
            <a:r>
              <a:rPr lang="nl-NL" dirty="0">
                <a:effectLst/>
                <a:latin typeface="Mark Pro" panose="020B0504020201010104" pitchFamily="34" charset="77"/>
              </a:rPr>
              <a:t>  • 50/50 benoemen van erfgenamen partners</a:t>
            </a:r>
          </a:p>
          <a:p>
            <a:pPr>
              <a:buNone/>
            </a:pPr>
            <a:r>
              <a:rPr lang="nl-NL" dirty="0">
                <a:effectLst/>
                <a:latin typeface="Mark Pro" panose="020B0504020201010104" pitchFamily="34" charset="77"/>
              </a:rPr>
              <a:t>  • Tweetrapsmaking</a:t>
            </a:r>
          </a:p>
          <a:p>
            <a:r>
              <a:rPr lang="nl-NL" dirty="0">
                <a:effectLst/>
                <a:latin typeface="Mark Pro" panose="020B0504020201010104" pitchFamily="34" charset="77"/>
              </a:rPr>
              <a:t>  • Goede doelen?</a:t>
            </a:r>
          </a:p>
        </p:txBody>
      </p:sp>
    </p:spTree>
    <p:extLst>
      <p:ext uri="{BB962C8B-B14F-4D97-AF65-F5344CB8AC3E}">
        <p14:creationId xmlns:p14="http://schemas.microsoft.com/office/powerpoint/2010/main" val="3411242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ontwerp&#10;&#10;Door AI gegenereerde inhoud is mogelijk onjuist.">
            <a:extLst>
              <a:ext uri="{FF2B5EF4-FFF2-40B4-BE49-F238E27FC236}">
                <a16:creationId xmlns:a16="http://schemas.microsoft.com/office/drawing/2014/main" id="{D89E7B2C-AACC-2F81-D8B3-D4F964C757C8}"/>
              </a:ext>
            </a:extLst>
          </p:cNvPr>
          <p:cNvPicPr>
            <a:picLocks noChangeAspect="1"/>
          </p:cNvPicPr>
          <p:nvPr/>
        </p:nvPicPr>
        <p:blipFill>
          <a:blip r:embed="rId3"/>
          <a:stretch>
            <a:fill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C5E63E85-75EA-5C33-954E-F9101C52784A}"/>
              </a:ext>
            </a:extLst>
          </p:cNvPr>
          <p:cNvSpPr txBox="1"/>
          <p:nvPr/>
        </p:nvSpPr>
        <p:spPr>
          <a:xfrm>
            <a:off x="275007" y="121249"/>
            <a:ext cx="11598443" cy="618118"/>
          </a:xfrm>
          <a:prstGeom prst="rect">
            <a:avLst/>
          </a:prstGeom>
          <a:noFill/>
        </p:spPr>
        <p:txBody>
          <a:bodyPr wrap="square" rtlCol="0">
            <a:spAutoFit/>
          </a:bodyPr>
          <a:lstStyle/>
          <a:p>
            <a:pPr>
              <a:lnSpc>
                <a:spcPts val="4072"/>
              </a:lnSpc>
              <a:buNone/>
            </a:pPr>
            <a:r>
              <a:rPr lang="nl-NL" sz="4000" b="1" dirty="0">
                <a:solidFill>
                  <a:srgbClr val="362563"/>
                </a:solidFill>
                <a:latin typeface="Mark Pro" panose="020B0504020201010104" pitchFamily="34" charset="77"/>
              </a:rPr>
              <a:t>5</a:t>
            </a:r>
            <a:r>
              <a:rPr lang="nl-NL" sz="4000" b="1" dirty="0">
                <a:solidFill>
                  <a:srgbClr val="362563"/>
                </a:solidFill>
                <a:effectLst/>
                <a:latin typeface="Mark Pro" panose="020B0504020201010104" pitchFamily="34" charset="77"/>
              </a:rPr>
              <a:t>: </a:t>
            </a:r>
            <a:r>
              <a:rPr lang="nl-NL" sz="4000" dirty="0" err="1">
                <a:solidFill>
                  <a:srgbClr val="362563"/>
                </a:solidFill>
                <a:effectLst/>
                <a:latin typeface="Mark Pro" panose="020B0504020201010104" pitchFamily="34" charset="77"/>
              </a:rPr>
              <a:t>h.v.</a:t>
            </a:r>
            <a:r>
              <a:rPr lang="nl-NL" sz="4000" dirty="0">
                <a:solidFill>
                  <a:srgbClr val="362563"/>
                </a:solidFill>
                <a:effectLst/>
                <a:latin typeface="Mark Pro" panose="020B0504020201010104" pitchFamily="34" charset="77"/>
              </a:rPr>
              <a:t>, geen kinderen</a:t>
            </a:r>
          </a:p>
        </p:txBody>
      </p:sp>
      <p:sp>
        <p:nvSpPr>
          <p:cNvPr id="6" name="Tekstvak 5">
            <a:extLst>
              <a:ext uri="{FF2B5EF4-FFF2-40B4-BE49-F238E27FC236}">
                <a16:creationId xmlns:a16="http://schemas.microsoft.com/office/drawing/2014/main" id="{C276574F-5017-2042-D207-E17B76D3B761}"/>
              </a:ext>
            </a:extLst>
          </p:cNvPr>
          <p:cNvSpPr txBox="1"/>
          <p:nvPr/>
        </p:nvSpPr>
        <p:spPr>
          <a:xfrm>
            <a:off x="350634" y="1620825"/>
            <a:ext cx="11344060" cy="369332"/>
          </a:xfrm>
          <a:prstGeom prst="rect">
            <a:avLst/>
          </a:prstGeom>
          <a:noFill/>
        </p:spPr>
        <p:txBody>
          <a:bodyPr wrap="square" rtlCol="0">
            <a:spAutoFit/>
          </a:bodyPr>
          <a:lstStyle/>
          <a:p>
            <a:pPr marL="285750" indent="-285750">
              <a:buFontTx/>
              <a:buChar char="-"/>
            </a:pPr>
            <a:r>
              <a:rPr lang="nl-NL" dirty="0">
                <a:effectLst/>
                <a:latin typeface="Mark Pro" panose="020B0504020201010104" pitchFamily="34" charset="77"/>
              </a:rPr>
              <a:t>Als 4, maar kan ongewenst uitpakken bij erg ongelijke vermogens.</a:t>
            </a:r>
          </a:p>
        </p:txBody>
      </p:sp>
    </p:spTree>
    <p:extLst>
      <p:ext uri="{BB962C8B-B14F-4D97-AF65-F5344CB8AC3E}">
        <p14:creationId xmlns:p14="http://schemas.microsoft.com/office/powerpoint/2010/main" val="477571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schermopname, ontwerp&#10;&#10;Door AI gegenereerde inhoud is mogelijk onjuist.">
            <a:extLst>
              <a:ext uri="{FF2B5EF4-FFF2-40B4-BE49-F238E27FC236}">
                <a16:creationId xmlns:a16="http://schemas.microsoft.com/office/drawing/2014/main" id="{A27809D4-744E-C076-6D0B-4732ED915197}"/>
              </a:ext>
            </a:extLst>
          </p:cNvPr>
          <p:cNvPicPr>
            <a:picLocks noChangeAspect="1"/>
          </p:cNvPicPr>
          <p:nvPr/>
        </p:nvPicPr>
        <p:blipFill>
          <a:blip r:embed="rId3"/>
          <a:stretch>
            <a:fill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C5E63E85-75EA-5C33-954E-F9101C52784A}"/>
              </a:ext>
            </a:extLst>
          </p:cNvPr>
          <p:cNvSpPr txBox="1"/>
          <p:nvPr/>
        </p:nvSpPr>
        <p:spPr>
          <a:xfrm>
            <a:off x="275007" y="121249"/>
            <a:ext cx="11598443" cy="618118"/>
          </a:xfrm>
          <a:prstGeom prst="rect">
            <a:avLst/>
          </a:prstGeom>
          <a:noFill/>
        </p:spPr>
        <p:txBody>
          <a:bodyPr wrap="square" rtlCol="0">
            <a:spAutoFit/>
          </a:bodyPr>
          <a:lstStyle/>
          <a:p>
            <a:pPr>
              <a:lnSpc>
                <a:spcPts val="4072"/>
              </a:lnSpc>
              <a:buNone/>
            </a:pPr>
            <a:r>
              <a:rPr lang="nl-NL" sz="4000" b="1" dirty="0">
                <a:solidFill>
                  <a:srgbClr val="362563"/>
                </a:solidFill>
                <a:latin typeface="Mark Pro" panose="020B0504020201010104" pitchFamily="34" charset="77"/>
              </a:rPr>
              <a:t>6</a:t>
            </a:r>
            <a:r>
              <a:rPr lang="nl-NL" sz="4000" b="1" dirty="0">
                <a:solidFill>
                  <a:srgbClr val="362563"/>
                </a:solidFill>
                <a:effectLst/>
                <a:latin typeface="Mark Pro" panose="020B0504020201010104" pitchFamily="34" charset="77"/>
              </a:rPr>
              <a:t>: </a:t>
            </a:r>
            <a:r>
              <a:rPr lang="nl-NL" sz="4000" dirty="0">
                <a:solidFill>
                  <a:srgbClr val="362563"/>
                </a:solidFill>
                <a:effectLst/>
                <a:latin typeface="Mark Pro" panose="020B0504020201010104" pitchFamily="34" charset="77"/>
              </a:rPr>
              <a:t>SOK, geen kinderen</a:t>
            </a:r>
          </a:p>
        </p:txBody>
      </p:sp>
      <p:sp>
        <p:nvSpPr>
          <p:cNvPr id="6" name="Tekstvak 5">
            <a:extLst>
              <a:ext uri="{FF2B5EF4-FFF2-40B4-BE49-F238E27FC236}">
                <a16:creationId xmlns:a16="http://schemas.microsoft.com/office/drawing/2014/main" id="{C276574F-5017-2042-D207-E17B76D3B761}"/>
              </a:ext>
            </a:extLst>
          </p:cNvPr>
          <p:cNvSpPr txBox="1"/>
          <p:nvPr/>
        </p:nvSpPr>
        <p:spPr>
          <a:xfrm>
            <a:off x="350634" y="1620825"/>
            <a:ext cx="11344060" cy="2308324"/>
          </a:xfrm>
          <a:prstGeom prst="rect">
            <a:avLst/>
          </a:prstGeom>
          <a:noFill/>
        </p:spPr>
        <p:txBody>
          <a:bodyPr wrap="square" rtlCol="0">
            <a:spAutoFit/>
          </a:bodyPr>
          <a:lstStyle/>
          <a:p>
            <a:pPr>
              <a:buNone/>
            </a:pPr>
            <a:r>
              <a:rPr lang="nl-NL" dirty="0">
                <a:effectLst/>
                <a:latin typeface="Mark Pro" panose="020B0504020201010104" pitchFamily="34" charset="77"/>
              </a:rPr>
              <a:t>- Wettelijk erfgenaam: ouders, broers, zussen (of afstammelingen)</a:t>
            </a:r>
          </a:p>
          <a:p>
            <a:pPr>
              <a:buNone/>
            </a:pPr>
            <a:br>
              <a:rPr lang="nl-NL" dirty="0">
                <a:effectLst/>
                <a:latin typeface="Mark Pro" panose="020B0504020201010104" pitchFamily="34" charset="77"/>
              </a:rPr>
            </a:br>
            <a:endParaRPr lang="nl-NL" dirty="0">
              <a:effectLst/>
              <a:latin typeface="Mark Pro" panose="020B0504020201010104" pitchFamily="34" charset="77"/>
            </a:endParaRPr>
          </a:p>
          <a:p>
            <a:pPr>
              <a:buNone/>
            </a:pPr>
            <a:r>
              <a:rPr lang="nl-NL" b="1" dirty="0">
                <a:effectLst/>
                <a:latin typeface="Mark Pro" panose="020B0504020201010104" pitchFamily="34" charset="77"/>
              </a:rPr>
              <a:t>Aandachtspunten:</a:t>
            </a:r>
            <a:endParaRPr lang="nl-NL" dirty="0">
              <a:effectLst/>
              <a:latin typeface="Mark Pro" panose="020B0504020201010104" pitchFamily="34" charset="77"/>
            </a:endParaRPr>
          </a:p>
          <a:p>
            <a:pPr>
              <a:buNone/>
            </a:pPr>
            <a:r>
              <a:rPr lang="nl-NL" dirty="0">
                <a:effectLst/>
                <a:latin typeface="Mark Pro" panose="020B0504020201010104" pitchFamily="34" charset="77"/>
              </a:rPr>
              <a:t>- Testament met bijvoorbeeld:</a:t>
            </a:r>
          </a:p>
          <a:p>
            <a:pPr>
              <a:buNone/>
            </a:pPr>
            <a:r>
              <a:rPr lang="nl-NL" dirty="0">
                <a:effectLst/>
                <a:latin typeface="Mark Pro" panose="020B0504020201010104" pitchFamily="34" charset="77"/>
              </a:rPr>
              <a:t>  • Partner krijgt recht van eerste koop (met ORV?)</a:t>
            </a:r>
          </a:p>
          <a:p>
            <a:pPr>
              <a:buNone/>
            </a:pPr>
            <a:r>
              <a:rPr lang="nl-NL" dirty="0">
                <a:effectLst/>
                <a:latin typeface="Mark Pro" panose="020B0504020201010104" pitchFamily="34" charset="77"/>
              </a:rPr>
              <a:t>  • Is het gewenst dat partner (al) erfgenaam wordt?</a:t>
            </a:r>
          </a:p>
          <a:p>
            <a:r>
              <a:rPr lang="nl-NL" dirty="0">
                <a:effectLst/>
                <a:latin typeface="Mark Pro" panose="020B0504020201010104" pitchFamily="34" charset="77"/>
              </a:rPr>
              <a:t>  • Verblijvingsbeding met/zonder inbreng van de waarde?</a:t>
            </a:r>
          </a:p>
        </p:txBody>
      </p:sp>
    </p:spTree>
    <p:extLst>
      <p:ext uri="{BB962C8B-B14F-4D97-AF65-F5344CB8AC3E}">
        <p14:creationId xmlns:p14="http://schemas.microsoft.com/office/powerpoint/2010/main" val="3923388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opname, ontwerp&#10;&#10;Door AI gegenereerde inhoud is mogelijk onjuist.">
            <a:extLst>
              <a:ext uri="{FF2B5EF4-FFF2-40B4-BE49-F238E27FC236}">
                <a16:creationId xmlns:a16="http://schemas.microsoft.com/office/drawing/2014/main" id="{F6F348AB-4093-78FC-81AA-1E360294FB3B}"/>
              </a:ext>
            </a:extLst>
          </p:cNvPr>
          <p:cNvPicPr>
            <a:picLocks noChangeAspect="1"/>
          </p:cNvPicPr>
          <p:nvPr/>
        </p:nvPicPr>
        <p:blipFill>
          <a:blip r:embed="rId3"/>
          <a:stretch>
            <a:fill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C5E63E85-75EA-5C33-954E-F9101C52784A}"/>
              </a:ext>
            </a:extLst>
          </p:cNvPr>
          <p:cNvSpPr txBox="1"/>
          <p:nvPr/>
        </p:nvSpPr>
        <p:spPr>
          <a:xfrm>
            <a:off x="275007" y="121249"/>
            <a:ext cx="11598443" cy="618118"/>
          </a:xfrm>
          <a:prstGeom prst="rect">
            <a:avLst/>
          </a:prstGeom>
          <a:noFill/>
        </p:spPr>
        <p:txBody>
          <a:bodyPr wrap="square" rtlCol="0">
            <a:spAutoFit/>
          </a:bodyPr>
          <a:lstStyle/>
          <a:p>
            <a:pPr>
              <a:lnSpc>
                <a:spcPts val="4072"/>
              </a:lnSpc>
              <a:buNone/>
            </a:pPr>
            <a:r>
              <a:rPr lang="nl-NL" sz="4000" b="1" dirty="0">
                <a:solidFill>
                  <a:srgbClr val="362563"/>
                </a:solidFill>
                <a:latin typeface="Mark Pro" panose="020B0504020201010104" pitchFamily="34" charset="77"/>
              </a:rPr>
              <a:t>7</a:t>
            </a:r>
            <a:r>
              <a:rPr lang="nl-NL" sz="4000" b="1" dirty="0">
                <a:solidFill>
                  <a:srgbClr val="362563"/>
                </a:solidFill>
                <a:effectLst/>
                <a:latin typeface="Mark Pro" panose="020B0504020201010104" pitchFamily="34" charset="77"/>
              </a:rPr>
              <a:t>: </a:t>
            </a:r>
            <a:r>
              <a:rPr lang="nl-NL" sz="4000" dirty="0" err="1">
                <a:solidFill>
                  <a:srgbClr val="362563"/>
                </a:solidFill>
                <a:effectLst/>
                <a:latin typeface="Mark Pro" panose="020B0504020201010104" pitchFamily="34" charset="77"/>
              </a:rPr>
              <a:t>g.v.g</a:t>
            </a:r>
            <a:r>
              <a:rPr lang="nl-NL" sz="4000" dirty="0">
                <a:solidFill>
                  <a:srgbClr val="362563"/>
                </a:solidFill>
                <a:effectLst/>
                <a:latin typeface="Mark Pro" panose="020B0504020201010104" pitchFamily="34" charset="77"/>
              </a:rPr>
              <a:t>., eigen kinderen</a:t>
            </a:r>
          </a:p>
        </p:txBody>
      </p:sp>
      <p:sp>
        <p:nvSpPr>
          <p:cNvPr id="6" name="Tekstvak 5">
            <a:extLst>
              <a:ext uri="{FF2B5EF4-FFF2-40B4-BE49-F238E27FC236}">
                <a16:creationId xmlns:a16="http://schemas.microsoft.com/office/drawing/2014/main" id="{C276574F-5017-2042-D207-E17B76D3B761}"/>
              </a:ext>
            </a:extLst>
          </p:cNvPr>
          <p:cNvSpPr txBox="1"/>
          <p:nvPr/>
        </p:nvSpPr>
        <p:spPr>
          <a:xfrm>
            <a:off x="350634" y="1620825"/>
            <a:ext cx="11344060" cy="3139321"/>
          </a:xfrm>
          <a:prstGeom prst="rect">
            <a:avLst/>
          </a:prstGeom>
          <a:noFill/>
        </p:spPr>
        <p:txBody>
          <a:bodyPr wrap="square" rtlCol="0">
            <a:spAutoFit/>
          </a:bodyPr>
          <a:lstStyle/>
          <a:p>
            <a:pPr>
              <a:buNone/>
            </a:pPr>
            <a:r>
              <a:rPr lang="nl-NL" dirty="0">
                <a:effectLst/>
                <a:latin typeface="Mark Pro" panose="020B0504020201010104" pitchFamily="34" charset="77"/>
              </a:rPr>
              <a:t>- Wettelijk erfgenaam: partner en eigen kinderen</a:t>
            </a:r>
          </a:p>
          <a:p>
            <a:pPr>
              <a:buNone/>
            </a:pPr>
            <a:r>
              <a:rPr lang="nl-NL" dirty="0">
                <a:effectLst/>
                <a:latin typeface="Mark Pro" panose="020B0504020201010104" pitchFamily="34" charset="77"/>
              </a:rPr>
              <a:t>- Na overlijden langstlevende: kinderen langstlevende zijn erfgenaam. </a:t>
            </a:r>
            <a:br>
              <a:rPr lang="nl-NL" dirty="0">
                <a:effectLst/>
                <a:latin typeface="Mark Pro" panose="020B0504020201010104" pitchFamily="34" charset="77"/>
              </a:rPr>
            </a:br>
            <a:r>
              <a:rPr lang="nl-NL" dirty="0">
                <a:effectLst/>
                <a:latin typeface="Mark Pro" panose="020B0504020201010104" pitchFamily="34" charset="77"/>
              </a:rPr>
              <a:t>   Kinderen eerst overledene krijgen vordering uitbetaald</a:t>
            </a:r>
          </a:p>
          <a:p>
            <a:pPr>
              <a:buNone/>
            </a:pPr>
            <a:br>
              <a:rPr lang="nl-NL" dirty="0">
                <a:effectLst/>
                <a:latin typeface="Mark Pro" panose="020B0504020201010104" pitchFamily="34" charset="77"/>
              </a:rPr>
            </a:br>
            <a:endParaRPr lang="nl-NL" dirty="0">
              <a:effectLst/>
              <a:latin typeface="Mark Pro" panose="020B0504020201010104" pitchFamily="34" charset="77"/>
            </a:endParaRPr>
          </a:p>
          <a:p>
            <a:pPr>
              <a:buNone/>
            </a:pPr>
            <a:r>
              <a:rPr lang="nl-NL" b="1" dirty="0">
                <a:effectLst/>
                <a:latin typeface="Mark Pro" panose="020B0504020201010104" pitchFamily="34" charset="77"/>
              </a:rPr>
              <a:t>Aandachtspunten:</a:t>
            </a:r>
            <a:endParaRPr lang="nl-NL" dirty="0">
              <a:effectLst/>
              <a:latin typeface="Mark Pro" panose="020B0504020201010104" pitchFamily="34" charset="77"/>
            </a:endParaRPr>
          </a:p>
          <a:p>
            <a:pPr>
              <a:buNone/>
            </a:pPr>
            <a:r>
              <a:rPr lang="nl-NL" dirty="0">
                <a:effectLst/>
                <a:latin typeface="Mark Pro" panose="020B0504020201010104" pitchFamily="34" charset="77"/>
              </a:rPr>
              <a:t>- Testament met bijvoorbeeld:</a:t>
            </a:r>
          </a:p>
          <a:p>
            <a:pPr>
              <a:buNone/>
            </a:pPr>
            <a:r>
              <a:rPr lang="nl-NL" dirty="0">
                <a:effectLst/>
                <a:latin typeface="Mark Pro" panose="020B0504020201010104" pitchFamily="34" charset="77"/>
              </a:rPr>
              <a:t>  • 50/50 benoemen kinderen van beide partners</a:t>
            </a:r>
          </a:p>
          <a:p>
            <a:pPr>
              <a:buNone/>
            </a:pPr>
            <a:r>
              <a:rPr lang="nl-NL" dirty="0">
                <a:effectLst/>
                <a:latin typeface="Mark Pro" panose="020B0504020201010104" pitchFamily="34" charset="77"/>
              </a:rPr>
              <a:t>  • weetrapsmaking</a:t>
            </a:r>
          </a:p>
          <a:p>
            <a:pPr>
              <a:buNone/>
            </a:pPr>
            <a:r>
              <a:rPr lang="nl-NL" dirty="0">
                <a:effectLst/>
                <a:latin typeface="Mark Pro" panose="020B0504020201010104" pitchFamily="34" charset="77"/>
              </a:rPr>
              <a:t>  • Bloot eigendom voor kinderen/vruchtgebruik voor langstlevende</a:t>
            </a:r>
          </a:p>
          <a:p>
            <a:r>
              <a:rPr lang="nl-NL" dirty="0">
                <a:effectLst/>
                <a:latin typeface="Mark Pro" panose="020B0504020201010104" pitchFamily="34" charset="77"/>
              </a:rPr>
              <a:t>  • Legaat in contanten voor kinderen van partner die als eerste overlijdt? (met ORV?) </a:t>
            </a:r>
          </a:p>
        </p:txBody>
      </p:sp>
    </p:spTree>
    <p:extLst>
      <p:ext uri="{BB962C8B-B14F-4D97-AF65-F5344CB8AC3E}">
        <p14:creationId xmlns:p14="http://schemas.microsoft.com/office/powerpoint/2010/main" val="3454644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tekst, ontwerp&#10;&#10;Door AI gegenereerde inhoud is mogelijk onjuist.">
            <a:extLst>
              <a:ext uri="{FF2B5EF4-FFF2-40B4-BE49-F238E27FC236}">
                <a16:creationId xmlns:a16="http://schemas.microsoft.com/office/drawing/2014/main" id="{C305C21D-D66C-46CD-20B4-660BCEA3A681}"/>
              </a:ext>
            </a:extLst>
          </p:cNvPr>
          <p:cNvPicPr>
            <a:picLocks noChangeAspect="1"/>
          </p:cNvPicPr>
          <p:nvPr/>
        </p:nvPicPr>
        <p:blipFill>
          <a:blip r:embed="rId3"/>
          <a:stretch>
            <a:fill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C5E63E85-75EA-5C33-954E-F9101C52784A}"/>
              </a:ext>
            </a:extLst>
          </p:cNvPr>
          <p:cNvSpPr txBox="1"/>
          <p:nvPr/>
        </p:nvSpPr>
        <p:spPr>
          <a:xfrm>
            <a:off x="275007" y="121249"/>
            <a:ext cx="11598443" cy="618118"/>
          </a:xfrm>
          <a:prstGeom prst="rect">
            <a:avLst/>
          </a:prstGeom>
          <a:noFill/>
        </p:spPr>
        <p:txBody>
          <a:bodyPr wrap="square" rtlCol="0">
            <a:spAutoFit/>
          </a:bodyPr>
          <a:lstStyle/>
          <a:p>
            <a:pPr>
              <a:lnSpc>
                <a:spcPts val="4072"/>
              </a:lnSpc>
              <a:buNone/>
            </a:pPr>
            <a:r>
              <a:rPr lang="nl-NL" sz="4000" b="1" dirty="0">
                <a:solidFill>
                  <a:srgbClr val="362563"/>
                </a:solidFill>
                <a:latin typeface="Mark Pro" panose="020B0504020201010104" pitchFamily="34" charset="77"/>
              </a:rPr>
              <a:t>8</a:t>
            </a:r>
            <a:r>
              <a:rPr lang="nl-NL" sz="4000" b="1" dirty="0">
                <a:solidFill>
                  <a:srgbClr val="362563"/>
                </a:solidFill>
                <a:effectLst/>
                <a:latin typeface="Mark Pro" panose="020B0504020201010104" pitchFamily="34" charset="77"/>
              </a:rPr>
              <a:t>: </a:t>
            </a:r>
            <a:r>
              <a:rPr lang="nl-NL" sz="4000" dirty="0" err="1">
                <a:solidFill>
                  <a:srgbClr val="362563"/>
                </a:solidFill>
                <a:effectLst/>
                <a:latin typeface="Mark Pro" panose="020B0504020201010104" pitchFamily="34" charset="77"/>
              </a:rPr>
              <a:t>h.v.</a:t>
            </a:r>
            <a:r>
              <a:rPr lang="nl-NL" sz="4000" dirty="0">
                <a:solidFill>
                  <a:srgbClr val="362563"/>
                </a:solidFill>
                <a:effectLst/>
                <a:latin typeface="Mark Pro" panose="020B0504020201010104" pitchFamily="34" charset="77"/>
              </a:rPr>
              <a:t>, eigen kinderen</a:t>
            </a:r>
          </a:p>
        </p:txBody>
      </p:sp>
      <p:sp>
        <p:nvSpPr>
          <p:cNvPr id="6" name="Tekstvak 5">
            <a:extLst>
              <a:ext uri="{FF2B5EF4-FFF2-40B4-BE49-F238E27FC236}">
                <a16:creationId xmlns:a16="http://schemas.microsoft.com/office/drawing/2014/main" id="{C276574F-5017-2042-D207-E17B76D3B761}"/>
              </a:ext>
            </a:extLst>
          </p:cNvPr>
          <p:cNvSpPr txBox="1"/>
          <p:nvPr/>
        </p:nvSpPr>
        <p:spPr>
          <a:xfrm>
            <a:off x="350634" y="1620825"/>
            <a:ext cx="11344060" cy="369332"/>
          </a:xfrm>
          <a:prstGeom prst="rect">
            <a:avLst/>
          </a:prstGeom>
          <a:noFill/>
        </p:spPr>
        <p:txBody>
          <a:bodyPr wrap="square" rtlCol="0">
            <a:spAutoFit/>
          </a:bodyPr>
          <a:lstStyle/>
          <a:p>
            <a:pPr>
              <a:buNone/>
            </a:pPr>
            <a:r>
              <a:rPr lang="nl-NL" dirty="0">
                <a:effectLst/>
                <a:latin typeface="Mark Pro" panose="020B0504020201010104" pitchFamily="34" charset="77"/>
              </a:rPr>
              <a:t>- Als 7 met mogelijk extremer effect bij ongelijke vermogens</a:t>
            </a:r>
          </a:p>
        </p:txBody>
      </p:sp>
    </p:spTree>
    <p:extLst>
      <p:ext uri="{BB962C8B-B14F-4D97-AF65-F5344CB8AC3E}">
        <p14:creationId xmlns:p14="http://schemas.microsoft.com/office/powerpoint/2010/main" val="307195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schermopname, tekst, ontwerp&#10;&#10;Door AI gegenereerde inhoud is mogelijk onjuist.">
            <a:extLst>
              <a:ext uri="{FF2B5EF4-FFF2-40B4-BE49-F238E27FC236}">
                <a16:creationId xmlns:a16="http://schemas.microsoft.com/office/drawing/2014/main" id="{0AA7EABE-9191-1BED-8DD8-2E45FE8F4665}"/>
              </a:ext>
            </a:extLst>
          </p:cNvPr>
          <p:cNvPicPr>
            <a:picLocks noChangeAspect="1"/>
          </p:cNvPicPr>
          <p:nvPr/>
        </p:nvPicPr>
        <p:blipFill>
          <a:blip r:embed="rId3"/>
          <a:stretch>
            <a:fill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C5E63E85-75EA-5C33-954E-F9101C52784A}"/>
              </a:ext>
            </a:extLst>
          </p:cNvPr>
          <p:cNvSpPr txBox="1"/>
          <p:nvPr/>
        </p:nvSpPr>
        <p:spPr>
          <a:xfrm>
            <a:off x="275007" y="121249"/>
            <a:ext cx="11598443" cy="618118"/>
          </a:xfrm>
          <a:prstGeom prst="rect">
            <a:avLst/>
          </a:prstGeom>
          <a:noFill/>
        </p:spPr>
        <p:txBody>
          <a:bodyPr wrap="square" rtlCol="0">
            <a:spAutoFit/>
          </a:bodyPr>
          <a:lstStyle/>
          <a:p>
            <a:pPr>
              <a:lnSpc>
                <a:spcPts val="4072"/>
              </a:lnSpc>
              <a:buNone/>
            </a:pPr>
            <a:r>
              <a:rPr lang="nl-NL" sz="4000" b="1" dirty="0">
                <a:solidFill>
                  <a:srgbClr val="362563"/>
                </a:solidFill>
                <a:latin typeface="Mark Pro" panose="020B0504020201010104" pitchFamily="34" charset="77"/>
              </a:rPr>
              <a:t>9</a:t>
            </a:r>
            <a:r>
              <a:rPr lang="nl-NL" sz="4000" b="1" dirty="0">
                <a:solidFill>
                  <a:srgbClr val="362563"/>
                </a:solidFill>
                <a:effectLst/>
                <a:latin typeface="Mark Pro" panose="020B0504020201010104" pitchFamily="34" charset="77"/>
              </a:rPr>
              <a:t>: </a:t>
            </a:r>
            <a:r>
              <a:rPr lang="nl-NL" sz="4000" dirty="0">
                <a:solidFill>
                  <a:srgbClr val="362563"/>
                </a:solidFill>
                <a:effectLst/>
                <a:latin typeface="Mark Pro" panose="020B0504020201010104" pitchFamily="34" charset="77"/>
              </a:rPr>
              <a:t>SOK, eigen kinderen</a:t>
            </a:r>
          </a:p>
        </p:txBody>
      </p:sp>
      <p:sp>
        <p:nvSpPr>
          <p:cNvPr id="6" name="Tekstvak 5">
            <a:extLst>
              <a:ext uri="{FF2B5EF4-FFF2-40B4-BE49-F238E27FC236}">
                <a16:creationId xmlns:a16="http://schemas.microsoft.com/office/drawing/2014/main" id="{C276574F-5017-2042-D207-E17B76D3B761}"/>
              </a:ext>
            </a:extLst>
          </p:cNvPr>
          <p:cNvSpPr txBox="1"/>
          <p:nvPr/>
        </p:nvSpPr>
        <p:spPr>
          <a:xfrm>
            <a:off x="350634" y="1620825"/>
            <a:ext cx="11344060" cy="3139321"/>
          </a:xfrm>
          <a:prstGeom prst="rect">
            <a:avLst/>
          </a:prstGeom>
          <a:noFill/>
        </p:spPr>
        <p:txBody>
          <a:bodyPr wrap="square" rtlCol="0">
            <a:spAutoFit/>
          </a:bodyPr>
          <a:lstStyle/>
          <a:p>
            <a:pPr>
              <a:buNone/>
            </a:pPr>
            <a:r>
              <a:rPr lang="nl-NL" dirty="0">
                <a:effectLst/>
                <a:latin typeface="Mark Pro" panose="020B0504020201010104" pitchFamily="34" charset="77"/>
              </a:rPr>
              <a:t>- Wettelijk erfgenaam: eigen kinderen</a:t>
            </a:r>
          </a:p>
          <a:p>
            <a:pPr>
              <a:buNone/>
            </a:pPr>
            <a:br>
              <a:rPr lang="nl-NL" dirty="0">
                <a:effectLst/>
                <a:latin typeface="Mark Pro" panose="020B0504020201010104" pitchFamily="34" charset="77"/>
              </a:rPr>
            </a:br>
            <a:endParaRPr lang="nl-NL" dirty="0">
              <a:effectLst/>
              <a:latin typeface="Mark Pro" panose="020B0504020201010104" pitchFamily="34" charset="77"/>
            </a:endParaRPr>
          </a:p>
          <a:p>
            <a:pPr>
              <a:buNone/>
            </a:pPr>
            <a:r>
              <a:rPr lang="nl-NL" b="1" dirty="0">
                <a:effectLst/>
                <a:latin typeface="Mark Pro" panose="020B0504020201010104" pitchFamily="34" charset="77"/>
              </a:rPr>
              <a:t>Aandachtspunten:</a:t>
            </a:r>
            <a:endParaRPr lang="nl-NL" dirty="0">
              <a:effectLst/>
              <a:latin typeface="Mark Pro" panose="020B0504020201010104" pitchFamily="34" charset="77"/>
            </a:endParaRPr>
          </a:p>
          <a:p>
            <a:pPr>
              <a:buNone/>
            </a:pPr>
            <a:r>
              <a:rPr lang="nl-NL" dirty="0">
                <a:effectLst/>
                <a:latin typeface="Mark Pro" panose="020B0504020201010104" pitchFamily="34" charset="77"/>
              </a:rPr>
              <a:t>- Testament met bijvoorbeeld:</a:t>
            </a:r>
          </a:p>
          <a:p>
            <a:pPr>
              <a:buNone/>
            </a:pPr>
            <a:r>
              <a:rPr lang="nl-NL" dirty="0">
                <a:effectLst/>
                <a:latin typeface="Mark Pro" panose="020B0504020201010104" pitchFamily="34" charset="77"/>
              </a:rPr>
              <a:t>  • 50/50 benoemen van erfgenamen partners</a:t>
            </a:r>
          </a:p>
          <a:p>
            <a:pPr>
              <a:buNone/>
            </a:pPr>
            <a:r>
              <a:rPr lang="nl-NL" dirty="0">
                <a:effectLst/>
                <a:latin typeface="Mark Pro" panose="020B0504020201010104" pitchFamily="34" charset="77"/>
              </a:rPr>
              <a:t>  • Tweetrapsmaking</a:t>
            </a:r>
          </a:p>
          <a:p>
            <a:pPr>
              <a:buNone/>
            </a:pPr>
            <a:r>
              <a:rPr lang="nl-NL" dirty="0">
                <a:effectLst/>
                <a:latin typeface="Mark Pro" panose="020B0504020201010104" pitchFamily="34" charset="77"/>
              </a:rPr>
              <a:t>  • Blooteigendom voor kinderen/ vruchtgebruik voor partner</a:t>
            </a:r>
          </a:p>
          <a:p>
            <a:pPr>
              <a:buNone/>
            </a:pPr>
            <a:r>
              <a:rPr lang="nl-NL" dirty="0">
                <a:effectLst/>
                <a:latin typeface="Mark Pro" panose="020B0504020201010104" pitchFamily="34" charset="77"/>
              </a:rPr>
              <a:t>  • Tweetrapsmaking</a:t>
            </a:r>
          </a:p>
          <a:p>
            <a:r>
              <a:rPr lang="nl-NL" dirty="0">
                <a:effectLst/>
                <a:latin typeface="Mark Pro" panose="020B0504020201010104" pitchFamily="34" charset="77"/>
              </a:rPr>
              <a:t>- Verblijvingsbeding</a:t>
            </a:r>
          </a:p>
          <a:p>
            <a:pPr>
              <a:buNone/>
            </a:pPr>
            <a:endParaRPr lang="nl-NL" dirty="0">
              <a:effectLst/>
              <a:latin typeface="Mark Pro" panose="020B0504020201010104" pitchFamily="34" charset="77"/>
            </a:endParaRPr>
          </a:p>
        </p:txBody>
      </p:sp>
    </p:spTree>
    <p:extLst>
      <p:ext uri="{BB962C8B-B14F-4D97-AF65-F5344CB8AC3E}">
        <p14:creationId xmlns:p14="http://schemas.microsoft.com/office/powerpoint/2010/main" val="671264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rmopname, geel, Graphics, grafische vormgeving&#10;&#10;Door AI gegenereerde inhoud is mogelijk onjuist.">
            <a:extLst>
              <a:ext uri="{FF2B5EF4-FFF2-40B4-BE49-F238E27FC236}">
                <a16:creationId xmlns:a16="http://schemas.microsoft.com/office/drawing/2014/main" id="{62133F8D-0F8F-AD7A-0A5B-BD4905A886AA}"/>
              </a:ext>
            </a:extLst>
          </p:cNvPr>
          <p:cNvPicPr>
            <a:picLocks noChangeAspect="1"/>
          </p:cNvPicPr>
          <p:nvPr/>
        </p:nvPicPr>
        <p:blipFill>
          <a:blip r:embed="rId2"/>
          <a:stretch>
            <a:fillRect/>
          </a:stretch>
        </p:blipFill>
        <p:spPr>
          <a:xfrm>
            <a:off x="0" y="0"/>
            <a:ext cx="12192000" cy="6858000"/>
          </a:xfrm>
          <a:prstGeom prst="rect">
            <a:avLst/>
          </a:prstGeom>
        </p:spPr>
      </p:pic>
      <p:sp>
        <p:nvSpPr>
          <p:cNvPr id="8" name="Tekstvak 7">
            <a:extLst>
              <a:ext uri="{FF2B5EF4-FFF2-40B4-BE49-F238E27FC236}">
                <a16:creationId xmlns:a16="http://schemas.microsoft.com/office/drawing/2014/main" id="{3C9CC521-5E35-4FB2-1D91-69DB7DD5F869}"/>
              </a:ext>
            </a:extLst>
          </p:cNvPr>
          <p:cNvSpPr txBox="1"/>
          <p:nvPr/>
        </p:nvSpPr>
        <p:spPr>
          <a:xfrm>
            <a:off x="275007" y="121249"/>
            <a:ext cx="7926551" cy="707886"/>
          </a:xfrm>
          <a:prstGeom prst="rect">
            <a:avLst/>
          </a:prstGeom>
          <a:noFill/>
        </p:spPr>
        <p:txBody>
          <a:bodyPr wrap="square" rtlCol="0">
            <a:spAutoFit/>
          </a:bodyPr>
          <a:lstStyle/>
          <a:p>
            <a:r>
              <a:rPr lang="nl-NL" sz="4000" b="1" dirty="0">
                <a:solidFill>
                  <a:srgbClr val="37006C"/>
                </a:solidFill>
                <a:latin typeface="Mark Pro" panose="020B0504020201010104" pitchFamily="34" charset="77"/>
              </a:rPr>
              <a:t>Internationaal onderzoek</a:t>
            </a:r>
          </a:p>
        </p:txBody>
      </p:sp>
      <p:sp>
        <p:nvSpPr>
          <p:cNvPr id="6" name="Tekstvak 5">
            <a:extLst>
              <a:ext uri="{FF2B5EF4-FFF2-40B4-BE49-F238E27FC236}">
                <a16:creationId xmlns:a16="http://schemas.microsoft.com/office/drawing/2014/main" id="{A053CCFC-7FD3-E0C7-4883-4FF7A5A4E8EB}"/>
              </a:ext>
            </a:extLst>
          </p:cNvPr>
          <p:cNvSpPr txBox="1"/>
          <p:nvPr/>
        </p:nvSpPr>
        <p:spPr>
          <a:xfrm>
            <a:off x="3397425" y="2325420"/>
            <a:ext cx="3216506" cy="369332"/>
          </a:xfrm>
          <a:prstGeom prst="rect">
            <a:avLst/>
          </a:prstGeom>
          <a:noFill/>
        </p:spPr>
        <p:txBody>
          <a:bodyPr wrap="square" rtlCol="0">
            <a:spAutoFit/>
          </a:bodyPr>
          <a:lstStyle/>
          <a:p>
            <a:r>
              <a:rPr lang="nl-NL" dirty="0">
                <a:solidFill>
                  <a:srgbClr val="382663"/>
                </a:solidFill>
                <a:effectLst/>
                <a:latin typeface="Mark Pro" panose="020B0504020201010104" pitchFamily="34" charset="77"/>
              </a:rPr>
              <a:t>Kwaliteit van leven</a:t>
            </a:r>
          </a:p>
        </p:txBody>
      </p:sp>
      <p:sp>
        <p:nvSpPr>
          <p:cNvPr id="7" name="Tekstvak 6">
            <a:extLst>
              <a:ext uri="{FF2B5EF4-FFF2-40B4-BE49-F238E27FC236}">
                <a16:creationId xmlns:a16="http://schemas.microsoft.com/office/drawing/2014/main" id="{B0489F87-DE4C-C604-517F-98BCAA3955B9}"/>
              </a:ext>
            </a:extLst>
          </p:cNvPr>
          <p:cNvSpPr txBox="1"/>
          <p:nvPr/>
        </p:nvSpPr>
        <p:spPr>
          <a:xfrm>
            <a:off x="3397425" y="3432985"/>
            <a:ext cx="3216506" cy="369332"/>
          </a:xfrm>
          <a:prstGeom prst="rect">
            <a:avLst/>
          </a:prstGeom>
          <a:noFill/>
        </p:spPr>
        <p:txBody>
          <a:bodyPr wrap="square" rtlCol="0">
            <a:spAutoFit/>
          </a:bodyPr>
          <a:lstStyle/>
          <a:p>
            <a:r>
              <a:rPr lang="nl-NL" dirty="0">
                <a:solidFill>
                  <a:srgbClr val="382663"/>
                </a:solidFill>
                <a:effectLst/>
                <a:latin typeface="Mark Pro" panose="020B0504020201010104" pitchFamily="34" charset="77"/>
              </a:rPr>
              <a:t>Financieel vertrouwen</a:t>
            </a:r>
          </a:p>
        </p:txBody>
      </p:sp>
      <p:sp>
        <p:nvSpPr>
          <p:cNvPr id="9" name="Tekstvak 8">
            <a:extLst>
              <a:ext uri="{FF2B5EF4-FFF2-40B4-BE49-F238E27FC236}">
                <a16:creationId xmlns:a16="http://schemas.microsoft.com/office/drawing/2014/main" id="{DE1197CB-25BA-A2FA-41EB-CFB38E7B08C9}"/>
              </a:ext>
            </a:extLst>
          </p:cNvPr>
          <p:cNvSpPr txBox="1"/>
          <p:nvPr/>
        </p:nvSpPr>
        <p:spPr>
          <a:xfrm>
            <a:off x="3397425" y="4540550"/>
            <a:ext cx="3216506" cy="369332"/>
          </a:xfrm>
          <a:prstGeom prst="rect">
            <a:avLst/>
          </a:prstGeom>
          <a:noFill/>
        </p:spPr>
        <p:txBody>
          <a:bodyPr wrap="square" rtlCol="0">
            <a:spAutoFit/>
          </a:bodyPr>
          <a:lstStyle/>
          <a:p>
            <a:r>
              <a:rPr lang="nl-NL" dirty="0">
                <a:solidFill>
                  <a:srgbClr val="382663"/>
                </a:solidFill>
                <a:effectLst/>
                <a:latin typeface="Mark Pro" panose="020B0504020201010104" pitchFamily="34" charset="77"/>
              </a:rPr>
              <a:t>Financiële tevredenheid</a:t>
            </a:r>
          </a:p>
        </p:txBody>
      </p:sp>
      <p:sp>
        <p:nvSpPr>
          <p:cNvPr id="10" name="Tekstvak 9">
            <a:extLst>
              <a:ext uri="{FF2B5EF4-FFF2-40B4-BE49-F238E27FC236}">
                <a16:creationId xmlns:a16="http://schemas.microsoft.com/office/drawing/2014/main" id="{E9F04B34-22B2-345A-872C-671CB1FB2D07}"/>
              </a:ext>
            </a:extLst>
          </p:cNvPr>
          <p:cNvSpPr txBox="1"/>
          <p:nvPr/>
        </p:nvSpPr>
        <p:spPr>
          <a:xfrm>
            <a:off x="3397425" y="5648115"/>
            <a:ext cx="3216506" cy="369332"/>
          </a:xfrm>
          <a:prstGeom prst="rect">
            <a:avLst/>
          </a:prstGeom>
          <a:noFill/>
        </p:spPr>
        <p:txBody>
          <a:bodyPr wrap="square" rtlCol="0">
            <a:spAutoFit/>
          </a:bodyPr>
          <a:lstStyle/>
          <a:p>
            <a:r>
              <a:rPr lang="nl-NL" dirty="0">
                <a:solidFill>
                  <a:srgbClr val="382663"/>
                </a:solidFill>
                <a:effectLst/>
                <a:latin typeface="Mark Pro" panose="020B0504020201010104" pitchFamily="34" charset="77"/>
              </a:rPr>
              <a:t>Ervaring</a:t>
            </a:r>
          </a:p>
        </p:txBody>
      </p:sp>
      <p:sp>
        <p:nvSpPr>
          <p:cNvPr id="11" name="Tekstvak 10">
            <a:extLst>
              <a:ext uri="{FF2B5EF4-FFF2-40B4-BE49-F238E27FC236}">
                <a16:creationId xmlns:a16="http://schemas.microsoft.com/office/drawing/2014/main" id="{735B6019-92BE-0DB0-68EB-47B27310A553}"/>
              </a:ext>
            </a:extLst>
          </p:cNvPr>
          <p:cNvSpPr txBox="1"/>
          <p:nvPr/>
        </p:nvSpPr>
        <p:spPr>
          <a:xfrm>
            <a:off x="6875188" y="2089671"/>
            <a:ext cx="880024" cy="646331"/>
          </a:xfrm>
          <a:prstGeom prst="rect">
            <a:avLst/>
          </a:prstGeom>
          <a:noFill/>
        </p:spPr>
        <p:txBody>
          <a:bodyPr wrap="square" rtlCol="0">
            <a:spAutoFit/>
          </a:bodyPr>
          <a:lstStyle/>
          <a:p>
            <a:pPr algn="ctr"/>
            <a:r>
              <a:rPr lang="nl-NL" sz="3600" b="1" dirty="0">
                <a:solidFill>
                  <a:schemeClr val="bg1"/>
                </a:solidFill>
                <a:effectLst/>
                <a:latin typeface="Mark Pro" panose="020B0504020201010104" pitchFamily="34" charset="77"/>
              </a:rPr>
              <a:t>69</a:t>
            </a:r>
          </a:p>
        </p:txBody>
      </p:sp>
      <p:sp>
        <p:nvSpPr>
          <p:cNvPr id="12" name="Tekstvak 11">
            <a:extLst>
              <a:ext uri="{FF2B5EF4-FFF2-40B4-BE49-F238E27FC236}">
                <a16:creationId xmlns:a16="http://schemas.microsoft.com/office/drawing/2014/main" id="{12803A64-6FB1-12E8-3B12-68A702F58884}"/>
              </a:ext>
            </a:extLst>
          </p:cNvPr>
          <p:cNvSpPr txBox="1"/>
          <p:nvPr/>
        </p:nvSpPr>
        <p:spPr>
          <a:xfrm>
            <a:off x="6875188" y="3197236"/>
            <a:ext cx="880024" cy="646331"/>
          </a:xfrm>
          <a:prstGeom prst="rect">
            <a:avLst/>
          </a:prstGeom>
          <a:noFill/>
        </p:spPr>
        <p:txBody>
          <a:bodyPr wrap="square" rtlCol="0">
            <a:spAutoFit/>
          </a:bodyPr>
          <a:lstStyle/>
          <a:p>
            <a:pPr algn="ctr"/>
            <a:r>
              <a:rPr lang="nl-NL" sz="3600" b="1" dirty="0">
                <a:solidFill>
                  <a:schemeClr val="bg1"/>
                </a:solidFill>
                <a:effectLst/>
                <a:latin typeface="Mark Pro" panose="020B0504020201010104" pitchFamily="34" charset="77"/>
              </a:rPr>
              <a:t>68</a:t>
            </a:r>
          </a:p>
        </p:txBody>
      </p:sp>
      <p:sp>
        <p:nvSpPr>
          <p:cNvPr id="13" name="Tekstvak 12">
            <a:extLst>
              <a:ext uri="{FF2B5EF4-FFF2-40B4-BE49-F238E27FC236}">
                <a16:creationId xmlns:a16="http://schemas.microsoft.com/office/drawing/2014/main" id="{CAC2B869-4BEF-A906-6BCC-E45EDAED1E2B}"/>
              </a:ext>
            </a:extLst>
          </p:cNvPr>
          <p:cNvSpPr txBox="1"/>
          <p:nvPr/>
        </p:nvSpPr>
        <p:spPr>
          <a:xfrm>
            <a:off x="6875188" y="4277301"/>
            <a:ext cx="880024" cy="646331"/>
          </a:xfrm>
          <a:prstGeom prst="rect">
            <a:avLst/>
          </a:prstGeom>
          <a:noFill/>
        </p:spPr>
        <p:txBody>
          <a:bodyPr wrap="square" rtlCol="0">
            <a:spAutoFit/>
          </a:bodyPr>
          <a:lstStyle/>
          <a:p>
            <a:pPr algn="ctr"/>
            <a:r>
              <a:rPr lang="nl-NL" sz="3600" b="1" dirty="0">
                <a:solidFill>
                  <a:schemeClr val="bg1"/>
                </a:solidFill>
                <a:effectLst/>
                <a:latin typeface="Mark Pro" panose="020B0504020201010104" pitchFamily="34" charset="77"/>
              </a:rPr>
              <a:t>68</a:t>
            </a:r>
          </a:p>
        </p:txBody>
      </p:sp>
      <p:sp>
        <p:nvSpPr>
          <p:cNvPr id="14" name="Tekstvak 13">
            <a:extLst>
              <a:ext uri="{FF2B5EF4-FFF2-40B4-BE49-F238E27FC236}">
                <a16:creationId xmlns:a16="http://schemas.microsoft.com/office/drawing/2014/main" id="{9CA06288-09A1-ECF0-8571-708E7B15B39A}"/>
              </a:ext>
            </a:extLst>
          </p:cNvPr>
          <p:cNvSpPr txBox="1"/>
          <p:nvPr/>
        </p:nvSpPr>
        <p:spPr>
          <a:xfrm>
            <a:off x="6895814" y="5483077"/>
            <a:ext cx="845648" cy="461665"/>
          </a:xfrm>
          <a:prstGeom prst="rect">
            <a:avLst/>
          </a:prstGeom>
          <a:noFill/>
        </p:spPr>
        <p:txBody>
          <a:bodyPr wrap="square" rtlCol="0">
            <a:spAutoFit/>
          </a:bodyPr>
          <a:lstStyle/>
          <a:p>
            <a:pPr algn="ctr"/>
            <a:r>
              <a:rPr lang="nl-NL" sz="2400" b="1" dirty="0">
                <a:solidFill>
                  <a:schemeClr val="bg1"/>
                </a:solidFill>
                <a:effectLst/>
                <a:latin typeface="Mark Pro" panose="020B0504020201010104" pitchFamily="34" charset="77"/>
              </a:rPr>
              <a:t>N/A</a:t>
            </a:r>
          </a:p>
        </p:txBody>
      </p:sp>
    </p:spTree>
    <p:extLst>
      <p:ext uri="{BB962C8B-B14F-4D97-AF65-F5344CB8AC3E}">
        <p14:creationId xmlns:p14="http://schemas.microsoft.com/office/powerpoint/2010/main" val="1375653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opname, tekst, tekenfilm, ontwerp&#10;&#10;Door AI gegenereerde inhoud is mogelijk onjuist.">
            <a:extLst>
              <a:ext uri="{FF2B5EF4-FFF2-40B4-BE49-F238E27FC236}">
                <a16:creationId xmlns:a16="http://schemas.microsoft.com/office/drawing/2014/main" id="{5E840D67-CC36-AC9C-7243-1E0D56818295}"/>
              </a:ext>
            </a:extLst>
          </p:cNvPr>
          <p:cNvPicPr>
            <a:picLocks noChangeAspect="1"/>
          </p:cNvPicPr>
          <p:nvPr/>
        </p:nvPicPr>
        <p:blipFill>
          <a:blip r:embed="rId3"/>
          <a:stretch>
            <a:fill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C5E63E85-75EA-5C33-954E-F9101C52784A}"/>
              </a:ext>
            </a:extLst>
          </p:cNvPr>
          <p:cNvSpPr txBox="1"/>
          <p:nvPr/>
        </p:nvSpPr>
        <p:spPr>
          <a:xfrm>
            <a:off x="275007" y="121249"/>
            <a:ext cx="11598443" cy="618118"/>
          </a:xfrm>
          <a:prstGeom prst="rect">
            <a:avLst/>
          </a:prstGeom>
          <a:noFill/>
        </p:spPr>
        <p:txBody>
          <a:bodyPr wrap="square" rtlCol="0">
            <a:spAutoFit/>
          </a:bodyPr>
          <a:lstStyle/>
          <a:p>
            <a:pPr>
              <a:lnSpc>
                <a:spcPts val="4072"/>
              </a:lnSpc>
              <a:buNone/>
            </a:pPr>
            <a:r>
              <a:rPr lang="nl-NL" sz="4000" b="1" dirty="0">
                <a:solidFill>
                  <a:srgbClr val="362563"/>
                </a:solidFill>
                <a:latin typeface="Mark Pro" panose="020B0504020201010104" pitchFamily="34" charset="77"/>
              </a:rPr>
              <a:t>Dank voor jullie aandacht!</a:t>
            </a:r>
            <a:endParaRPr lang="nl-NL" sz="4000" dirty="0">
              <a:solidFill>
                <a:srgbClr val="362563"/>
              </a:solidFill>
              <a:effectLst/>
              <a:latin typeface="Mark Pro" panose="020B0504020201010104" pitchFamily="34" charset="77"/>
            </a:endParaRPr>
          </a:p>
        </p:txBody>
      </p:sp>
    </p:spTree>
    <p:extLst>
      <p:ext uri="{BB962C8B-B14F-4D97-AF65-F5344CB8AC3E}">
        <p14:creationId xmlns:p14="http://schemas.microsoft.com/office/powerpoint/2010/main" val="1367946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rmopname, tekst, Rechthoek, ontwerp&#10;&#10;Door AI gegenereerde inhoud is mogelijk onjuist.">
            <a:extLst>
              <a:ext uri="{FF2B5EF4-FFF2-40B4-BE49-F238E27FC236}">
                <a16:creationId xmlns:a16="http://schemas.microsoft.com/office/drawing/2014/main" id="{3ACA360D-9256-DD56-71CA-D00452CD6A36}"/>
              </a:ext>
            </a:extLst>
          </p:cNvPr>
          <p:cNvPicPr>
            <a:picLocks noChangeAspect="1"/>
          </p:cNvPicPr>
          <p:nvPr/>
        </p:nvPicPr>
        <p:blipFill>
          <a:blip r:embed="rId2"/>
          <a:stretch>
            <a:fillRect/>
          </a:stretch>
        </p:blipFill>
        <p:spPr>
          <a:xfrm>
            <a:off x="0" y="0"/>
            <a:ext cx="12192000" cy="6858000"/>
          </a:xfrm>
          <a:prstGeom prst="rect">
            <a:avLst/>
          </a:prstGeom>
        </p:spPr>
      </p:pic>
      <p:sp>
        <p:nvSpPr>
          <p:cNvPr id="7" name="Tekstvak 6">
            <a:extLst>
              <a:ext uri="{FF2B5EF4-FFF2-40B4-BE49-F238E27FC236}">
                <a16:creationId xmlns:a16="http://schemas.microsoft.com/office/drawing/2014/main" id="{737D5543-1FAA-D748-E18D-A3F035865413}"/>
              </a:ext>
            </a:extLst>
          </p:cNvPr>
          <p:cNvSpPr txBox="1"/>
          <p:nvPr/>
        </p:nvSpPr>
        <p:spPr>
          <a:xfrm>
            <a:off x="3397425" y="2325420"/>
            <a:ext cx="3216506" cy="369332"/>
          </a:xfrm>
          <a:prstGeom prst="rect">
            <a:avLst/>
          </a:prstGeom>
          <a:noFill/>
        </p:spPr>
        <p:txBody>
          <a:bodyPr wrap="square" rtlCol="0">
            <a:spAutoFit/>
          </a:bodyPr>
          <a:lstStyle/>
          <a:p>
            <a:r>
              <a:rPr lang="nl-NL" dirty="0">
                <a:solidFill>
                  <a:srgbClr val="382663"/>
                </a:solidFill>
                <a:effectLst/>
                <a:latin typeface="Mark Pro" panose="020B0504020201010104" pitchFamily="34" charset="77"/>
              </a:rPr>
              <a:t>Kwaliteit van leven</a:t>
            </a:r>
          </a:p>
        </p:txBody>
      </p:sp>
      <p:sp>
        <p:nvSpPr>
          <p:cNvPr id="8" name="Tekstvak 7">
            <a:extLst>
              <a:ext uri="{FF2B5EF4-FFF2-40B4-BE49-F238E27FC236}">
                <a16:creationId xmlns:a16="http://schemas.microsoft.com/office/drawing/2014/main" id="{7FF7871D-35C8-333B-09C4-B3D69FFE3F7D}"/>
              </a:ext>
            </a:extLst>
          </p:cNvPr>
          <p:cNvSpPr txBox="1"/>
          <p:nvPr/>
        </p:nvSpPr>
        <p:spPr>
          <a:xfrm>
            <a:off x="3397425" y="3432985"/>
            <a:ext cx="3216506" cy="369332"/>
          </a:xfrm>
          <a:prstGeom prst="rect">
            <a:avLst/>
          </a:prstGeom>
          <a:noFill/>
        </p:spPr>
        <p:txBody>
          <a:bodyPr wrap="square" rtlCol="0">
            <a:spAutoFit/>
          </a:bodyPr>
          <a:lstStyle/>
          <a:p>
            <a:r>
              <a:rPr lang="nl-NL" dirty="0">
                <a:solidFill>
                  <a:srgbClr val="382663"/>
                </a:solidFill>
                <a:effectLst/>
                <a:latin typeface="Mark Pro" panose="020B0504020201010104" pitchFamily="34" charset="77"/>
              </a:rPr>
              <a:t>Financieel vertrouwen</a:t>
            </a:r>
          </a:p>
        </p:txBody>
      </p:sp>
      <p:sp>
        <p:nvSpPr>
          <p:cNvPr id="9" name="Tekstvak 8">
            <a:extLst>
              <a:ext uri="{FF2B5EF4-FFF2-40B4-BE49-F238E27FC236}">
                <a16:creationId xmlns:a16="http://schemas.microsoft.com/office/drawing/2014/main" id="{3C0634C2-262F-0FC9-29AC-FCE500E23513}"/>
              </a:ext>
            </a:extLst>
          </p:cNvPr>
          <p:cNvSpPr txBox="1"/>
          <p:nvPr/>
        </p:nvSpPr>
        <p:spPr>
          <a:xfrm>
            <a:off x="3397425" y="4540550"/>
            <a:ext cx="3216506" cy="369332"/>
          </a:xfrm>
          <a:prstGeom prst="rect">
            <a:avLst/>
          </a:prstGeom>
          <a:noFill/>
        </p:spPr>
        <p:txBody>
          <a:bodyPr wrap="square" rtlCol="0">
            <a:spAutoFit/>
          </a:bodyPr>
          <a:lstStyle/>
          <a:p>
            <a:r>
              <a:rPr lang="nl-NL" dirty="0">
                <a:solidFill>
                  <a:srgbClr val="382663"/>
                </a:solidFill>
                <a:effectLst/>
                <a:latin typeface="Mark Pro" panose="020B0504020201010104" pitchFamily="34" charset="77"/>
              </a:rPr>
              <a:t>Financiële tevredenheid</a:t>
            </a:r>
          </a:p>
        </p:txBody>
      </p:sp>
      <p:sp>
        <p:nvSpPr>
          <p:cNvPr id="10" name="Tekstvak 9">
            <a:extLst>
              <a:ext uri="{FF2B5EF4-FFF2-40B4-BE49-F238E27FC236}">
                <a16:creationId xmlns:a16="http://schemas.microsoft.com/office/drawing/2014/main" id="{7B467BB4-313D-E245-329B-A372D0DD67DF}"/>
              </a:ext>
            </a:extLst>
          </p:cNvPr>
          <p:cNvSpPr txBox="1"/>
          <p:nvPr/>
        </p:nvSpPr>
        <p:spPr>
          <a:xfrm>
            <a:off x="3397425" y="5648115"/>
            <a:ext cx="3216506" cy="369332"/>
          </a:xfrm>
          <a:prstGeom prst="rect">
            <a:avLst/>
          </a:prstGeom>
          <a:noFill/>
        </p:spPr>
        <p:txBody>
          <a:bodyPr wrap="square" rtlCol="0">
            <a:spAutoFit/>
          </a:bodyPr>
          <a:lstStyle/>
          <a:p>
            <a:r>
              <a:rPr lang="nl-NL" dirty="0">
                <a:solidFill>
                  <a:srgbClr val="382663"/>
                </a:solidFill>
                <a:effectLst/>
                <a:latin typeface="Mark Pro" panose="020B0504020201010104" pitchFamily="34" charset="77"/>
              </a:rPr>
              <a:t>Ervaring</a:t>
            </a:r>
          </a:p>
        </p:txBody>
      </p:sp>
      <p:sp>
        <p:nvSpPr>
          <p:cNvPr id="11" name="Tekstvak 10">
            <a:extLst>
              <a:ext uri="{FF2B5EF4-FFF2-40B4-BE49-F238E27FC236}">
                <a16:creationId xmlns:a16="http://schemas.microsoft.com/office/drawing/2014/main" id="{6686EFE7-648C-BCEA-1591-9342BA10B2D0}"/>
              </a:ext>
            </a:extLst>
          </p:cNvPr>
          <p:cNvSpPr txBox="1"/>
          <p:nvPr/>
        </p:nvSpPr>
        <p:spPr>
          <a:xfrm>
            <a:off x="6875188" y="2089671"/>
            <a:ext cx="880024" cy="646331"/>
          </a:xfrm>
          <a:prstGeom prst="rect">
            <a:avLst/>
          </a:prstGeom>
          <a:noFill/>
        </p:spPr>
        <p:txBody>
          <a:bodyPr wrap="square" rtlCol="0">
            <a:spAutoFit/>
          </a:bodyPr>
          <a:lstStyle/>
          <a:p>
            <a:pPr algn="ctr"/>
            <a:r>
              <a:rPr lang="nl-NL" sz="3600" b="1" dirty="0">
                <a:solidFill>
                  <a:schemeClr val="bg1"/>
                </a:solidFill>
                <a:effectLst/>
                <a:latin typeface="Mark Pro" panose="020B0504020201010104" pitchFamily="34" charset="77"/>
              </a:rPr>
              <a:t>69</a:t>
            </a:r>
          </a:p>
        </p:txBody>
      </p:sp>
      <p:sp>
        <p:nvSpPr>
          <p:cNvPr id="12" name="Tekstvak 11">
            <a:extLst>
              <a:ext uri="{FF2B5EF4-FFF2-40B4-BE49-F238E27FC236}">
                <a16:creationId xmlns:a16="http://schemas.microsoft.com/office/drawing/2014/main" id="{87F3D697-92CE-CBD4-1A32-416C91A53BB4}"/>
              </a:ext>
            </a:extLst>
          </p:cNvPr>
          <p:cNvSpPr txBox="1"/>
          <p:nvPr/>
        </p:nvSpPr>
        <p:spPr>
          <a:xfrm>
            <a:off x="6875188" y="3197236"/>
            <a:ext cx="880024" cy="646331"/>
          </a:xfrm>
          <a:prstGeom prst="rect">
            <a:avLst/>
          </a:prstGeom>
          <a:noFill/>
        </p:spPr>
        <p:txBody>
          <a:bodyPr wrap="square" rtlCol="0">
            <a:spAutoFit/>
          </a:bodyPr>
          <a:lstStyle/>
          <a:p>
            <a:pPr algn="ctr"/>
            <a:r>
              <a:rPr lang="nl-NL" sz="3600" b="1" dirty="0">
                <a:solidFill>
                  <a:schemeClr val="bg1"/>
                </a:solidFill>
                <a:effectLst/>
                <a:latin typeface="Mark Pro" panose="020B0504020201010104" pitchFamily="34" charset="77"/>
              </a:rPr>
              <a:t>68</a:t>
            </a:r>
          </a:p>
        </p:txBody>
      </p:sp>
      <p:sp>
        <p:nvSpPr>
          <p:cNvPr id="13" name="Tekstvak 12">
            <a:extLst>
              <a:ext uri="{FF2B5EF4-FFF2-40B4-BE49-F238E27FC236}">
                <a16:creationId xmlns:a16="http://schemas.microsoft.com/office/drawing/2014/main" id="{045C10FD-88CE-3A54-4904-A913103BE981}"/>
              </a:ext>
            </a:extLst>
          </p:cNvPr>
          <p:cNvSpPr txBox="1"/>
          <p:nvPr/>
        </p:nvSpPr>
        <p:spPr>
          <a:xfrm>
            <a:off x="6875188" y="4277301"/>
            <a:ext cx="880024" cy="646331"/>
          </a:xfrm>
          <a:prstGeom prst="rect">
            <a:avLst/>
          </a:prstGeom>
          <a:noFill/>
        </p:spPr>
        <p:txBody>
          <a:bodyPr wrap="square" rtlCol="0">
            <a:spAutoFit/>
          </a:bodyPr>
          <a:lstStyle/>
          <a:p>
            <a:pPr algn="ctr"/>
            <a:r>
              <a:rPr lang="nl-NL" sz="3600" b="1" dirty="0">
                <a:solidFill>
                  <a:schemeClr val="bg1"/>
                </a:solidFill>
                <a:effectLst/>
                <a:latin typeface="Mark Pro" panose="020B0504020201010104" pitchFamily="34" charset="77"/>
              </a:rPr>
              <a:t>68</a:t>
            </a:r>
          </a:p>
        </p:txBody>
      </p:sp>
      <p:sp>
        <p:nvSpPr>
          <p:cNvPr id="14" name="Tekstvak 13">
            <a:extLst>
              <a:ext uri="{FF2B5EF4-FFF2-40B4-BE49-F238E27FC236}">
                <a16:creationId xmlns:a16="http://schemas.microsoft.com/office/drawing/2014/main" id="{325A262C-7AD5-2675-F995-89046D67673B}"/>
              </a:ext>
            </a:extLst>
          </p:cNvPr>
          <p:cNvSpPr txBox="1"/>
          <p:nvPr/>
        </p:nvSpPr>
        <p:spPr>
          <a:xfrm>
            <a:off x="6895814" y="5483077"/>
            <a:ext cx="845648" cy="461665"/>
          </a:xfrm>
          <a:prstGeom prst="rect">
            <a:avLst/>
          </a:prstGeom>
          <a:noFill/>
        </p:spPr>
        <p:txBody>
          <a:bodyPr wrap="square" rtlCol="0">
            <a:spAutoFit/>
          </a:bodyPr>
          <a:lstStyle/>
          <a:p>
            <a:pPr algn="ctr"/>
            <a:r>
              <a:rPr lang="nl-NL" sz="2400" b="1" dirty="0">
                <a:solidFill>
                  <a:schemeClr val="bg1"/>
                </a:solidFill>
                <a:effectLst/>
                <a:latin typeface="Mark Pro" panose="020B0504020201010104" pitchFamily="34" charset="77"/>
              </a:rPr>
              <a:t>N/A</a:t>
            </a:r>
          </a:p>
        </p:txBody>
      </p:sp>
      <p:sp>
        <p:nvSpPr>
          <p:cNvPr id="15" name="Tekstvak 14">
            <a:extLst>
              <a:ext uri="{FF2B5EF4-FFF2-40B4-BE49-F238E27FC236}">
                <a16:creationId xmlns:a16="http://schemas.microsoft.com/office/drawing/2014/main" id="{2F28D26E-EC76-BAA0-A815-1EE8C2A84F18}"/>
              </a:ext>
            </a:extLst>
          </p:cNvPr>
          <p:cNvSpPr txBox="1"/>
          <p:nvPr/>
        </p:nvSpPr>
        <p:spPr>
          <a:xfrm>
            <a:off x="8639820" y="2089671"/>
            <a:ext cx="880024" cy="646331"/>
          </a:xfrm>
          <a:prstGeom prst="rect">
            <a:avLst/>
          </a:prstGeom>
          <a:noFill/>
        </p:spPr>
        <p:txBody>
          <a:bodyPr wrap="square" rtlCol="0">
            <a:spAutoFit/>
          </a:bodyPr>
          <a:lstStyle/>
          <a:p>
            <a:pPr algn="ctr"/>
            <a:r>
              <a:rPr lang="nl-NL" sz="3600" b="1" dirty="0">
                <a:solidFill>
                  <a:schemeClr val="bg1"/>
                </a:solidFill>
                <a:effectLst/>
                <a:latin typeface="Mark Pro" panose="020B0504020201010104" pitchFamily="34" charset="77"/>
              </a:rPr>
              <a:t>78</a:t>
            </a:r>
          </a:p>
        </p:txBody>
      </p:sp>
      <p:sp>
        <p:nvSpPr>
          <p:cNvPr id="16" name="Tekstvak 15">
            <a:extLst>
              <a:ext uri="{FF2B5EF4-FFF2-40B4-BE49-F238E27FC236}">
                <a16:creationId xmlns:a16="http://schemas.microsoft.com/office/drawing/2014/main" id="{D9ADB522-CAAC-907D-68D7-DF8CF88F837C}"/>
              </a:ext>
            </a:extLst>
          </p:cNvPr>
          <p:cNvSpPr txBox="1"/>
          <p:nvPr/>
        </p:nvSpPr>
        <p:spPr>
          <a:xfrm>
            <a:off x="8639820" y="3197236"/>
            <a:ext cx="880024" cy="646331"/>
          </a:xfrm>
          <a:prstGeom prst="rect">
            <a:avLst/>
          </a:prstGeom>
          <a:noFill/>
        </p:spPr>
        <p:txBody>
          <a:bodyPr wrap="square" rtlCol="0">
            <a:spAutoFit/>
          </a:bodyPr>
          <a:lstStyle/>
          <a:p>
            <a:pPr algn="ctr"/>
            <a:r>
              <a:rPr lang="nl-NL" sz="3600" b="1" dirty="0">
                <a:solidFill>
                  <a:schemeClr val="bg1"/>
                </a:solidFill>
                <a:effectLst/>
                <a:latin typeface="Mark Pro" panose="020B0504020201010104" pitchFamily="34" charset="77"/>
              </a:rPr>
              <a:t>78</a:t>
            </a:r>
          </a:p>
        </p:txBody>
      </p:sp>
      <p:sp>
        <p:nvSpPr>
          <p:cNvPr id="17" name="Tekstvak 16">
            <a:extLst>
              <a:ext uri="{FF2B5EF4-FFF2-40B4-BE49-F238E27FC236}">
                <a16:creationId xmlns:a16="http://schemas.microsoft.com/office/drawing/2014/main" id="{46FB6A07-A034-84C6-BDC6-344920F026D2}"/>
              </a:ext>
            </a:extLst>
          </p:cNvPr>
          <p:cNvSpPr txBox="1"/>
          <p:nvPr/>
        </p:nvSpPr>
        <p:spPr>
          <a:xfrm>
            <a:off x="8639820" y="4277301"/>
            <a:ext cx="880024" cy="646331"/>
          </a:xfrm>
          <a:prstGeom prst="rect">
            <a:avLst/>
          </a:prstGeom>
          <a:noFill/>
        </p:spPr>
        <p:txBody>
          <a:bodyPr wrap="square" rtlCol="0">
            <a:spAutoFit/>
          </a:bodyPr>
          <a:lstStyle/>
          <a:p>
            <a:pPr algn="ctr"/>
            <a:r>
              <a:rPr lang="nl-NL" sz="3600" b="1" dirty="0">
                <a:solidFill>
                  <a:schemeClr val="bg1"/>
                </a:solidFill>
                <a:effectLst/>
                <a:latin typeface="Mark Pro" panose="020B0504020201010104" pitchFamily="34" charset="77"/>
              </a:rPr>
              <a:t>81</a:t>
            </a:r>
          </a:p>
        </p:txBody>
      </p:sp>
      <p:sp>
        <p:nvSpPr>
          <p:cNvPr id="18" name="Tekstvak 17">
            <a:extLst>
              <a:ext uri="{FF2B5EF4-FFF2-40B4-BE49-F238E27FC236}">
                <a16:creationId xmlns:a16="http://schemas.microsoft.com/office/drawing/2014/main" id="{91AD4A76-CC82-3D50-00BB-04C4DBA28155}"/>
              </a:ext>
            </a:extLst>
          </p:cNvPr>
          <p:cNvSpPr txBox="1"/>
          <p:nvPr/>
        </p:nvSpPr>
        <p:spPr>
          <a:xfrm>
            <a:off x="8674196" y="5390743"/>
            <a:ext cx="845648" cy="646331"/>
          </a:xfrm>
          <a:prstGeom prst="rect">
            <a:avLst/>
          </a:prstGeom>
          <a:noFill/>
        </p:spPr>
        <p:txBody>
          <a:bodyPr wrap="square" rtlCol="0">
            <a:spAutoFit/>
          </a:bodyPr>
          <a:lstStyle/>
          <a:p>
            <a:pPr algn="ctr"/>
            <a:r>
              <a:rPr lang="nl-NL" sz="3600" b="1" dirty="0">
                <a:solidFill>
                  <a:schemeClr val="bg1"/>
                </a:solidFill>
                <a:effectLst/>
                <a:latin typeface="Mark Pro" panose="020B0504020201010104" pitchFamily="34" charset="77"/>
              </a:rPr>
              <a:t>81</a:t>
            </a:r>
          </a:p>
        </p:txBody>
      </p:sp>
      <p:sp>
        <p:nvSpPr>
          <p:cNvPr id="19" name="Tekstvak 18">
            <a:extLst>
              <a:ext uri="{FF2B5EF4-FFF2-40B4-BE49-F238E27FC236}">
                <a16:creationId xmlns:a16="http://schemas.microsoft.com/office/drawing/2014/main" id="{1858D541-BD1F-C6D6-F2D7-D6F823B2E4EE}"/>
              </a:ext>
            </a:extLst>
          </p:cNvPr>
          <p:cNvSpPr txBox="1"/>
          <p:nvPr/>
        </p:nvSpPr>
        <p:spPr>
          <a:xfrm>
            <a:off x="9732975" y="2089671"/>
            <a:ext cx="880024" cy="646331"/>
          </a:xfrm>
          <a:prstGeom prst="rect">
            <a:avLst/>
          </a:prstGeom>
          <a:noFill/>
        </p:spPr>
        <p:txBody>
          <a:bodyPr wrap="square" rtlCol="0">
            <a:spAutoFit/>
          </a:bodyPr>
          <a:lstStyle/>
          <a:p>
            <a:pPr algn="ctr"/>
            <a:r>
              <a:rPr lang="nl-NL" sz="3600" b="1" dirty="0">
                <a:solidFill>
                  <a:schemeClr val="bg1"/>
                </a:solidFill>
                <a:effectLst/>
                <a:latin typeface="Mark Pro" panose="020B0504020201010104" pitchFamily="34" charset="77"/>
              </a:rPr>
              <a:t>+9</a:t>
            </a:r>
          </a:p>
        </p:txBody>
      </p:sp>
      <p:sp>
        <p:nvSpPr>
          <p:cNvPr id="20" name="Tekstvak 19">
            <a:extLst>
              <a:ext uri="{FF2B5EF4-FFF2-40B4-BE49-F238E27FC236}">
                <a16:creationId xmlns:a16="http://schemas.microsoft.com/office/drawing/2014/main" id="{40E35E46-1CC1-6207-B764-B1E102556DED}"/>
              </a:ext>
            </a:extLst>
          </p:cNvPr>
          <p:cNvSpPr txBox="1"/>
          <p:nvPr/>
        </p:nvSpPr>
        <p:spPr>
          <a:xfrm>
            <a:off x="9632138" y="3197236"/>
            <a:ext cx="1086280" cy="646331"/>
          </a:xfrm>
          <a:prstGeom prst="rect">
            <a:avLst/>
          </a:prstGeom>
          <a:noFill/>
        </p:spPr>
        <p:txBody>
          <a:bodyPr wrap="square" rtlCol="0">
            <a:spAutoFit/>
          </a:bodyPr>
          <a:lstStyle/>
          <a:p>
            <a:pPr algn="ctr"/>
            <a:r>
              <a:rPr lang="nl-NL" sz="3600" b="1" dirty="0">
                <a:solidFill>
                  <a:schemeClr val="bg1"/>
                </a:solidFill>
                <a:effectLst/>
                <a:latin typeface="Mark Pro" panose="020B0504020201010104" pitchFamily="34" charset="77"/>
              </a:rPr>
              <a:t>+10</a:t>
            </a:r>
          </a:p>
        </p:txBody>
      </p:sp>
      <p:sp>
        <p:nvSpPr>
          <p:cNvPr id="21" name="Tekstvak 20">
            <a:extLst>
              <a:ext uri="{FF2B5EF4-FFF2-40B4-BE49-F238E27FC236}">
                <a16:creationId xmlns:a16="http://schemas.microsoft.com/office/drawing/2014/main" id="{8467E242-C07F-CCC9-E5F4-0276EE1147DD}"/>
              </a:ext>
            </a:extLst>
          </p:cNvPr>
          <p:cNvSpPr txBox="1"/>
          <p:nvPr/>
        </p:nvSpPr>
        <p:spPr>
          <a:xfrm>
            <a:off x="9632138" y="4277301"/>
            <a:ext cx="1086280" cy="646331"/>
          </a:xfrm>
          <a:prstGeom prst="rect">
            <a:avLst/>
          </a:prstGeom>
          <a:noFill/>
        </p:spPr>
        <p:txBody>
          <a:bodyPr wrap="square" rtlCol="0">
            <a:spAutoFit/>
          </a:bodyPr>
          <a:lstStyle/>
          <a:p>
            <a:pPr algn="ctr"/>
            <a:r>
              <a:rPr lang="nl-NL" sz="3600" b="1" dirty="0">
                <a:solidFill>
                  <a:schemeClr val="bg1"/>
                </a:solidFill>
                <a:effectLst/>
                <a:latin typeface="Mark Pro" panose="020B0504020201010104" pitchFamily="34" charset="77"/>
              </a:rPr>
              <a:t>+13</a:t>
            </a:r>
          </a:p>
        </p:txBody>
      </p:sp>
      <p:sp>
        <p:nvSpPr>
          <p:cNvPr id="23" name="Tekstvak 22">
            <a:extLst>
              <a:ext uri="{FF2B5EF4-FFF2-40B4-BE49-F238E27FC236}">
                <a16:creationId xmlns:a16="http://schemas.microsoft.com/office/drawing/2014/main" id="{F44D61D9-1596-8558-FCB9-1693D64A5F07}"/>
              </a:ext>
            </a:extLst>
          </p:cNvPr>
          <p:cNvSpPr txBox="1"/>
          <p:nvPr/>
        </p:nvSpPr>
        <p:spPr>
          <a:xfrm>
            <a:off x="9750163" y="5392338"/>
            <a:ext cx="845648" cy="646331"/>
          </a:xfrm>
          <a:prstGeom prst="rect">
            <a:avLst/>
          </a:prstGeom>
          <a:noFill/>
        </p:spPr>
        <p:txBody>
          <a:bodyPr wrap="square" rtlCol="0">
            <a:spAutoFit/>
          </a:bodyPr>
          <a:lstStyle/>
          <a:p>
            <a:pPr algn="ctr"/>
            <a:r>
              <a:rPr lang="nl-NL" sz="3600" b="1" dirty="0">
                <a:solidFill>
                  <a:schemeClr val="bg1"/>
                </a:solidFill>
                <a:effectLst/>
                <a:latin typeface="Mark Pro" panose="020B0504020201010104" pitchFamily="34" charset="77"/>
              </a:rPr>
              <a:t>+8</a:t>
            </a:r>
          </a:p>
        </p:txBody>
      </p:sp>
      <p:sp>
        <p:nvSpPr>
          <p:cNvPr id="24" name="Tekstvak 23">
            <a:extLst>
              <a:ext uri="{FF2B5EF4-FFF2-40B4-BE49-F238E27FC236}">
                <a16:creationId xmlns:a16="http://schemas.microsoft.com/office/drawing/2014/main" id="{00BE4DA5-E128-CB47-7084-FED24B4A61AD}"/>
              </a:ext>
            </a:extLst>
          </p:cNvPr>
          <p:cNvSpPr txBox="1"/>
          <p:nvPr/>
        </p:nvSpPr>
        <p:spPr>
          <a:xfrm rot="18762865">
            <a:off x="10036629" y="1040843"/>
            <a:ext cx="1974324" cy="261610"/>
          </a:xfrm>
          <a:prstGeom prst="rect">
            <a:avLst/>
          </a:prstGeom>
          <a:noFill/>
        </p:spPr>
        <p:txBody>
          <a:bodyPr wrap="square" rtlCol="0">
            <a:spAutoFit/>
          </a:bodyPr>
          <a:lstStyle/>
          <a:p>
            <a:pPr algn="ctr"/>
            <a:r>
              <a:rPr lang="nl-NL" sz="1100" b="1" dirty="0">
                <a:solidFill>
                  <a:schemeClr val="bg1"/>
                </a:solidFill>
                <a:effectLst/>
                <a:latin typeface="Mark Pro" panose="020B0504020201010104" pitchFamily="34" charset="77"/>
              </a:rPr>
              <a:t>Professional Delta</a:t>
            </a:r>
          </a:p>
        </p:txBody>
      </p:sp>
      <p:sp>
        <p:nvSpPr>
          <p:cNvPr id="26" name="Tekstvak 25">
            <a:extLst>
              <a:ext uri="{FF2B5EF4-FFF2-40B4-BE49-F238E27FC236}">
                <a16:creationId xmlns:a16="http://schemas.microsoft.com/office/drawing/2014/main" id="{5590FA73-D679-F8AE-DB40-CDAE000E39EB}"/>
              </a:ext>
            </a:extLst>
          </p:cNvPr>
          <p:cNvSpPr txBox="1"/>
          <p:nvPr/>
        </p:nvSpPr>
        <p:spPr>
          <a:xfrm>
            <a:off x="275007" y="121249"/>
            <a:ext cx="7926551" cy="707886"/>
          </a:xfrm>
          <a:prstGeom prst="rect">
            <a:avLst/>
          </a:prstGeom>
          <a:noFill/>
        </p:spPr>
        <p:txBody>
          <a:bodyPr wrap="square" rtlCol="0">
            <a:spAutoFit/>
          </a:bodyPr>
          <a:lstStyle/>
          <a:p>
            <a:r>
              <a:rPr lang="nl-NL" sz="4000" b="1" dirty="0">
                <a:solidFill>
                  <a:srgbClr val="37006C"/>
                </a:solidFill>
                <a:latin typeface="Mark Pro" panose="020B0504020201010104" pitchFamily="34" charset="77"/>
              </a:rPr>
              <a:t>Internationaal onderzoek</a:t>
            </a:r>
          </a:p>
        </p:txBody>
      </p:sp>
    </p:spTree>
    <p:extLst>
      <p:ext uri="{BB962C8B-B14F-4D97-AF65-F5344CB8AC3E}">
        <p14:creationId xmlns:p14="http://schemas.microsoft.com/office/powerpoint/2010/main" val="3402324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clipart, tekenfilm&#10;&#10;Door AI gegenereerde inhoud is mogelijk onjuist.">
            <a:extLst>
              <a:ext uri="{FF2B5EF4-FFF2-40B4-BE49-F238E27FC236}">
                <a16:creationId xmlns:a16="http://schemas.microsoft.com/office/drawing/2014/main" id="{831D4368-B55A-F6A9-6459-3302ADBC2B01}"/>
              </a:ext>
            </a:extLst>
          </p:cNvPr>
          <p:cNvPicPr>
            <a:picLocks noChangeAspect="1"/>
          </p:cNvPicPr>
          <p:nvPr/>
        </p:nvPicPr>
        <p:blipFill>
          <a:blip r:embed="rId2"/>
          <a:stretch>
            <a:fill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DD903E50-BEC3-B31C-093C-19ADBE80CA7C}"/>
              </a:ext>
            </a:extLst>
          </p:cNvPr>
          <p:cNvSpPr txBox="1"/>
          <p:nvPr/>
        </p:nvSpPr>
        <p:spPr>
          <a:xfrm>
            <a:off x="275007" y="121249"/>
            <a:ext cx="7926551" cy="707886"/>
          </a:xfrm>
          <a:prstGeom prst="rect">
            <a:avLst/>
          </a:prstGeom>
          <a:noFill/>
        </p:spPr>
        <p:txBody>
          <a:bodyPr wrap="square" rtlCol="0">
            <a:spAutoFit/>
          </a:bodyPr>
          <a:lstStyle/>
          <a:p>
            <a:r>
              <a:rPr lang="nl-NL" sz="4000" b="1" dirty="0">
                <a:solidFill>
                  <a:srgbClr val="37006C"/>
                </a:solidFill>
                <a:latin typeface="Mark Pro" panose="020B0504020201010104" pitchFamily="34" charset="77"/>
              </a:rPr>
              <a:t>Life events</a:t>
            </a:r>
          </a:p>
        </p:txBody>
      </p:sp>
      <p:sp>
        <p:nvSpPr>
          <p:cNvPr id="8" name="Tekstvak 7">
            <a:extLst>
              <a:ext uri="{FF2B5EF4-FFF2-40B4-BE49-F238E27FC236}">
                <a16:creationId xmlns:a16="http://schemas.microsoft.com/office/drawing/2014/main" id="{A96507C0-9FB8-0E03-36FE-01E73C13C8CA}"/>
              </a:ext>
            </a:extLst>
          </p:cNvPr>
          <p:cNvSpPr txBox="1"/>
          <p:nvPr/>
        </p:nvSpPr>
        <p:spPr>
          <a:xfrm>
            <a:off x="3854904" y="1627969"/>
            <a:ext cx="2339640" cy="584775"/>
          </a:xfrm>
          <a:prstGeom prst="rect">
            <a:avLst/>
          </a:prstGeom>
          <a:noFill/>
        </p:spPr>
        <p:txBody>
          <a:bodyPr wrap="square" rtlCol="0">
            <a:spAutoFit/>
          </a:bodyPr>
          <a:lstStyle/>
          <a:p>
            <a:r>
              <a:rPr lang="nl-NL" sz="800" b="1" dirty="0">
                <a:solidFill>
                  <a:srgbClr val="382663"/>
                </a:solidFill>
                <a:effectLst/>
                <a:latin typeface="Mark Pro" panose="020B0504020201010104" pitchFamily="34" charset="77"/>
              </a:rPr>
              <a:t>Relatie </a:t>
            </a:r>
            <a:endParaRPr lang="nl-NL" sz="800" dirty="0">
              <a:solidFill>
                <a:srgbClr val="382663"/>
              </a:solidFill>
              <a:effectLst/>
              <a:latin typeface="Wingdings" pitchFamily="2" charset="2"/>
            </a:endParaRPr>
          </a:p>
          <a:p>
            <a:pPr>
              <a:buNone/>
            </a:pPr>
            <a:r>
              <a:rPr lang="nl-NL" sz="800" dirty="0">
                <a:solidFill>
                  <a:srgbClr val="362563"/>
                </a:solidFill>
                <a:effectLst/>
                <a:latin typeface="Mark Pro" panose="020B0504020201010104" pitchFamily="34" charset="77"/>
              </a:rPr>
              <a:t>Als u een langdurige relatie met </a:t>
            </a:r>
          </a:p>
          <a:p>
            <a:pPr>
              <a:buNone/>
            </a:pPr>
            <a:r>
              <a:rPr lang="nl-NL" sz="800" dirty="0">
                <a:solidFill>
                  <a:srgbClr val="362563"/>
                </a:solidFill>
                <a:effectLst/>
                <a:latin typeface="Mark Pro" panose="020B0504020201010104" pitchFamily="34" charset="77"/>
              </a:rPr>
              <a:t>iemand aangaat, heeft dat ook</a:t>
            </a:r>
          </a:p>
          <a:p>
            <a:r>
              <a:rPr lang="nl-NL" sz="800" dirty="0">
                <a:solidFill>
                  <a:srgbClr val="362563"/>
                </a:solidFill>
                <a:effectLst/>
                <a:latin typeface="Mark Pro" panose="020B0504020201010104" pitchFamily="34" charset="77"/>
              </a:rPr>
              <a:t>gevolgen voor uw financiën.</a:t>
            </a:r>
          </a:p>
        </p:txBody>
      </p:sp>
      <p:sp>
        <p:nvSpPr>
          <p:cNvPr id="9" name="Tekstvak 8">
            <a:extLst>
              <a:ext uri="{FF2B5EF4-FFF2-40B4-BE49-F238E27FC236}">
                <a16:creationId xmlns:a16="http://schemas.microsoft.com/office/drawing/2014/main" id="{E4736AEA-8BD7-6E4D-5CAD-ED55250E9EED}"/>
              </a:ext>
            </a:extLst>
          </p:cNvPr>
          <p:cNvSpPr txBox="1"/>
          <p:nvPr/>
        </p:nvSpPr>
        <p:spPr>
          <a:xfrm>
            <a:off x="6496121" y="1627969"/>
            <a:ext cx="2339640" cy="461665"/>
          </a:xfrm>
          <a:prstGeom prst="rect">
            <a:avLst/>
          </a:prstGeom>
          <a:noFill/>
        </p:spPr>
        <p:txBody>
          <a:bodyPr wrap="square" rtlCol="0">
            <a:spAutoFit/>
          </a:bodyPr>
          <a:lstStyle/>
          <a:p>
            <a:pPr>
              <a:buNone/>
            </a:pPr>
            <a:r>
              <a:rPr lang="nl-NL" sz="800" b="1" dirty="0">
                <a:solidFill>
                  <a:srgbClr val="382663"/>
                </a:solidFill>
                <a:effectLst/>
                <a:latin typeface="Mark Pro" panose="020B0504020201010104" pitchFamily="34" charset="77"/>
              </a:rPr>
              <a:t>Kinderen</a:t>
            </a:r>
            <a:endParaRPr lang="nl-NL" sz="800" dirty="0">
              <a:solidFill>
                <a:srgbClr val="382663"/>
              </a:solidFill>
              <a:effectLst/>
              <a:latin typeface="Mark Pro" panose="020B0504020201010104" pitchFamily="34" charset="77"/>
            </a:endParaRPr>
          </a:p>
          <a:p>
            <a:pPr>
              <a:buNone/>
            </a:pPr>
            <a:r>
              <a:rPr lang="nl-NL" sz="800" dirty="0">
                <a:solidFill>
                  <a:srgbClr val="362563"/>
                </a:solidFill>
                <a:effectLst/>
                <a:latin typeface="Mark Pro" panose="020B0504020201010104" pitchFamily="34" charset="77"/>
              </a:rPr>
              <a:t>Wat zijn de financiële gevolgen van </a:t>
            </a:r>
          </a:p>
          <a:p>
            <a:r>
              <a:rPr lang="nl-NL" sz="800" dirty="0">
                <a:solidFill>
                  <a:srgbClr val="362563"/>
                </a:solidFill>
                <a:effectLst/>
                <a:latin typeface="Mark Pro" panose="020B0504020201010104" pitchFamily="34" charset="77"/>
              </a:rPr>
              <a:t>gezinsuitbreiding?</a:t>
            </a:r>
          </a:p>
        </p:txBody>
      </p:sp>
      <p:sp>
        <p:nvSpPr>
          <p:cNvPr id="10" name="Tekstvak 9">
            <a:extLst>
              <a:ext uri="{FF2B5EF4-FFF2-40B4-BE49-F238E27FC236}">
                <a16:creationId xmlns:a16="http://schemas.microsoft.com/office/drawing/2014/main" id="{BF20DDB2-8AB9-C855-0D99-22FF630D687E}"/>
              </a:ext>
            </a:extLst>
          </p:cNvPr>
          <p:cNvSpPr txBox="1"/>
          <p:nvPr/>
        </p:nvSpPr>
        <p:spPr>
          <a:xfrm>
            <a:off x="9233591" y="1627968"/>
            <a:ext cx="2339640" cy="461665"/>
          </a:xfrm>
          <a:prstGeom prst="rect">
            <a:avLst/>
          </a:prstGeom>
          <a:noFill/>
        </p:spPr>
        <p:txBody>
          <a:bodyPr wrap="square" rtlCol="0">
            <a:spAutoFit/>
          </a:bodyPr>
          <a:lstStyle/>
          <a:p>
            <a:pPr>
              <a:buNone/>
            </a:pPr>
            <a:r>
              <a:rPr lang="nl-NL" sz="800" b="1" dirty="0">
                <a:solidFill>
                  <a:srgbClr val="382663"/>
                </a:solidFill>
                <a:effectLst/>
                <a:latin typeface="Mark Pro" panose="020B0504020201010104" pitchFamily="34" charset="77"/>
              </a:rPr>
              <a:t>Overlijden</a:t>
            </a:r>
            <a:endParaRPr lang="nl-NL" sz="800" dirty="0">
              <a:solidFill>
                <a:srgbClr val="382663"/>
              </a:solidFill>
              <a:effectLst/>
              <a:latin typeface="Mark Pro" panose="020B0504020201010104" pitchFamily="34" charset="77"/>
            </a:endParaRPr>
          </a:p>
          <a:p>
            <a:pPr>
              <a:buNone/>
            </a:pPr>
            <a:r>
              <a:rPr lang="nl-NL" sz="800" dirty="0">
                <a:solidFill>
                  <a:srgbClr val="362563"/>
                </a:solidFill>
                <a:effectLst/>
                <a:latin typeface="Mark Pro" panose="020B0504020201010104" pitchFamily="34" charset="77"/>
              </a:rPr>
              <a:t>Is alles goed geregeld voor je </a:t>
            </a:r>
          </a:p>
          <a:p>
            <a:r>
              <a:rPr lang="nl-NL" sz="800" dirty="0">
                <a:solidFill>
                  <a:srgbClr val="362563"/>
                </a:solidFill>
                <a:effectLst/>
                <a:latin typeface="Mark Pro" panose="020B0504020201010104" pitchFamily="34" charset="77"/>
              </a:rPr>
              <a:t>nabestaanden?</a:t>
            </a:r>
          </a:p>
        </p:txBody>
      </p:sp>
      <p:sp>
        <p:nvSpPr>
          <p:cNvPr id="11" name="Tekstvak 10">
            <a:extLst>
              <a:ext uri="{FF2B5EF4-FFF2-40B4-BE49-F238E27FC236}">
                <a16:creationId xmlns:a16="http://schemas.microsoft.com/office/drawing/2014/main" id="{ACD0CFCA-14AA-91E0-95C8-6443268C8FDC}"/>
              </a:ext>
            </a:extLst>
          </p:cNvPr>
          <p:cNvSpPr txBox="1"/>
          <p:nvPr/>
        </p:nvSpPr>
        <p:spPr>
          <a:xfrm>
            <a:off x="3854904" y="3658208"/>
            <a:ext cx="2339640" cy="461665"/>
          </a:xfrm>
          <a:prstGeom prst="rect">
            <a:avLst/>
          </a:prstGeom>
          <a:noFill/>
        </p:spPr>
        <p:txBody>
          <a:bodyPr wrap="square" rtlCol="0">
            <a:spAutoFit/>
          </a:bodyPr>
          <a:lstStyle/>
          <a:p>
            <a:pPr>
              <a:buNone/>
            </a:pPr>
            <a:r>
              <a:rPr lang="nl-NL" sz="800" b="1" dirty="0">
                <a:solidFill>
                  <a:srgbClr val="382663"/>
                </a:solidFill>
                <a:effectLst/>
                <a:latin typeface="Mark Pro" panose="020B0504020201010104" pitchFamily="34" charset="77"/>
              </a:rPr>
              <a:t>Werken </a:t>
            </a:r>
            <a:endParaRPr lang="nl-NL" sz="800" dirty="0">
              <a:solidFill>
                <a:srgbClr val="382663"/>
              </a:solidFill>
              <a:effectLst/>
              <a:latin typeface="Mark Pro" panose="020B0504020201010104" pitchFamily="34" charset="77"/>
            </a:endParaRPr>
          </a:p>
          <a:p>
            <a:r>
              <a:rPr lang="nl-NL" sz="800" dirty="0">
                <a:solidFill>
                  <a:srgbClr val="362563"/>
                </a:solidFill>
                <a:effectLst/>
                <a:latin typeface="Mark Pro" panose="020B0504020201010104" pitchFamily="34" charset="77"/>
              </a:rPr>
              <a:t>Werken in loondienst.</a:t>
            </a:r>
          </a:p>
          <a:p>
            <a:endParaRPr lang="nl-NL" sz="800" dirty="0">
              <a:solidFill>
                <a:srgbClr val="362563"/>
              </a:solidFill>
              <a:effectLst/>
              <a:latin typeface="Mark Pro" panose="020B0504020201010104" pitchFamily="34" charset="77"/>
            </a:endParaRPr>
          </a:p>
        </p:txBody>
      </p:sp>
      <p:sp>
        <p:nvSpPr>
          <p:cNvPr id="12" name="Tekstvak 11">
            <a:extLst>
              <a:ext uri="{FF2B5EF4-FFF2-40B4-BE49-F238E27FC236}">
                <a16:creationId xmlns:a16="http://schemas.microsoft.com/office/drawing/2014/main" id="{3A58899B-B2FE-98FC-281D-A2B34E29AAC5}"/>
              </a:ext>
            </a:extLst>
          </p:cNvPr>
          <p:cNvSpPr txBox="1"/>
          <p:nvPr/>
        </p:nvSpPr>
        <p:spPr>
          <a:xfrm>
            <a:off x="6496121" y="3658208"/>
            <a:ext cx="2339640" cy="338554"/>
          </a:xfrm>
          <a:prstGeom prst="rect">
            <a:avLst/>
          </a:prstGeom>
          <a:noFill/>
        </p:spPr>
        <p:txBody>
          <a:bodyPr wrap="square" rtlCol="0">
            <a:spAutoFit/>
          </a:bodyPr>
          <a:lstStyle/>
          <a:p>
            <a:pPr>
              <a:buNone/>
            </a:pPr>
            <a:r>
              <a:rPr lang="nl-NL" sz="800" b="1" dirty="0">
                <a:solidFill>
                  <a:srgbClr val="382663"/>
                </a:solidFill>
                <a:effectLst/>
                <a:latin typeface="Mark Pro" panose="020B0504020201010104" pitchFamily="34" charset="77"/>
              </a:rPr>
              <a:t>Vermogensopbouw </a:t>
            </a:r>
          </a:p>
          <a:p>
            <a:pPr>
              <a:buNone/>
            </a:pPr>
            <a:r>
              <a:rPr lang="nl-NL" sz="800" dirty="0">
                <a:solidFill>
                  <a:srgbClr val="362563"/>
                </a:solidFill>
                <a:effectLst/>
                <a:latin typeface="Mark Pro" panose="020B0504020201010104" pitchFamily="34" charset="77"/>
              </a:rPr>
              <a:t>Hoe zet u uw geld slim opzij voor later?</a:t>
            </a:r>
          </a:p>
        </p:txBody>
      </p:sp>
      <p:sp>
        <p:nvSpPr>
          <p:cNvPr id="13" name="Tekstvak 12">
            <a:extLst>
              <a:ext uri="{FF2B5EF4-FFF2-40B4-BE49-F238E27FC236}">
                <a16:creationId xmlns:a16="http://schemas.microsoft.com/office/drawing/2014/main" id="{A386DE5A-B02A-9D9A-4B5D-798DB3173E42}"/>
              </a:ext>
            </a:extLst>
          </p:cNvPr>
          <p:cNvSpPr txBox="1"/>
          <p:nvPr/>
        </p:nvSpPr>
        <p:spPr>
          <a:xfrm>
            <a:off x="9233591" y="3658207"/>
            <a:ext cx="2339640" cy="461665"/>
          </a:xfrm>
          <a:prstGeom prst="rect">
            <a:avLst/>
          </a:prstGeom>
          <a:noFill/>
        </p:spPr>
        <p:txBody>
          <a:bodyPr wrap="square" rtlCol="0">
            <a:spAutoFit/>
          </a:bodyPr>
          <a:lstStyle/>
          <a:p>
            <a:pPr>
              <a:buNone/>
            </a:pPr>
            <a:r>
              <a:rPr lang="nl-NL" sz="800" b="1" dirty="0">
                <a:solidFill>
                  <a:srgbClr val="382663"/>
                </a:solidFill>
                <a:effectLst/>
                <a:latin typeface="Mark Pro" panose="020B0504020201010104" pitchFamily="34" charset="77"/>
              </a:rPr>
              <a:t>Pensioen</a:t>
            </a:r>
            <a:endParaRPr lang="nl-NL" sz="800" dirty="0">
              <a:solidFill>
                <a:srgbClr val="382663"/>
              </a:solidFill>
              <a:effectLst/>
              <a:latin typeface="Mark Pro" panose="020B0504020201010104" pitchFamily="34" charset="77"/>
            </a:endParaRPr>
          </a:p>
          <a:p>
            <a:pPr>
              <a:buNone/>
            </a:pPr>
            <a:r>
              <a:rPr lang="nl-NL" sz="800" dirty="0">
                <a:solidFill>
                  <a:srgbClr val="362563"/>
                </a:solidFill>
                <a:effectLst/>
                <a:latin typeface="Mark Pro" panose="020B0504020201010104" pitchFamily="34" charset="77"/>
              </a:rPr>
              <a:t>Hoeveel pensioen bouwt u op en </a:t>
            </a:r>
          </a:p>
          <a:p>
            <a:r>
              <a:rPr lang="nl-NL" sz="800" dirty="0">
                <a:solidFill>
                  <a:srgbClr val="362563"/>
                </a:solidFill>
                <a:effectLst/>
                <a:latin typeface="Mark Pro" panose="020B0504020201010104" pitchFamily="34" charset="77"/>
              </a:rPr>
              <a:t>wat kunt u er straks mee?</a:t>
            </a:r>
          </a:p>
        </p:txBody>
      </p:sp>
      <p:sp>
        <p:nvSpPr>
          <p:cNvPr id="14" name="Tekstvak 13">
            <a:extLst>
              <a:ext uri="{FF2B5EF4-FFF2-40B4-BE49-F238E27FC236}">
                <a16:creationId xmlns:a16="http://schemas.microsoft.com/office/drawing/2014/main" id="{E09C3AF5-7002-3D07-1294-FC55305D1426}"/>
              </a:ext>
            </a:extLst>
          </p:cNvPr>
          <p:cNvSpPr txBox="1"/>
          <p:nvPr/>
        </p:nvSpPr>
        <p:spPr>
          <a:xfrm>
            <a:off x="3854904" y="5688447"/>
            <a:ext cx="2339640" cy="584775"/>
          </a:xfrm>
          <a:prstGeom prst="rect">
            <a:avLst/>
          </a:prstGeom>
          <a:noFill/>
        </p:spPr>
        <p:txBody>
          <a:bodyPr wrap="square" rtlCol="0">
            <a:spAutoFit/>
          </a:bodyPr>
          <a:lstStyle/>
          <a:p>
            <a:pPr>
              <a:buNone/>
            </a:pPr>
            <a:r>
              <a:rPr lang="nl-NL" sz="800" b="1" dirty="0">
                <a:solidFill>
                  <a:srgbClr val="382663"/>
                </a:solidFill>
                <a:effectLst/>
                <a:latin typeface="Mark Pro" panose="020B0504020201010104" pitchFamily="34" charset="77"/>
              </a:rPr>
              <a:t>Wonen</a:t>
            </a:r>
            <a:endParaRPr lang="nl-NL" sz="800" dirty="0">
              <a:solidFill>
                <a:srgbClr val="382663"/>
              </a:solidFill>
              <a:effectLst/>
              <a:latin typeface="Mark Pro" panose="020B0504020201010104" pitchFamily="34" charset="77"/>
            </a:endParaRPr>
          </a:p>
          <a:p>
            <a:pPr>
              <a:buNone/>
            </a:pPr>
            <a:r>
              <a:rPr lang="nl-NL" sz="800" dirty="0">
                <a:solidFill>
                  <a:srgbClr val="362563"/>
                </a:solidFill>
                <a:effectLst/>
                <a:latin typeface="Mark Pro" panose="020B0504020201010104" pitchFamily="34" charset="77"/>
              </a:rPr>
              <a:t>De kosten die u maakt om prettig </a:t>
            </a:r>
          </a:p>
          <a:p>
            <a:pPr>
              <a:buNone/>
            </a:pPr>
            <a:r>
              <a:rPr lang="nl-NL" sz="800" dirty="0">
                <a:solidFill>
                  <a:srgbClr val="362563"/>
                </a:solidFill>
                <a:effectLst/>
                <a:latin typeface="Mark Pro" panose="020B0504020201010104" pitchFamily="34" charset="77"/>
              </a:rPr>
              <a:t>te wonen zijn een belangrijk onderdeel</a:t>
            </a:r>
          </a:p>
          <a:p>
            <a:r>
              <a:rPr lang="nl-NL" sz="800" dirty="0">
                <a:solidFill>
                  <a:srgbClr val="362563"/>
                </a:solidFill>
                <a:effectLst/>
                <a:latin typeface="Mark Pro" panose="020B0504020201010104" pitchFamily="34" charset="77"/>
              </a:rPr>
              <a:t>van uw financiële huishouding.</a:t>
            </a:r>
          </a:p>
        </p:txBody>
      </p:sp>
      <p:sp>
        <p:nvSpPr>
          <p:cNvPr id="15" name="Tekstvak 14">
            <a:extLst>
              <a:ext uri="{FF2B5EF4-FFF2-40B4-BE49-F238E27FC236}">
                <a16:creationId xmlns:a16="http://schemas.microsoft.com/office/drawing/2014/main" id="{AE2BA59B-092C-4658-8E05-22BDAECD5292}"/>
              </a:ext>
            </a:extLst>
          </p:cNvPr>
          <p:cNvSpPr txBox="1"/>
          <p:nvPr/>
        </p:nvSpPr>
        <p:spPr>
          <a:xfrm>
            <a:off x="6496121" y="5688447"/>
            <a:ext cx="2339640" cy="461665"/>
          </a:xfrm>
          <a:prstGeom prst="rect">
            <a:avLst/>
          </a:prstGeom>
          <a:noFill/>
        </p:spPr>
        <p:txBody>
          <a:bodyPr wrap="square" rtlCol="0">
            <a:spAutoFit/>
          </a:bodyPr>
          <a:lstStyle/>
          <a:p>
            <a:pPr>
              <a:buNone/>
            </a:pPr>
            <a:r>
              <a:rPr lang="nl-NL" sz="800" b="1" dirty="0">
                <a:solidFill>
                  <a:srgbClr val="382663"/>
                </a:solidFill>
                <a:effectLst/>
                <a:latin typeface="Mark Pro" panose="020B0504020201010104" pitchFamily="34" charset="77"/>
              </a:rPr>
              <a:t>Ondernemen</a:t>
            </a:r>
            <a:endParaRPr lang="nl-NL" sz="800" dirty="0">
              <a:solidFill>
                <a:srgbClr val="382663"/>
              </a:solidFill>
              <a:effectLst/>
              <a:latin typeface="Mark Pro" panose="020B0504020201010104" pitchFamily="34" charset="77"/>
            </a:endParaRPr>
          </a:p>
          <a:p>
            <a:r>
              <a:rPr lang="nl-NL" sz="800" dirty="0">
                <a:solidFill>
                  <a:srgbClr val="362563"/>
                </a:solidFill>
                <a:effectLst/>
                <a:latin typeface="Mark Pro" panose="020B0504020201010104" pitchFamily="34" charset="77"/>
              </a:rPr>
              <a:t>Ondernemen biedt veel vrijheid maar brengt ook verplichtingen met zich mee.</a:t>
            </a:r>
          </a:p>
        </p:txBody>
      </p:sp>
      <p:sp>
        <p:nvSpPr>
          <p:cNvPr id="16" name="Tekstvak 15">
            <a:extLst>
              <a:ext uri="{FF2B5EF4-FFF2-40B4-BE49-F238E27FC236}">
                <a16:creationId xmlns:a16="http://schemas.microsoft.com/office/drawing/2014/main" id="{149DEC30-3F8D-162F-1C83-E8ACF3FBF249}"/>
              </a:ext>
            </a:extLst>
          </p:cNvPr>
          <p:cNvSpPr txBox="1"/>
          <p:nvPr/>
        </p:nvSpPr>
        <p:spPr>
          <a:xfrm>
            <a:off x="9233591" y="5688446"/>
            <a:ext cx="2339640" cy="338554"/>
          </a:xfrm>
          <a:prstGeom prst="rect">
            <a:avLst/>
          </a:prstGeom>
          <a:noFill/>
        </p:spPr>
        <p:txBody>
          <a:bodyPr wrap="square" rtlCol="0">
            <a:spAutoFit/>
          </a:bodyPr>
          <a:lstStyle/>
          <a:p>
            <a:pPr>
              <a:buNone/>
            </a:pPr>
            <a:r>
              <a:rPr lang="nl-NL" sz="800" b="1" dirty="0">
                <a:solidFill>
                  <a:srgbClr val="382663"/>
                </a:solidFill>
                <a:effectLst/>
                <a:latin typeface="Mark Pro" panose="020B0504020201010104" pitchFamily="34" charset="77"/>
              </a:rPr>
              <a:t>Scheiden </a:t>
            </a:r>
            <a:endParaRPr lang="nl-NL" sz="800" dirty="0">
              <a:solidFill>
                <a:srgbClr val="382663"/>
              </a:solidFill>
              <a:effectLst/>
              <a:latin typeface="Mark Pro" panose="020B0504020201010104" pitchFamily="34" charset="77"/>
            </a:endParaRPr>
          </a:p>
          <a:p>
            <a:r>
              <a:rPr lang="nl-NL" sz="800" dirty="0">
                <a:solidFill>
                  <a:srgbClr val="362563"/>
                </a:solidFill>
                <a:effectLst/>
                <a:latin typeface="Mark Pro" panose="020B0504020201010104" pitchFamily="34" charset="77"/>
              </a:rPr>
              <a:t>Scheiden: wat zijn de financiële gevolgen?</a:t>
            </a:r>
          </a:p>
        </p:txBody>
      </p:sp>
    </p:spTree>
    <p:extLst>
      <p:ext uri="{BB962C8B-B14F-4D97-AF65-F5344CB8AC3E}">
        <p14:creationId xmlns:p14="http://schemas.microsoft.com/office/powerpoint/2010/main" val="1972075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tekenfilm, ontwerp&#10;&#10;Door AI gegenereerde inhoud is mogelijk onjuist.">
            <a:extLst>
              <a:ext uri="{FF2B5EF4-FFF2-40B4-BE49-F238E27FC236}">
                <a16:creationId xmlns:a16="http://schemas.microsoft.com/office/drawing/2014/main" id="{E8755760-7C7C-1F39-AAC9-8EBBB10D0A83}"/>
              </a:ext>
            </a:extLst>
          </p:cNvPr>
          <p:cNvPicPr>
            <a:picLocks noChangeAspect="1"/>
          </p:cNvPicPr>
          <p:nvPr/>
        </p:nvPicPr>
        <p:blipFill>
          <a:blip r:embed="rId2"/>
          <a:stretch>
            <a:fill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C5E63E85-75EA-5C33-954E-F9101C52784A}"/>
              </a:ext>
            </a:extLst>
          </p:cNvPr>
          <p:cNvSpPr txBox="1"/>
          <p:nvPr/>
        </p:nvSpPr>
        <p:spPr>
          <a:xfrm>
            <a:off x="275007" y="121249"/>
            <a:ext cx="7926551" cy="707886"/>
          </a:xfrm>
          <a:prstGeom prst="rect">
            <a:avLst/>
          </a:prstGeom>
          <a:noFill/>
        </p:spPr>
        <p:txBody>
          <a:bodyPr wrap="square" rtlCol="0">
            <a:spAutoFit/>
          </a:bodyPr>
          <a:lstStyle/>
          <a:p>
            <a:r>
              <a:rPr lang="nl-NL" sz="4000" b="1" dirty="0">
                <a:solidFill>
                  <a:srgbClr val="37006C"/>
                </a:solidFill>
                <a:latin typeface="Mark Pro" panose="020B0504020201010104" pitchFamily="34" charset="77"/>
              </a:rPr>
              <a:t>Veel vermogen in Nederland</a:t>
            </a:r>
          </a:p>
        </p:txBody>
      </p:sp>
    </p:spTree>
    <p:extLst>
      <p:ext uri="{BB962C8B-B14F-4D97-AF65-F5344CB8AC3E}">
        <p14:creationId xmlns:p14="http://schemas.microsoft.com/office/powerpoint/2010/main" val="180759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Lettertype, lijn&#10;&#10;Door AI gegenereerde inhoud is mogelijk onjuist.">
            <a:extLst>
              <a:ext uri="{FF2B5EF4-FFF2-40B4-BE49-F238E27FC236}">
                <a16:creationId xmlns:a16="http://schemas.microsoft.com/office/drawing/2014/main" id="{A79D91E1-F5CC-6D9A-C942-9CEC3636EF2C}"/>
              </a:ext>
            </a:extLst>
          </p:cNvPr>
          <p:cNvPicPr>
            <a:picLocks noChangeAspect="1"/>
          </p:cNvPicPr>
          <p:nvPr/>
        </p:nvPicPr>
        <p:blipFill>
          <a:blip r:embed="rId2"/>
          <a:stretch>
            <a:fill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C5E63E85-75EA-5C33-954E-F9101C52784A}"/>
              </a:ext>
            </a:extLst>
          </p:cNvPr>
          <p:cNvSpPr txBox="1"/>
          <p:nvPr/>
        </p:nvSpPr>
        <p:spPr>
          <a:xfrm>
            <a:off x="275007" y="121249"/>
            <a:ext cx="11598443" cy="1090042"/>
          </a:xfrm>
          <a:prstGeom prst="rect">
            <a:avLst/>
          </a:prstGeom>
          <a:noFill/>
        </p:spPr>
        <p:txBody>
          <a:bodyPr wrap="square" rtlCol="0">
            <a:spAutoFit/>
          </a:bodyPr>
          <a:lstStyle/>
          <a:p>
            <a:pPr>
              <a:lnSpc>
                <a:spcPts val="4072"/>
              </a:lnSpc>
              <a:buNone/>
            </a:pPr>
            <a:r>
              <a:rPr lang="nl-NL" sz="4000" b="1" dirty="0">
                <a:solidFill>
                  <a:srgbClr val="362563"/>
                </a:solidFill>
                <a:effectLst/>
                <a:latin typeface="Mark Pro" panose="020B0504020201010104" pitchFamily="34" charset="77"/>
              </a:rPr>
              <a:t>Banktegoeden Nederlandse huishoudens</a:t>
            </a:r>
            <a:endParaRPr lang="nl-NL" sz="4000" dirty="0">
              <a:solidFill>
                <a:srgbClr val="362563"/>
              </a:solidFill>
              <a:effectLst/>
              <a:latin typeface="Mark Pro" panose="020B0504020201010104" pitchFamily="34" charset="77"/>
            </a:endParaRPr>
          </a:p>
          <a:p>
            <a:pPr>
              <a:lnSpc>
                <a:spcPts val="4072"/>
              </a:lnSpc>
            </a:pPr>
            <a:r>
              <a:rPr lang="nl-NL" sz="2500" dirty="0">
                <a:solidFill>
                  <a:srgbClr val="362563"/>
                </a:solidFill>
                <a:effectLst/>
                <a:latin typeface="Mark Pro" panose="020B0504020201010104" pitchFamily="34" charset="77"/>
              </a:rPr>
              <a:t>[Bij Nederlandse banken, in EUR miljard]</a:t>
            </a:r>
          </a:p>
        </p:txBody>
      </p:sp>
      <p:sp>
        <p:nvSpPr>
          <p:cNvPr id="6" name="Tekstvak 5">
            <a:extLst>
              <a:ext uri="{FF2B5EF4-FFF2-40B4-BE49-F238E27FC236}">
                <a16:creationId xmlns:a16="http://schemas.microsoft.com/office/drawing/2014/main" id="{B50D08D4-4743-25F1-FBA9-6E514A8A22EC}"/>
              </a:ext>
            </a:extLst>
          </p:cNvPr>
          <p:cNvSpPr txBox="1"/>
          <p:nvPr/>
        </p:nvSpPr>
        <p:spPr>
          <a:xfrm>
            <a:off x="8608817" y="6264323"/>
            <a:ext cx="3216506" cy="276999"/>
          </a:xfrm>
          <a:prstGeom prst="rect">
            <a:avLst/>
          </a:prstGeom>
          <a:noFill/>
        </p:spPr>
        <p:txBody>
          <a:bodyPr wrap="square" rtlCol="0">
            <a:spAutoFit/>
          </a:bodyPr>
          <a:lstStyle/>
          <a:p>
            <a:pPr algn="r"/>
            <a:r>
              <a:rPr lang="nl-NL" sz="1200" dirty="0">
                <a:solidFill>
                  <a:srgbClr val="362563"/>
                </a:solidFill>
                <a:effectLst/>
                <a:latin typeface="Mark Pro" panose="020B0504020201010104" pitchFamily="34" charset="77"/>
              </a:rPr>
              <a:t>© De Nederlandse Bank</a:t>
            </a:r>
          </a:p>
        </p:txBody>
      </p:sp>
    </p:spTree>
    <p:extLst>
      <p:ext uri="{BB962C8B-B14F-4D97-AF65-F5344CB8AC3E}">
        <p14:creationId xmlns:p14="http://schemas.microsoft.com/office/powerpoint/2010/main" val="3662818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illustratie, tekenfilm, Kinderkunst, clipart&#10;&#10;Door AI gegenereerde inhoud is mogelijk onjuist.">
            <a:extLst>
              <a:ext uri="{FF2B5EF4-FFF2-40B4-BE49-F238E27FC236}">
                <a16:creationId xmlns:a16="http://schemas.microsoft.com/office/drawing/2014/main" id="{46D5E263-88AB-DCFF-DE16-E715D4335705}"/>
              </a:ext>
            </a:extLst>
          </p:cNvPr>
          <p:cNvPicPr>
            <a:picLocks noChangeAspect="1"/>
          </p:cNvPicPr>
          <p:nvPr/>
        </p:nvPicPr>
        <p:blipFill>
          <a:blip r:embed="rId3"/>
          <a:stretch>
            <a:fillRect/>
          </a:stretch>
        </p:blipFill>
        <p:spPr>
          <a:xfrm>
            <a:off x="0" y="0"/>
            <a:ext cx="12192000" cy="6858000"/>
          </a:xfrm>
          <a:prstGeom prst="rect">
            <a:avLst/>
          </a:prstGeom>
        </p:spPr>
      </p:pic>
      <p:sp>
        <p:nvSpPr>
          <p:cNvPr id="6" name="Tekstvak 5">
            <a:extLst>
              <a:ext uri="{FF2B5EF4-FFF2-40B4-BE49-F238E27FC236}">
                <a16:creationId xmlns:a16="http://schemas.microsoft.com/office/drawing/2014/main" id="{ECAFBF21-9F6F-A698-5963-CD82791ADB35}"/>
              </a:ext>
            </a:extLst>
          </p:cNvPr>
          <p:cNvSpPr txBox="1"/>
          <p:nvPr/>
        </p:nvSpPr>
        <p:spPr>
          <a:xfrm>
            <a:off x="8500025" y="1972692"/>
            <a:ext cx="3416968" cy="3108864"/>
          </a:xfrm>
          <a:prstGeom prst="rect">
            <a:avLst/>
          </a:prstGeom>
          <a:noFill/>
        </p:spPr>
        <p:txBody>
          <a:bodyPr wrap="square" rtlCol="0">
            <a:spAutoFit/>
          </a:bodyPr>
          <a:lstStyle/>
          <a:p>
            <a:pPr>
              <a:lnSpc>
                <a:spcPct val="150000"/>
              </a:lnSpc>
            </a:pPr>
            <a:r>
              <a:rPr lang="nl-NL" sz="1200" dirty="0">
                <a:solidFill>
                  <a:srgbClr val="362563"/>
                </a:solidFill>
                <a:effectLst/>
                <a:latin typeface="Mark Pro" panose="020B0504020201010104" pitchFamily="34" charset="77"/>
              </a:rPr>
              <a:t>van contact met familie is ruzie over geld”, zegt Lucienne van der Geld, directeur van Netwerk Notarissen. “We zien in de peiling duidelijk onze praktijk terug waarin ruzie tussen familie ontstaat over erfenissen en het uitlenen van geld.” Dat weerhoudt </a:t>
            </a:r>
            <a:br>
              <a:rPr lang="nl-NL" sz="1200" dirty="0">
                <a:solidFill>
                  <a:srgbClr val="362563"/>
                </a:solidFill>
                <a:effectLst/>
                <a:latin typeface="Mark Pro" panose="020B0504020201010104" pitchFamily="34" charset="77"/>
              </a:rPr>
            </a:br>
            <a:r>
              <a:rPr lang="nl-NL" sz="1200" dirty="0">
                <a:solidFill>
                  <a:srgbClr val="362563"/>
                </a:solidFill>
                <a:effectLst/>
                <a:latin typeface="Mark Pro" panose="020B0504020201010104" pitchFamily="34" charset="77"/>
              </a:rPr>
              <a:t>velen er niet van om tijdens het kerstdiner financiële zaken aan te snijden. Tijdens één op de vijf kerstdiners wordt er met de </a:t>
            </a:r>
            <a:br>
              <a:rPr lang="nl-NL" sz="1200" dirty="0">
                <a:solidFill>
                  <a:srgbClr val="362563"/>
                </a:solidFill>
                <a:effectLst/>
                <a:latin typeface="Mark Pro" panose="020B0504020201010104" pitchFamily="34" charset="77"/>
              </a:rPr>
            </a:br>
            <a:r>
              <a:rPr lang="nl-NL" sz="1200" dirty="0">
                <a:solidFill>
                  <a:srgbClr val="362563"/>
                </a:solidFill>
                <a:effectLst/>
                <a:latin typeface="Mark Pro" panose="020B0504020201010104" pitchFamily="34" charset="77"/>
              </a:rPr>
              <a:t>familie gesproken over onderwerpen als erfenissen en leningen.</a:t>
            </a:r>
          </a:p>
        </p:txBody>
      </p:sp>
      <p:sp>
        <p:nvSpPr>
          <p:cNvPr id="7" name="Tekstvak 6">
            <a:extLst>
              <a:ext uri="{FF2B5EF4-FFF2-40B4-BE49-F238E27FC236}">
                <a16:creationId xmlns:a16="http://schemas.microsoft.com/office/drawing/2014/main" id="{8A82743C-F150-28E2-5E30-1B81AEAD2E97}"/>
              </a:ext>
            </a:extLst>
          </p:cNvPr>
          <p:cNvSpPr txBox="1"/>
          <p:nvPr/>
        </p:nvSpPr>
        <p:spPr>
          <a:xfrm>
            <a:off x="275007" y="1972692"/>
            <a:ext cx="3616349" cy="3385863"/>
          </a:xfrm>
          <a:prstGeom prst="rect">
            <a:avLst/>
          </a:prstGeom>
          <a:noFill/>
        </p:spPr>
        <p:txBody>
          <a:bodyPr wrap="square" rtlCol="0">
            <a:spAutoFit/>
          </a:bodyPr>
          <a:lstStyle/>
          <a:p>
            <a:pPr>
              <a:lnSpc>
                <a:spcPct val="150000"/>
              </a:lnSpc>
            </a:pPr>
            <a:r>
              <a:rPr lang="nl-NL" sz="1200" dirty="0">
                <a:solidFill>
                  <a:srgbClr val="362563"/>
                </a:solidFill>
                <a:effectLst/>
                <a:latin typeface="Mark Pro" panose="020B0504020201010104" pitchFamily="34" charset="77"/>
              </a:rPr>
              <a:t>Meer dan de helft van de Neder­landers </a:t>
            </a:r>
            <a:br>
              <a:rPr lang="nl-NL" sz="1200" dirty="0">
                <a:solidFill>
                  <a:srgbClr val="362563"/>
                </a:solidFill>
                <a:effectLst/>
                <a:latin typeface="Mark Pro" panose="020B0504020201010104" pitchFamily="34" charset="77"/>
              </a:rPr>
            </a:br>
            <a:r>
              <a:rPr lang="nl-NL" sz="1200" dirty="0">
                <a:solidFill>
                  <a:srgbClr val="362563"/>
                </a:solidFill>
                <a:effectLst/>
                <a:latin typeface="Mark Pro" panose="020B0504020201010104" pitchFamily="34" charset="77"/>
              </a:rPr>
              <a:t>heeft geen contact meer met een of meer familieleden, voor­namelijk broers en zussen. </a:t>
            </a:r>
            <a:br>
              <a:rPr lang="nl-NL" sz="1200" dirty="0">
                <a:solidFill>
                  <a:srgbClr val="362563"/>
                </a:solidFill>
                <a:effectLst/>
                <a:latin typeface="Mark Pro" panose="020B0504020201010104" pitchFamily="34" charset="77"/>
              </a:rPr>
            </a:br>
            <a:r>
              <a:rPr lang="nl-NL" sz="1200" dirty="0">
                <a:solidFill>
                  <a:srgbClr val="362563"/>
                </a:solidFill>
                <a:effectLst/>
                <a:latin typeface="Mark Pro" panose="020B0504020201010104" pitchFamily="34" charset="77"/>
              </a:rPr>
              <a:t>Dit wordt opnieuw bevestigd in de </a:t>
            </a:r>
            <a:br>
              <a:rPr lang="nl-NL" sz="1200" dirty="0">
                <a:solidFill>
                  <a:srgbClr val="362563"/>
                </a:solidFill>
                <a:effectLst/>
                <a:latin typeface="Mark Pro" panose="020B0504020201010104" pitchFamily="34" charset="77"/>
              </a:rPr>
            </a:br>
            <a:r>
              <a:rPr lang="nl-NL" sz="1200" dirty="0">
                <a:solidFill>
                  <a:srgbClr val="362563"/>
                </a:solidFill>
                <a:effectLst/>
                <a:latin typeface="Mark Pro" panose="020B0504020201010104" pitchFamily="34" charset="77"/>
              </a:rPr>
              <a:t>familiemonitor van Network Notarissen, </a:t>
            </a:r>
            <a:br>
              <a:rPr lang="nl-NL" sz="1200" dirty="0">
                <a:solidFill>
                  <a:srgbClr val="362563"/>
                </a:solidFill>
                <a:effectLst/>
                <a:latin typeface="Mark Pro" panose="020B0504020201010104" pitchFamily="34" charset="77"/>
              </a:rPr>
            </a:br>
            <a:r>
              <a:rPr lang="nl-NL" sz="1200" dirty="0">
                <a:solidFill>
                  <a:srgbClr val="362563"/>
                </a:solidFill>
                <a:effectLst/>
                <a:latin typeface="Mark Pro" panose="020B0504020201010104" pitchFamily="34" charset="77"/>
              </a:rPr>
              <a:t>die voor het vierde opeen­volgende jaar </a:t>
            </a:r>
            <a:br>
              <a:rPr lang="nl-NL" sz="1200" dirty="0">
                <a:solidFill>
                  <a:srgbClr val="362563"/>
                </a:solidFill>
                <a:effectLst/>
                <a:latin typeface="Mark Pro" panose="020B0504020201010104" pitchFamily="34" charset="77"/>
              </a:rPr>
            </a:br>
            <a:r>
              <a:rPr lang="nl-NL" sz="1200" dirty="0">
                <a:solidFill>
                  <a:srgbClr val="362563"/>
                </a:solidFill>
                <a:effectLst/>
                <a:latin typeface="Mark Pro" panose="020B0504020201010104" pitchFamily="34" charset="77"/>
              </a:rPr>
              <a:t>werd gehouden. Aan de peiling van de </a:t>
            </a:r>
            <a:br>
              <a:rPr lang="nl-NL" sz="1200" dirty="0">
                <a:solidFill>
                  <a:srgbClr val="362563"/>
                </a:solidFill>
                <a:effectLst/>
                <a:latin typeface="Mark Pro" panose="020B0504020201010104" pitchFamily="34" charset="77"/>
              </a:rPr>
            </a:br>
            <a:r>
              <a:rPr lang="nl-NL" sz="1200" dirty="0">
                <a:solidFill>
                  <a:srgbClr val="362563"/>
                </a:solidFill>
                <a:effectLst/>
                <a:latin typeface="Mark Pro" panose="020B0504020201010104" pitchFamily="34" charset="77"/>
              </a:rPr>
              <a:t>familiemonitor van 2016 deden meer </a:t>
            </a:r>
            <a:br>
              <a:rPr lang="nl-NL" sz="1200" dirty="0">
                <a:solidFill>
                  <a:srgbClr val="362563"/>
                </a:solidFill>
                <a:effectLst/>
                <a:latin typeface="Mark Pro" panose="020B0504020201010104" pitchFamily="34" charset="77"/>
              </a:rPr>
            </a:br>
            <a:r>
              <a:rPr lang="nl-NL" sz="1200" dirty="0">
                <a:solidFill>
                  <a:srgbClr val="362563"/>
                </a:solidFill>
                <a:effectLst/>
                <a:latin typeface="Mark Pro" panose="020B0504020201010104" pitchFamily="34" charset="77"/>
              </a:rPr>
              <a:t>dan 1.300 personen mee. “Het verbroken </a:t>
            </a:r>
            <a:br>
              <a:rPr lang="nl-NL" sz="1200" dirty="0">
                <a:solidFill>
                  <a:srgbClr val="362563"/>
                </a:solidFill>
                <a:effectLst/>
                <a:latin typeface="Mark Pro" panose="020B0504020201010104" pitchFamily="34" charset="77"/>
              </a:rPr>
            </a:br>
            <a:r>
              <a:rPr lang="nl-NL" sz="1200" dirty="0">
                <a:solidFill>
                  <a:srgbClr val="362563"/>
                </a:solidFill>
                <a:effectLst/>
                <a:latin typeface="Mark Pro" panose="020B0504020201010104" pitchFamily="34" charset="77"/>
              </a:rPr>
              <a:t>contact is volgens driekwart van de deel­nemers aan de peiling onherstelbaar. </a:t>
            </a:r>
            <a:br>
              <a:rPr lang="nl-NL" sz="1200" dirty="0">
                <a:solidFill>
                  <a:srgbClr val="362563"/>
                </a:solidFill>
                <a:effectLst/>
                <a:latin typeface="Mark Pro" panose="020B0504020201010104" pitchFamily="34" charset="77"/>
              </a:rPr>
            </a:br>
            <a:r>
              <a:rPr lang="nl-NL" sz="1200" dirty="0">
                <a:solidFill>
                  <a:srgbClr val="362563"/>
                </a:solidFill>
                <a:effectLst/>
                <a:latin typeface="Mark Pro" panose="020B0504020201010104" pitchFamily="34" charset="77"/>
              </a:rPr>
              <a:t>De belangrijkste reden voor het  verbreken</a:t>
            </a:r>
          </a:p>
        </p:txBody>
      </p:sp>
      <p:sp>
        <p:nvSpPr>
          <p:cNvPr id="3" name="Tekstvak 2">
            <a:extLst>
              <a:ext uri="{FF2B5EF4-FFF2-40B4-BE49-F238E27FC236}">
                <a16:creationId xmlns:a16="http://schemas.microsoft.com/office/drawing/2014/main" id="{4C5776F9-5903-6CDA-C433-E690619F6C8E}"/>
              </a:ext>
            </a:extLst>
          </p:cNvPr>
          <p:cNvSpPr txBox="1"/>
          <p:nvPr/>
        </p:nvSpPr>
        <p:spPr>
          <a:xfrm>
            <a:off x="275007" y="121249"/>
            <a:ext cx="11598443" cy="1102931"/>
          </a:xfrm>
          <a:prstGeom prst="rect">
            <a:avLst/>
          </a:prstGeom>
          <a:noFill/>
        </p:spPr>
        <p:txBody>
          <a:bodyPr wrap="square" rtlCol="0">
            <a:spAutoFit/>
          </a:bodyPr>
          <a:lstStyle/>
          <a:p>
            <a:pPr>
              <a:lnSpc>
                <a:spcPts val="4072"/>
              </a:lnSpc>
              <a:buNone/>
            </a:pPr>
            <a:r>
              <a:rPr lang="nl-NL" sz="4000" b="1" dirty="0">
                <a:solidFill>
                  <a:srgbClr val="362563"/>
                </a:solidFill>
                <a:effectLst/>
                <a:latin typeface="Mark Pro" panose="020B0504020201010104" pitchFamily="34" charset="77"/>
              </a:rPr>
              <a:t>Complexe gezinnen</a:t>
            </a:r>
            <a:endParaRPr lang="nl-NL" sz="4000" dirty="0">
              <a:solidFill>
                <a:srgbClr val="362563"/>
              </a:solidFill>
              <a:effectLst/>
              <a:latin typeface="Mark Pro" panose="020B0504020201010104" pitchFamily="34" charset="77"/>
            </a:endParaRPr>
          </a:p>
          <a:p>
            <a:pPr>
              <a:lnSpc>
                <a:spcPts val="4072"/>
              </a:lnSpc>
            </a:pPr>
            <a:r>
              <a:rPr lang="nl-NL" sz="2800" dirty="0">
                <a:solidFill>
                  <a:srgbClr val="362563"/>
                </a:solidFill>
                <a:effectLst/>
                <a:latin typeface="Mark Pro" panose="020B0504020201010104" pitchFamily="34" charset="77"/>
              </a:rPr>
              <a:t>40% van de huwelijken eindigt in een echtscheiding</a:t>
            </a:r>
          </a:p>
        </p:txBody>
      </p:sp>
    </p:spTree>
    <p:extLst>
      <p:ext uri="{BB962C8B-B14F-4D97-AF65-F5344CB8AC3E}">
        <p14:creationId xmlns:p14="http://schemas.microsoft.com/office/powerpoint/2010/main" val="1309968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enfilm, ontwerp, illustratie, clipart&#10;&#10;Door AI gegenereerde inhoud is mogelijk onjuist.">
            <a:extLst>
              <a:ext uri="{FF2B5EF4-FFF2-40B4-BE49-F238E27FC236}">
                <a16:creationId xmlns:a16="http://schemas.microsoft.com/office/drawing/2014/main" id="{FB1AFC1A-F11E-50C7-6C1C-8B05FFFEB0ED}"/>
              </a:ext>
            </a:extLst>
          </p:cNvPr>
          <p:cNvPicPr>
            <a:picLocks noChangeAspect="1"/>
          </p:cNvPicPr>
          <p:nvPr/>
        </p:nvPicPr>
        <p:blipFill>
          <a:blip r:embed="rId2"/>
          <a:stretch>
            <a:fill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C5E63E85-75EA-5C33-954E-F9101C52784A}"/>
              </a:ext>
            </a:extLst>
          </p:cNvPr>
          <p:cNvSpPr txBox="1"/>
          <p:nvPr/>
        </p:nvSpPr>
        <p:spPr>
          <a:xfrm>
            <a:off x="275007" y="121249"/>
            <a:ext cx="11096554" cy="707886"/>
          </a:xfrm>
          <a:prstGeom prst="rect">
            <a:avLst/>
          </a:prstGeom>
          <a:noFill/>
        </p:spPr>
        <p:txBody>
          <a:bodyPr wrap="square" rtlCol="0">
            <a:spAutoFit/>
          </a:bodyPr>
          <a:lstStyle/>
          <a:p>
            <a:r>
              <a:rPr lang="nl-NL" sz="4000" b="1" dirty="0">
                <a:solidFill>
                  <a:srgbClr val="37006C"/>
                </a:solidFill>
                <a:latin typeface="Mark Pro" panose="020B0504020201010104" pitchFamily="34" charset="77"/>
              </a:rPr>
              <a:t>Wanneer vermogensoverdracht?</a:t>
            </a:r>
          </a:p>
        </p:txBody>
      </p:sp>
      <p:sp>
        <p:nvSpPr>
          <p:cNvPr id="6" name="Tekstvak 5">
            <a:extLst>
              <a:ext uri="{FF2B5EF4-FFF2-40B4-BE49-F238E27FC236}">
                <a16:creationId xmlns:a16="http://schemas.microsoft.com/office/drawing/2014/main" id="{90827E0E-85F2-FCFB-B23F-79DF1AF534A3}"/>
              </a:ext>
            </a:extLst>
          </p:cNvPr>
          <p:cNvSpPr txBox="1"/>
          <p:nvPr/>
        </p:nvSpPr>
        <p:spPr>
          <a:xfrm>
            <a:off x="1865465" y="2861537"/>
            <a:ext cx="1503375" cy="567463"/>
          </a:xfrm>
          <a:prstGeom prst="rect">
            <a:avLst/>
          </a:prstGeom>
          <a:noFill/>
        </p:spPr>
        <p:txBody>
          <a:bodyPr wrap="square" rtlCol="0">
            <a:spAutoFit/>
          </a:bodyPr>
          <a:lstStyle/>
          <a:p>
            <a:pPr algn="ctr">
              <a:lnSpc>
                <a:spcPts val="4072"/>
              </a:lnSpc>
              <a:buNone/>
            </a:pPr>
            <a:r>
              <a:rPr lang="nl-NL" sz="2500" dirty="0">
                <a:solidFill>
                  <a:srgbClr val="362563"/>
                </a:solidFill>
                <a:effectLst/>
                <a:latin typeface="Mark Pro" panose="020B0504020201010104" pitchFamily="34" charset="77"/>
              </a:rPr>
              <a:t>Bij leven</a:t>
            </a:r>
          </a:p>
        </p:txBody>
      </p:sp>
      <p:sp>
        <p:nvSpPr>
          <p:cNvPr id="7" name="Tekstvak 6">
            <a:extLst>
              <a:ext uri="{FF2B5EF4-FFF2-40B4-BE49-F238E27FC236}">
                <a16:creationId xmlns:a16="http://schemas.microsoft.com/office/drawing/2014/main" id="{3F585747-3F80-7E51-3E1C-C2533B517A1A}"/>
              </a:ext>
            </a:extLst>
          </p:cNvPr>
          <p:cNvSpPr txBox="1"/>
          <p:nvPr/>
        </p:nvSpPr>
        <p:spPr>
          <a:xfrm>
            <a:off x="3680515" y="2861537"/>
            <a:ext cx="2170271" cy="567463"/>
          </a:xfrm>
          <a:prstGeom prst="rect">
            <a:avLst/>
          </a:prstGeom>
          <a:noFill/>
        </p:spPr>
        <p:txBody>
          <a:bodyPr wrap="square" rtlCol="0">
            <a:spAutoFit/>
          </a:bodyPr>
          <a:lstStyle/>
          <a:p>
            <a:pPr algn="ctr">
              <a:lnSpc>
                <a:spcPts val="4072"/>
              </a:lnSpc>
              <a:buNone/>
            </a:pPr>
            <a:r>
              <a:rPr lang="nl-NL" sz="2500" dirty="0">
                <a:solidFill>
                  <a:srgbClr val="362563"/>
                </a:solidFill>
                <a:effectLst/>
                <a:latin typeface="Mark Pro" panose="020B0504020201010104" pitchFamily="34" charset="77"/>
              </a:rPr>
              <a:t>Na de dood</a:t>
            </a:r>
          </a:p>
        </p:txBody>
      </p:sp>
    </p:spTree>
    <p:extLst>
      <p:ext uri="{BB962C8B-B14F-4D97-AF65-F5344CB8AC3E}">
        <p14:creationId xmlns:p14="http://schemas.microsoft.com/office/powerpoint/2010/main" val="4092378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geel, Menselijk gezicht, tekenfilm, persoon&#10;&#10;Door AI gegenereerde inhoud is mogelijk onjuist.">
            <a:extLst>
              <a:ext uri="{FF2B5EF4-FFF2-40B4-BE49-F238E27FC236}">
                <a16:creationId xmlns:a16="http://schemas.microsoft.com/office/drawing/2014/main" id="{70987367-3336-5688-62D0-6975D37A0EB7}"/>
              </a:ext>
            </a:extLst>
          </p:cNvPr>
          <p:cNvPicPr>
            <a:picLocks noChangeAspect="1"/>
          </p:cNvPicPr>
          <p:nvPr/>
        </p:nvPicPr>
        <p:blipFill>
          <a:blip r:embed="rId3"/>
          <a:stretch>
            <a:fillRect/>
          </a:stretch>
        </p:blipFill>
        <p:spPr>
          <a:xfrm>
            <a:off x="0" y="0"/>
            <a:ext cx="12192000" cy="6858000"/>
          </a:xfrm>
          <a:prstGeom prst="rect">
            <a:avLst/>
          </a:prstGeom>
        </p:spPr>
      </p:pic>
      <p:sp>
        <p:nvSpPr>
          <p:cNvPr id="5" name="Tekstvak 4">
            <a:extLst>
              <a:ext uri="{FF2B5EF4-FFF2-40B4-BE49-F238E27FC236}">
                <a16:creationId xmlns:a16="http://schemas.microsoft.com/office/drawing/2014/main" id="{C5E63E85-75EA-5C33-954E-F9101C52784A}"/>
              </a:ext>
            </a:extLst>
          </p:cNvPr>
          <p:cNvSpPr txBox="1"/>
          <p:nvPr/>
        </p:nvSpPr>
        <p:spPr>
          <a:xfrm>
            <a:off x="275007" y="121249"/>
            <a:ext cx="11598443" cy="1090042"/>
          </a:xfrm>
          <a:prstGeom prst="rect">
            <a:avLst/>
          </a:prstGeom>
          <a:noFill/>
        </p:spPr>
        <p:txBody>
          <a:bodyPr wrap="square" rtlCol="0">
            <a:spAutoFit/>
          </a:bodyPr>
          <a:lstStyle/>
          <a:p>
            <a:pPr>
              <a:lnSpc>
                <a:spcPts val="4072"/>
              </a:lnSpc>
              <a:buNone/>
            </a:pPr>
            <a:r>
              <a:rPr lang="nl-NL" sz="4000" b="1" dirty="0">
                <a:solidFill>
                  <a:srgbClr val="362563"/>
                </a:solidFill>
                <a:effectLst/>
                <a:latin typeface="Mark Pro" panose="020B0504020201010104" pitchFamily="34" charset="77"/>
              </a:rPr>
              <a:t>Vermogensoverdracht bij leven:</a:t>
            </a:r>
            <a:endParaRPr lang="nl-NL" sz="4000" dirty="0">
              <a:solidFill>
                <a:srgbClr val="362563"/>
              </a:solidFill>
              <a:effectLst/>
              <a:latin typeface="Mark Pro" panose="020B0504020201010104" pitchFamily="34" charset="77"/>
            </a:endParaRPr>
          </a:p>
          <a:p>
            <a:pPr>
              <a:lnSpc>
                <a:spcPts val="4072"/>
              </a:lnSpc>
            </a:pPr>
            <a:r>
              <a:rPr lang="nl-NL" sz="2500" dirty="0">
                <a:solidFill>
                  <a:srgbClr val="362563"/>
                </a:solidFill>
                <a:effectLst/>
                <a:latin typeface="Mark Pro" panose="020B0504020201010104" pitchFamily="34" charset="77"/>
              </a:rPr>
              <a:t>willen en kunnen schenken</a:t>
            </a:r>
          </a:p>
        </p:txBody>
      </p:sp>
      <p:sp>
        <p:nvSpPr>
          <p:cNvPr id="7" name="Tekstvak 6">
            <a:extLst>
              <a:ext uri="{FF2B5EF4-FFF2-40B4-BE49-F238E27FC236}">
                <a16:creationId xmlns:a16="http://schemas.microsoft.com/office/drawing/2014/main" id="{DCE93931-C36E-40B1-40F2-509DDFE37215}"/>
              </a:ext>
            </a:extLst>
          </p:cNvPr>
          <p:cNvSpPr txBox="1"/>
          <p:nvPr/>
        </p:nvSpPr>
        <p:spPr>
          <a:xfrm>
            <a:off x="275007" y="3429000"/>
            <a:ext cx="2729450" cy="923330"/>
          </a:xfrm>
          <a:prstGeom prst="rect">
            <a:avLst/>
          </a:prstGeom>
          <a:noFill/>
        </p:spPr>
        <p:txBody>
          <a:bodyPr wrap="square" rtlCol="0">
            <a:spAutoFit/>
          </a:bodyPr>
          <a:lstStyle/>
          <a:p>
            <a:r>
              <a:rPr lang="nl-NL" b="1" dirty="0">
                <a:solidFill>
                  <a:srgbClr val="382663"/>
                </a:solidFill>
                <a:effectLst/>
                <a:latin typeface="Mark Pro" panose="020B0504020201010104" pitchFamily="34" charset="77"/>
              </a:rPr>
              <a:t>Hoe gebruik je een zuurstofmasker </a:t>
            </a:r>
            <a:br>
              <a:rPr lang="nl-NL" b="1" dirty="0">
                <a:solidFill>
                  <a:srgbClr val="382663"/>
                </a:solidFill>
                <a:effectLst/>
                <a:latin typeface="Mark Pro" panose="020B0504020201010104" pitchFamily="34" charset="77"/>
              </a:rPr>
            </a:br>
            <a:r>
              <a:rPr lang="nl-NL" b="1" dirty="0">
                <a:solidFill>
                  <a:srgbClr val="382663"/>
                </a:solidFill>
                <a:effectLst/>
                <a:latin typeface="Mark Pro" panose="020B0504020201010104" pitchFamily="34" charset="77"/>
              </a:rPr>
              <a:t>in een vliegtuig</a:t>
            </a:r>
          </a:p>
        </p:txBody>
      </p:sp>
      <p:sp>
        <p:nvSpPr>
          <p:cNvPr id="8" name="Tekstvak 7">
            <a:extLst>
              <a:ext uri="{FF2B5EF4-FFF2-40B4-BE49-F238E27FC236}">
                <a16:creationId xmlns:a16="http://schemas.microsoft.com/office/drawing/2014/main" id="{4418F486-08CE-CB12-92CA-58C683AEC2B1}"/>
              </a:ext>
            </a:extLst>
          </p:cNvPr>
          <p:cNvSpPr txBox="1"/>
          <p:nvPr/>
        </p:nvSpPr>
        <p:spPr>
          <a:xfrm>
            <a:off x="3514304" y="3705999"/>
            <a:ext cx="2377732" cy="276999"/>
          </a:xfrm>
          <a:prstGeom prst="rect">
            <a:avLst/>
          </a:prstGeom>
          <a:noFill/>
        </p:spPr>
        <p:txBody>
          <a:bodyPr wrap="square" rtlCol="0">
            <a:spAutoFit/>
          </a:bodyPr>
          <a:lstStyle/>
          <a:p>
            <a:r>
              <a:rPr lang="nl-NL" sz="1200" dirty="0">
                <a:solidFill>
                  <a:srgbClr val="382663"/>
                </a:solidFill>
                <a:effectLst/>
                <a:latin typeface="Mark Pro" panose="020B0504020201010104" pitchFamily="34" charset="77"/>
              </a:rPr>
              <a:t>Pak gelijk het masker</a:t>
            </a:r>
          </a:p>
        </p:txBody>
      </p:sp>
      <p:sp>
        <p:nvSpPr>
          <p:cNvPr id="11" name="Tekstvak 10">
            <a:extLst>
              <a:ext uri="{FF2B5EF4-FFF2-40B4-BE49-F238E27FC236}">
                <a16:creationId xmlns:a16="http://schemas.microsoft.com/office/drawing/2014/main" id="{C894CDC5-B106-5AA5-7AFE-0166264B042E}"/>
              </a:ext>
            </a:extLst>
          </p:cNvPr>
          <p:cNvSpPr txBox="1"/>
          <p:nvPr/>
        </p:nvSpPr>
        <p:spPr>
          <a:xfrm>
            <a:off x="6450009" y="3705999"/>
            <a:ext cx="2377732" cy="276999"/>
          </a:xfrm>
          <a:prstGeom prst="rect">
            <a:avLst/>
          </a:prstGeom>
          <a:noFill/>
        </p:spPr>
        <p:txBody>
          <a:bodyPr wrap="square" rtlCol="0">
            <a:spAutoFit/>
          </a:bodyPr>
          <a:lstStyle/>
          <a:p>
            <a:r>
              <a:rPr lang="nl-NL" sz="1200" dirty="0">
                <a:solidFill>
                  <a:srgbClr val="382663"/>
                </a:solidFill>
                <a:effectLst/>
                <a:latin typeface="Mark Pro" panose="020B0504020201010104" pitchFamily="34" charset="77"/>
              </a:rPr>
              <a:t>Zet hem op</a:t>
            </a:r>
          </a:p>
        </p:txBody>
      </p:sp>
      <p:sp>
        <p:nvSpPr>
          <p:cNvPr id="12" name="Tekstvak 11">
            <a:extLst>
              <a:ext uri="{FF2B5EF4-FFF2-40B4-BE49-F238E27FC236}">
                <a16:creationId xmlns:a16="http://schemas.microsoft.com/office/drawing/2014/main" id="{5E468CCA-31EA-47F9-7D45-0DB44165F381}"/>
              </a:ext>
            </a:extLst>
          </p:cNvPr>
          <p:cNvSpPr txBox="1"/>
          <p:nvPr/>
        </p:nvSpPr>
        <p:spPr>
          <a:xfrm>
            <a:off x="3514304" y="5981686"/>
            <a:ext cx="2377732" cy="461665"/>
          </a:xfrm>
          <a:prstGeom prst="rect">
            <a:avLst/>
          </a:prstGeom>
          <a:noFill/>
        </p:spPr>
        <p:txBody>
          <a:bodyPr wrap="square" rtlCol="0">
            <a:spAutoFit/>
          </a:bodyPr>
          <a:lstStyle/>
          <a:p>
            <a:r>
              <a:rPr lang="nl-NL" sz="1200" dirty="0">
                <a:solidFill>
                  <a:srgbClr val="382663"/>
                </a:solidFill>
                <a:effectLst/>
                <a:latin typeface="Mark Pro" panose="020B0504020201010104" pitchFamily="34" charset="77"/>
              </a:rPr>
              <a:t>Trek aan de touwtjes om zuurstof te leveren</a:t>
            </a:r>
          </a:p>
        </p:txBody>
      </p:sp>
      <p:sp>
        <p:nvSpPr>
          <p:cNvPr id="13" name="Tekstvak 12">
            <a:extLst>
              <a:ext uri="{FF2B5EF4-FFF2-40B4-BE49-F238E27FC236}">
                <a16:creationId xmlns:a16="http://schemas.microsoft.com/office/drawing/2014/main" id="{514B21A9-D580-A058-C055-F1057CEEE945}"/>
              </a:ext>
            </a:extLst>
          </p:cNvPr>
          <p:cNvSpPr txBox="1"/>
          <p:nvPr/>
        </p:nvSpPr>
        <p:spPr>
          <a:xfrm>
            <a:off x="6450009" y="5981686"/>
            <a:ext cx="2377732" cy="461665"/>
          </a:xfrm>
          <a:prstGeom prst="rect">
            <a:avLst/>
          </a:prstGeom>
          <a:noFill/>
        </p:spPr>
        <p:txBody>
          <a:bodyPr wrap="square" rtlCol="0">
            <a:spAutoFit/>
          </a:bodyPr>
          <a:lstStyle/>
          <a:p>
            <a:r>
              <a:rPr lang="nl-NL" sz="1200" dirty="0">
                <a:solidFill>
                  <a:srgbClr val="382663"/>
                </a:solidFill>
                <a:effectLst/>
                <a:latin typeface="Mark Pro" panose="020B0504020201010104" pitchFamily="34" charset="77"/>
              </a:rPr>
              <a:t>Zet het zuurstofmasker </a:t>
            </a:r>
            <a:br>
              <a:rPr lang="nl-NL" sz="1200" dirty="0">
                <a:solidFill>
                  <a:srgbClr val="382663"/>
                </a:solidFill>
                <a:effectLst/>
                <a:latin typeface="Mark Pro" panose="020B0504020201010104" pitchFamily="34" charset="77"/>
              </a:rPr>
            </a:br>
            <a:r>
              <a:rPr lang="nl-NL" sz="1200" dirty="0">
                <a:solidFill>
                  <a:srgbClr val="382663"/>
                </a:solidFill>
                <a:effectLst/>
                <a:latin typeface="Mark Pro" panose="020B0504020201010104" pitchFamily="34" charset="77"/>
              </a:rPr>
              <a:t>op je kind</a:t>
            </a:r>
          </a:p>
        </p:txBody>
      </p:sp>
    </p:spTree>
    <p:extLst>
      <p:ext uri="{BB962C8B-B14F-4D97-AF65-F5344CB8AC3E}">
        <p14:creationId xmlns:p14="http://schemas.microsoft.com/office/powerpoint/2010/main" val="259621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vsg6hum9qpy7tbjysfsroaxdif8fsu"/>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2b2423e-d89b-449d-a761-68665af4d9c1" xsi:nil="true"/>
    <lcf76f155ced4ddcb4097134ff3c332f xmlns="bb527ce2-81fa-4df5-954e-3b0f32d5365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DD67AB8329AB48A35E15D4709019BD" ma:contentTypeVersion="12" ma:contentTypeDescription="Een nieuw document maken." ma:contentTypeScope="" ma:versionID="edddddef28d3e23b6a41a0411d54ddba">
  <xsd:schema xmlns:xsd="http://www.w3.org/2001/XMLSchema" xmlns:xs="http://www.w3.org/2001/XMLSchema" xmlns:p="http://schemas.microsoft.com/office/2006/metadata/properties" xmlns:ns2="bb527ce2-81fa-4df5-954e-3b0f32d5365f" xmlns:ns3="22b2423e-d89b-449d-a761-68665af4d9c1" targetNamespace="http://schemas.microsoft.com/office/2006/metadata/properties" ma:root="true" ma:fieldsID="93d8455c5ece8fd78458ac6dd791cc9a" ns2:_="" ns3:_="">
    <xsd:import namespace="bb527ce2-81fa-4df5-954e-3b0f32d5365f"/>
    <xsd:import namespace="22b2423e-d89b-449d-a761-68665af4d9c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527ce2-81fa-4df5-954e-3b0f32d536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e849caf3-2457-4b41-a512-21873c75128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b2423e-d89b-449d-a761-68665af4d9c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6daafe8-327d-4d35-ae33-8b9e8a859721}" ma:internalName="TaxCatchAll" ma:showField="CatchAllData" ma:web="22b2423e-d89b-449d-a761-68665af4d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5A8241-7D4B-4803-B9E8-8BC09ECF8F7A}">
  <ds:schemaRefs>
    <ds:schemaRef ds:uri="http://schemas.microsoft.com/sharepoint/v3/contenttype/forms"/>
  </ds:schemaRefs>
</ds:datastoreItem>
</file>

<file path=customXml/itemProps2.xml><?xml version="1.0" encoding="utf-8"?>
<ds:datastoreItem xmlns:ds="http://schemas.openxmlformats.org/officeDocument/2006/customXml" ds:itemID="{A98139FE-0FF9-41F2-86D4-6FBAE720A579}">
  <ds:schemaRefs>
    <ds:schemaRef ds:uri="http://purl.org/dc/dcmitype/"/>
    <ds:schemaRef ds:uri="eab7c248-2805-4826-a8b7-fdc38eaf54f3"/>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terms/"/>
    <ds:schemaRef ds:uri="31c94e23-f447-4603-8e7f-b28433243b98"/>
    <ds:schemaRef ds:uri="http://schemas.microsoft.com/office/2006/metadata/properties"/>
    <ds:schemaRef ds:uri="http://purl.org/dc/elements/1.1/"/>
    <ds:schemaRef ds:uri="ef2ea5eb-b64d-4670-bef8-62b295840a98"/>
    <ds:schemaRef ds:uri="a80bce4d-c0bc-4390-abb7-aaeeb433e2d9"/>
    <ds:schemaRef ds:uri="c5760a25-db72-42c1-8fc2-0b6387a5febb"/>
  </ds:schemaRefs>
</ds:datastoreItem>
</file>

<file path=customXml/itemProps3.xml><?xml version="1.0" encoding="utf-8"?>
<ds:datastoreItem xmlns:ds="http://schemas.openxmlformats.org/officeDocument/2006/customXml" ds:itemID="{BCA3C6FB-E29F-4BC7-BEDF-B29F2AB785BA}"/>
</file>

<file path=docProps/app.xml><?xml version="1.0" encoding="utf-8"?>
<Properties xmlns="http://schemas.openxmlformats.org/officeDocument/2006/extended-properties" xmlns:vt="http://schemas.openxmlformats.org/officeDocument/2006/docPropsVTypes">
  <TotalTime>0</TotalTime>
  <Words>871</Words>
  <Application>Microsoft Office PowerPoint</Application>
  <PresentationFormat>Breedbeeld</PresentationFormat>
  <Paragraphs>169</Paragraphs>
  <Slides>20</Slides>
  <Notes>14</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20</vt:i4>
      </vt:variant>
    </vt:vector>
  </HeadingPairs>
  <TitlesOfParts>
    <vt:vector size="28" baseType="lpstr">
      <vt:lpstr>Aptos</vt:lpstr>
      <vt:lpstr>Arial</vt:lpstr>
      <vt:lpstr>Calibri</vt:lpstr>
      <vt:lpstr>Calibri Light</vt:lpstr>
      <vt:lpstr>Mark Pro</vt:lpstr>
      <vt:lpstr>Wingdings</vt:lpstr>
      <vt:lpstr>Office Theme</vt:lpstr>
      <vt:lpstr>Aangepast 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Mark Dukers | FFP</cp:lastModifiedBy>
  <cp:revision>24</cp:revision>
  <cp:lastPrinted>2024-01-23T08:39:32Z</cp:lastPrinted>
  <dcterms:created xsi:type="dcterms:W3CDTF">2022-09-04T13:49:10Z</dcterms:created>
  <dcterms:modified xsi:type="dcterms:W3CDTF">2025-03-28T07:45:01Z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0x01010080DD67AB8329AB48A35E15D4709019BD</vt:lpwstr>
  </property>
</Properties>
</file>