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37"/>
  </p:notesMasterIdLst>
  <p:sldIdLst>
    <p:sldId id="1552" r:id="rId6"/>
    <p:sldId id="1483" r:id="rId7"/>
    <p:sldId id="1553" r:id="rId8"/>
    <p:sldId id="2245" r:id="rId9"/>
    <p:sldId id="2246" r:id="rId10"/>
    <p:sldId id="2247" r:id="rId11"/>
    <p:sldId id="1490" r:id="rId12"/>
    <p:sldId id="2270" r:id="rId13"/>
    <p:sldId id="1492" r:id="rId14"/>
    <p:sldId id="1493" r:id="rId15"/>
    <p:sldId id="1504" r:id="rId16"/>
    <p:sldId id="1548" r:id="rId17"/>
    <p:sldId id="2253" r:id="rId18"/>
    <p:sldId id="2265" r:id="rId19"/>
    <p:sldId id="1509" r:id="rId20"/>
    <p:sldId id="1511" r:id="rId21"/>
    <p:sldId id="1513" r:id="rId22"/>
    <p:sldId id="1514" r:id="rId23"/>
    <p:sldId id="1516" r:id="rId24"/>
    <p:sldId id="2248" r:id="rId25"/>
    <p:sldId id="1502" r:id="rId26"/>
    <p:sldId id="2254" r:id="rId27"/>
    <p:sldId id="2263" r:id="rId28"/>
    <p:sldId id="2264" r:id="rId29"/>
    <p:sldId id="2255" r:id="rId30"/>
    <p:sldId id="2267" r:id="rId31"/>
    <p:sldId id="2258" r:id="rId32"/>
    <p:sldId id="2268" r:id="rId33"/>
    <p:sldId id="2259" r:id="rId34"/>
    <p:sldId id="2269" r:id="rId35"/>
    <p:sldId id="2252" r:id="rId36"/>
  </p:sldIdLst>
  <p:sldSz cx="12192000" cy="6858000"/>
  <p:notesSz cx="6858000" cy="9144000"/>
  <p:custDataLst>
    <p:tags r:id="rId3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Instructies)" id="{207AFF9A-2FC1-4F6B-AA95-8949E352B46A}">
          <p14:sldIdLst/>
        </p14:section>
        <p14:section name="IBL" id="{6294CF7E-03C3-4DCD-81DB-99183914776A}">
          <p14:sldIdLst>
            <p14:sldId id="1552"/>
          </p14:sldIdLst>
        </p14:section>
        <p14:section name="Naamloze sectie" id="{987C08D4-8B2C-134A-A933-8403BECBE62A}">
          <p14:sldIdLst>
            <p14:sldId id="1483"/>
            <p14:sldId id="1553"/>
            <p14:sldId id="2245"/>
            <p14:sldId id="2246"/>
            <p14:sldId id="2247"/>
            <p14:sldId id="1490"/>
            <p14:sldId id="2270"/>
            <p14:sldId id="1492"/>
            <p14:sldId id="1493"/>
            <p14:sldId id="1504"/>
            <p14:sldId id="1548"/>
            <p14:sldId id="2253"/>
            <p14:sldId id="2265"/>
            <p14:sldId id="1509"/>
            <p14:sldId id="1511"/>
            <p14:sldId id="1513"/>
            <p14:sldId id="1514"/>
            <p14:sldId id="1516"/>
            <p14:sldId id="2248"/>
            <p14:sldId id="1502"/>
            <p14:sldId id="2254"/>
            <p14:sldId id="2263"/>
            <p14:sldId id="2264"/>
            <p14:sldId id="2255"/>
            <p14:sldId id="2267"/>
            <p14:sldId id="2258"/>
            <p14:sldId id="2268"/>
            <p14:sldId id="2259"/>
            <p14:sldId id="2269"/>
            <p14:sldId id="2252"/>
          </p14:sldIdLst>
        </p14:section>
        <p14:section name="Outro" id="{07A98086-7875-4E02-A497-79E07A8294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ijn de Kruijff" initials="MdK" lastIdx="9" clrIdx="0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65"/>
    <a:srgbClr val="FFFFFF"/>
    <a:srgbClr val="76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3F267-770C-F948-B4D0-2AF3AFE33D98}" v="10" dt="2025-05-19T07:26:20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189" autoAdjust="0"/>
  </p:normalViewPr>
  <p:slideViewPr>
    <p:cSldViewPr snapToGrid="0">
      <p:cViewPr varScale="1">
        <p:scale>
          <a:sx n="78" d="100"/>
          <a:sy n="78" d="100"/>
        </p:scale>
        <p:origin x="130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3EEBF-B344-459F-ADDC-D0D219B91F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8DFAD-396B-4649-A90B-B2A38309312F}">
      <dgm:prSet custT="1"/>
      <dgm:spPr/>
      <dgm:t>
        <a:bodyPr/>
        <a:lstStyle/>
        <a:p>
          <a:r>
            <a:rPr lang="nl-NL" sz="2000" dirty="0">
              <a:latin typeface="Muller Regular" pitchFamily="2" charset="77"/>
            </a:rPr>
            <a:t>A-berekening</a:t>
          </a:r>
        </a:p>
      </dgm:t>
    </dgm:pt>
    <dgm:pt modelId="{014B497D-6379-5A49-9DE6-089BABCA1CAB}" type="parTrans" cxnId="{28A04717-61DD-6747-8F4D-00F12C649EE8}">
      <dgm:prSet/>
      <dgm:spPr/>
      <dgm:t>
        <a:bodyPr/>
        <a:lstStyle/>
        <a:p>
          <a:endParaRPr lang="nl-NL"/>
        </a:p>
      </dgm:t>
    </dgm:pt>
    <dgm:pt modelId="{A2D2E569-CF60-4C45-A9B1-86F84DDD77FF}" type="sibTrans" cxnId="{28A04717-61DD-6747-8F4D-00F12C649EE8}">
      <dgm:prSet/>
      <dgm:spPr/>
      <dgm:t>
        <a:bodyPr/>
        <a:lstStyle/>
        <a:p>
          <a:endParaRPr lang="nl-NL"/>
        </a:p>
      </dgm:t>
    </dgm:pt>
    <dgm:pt modelId="{B58A29AE-8DD8-A940-9567-2E37EDEC4640}">
      <dgm:prSet custT="1"/>
      <dgm:spPr/>
      <dgm:t>
        <a:bodyPr/>
        <a:lstStyle/>
        <a:p>
          <a:r>
            <a:rPr lang="nl-NL" sz="2000" dirty="0">
              <a:latin typeface="Muller Regular" pitchFamily="2" charset="77"/>
            </a:rPr>
            <a:t>B-berekening</a:t>
          </a:r>
        </a:p>
      </dgm:t>
    </dgm:pt>
    <dgm:pt modelId="{B7AD79E7-6880-B046-B48A-5425B2864B85}" type="parTrans" cxnId="{52D1C755-5617-C244-ABB2-F29A719B70DA}">
      <dgm:prSet/>
      <dgm:spPr/>
      <dgm:t>
        <a:bodyPr/>
        <a:lstStyle/>
        <a:p>
          <a:endParaRPr lang="nl-NL"/>
        </a:p>
      </dgm:t>
    </dgm:pt>
    <dgm:pt modelId="{92D6CFBE-121F-1B47-8DAB-76776559CB74}" type="sibTrans" cxnId="{52D1C755-5617-C244-ABB2-F29A719B70DA}">
      <dgm:prSet/>
      <dgm:spPr/>
      <dgm:t>
        <a:bodyPr/>
        <a:lstStyle/>
        <a:p>
          <a:endParaRPr lang="nl-NL"/>
        </a:p>
      </dgm:t>
    </dgm:pt>
    <dgm:pt modelId="{9AC57B1A-407A-E64C-9940-F6C74479F8B1}">
      <dgm:prSet custT="1"/>
      <dgm:spPr/>
      <dgm:t>
        <a:bodyPr/>
        <a:lstStyle/>
        <a:p>
          <a:r>
            <a:rPr lang="nl-NL" sz="2000" dirty="0">
              <a:latin typeface="Muller Regular" pitchFamily="2" charset="77"/>
            </a:rPr>
            <a:t>D-berekening</a:t>
          </a:r>
        </a:p>
      </dgm:t>
    </dgm:pt>
    <dgm:pt modelId="{0CC2BE8A-9C0F-A441-B23C-25F1ADB3403E}" type="parTrans" cxnId="{D542EB2E-119B-C342-B138-38E117E173E6}">
      <dgm:prSet/>
      <dgm:spPr/>
      <dgm:t>
        <a:bodyPr/>
        <a:lstStyle/>
        <a:p>
          <a:endParaRPr lang="nl-NL"/>
        </a:p>
      </dgm:t>
    </dgm:pt>
    <dgm:pt modelId="{2CA4A32A-3CFC-1C46-AAAF-4DD44BF031DD}" type="sibTrans" cxnId="{D542EB2E-119B-C342-B138-38E117E173E6}">
      <dgm:prSet/>
      <dgm:spPr/>
      <dgm:t>
        <a:bodyPr/>
        <a:lstStyle/>
        <a:p>
          <a:endParaRPr lang="nl-NL"/>
        </a:p>
      </dgm:t>
    </dgm:pt>
    <dgm:pt modelId="{795C00D9-C2CA-0E41-B85C-40AD51722B13}">
      <dgm:prSet custT="1"/>
      <dgm:spPr/>
      <dgm:t>
        <a:bodyPr/>
        <a:lstStyle/>
        <a:p>
          <a:r>
            <a:rPr lang="nl-NL" sz="2000" dirty="0">
              <a:latin typeface="Muller Regular" pitchFamily="2" charset="77"/>
            </a:rPr>
            <a:t>C-berekening</a:t>
          </a:r>
        </a:p>
      </dgm:t>
    </dgm:pt>
    <dgm:pt modelId="{E84AB1FF-6A5C-5C46-A25E-84ED5B1BD8AE}" type="parTrans" cxnId="{2C09C2B4-B343-7A48-B00D-A2AE1AA3C34B}">
      <dgm:prSet/>
      <dgm:spPr/>
      <dgm:t>
        <a:bodyPr/>
        <a:lstStyle/>
        <a:p>
          <a:endParaRPr lang="nl-NL"/>
        </a:p>
      </dgm:t>
    </dgm:pt>
    <dgm:pt modelId="{6EB4F88A-28A7-404D-BDD8-01B8232ED755}" type="sibTrans" cxnId="{2C09C2B4-B343-7A48-B00D-A2AE1AA3C34B}">
      <dgm:prSet/>
      <dgm:spPr/>
      <dgm:t>
        <a:bodyPr/>
        <a:lstStyle/>
        <a:p>
          <a:endParaRPr lang="nl-NL"/>
        </a:p>
      </dgm:t>
    </dgm:pt>
    <dgm:pt modelId="{DE419B8D-D846-614C-9299-7DB1B60D8512}">
      <dgm:prSet/>
      <dgm:spPr/>
      <dgm:t>
        <a:bodyPr/>
        <a:lstStyle/>
        <a:p>
          <a:pPr algn="ctr">
            <a:buFont typeface="Wingdings" pitchFamily="2" charset="2"/>
            <a:buNone/>
          </a:pP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</a:t>
          </a:r>
          <a:endParaRPr lang="nl-NL" dirty="0"/>
        </a:p>
      </dgm:t>
    </dgm:pt>
    <dgm:pt modelId="{540D36CA-C04D-4D4C-9C67-042CA06ACE16}" type="parTrans" cxnId="{AB630D28-A918-3E4A-8FD5-8292D3772D8E}">
      <dgm:prSet/>
      <dgm:spPr/>
      <dgm:t>
        <a:bodyPr/>
        <a:lstStyle/>
        <a:p>
          <a:endParaRPr lang="nl-NL"/>
        </a:p>
      </dgm:t>
    </dgm:pt>
    <dgm:pt modelId="{C1F60C54-F238-3542-A7E4-EBCD717DC6DE}" type="sibTrans" cxnId="{AB630D28-A918-3E4A-8FD5-8292D3772D8E}">
      <dgm:prSet/>
      <dgm:spPr/>
      <dgm:t>
        <a:bodyPr/>
        <a:lstStyle/>
        <a:p>
          <a:endParaRPr lang="nl-NL"/>
        </a:p>
      </dgm:t>
    </dgm:pt>
    <dgm:pt modelId="{E3D5BBAB-DCFA-A84D-8D12-C9D698839437}">
      <dgm:prSet/>
      <dgm:spPr/>
      <dgm:t>
        <a:bodyPr/>
        <a:lstStyle/>
        <a:p>
          <a:pPr algn="ctr"/>
          <a:endParaRPr lang="en-US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C072D90C-2F34-D343-9266-883F78D56BE6}" type="parTrans" cxnId="{C44537DE-8D40-514B-AEAB-C7905F20958C}">
      <dgm:prSet/>
      <dgm:spPr/>
      <dgm:t>
        <a:bodyPr/>
        <a:lstStyle/>
        <a:p>
          <a:endParaRPr lang="nl-NL"/>
        </a:p>
      </dgm:t>
    </dgm:pt>
    <dgm:pt modelId="{E6E6B137-3013-A449-9753-C103F48E0735}" type="sibTrans" cxnId="{C44537DE-8D40-514B-AEAB-C7905F20958C}">
      <dgm:prSet/>
      <dgm:spPr/>
      <dgm:t>
        <a:bodyPr/>
        <a:lstStyle/>
        <a:p>
          <a:endParaRPr lang="nl-NL"/>
        </a:p>
      </dgm:t>
    </dgm:pt>
    <dgm:pt modelId="{9E7F7E58-F4A7-7144-B4AC-7D0AE1A23BE9}">
      <dgm:prSet/>
      <dgm:spPr/>
      <dgm:t>
        <a:bodyPr/>
        <a:lstStyle/>
        <a:p>
          <a:pPr algn="ctr">
            <a:buNone/>
          </a:pPr>
          <a:r>
            <a:rPr lang="nl-NL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b="1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12</a:t>
          </a: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 </a:t>
          </a:r>
          <a:endParaRPr lang="en-US" i="1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34AAEC47-6C12-854E-8412-13FCB92412CB}" type="parTrans" cxnId="{508AB65E-C879-2A4A-A1EF-142D7C1AE7EC}">
      <dgm:prSet/>
      <dgm:spPr/>
      <dgm:t>
        <a:bodyPr/>
        <a:lstStyle/>
        <a:p>
          <a:endParaRPr lang="nl-NL"/>
        </a:p>
      </dgm:t>
    </dgm:pt>
    <dgm:pt modelId="{19BBB999-B9B0-864D-A523-E6DF85B8B9AF}" type="sibTrans" cxnId="{508AB65E-C879-2A4A-A1EF-142D7C1AE7EC}">
      <dgm:prSet/>
      <dgm:spPr/>
      <dgm:t>
        <a:bodyPr/>
        <a:lstStyle/>
        <a:p>
          <a:endParaRPr lang="nl-NL"/>
        </a:p>
      </dgm:t>
    </dgm:pt>
    <dgm:pt modelId="{C02F22D5-896C-EB45-B5B5-65E891F25DF4}">
      <dgm:prSet/>
      <dgm:spPr/>
      <dgm:t>
        <a:bodyPr/>
        <a:lstStyle/>
        <a:p>
          <a:pPr algn="ctr">
            <a:buFont typeface="Wingdings" pitchFamily="2" charset="2"/>
            <a:buChar char="ü"/>
          </a:pP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Minimaal 24 maanden arbeidshistorie</a:t>
          </a:r>
          <a:endParaRPr lang="nl-NL" dirty="0"/>
        </a:p>
      </dgm:t>
    </dgm:pt>
    <dgm:pt modelId="{6161B390-F4FB-594D-A667-265F3F8A5496}" type="parTrans" cxnId="{B57663FD-0364-6248-8004-2C5A4DE00234}">
      <dgm:prSet/>
      <dgm:spPr/>
      <dgm:t>
        <a:bodyPr/>
        <a:lstStyle/>
        <a:p>
          <a:endParaRPr lang="nl-NL"/>
        </a:p>
      </dgm:t>
    </dgm:pt>
    <dgm:pt modelId="{C2C0BC68-A7AE-DD4D-897E-8C3EDCEBCA3E}" type="sibTrans" cxnId="{B57663FD-0364-6248-8004-2C5A4DE00234}">
      <dgm:prSet/>
      <dgm:spPr/>
      <dgm:t>
        <a:bodyPr/>
        <a:lstStyle/>
        <a:p>
          <a:endParaRPr lang="nl-NL"/>
        </a:p>
      </dgm:t>
    </dgm:pt>
    <dgm:pt modelId="{97901002-60AA-8940-8EA3-E7C5ADA7E699}">
      <dgm:prSet/>
      <dgm:spPr/>
      <dgm:t>
        <a:bodyPr/>
        <a:lstStyle/>
        <a:p>
          <a:pPr algn="ctr">
            <a:buFont typeface="Wingdings" pitchFamily="2" charset="2"/>
            <a:buChar char="ü"/>
          </a:pP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Bestendig inkomen</a:t>
          </a:r>
          <a:endParaRPr lang="nl-NL" dirty="0"/>
        </a:p>
      </dgm:t>
    </dgm:pt>
    <dgm:pt modelId="{93323657-F02D-2042-8EB7-FDFE0CABAFCF}" type="parTrans" cxnId="{6E14729B-56DF-AC4D-BE38-98F66EA04C33}">
      <dgm:prSet/>
      <dgm:spPr/>
      <dgm:t>
        <a:bodyPr/>
        <a:lstStyle/>
        <a:p>
          <a:endParaRPr lang="nl-NL"/>
        </a:p>
      </dgm:t>
    </dgm:pt>
    <dgm:pt modelId="{5CAECF56-A70C-EA4C-9309-42C717D46A8B}" type="sibTrans" cxnId="{6E14729B-56DF-AC4D-BE38-98F66EA04C33}">
      <dgm:prSet/>
      <dgm:spPr/>
      <dgm:t>
        <a:bodyPr/>
        <a:lstStyle/>
        <a:p>
          <a:endParaRPr lang="nl-NL"/>
        </a:p>
      </dgm:t>
    </dgm:pt>
    <dgm:pt modelId="{FF546BDF-46DB-924F-8BE2-963BCB4B405F}">
      <dgm:prSet/>
      <dgm:spPr/>
      <dgm:t>
        <a:bodyPr/>
        <a:lstStyle/>
        <a:p>
          <a:pPr algn="ctr">
            <a:buNone/>
          </a:pPr>
          <a:endParaRPr lang="en-US" i="1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AD957812-58CC-6044-BF8A-254B47EEAD6E}" type="parTrans" cxnId="{C596CE6B-02C4-8045-B032-37BEFA88A379}">
      <dgm:prSet/>
      <dgm:spPr/>
      <dgm:t>
        <a:bodyPr/>
        <a:lstStyle/>
        <a:p>
          <a:endParaRPr lang="nl-NL"/>
        </a:p>
      </dgm:t>
    </dgm:pt>
    <dgm:pt modelId="{C4F50531-C3BE-1E42-AA60-0B09DB97E952}" type="sibTrans" cxnId="{C596CE6B-02C4-8045-B032-37BEFA88A379}">
      <dgm:prSet/>
      <dgm:spPr/>
      <dgm:t>
        <a:bodyPr/>
        <a:lstStyle/>
        <a:p>
          <a:endParaRPr lang="nl-NL"/>
        </a:p>
      </dgm:t>
    </dgm:pt>
    <dgm:pt modelId="{C0B2B387-E480-E444-8F3F-ABA7EDB7F9B3}">
      <dgm:prSet/>
      <dgm:spPr/>
      <dgm:t>
        <a:bodyPr/>
        <a:lstStyle/>
        <a:p>
          <a:pPr algn="ctr">
            <a:buNone/>
          </a:pPr>
          <a:endParaRPr lang="en-US" i="1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B3F2C54E-19A6-5A4D-8ADC-C8C2E597D56E}" type="parTrans" cxnId="{40DEFF59-5A43-2E41-9710-B373F86B386B}">
      <dgm:prSet/>
      <dgm:spPr/>
      <dgm:t>
        <a:bodyPr/>
        <a:lstStyle/>
        <a:p>
          <a:endParaRPr lang="nl-NL"/>
        </a:p>
      </dgm:t>
    </dgm:pt>
    <dgm:pt modelId="{F7851182-EC3C-E34F-830C-843B4C01E03A}" type="sibTrans" cxnId="{40DEFF59-5A43-2E41-9710-B373F86B386B}">
      <dgm:prSet/>
      <dgm:spPr/>
      <dgm:t>
        <a:bodyPr/>
        <a:lstStyle/>
        <a:p>
          <a:endParaRPr lang="nl-NL"/>
        </a:p>
      </dgm:t>
    </dgm:pt>
    <dgm:pt modelId="{A25988BE-4D2F-B84B-BE11-1EB238239373}">
      <dgm:prSet/>
      <dgm:spPr/>
      <dgm:t>
        <a:bodyPr/>
        <a:lstStyle/>
        <a:p>
          <a:pPr algn="ctr">
            <a:buNone/>
          </a:pPr>
          <a:endParaRPr lang="en-US" i="1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6CB76C28-25F4-E14B-B611-8C023F3CF197}" type="parTrans" cxnId="{82508C5D-4CA1-EC4D-BE6D-5FF835A4E68D}">
      <dgm:prSet/>
      <dgm:spPr/>
      <dgm:t>
        <a:bodyPr/>
        <a:lstStyle/>
        <a:p>
          <a:endParaRPr lang="nl-NL"/>
        </a:p>
      </dgm:t>
    </dgm:pt>
    <dgm:pt modelId="{35845A70-5286-EC4D-A024-16722FEC4BCE}" type="sibTrans" cxnId="{82508C5D-4CA1-EC4D-BE6D-5FF835A4E68D}">
      <dgm:prSet/>
      <dgm:spPr/>
      <dgm:t>
        <a:bodyPr/>
        <a:lstStyle/>
        <a:p>
          <a:endParaRPr lang="nl-NL"/>
        </a:p>
      </dgm:t>
    </dgm:pt>
    <dgm:pt modelId="{ACAE20CA-CDE2-954B-AE76-E6478CACAAFA}">
      <dgm:prSet/>
      <dgm:spPr/>
      <dgm:t>
        <a:bodyPr/>
        <a:lstStyle/>
        <a:p>
          <a:pPr algn="ctr">
            <a:buFont typeface="Wingdings" pitchFamily="2" charset="2"/>
            <a:buChar char="ü"/>
          </a:pPr>
          <a:r>
            <a:rPr lang="nl-NL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  <a:endParaRPr lang="nl-NL" dirty="0"/>
        </a:p>
      </dgm:t>
    </dgm:pt>
    <dgm:pt modelId="{2A47D7FC-E404-B143-BBEE-7DF7C54F3FCE}" type="parTrans" cxnId="{876CE35C-F369-4343-BD4A-2E29A9F46AA8}">
      <dgm:prSet/>
      <dgm:spPr/>
      <dgm:t>
        <a:bodyPr/>
        <a:lstStyle/>
        <a:p>
          <a:endParaRPr lang="nl-NL"/>
        </a:p>
      </dgm:t>
    </dgm:pt>
    <dgm:pt modelId="{8D03C30A-4C8A-5244-99C7-9A9F99874678}" type="sibTrans" cxnId="{876CE35C-F369-4343-BD4A-2E29A9F46AA8}">
      <dgm:prSet/>
      <dgm:spPr/>
      <dgm:t>
        <a:bodyPr/>
        <a:lstStyle/>
        <a:p>
          <a:endParaRPr lang="nl-NL"/>
        </a:p>
      </dgm:t>
    </dgm:pt>
    <dgm:pt modelId="{FAD70B56-9CDF-714D-AC41-91464C01101B}">
      <dgm:prSet/>
      <dgm:spPr/>
      <dgm:t>
        <a:bodyPr/>
        <a:lstStyle/>
        <a:p>
          <a:pPr algn="ctr">
            <a:buFont typeface="Wingdings" pitchFamily="2" charset="2"/>
            <a:buNone/>
          </a:pPr>
          <a:endParaRPr lang="nl-NL" dirty="0"/>
        </a:p>
      </dgm:t>
    </dgm:pt>
    <dgm:pt modelId="{55EA692A-82BE-D54B-8244-28DBA676D16A}" type="parTrans" cxnId="{6DA85C25-27A6-6B48-A060-B8F09EB4A0C2}">
      <dgm:prSet/>
      <dgm:spPr/>
      <dgm:t>
        <a:bodyPr/>
        <a:lstStyle/>
        <a:p>
          <a:endParaRPr lang="nl-NL"/>
        </a:p>
      </dgm:t>
    </dgm:pt>
    <dgm:pt modelId="{E07CAF33-49CC-AF46-99AB-E95F7DE64439}" type="sibTrans" cxnId="{6DA85C25-27A6-6B48-A060-B8F09EB4A0C2}">
      <dgm:prSet/>
      <dgm:spPr/>
      <dgm:t>
        <a:bodyPr/>
        <a:lstStyle/>
        <a:p>
          <a:endParaRPr lang="nl-NL"/>
        </a:p>
      </dgm:t>
    </dgm:pt>
    <dgm:pt modelId="{EDCA393C-B01E-7841-A6D2-36B26900207E}">
      <dgm:prSet/>
      <dgm:spPr/>
      <dgm:t>
        <a:bodyPr/>
        <a:lstStyle/>
        <a:p>
          <a:pPr algn="ctr">
            <a:buFont typeface="Wingdings" pitchFamily="2" charset="2"/>
            <a:buNone/>
          </a:pPr>
          <a:endParaRPr lang="nl-NL" dirty="0"/>
        </a:p>
      </dgm:t>
    </dgm:pt>
    <dgm:pt modelId="{43EF1879-2299-C845-BE6C-B3AED138836F}" type="parTrans" cxnId="{16419583-51D9-A049-8645-ED17F6F1B7BF}">
      <dgm:prSet/>
      <dgm:spPr/>
      <dgm:t>
        <a:bodyPr/>
        <a:lstStyle/>
        <a:p>
          <a:endParaRPr lang="nl-NL"/>
        </a:p>
      </dgm:t>
    </dgm:pt>
    <dgm:pt modelId="{5BB94B37-74DB-1F46-9734-41B1E2E6C1F7}" type="sibTrans" cxnId="{16419583-51D9-A049-8645-ED17F6F1B7BF}">
      <dgm:prSet/>
      <dgm:spPr/>
      <dgm:t>
        <a:bodyPr/>
        <a:lstStyle/>
        <a:p>
          <a:endParaRPr lang="nl-NL"/>
        </a:p>
      </dgm:t>
    </dgm:pt>
    <dgm:pt modelId="{BDCC3F78-9D1E-B04E-AC54-C6E52D97ED81}">
      <dgm:prSet/>
      <dgm:spPr/>
      <dgm:t>
        <a:bodyPr/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  <a:endParaRPr lang="nl-NL" sz="1600" kern="1200" dirty="0"/>
        </a:p>
      </dgm:t>
    </dgm:pt>
    <dgm:pt modelId="{63438588-9BF2-444F-8AB2-2D628A6A3EAC}" type="parTrans" cxnId="{8754EE80-98E1-6048-9816-042B179A863E}">
      <dgm:prSet/>
      <dgm:spPr/>
      <dgm:t>
        <a:bodyPr/>
        <a:lstStyle/>
        <a:p>
          <a:endParaRPr lang="nl-NL"/>
        </a:p>
      </dgm:t>
    </dgm:pt>
    <dgm:pt modelId="{379EE391-EAFE-4947-A383-52716577439A}" type="sibTrans" cxnId="{8754EE80-98E1-6048-9816-042B179A863E}">
      <dgm:prSet/>
      <dgm:spPr/>
      <dgm:t>
        <a:bodyPr/>
        <a:lstStyle/>
        <a:p>
          <a:endParaRPr lang="nl-NL"/>
        </a:p>
      </dgm:t>
    </dgm:pt>
    <dgm:pt modelId="{7F182F43-3AFA-0A41-83D5-34C8A7342CFC}">
      <dgm:prSet custT="1"/>
      <dgm:spPr/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Minimaal 24 maanden arbeidshistorie</a:t>
          </a:r>
        </a:p>
      </dgm:t>
    </dgm:pt>
    <dgm:pt modelId="{4BB4874E-3036-4B40-B47B-A5EAEAE2E20D}" type="parTrans" cxnId="{02A7F5C7-AF8A-0E4E-BA3F-15CB786D2620}">
      <dgm:prSet/>
      <dgm:spPr/>
      <dgm:t>
        <a:bodyPr/>
        <a:lstStyle/>
        <a:p>
          <a:endParaRPr lang="nl-NL"/>
        </a:p>
      </dgm:t>
    </dgm:pt>
    <dgm:pt modelId="{E062F056-B9FC-CB4B-AA89-1BF055C73D82}" type="sibTrans" cxnId="{02A7F5C7-AF8A-0E4E-BA3F-15CB786D2620}">
      <dgm:prSet/>
      <dgm:spPr/>
      <dgm:t>
        <a:bodyPr/>
        <a:lstStyle/>
        <a:p>
          <a:endParaRPr lang="nl-NL"/>
        </a:p>
      </dgm:t>
    </dgm:pt>
    <dgm:pt modelId="{EC356778-43D6-6C45-A7A2-FA6094B5BF2E}">
      <dgm:prSet custT="1"/>
      <dgm:spPr/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Geen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bestendig inkomen</a:t>
          </a:r>
        </a:p>
      </dgm:t>
    </dgm:pt>
    <dgm:pt modelId="{ECD5B504-3C6F-A645-86EF-11DCEB073B17}" type="parTrans" cxnId="{864D206F-635F-0445-8E17-34EBDCA9FB93}">
      <dgm:prSet/>
      <dgm:spPr/>
      <dgm:t>
        <a:bodyPr/>
        <a:lstStyle/>
        <a:p>
          <a:endParaRPr lang="nl-NL"/>
        </a:p>
      </dgm:t>
    </dgm:pt>
    <dgm:pt modelId="{859FE2D3-1358-0040-82AB-339A82B74941}" type="sibTrans" cxnId="{864D206F-635F-0445-8E17-34EBDCA9FB93}">
      <dgm:prSet/>
      <dgm:spPr/>
      <dgm:t>
        <a:bodyPr/>
        <a:lstStyle/>
        <a:p>
          <a:endParaRPr lang="nl-NL"/>
        </a:p>
      </dgm:t>
    </dgm:pt>
    <dgm:pt modelId="{39301C60-B387-8444-8AF2-069CE18F792E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9CE5554F-091A-F44F-B09D-E12916AD1EEE}" type="parTrans" cxnId="{56DA3A80-A85B-C74F-9D69-9B27A47CFF3B}">
      <dgm:prSet/>
      <dgm:spPr/>
      <dgm:t>
        <a:bodyPr/>
        <a:lstStyle/>
        <a:p>
          <a:endParaRPr lang="nl-NL"/>
        </a:p>
      </dgm:t>
    </dgm:pt>
    <dgm:pt modelId="{5886FF5E-8FDA-6D49-8DDB-ED1C0311E17D}" type="sibTrans" cxnId="{56DA3A80-A85B-C74F-9D69-9B27A47CFF3B}">
      <dgm:prSet/>
      <dgm:spPr/>
      <dgm:t>
        <a:bodyPr/>
        <a:lstStyle/>
        <a:p>
          <a:endParaRPr lang="nl-NL"/>
        </a:p>
      </dgm:t>
    </dgm:pt>
    <dgm:pt modelId="{40CB1D6F-A76B-0C4A-953C-4F2155922888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AE5F81D2-CFB3-5E4F-A5C7-3FA2F8DF151B}" type="parTrans" cxnId="{28411FF3-EF7A-9E45-A481-89FEC8053E06}">
      <dgm:prSet/>
      <dgm:spPr/>
      <dgm:t>
        <a:bodyPr/>
        <a:lstStyle/>
        <a:p>
          <a:endParaRPr lang="nl-NL"/>
        </a:p>
      </dgm:t>
    </dgm:pt>
    <dgm:pt modelId="{D0923AD7-B98A-6B41-9186-80318984C3C8}" type="sibTrans" cxnId="{28411FF3-EF7A-9E45-A481-89FEC8053E06}">
      <dgm:prSet/>
      <dgm:spPr/>
      <dgm:t>
        <a:bodyPr/>
        <a:lstStyle/>
        <a:p>
          <a:endParaRPr lang="nl-NL"/>
        </a:p>
      </dgm:t>
    </dgm:pt>
    <dgm:pt modelId="{76E859AE-1228-854C-A191-EF077B48E396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B101BF2E-01F2-D34D-A4D0-D11E0741E179}" type="parTrans" cxnId="{173711DA-561F-C841-9AA5-F17905C0436A}">
      <dgm:prSet/>
      <dgm:spPr/>
      <dgm:t>
        <a:bodyPr/>
        <a:lstStyle/>
        <a:p>
          <a:endParaRPr lang="nl-NL"/>
        </a:p>
      </dgm:t>
    </dgm:pt>
    <dgm:pt modelId="{57318266-E087-EC4E-A1F3-E85847DE16B3}" type="sibTrans" cxnId="{173711DA-561F-C841-9AA5-F17905C0436A}">
      <dgm:prSet/>
      <dgm:spPr/>
      <dgm:t>
        <a:bodyPr/>
        <a:lstStyle/>
        <a:p>
          <a:endParaRPr lang="nl-NL"/>
        </a:p>
      </dgm:t>
    </dgm:pt>
    <dgm:pt modelId="{FF6BCA7A-2156-5E42-9F36-A552833A5460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6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24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 </a:t>
          </a: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4BBCE15A-A8C8-5C43-8356-163AD2A1C613}" type="parTrans" cxnId="{B2DE41BC-539F-304D-8D26-5DDE30B358AE}">
      <dgm:prSet/>
      <dgm:spPr/>
      <dgm:t>
        <a:bodyPr/>
        <a:lstStyle/>
        <a:p>
          <a:endParaRPr lang="nl-NL"/>
        </a:p>
      </dgm:t>
    </dgm:pt>
    <dgm:pt modelId="{ABEE9915-C7E7-6F49-8969-D8CA0B3972DA}" type="sibTrans" cxnId="{B2DE41BC-539F-304D-8D26-5DDE30B358AE}">
      <dgm:prSet/>
      <dgm:spPr/>
      <dgm:t>
        <a:bodyPr/>
        <a:lstStyle/>
        <a:p>
          <a:endParaRPr lang="nl-NL"/>
        </a:p>
      </dgm:t>
    </dgm:pt>
    <dgm:pt modelId="{669A6FE5-D1CA-2047-AE2A-9A023A5CAF1E}">
      <dgm:prSet/>
      <dgm:spPr/>
      <dgm:t>
        <a:bodyPr/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</dgm:t>
    </dgm:pt>
    <dgm:pt modelId="{622B6E90-CB6A-2C4B-B37F-C710DB422820}" type="parTrans" cxnId="{32DE6114-4D7A-684D-BC4C-EF3994B5C824}">
      <dgm:prSet/>
      <dgm:spPr/>
      <dgm:t>
        <a:bodyPr/>
        <a:lstStyle/>
        <a:p>
          <a:endParaRPr lang="nl-NL"/>
        </a:p>
      </dgm:t>
    </dgm:pt>
    <dgm:pt modelId="{2353381C-478C-6E44-A231-69556415D30D}" type="sibTrans" cxnId="{32DE6114-4D7A-684D-BC4C-EF3994B5C824}">
      <dgm:prSet/>
      <dgm:spPr/>
      <dgm:t>
        <a:bodyPr/>
        <a:lstStyle/>
        <a:p>
          <a:endParaRPr lang="nl-NL"/>
        </a:p>
      </dgm:t>
    </dgm:pt>
    <dgm:pt modelId="{FFF1A022-868C-084E-8ABB-E6CA640744FD}">
      <dgm:prSet/>
      <dgm:spPr/>
      <dgm:t>
        <a:bodyPr/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</dgm:t>
    </dgm:pt>
    <dgm:pt modelId="{8A91BA6D-D358-1847-A05D-69B8E38FD9FE}" type="parTrans" cxnId="{B1F81A6F-FED9-A644-B557-0D00523B1284}">
      <dgm:prSet/>
      <dgm:spPr/>
      <dgm:t>
        <a:bodyPr/>
        <a:lstStyle/>
        <a:p>
          <a:endParaRPr lang="nl-NL"/>
        </a:p>
      </dgm:t>
    </dgm:pt>
    <dgm:pt modelId="{C130677F-A607-F945-862E-54B9FB11C53D}" type="sibTrans" cxnId="{B1F81A6F-FED9-A644-B557-0D00523B1284}">
      <dgm:prSet/>
      <dgm:spPr/>
      <dgm:t>
        <a:bodyPr/>
        <a:lstStyle/>
        <a:p>
          <a:endParaRPr lang="nl-NL"/>
        </a:p>
      </dgm:t>
    </dgm:pt>
    <dgm:pt modelId="{7FC7B1A3-EDD1-4243-BF28-2F43643916D7}">
      <dgm:prSet/>
      <dgm:spPr/>
      <dgm:t>
        <a:bodyPr/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</dgm:t>
    </dgm:pt>
    <dgm:pt modelId="{A544C823-895F-6541-B328-455803AC17A7}" type="parTrans" cxnId="{119323AB-9DC5-F54E-AD65-F5E0587082BF}">
      <dgm:prSet/>
      <dgm:spPr/>
      <dgm:t>
        <a:bodyPr/>
        <a:lstStyle/>
        <a:p>
          <a:endParaRPr lang="nl-NL"/>
        </a:p>
      </dgm:t>
    </dgm:pt>
    <dgm:pt modelId="{8CFBAB9C-BD70-0140-8292-5F302A403D06}" type="sibTrans" cxnId="{119323AB-9DC5-F54E-AD65-F5E0587082BF}">
      <dgm:prSet/>
      <dgm:spPr/>
      <dgm:t>
        <a:bodyPr/>
        <a:lstStyle/>
        <a:p>
          <a:endParaRPr lang="nl-NL"/>
        </a:p>
      </dgm:t>
    </dgm:pt>
    <dgm:pt modelId="{41A0619F-71FE-B84A-A820-2F37FC31A3BE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E2636558-3F88-094C-894D-1E4AB42E4B76}" type="parTrans" cxnId="{A18700EC-EC4A-A742-A37D-8BAE3F92731F}">
      <dgm:prSet/>
      <dgm:spPr/>
      <dgm:t>
        <a:bodyPr/>
        <a:lstStyle/>
        <a:p>
          <a:endParaRPr lang="nl-NL"/>
        </a:p>
      </dgm:t>
    </dgm:pt>
    <dgm:pt modelId="{3518F126-F5B6-5C4B-8BD0-537C2119799D}" type="sibTrans" cxnId="{A18700EC-EC4A-A742-A37D-8BAE3F92731F}">
      <dgm:prSet/>
      <dgm:spPr/>
      <dgm:t>
        <a:bodyPr/>
        <a:lstStyle/>
        <a:p>
          <a:endParaRPr lang="nl-NL"/>
        </a:p>
      </dgm:t>
    </dgm:pt>
    <dgm:pt modelId="{480D07DD-802B-5545-B31F-CDFA78155E5F}">
      <dgm:prSet custT="1"/>
      <dgm:spPr/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</a:t>
          </a:r>
          <a:r>
            <a:rPr lang="nl-NL" sz="1600" b="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Geen vast contract</a:t>
          </a:r>
        </a:p>
      </dgm:t>
    </dgm:pt>
    <dgm:pt modelId="{8C1F0326-A574-924F-9734-F625AC9CF559}" type="parTrans" cxnId="{209E2FC6-4E86-274E-8F54-9C739C9BAFB5}">
      <dgm:prSet/>
      <dgm:spPr/>
      <dgm:t>
        <a:bodyPr/>
        <a:lstStyle/>
        <a:p>
          <a:endParaRPr lang="nl-NL"/>
        </a:p>
      </dgm:t>
    </dgm:pt>
    <dgm:pt modelId="{18257E87-5319-724C-8E65-B69910D4F0AA}" type="sibTrans" cxnId="{209E2FC6-4E86-274E-8F54-9C739C9BAFB5}">
      <dgm:prSet/>
      <dgm:spPr/>
      <dgm:t>
        <a:bodyPr/>
        <a:lstStyle/>
        <a:p>
          <a:endParaRPr lang="nl-NL"/>
        </a:p>
      </dgm:t>
    </dgm:pt>
    <dgm:pt modelId="{39C5185B-B937-5648-A111-AE23B2B6A02A}">
      <dgm:prSet/>
      <dgm:spPr/>
      <dgm:t>
        <a:bodyPr/>
        <a:lstStyle/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F828CF35-A5AA-4840-836F-EFC62C6835BC}" type="parTrans" cxnId="{8BC31C94-F413-A345-8CC3-B252B4D772FF}">
      <dgm:prSet/>
      <dgm:spPr/>
      <dgm:t>
        <a:bodyPr/>
        <a:lstStyle/>
        <a:p>
          <a:endParaRPr lang="nl-NL"/>
        </a:p>
      </dgm:t>
    </dgm:pt>
    <dgm:pt modelId="{E444711E-9C50-9E46-9715-0CA391220392}" type="sibTrans" cxnId="{8BC31C94-F413-A345-8CC3-B252B4D772FF}">
      <dgm:prSet/>
      <dgm:spPr/>
      <dgm:t>
        <a:bodyPr/>
        <a:lstStyle/>
        <a:p>
          <a:endParaRPr lang="nl-NL"/>
        </a:p>
      </dgm:t>
    </dgm:pt>
    <dgm:pt modelId="{0C18BE9E-85D4-F342-8CE2-CE9B488C6BC6}">
      <dgm:prSet/>
      <dgm:spPr/>
      <dgm:t>
        <a:bodyPr/>
        <a:lstStyle/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6732F8D2-EBD8-9D46-BB70-603AD477005A}" type="parTrans" cxnId="{441501FA-4993-1E4C-8961-A27DAC0E5BA2}">
      <dgm:prSet/>
      <dgm:spPr/>
      <dgm:t>
        <a:bodyPr/>
        <a:lstStyle/>
        <a:p>
          <a:endParaRPr lang="nl-NL"/>
        </a:p>
      </dgm:t>
    </dgm:pt>
    <dgm:pt modelId="{44D8970E-1A53-B64C-BEAE-FBECB2814725}" type="sibTrans" cxnId="{441501FA-4993-1E4C-8961-A27DAC0E5BA2}">
      <dgm:prSet/>
      <dgm:spPr/>
      <dgm:t>
        <a:bodyPr/>
        <a:lstStyle/>
        <a:p>
          <a:endParaRPr lang="nl-NL"/>
        </a:p>
      </dgm:t>
    </dgm:pt>
    <dgm:pt modelId="{70289A4A-0828-B642-9E7F-7EEBC286C725}">
      <dgm:prSet/>
      <dgm:spPr/>
      <dgm:t>
        <a:bodyPr/>
        <a:lstStyle/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49F58F0D-0267-CB49-96B9-DF838E429271}" type="parTrans" cxnId="{BD31E127-06A1-4943-9BCD-34D456C56BA9}">
      <dgm:prSet/>
      <dgm:spPr/>
      <dgm:t>
        <a:bodyPr/>
        <a:lstStyle/>
        <a:p>
          <a:endParaRPr lang="nl-NL"/>
        </a:p>
      </dgm:t>
    </dgm:pt>
    <dgm:pt modelId="{36867FCB-C067-5F47-BF6D-2EA3D053E0D8}" type="sibTrans" cxnId="{BD31E127-06A1-4943-9BCD-34D456C56BA9}">
      <dgm:prSet/>
      <dgm:spPr/>
      <dgm:t>
        <a:bodyPr/>
        <a:lstStyle/>
        <a:p>
          <a:endParaRPr lang="nl-NL"/>
        </a:p>
      </dgm:t>
    </dgm:pt>
    <dgm:pt modelId="{C3085C0B-DA99-B641-8A8F-9D66E9FAAA67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641AEC53-C662-FF4B-925B-E4CCD32B5385}" type="parTrans" cxnId="{4268EC82-E819-8642-93E4-3EB813CE2559}">
      <dgm:prSet/>
      <dgm:spPr/>
      <dgm:t>
        <a:bodyPr/>
        <a:lstStyle/>
        <a:p>
          <a:endParaRPr lang="nl-NL"/>
        </a:p>
      </dgm:t>
    </dgm:pt>
    <dgm:pt modelId="{64C48590-8D4D-3643-9455-C195B2DFA530}" type="sibTrans" cxnId="{4268EC82-E819-8642-93E4-3EB813CE2559}">
      <dgm:prSet/>
      <dgm:spPr/>
      <dgm:t>
        <a:bodyPr/>
        <a:lstStyle/>
        <a:p>
          <a:endParaRPr lang="nl-NL"/>
        </a:p>
      </dgm:t>
    </dgm:pt>
    <dgm:pt modelId="{D5E914A5-58AE-6648-91F0-6C57FA03F35F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 dirty="0"/>
        </a:p>
      </dgm:t>
    </dgm:pt>
    <dgm:pt modelId="{A0020E16-CC5E-A841-BC89-1A7183E39F15}" type="parTrans" cxnId="{25EC8AE8-7A94-9149-9DE1-926AC005475D}">
      <dgm:prSet/>
      <dgm:spPr/>
      <dgm:t>
        <a:bodyPr/>
        <a:lstStyle/>
        <a:p>
          <a:endParaRPr lang="nl-NL"/>
        </a:p>
      </dgm:t>
    </dgm:pt>
    <dgm:pt modelId="{42FD4052-B6E9-2242-9F3F-7E97031CE821}" type="sibTrans" cxnId="{25EC8AE8-7A94-9149-9DE1-926AC005475D}">
      <dgm:prSet/>
      <dgm:spPr/>
      <dgm:t>
        <a:bodyPr/>
        <a:lstStyle/>
        <a:p>
          <a:endParaRPr lang="nl-NL"/>
        </a:p>
      </dgm:t>
    </dgm:pt>
    <dgm:pt modelId="{EEC0E8D6-36F3-A948-BCC2-BB79DF87B257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 dirty="0"/>
        </a:p>
      </dgm:t>
    </dgm:pt>
    <dgm:pt modelId="{76862BDF-C76B-2440-BFF6-73DE691274C4}" type="parTrans" cxnId="{56565604-6D26-9240-A469-315FF4073908}">
      <dgm:prSet/>
      <dgm:spPr/>
      <dgm:t>
        <a:bodyPr/>
        <a:lstStyle/>
        <a:p>
          <a:endParaRPr lang="nl-NL"/>
        </a:p>
      </dgm:t>
    </dgm:pt>
    <dgm:pt modelId="{9F60717F-52F1-3B41-B59A-A71AE0B80735}" type="sibTrans" cxnId="{56565604-6D26-9240-A469-315FF4073908}">
      <dgm:prSet/>
      <dgm:spPr/>
      <dgm:t>
        <a:bodyPr/>
        <a:lstStyle/>
        <a:p>
          <a:endParaRPr lang="nl-NL"/>
        </a:p>
      </dgm:t>
    </dgm:pt>
    <dgm:pt modelId="{2DF42F3E-205C-024F-B18E-2D2EE764963F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/>
        </a:p>
      </dgm:t>
    </dgm:pt>
    <dgm:pt modelId="{3AE4B4E8-1D36-7545-9BC5-D9606E0D5A85}" type="parTrans" cxnId="{DB48B955-3485-824B-B971-3ADB0DC174FB}">
      <dgm:prSet/>
      <dgm:spPr/>
      <dgm:t>
        <a:bodyPr/>
        <a:lstStyle/>
        <a:p>
          <a:endParaRPr lang="nl-NL"/>
        </a:p>
      </dgm:t>
    </dgm:pt>
    <dgm:pt modelId="{991FD44E-83E0-4442-86CF-F4C0C1572F69}" type="sibTrans" cxnId="{DB48B955-3485-824B-B971-3ADB0DC174FB}">
      <dgm:prSet/>
      <dgm:spPr/>
      <dgm:t>
        <a:bodyPr/>
        <a:lstStyle/>
        <a:p>
          <a:endParaRPr lang="nl-NL"/>
        </a:p>
      </dgm:t>
    </dgm:pt>
    <dgm:pt modelId="{C78BD490-ABA3-2846-B436-AE5B80DF62C5}">
      <dgm:prSet/>
      <dgm:spPr/>
      <dgm:t>
        <a:bodyPr/>
        <a:lstStyle/>
        <a:p>
          <a:pPr algn="ctr">
            <a:buNone/>
          </a:pPr>
          <a:endParaRPr lang="en-US" i="1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C732E893-7AF3-5742-BFCE-87157F847598}" type="parTrans" cxnId="{2663C0BA-90E6-4F45-9A23-3907A76CEEC8}">
      <dgm:prSet/>
      <dgm:spPr/>
      <dgm:t>
        <a:bodyPr/>
        <a:lstStyle/>
        <a:p>
          <a:endParaRPr lang="nl-NL"/>
        </a:p>
      </dgm:t>
    </dgm:pt>
    <dgm:pt modelId="{8786E061-E121-514D-B0B8-F688E0F5C7EC}" type="sibTrans" cxnId="{2663C0BA-90E6-4F45-9A23-3907A76CEEC8}">
      <dgm:prSet/>
      <dgm:spPr/>
      <dgm:t>
        <a:bodyPr/>
        <a:lstStyle/>
        <a:p>
          <a:endParaRPr lang="nl-NL"/>
        </a:p>
      </dgm:t>
    </dgm:pt>
    <dgm:pt modelId="{C6AFAB31-D813-7745-9687-8DE36C7F3BEB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90CC4464-D125-AE42-A683-E980CEA90B63}" type="parTrans" cxnId="{D2378FDD-83E5-4447-AC8E-B753B8633259}">
      <dgm:prSet/>
      <dgm:spPr/>
      <dgm:t>
        <a:bodyPr/>
        <a:lstStyle/>
        <a:p>
          <a:endParaRPr lang="nl-NL"/>
        </a:p>
      </dgm:t>
    </dgm:pt>
    <dgm:pt modelId="{FD4C7D9E-711C-BD44-AE75-72ECE0F88E75}" type="sibTrans" cxnId="{D2378FDD-83E5-4447-AC8E-B753B8633259}">
      <dgm:prSet/>
      <dgm:spPr/>
      <dgm:t>
        <a:bodyPr/>
        <a:lstStyle/>
        <a:p>
          <a:endParaRPr lang="nl-NL"/>
        </a:p>
      </dgm:t>
    </dgm:pt>
    <dgm:pt modelId="{2EF59105-F845-E649-ACA5-13E068B586E0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CDD90CD2-1DC1-3944-8D50-C2905B16F979}" type="parTrans" cxnId="{F505D987-6E49-7840-8510-B4E90E0058E0}">
      <dgm:prSet/>
      <dgm:spPr/>
      <dgm:t>
        <a:bodyPr/>
        <a:lstStyle/>
        <a:p>
          <a:endParaRPr lang="nl-NL"/>
        </a:p>
      </dgm:t>
    </dgm:pt>
    <dgm:pt modelId="{4C722514-4FB2-284D-AD68-A7C417DCD5DB}" type="sibTrans" cxnId="{F505D987-6E49-7840-8510-B4E90E0058E0}">
      <dgm:prSet/>
      <dgm:spPr/>
      <dgm:t>
        <a:bodyPr/>
        <a:lstStyle/>
        <a:p>
          <a:endParaRPr lang="nl-NL"/>
        </a:p>
      </dgm:t>
    </dgm:pt>
    <dgm:pt modelId="{AD0F5BEF-7A83-984A-91AF-433BCD631DD9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ADB10705-BC95-6C42-B645-3C2B95111EDE}" type="parTrans" cxnId="{5086C177-08BA-3F40-B91F-35B9DE875B06}">
      <dgm:prSet/>
      <dgm:spPr/>
      <dgm:t>
        <a:bodyPr/>
        <a:lstStyle/>
        <a:p>
          <a:endParaRPr lang="nl-NL"/>
        </a:p>
      </dgm:t>
    </dgm:pt>
    <dgm:pt modelId="{9A5C49B9-8822-0841-AEC9-296A8FE4E605}" type="sibTrans" cxnId="{5086C177-08BA-3F40-B91F-35B9DE875B06}">
      <dgm:prSet/>
      <dgm:spPr/>
      <dgm:t>
        <a:bodyPr/>
        <a:lstStyle/>
        <a:p>
          <a:endParaRPr lang="nl-NL"/>
        </a:p>
      </dgm:t>
    </dgm:pt>
    <dgm:pt modelId="{25F71CE0-A3AB-FC4B-A357-0A14F3B43D30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894F5D4A-EF9F-4340-9C1A-39281BD84F14}" type="parTrans" cxnId="{479A3411-DAFD-5A48-9DEB-56B9E6B1185F}">
      <dgm:prSet/>
      <dgm:spPr/>
      <dgm:t>
        <a:bodyPr/>
        <a:lstStyle/>
        <a:p>
          <a:endParaRPr lang="nl-NL"/>
        </a:p>
      </dgm:t>
    </dgm:pt>
    <dgm:pt modelId="{778A274E-CBFC-9743-9908-5729E8D8CEF9}" type="sibTrans" cxnId="{479A3411-DAFD-5A48-9DEB-56B9E6B1185F}">
      <dgm:prSet/>
      <dgm:spPr/>
      <dgm:t>
        <a:bodyPr/>
        <a:lstStyle/>
        <a:p>
          <a:endParaRPr lang="nl-NL"/>
        </a:p>
      </dgm:t>
    </dgm:pt>
    <dgm:pt modelId="{CED19395-7F13-A548-B699-964755549676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C6B3E86D-2408-3141-BF7F-B2AB131B6829}" type="parTrans" cxnId="{4101F361-C2EF-F64A-86E7-AD01ECFD0EE8}">
      <dgm:prSet/>
      <dgm:spPr/>
      <dgm:t>
        <a:bodyPr/>
        <a:lstStyle/>
        <a:p>
          <a:endParaRPr lang="nl-NL"/>
        </a:p>
      </dgm:t>
    </dgm:pt>
    <dgm:pt modelId="{50575B45-E390-AC48-9A6B-D835931C42A8}" type="sibTrans" cxnId="{4101F361-C2EF-F64A-86E7-AD01ECFD0EE8}">
      <dgm:prSet/>
      <dgm:spPr/>
      <dgm:t>
        <a:bodyPr/>
        <a:lstStyle/>
        <a:p>
          <a:endParaRPr lang="nl-NL"/>
        </a:p>
      </dgm:t>
    </dgm:pt>
    <dgm:pt modelId="{2314B9DE-8A63-FE46-A98E-2D6A6B144F5B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5037EDFA-3E89-5B4E-9A49-40BBB8A86D90}" type="parTrans" cxnId="{8E126B8C-28AE-6949-ADE3-9B3FCE3FB6F4}">
      <dgm:prSet/>
      <dgm:spPr/>
      <dgm:t>
        <a:bodyPr/>
        <a:lstStyle/>
        <a:p>
          <a:endParaRPr lang="nl-NL"/>
        </a:p>
      </dgm:t>
    </dgm:pt>
    <dgm:pt modelId="{29EE566D-2C89-2444-AE54-669D20F463AF}" type="sibTrans" cxnId="{8E126B8C-28AE-6949-ADE3-9B3FCE3FB6F4}">
      <dgm:prSet/>
      <dgm:spPr/>
      <dgm:t>
        <a:bodyPr/>
        <a:lstStyle/>
        <a:p>
          <a:endParaRPr lang="nl-NL"/>
        </a:p>
      </dgm:t>
    </dgm:pt>
    <dgm:pt modelId="{3455D8F9-B4AD-8846-8866-DA7262587486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36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maanden, maximum laatste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12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38AF5063-53BA-4F4D-86D6-317380A853D9}" type="parTrans" cxnId="{9CEA19EC-0A73-3A4B-BD8D-54743B02DDB0}">
      <dgm:prSet/>
      <dgm:spPr/>
      <dgm:t>
        <a:bodyPr/>
        <a:lstStyle/>
        <a:p>
          <a:endParaRPr lang="nl-NL"/>
        </a:p>
      </dgm:t>
    </dgm:pt>
    <dgm:pt modelId="{B9147B3E-B572-A04D-B0C6-1CB1021B1D32}" type="sibTrans" cxnId="{9CEA19EC-0A73-3A4B-BD8D-54743B02DDB0}">
      <dgm:prSet/>
      <dgm:spPr/>
      <dgm:t>
        <a:bodyPr/>
        <a:lstStyle/>
        <a:p>
          <a:endParaRPr lang="nl-NL"/>
        </a:p>
      </dgm:t>
    </dgm:pt>
    <dgm:pt modelId="{C7481421-AF9C-F14C-9655-08CCE63F0713}">
      <dgm:prSet custT="1"/>
      <dgm:spPr/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</a:p>
      </dgm:t>
    </dgm:pt>
    <dgm:pt modelId="{4B5CB3DC-272D-2142-8C74-4007E3FF0B5C}" type="parTrans" cxnId="{DB3CB857-4813-0C41-B189-788F0FCC0A51}">
      <dgm:prSet/>
      <dgm:spPr/>
      <dgm:t>
        <a:bodyPr/>
        <a:lstStyle/>
        <a:p>
          <a:endParaRPr lang="nl-NL"/>
        </a:p>
      </dgm:t>
    </dgm:pt>
    <dgm:pt modelId="{540CFFE6-27BF-8F44-9C64-7DF867636C93}" type="sibTrans" cxnId="{DB3CB857-4813-0C41-B189-788F0FCC0A51}">
      <dgm:prSet/>
      <dgm:spPr/>
      <dgm:t>
        <a:bodyPr/>
        <a:lstStyle/>
        <a:p>
          <a:endParaRPr lang="nl-NL"/>
        </a:p>
      </dgm:t>
    </dgm:pt>
    <dgm:pt modelId="{229D0334-AD4D-6743-85B2-E87EBCECC933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FE44594D-1E6D-8D4E-AA76-81F5C02360C7}" type="parTrans" cxnId="{B693A4BD-2C1E-CD48-B612-A321F21B6F6B}">
      <dgm:prSet/>
      <dgm:spPr/>
      <dgm:t>
        <a:bodyPr/>
        <a:lstStyle/>
        <a:p>
          <a:endParaRPr lang="nl-NL"/>
        </a:p>
      </dgm:t>
    </dgm:pt>
    <dgm:pt modelId="{9EE0840F-C208-294B-8629-8A9471D488CB}" type="sibTrans" cxnId="{B693A4BD-2C1E-CD48-B612-A321F21B6F6B}">
      <dgm:prSet/>
      <dgm:spPr/>
      <dgm:t>
        <a:bodyPr/>
        <a:lstStyle/>
        <a:p>
          <a:endParaRPr lang="nl-NL"/>
        </a:p>
      </dgm:t>
    </dgm:pt>
    <dgm:pt modelId="{028735E0-9D3F-2541-975B-93440C00B982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6067E73D-2E2D-2D4C-BB38-30428C66B00D}" type="parTrans" cxnId="{C0FF953B-2FEB-9E41-929A-049866834521}">
      <dgm:prSet/>
      <dgm:spPr/>
      <dgm:t>
        <a:bodyPr/>
        <a:lstStyle/>
        <a:p>
          <a:endParaRPr lang="nl-NL"/>
        </a:p>
      </dgm:t>
    </dgm:pt>
    <dgm:pt modelId="{1296AE07-137C-AC47-8919-CB07076CF897}" type="sibTrans" cxnId="{C0FF953B-2FEB-9E41-929A-049866834521}">
      <dgm:prSet/>
      <dgm:spPr/>
      <dgm:t>
        <a:bodyPr/>
        <a:lstStyle/>
        <a:p>
          <a:endParaRPr lang="nl-NL"/>
        </a:p>
      </dgm:t>
    </dgm:pt>
    <dgm:pt modelId="{474239C4-69F1-CA4F-9AF5-58779F47A545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2F543AA0-60E3-CC49-B5B4-13853B9681A2}" type="parTrans" cxnId="{68A7F275-183A-6343-9BA8-9F789A812478}">
      <dgm:prSet/>
      <dgm:spPr/>
      <dgm:t>
        <a:bodyPr/>
        <a:lstStyle/>
        <a:p>
          <a:endParaRPr lang="nl-NL"/>
        </a:p>
      </dgm:t>
    </dgm:pt>
    <dgm:pt modelId="{5B38ECC7-8124-C24C-BB44-D1A1CE2958C8}" type="sibTrans" cxnId="{68A7F275-183A-6343-9BA8-9F789A812478}">
      <dgm:prSet/>
      <dgm:spPr/>
      <dgm:t>
        <a:bodyPr/>
        <a:lstStyle/>
        <a:p>
          <a:endParaRPr lang="nl-NL"/>
        </a:p>
      </dgm:t>
    </dgm:pt>
    <dgm:pt modelId="{E99CBCB7-59F2-094E-B115-6383F85A0C8C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F3EA3825-6253-F940-9441-B5A77DB30F7C}" type="parTrans" cxnId="{7F0004B5-2B07-C44A-BF63-1A0F655FE401}">
      <dgm:prSet/>
      <dgm:spPr/>
      <dgm:t>
        <a:bodyPr/>
        <a:lstStyle/>
        <a:p>
          <a:endParaRPr lang="nl-NL"/>
        </a:p>
      </dgm:t>
    </dgm:pt>
    <dgm:pt modelId="{439EDC31-FDC1-8D48-A08C-D155B1DED934}" type="sibTrans" cxnId="{7F0004B5-2B07-C44A-BF63-1A0F655FE401}">
      <dgm:prSet/>
      <dgm:spPr/>
      <dgm:t>
        <a:bodyPr/>
        <a:lstStyle/>
        <a:p>
          <a:endParaRPr lang="nl-NL"/>
        </a:p>
      </dgm:t>
    </dgm:pt>
    <dgm:pt modelId="{04343182-5476-0F49-BDDB-12E9BBA5E77A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vastgesteld door: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127141F3-B3B9-1A4C-9E8D-803624D2E3F5}" type="parTrans" cxnId="{11FC3433-D718-A14C-B0F3-48441568DDF5}">
      <dgm:prSet/>
      <dgm:spPr/>
      <dgm:t>
        <a:bodyPr/>
        <a:lstStyle/>
        <a:p>
          <a:endParaRPr lang="nl-NL"/>
        </a:p>
      </dgm:t>
    </dgm:pt>
    <dgm:pt modelId="{E0F1670F-BFDE-9F4C-9CD1-1F83500FDAE2}" type="sibTrans" cxnId="{11FC3433-D718-A14C-B0F3-48441568DDF5}">
      <dgm:prSet/>
      <dgm:spPr/>
      <dgm:t>
        <a:bodyPr/>
        <a:lstStyle/>
        <a:p>
          <a:endParaRPr lang="nl-NL"/>
        </a:p>
      </dgm:t>
    </dgm:pt>
    <dgm:pt modelId="{AB488389-ED42-3949-B016-97EBAC4D438F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</dgm:t>
    </dgm:pt>
    <dgm:pt modelId="{500326B0-696C-E045-B020-7670A17E8C05}" type="parTrans" cxnId="{A57DDC96-7C05-BE46-A363-74D7254CE779}">
      <dgm:prSet/>
      <dgm:spPr/>
      <dgm:t>
        <a:bodyPr/>
        <a:lstStyle/>
        <a:p>
          <a:endParaRPr lang="nl-NL"/>
        </a:p>
      </dgm:t>
    </dgm:pt>
    <dgm:pt modelId="{38EC2996-956C-514D-AEC1-D21F8499116A}" type="sibTrans" cxnId="{A57DDC96-7C05-BE46-A363-74D7254CE779}">
      <dgm:prSet/>
      <dgm:spPr/>
      <dgm:t>
        <a:bodyPr/>
        <a:lstStyle/>
        <a:p>
          <a:endParaRPr lang="nl-NL"/>
        </a:p>
      </dgm:t>
    </dgm:pt>
    <dgm:pt modelId="{DC329477-0A38-1F40-921F-ADE1C6656442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</dgm:t>
    </dgm:pt>
    <dgm:pt modelId="{6774C8E7-2FE0-D84F-B2AB-EF067BD422AD}" type="parTrans" cxnId="{062BECAA-0652-1646-8A31-E74C4FDBA40F}">
      <dgm:prSet/>
      <dgm:spPr/>
      <dgm:t>
        <a:bodyPr/>
        <a:lstStyle/>
        <a:p>
          <a:endParaRPr lang="nl-NL"/>
        </a:p>
      </dgm:t>
    </dgm:pt>
    <dgm:pt modelId="{F7E8BD99-102C-6340-9A05-91A2BC4A1A62}" type="sibTrans" cxnId="{062BECAA-0652-1646-8A31-E74C4FDBA40F}">
      <dgm:prSet/>
      <dgm:spPr/>
      <dgm:t>
        <a:bodyPr/>
        <a:lstStyle/>
        <a:p>
          <a:endParaRPr lang="nl-NL"/>
        </a:p>
      </dgm:t>
    </dgm:pt>
    <dgm:pt modelId="{2932A265-CBFF-8E44-9E7F-D30C8674729E}">
      <dgm:prSet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</dgm:t>
    </dgm:pt>
    <dgm:pt modelId="{A7111A71-1330-F040-B8CF-BC533F4F8425}" type="parTrans" cxnId="{5E8B716E-0BAA-0845-BE3B-102B92E78488}">
      <dgm:prSet/>
      <dgm:spPr/>
      <dgm:t>
        <a:bodyPr/>
        <a:lstStyle/>
        <a:p>
          <a:endParaRPr lang="nl-NL"/>
        </a:p>
      </dgm:t>
    </dgm:pt>
    <dgm:pt modelId="{161A89B3-66A6-1346-9A06-D30F3DB963B8}" type="sibTrans" cxnId="{5E8B716E-0BAA-0845-BE3B-102B92E78488}">
      <dgm:prSet/>
      <dgm:spPr/>
      <dgm:t>
        <a:bodyPr/>
        <a:lstStyle/>
        <a:p>
          <a:endParaRPr lang="nl-NL"/>
        </a:p>
      </dgm:t>
    </dgm:pt>
    <dgm:pt modelId="{E6AEF1F0-BE98-B44D-A071-22248F6C1DC5}">
      <dgm:prSet custT="1"/>
      <dgm:spPr/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Minimaal 4 maanden tot maximaal 24 maanden arbeidshistorie </a:t>
          </a:r>
        </a:p>
      </dgm:t>
    </dgm:pt>
    <dgm:pt modelId="{4A6A5F6D-2620-E247-BE2D-A068F07113B9}" type="parTrans" cxnId="{A7488025-1B29-8542-9A7F-FE6691C7C404}">
      <dgm:prSet/>
      <dgm:spPr/>
      <dgm:t>
        <a:bodyPr/>
        <a:lstStyle/>
        <a:p>
          <a:endParaRPr lang="nl-NL"/>
        </a:p>
      </dgm:t>
    </dgm:pt>
    <dgm:pt modelId="{EAAF75B1-6F76-934E-B7B7-E397731A85CA}" type="sibTrans" cxnId="{A7488025-1B29-8542-9A7F-FE6691C7C404}">
      <dgm:prSet/>
      <dgm:spPr/>
      <dgm:t>
        <a:bodyPr/>
        <a:lstStyle/>
        <a:p>
          <a:endParaRPr lang="nl-NL"/>
        </a:p>
      </dgm:t>
    </dgm:pt>
    <dgm:pt modelId="{0595CD09-6A94-7E47-9F07-A59C7D66D3CC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A3F832E1-1397-DA4F-B3A8-CEBC801AD779}" type="parTrans" cxnId="{9A75349E-9855-0F48-A0A5-A99796BC4587}">
      <dgm:prSet/>
      <dgm:spPr/>
      <dgm:t>
        <a:bodyPr/>
        <a:lstStyle/>
        <a:p>
          <a:endParaRPr lang="nl-NL"/>
        </a:p>
      </dgm:t>
    </dgm:pt>
    <dgm:pt modelId="{83DFAA00-A7CD-8344-878E-3874AF5D1D1E}" type="sibTrans" cxnId="{9A75349E-9855-0F48-A0A5-A99796BC4587}">
      <dgm:prSet/>
      <dgm:spPr/>
      <dgm:t>
        <a:bodyPr/>
        <a:lstStyle/>
        <a:p>
          <a:endParaRPr lang="nl-NL"/>
        </a:p>
      </dgm:t>
    </dgm:pt>
    <dgm:pt modelId="{95DFADF7-92A1-5F4E-B51E-1D2CBB59C03F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4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8F7C76CF-E597-3243-A5F0-6A59AAD8765B}" type="parTrans" cxnId="{920E1D30-7E0A-EA4B-84F9-B87B1FC7FC8B}">
      <dgm:prSet/>
      <dgm:spPr/>
      <dgm:t>
        <a:bodyPr/>
        <a:lstStyle/>
        <a:p>
          <a:endParaRPr lang="nl-NL"/>
        </a:p>
      </dgm:t>
    </dgm:pt>
    <dgm:pt modelId="{8C20E561-3B91-A643-BE6F-56F20F968FFD}" type="sibTrans" cxnId="{920E1D30-7E0A-EA4B-84F9-B87B1FC7FC8B}">
      <dgm:prSet/>
      <dgm:spPr/>
      <dgm:t>
        <a:bodyPr/>
        <a:lstStyle/>
        <a:p>
          <a:endParaRPr lang="nl-NL"/>
        </a:p>
      </dgm:t>
    </dgm:pt>
    <dgm:pt modelId="{8085FB19-2FF1-C149-B1DF-567E63EA7EDB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12 *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laagste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SV loon uit de afgelopen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3AFC19A7-22B6-384B-8F39-0EE2F71B0CAC}" type="parTrans" cxnId="{03D146F5-925D-7442-B0D8-5CC16E21689E}">
      <dgm:prSet/>
      <dgm:spPr/>
      <dgm:t>
        <a:bodyPr/>
        <a:lstStyle/>
        <a:p>
          <a:endParaRPr lang="nl-NL"/>
        </a:p>
      </dgm:t>
    </dgm:pt>
    <dgm:pt modelId="{C02BB8EC-09CD-AE4B-AE36-DFD8E211494B}" type="sibTrans" cxnId="{03D146F5-925D-7442-B0D8-5CC16E21689E}">
      <dgm:prSet/>
      <dgm:spPr/>
      <dgm:t>
        <a:bodyPr/>
        <a:lstStyle/>
        <a:p>
          <a:endParaRPr lang="nl-NL"/>
        </a:p>
      </dgm:t>
    </dgm:pt>
    <dgm:pt modelId="{A4227BAE-7910-134E-926D-6DD903F93871}">
      <dgm:prSet/>
      <dgm:spPr/>
      <dgm:t>
        <a:bodyPr/>
        <a:lstStyle/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779240F4-3317-E74D-B3D4-D6F7093A2772}" type="parTrans" cxnId="{2BECCC9C-CA8B-8E47-AC9F-F0ED6A1B9182}">
      <dgm:prSet/>
      <dgm:spPr/>
      <dgm:t>
        <a:bodyPr/>
        <a:lstStyle/>
        <a:p>
          <a:endParaRPr lang="nl-NL"/>
        </a:p>
      </dgm:t>
    </dgm:pt>
    <dgm:pt modelId="{F0F9E52C-3969-F44C-BB2B-9DBA26F82292}" type="sibTrans" cxnId="{2BECCC9C-CA8B-8E47-AC9F-F0ED6A1B9182}">
      <dgm:prSet/>
      <dgm:spPr/>
      <dgm:t>
        <a:bodyPr/>
        <a:lstStyle/>
        <a:p>
          <a:endParaRPr lang="nl-NL"/>
        </a:p>
      </dgm:t>
    </dgm:pt>
    <dgm:pt modelId="{51D1B810-7935-014B-96E2-B4F3E8B31944}">
      <dgm:prSet/>
      <dgm:spPr/>
      <dgm:t>
        <a:bodyPr/>
        <a:lstStyle/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F767A40C-AA3C-924C-8319-A7C3AE03827E}" type="parTrans" cxnId="{B452CCF4-FBD5-114E-9A25-DED96115DD29}">
      <dgm:prSet/>
      <dgm:spPr/>
      <dgm:t>
        <a:bodyPr/>
        <a:lstStyle/>
        <a:p>
          <a:endParaRPr lang="nl-NL"/>
        </a:p>
      </dgm:t>
    </dgm:pt>
    <dgm:pt modelId="{250BD8DA-BDD6-E642-8385-B9CAB7A1128B}" type="sibTrans" cxnId="{B452CCF4-FBD5-114E-9A25-DED96115DD29}">
      <dgm:prSet/>
      <dgm:spPr/>
      <dgm:t>
        <a:bodyPr/>
        <a:lstStyle/>
        <a:p>
          <a:endParaRPr lang="nl-NL"/>
        </a:p>
      </dgm:t>
    </dgm:pt>
    <dgm:pt modelId="{72CA4F07-A834-9442-850D-52F84FFAB2F9}" type="pres">
      <dgm:prSet presAssocID="{B4B3EEBF-B344-459F-ADDC-D0D219B91F69}" presName="Name0" presStyleCnt="0">
        <dgm:presLayoutVars>
          <dgm:dir/>
          <dgm:animLvl val="lvl"/>
          <dgm:resizeHandles val="exact"/>
        </dgm:presLayoutVars>
      </dgm:prSet>
      <dgm:spPr/>
    </dgm:pt>
    <dgm:pt modelId="{9909F4E3-264C-2D48-9024-9C17012DEE18}" type="pres">
      <dgm:prSet presAssocID="{38A8DFAD-396B-4649-A90B-B2A38309312F}" presName="composite" presStyleCnt="0"/>
      <dgm:spPr/>
    </dgm:pt>
    <dgm:pt modelId="{EE8DEB95-0423-CB46-B852-E85577C77527}" type="pres">
      <dgm:prSet presAssocID="{38A8DFAD-396B-4649-A90B-B2A38309312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74DE0C2-F8B8-B747-9154-0ABDD96A1EC6}" type="pres">
      <dgm:prSet presAssocID="{38A8DFAD-396B-4649-A90B-B2A38309312F}" presName="desTx" presStyleLbl="alignAccFollowNode1" presStyleIdx="0" presStyleCnt="4">
        <dgm:presLayoutVars>
          <dgm:bulletEnabled val="1"/>
        </dgm:presLayoutVars>
      </dgm:prSet>
      <dgm:spPr/>
    </dgm:pt>
    <dgm:pt modelId="{DC65D5BD-2129-9643-BE99-436FEEE6F468}" type="pres">
      <dgm:prSet presAssocID="{A2D2E569-CF60-4C45-A9B1-86F84DDD77FF}" presName="space" presStyleCnt="0"/>
      <dgm:spPr/>
    </dgm:pt>
    <dgm:pt modelId="{A6E36F56-C89D-5B40-ACE2-840CF57D8B0C}" type="pres">
      <dgm:prSet presAssocID="{B58A29AE-8DD8-A940-9567-2E37EDEC4640}" presName="composite" presStyleCnt="0"/>
      <dgm:spPr/>
    </dgm:pt>
    <dgm:pt modelId="{FDB4AE49-391B-574B-9249-28527588D0E2}" type="pres">
      <dgm:prSet presAssocID="{B58A29AE-8DD8-A940-9567-2E37EDEC464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B0779C2-DEBF-A04F-AA20-F1D76947F369}" type="pres">
      <dgm:prSet presAssocID="{B58A29AE-8DD8-A940-9567-2E37EDEC4640}" presName="desTx" presStyleLbl="alignAccFollowNode1" presStyleIdx="1" presStyleCnt="4">
        <dgm:presLayoutVars>
          <dgm:bulletEnabled val="1"/>
        </dgm:presLayoutVars>
      </dgm:prSet>
      <dgm:spPr/>
    </dgm:pt>
    <dgm:pt modelId="{F8E1A23E-6556-204B-8657-ABB1FAFEB874}" type="pres">
      <dgm:prSet presAssocID="{92D6CFBE-121F-1B47-8DAB-76776559CB74}" presName="space" presStyleCnt="0"/>
      <dgm:spPr/>
    </dgm:pt>
    <dgm:pt modelId="{663A7597-98A5-FC4A-BF2E-8920C32B8102}" type="pres">
      <dgm:prSet presAssocID="{795C00D9-C2CA-0E41-B85C-40AD51722B13}" presName="composite" presStyleCnt="0"/>
      <dgm:spPr/>
    </dgm:pt>
    <dgm:pt modelId="{37BD5044-FCFA-894B-B5F2-5E1E2EA83384}" type="pres">
      <dgm:prSet presAssocID="{795C00D9-C2CA-0E41-B85C-40AD51722B1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D249B59-B026-7D40-8FF6-0EE9C3AC0A18}" type="pres">
      <dgm:prSet presAssocID="{795C00D9-C2CA-0E41-B85C-40AD51722B13}" presName="desTx" presStyleLbl="alignAccFollowNode1" presStyleIdx="2" presStyleCnt="4">
        <dgm:presLayoutVars>
          <dgm:bulletEnabled val="1"/>
        </dgm:presLayoutVars>
      </dgm:prSet>
      <dgm:spPr/>
    </dgm:pt>
    <dgm:pt modelId="{621CF7A4-D4BE-0349-BD1F-061A0CC64283}" type="pres">
      <dgm:prSet presAssocID="{6EB4F88A-28A7-404D-BDD8-01B8232ED755}" presName="space" presStyleCnt="0"/>
      <dgm:spPr/>
    </dgm:pt>
    <dgm:pt modelId="{05329BFB-8A4B-C143-9A96-131C55A457D7}" type="pres">
      <dgm:prSet presAssocID="{9AC57B1A-407A-E64C-9940-F6C74479F8B1}" presName="composite" presStyleCnt="0"/>
      <dgm:spPr/>
    </dgm:pt>
    <dgm:pt modelId="{5DBF8C95-4D83-2B44-A1E5-8FDC5F81909B}" type="pres">
      <dgm:prSet presAssocID="{9AC57B1A-407A-E64C-9940-F6C74479F8B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AA90ACB-62F7-E648-99C3-0C67F19208B9}" type="pres">
      <dgm:prSet presAssocID="{9AC57B1A-407A-E64C-9940-F6C74479F8B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A814B00-0869-634A-883B-286B96A972C8}" type="presOf" srcId="{2932A265-CBFF-8E44-9E7F-D30C8674729E}" destId="{BAA90ACB-62F7-E648-99C3-0C67F19208B9}" srcOrd="0" destOrd="2" presId="urn:microsoft.com/office/officeart/2005/8/layout/hList1"/>
    <dgm:cxn modelId="{03F7F401-A906-324E-93C0-D8D4F41B8652}" type="presOf" srcId="{2314B9DE-8A63-FE46-A98E-2D6A6B144F5B}" destId="{CB0779C2-DEBF-A04F-AA20-F1D76947F369}" srcOrd="0" destOrd="10" presId="urn:microsoft.com/office/officeart/2005/8/layout/hList1"/>
    <dgm:cxn modelId="{56565604-6D26-9240-A469-315FF4073908}" srcId="{795C00D9-C2CA-0E41-B85C-40AD51722B13}" destId="{EEC0E8D6-36F3-A948-BCC2-BB79DF87B257}" srcOrd="1" destOrd="0" parTransId="{76862BDF-C76B-2440-BFF6-73DE691274C4}" sibTransId="{9F60717F-52F1-3B41-B59A-A71AE0B80735}"/>
    <dgm:cxn modelId="{D1AEFF07-C6C1-3246-9E12-00CB336C5CC7}" type="presOf" srcId="{AD0F5BEF-7A83-984A-91AF-433BCD631DD9}" destId="{6D249B59-B026-7D40-8FF6-0EE9C3AC0A18}" srcOrd="0" destOrd="10" presId="urn:microsoft.com/office/officeart/2005/8/layout/hList1"/>
    <dgm:cxn modelId="{D2E8B10A-E68E-3547-8E6C-A0D0845E6544}" type="presOf" srcId="{B58A29AE-8DD8-A940-9567-2E37EDEC4640}" destId="{FDB4AE49-391B-574B-9249-28527588D0E2}" srcOrd="0" destOrd="0" presId="urn:microsoft.com/office/officeart/2005/8/layout/hList1"/>
    <dgm:cxn modelId="{7460E40B-33AA-7B47-8BED-20BA4669915C}" type="presOf" srcId="{B4B3EEBF-B344-459F-ADDC-D0D219B91F69}" destId="{72CA4F07-A834-9442-850D-52F84FFAB2F9}" srcOrd="0" destOrd="0" presId="urn:microsoft.com/office/officeart/2005/8/layout/hList1"/>
    <dgm:cxn modelId="{FDA8A40F-9422-3947-8FB5-60FB8D5D01E2}" type="presOf" srcId="{7F182F43-3AFA-0A41-83D5-34C8A7342CFC}" destId="{CB0779C2-DEBF-A04F-AA20-F1D76947F369}" srcOrd="0" destOrd="4" presId="urn:microsoft.com/office/officeart/2005/8/layout/hList1"/>
    <dgm:cxn modelId="{AABCD010-7073-B849-B58A-A6A1982886FC}" type="presOf" srcId="{669A6FE5-D1CA-2047-AE2A-9A023A5CAF1E}" destId="{CB0779C2-DEBF-A04F-AA20-F1D76947F369}" srcOrd="0" destOrd="0" presId="urn:microsoft.com/office/officeart/2005/8/layout/hList1"/>
    <dgm:cxn modelId="{364BF810-6712-7E45-8AFF-777BD4A6448B}" type="presOf" srcId="{A25988BE-4D2F-B84B-BE11-1EB238239373}" destId="{274DE0C2-F8B8-B747-9154-0ABDD96A1EC6}" srcOrd="0" destOrd="9" presId="urn:microsoft.com/office/officeart/2005/8/layout/hList1"/>
    <dgm:cxn modelId="{479A3411-DAFD-5A48-9DEB-56B9E6B1185F}" srcId="{795C00D9-C2CA-0E41-B85C-40AD51722B13}" destId="{25F71CE0-A3AB-FC4B-A357-0A14F3B43D30}" srcOrd="8" destOrd="0" parTransId="{894F5D4A-EF9F-4340-9C1A-39281BD84F14}" sibTransId="{778A274E-CBFC-9743-9908-5729E8D8CEF9}"/>
    <dgm:cxn modelId="{32DE6114-4D7A-684D-BC4C-EF3994B5C824}" srcId="{B58A29AE-8DD8-A940-9567-2E37EDEC4640}" destId="{669A6FE5-D1CA-2047-AE2A-9A023A5CAF1E}" srcOrd="0" destOrd="0" parTransId="{622B6E90-CB6A-2C4B-B37F-C710DB422820}" sibTransId="{2353381C-478C-6E44-A231-69556415D30D}"/>
    <dgm:cxn modelId="{5F584B16-C7DD-7C4E-93B5-A96C212F7FEC}" type="presOf" srcId="{FF6BCA7A-2156-5E42-9F36-A552833A5460}" destId="{CB0779C2-DEBF-A04F-AA20-F1D76947F369}" srcOrd="0" destOrd="12" presId="urn:microsoft.com/office/officeart/2005/8/layout/hList1"/>
    <dgm:cxn modelId="{E06B8B16-3624-5A4D-9ABA-858E0F2A07E3}" type="presOf" srcId="{7FC7B1A3-EDD1-4243-BF28-2F43643916D7}" destId="{CB0779C2-DEBF-A04F-AA20-F1D76947F369}" srcOrd="0" destOrd="2" presId="urn:microsoft.com/office/officeart/2005/8/layout/hList1"/>
    <dgm:cxn modelId="{28A04717-61DD-6747-8F4D-00F12C649EE8}" srcId="{B4B3EEBF-B344-459F-ADDC-D0D219B91F69}" destId="{38A8DFAD-396B-4649-A90B-B2A38309312F}" srcOrd="0" destOrd="0" parTransId="{014B497D-6379-5A49-9DE6-089BABCA1CAB}" sibTransId="{A2D2E569-CF60-4C45-A9B1-86F84DDD77FF}"/>
    <dgm:cxn modelId="{33D7621A-B7E0-EB4C-8C41-3736F153CAAD}" type="presOf" srcId="{70289A4A-0828-B642-9E7F-7EEBC286C725}" destId="{6D249B59-B026-7D40-8FF6-0EE9C3AC0A18}" srcOrd="0" destOrd="6" presId="urn:microsoft.com/office/officeart/2005/8/layout/hList1"/>
    <dgm:cxn modelId="{20F1F01A-CC92-6749-AFDD-26D58BE0B126}" type="presOf" srcId="{028735E0-9D3F-2541-975B-93440C00B982}" destId="{BAA90ACB-62F7-E648-99C3-0C67F19208B9}" srcOrd="0" destOrd="6" presId="urn:microsoft.com/office/officeart/2005/8/layout/hList1"/>
    <dgm:cxn modelId="{EB77FE21-1727-0F4F-8D6D-79F36028AFF6}" type="presOf" srcId="{AB488389-ED42-3949-B016-97EBAC4D438F}" destId="{BAA90ACB-62F7-E648-99C3-0C67F19208B9}" srcOrd="0" destOrd="0" presId="urn:microsoft.com/office/officeart/2005/8/layout/hList1"/>
    <dgm:cxn modelId="{6DA85C25-27A6-6B48-A060-B8F09EB4A0C2}" srcId="{38A8DFAD-396B-4649-A90B-B2A38309312F}" destId="{FAD70B56-9CDF-714D-AC41-91464C01101B}" srcOrd="0" destOrd="0" parTransId="{55EA692A-82BE-D54B-8244-28DBA676D16A}" sibTransId="{E07CAF33-49CC-AF46-99AB-E95F7DE64439}"/>
    <dgm:cxn modelId="{A7488025-1B29-8542-9A7F-FE6691C7C404}" srcId="{9AC57B1A-407A-E64C-9940-F6C74479F8B1}" destId="{E6AEF1F0-BE98-B44D-A071-22248F6C1DC5}" srcOrd="4" destOrd="0" parTransId="{4A6A5F6D-2620-E247-BE2D-A068F07113B9}" sibTransId="{EAAF75B1-6F76-934E-B7B7-E397731A85CA}"/>
    <dgm:cxn modelId="{BD31E127-06A1-4943-9BCD-34D456C56BA9}" srcId="{39C5185B-B937-5648-A111-AE23B2B6A02A}" destId="{70289A4A-0828-B642-9E7F-7EEBC286C725}" srcOrd="1" destOrd="0" parTransId="{49F58F0D-0267-CB49-96B9-DF838E429271}" sibTransId="{36867FCB-C067-5F47-BF6D-2EA3D053E0D8}"/>
    <dgm:cxn modelId="{AB630D28-A918-3E4A-8FD5-8292D3772D8E}" srcId="{38A8DFAD-396B-4649-A90B-B2A38309312F}" destId="{DE419B8D-D846-614C-9299-7DB1B60D8512}" srcOrd="2" destOrd="0" parTransId="{540D36CA-C04D-4D4C-9C67-042CA06ACE16}" sibTransId="{C1F60C54-F238-3542-A7E4-EBCD717DC6DE}"/>
    <dgm:cxn modelId="{D542EB2E-119B-C342-B138-38E117E173E6}" srcId="{B4B3EEBF-B344-459F-ADDC-D0D219B91F69}" destId="{9AC57B1A-407A-E64C-9940-F6C74479F8B1}" srcOrd="3" destOrd="0" parTransId="{0CC2BE8A-9C0F-A441-B23C-25F1ADB3403E}" sibTransId="{2CA4A32A-3CFC-1C46-AAAF-4DD44BF031DD}"/>
    <dgm:cxn modelId="{D23E232F-1260-0540-9E34-B8C32DF589EA}" type="presOf" srcId="{39301C60-B387-8444-8AF2-069CE18F792E}" destId="{CB0779C2-DEBF-A04F-AA20-F1D76947F369}" srcOrd="0" destOrd="6" presId="urn:microsoft.com/office/officeart/2005/8/layout/hList1"/>
    <dgm:cxn modelId="{920E1D30-7E0A-EA4B-84F9-B87B1FC7FC8B}" srcId="{9AC57B1A-407A-E64C-9940-F6C74479F8B1}" destId="{95DFADF7-92A1-5F4E-B51E-1D2CBB59C03F}" srcOrd="13" destOrd="0" parTransId="{8F7C76CF-E597-3243-A5F0-6A59AAD8765B}" sibTransId="{8C20E561-3B91-A643-BE6F-56F20F968FFD}"/>
    <dgm:cxn modelId="{A2849B30-5C43-2F40-AAA3-5DF268929EDB}" type="presOf" srcId="{0C18BE9E-85D4-F342-8CE2-CE9B488C6BC6}" destId="{6D249B59-B026-7D40-8FF6-0EE9C3AC0A18}" srcOrd="0" destOrd="5" presId="urn:microsoft.com/office/officeart/2005/8/layout/hList1"/>
    <dgm:cxn modelId="{F9D69D31-7DC4-B241-BEE3-2C284E96B63F}" type="presOf" srcId="{95DFADF7-92A1-5F4E-B51E-1D2CBB59C03F}" destId="{BAA90ACB-62F7-E648-99C3-0C67F19208B9}" srcOrd="0" destOrd="13" presId="urn:microsoft.com/office/officeart/2005/8/layout/hList1"/>
    <dgm:cxn modelId="{11FC3433-D718-A14C-B0F3-48441568DDF5}" srcId="{9AC57B1A-407A-E64C-9940-F6C74479F8B1}" destId="{04343182-5476-0F49-BDDB-12E9BBA5E77A}" srcOrd="11" destOrd="0" parTransId="{127141F3-B3B9-1A4C-9E8D-803624D2E3F5}" sibTransId="{E0F1670F-BFDE-9F4C-9CD1-1F83500FDAE2}"/>
    <dgm:cxn modelId="{0084623B-AFF2-994B-A841-BF84AE754D54}" type="presOf" srcId="{9AC57B1A-407A-E64C-9940-F6C74479F8B1}" destId="{5DBF8C95-4D83-2B44-A1E5-8FDC5F81909B}" srcOrd="0" destOrd="0" presId="urn:microsoft.com/office/officeart/2005/8/layout/hList1"/>
    <dgm:cxn modelId="{C0FF953B-2FEB-9E41-929A-049866834521}" srcId="{9AC57B1A-407A-E64C-9940-F6C74479F8B1}" destId="{028735E0-9D3F-2541-975B-93440C00B982}" srcOrd="6" destOrd="0" parTransId="{6067E73D-2E2D-2D4C-BB38-30428C66B00D}" sibTransId="{1296AE07-137C-AC47-8919-CB07076CF897}"/>
    <dgm:cxn modelId="{1940AB3C-F1EF-334C-BBCB-FC46FAECCF2C}" type="presOf" srcId="{795C00D9-C2CA-0E41-B85C-40AD51722B13}" destId="{37BD5044-FCFA-894B-B5F2-5E1E2EA83384}" srcOrd="0" destOrd="0" presId="urn:microsoft.com/office/officeart/2005/8/layout/hList1"/>
    <dgm:cxn modelId="{224DE23F-CEF2-4047-88B0-00A4A044A318}" type="presOf" srcId="{40CB1D6F-A76B-0C4A-953C-4F2155922888}" destId="{CB0779C2-DEBF-A04F-AA20-F1D76947F369}" srcOrd="0" destOrd="7" presId="urn:microsoft.com/office/officeart/2005/8/layout/hList1"/>
    <dgm:cxn modelId="{876CE35C-F369-4343-BD4A-2E29A9F46AA8}" srcId="{38A8DFAD-396B-4649-A90B-B2A38309312F}" destId="{ACAE20CA-CDE2-954B-AE76-E6478CACAAFA}" srcOrd="3" destOrd="0" parTransId="{2A47D7FC-E404-B143-BBEE-7DF7C54F3FCE}" sibTransId="{8D03C30A-4C8A-5244-99C7-9A9F99874678}"/>
    <dgm:cxn modelId="{A043105D-4BBF-0E48-9DA0-200A9FACBF27}" type="presOf" srcId="{04343182-5476-0F49-BDDB-12E9BBA5E77A}" destId="{BAA90ACB-62F7-E648-99C3-0C67F19208B9}" srcOrd="0" destOrd="11" presId="urn:microsoft.com/office/officeart/2005/8/layout/hList1"/>
    <dgm:cxn modelId="{82508C5D-4CA1-EC4D-BE6D-5FF835A4E68D}" srcId="{97901002-60AA-8940-8EA3-E7C5ADA7E699}" destId="{A25988BE-4D2F-B84B-BE11-1EB238239373}" srcOrd="3" destOrd="0" parTransId="{6CB76C28-25F4-E14B-B611-8C023F3CF197}" sibTransId="{35845A70-5286-EC4D-A024-16722FEC4BCE}"/>
    <dgm:cxn modelId="{508AB65E-C879-2A4A-A1EF-142D7C1AE7EC}" srcId="{97901002-60AA-8940-8EA3-E7C5ADA7E699}" destId="{9E7F7E58-F4A7-7144-B4AC-7D0AE1A23BE9}" srcOrd="5" destOrd="0" parTransId="{34AAEC47-6C12-854E-8412-13FCB92412CB}" sibTransId="{19BBB999-B9B0-864D-A523-E6DF85B8B9AF}"/>
    <dgm:cxn modelId="{38AC285F-802C-B944-8056-65AB84F4076A}" type="presOf" srcId="{480D07DD-802B-5545-B31F-CDFA78155E5F}" destId="{6D249B59-B026-7D40-8FF6-0EE9C3AC0A18}" srcOrd="0" destOrd="3" presId="urn:microsoft.com/office/officeart/2005/8/layout/hList1"/>
    <dgm:cxn modelId="{4101F361-C2EF-F64A-86E7-AD01ECFD0EE8}" srcId="{795C00D9-C2CA-0E41-B85C-40AD51722B13}" destId="{CED19395-7F13-A548-B699-964755549676}" srcOrd="9" destOrd="0" parTransId="{C6B3E86D-2408-3141-BF7F-B2AB131B6829}" sibTransId="{50575B45-E390-AC48-9A6B-D835931C42A8}"/>
    <dgm:cxn modelId="{24B91243-0C42-7347-BF2C-7F5CBC3DAC06}" type="presOf" srcId="{CED19395-7F13-A548-B699-964755549676}" destId="{6D249B59-B026-7D40-8FF6-0EE9C3AC0A18}" srcOrd="0" destOrd="12" presId="urn:microsoft.com/office/officeart/2005/8/layout/hList1"/>
    <dgm:cxn modelId="{C596CE6B-02C4-8045-B032-37BEFA88A379}" srcId="{97901002-60AA-8940-8EA3-E7C5ADA7E699}" destId="{FF546BDF-46DB-924F-8BE2-963BCB4B405F}" srcOrd="1" destOrd="0" parTransId="{AD957812-58CC-6044-BF8A-254B47EEAD6E}" sibTransId="{C4F50531-C3BE-1E42-AA60-0B09DB97E952}"/>
    <dgm:cxn modelId="{6689FC6C-D8E5-E040-8EE2-7013435CF17C}" type="presOf" srcId="{229D0334-AD4D-6743-85B2-E87EBCECC933}" destId="{BAA90ACB-62F7-E648-99C3-0C67F19208B9}" srcOrd="0" destOrd="5" presId="urn:microsoft.com/office/officeart/2005/8/layout/hList1"/>
    <dgm:cxn modelId="{540F4E6E-1D75-D04F-B93C-3B6122342A39}" type="presOf" srcId="{A4227BAE-7910-134E-926D-6DD903F93871}" destId="{CB0779C2-DEBF-A04F-AA20-F1D76947F369}" srcOrd="0" destOrd="11" presId="urn:microsoft.com/office/officeart/2005/8/layout/hList1"/>
    <dgm:cxn modelId="{5E8B716E-0BAA-0845-BE3B-102B92E78488}" srcId="{9AC57B1A-407A-E64C-9940-F6C74479F8B1}" destId="{2932A265-CBFF-8E44-9E7F-D30C8674729E}" srcOrd="2" destOrd="0" parTransId="{A7111A71-1330-F040-B8CF-BC533F4F8425}" sibTransId="{161A89B3-66A6-1346-9A06-D30F3DB963B8}"/>
    <dgm:cxn modelId="{B1F81A6F-FED9-A644-B557-0D00523B1284}" srcId="{B58A29AE-8DD8-A940-9567-2E37EDEC4640}" destId="{FFF1A022-868C-084E-8ABB-E6CA640744FD}" srcOrd="1" destOrd="0" parTransId="{8A91BA6D-D358-1847-A05D-69B8E38FD9FE}" sibTransId="{C130677F-A607-F945-862E-54B9FB11C53D}"/>
    <dgm:cxn modelId="{864D206F-635F-0445-8E17-34EBDCA9FB93}" srcId="{B58A29AE-8DD8-A940-9567-2E37EDEC4640}" destId="{EC356778-43D6-6C45-A7A2-FA6094B5BF2E}" srcOrd="5" destOrd="0" parTransId="{ECD5B504-3C6F-A645-86EF-11DCEB073B17}" sibTransId="{859FE2D3-1358-0040-82AB-339A82B74941}"/>
    <dgm:cxn modelId="{DB48B955-3485-824B-B971-3ADB0DC174FB}" srcId="{795C00D9-C2CA-0E41-B85C-40AD51722B13}" destId="{2DF42F3E-205C-024F-B18E-2D2EE764963F}" srcOrd="2" destOrd="0" parTransId="{3AE4B4E8-1D36-7545-9BC5-D9606E0D5A85}" sibTransId="{991FD44E-83E0-4442-86CF-F4C0C1572F69}"/>
    <dgm:cxn modelId="{52D1C755-5617-C244-ABB2-F29A719B70DA}" srcId="{B4B3EEBF-B344-459F-ADDC-D0D219B91F69}" destId="{B58A29AE-8DD8-A940-9567-2E37EDEC4640}" srcOrd="1" destOrd="0" parTransId="{B7AD79E7-6880-B046-B48A-5425B2864B85}" sibTransId="{92D6CFBE-121F-1B47-8DAB-76776559CB74}"/>
    <dgm:cxn modelId="{68A7F275-183A-6343-9BA8-9F789A812478}" srcId="{9AC57B1A-407A-E64C-9940-F6C74479F8B1}" destId="{474239C4-69F1-CA4F-9AF5-58779F47A545}" srcOrd="7" destOrd="0" parTransId="{2F543AA0-60E3-CC49-B5B4-13853B9681A2}" sibTransId="{5B38ECC7-8124-C24C-BB44-D1A1CE2958C8}"/>
    <dgm:cxn modelId="{DB3CB857-4813-0C41-B189-788F0FCC0A51}" srcId="{9AC57B1A-407A-E64C-9940-F6C74479F8B1}" destId="{C7481421-AF9C-F14C-9655-08CCE63F0713}" srcOrd="3" destOrd="0" parTransId="{4B5CB3DC-272D-2142-8C74-4007E3FF0B5C}" sibTransId="{540CFFE6-27BF-8F44-9C64-7DF867636C93}"/>
    <dgm:cxn modelId="{5086C177-08BA-3F40-B91F-35B9DE875B06}" srcId="{795C00D9-C2CA-0E41-B85C-40AD51722B13}" destId="{AD0F5BEF-7A83-984A-91AF-433BCD631DD9}" srcOrd="7" destOrd="0" parTransId="{ADB10705-BC95-6C42-B645-3C2B95111EDE}" sibTransId="{9A5C49B9-8822-0841-AEC9-296A8FE4E605}"/>
    <dgm:cxn modelId="{F0763E79-0366-034E-ADAE-C09BE1C16FA5}" type="presOf" srcId="{39C5185B-B937-5648-A111-AE23B2B6A02A}" destId="{6D249B59-B026-7D40-8FF6-0EE9C3AC0A18}" srcOrd="0" destOrd="4" presId="urn:microsoft.com/office/officeart/2005/8/layout/hList1"/>
    <dgm:cxn modelId="{40DEFF59-5A43-2E41-9710-B373F86B386B}" srcId="{97901002-60AA-8940-8EA3-E7C5ADA7E699}" destId="{C0B2B387-E480-E444-8F3F-ABA7EDB7F9B3}" srcOrd="2" destOrd="0" parTransId="{B3F2C54E-19A6-5A4D-8ADC-C8C2E597D56E}" sibTransId="{F7851182-EC3C-E34F-830C-843B4C01E03A}"/>
    <dgm:cxn modelId="{C4D83F7A-E9EF-0543-9A04-E72AA8BC5C08}" type="presOf" srcId="{C0B2B387-E480-E444-8F3F-ABA7EDB7F9B3}" destId="{274DE0C2-F8B8-B747-9154-0ABDD96A1EC6}" srcOrd="0" destOrd="8" presId="urn:microsoft.com/office/officeart/2005/8/layout/hList1"/>
    <dgm:cxn modelId="{58DB577B-0AAF-AE45-BB24-79DFA517631A}" type="presOf" srcId="{E3D5BBAB-DCFA-A84D-8D12-C9D698839437}" destId="{274DE0C2-F8B8-B747-9154-0ABDD96A1EC6}" srcOrd="0" destOrd="6" presId="urn:microsoft.com/office/officeart/2005/8/layout/hList1"/>
    <dgm:cxn modelId="{1D2D147D-9C6A-DE43-B3BF-DAAAA1573341}" type="presOf" srcId="{ACAE20CA-CDE2-954B-AE76-E6478CACAAFA}" destId="{274DE0C2-F8B8-B747-9154-0ABDD96A1EC6}" srcOrd="0" destOrd="3" presId="urn:microsoft.com/office/officeart/2005/8/layout/hList1"/>
    <dgm:cxn modelId="{56DA3A80-A85B-C74F-9D69-9B27A47CFF3B}" srcId="{EC356778-43D6-6C45-A7A2-FA6094B5BF2E}" destId="{39301C60-B387-8444-8AF2-069CE18F792E}" srcOrd="0" destOrd="0" parTransId="{9CE5554F-091A-F44F-B09D-E12916AD1EEE}" sibTransId="{5886FF5E-8FDA-6D49-8DDB-ED1C0311E17D}"/>
    <dgm:cxn modelId="{8754EE80-98E1-6048-9816-042B179A863E}" srcId="{B58A29AE-8DD8-A940-9567-2E37EDEC4640}" destId="{BDCC3F78-9D1E-B04E-AC54-C6E52D97ED81}" srcOrd="3" destOrd="0" parTransId="{63438588-9BF2-444F-8AB2-2D628A6A3EAC}" sibTransId="{379EE391-EAFE-4947-A383-52716577439A}"/>
    <dgm:cxn modelId="{4268EC82-E819-8642-93E4-3EB813CE2559}" srcId="{795C00D9-C2CA-0E41-B85C-40AD51722B13}" destId="{C3085C0B-DA99-B641-8A8F-9D66E9FAAA67}" srcOrd="4" destOrd="0" parTransId="{641AEC53-C662-FF4B-925B-E4CCD32B5385}" sibTransId="{64C48590-8D4D-3643-9455-C195B2DFA530}"/>
    <dgm:cxn modelId="{16419583-51D9-A049-8645-ED17F6F1B7BF}" srcId="{38A8DFAD-396B-4649-A90B-B2A38309312F}" destId="{EDCA393C-B01E-7841-A6D2-36B26900207E}" srcOrd="1" destOrd="0" parTransId="{43EF1879-2299-C845-BE6C-B3AED138836F}" sibTransId="{5BB94B37-74DB-1F46-9734-41B1E2E6C1F7}"/>
    <dgm:cxn modelId="{2D071886-9D01-8449-AE4C-5999AC08D787}" type="presOf" srcId="{C3085C0B-DA99-B641-8A8F-9D66E9FAAA67}" destId="{6D249B59-B026-7D40-8FF6-0EE9C3AC0A18}" srcOrd="0" destOrd="7" presId="urn:microsoft.com/office/officeart/2005/8/layout/hList1"/>
    <dgm:cxn modelId="{F19FD486-A6C8-CF4E-A25A-F2107C8AC0AB}" type="presOf" srcId="{97901002-60AA-8940-8EA3-E7C5ADA7E699}" destId="{274DE0C2-F8B8-B747-9154-0ABDD96A1EC6}" srcOrd="0" destOrd="5" presId="urn:microsoft.com/office/officeart/2005/8/layout/hList1"/>
    <dgm:cxn modelId="{F505D987-6E49-7840-8510-B4E90E0058E0}" srcId="{795C00D9-C2CA-0E41-B85C-40AD51722B13}" destId="{2EF59105-F845-E649-ACA5-13E068B586E0}" srcOrd="6" destOrd="0" parTransId="{CDD90CD2-1DC1-3944-8D50-C2905B16F979}" sibTransId="{4C722514-4FB2-284D-AD68-A7C417DCD5DB}"/>
    <dgm:cxn modelId="{8E126B8C-28AE-6949-ADE3-9B3FCE3FB6F4}" srcId="{B58A29AE-8DD8-A940-9567-2E37EDEC4640}" destId="{2314B9DE-8A63-FE46-A98E-2D6A6B144F5B}" srcOrd="7" destOrd="0" parTransId="{5037EDFA-3E89-5B4E-9A49-40BBB8A86D90}" sibTransId="{29EE566D-2C89-2444-AE54-669D20F463AF}"/>
    <dgm:cxn modelId="{3560278E-102C-E74B-8E7D-E9BB07C790E9}" type="presOf" srcId="{C7481421-AF9C-F14C-9655-08CCE63F0713}" destId="{BAA90ACB-62F7-E648-99C3-0C67F19208B9}" srcOrd="0" destOrd="3" presId="urn:microsoft.com/office/officeart/2005/8/layout/hList1"/>
    <dgm:cxn modelId="{F4593593-4D6F-D047-9A8A-687BD30C8B76}" type="presOf" srcId="{9E7F7E58-F4A7-7144-B4AC-7D0AE1A23BE9}" destId="{274DE0C2-F8B8-B747-9154-0ABDD96A1EC6}" srcOrd="0" destOrd="11" presId="urn:microsoft.com/office/officeart/2005/8/layout/hList1"/>
    <dgm:cxn modelId="{8BC31C94-F413-A345-8CC3-B252B4D772FF}" srcId="{480D07DD-802B-5545-B31F-CDFA78155E5F}" destId="{39C5185B-B937-5648-A111-AE23B2B6A02A}" srcOrd="0" destOrd="0" parTransId="{F828CF35-A5AA-4840-836F-EFC62C6835BC}" sibTransId="{E444711E-9C50-9E46-9715-0CA391220392}"/>
    <dgm:cxn modelId="{A57DDC96-7C05-BE46-A363-74D7254CE779}" srcId="{9AC57B1A-407A-E64C-9940-F6C74479F8B1}" destId="{AB488389-ED42-3949-B016-97EBAC4D438F}" srcOrd="0" destOrd="0" parTransId="{500326B0-696C-E045-B020-7670A17E8C05}" sibTransId="{38EC2996-956C-514D-AEC1-D21F8499116A}"/>
    <dgm:cxn modelId="{BF4D8497-36AD-BD46-93A7-13F848A49417}" type="presOf" srcId="{2EF59105-F845-E649-ACA5-13E068B586E0}" destId="{6D249B59-B026-7D40-8FF6-0EE9C3AC0A18}" srcOrd="0" destOrd="9" presId="urn:microsoft.com/office/officeart/2005/8/layout/hList1"/>
    <dgm:cxn modelId="{6E14729B-56DF-AC4D-BE38-98F66EA04C33}" srcId="{38A8DFAD-396B-4649-A90B-B2A38309312F}" destId="{97901002-60AA-8940-8EA3-E7C5ADA7E699}" srcOrd="5" destOrd="0" parTransId="{93323657-F02D-2042-8EB7-FDFE0CABAFCF}" sibTransId="{5CAECF56-A70C-EA4C-9309-42C717D46A8B}"/>
    <dgm:cxn modelId="{2BECCC9C-CA8B-8E47-AC9F-F0ED6A1B9182}" srcId="{B58A29AE-8DD8-A940-9567-2E37EDEC4640}" destId="{A4227BAE-7910-134E-926D-6DD903F93871}" srcOrd="8" destOrd="0" parTransId="{779240F4-3317-E74D-B3D4-D6F7093A2772}" sibTransId="{F0F9E52C-3969-F44C-BB2B-9DBA26F82292}"/>
    <dgm:cxn modelId="{9A75349E-9855-0F48-A0A5-A99796BC4587}" srcId="{9AC57B1A-407A-E64C-9940-F6C74479F8B1}" destId="{0595CD09-6A94-7E47-9F07-A59C7D66D3CC}" srcOrd="9" destOrd="0" parTransId="{A3F832E1-1397-DA4F-B3A8-CEBC801AD779}" sibTransId="{83DFAA00-A7CD-8344-878E-3874AF5D1D1E}"/>
    <dgm:cxn modelId="{B8E475A3-A092-074A-BA38-0BAC99961DF5}" type="presOf" srcId="{FFF1A022-868C-084E-8ABB-E6CA640744FD}" destId="{CB0779C2-DEBF-A04F-AA20-F1D76947F369}" srcOrd="0" destOrd="1" presId="urn:microsoft.com/office/officeart/2005/8/layout/hList1"/>
    <dgm:cxn modelId="{062BECAA-0652-1646-8A31-E74C4FDBA40F}" srcId="{9AC57B1A-407A-E64C-9940-F6C74479F8B1}" destId="{DC329477-0A38-1F40-921F-ADE1C6656442}" srcOrd="1" destOrd="0" parTransId="{6774C8E7-2FE0-D84F-B2AB-EF067BD422AD}" sibTransId="{F7E8BD99-102C-6340-9A05-91A2BC4A1A62}"/>
    <dgm:cxn modelId="{119323AB-9DC5-F54E-AD65-F5E0587082BF}" srcId="{B58A29AE-8DD8-A940-9567-2E37EDEC4640}" destId="{7FC7B1A3-EDD1-4243-BF28-2F43643916D7}" srcOrd="2" destOrd="0" parTransId="{A544C823-895F-6541-B328-455803AC17A7}" sibTransId="{8CFBAB9C-BD70-0140-8292-5F302A403D06}"/>
    <dgm:cxn modelId="{4CD86DB0-DE97-5443-B44B-D36CC0726771}" type="presOf" srcId="{D5E914A5-58AE-6648-91F0-6C57FA03F35F}" destId="{6D249B59-B026-7D40-8FF6-0EE9C3AC0A18}" srcOrd="0" destOrd="0" presId="urn:microsoft.com/office/officeart/2005/8/layout/hList1"/>
    <dgm:cxn modelId="{B6A01CB2-9D77-1F4D-A0AD-5FE2BBEA9B2D}" type="presOf" srcId="{76E859AE-1228-854C-A191-EF077B48E396}" destId="{CB0779C2-DEBF-A04F-AA20-F1D76947F369}" srcOrd="0" destOrd="8" presId="urn:microsoft.com/office/officeart/2005/8/layout/hList1"/>
    <dgm:cxn modelId="{2C09C2B4-B343-7A48-B00D-A2AE1AA3C34B}" srcId="{B4B3EEBF-B344-459F-ADDC-D0D219B91F69}" destId="{795C00D9-C2CA-0E41-B85C-40AD51722B13}" srcOrd="2" destOrd="0" parTransId="{E84AB1FF-6A5C-5C46-A25E-84ED5B1BD8AE}" sibTransId="{6EB4F88A-28A7-404D-BDD8-01B8232ED755}"/>
    <dgm:cxn modelId="{7F0004B5-2B07-C44A-BF63-1A0F655FE401}" srcId="{9AC57B1A-407A-E64C-9940-F6C74479F8B1}" destId="{E99CBCB7-59F2-094E-B115-6383F85A0C8C}" srcOrd="8" destOrd="0" parTransId="{F3EA3825-6253-F940-9441-B5A77DB30F7C}" sibTransId="{439EDC31-FDC1-8D48-A08C-D155B1DED934}"/>
    <dgm:cxn modelId="{DDE98FB8-F90C-6145-BE9A-E08683F92CCD}" type="presOf" srcId="{38A8DFAD-396B-4649-A90B-B2A38309312F}" destId="{EE8DEB95-0423-CB46-B852-E85577C77527}" srcOrd="0" destOrd="0" presId="urn:microsoft.com/office/officeart/2005/8/layout/hList1"/>
    <dgm:cxn modelId="{526D12B9-B581-624E-8B37-4FA3C2D0439E}" type="presOf" srcId="{DC329477-0A38-1F40-921F-ADE1C6656442}" destId="{BAA90ACB-62F7-E648-99C3-0C67F19208B9}" srcOrd="0" destOrd="1" presId="urn:microsoft.com/office/officeart/2005/8/layout/hList1"/>
    <dgm:cxn modelId="{2663C0BA-90E6-4F45-9A23-3907A76CEEC8}" srcId="{97901002-60AA-8940-8EA3-E7C5ADA7E699}" destId="{C78BD490-ABA3-2846-B436-AE5B80DF62C5}" srcOrd="4" destOrd="0" parTransId="{C732E893-7AF3-5742-BFCE-87157F847598}" sibTransId="{8786E061-E121-514D-B0B8-F688E0F5C7EC}"/>
    <dgm:cxn modelId="{B2DE41BC-539F-304D-8D26-5DDE30B358AE}" srcId="{B58A29AE-8DD8-A940-9567-2E37EDEC4640}" destId="{FF6BCA7A-2156-5E42-9F36-A552833A5460}" srcOrd="9" destOrd="0" parTransId="{4BBCE15A-A8C8-5C43-8356-163AD2A1C613}" sibTransId="{ABEE9915-C7E7-6F49-8969-D8CA0B3972DA}"/>
    <dgm:cxn modelId="{B693A4BD-2C1E-CD48-B612-A321F21B6F6B}" srcId="{9AC57B1A-407A-E64C-9940-F6C74479F8B1}" destId="{229D0334-AD4D-6743-85B2-E87EBCECC933}" srcOrd="5" destOrd="0" parTransId="{FE44594D-1E6D-8D4E-AA76-81F5C02360C7}" sibTransId="{9EE0840F-C208-294B-8629-8A9471D488CB}"/>
    <dgm:cxn modelId="{F0DB3CBF-7E2D-864B-815A-6CBA197191B9}" type="presOf" srcId="{C78BD490-ABA3-2846-B436-AE5B80DF62C5}" destId="{274DE0C2-F8B8-B747-9154-0ABDD96A1EC6}" srcOrd="0" destOrd="10" presId="urn:microsoft.com/office/officeart/2005/8/layout/hList1"/>
    <dgm:cxn modelId="{209E2FC6-4E86-274E-8F54-9C739C9BAFB5}" srcId="{795C00D9-C2CA-0E41-B85C-40AD51722B13}" destId="{480D07DD-802B-5545-B31F-CDFA78155E5F}" srcOrd="3" destOrd="0" parTransId="{8C1F0326-A574-924F-9734-F625AC9CF559}" sibTransId="{18257E87-5319-724C-8E65-B69910D4F0AA}"/>
    <dgm:cxn modelId="{3FC4C8C6-2E2C-C440-9B39-A02BBCA25851}" type="presOf" srcId="{51D1B810-7935-014B-96E2-B4F3E8B31944}" destId="{BAA90ACB-62F7-E648-99C3-0C67F19208B9}" srcOrd="0" destOrd="10" presId="urn:microsoft.com/office/officeart/2005/8/layout/hList1"/>
    <dgm:cxn modelId="{132C1FC7-2C9B-7D40-9129-EDC4E5064C03}" type="presOf" srcId="{E99CBCB7-59F2-094E-B115-6383F85A0C8C}" destId="{BAA90ACB-62F7-E648-99C3-0C67F19208B9}" srcOrd="0" destOrd="8" presId="urn:microsoft.com/office/officeart/2005/8/layout/hList1"/>
    <dgm:cxn modelId="{02A7F5C7-AF8A-0E4E-BA3F-15CB786D2620}" srcId="{B58A29AE-8DD8-A940-9567-2E37EDEC4640}" destId="{7F182F43-3AFA-0A41-83D5-34C8A7342CFC}" srcOrd="4" destOrd="0" parTransId="{4BB4874E-3036-4B40-B47B-A5EAEAE2E20D}" sibTransId="{E062F056-B9FC-CB4B-AA89-1BF055C73D82}"/>
    <dgm:cxn modelId="{19B83EC8-1D82-EF43-8EF1-03666F8BDEFD}" type="presOf" srcId="{E6AEF1F0-BE98-B44D-A071-22248F6C1DC5}" destId="{BAA90ACB-62F7-E648-99C3-0C67F19208B9}" srcOrd="0" destOrd="4" presId="urn:microsoft.com/office/officeart/2005/8/layout/hList1"/>
    <dgm:cxn modelId="{40089BC8-74CF-ED40-BF07-41F1351BA734}" type="presOf" srcId="{DE419B8D-D846-614C-9299-7DB1B60D8512}" destId="{274DE0C2-F8B8-B747-9154-0ABDD96A1EC6}" srcOrd="0" destOrd="2" presId="urn:microsoft.com/office/officeart/2005/8/layout/hList1"/>
    <dgm:cxn modelId="{141397CB-8300-3344-B63B-65AFAF252912}" type="presOf" srcId="{41A0619F-71FE-B84A-A820-2F37FC31A3BE}" destId="{CB0779C2-DEBF-A04F-AA20-F1D76947F369}" srcOrd="0" destOrd="9" presId="urn:microsoft.com/office/officeart/2005/8/layout/hList1"/>
    <dgm:cxn modelId="{6CF4A2CF-985F-9D44-87EE-525D1AD6C218}" type="presOf" srcId="{C6AFAB31-D813-7745-9687-8DE36C7F3BEB}" destId="{6D249B59-B026-7D40-8FF6-0EE9C3AC0A18}" srcOrd="0" destOrd="8" presId="urn:microsoft.com/office/officeart/2005/8/layout/hList1"/>
    <dgm:cxn modelId="{9A453BD1-9916-114A-86F4-42BB9D831A02}" type="presOf" srcId="{25F71CE0-A3AB-FC4B-A357-0A14F3B43D30}" destId="{6D249B59-B026-7D40-8FF6-0EE9C3AC0A18}" srcOrd="0" destOrd="11" presId="urn:microsoft.com/office/officeart/2005/8/layout/hList1"/>
    <dgm:cxn modelId="{90F5CAD5-6B58-974C-8E41-792133949BF1}" type="presOf" srcId="{FAD70B56-9CDF-714D-AC41-91464C01101B}" destId="{274DE0C2-F8B8-B747-9154-0ABDD96A1EC6}" srcOrd="0" destOrd="0" presId="urn:microsoft.com/office/officeart/2005/8/layout/hList1"/>
    <dgm:cxn modelId="{184F86D6-C173-5B4B-936B-C612658BBDCE}" type="presOf" srcId="{FF546BDF-46DB-924F-8BE2-963BCB4B405F}" destId="{274DE0C2-F8B8-B747-9154-0ABDD96A1EC6}" srcOrd="0" destOrd="7" presId="urn:microsoft.com/office/officeart/2005/8/layout/hList1"/>
    <dgm:cxn modelId="{600196D8-475C-F749-97AC-4074F84056C8}" type="presOf" srcId="{2DF42F3E-205C-024F-B18E-2D2EE764963F}" destId="{6D249B59-B026-7D40-8FF6-0EE9C3AC0A18}" srcOrd="0" destOrd="2" presId="urn:microsoft.com/office/officeart/2005/8/layout/hList1"/>
    <dgm:cxn modelId="{173711DA-561F-C841-9AA5-F17905C0436A}" srcId="{EC356778-43D6-6C45-A7A2-FA6094B5BF2E}" destId="{76E859AE-1228-854C-A191-EF077B48E396}" srcOrd="2" destOrd="0" parTransId="{B101BF2E-01F2-D34D-A4D0-D11E0741E179}" sibTransId="{57318266-E087-EC4E-A1F3-E85847DE16B3}"/>
    <dgm:cxn modelId="{FFB082DD-200C-C34B-9301-8A82ED635E09}" type="presOf" srcId="{3455D8F9-B4AD-8846-8866-DA7262587486}" destId="{6D249B59-B026-7D40-8FF6-0EE9C3AC0A18}" srcOrd="0" destOrd="13" presId="urn:microsoft.com/office/officeart/2005/8/layout/hList1"/>
    <dgm:cxn modelId="{D2378FDD-83E5-4447-AC8E-B753B8633259}" srcId="{795C00D9-C2CA-0E41-B85C-40AD51722B13}" destId="{C6AFAB31-D813-7745-9687-8DE36C7F3BEB}" srcOrd="5" destOrd="0" parTransId="{90CC4464-D125-AE42-A683-E980CEA90B63}" sibTransId="{FD4C7D9E-711C-BD44-AE75-72ECE0F88E75}"/>
    <dgm:cxn modelId="{C44537DE-8D40-514B-AEAB-C7905F20958C}" srcId="{97901002-60AA-8940-8EA3-E7C5ADA7E699}" destId="{E3D5BBAB-DCFA-A84D-8D12-C9D698839437}" srcOrd="0" destOrd="0" parTransId="{C072D90C-2F34-D343-9266-883F78D56BE6}" sibTransId="{E6E6B137-3013-A449-9753-C103F48E0735}"/>
    <dgm:cxn modelId="{8AEE3AE2-003B-1E41-BD95-4A39DEF5F5AF}" type="presOf" srcId="{0595CD09-6A94-7E47-9F07-A59C7D66D3CC}" destId="{BAA90ACB-62F7-E648-99C3-0C67F19208B9}" srcOrd="0" destOrd="9" presId="urn:microsoft.com/office/officeart/2005/8/layout/hList1"/>
    <dgm:cxn modelId="{25EC8AE8-7A94-9149-9DE1-926AC005475D}" srcId="{795C00D9-C2CA-0E41-B85C-40AD51722B13}" destId="{D5E914A5-58AE-6648-91F0-6C57FA03F35F}" srcOrd="0" destOrd="0" parTransId="{A0020E16-CC5E-A841-BC89-1A7183E39F15}" sibTransId="{42FD4052-B6E9-2242-9F3F-7E97031CE821}"/>
    <dgm:cxn modelId="{88CE98E9-13BE-8F44-880D-5DF986336239}" type="presOf" srcId="{EDCA393C-B01E-7841-A6D2-36B26900207E}" destId="{274DE0C2-F8B8-B747-9154-0ABDD96A1EC6}" srcOrd="0" destOrd="1" presId="urn:microsoft.com/office/officeart/2005/8/layout/hList1"/>
    <dgm:cxn modelId="{A18700EC-EC4A-A742-A37D-8BAE3F92731F}" srcId="{B58A29AE-8DD8-A940-9567-2E37EDEC4640}" destId="{41A0619F-71FE-B84A-A820-2F37FC31A3BE}" srcOrd="6" destOrd="0" parTransId="{E2636558-3F88-094C-894D-1E4AB42E4B76}" sibTransId="{3518F126-F5B6-5C4B-8BD0-537C2119799D}"/>
    <dgm:cxn modelId="{9CEA19EC-0A73-3A4B-BD8D-54743B02DDB0}" srcId="{795C00D9-C2CA-0E41-B85C-40AD51722B13}" destId="{3455D8F9-B4AD-8846-8866-DA7262587486}" srcOrd="10" destOrd="0" parTransId="{38AF5063-53BA-4F4D-86D6-317380A853D9}" sibTransId="{B9147B3E-B572-A04D-B0C6-1CB1021B1D32}"/>
    <dgm:cxn modelId="{D37B11ED-CE93-2B49-91FC-C413DB947C67}" type="presOf" srcId="{BDCC3F78-9D1E-B04E-AC54-C6E52D97ED81}" destId="{CB0779C2-DEBF-A04F-AA20-F1D76947F369}" srcOrd="0" destOrd="3" presId="urn:microsoft.com/office/officeart/2005/8/layout/hList1"/>
    <dgm:cxn modelId="{926631F2-A9AE-DA4E-8AE4-6080DF82F09A}" type="presOf" srcId="{8085FB19-2FF1-C149-B1DF-567E63EA7EDB}" destId="{BAA90ACB-62F7-E648-99C3-0C67F19208B9}" srcOrd="0" destOrd="12" presId="urn:microsoft.com/office/officeart/2005/8/layout/hList1"/>
    <dgm:cxn modelId="{28411FF3-EF7A-9E45-A481-89FEC8053E06}" srcId="{EC356778-43D6-6C45-A7A2-FA6094B5BF2E}" destId="{40CB1D6F-A76B-0C4A-953C-4F2155922888}" srcOrd="1" destOrd="0" parTransId="{AE5F81D2-CFB3-5E4F-A5C7-3FA2F8DF151B}" sibTransId="{D0923AD7-B98A-6B41-9186-80318984C3C8}"/>
    <dgm:cxn modelId="{39B070F4-7C9F-4D48-B3E0-80384020FCEA}" type="presOf" srcId="{EC356778-43D6-6C45-A7A2-FA6094B5BF2E}" destId="{CB0779C2-DEBF-A04F-AA20-F1D76947F369}" srcOrd="0" destOrd="5" presId="urn:microsoft.com/office/officeart/2005/8/layout/hList1"/>
    <dgm:cxn modelId="{B452CCF4-FBD5-114E-9A25-DED96115DD29}" srcId="{9AC57B1A-407A-E64C-9940-F6C74479F8B1}" destId="{51D1B810-7935-014B-96E2-B4F3E8B31944}" srcOrd="10" destOrd="0" parTransId="{F767A40C-AA3C-924C-8319-A7C3AE03827E}" sibTransId="{250BD8DA-BDD6-E642-8385-B9CAB7A1128B}"/>
    <dgm:cxn modelId="{03D146F5-925D-7442-B0D8-5CC16E21689E}" srcId="{9AC57B1A-407A-E64C-9940-F6C74479F8B1}" destId="{8085FB19-2FF1-C149-B1DF-567E63EA7EDB}" srcOrd="12" destOrd="0" parTransId="{3AFC19A7-22B6-384B-8F39-0EE2F71B0CAC}" sibTransId="{C02BB8EC-09CD-AE4B-AE36-DFD8E211494B}"/>
    <dgm:cxn modelId="{46D7E3F8-FFEB-4B47-A7C3-75DDFCA7C033}" type="presOf" srcId="{474239C4-69F1-CA4F-9AF5-58779F47A545}" destId="{BAA90ACB-62F7-E648-99C3-0C67F19208B9}" srcOrd="0" destOrd="7" presId="urn:microsoft.com/office/officeart/2005/8/layout/hList1"/>
    <dgm:cxn modelId="{B88F59F9-61DC-CE49-A6D0-C3C61487F3C0}" type="presOf" srcId="{EEC0E8D6-36F3-A948-BCC2-BB79DF87B257}" destId="{6D249B59-B026-7D40-8FF6-0EE9C3AC0A18}" srcOrd="0" destOrd="1" presId="urn:microsoft.com/office/officeart/2005/8/layout/hList1"/>
    <dgm:cxn modelId="{055CF9F9-008B-2247-AD83-7C345DDF1EA6}" type="presOf" srcId="{C02F22D5-896C-EB45-B5B5-65E891F25DF4}" destId="{274DE0C2-F8B8-B747-9154-0ABDD96A1EC6}" srcOrd="0" destOrd="4" presId="urn:microsoft.com/office/officeart/2005/8/layout/hList1"/>
    <dgm:cxn modelId="{441501FA-4993-1E4C-8961-A27DAC0E5BA2}" srcId="{39C5185B-B937-5648-A111-AE23B2B6A02A}" destId="{0C18BE9E-85D4-F342-8CE2-CE9B488C6BC6}" srcOrd="0" destOrd="0" parTransId="{6732F8D2-EBD8-9D46-BB70-603AD477005A}" sibTransId="{44D8970E-1A53-B64C-BEAE-FBECB2814725}"/>
    <dgm:cxn modelId="{B57663FD-0364-6248-8004-2C5A4DE00234}" srcId="{38A8DFAD-396B-4649-A90B-B2A38309312F}" destId="{C02F22D5-896C-EB45-B5B5-65E891F25DF4}" srcOrd="4" destOrd="0" parTransId="{6161B390-F4FB-594D-A667-265F3F8A5496}" sibTransId="{C2C0BC68-A7AE-DD4D-897E-8C3EDCEBCA3E}"/>
    <dgm:cxn modelId="{EB0C911B-5FC2-4141-A168-B4659B2140CE}" type="presParOf" srcId="{72CA4F07-A834-9442-850D-52F84FFAB2F9}" destId="{9909F4E3-264C-2D48-9024-9C17012DEE18}" srcOrd="0" destOrd="0" presId="urn:microsoft.com/office/officeart/2005/8/layout/hList1"/>
    <dgm:cxn modelId="{41316C5A-5C1B-AD4E-BB77-BC6B68CD01A0}" type="presParOf" srcId="{9909F4E3-264C-2D48-9024-9C17012DEE18}" destId="{EE8DEB95-0423-CB46-B852-E85577C77527}" srcOrd="0" destOrd="0" presId="urn:microsoft.com/office/officeart/2005/8/layout/hList1"/>
    <dgm:cxn modelId="{C9955ACD-EA0C-4749-B193-A5BDE8596E6D}" type="presParOf" srcId="{9909F4E3-264C-2D48-9024-9C17012DEE18}" destId="{274DE0C2-F8B8-B747-9154-0ABDD96A1EC6}" srcOrd="1" destOrd="0" presId="urn:microsoft.com/office/officeart/2005/8/layout/hList1"/>
    <dgm:cxn modelId="{354E62DA-7A23-8842-B688-237D11A645F1}" type="presParOf" srcId="{72CA4F07-A834-9442-850D-52F84FFAB2F9}" destId="{DC65D5BD-2129-9643-BE99-436FEEE6F468}" srcOrd="1" destOrd="0" presId="urn:microsoft.com/office/officeart/2005/8/layout/hList1"/>
    <dgm:cxn modelId="{961AE02F-ED84-5540-BB23-A91BDCCB95DD}" type="presParOf" srcId="{72CA4F07-A834-9442-850D-52F84FFAB2F9}" destId="{A6E36F56-C89D-5B40-ACE2-840CF57D8B0C}" srcOrd="2" destOrd="0" presId="urn:microsoft.com/office/officeart/2005/8/layout/hList1"/>
    <dgm:cxn modelId="{C9F68C5D-7153-8A4C-9BDA-13527D520597}" type="presParOf" srcId="{A6E36F56-C89D-5B40-ACE2-840CF57D8B0C}" destId="{FDB4AE49-391B-574B-9249-28527588D0E2}" srcOrd="0" destOrd="0" presId="urn:microsoft.com/office/officeart/2005/8/layout/hList1"/>
    <dgm:cxn modelId="{4523D233-4145-0544-ABA4-497CCA65C0B0}" type="presParOf" srcId="{A6E36F56-C89D-5B40-ACE2-840CF57D8B0C}" destId="{CB0779C2-DEBF-A04F-AA20-F1D76947F369}" srcOrd="1" destOrd="0" presId="urn:microsoft.com/office/officeart/2005/8/layout/hList1"/>
    <dgm:cxn modelId="{A9379DFA-D8D0-2D4B-81C1-0D775FBA6BB8}" type="presParOf" srcId="{72CA4F07-A834-9442-850D-52F84FFAB2F9}" destId="{F8E1A23E-6556-204B-8657-ABB1FAFEB874}" srcOrd="3" destOrd="0" presId="urn:microsoft.com/office/officeart/2005/8/layout/hList1"/>
    <dgm:cxn modelId="{1635A070-BA2A-F84A-BEE1-54C6667F9D5B}" type="presParOf" srcId="{72CA4F07-A834-9442-850D-52F84FFAB2F9}" destId="{663A7597-98A5-FC4A-BF2E-8920C32B8102}" srcOrd="4" destOrd="0" presId="urn:microsoft.com/office/officeart/2005/8/layout/hList1"/>
    <dgm:cxn modelId="{68A2A578-F5F0-4D49-95EE-2E209553CDBF}" type="presParOf" srcId="{663A7597-98A5-FC4A-BF2E-8920C32B8102}" destId="{37BD5044-FCFA-894B-B5F2-5E1E2EA83384}" srcOrd="0" destOrd="0" presId="urn:microsoft.com/office/officeart/2005/8/layout/hList1"/>
    <dgm:cxn modelId="{DDB32F7B-6D14-3D40-AFBC-E34B183F27A0}" type="presParOf" srcId="{663A7597-98A5-FC4A-BF2E-8920C32B8102}" destId="{6D249B59-B026-7D40-8FF6-0EE9C3AC0A18}" srcOrd="1" destOrd="0" presId="urn:microsoft.com/office/officeart/2005/8/layout/hList1"/>
    <dgm:cxn modelId="{060AB463-36DD-3248-A923-D0A1BCE09919}" type="presParOf" srcId="{72CA4F07-A834-9442-850D-52F84FFAB2F9}" destId="{621CF7A4-D4BE-0349-BD1F-061A0CC64283}" srcOrd="5" destOrd="0" presId="urn:microsoft.com/office/officeart/2005/8/layout/hList1"/>
    <dgm:cxn modelId="{924E5499-FEAF-A543-AEEB-A534389AC733}" type="presParOf" srcId="{72CA4F07-A834-9442-850D-52F84FFAB2F9}" destId="{05329BFB-8A4B-C143-9A96-131C55A457D7}" srcOrd="6" destOrd="0" presId="urn:microsoft.com/office/officeart/2005/8/layout/hList1"/>
    <dgm:cxn modelId="{F8DD8E3C-E394-0441-BEC1-3801F683D29D}" type="presParOf" srcId="{05329BFB-8A4B-C143-9A96-131C55A457D7}" destId="{5DBF8C95-4D83-2B44-A1E5-8FDC5F81909B}" srcOrd="0" destOrd="0" presId="urn:microsoft.com/office/officeart/2005/8/layout/hList1"/>
    <dgm:cxn modelId="{D029D511-E8BC-5A44-B2C8-C15D7A0E5670}" type="presParOf" srcId="{05329BFB-8A4B-C143-9A96-131C55A457D7}" destId="{BAA90ACB-62F7-E648-99C3-0C67F19208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2AF48-B870-4DF0-B7F2-6EE09584B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873DF-F921-42CF-851D-C456F0035279}">
      <dgm:prSet custT="1"/>
      <dgm:spPr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De bestendigheidstoets controleert het inkomen uit een vast dienstverband met een arbeidshistorie </a:t>
          </a:r>
        </a:p>
        <a:p>
          <a:pPr algn="ctr"/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van 24 maanden of meer op bestendigheid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EFFC62C6-D86E-4873-A4D4-12D9FF0B2D62}" type="parTrans" cxnId="{658FBB27-0F02-4D7F-9F85-6F937B375B9F}">
      <dgm:prSet/>
      <dgm:spPr/>
      <dgm:t>
        <a:bodyPr/>
        <a:lstStyle/>
        <a:p>
          <a:endParaRPr lang="en-US"/>
        </a:p>
      </dgm:t>
    </dgm:pt>
    <dgm:pt modelId="{FEE20AAE-6795-455C-B609-22E951CCB2AC}" type="sibTrans" cxnId="{658FBB27-0F02-4D7F-9F85-6F937B375B9F}">
      <dgm:prSet/>
      <dgm:spPr/>
      <dgm:t>
        <a:bodyPr/>
        <a:lstStyle/>
        <a:p>
          <a:endParaRPr lang="en-US"/>
        </a:p>
      </dgm:t>
    </dgm:pt>
    <dgm:pt modelId="{5B142471-89E7-4F1C-AD60-EB4258BE4055}">
      <dgm:prSet custT="1"/>
      <dgm:spPr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algn="ctr"/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De bestendigheidstoets bestaat uit 2 criteria:</a:t>
          </a:r>
        </a:p>
        <a:p>
          <a:pPr algn="ctr"/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1. Maximale inkomensstijging afgelopen jaar van 20% EN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algn="ctr"/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2. Geen incidentele pieken (afwijkingen groter dan 30%)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1B299199-BC34-4914-952B-34173EF7552B}" type="parTrans" cxnId="{113D64DD-EF14-4C00-B431-49E79DE53F6C}">
      <dgm:prSet/>
      <dgm:spPr/>
      <dgm:t>
        <a:bodyPr/>
        <a:lstStyle/>
        <a:p>
          <a:endParaRPr lang="en-US"/>
        </a:p>
      </dgm:t>
    </dgm:pt>
    <dgm:pt modelId="{B235C1CE-7B1C-4887-9650-84797F691FB9}" type="sibTrans" cxnId="{113D64DD-EF14-4C00-B431-49E79DE53F6C}">
      <dgm:prSet/>
      <dgm:spPr/>
      <dgm:t>
        <a:bodyPr/>
        <a:lstStyle/>
        <a:p>
          <a:endParaRPr lang="en-US"/>
        </a:p>
      </dgm:t>
    </dgm:pt>
    <dgm:pt modelId="{0FF79E30-E6C8-43A0-AD2C-4A2F0570567B}">
      <dgm:prSet custT="1"/>
      <dgm:spPr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Voldoet het inkomen aan beide criteria,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dan geldt een A-berekening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7679B11D-CF38-4B4E-A68B-204D87445D51}" type="parTrans" cxnId="{F8239CCB-C65D-4103-9BBE-CB499F4A584D}">
      <dgm:prSet/>
      <dgm:spPr/>
      <dgm:t>
        <a:bodyPr/>
        <a:lstStyle/>
        <a:p>
          <a:endParaRPr lang="en-US"/>
        </a:p>
      </dgm:t>
    </dgm:pt>
    <dgm:pt modelId="{007C8019-706E-4875-B193-D2AB84244F82}" type="sibTrans" cxnId="{F8239CCB-C65D-4103-9BBE-CB499F4A584D}">
      <dgm:prSet/>
      <dgm:spPr/>
      <dgm:t>
        <a:bodyPr/>
        <a:lstStyle/>
        <a:p>
          <a:endParaRPr lang="en-US"/>
        </a:p>
      </dgm:t>
    </dgm:pt>
    <dgm:pt modelId="{C25034BA-306D-46AF-9B22-6A2EAEC56892}">
      <dgm:prSet custT="1"/>
      <dgm:spPr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Voldoet het inkomen NIET aan beide criteria,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dan geldt een B-berekening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gm:t>
    </dgm:pt>
    <dgm:pt modelId="{E017EA8D-E178-4C4D-A637-9BF358E28D9A}" type="parTrans" cxnId="{6E954B38-BEB9-4949-8A12-5FF0E9B971C6}">
      <dgm:prSet/>
      <dgm:spPr/>
      <dgm:t>
        <a:bodyPr/>
        <a:lstStyle/>
        <a:p>
          <a:endParaRPr lang="en-US"/>
        </a:p>
      </dgm:t>
    </dgm:pt>
    <dgm:pt modelId="{6B6FEB9A-0986-4690-A5D3-2867E906E982}" type="sibTrans" cxnId="{6E954B38-BEB9-4949-8A12-5FF0E9B971C6}">
      <dgm:prSet/>
      <dgm:spPr/>
      <dgm:t>
        <a:bodyPr/>
        <a:lstStyle/>
        <a:p>
          <a:endParaRPr lang="en-US"/>
        </a:p>
      </dgm:t>
    </dgm:pt>
    <dgm:pt modelId="{54899FC2-D476-C24A-AE68-AF32D6C52538}" type="pres">
      <dgm:prSet presAssocID="{A142AF48-B870-4DF0-B7F2-6EE09584B43A}" presName="linear" presStyleCnt="0">
        <dgm:presLayoutVars>
          <dgm:animLvl val="lvl"/>
          <dgm:resizeHandles val="exact"/>
        </dgm:presLayoutVars>
      </dgm:prSet>
      <dgm:spPr/>
    </dgm:pt>
    <dgm:pt modelId="{44981F47-0653-B649-A656-79C10011950A}" type="pres">
      <dgm:prSet presAssocID="{129873DF-F921-42CF-851D-C456F0035279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0" y="533946"/>
          <a:ext cx="11524823" cy="888030"/>
        </a:xfrm>
        <a:prstGeom prst="roundRect">
          <a:avLst/>
        </a:prstGeom>
      </dgm:spPr>
    </dgm:pt>
    <dgm:pt modelId="{A4F56F5A-DA4F-A945-AD20-118EC8489694}" type="pres">
      <dgm:prSet presAssocID="{FEE20AAE-6795-455C-B609-22E951CCB2AC}" presName="spacer" presStyleCnt="0"/>
      <dgm:spPr/>
    </dgm:pt>
    <dgm:pt modelId="{BF24FA73-B9FB-2248-861D-EC4F8AF23F23}" type="pres">
      <dgm:prSet presAssocID="{5B142471-89E7-4F1C-AD60-EB4258BE4055}" presName="parentText" presStyleLbl="node1" presStyleIdx="1" presStyleCnt="4" custLinFactNeighborY="23987">
        <dgm:presLayoutVars>
          <dgm:chMax val="0"/>
          <dgm:bulletEnabled val="1"/>
        </dgm:presLayoutVars>
      </dgm:prSet>
      <dgm:spPr>
        <a:xfrm>
          <a:off x="0" y="1550282"/>
          <a:ext cx="11056228" cy="844593"/>
        </a:xfrm>
        <a:prstGeom prst="roundRect">
          <a:avLst/>
        </a:prstGeom>
      </dgm:spPr>
    </dgm:pt>
    <dgm:pt modelId="{6B601371-329B-A847-80F6-97BEE1133F8B}" type="pres">
      <dgm:prSet presAssocID="{B235C1CE-7B1C-4887-9650-84797F691FB9}" presName="spacer" presStyleCnt="0"/>
      <dgm:spPr/>
    </dgm:pt>
    <dgm:pt modelId="{F14B5166-1163-2342-82DC-597D06026C0D}" type="pres">
      <dgm:prSet presAssocID="{0FF79E30-E6C8-43A0-AD2C-4A2F0570567B}" presName="parentText" presStyleLbl="node1" presStyleIdx="2" presStyleCnt="4" custScaleX="38790" custLinFactY="20443" custLinFactNeighborX="-21848" custLinFactNeighborY="100000">
        <dgm:presLayoutVars>
          <dgm:chMax val="0"/>
          <dgm:bulletEnabled val="1"/>
        </dgm:presLayoutVars>
      </dgm:prSet>
      <dgm:spPr>
        <a:xfrm>
          <a:off x="118301" y="3354302"/>
          <a:ext cx="4288710" cy="1215364"/>
        </a:xfrm>
        <a:prstGeom prst="roundRect">
          <a:avLst/>
        </a:prstGeom>
      </dgm:spPr>
    </dgm:pt>
    <dgm:pt modelId="{09369A64-830C-A346-9D7D-32AECEEDE95B}" type="pres">
      <dgm:prSet presAssocID="{007C8019-706E-4875-B193-D2AB84244F82}" presName="spacer" presStyleCnt="0"/>
      <dgm:spPr/>
    </dgm:pt>
    <dgm:pt modelId="{34980C78-7566-BC44-89D8-50747B25710C}" type="pres">
      <dgm:prSet presAssocID="{C25034BA-306D-46AF-9B22-6A2EAEC56892}" presName="parentText" presStyleLbl="node1" presStyleIdx="3" presStyleCnt="4" custScaleX="38466" custLinFactY="-66001" custLinFactNeighborX="30767" custLinFactNeighborY="-100000">
        <dgm:presLayoutVars>
          <dgm:chMax val="0"/>
          <dgm:bulletEnabled val="1"/>
        </dgm:presLayoutVars>
      </dgm:prSet>
      <dgm:spPr>
        <a:xfrm>
          <a:off x="6220123" y="3354300"/>
          <a:ext cx="4252888" cy="1215364"/>
        </a:xfrm>
        <a:prstGeom prst="roundRect">
          <a:avLst/>
        </a:prstGeom>
      </dgm:spPr>
    </dgm:pt>
  </dgm:ptLst>
  <dgm:cxnLst>
    <dgm:cxn modelId="{658FBB27-0F02-4D7F-9F85-6F937B375B9F}" srcId="{A142AF48-B870-4DF0-B7F2-6EE09584B43A}" destId="{129873DF-F921-42CF-851D-C456F0035279}" srcOrd="0" destOrd="0" parTransId="{EFFC62C6-D86E-4873-A4D4-12D9FF0B2D62}" sibTransId="{FEE20AAE-6795-455C-B609-22E951CCB2AC}"/>
    <dgm:cxn modelId="{6E954B38-BEB9-4949-8A12-5FF0E9B971C6}" srcId="{A142AF48-B870-4DF0-B7F2-6EE09584B43A}" destId="{C25034BA-306D-46AF-9B22-6A2EAEC56892}" srcOrd="3" destOrd="0" parTransId="{E017EA8D-E178-4C4D-A637-9BF358E28D9A}" sibTransId="{6B6FEB9A-0986-4690-A5D3-2867E906E982}"/>
    <dgm:cxn modelId="{B31C4C39-853F-3443-B795-9847DE4E7047}" type="presOf" srcId="{129873DF-F921-42CF-851D-C456F0035279}" destId="{44981F47-0653-B649-A656-79C10011950A}" srcOrd="0" destOrd="0" presId="urn:microsoft.com/office/officeart/2005/8/layout/vList2"/>
    <dgm:cxn modelId="{7670B53E-2455-0E4F-B234-D129918EE18F}" type="presOf" srcId="{5B142471-89E7-4F1C-AD60-EB4258BE4055}" destId="{BF24FA73-B9FB-2248-861D-EC4F8AF23F23}" srcOrd="0" destOrd="0" presId="urn:microsoft.com/office/officeart/2005/8/layout/vList2"/>
    <dgm:cxn modelId="{DA3D8E5A-C2FA-7F49-8CF8-99828C429DDC}" type="presOf" srcId="{0FF79E30-E6C8-43A0-AD2C-4A2F0570567B}" destId="{F14B5166-1163-2342-82DC-597D06026C0D}" srcOrd="0" destOrd="0" presId="urn:microsoft.com/office/officeart/2005/8/layout/vList2"/>
    <dgm:cxn modelId="{64ED679C-BA71-4242-8C21-72056CF10CB7}" type="presOf" srcId="{C25034BA-306D-46AF-9B22-6A2EAEC56892}" destId="{34980C78-7566-BC44-89D8-50747B25710C}" srcOrd="0" destOrd="0" presId="urn:microsoft.com/office/officeart/2005/8/layout/vList2"/>
    <dgm:cxn modelId="{F8239CCB-C65D-4103-9BBE-CB499F4A584D}" srcId="{A142AF48-B870-4DF0-B7F2-6EE09584B43A}" destId="{0FF79E30-E6C8-43A0-AD2C-4A2F0570567B}" srcOrd="2" destOrd="0" parTransId="{7679B11D-CF38-4B4E-A68B-204D87445D51}" sibTransId="{007C8019-706E-4875-B193-D2AB84244F82}"/>
    <dgm:cxn modelId="{5DE473CD-03D4-A945-B0BA-92F8631C881D}" type="presOf" srcId="{A142AF48-B870-4DF0-B7F2-6EE09584B43A}" destId="{54899FC2-D476-C24A-AE68-AF32D6C52538}" srcOrd="0" destOrd="0" presId="urn:microsoft.com/office/officeart/2005/8/layout/vList2"/>
    <dgm:cxn modelId="{113D64DD-EF14-4C00-B431-49E79DE53F6C}" srcId="{A142AF48-B870-4DF0-B7F2-6EE09584B43A}" destId="{5B142471-89E7-4F1C-AD60-EB4258BE4055}" srcOrd="1" destOrd="0" parTransId="{1B299199-BC34-4914-952B-34173EF7552B}" sibTransId="{B235C1CE-7B1C-4887-9650-84797F691FB9}"/>
    <dgm:cxn modelId="{ED07F73F-6C5A-944D-BA54-5EED378611CE}" type="presParOf" srcId="{54899FC2-D476-C24A-AE68-AF32D6C52538}" destId="{44981F47-0653-B649-A656-79C10011950A}" srcOrd="0" destOrd="0" presId="urn:microsoft.com/office/officeart/2005/8/layout/vList2"/>
    <dgm:cxn modelId="{6D7D3140-1686-C740-B209-A6F6DB85933F}" type="presParOf" srcId="{54899FC2-D476-C24A-AE68-AF32D6C52538}" destId="{A4F56F5A-DA4F-A945-AD20-118EC8489694}" srcOrd="1" destOrd="0" presId="urn:microsoft.com/office/officeart/2005/8/layout/vList2"/>
    <dgm:cxn modelId="{B6FC96D2-66EB-1E47-9EE8-F50B711C28B9}" type="presParOf" srcId="{54899FC2-D476-C24A-AE68-AF32D6C52538}" destId="{BF24FA73-B9FB-2248-861D-EC4F8AF23F23}" srcOrd="2" destOrd="0" presId="urn:microsoft.com/office/officeart/2005/8/layout/vList2"/>
    <dgm:cxn modelId="{B26768A3-2BD2-BD4F-87E3-8F074E90F68F}" type="presParOf" srcId="{54899FC2-D476-C24A-AE68-AF32D6C52538}" destId="{6B601371-329B-A847-80F6-97BEE1133F8B}" srcOrd="3" destOrd="0" presId="urn:microsoft.com/office/officeart/2005/8/layout/vList2"/>
    <dgm:cxn modelId="{75D1D591-CE18-DE42-B4F8-E62B33FA28E5}" type="presParOf" srcId="{54899FC2-D476-C24A-AE68-AF32D6C52538}" destId="{F14B5166-1163-2342-82DC-597D06026C0D}" srcOrd="4" destOrd="0" presId="urn:microsoft.com/office/officeart/2005/8/layout/vList2"/>
    <dgm:cxn modelId="{2D8C2BE9-AD6F-524B-BEF6-01EEBCFF9E8D}" type="presParOf" srcId="{54899FC2-D476-C24A-AE68-AF32D6C52538}" destId="{09369A64-830C-A346-9D7D-32AECEEDE95B}" srcOrd="5" destOrd="0" presId="urn:microsoft.com/office/officeart/2005/8/layout/vList2"/>
    <dgm:cxn modelId="{556997DF-3789-044D-8F5B-A5E0510A2E1C}" type="presParOf" srcId="{54899FC2-D476-C24A-AE68-AF32D6C52538}" destId="{34980C78-7566-BC44-89D8-50747B2571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EB95-0423-CB46-B852-E85577C77527}">
      <dsp:nvSpPr>
        <dsp:cNvPr id="0" name=""/>
        <dsp:cNvSpPr/>
      </dsp:nvSpPr>
      <dsp:spPr>
        <a:xfrm>
          <a:off x="4110" y="128390"/>
          <a:ext cx="24714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Muller Regular" pitchFamily="2" charset="77"/>
            </a:rPr>
            <a:t>A-berekening</a:t>
          </a:r>
        </a:p>
      </dsp:txBody>
      <dsp:txXfrm>
        <a:off x="4110" y="128390"/>
        <a:ext cx="2471452" cy="489600"/>
      </dsp:txXfrm>
    </dsp:sp>
    <dsp:sp modelId="{274DE0C2-F8B8-B747-9154-0ABDD96A1EC6}">
      <dsp:nvSpPr>
        <dsp:cNvPr id="0" name=""/>
        <dsp:cNvSpPr/>
      </dsp:nvSpPr>
      <dsp:spPr>
        <a:xfrm>
          <a:off x="4110" y="617990"/>
          <a:ext cx="2471452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endParaRPr lang="nl-NL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endParaRPr lang="nl-NL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None/>
          </a:pP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</a:t>
          </a:r>
          <a:endParaRPr lang="nl-NL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  <a:endParaRPr lang="nl-NL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Minimaal 24 maanden arbeidshistorie</a:t>
          </a:r>
          <a:endParaRPr lang="nl-NL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Bestendig inkomen</a:t>
          </a:r>
          <a:endParaRPr lang="nl-NL" sz="1700" kern="1200" dirty="0"/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7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7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7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7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7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sz="17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12</a:t>
          </a:r>
          <a:r>
            <a:rPr lang="nl-NL" sz="17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 </a:t>
          </a:r>
          <a:endParaRPr lang="en-US" sz="17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4110" y="617990"/>
        <a:ext cx="2471452" cy="4479840"/>
      </dsp:txXfrm>
    </dsp:sp>
    <dsp:sp modelId="{FDB4AE49-391B-574B-9249-28527588D0E2}">
      <dsp:nvSpPr>
        <dsp:cNvPr id="0" name=""/>
        <dsp:cNvSpPr/>
      </dsp:nvSpPr>
      <dsp:spPr>
        <a:xfrm>
          <a:off x="2821565" y="128390"/>
          <a:ext cx="24714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Muller Regular" pitchFamily="2" charset="77"/>
            </a:rPr>
            <a:t>B-berekening</a:t>
          </a:r>
        </a:p>
      </dsp:txBody>
      <dsp:txXfrm>
        <a:off x="2821565" y="128390"/>
        <a:ext cx="2471452" cy="489600"/>
      </dsp:txXfrm>
    </dsp:sp>
    <dsp:sp modelId="{CB0779C2-DEBF-A04F-AA20-F1D76947F369}">
      <dsp:nvSpPr>
        <dsp:cNvPr id="0" name=""/>
        <dsp:cNvSpPr/>
      </dsp:nvSpPr>
      <dsp:spPr>
        <a:xfrm>
          <a:off x="2821565" y="617990"/>
          <a:ext cx="2471452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600" kern="1200" dirty="0"/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  <a:endParaRPr lang="nl-NL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Minimaal 24 maanden arbeidshistorie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Geen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bestendig inkomen</a:t>
          </a: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2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6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24</a:t>
          </a: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 </a:t>
          </a:r>
          <a:endParaRPr lang="en-US" sz="16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2821565" y="617990"/>
        <a:ext cx="2471452" cy="4479840"/>
      </dsp:txXfrm>
    </dsp:sp>
    <dsp:sp modelId="{37BD5044-FCFA-894B-B5F2-5E1E2EA83384}">
      <dsp:nvSpPr>
        <dsp:cNvPr id="0" name=""/>
        <dsp:cNvSpPr/>
      </dsp:nvSpPr>
      <dsp:spPr>
        <a:xfrm>
          <a:off x="5639021" y="128390"/>
          <a:ext cx="24714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Muller Regular" pitchFamily="2" charset="77"/>
            </a:rPr>
            <a:t>C-berekening</a:t>
          </a:r>
        </a:p>
      </dsp:txBody>
      <dsp:txXfrm>
        <a:off x="5639021" y="128390"/>
        <a:ext cx="2471452" cy="489600"/>
      </dsp:txXfrm>
    </dsp:sp>
    <dsp:sp modelId="{6D249B59-B026-7D40-8FF6-0EE9C3AC0A18}">
      <dsp:nvSpPr>
        <dsp:cNvPr id="0" name=""/>
        <dsp:cNvSpPr/>
      </dsp:nvSpPr>
      <dsp:spPr>
        <a:xfrm>
          <a:off x="5639021" y="617990"/>
          <a:ext cx="2471452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endParaRPr lang="nl-NL" sz="1500" kern="120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r>
            <a:rPr lang="nl-NL" sz="16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</a:t>
          </a:r>
          <a:r>
            <a:rPr lang="nl-NL" sz="1600" b="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Geen vast contract</a:t>
          </a:r>
        </a:p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342900" lvl="3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gebaseerd op het SV Loon van de laatste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36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maanden, maximum laatste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12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5639021" y="617990"/>
        <a:ext cx="2471452" cy="4479840"/>
      </dsp:txXfrm>
    </dsp:sp>
    <dsp:sp modelId="{5DBF8C95-4D83-2B44-A1E5-8FDC5F81909B}">
      <dsp:nvSpPr>
        <dsp:cNvPr id="0" name=""/>
        <dsp:cNvSpPr/>
      </dsp:nvSpPr>
      <dsp:spPr>
        <a:xfrm>
          <a:off x="8456476" y="128390"/>
          <a:ext cx="247145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Muller Regular" pitchFamily="2" charset="77"/>
            </a:rPr>
            <a:t>D-berekening</a:t>
          </a:r>
        </a:p>
      </dsp:txBody>
      <dsp:txXfrm>
        <a:off x="8456476" y="128390"/>
        <a:ext cx="2471452" cy="489600"/>
      </dsp:txXfrm>
    </dsp:sp>
    <dsp:sp modelId="{BAA90ACB-62F7-E648-99C3-0C67F19208B9}">
      <dsp:nvSpPr>
        <dsp:cNvPr id="0" name=""/>
        <dsp:cNvSpPr/>
      </dsp:nvSpPr>
      <dsp:spPr>
        <a:xfrm>
          <a:off x="8456476" y="617990"/>
          <a:ext cx="2471452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emlettertype regulier"/>
            <a:buChar char="X"/>
          </a:pPr>
          <a:endParaRPr lang="nl-NL" sz="1500" kern="120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 contract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nl-NL" sz="16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Minimaal 4 maanden tot maximaal 24 maanden arbeidshistorie </a:t>
          </a: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 err="1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Toetsinkomen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vastgesteld door: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12 * </a:t>
          </a: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laagste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SV loon uit de afgelopen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114300" lvl="1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b="1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4</a:t>
          </a:r>
          <a:r>
            <a:rPr lang="nl-NL" sz="15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 maanden</a:t>
          </a:r>
          <a:endParaRPr lang="en-US" sz="1500" i="1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8456476" y="617990"/>
        <a:ext cx="2471452" cy="447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81F47-0653-B649-A656-79C10011950A}">
      <dsp:nvSpPr>
        <dsp:cNvPr id="0" name=""/>
        <dsp:cNvSpPr/>
      </dsp:nvSpPr>
      <dsp:spPr>
        <a:xfrm>
          <a:off x="0" y="12941"/>
          <a:ext cx="11056228" cy="1141920"/>
        </a:xfrm>
        <a:prstGeom prst="roundRect">
          <a:avLst/>
        </a:prstGeom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De bestendigheidstoets controleert het inkomen uit een vast dienstverband met een arbeidshistorie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van 24 maanden of meer op bestendigheid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55744" y="68685"/>
        <a:ext cx="10944740" cy="1030432"/>
      </dsp:txXfrm>
    </dsp:sp>
    <dsp:sp modelId="{BF24FA73-B9FB-2248-861D-EC4F8AF23F23}">
      <dsp:nvSpPr>
        <dsp:cNvPr id="0" name=""/>
        <dsp:cNvSpPr/>
      </dsp:nvSpPr>
      <dsp:spPr>
        <a:xfrm>
          <a:off x="0" y="1372681"/>
          <a:ext cx="11056228" cy="1141920"/>
        </a:xfrm>
        <a:prstGeom prst="roundRect">
          <a:avLst/>
        </a:prstGeom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De bestendigheidstoets bestaat uit 2 criteria: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1. Maximale inkomensstijging afgelopen jaar van 20% EN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2. Geen incidentele pieken (afwijkingen groter dan 30%)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55744" y="1428425"/>
        <a:ext cx="10944740" cy="1030432"/>
      </dsp:txXfrm>
    </dsp:sp>
    <dsp:sp modelId="{F14B5166-1163-2342-82DC-597D06026C0D}">
      <dsp:nvSpPr>
        <dsp:cNvPr id="0" name=""/>
        <dsp:cNvSpPr/>
      </dsp:nvSpPr>
      <dsp:spPr>
        <a:xfrm>
          <a:off x="968193" y="3057263"/>
          <a:ext cx="4288710" cy="1141920"/>
        </a:xfrm>
        <a:prstGeom prst="roundRect">
          <a:avLst/>
        </a:prstGeom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Voldoet het inkomen aan beide criteria,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dan geldt een A-berekening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1023937" y="3113007"/>
        <a:ext cx="4177222" cy="1030432"/>
      </dsp:txXfrm>
    </dsp:sp>
    <dsp:sp modelId="{34980C78-7566-BC44-89D8-50747B25710C}">
      <dsp:nvSpPr>
        <dsp:cNvPr id="0" name=""/>
        <dsp:cNvSpPr/>
      </dsp:nvSpPr>
      <dsp:spPr>
        <a:xfrm>
          <a:off x="6803339" y="3036382"/>
          <a:ext cx="4252888" cy="1141920"/>
        </a:xfrm>
        <a:prstGeom prst="roundRect">
          <a:avLst/>
        </a:prstGeom>
        <a:solidFill>
          <a:srgbClr val="F15A6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Voldoet het inkomen NIET aan beide criteria,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rgbClr val="211452"/>
              </a:solidFill>
              <a:latin typeface="Muller Regular" pitchFamily="2" charset="77"/>
              <a:ea typeface="+mn-ea"/>
              <a:cs typeface="+mn-cs"/>
            </a:rPr>
            <a:t>dan geldt een B-berekening</a:t>
          </a:r>
          <a:endParaRPr lang="en-US" sz="1400" kern="1200" dirty="0">
            <a:solidFill>
              <a:srgbClr val="211452"/>
            </a:solidFill>
            <a:latin typeface="Muller Regular" pitchFamily="2" charset="77"/>
            <a:ea typeface="+mn-ea"/>
            <a:cs typeface="+mn-cs"/>
          </a:endParaRPr>
        </a:p>
      </dsp:txBody>
      <dsp:txXfrm>
        <a:off x="6859083" y="3092126"/>
        <a:ext cx="414140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11-6-2025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07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29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34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43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670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781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027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585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69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00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59C1-2704-944C-9BA9-3AB5564BA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62929-00E6-D58D-2B23-27569607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2AC8A-A43A-9B19-D3AA-758F7A7DC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ACD6F-0C02-5346-13FB-97C6040EA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72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569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0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757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98E4-952A-1C2F-BA1E-1BDC0578F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4436F-0BB9-0D69-687E-A53741845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966FB-37B8-2B8D-37EE-A967070D9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5AAFF-1488-E235-4E03-39EE0A61D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73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0C8BF-6249-7094-BD17-8E71D408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A750E-81DA-8BF5-BB32-45C57CFD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70625-9F9A-8481-E669-48EA78E54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6E78C-C86B-69FA-84E5-3CDD45B10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0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90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C78A-AB34-F104-C563-70BC82217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1102C-BEE5-EE65-4837-521FA191F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CC22C-7CD7-A1F8-5E08-CA0DDD5A7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51C5A-0EC1-F01B-4EA2-2BE472076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69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96F3-906D-018C-B6DB-DB93794A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C8429E0-5F37-FC47-B582-49F5EA66A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76E1B4D-A690-79FF-2003-2754AFEDA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0A25A3-1A24-9A6B-B553-680C16679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18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DA0F-69C0-66E2-8DEA-E74FFACBC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97DEA-39ED-7A2D-9E60-E67F2D8B5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06FAB-4F5D-61AD-ADD8-07EAFBF8C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4BC4B-7472-7C61-C374-70B8EE665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923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5BF93-861D-1EF5-1FE3-DFBD8FB6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DB340A-3820-848F-92E2-C927C7DED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877E47-19F6-53EA-6CC0-03ACE3E43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7D51AD-8527-FA5E-A2F0-11C827854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073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898CF-DCB2-5196-D275-7B979DFB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D6DC2-A9C6-3A97-E564-D3DB4A75A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61F36-CF9D-A087-04D8-035B783D4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3E8BF-3CF9-0A33-B8C6-366864B4B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0180D-20D8-C6A3-32C6-87119CBA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64C79-50DD-251E-C2B0-3546C064E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54448-8C22-5B8E-2249-2D2F898A0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2F6F3-C861-6476-8350-E51BD6918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8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45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7C4D-AFD8-02A5-1DD9-49C1B5105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EBA8D-8C0B-CCBE-3710-310466C80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C687B-22EC-9824-ECFE-898E96C34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E751-BEE2-DCBA-473C-C9165B609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60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A44FC-CA51-69FD-C374-4E8DF9991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1CD21-711D-B7B5-B922-3C0C656C2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83432-3FF1-51CE-376D-DA7561163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CBBC-D190-E5A5-DF06-EDBD5089A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23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62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1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solutions.nl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9yTK-OTEPA" TargetMode="External"/><Relationship Id="rId7" Type="http://schemas.openxmlformats.org/officeDocument/2006/relationships/hyperlink" Target="http://www.pptsolutions.nl/" TargetMode="External"/><Relationship Id="rId2" Type="http://schemas.openxmlformats.org/officeDocument/2006/relationships/hyperlink" Target="https://youtu.be/hM16rifWsjU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H_4HH09zxC0" TargetMode="External"/><Relationship Id="rId5" Type="http://schemas.openxmlformats.org/officeDocument/2006/relationships/hyperlink" Target="https://youtu.be/IIjbiKAotek" TargetMode="External"/><Relationship Id="rId4" Type="http://schemas.openxmlformats.org/officeDocument/2006/relationships/hyperlink" Target="https://youtu.be/fbByse1_RSY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solutions.nl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38F2F7A-E516-47B3-830F-A73671A611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12461" y="2482670"/>
            <a:ext cx="507041" cy="513820"/>
          </a:xfrm>
          <a:prstGeom prst="rect">
            <a:avLst/>
          </a:pr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9C993BA-F0C9-4D62-86F1-9CD32DFC05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37005" y="3824837"/>
            <a:ext cx="524666" cy="531444"/>
          </a:xfrm>
          <a:prstGeom prst="rect">
            <a:avLst/>
          </a:pr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1BD7CB1-6635-473A-8A1D-F4C9C55D4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12461" y="3824837"/>
            <a:ext cx="507041" cy="531444"/>
          </a:xfrm>
          <a:prstGeom prst="rect">
            <a:avLst/>
          </a:pr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329B825-C0F4-4934-BC34-1243540548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37005" y="2482670"/>
            <a:ext cx="524666" cy="513820"/>
          </a:xfrm>
          <a:prstGeom prst="rect">
            <a:avLst/>
          </a:pr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A2B779A1-A3B8-4440-84C3-5EE1C2F7E22E}"/>
              </a:ext>
            </a:extLst>
          </p:cNvPr>
          <p:cNvSpPr>
            <a:spLocks/>
          </p:cNvSpPr>
          <p:nvPr userDrawn="1"/>
        </p:nvSpPr>
        <p:spPr bwMode="auto">
          <a:xfrm>
            <a:off x="2019301" y="3046651"/>
            <a:ext cx="736159" cy="745649"/>
          </a:xfrm>
          <a:custGeom>
            <a:avLst/>
            <a:gdLst>
              <a:gd name="T0" fmla="*/ 277 w 543"/>
              <a:gd name="T1" fmla="*/ 550 h 550"/>
              <a:gd name="T2" fmla="*/ 0 w 543"/>
              <a:gd name="T3" fmla="*/ 269 h 550"/>
              <a:gd name="T4" fmla="*/ 277 w 543"/>
              <a:gd name="T5" fmla="*/ 0 h 550"/>
              <a:gd name="T6" fmla="*/ 543 w 543"/>
              <a:gd name="T7" fmla="*/ 269 h 550"/>
              <a:gd name="T8" fmla="*/ 277 w 543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550">
                <a:moveTo>
                  <a:pt x="277" y="550"/>
                </a:moveTo>
                <a:lnTo>
                  <a:pt x="0" y="269"/>
                </a:lnTo>
                <a:lnTo>
                  <a:pt x="277" y="0"/>
                </a:lnTo>
                <a:lnTo>
                  <a:pt x="543" y="269"/>
                </a:lnTo>
                <a:lnTo>
                  <a:pt x="277" y="550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5CEE2E2-92BD-49E0-B73B-13B0E9930888}"/>
              </a:ext>
            </a:extLst>
          </p:cNvPr>
          <p:cNvSpPr>
            <a:spLocks/>
          </p:cNvSpPr>
          <p:nvPr userDrawn="1"/>
        </p:nvSpPr>
        <p:spPr bwMode="auto">
          <a:xfrm>
            <a:off x="3917316" y="3046651"/>
            <a:ext cx="737514" cy="745649"/>
          </a:xfrm>
          <a:custGeom>
            <a:avLst/>
            <a:gdLst>
              <a:gd name="T0" fmla="*/ 266 w 544"/>
              <a:gd name="T1" fmla="*/ 550 h 550"/>
              <a:gd name="T2" fmla="*/ 0 w 544"/>
              <a:gd name="T3" fmla="*/ 269 h 550"/>
              <a:gd name="T4" fmla="*/ 266 w 544"/>
              <a:gd name="T5" fmla="*/ 0 h 550"/>
              <a:gd name="T6" fmla="*/ 544 w 544"/>
              <a:gd name="T7" fmla="*/ 269 h 550"/>
              <a:gd name="T8" fmla="*/ 266 w 544"/>
              <a:gd name="T9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" h="550">
                <a:moveTo>
                  <a:pt x="266" y="550"/>
                </a:moveTo>
                <a:lnTo>
                  <a:pt x="0" y="269"/>
                </a:lnTo>
                <a:lnTo>
                  <a:pt x="266" y="0"/>
                </a:lnTo>
                <a:lnTo>
                  <a:pt x="544" y="269"/>
                </a:lnTo>
                <a:lnTo>
                  <a:pt x="266" y="550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78726D85-AF9B-43C9-B949-6BA8EB72DA5C}"/>
              </a:ext>
            </a:extLst>
          </p:cNvPr>
          <p:cNvSpPr>
            <a:spLocks/>
          </p:cNvSpPr>
          <p:nvPr userDrawn="1"/>
        </p:nvSpPr>
        <p:spPr bwMode="auto">
          <a:xfrm>
            <a:off x="2968308" y="4007859"/>
            <a:ext cx="736159" cy="745649"/>
          </a:xfrm>
          <a:custGeom>
            <a:avLst/>
            <a:gdLst>
              <a:gd name="T0" fmla="*/ 543 w 543"/>
              <a:gd name="T1" fmla="*/ 269 h 550"/>
              <a:gd name="T2" fmla="*/ 266 w 543"/>
              <a:gd name="T3" fmla="*/ 550 h 550"/>
              <a:gd name="T4" fmla="*/ 0 w 543"/>
              <a:gd name="T5" fmla="*/ 269 h 550"/>
              <a:gd name="T6" fmla="*/ 266 w 543"/>
              <a:gd name="T7" fmla="*/ 0 h 550"/>
              <a:gd name="T8" fmla="*/ 543 w 543"/>
              <a:gd name="T9" fmla="*/ 269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550">
                <a:moveTo>
                  <a:pt x="543" y="269"/>
                </a:moveTo>
                <a:lnTo>
                  <a:pt x="266" y="550"/>
                </a:lnTo>
                <a:lnTo>
                  <a:pt x="0" y="269"/>
                </a:lnTo>
                <a:lnTo>
                  <a:pt x="266" y="0"/>
                </a:lnTo>
                <a:lnTo>
                  <a:pt x="543" y="269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D996F589-19D6-4302-A7C0-29C069F8B9B2}"/>
              </a:ext>
            </a:extLst>
          </p:cNvPr>
          <p:cNvSpPr>
            <a:spLocks/>
          </p:cNvSpPr>
          <p:nvPr userDrawn="1"/>
        </p:nvSpPr>
        <p:spPr bwMode="auto">
          <a:xfrm>
            <a:off x="2968308" y="2085442"/>
            <a:ext cx="736159" cy="745649"/>
          </a:xfrm>
          <a:custGeom>
            <a:avLst/>
            <a:gdLst>
              <a:gd name="T0" fmla="*/ 543 w 543"/>
              <a:gd name="T1" fmla="*/ 281 h 550"/>
              <a:gd name="T2" fmla="*/ 266 w 543"/>
              <a:gd name="T3" fmla="*/ 550 h 550"/>
              <a:gd name="T4" fmla="*/ 0 w 543"/>
              <a:gd name="T5" fmla="*/ 281 h 550"/>
              <a:gd name="T6" fmla="*/ 266 w 543"/>
              <a:gd name="T7" fmla="*/ 0 h 550"/>
              <a:gd name="T8" fmla="*/ 543 w 543"/>
              <a:gd name="T9" fmla="*/ 28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550">
                <a:moveTo>
                  <a:pt x="543" y="281"/>
                </a:moveTo>
                <a:lnTo>
                  <a:pt x="266" y="550"/>
                </a:lnTo>
                <a:lnTo>
                  <a:pt x="0" y="281"/>
                </a:lnTo>
                <a:lnTo>
                  <a:pt x="266" y="0"/>
                </a:lnTo>
                <a:lnTo>
                  <a:pt x="543" y="281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C44B1BD0-7574-4ED8-B3B0-A475E0A14196}"/>
              </a:ext>
            </a:extLst>
          </p:cNvPr>
          <p:cNvSpPr/>
          <p:nvPr userDrawn="1"/>
        </p:nvSpPr>
        <p:spPr>
          <a:xfrm>
            <a:off x="29980" y="0"/>
            <a:ext cx="6601652" cy="6858000"/>
          </a:xfrm>
          <a:custGeom>
            <a:avLst/>
            <a:gdLst>
              <a:gd name="connsiteX0" fmla="*/ 3315340 w 6601652"/>
              <a:gd name="connsiteY0" fmla="*/ 1941207 h 6858000"/>
              <a:gd name="connsiteX1" fmla="*/ 1842061 w 6601652"/>
              <a:gd name="connsiteY1" fmla="*/ 3414486 h 6858000"/>
              <a:gd name="connsiteX2" fmla="*/ 3315340 w 6601652"/>
              <a:gd name="connsiteY2" fmla="*/ 4887765 h 6858000"/>
              <a:gd name="connsiteX3" fmla="*/ 4788619 w 6601652"/>
              <a:gd name="connsiteY3" fmla="*/ 3414486 h 6858000"/>
              <a:gd name="connsiteX4" fmla="*/ 3315340 w 6601652"/>
              <a:gd name="connsiteY4" fmla="*/ 1941207 h 6858000"/>
              <a:gd name="connsiteX5" fmla="*/ 0 w 6601652"/>
              <a:gd name="connsiteY5" fmla="*/ 0 h 6858000"/>
              <a:gd name="connsiteX6" fmla="*/ 6601652 w 6601652"/>
              <a:gd name="connsiteY6" fmla="*/ 0 h 6858000"/>
              <a:gd name="connsiteX7" fmla="*/ 6601652 w 6601652"/>
              <a:gd name="connsiteY7" fmla="*/ 6858000 h 6858000"/>
              <a:gd name="connsiteX8" fmla="*/ 0 w 660165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1652" h="6858000">
                <a:moveTo>
                  <a:pt x="3315340" y="1941207"/>
                </a:moveTo>
                <a:cubicBezTo>
                  <a:pt x="2501670" y="1941207"/>
                  <a:pt x="1842061" y="2600816"/>
                  <a:pt x="1842061" y="3414486"/>
                </a:cubicBezTo>
                <a:cubicBezTo>
                  <a:pt x="1842061" y="4228156"/>
                  <a:pt x="2501670" y="4887765"/>
                  <a:pt x="3315340" y="4887765"/>
                </a:cubicBezTo>
                <a:cubicBezTo>
                  <a:pt x="4129010" y="4887765"/>
                  <a:pt x="4788619" y="4228156"/>
                  <a:pt x="4788619" y="3414486"/>
                </a:cubicBezTo>
                <a:cubicBezTo>
                  <a:pt x="4788619" y="2600816"/>
                  <a:pt x="4129010" y="1941207"/>
                  <a:pt x="3315340" y="1941207"/>
                </a:cubicBezTo>
                <a:close/>
                <a:moveTo>
                  <a:pt x="0" y="0"/>
                </a:moveTo>
                <a:lnTo>
                  <a:pt x="6601652" y="0"/>
                </a:lnTo>
                <a:lnTo>
                  <a:pt x="66016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19ACCDD-0322-40A5-BCB5-9A3847553BBD}"/>
              </a:ext>
            </a:extLst>
          </p:cNvPr>
          <p:cNvSpPr/>
          <p:nvPr userDrawn="1"/>
        </p:nvSpPr>
        <p:spPr>
          <a:xfrm>
            <a:off x="6355830" y="0"/>
            <a:ext cx="58361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B456A8D-4643-44B6-AE96-25D238EE495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64662" y="2482670"/>
            <a:ext cx="1571286" cy="1873611"/>
          </a:xfrm>
          <a:custGeom>
            <a:avLst/>
            <a:gdLst>
              <a:gd name="T0" fmla="*/ 37 w 96"/>
              <a:gd name="T1" fmla="*/ 0 h 113"/>
              <a:gd name="T2" fmla="*/ 0 w 96"/>
              <a:gd name="T3" fmla="*/ 0 h 113"/>
              <a:gd name="T4" fmla="*/ 0 w 96"/>
              <a:gd name="T5" fmla="*/ 113 h 113"/>
              <a:gd name="T6" fmla="*/ 37 w 96"/>
              <a:gd name="T7" fmla="*/ 113 h 113"/>
              <a:gd name="T8" fmla="*/ 96 w 96"/>
              <a:gd name="T9" fmla="*/ 56 h 113"/>
              <a:gd name="T10" fmla="*/ 37 w 96"/>
              <a:gd name="T11" fmla="*/ 0 h 113"/>
              <a:gd name="T12" fmla="*/ 37 w 96"/>
              <a:gd name="T13" fmla="*/ 85 h 113"/>
              <a:gd name="T14" fmla="*/ 31 w 96"/>
              <a:gd name="T15" fmla="*/ 85 h 113"/>
              <a:gd name="T16" fmla="*/ 31 w 96"/>
              <a:gd name="T17" fmla="*/ 27 h 113"/>
              <a:gd name="T18" fmla="*/ 37 w 96"/>
              <a:gd name="T19" fmla="*/ 27 h 113"/>
              <a:gd name="T20" fmla="*/ 63 w 96"/>
              <a:gd name="T21" fmla="*/ 56 h 113"/>
              <a:gd name="T22" fmla="*/ 37 w 96"/>
              <a:gd name="T23" fmla="*/ 8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13">
                <a:moveTo>
                  <a:pt x="3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3"/>
                  <a:pt x="0" y="113"/>
                  <a:pt x="0" y="113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75" y="113"/>
                  <a:pt x="96" y="92"/>
                  <a:pt x="96" y="56"/>
                </a:cubicBezTo>
                <a:cubicBezTo>
                  <a:pt x="96" y="20"/>
                  <a:pt x="75" y="0"/>
                  <a:pt x="37" y="0"/>
                </a:cubicBezTo>
                <a:close/>
                <a:moveTo>
                  <a:pt x="37" y="85"/>
                </a:moveTo>
                <a:cubicBezTo>
                  <a:pt x="31" y="85"/>
                  <a:pt x="31" y="85"/>
                  <a:pt x="31" y="85"/>
                </a:cubicBezTo>
                <a:cubicBezTo>
                  <a:pt x="31" y="27"/>
                  <a:pt x="31" y="27"/>
                  <a:pt x="31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54" y="27"/>
                  <a:pt x="63" y="37"/>
                  <a:pt x="63" y="56"/>
                </a:cubicBezTo>
                <a:cubicBezTo>
                  <a:pt x="63" y="76"/>
                  <a:pt x="54" y="85"/>
                  <a:pt x="37" y="85"/>
                </a:cubicBez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F551499-0386-4E27-83BC-5FD854DF921D}"/>
              </a:ext>
            </a:extLst>
          </p:cNvPr>
          <p:cNvSpPr>
            <a:spLocks/>
          </p:cNvSpPr>
          <p:nvPr userDrawn="1"/>
        </p:nvSpPr>
        <p:spPr bwMode="auto">
          <a:xfrm>
            <a:off x="8631172" y="2482670"/>
            <a:ext cx="1522479" cy="1873611"/>
          </a:xfrm>
          <a:custGeom>
            <a:avLst/>
            <a:gdLst>
              <a:gd name="T0" fmla="*/ 737 w 1123"/>
              <a:gd name="T1" fmla="*/ 0 h 1382"/>
              <a:gd name="T2" fmla="*/ 737 w 1123"/>
              <a:gd name="T3" fmla="*/ 587 h 1382"/>
              <a:gd name="T4" fmla="*/ 363 w 1123"/>
              <a:gd name="T5" fmla="*/ 0 h 1382"/>
              <a:gd name="T6" fmla="*/ 0 w 1123"/>
              <a:gd name="T7" fmla="*/ 0 h 1382"/>
              <a:gd name="T8" fmla="*/ 0 w 1123"/>
              <a:gd name="T9" fmla="*/ 1382 h 1382"/>
              <a:gd name="T10" fmla="*/ 387 w 1123"/>
              <a:gd name="T11" fmla="*/ 1382 h 1382"/>
              <a:gd name="T12" fmla="*/ 387 w 1123"/>
              <a:gd name="T13" fmla="*/ 795 h 1382"/>
              <a:gd name="T14" fmla="*/ 761 w 1123"/>
              <a:gd name="T15" fmla="*/ 1382 h 1382"/>
              <a:gd name="T16" fmla="*/ 1123 w 1123"/>
              <a:gd name="T17" fmla="*/ 1382 h 1382"/>
              <a:gd name="T18" fmla="*/ 1123 w 1123"/>
              <a:gd name="T19" fmla="*/ 0 h 1382"/>
              <a:gd name="T20" fmla="*/ 737 w 1123"/>
              <a:gd name="T21" fmla="*/ 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3" h="1382">
                <a:moveTo>
                  <a:pt x="737" y="0"/>
                </a:moveTo>
                <a:lnTo>
                  <a:pt x="737" y="587"/>
                </a:lnTo>
                <a:lnTo>
                  <a:pt x="363" y="0"/>
                </a:lnTo>
                <a:lnTo>
                  <a:pt x="0" y="0"/>
                </a:lnTo>
                <a:lnTo>
                  <a:pt x="0" y="1382"/>
                </a:lnTo>
                <a:lnTo>
                  <a:pt x="387" y="1382"/>
                </a:lnTo>
                <a:lnTo>
                  <a:pt x="387" y="795"/>
                </a:lnTo>
                <a:lnTo>
                  <a:pt x="761" y="1382"/>
                </a:lnTo>
                <a:lnTo>
                  <a:pt x="1123" y="1382"/>
                </a:lnTo>
                <a:lnTo>
                  <a:pt x="1123" y="0"/>
                </a:lnTo>
                <a:lnTo>
                  <a:pt x="737" y="0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FAD747B-8362-4450-98E4-0667A064E87C}"/>
              </a:ext>
            </a:extLst>
          </p:cNvPr>
          <p:cNvSpPr>
            <a:spLocks/>
          </p:cNvSpPr>
          <p:nvPr userDrawn="1"/>
        </p:nvSpPr>
        <p:spPr bwMode="auto">
          <a:xfrm>
            <a:off x="5046635" y="2482670"/>
            <a:ext cx="1555017" cy="1873611"/>
          </a:xfrm>
          <a:custGeom>
            <a:avLst/>
            <a:gdLst>
              <a:gd name="T0" fmla="*/ 761 w 1147"/>
              <a:gd name="T1" fmla="*/ 514 h 1382"/>
              <a:gd name="T2" fmla="*/ 375 w 1147"/>
              <a:gd name="T3" fmla="*/ 514 h 1382"/>
              <a:gd name="T4" fmla="*/ 375 w 1147"/>
              <a:gd name="T5" fmla="*/ 0 h 1382"/>
              <a:gd name="T6" fmla="*/ 0 w 1147"/>
              <a:gd name="T7" fmla="*/ 0 h 1382"/>
              <a:gd name="T8" fmla="*/ 0 w 1147"/>
              <a:gd name="T9" fmla="*/ 1382 h 1382"/>
              <a:gd name="T10" fmla="*/ 375 w 1147"/>
              <a:gd name="T11" fmla="*/ 1382 h 1382"/>
              <a:gd name="T12" fmla="*/ 375 w 1147"/>
              <a:gd name="T13" fmla="*/ 868 h 1382"/>
              <a:gd name="T14" fmla="*/ 761 w 1147"/>
              <a:gd name="T15" fmla="*/ 868 h 1382"/>
              <a:gd name="T16" fmla="*/ 761 w 1147"/>
              <a:gd name="T17" fmla="*/ 1382 h 1382"/>
              <a:gd name="T18" fmla="*/ 1147 w 1147"/>
              <a:gd name="T19" fmla="*/ 1382 h 1382"/>
              <a:gd name="T20" fmla="*/ 1147 w 1147"/>
              <a:gd name="T21" fmla="*/ 0 h 1382"/>
              <a:gd name="T22" fmla="*/ 761 w 1147"/>
              <a:gd name="T23" fmla="*/ 0 h 1382"/>
              <a:gd name="T24" fmla="*/ 761 w 1147"/>
              <a:gd name="T25" fmla="*/ 514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7" h="1382">
                <a:moveTo>
                  <a:pt x="761" y="514"/>
                </a:moveTo>
                <a:lnTo>
                  <a:pt x="375" y="514"/>
                </a:lnTo>
                <a:lnTo>
                  <a:pt x="375" y="0"/>
                </a:lnTo>
                <a:lnTo>
                  <a:pt x="0" y="0"/>
                </a:lnTo>
                <a:lnTo>
                  <a:pt x="0" y="1382"/>
                </a:lnTo>
                <a:lnTo>
                  <a:pt x="375" y="1382"/>
                </a:lnTo>
                <a:lnTo>
                  <a:pt x="375" y="868"/>
                </a:lnTo>
                <a:lnTo>
                  <a:pt x="761" y="868"/>
                </a:lnTo>
                <a:lnTo>
                  <a:pt x="761" y="1382"/>
                </a:lnTo>
                <a:lnTo>
                  <a:pt x="1147" y="1382"/>
                </a:lnTo>
                <a:lnTo>
                  <a:pt x="1147" y="0"/>
                </a:lnTo>
                <a:lnTo>
                  <a:pt x="761" y="0"/>
                </a:lnTo>
                <a:lnTo>
                  <a:pt x="761" y="514"/>
                </a:lnTo>
                <a:close/>
              </a:path>
            </a:pathLst>
          </a:custGeom>
          <a:solidFill>
            <a:srgbClr val="EA53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E37D8796-2A1C-4C7F-9DB4-52463B50114C}"/>
              </a:ext>
            </a:extLst>
          </p:cNvPr>
          <p:cNvSpPr/>
          <p:nvPr userDrawn="1"/>
        </p:nvSpPr>
        <p:spPr>
          <a:xfrm>
            <a:off x="0" y="0"/>
            <a:ext cx="15550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80BA0D42-A13D-4436-B0E8-CFEADB796F6A}"/>
              </a:ext>
            </a:extLst>
          </p:cNvPr>
          <p:cNvSpPr/>
          <p:nvPr userDrawn="1"/>
        </p:nvSpPr>
        <p:spPr>
          <a:xfrm>
            <a:off x="4876800" y="4356281"/>
            <a:ext cx="7315200" cy="250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6AF6380-90D7-4446-AB8E-2684C818761C}"/>
              </a:ext>
            </a:extLst>
          </p:cNvPr>
          <p:cNvSpPr txBox="1"/>
          <p:nvPr userDrawn="1"/>
        </p:nvSpPr>
        <p:spPr>
          <a:xfrm>
            <a:off x="4801480" y="-885712"/>
            <a:ext cx="25890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LOGO ANIMATIE (100%)</a:t>
            </a:r>
          </a:p>
        </p:txBody>
      </p:sp>
    </p:spTree>
    <p:extLst>
      <p:ext uri="{BB962C8B-B14F-4D97-AF65-F5344CB8AC3E}">
        <p14:creationId xmlns:p14="http://schemas.microsoft.com/office/powerpoint/2010/main" val="4494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12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514491" y="-885712"/>
            <a:ext cx="116304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17747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2113"/>
            <a:ext cx="7113868" cy="475223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(75% / 25%)</a:t>
            </a:r>
          </a:p>
        </p:txBody>
      </p:sp>
      <p:sp>
        <p:nvSpPr>
          <p:cNvPr id="210" name="Tijdelijke aanduiding voor afbeelding 209">
            <a:extLst>
              <a:ext uri="{FF2B5EF4-FFF2-40B4-BE49-F238E27FC236}">
                <a16:creationId xmlns:a16="http://schemas.microsoft.com/office/drawing/2014/main" id="{C74D58AC-97B4-49D1-A576-DE3B85B6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3328" y="0"/>
            <a:ext cx="4078672" cy="6858000"/>
          </a:xfrm>
          <a:custGeom>
            <a:avLst/>
            <a:gdLst>
              <a:gd name="connsiteX0" fmla="*/ 779138 w 4078672"/>
              <a:gd name="connsiteY0" fmla="*/ 0 h 6858000"/>
              <a:gd name="connsiteX1" fmla="*/ 4078672 w 4078672"/>
              <a:gd name="connsiteY1" fmla="*/ 0 h 6858000"/>
              <a:gd name="connsiteX2" fmla="*/ 4078672 w 4078672"/>
              <a:gd name="connsiteY2" fmla="*/ 6858000 h 6858000"/>
              <a:gd name="connsiteX3" fmla="*/ 0 w 40786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672" h="6858000">
                <a:moveTo>
                  <a:pt x="779138" y="0"/>
                </a:moveTo>
                <a:lnTo>
                  <a:pt x="4078672" y="0"/>
                </a:lnTo>
                <a:lnTo>
                  <a:pt x="4078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140880"/>
            <a:ext cx="3140325" cy="216909"/>
          </a:xfrm>
          <a:prstGeom prst="rect">
            <a:avLst/>
          </a:prstGeom>
        </p:spPr>
        <p:txBody>
          <a:bodyPr/>
          <a:lstStyle/>
          <a:p>
            <a:fld id="{C2751120-A5EE-418A-80CC-27FFE42EC0AD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grpSp>
        <p:nvGrpSpPr>
          <p:cNvPr id="205" name="Instructie">
            <a:extLst>
              <a:ext uri="{FF2B5EF4-FFF2-40B4-BE49-F238E27FC236}">
                <a16:creationId xmlns:a16="http://schemas.microsoft.com/office/drawing/2014/main" id="{7D5820C8-D6B1-4072-81D0-28DAF01F5572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D0F735F9-61A5-4A30-B289-B05FBEF4F144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EE48A768-3447-46CA-97EF-613FD163A85E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8CE3160E-5B54-4878-8014-00386CD99838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Tekstvak 192">
                <a:extLst>
                  <a:ext uri="{FF2B5EF4-FFF2-40B4-BE49-F238E27FC236}">
                    <a16:creationId xmlns:a16="http://schemas.microsoft.com/office/drawing/2014/main" id="{8AB55633-56DB-4AFD-8F78-64985EE67C21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FEFDDDDE-7A72-4EB8-8AE0-E09DB57692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5" name="Picture 3">
                <a:extLst>
                  <a:ext uri="{FF2B5EF4-FFF2-40B4-BE49-F238E27FC236}">
                    <a16:creationId xmlns:a16="http://schemas.microsoft.com/office/drawing/2014/main" id="{739DC4D4-72AF-4D16-9B9B-659E9964D0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CE8EF979-B508-4E2F-ACDB-2BD2F1E3F365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08AECBE6-8F90-4DB7-A994-21C3F92E63A2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F0570742-3F0B-41E1-BE0C-91BFA1A29DE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FBADC0F7-C07E-4F96-8BCC-7596D201B5F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67774701-4DEE-481A-8F76-2A51A881DA1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D5D949D-0C7F-491B-8EEC-AC5C39553D9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00E02435-7A7F-4980-8D09-FF0A7859AE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26363E49-CFD4-4F22-A89B-BE9DEA6BDAB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5F22BEDC-D85B-42B3-9528-3712BDD9BE4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5" name="Meer informatie">
              <a:extLst>
                <a:ext uri="{FF2B5EF4-FFF2-40B4-BE49-F238E27FC236}">
                  <a16:creationId xmlns:a16="http://schemas.microsoft.com/office/drawing/2014/main" id="{B0702960-B17F-4E0F-B8B3-B51929C9BBD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621F0336-16AA-42F5-8109-75853758D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B3D413AE-BB52-4B7F-87FF-C73F9E1263A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5987661A-723E-460D-895F-18E525820A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A4FB35B7-9580-4187-8D81-A3E67B1F5B83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7E357F6-02FE-4A78-A758-8DBD55F01C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7DF76CBE-E654-47C6-B685-41EC133AE2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1DEAF448-9782-4EDD-A96D-1ACDDD3D7C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7816A72F-C220-4B79-8711-6292CEEC6DE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012C990E-A8FB-4BBA-B518-A23F0D3ACE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0983BD8B-12CD-4A40-9F1A-DE785E4B2553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606A5A3E-C0F4-425B-9182-8D0F12CBF3C8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849DB51C-FAA1-43AA-94FA-28ECB1789ABD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BE5DCB50-9A48-488C-B513-8858A062267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13616B76-66A2-451B-873A-C6795F25CF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7523BFDA-7CC7-45DF-B95A-3385A737A85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hthoek: afgeronde hoeken 184">
                <a:extLst>
                  <a:ext uri="{FF2B5EF4-FFF2-40B4-BE49-F238E27FC236}">
                    <a16:creationId xmlns:a16="http://schemas.microsoft.com/office/drawing/2014/main" id="{449BEBBB-26A3-4192-803B-B2CD72C11C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20400C86-2505-452B-B996-B136E388A9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9DC4FAAD-8727-48ED-86E6-26514D898FE6}"/>
                  </a:ext>
                </a:extLst>
              </p:cNvPr>
              <p:cNvCxnSpPr>
                <a:cxnSpLocks/>
                <a:stCxn id="18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855FE77-3329-4704-9B2A-A96C0E18FF6F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2DA1A48D-8D7D-44C4-B5D2-754726A91042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E9E5E8B-415D-4389-B100-C4E86B750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FB001074-86C3-47A6-A6D0-0C5D3A641910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3D02B58-65A1-4295-8930-90AB73C7FD47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A3522800-5B6E-480D-A857-C6E14F7F1EB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1" name="Gelijkbenige driehoek 180">
                <a:extLst>
                  <a:ext uri="{FF2B5EF4-FFF2-40B4-BE49-F238E27FC236}">
                    <a16:creationId xmlns:a16="http://schemas.microsoft.com/office/drawing/2014/main" id="{5216880C-6611-4C8F-A2AC-AA4A2AB567A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itel 16">
            <a:extLst>
              <a:ext uri="{FF2B5EF4-FFF2-40B4-BE49-F238E27FC236}">
                <a16:creationId xmlns:a16="http://schemas.microsoft.com/office/drawing/2014/main" id="{CF875B77-0D80-4F74-9984-31A2A484A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163" name="Tijdelijke aanduiding voor tekst 83">
            <a:extLst>
              <a:ext uri="{FF2B5EF4-FFF2-40B4-BE49-F238E27FC236}">
                <a16:creationId xmlns:a16="http://schemas.microsoft.com/office/drawing/2014/main" id="{8056BEE4-D83F-43A6-A52C-113A002E3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206" name="Tijdelijke aanduiding voor tekst 87">
            <a:extLst>
              <a:ext uri="{FF2B5EF4-FFF2-40B4-BE49-F238E27FC236}">
                <a16:creationId xmlns:a16="http://schemas.microsoft.com/office/drawing/2014/main" id="{21963838-CFF8-44AF-85CE-1F78EFD35B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211" name="Groep 210">
            <a:extLst>
              <a:ext uri="{FF2B5EF4-FFF2-40B4-BE49-F238E27FC236}">
                <a16:creationId xmlns:a16="http://schemas.microsoft.com/office/drawing/2014/main" id="{5224FA73-EE16-4C74-AFB1-B41F87B200FB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9558A554-A8CF-4199-AC49-9A486A0D1FCF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57166B1B-0863-4EA9-9F5D-4C8BF52F1EAA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86" name="Rechte verbindingslijn 285">
                <a:extLst>
                  <a:ext uri="{FF2B5EF4-FFF2-40B4-BE49-F238E27FC236}">
                    <a16:creationId xmlns:a16="http://schemas.microsoft.com/office/drawing/2014/main" id="{4F3E7002-FEA4-431A-A5C9-532487FC91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87" name="Meer informatie">
                <a:extLst>
                  <a:ext uri="{FF2B5EF4-FFF2-40B4-BE49-F238E27FC236}">
                    <a16:creationId xmlns:a16="http://schemas.microsoft.com/office/drawing/2014/main" id="{5515D120-E189-497B-87DC-A941C3B16829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88" name="Freeform 101">
                  <a:extLst>
                    <a:ext uri="{FF2B5EF4-FFF2-40B4-BE49-F238E27FC236}">
                      <a16:creationId xmlns:a16="http://schemas.microsoft.com/office/drawing/2014/main" id="{57D34373-86F8-483E-9820-32FCE68BA8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89" name="Rechthoek 288">
                  <a:extLst>
                    <a:ext uri="{FF2B5EF4-FFF2-40B4-BE49-F238E27FC236}">
                      <a16:creationId xmlns:a16="http://schemas.microsoft.com/office/drawing/2014/main" id="{3DB78625-4923-4546-9861-A8359BE51BB5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90" name="Rechte verbindingslijn 289">
                  <a:extLst>
                    <a:ext uri="{FF2B5EF4-FFF2-40B4-BE49-F238E27FC236}">
                      <a16:creationId xmlns:a16="http://schemas.microsoft.com/office/drawing/2014/main" id="{3D1C4842-6596-4DDC-85F3-847A4DEC935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2947AFCE-44A0-44EB-B9CB-1F094215289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FD7B867A-B897-4707-AB10-B84F853E3E0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215">
              <a:extLst>
                <a:ext uri="{FF2B5EF4-FFF2-40B4-BE49-F238E27FC236}">
                  <a16:creationId xmlns:a16="http://schemas.microsoft.com/office/drawing/2014/main" id="{3F082923-36DA-48C6-AA6D-E8F5FD49E8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2245067B-E0B3-42A7-849C-AFC433E179CD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0943433F-38DC-4C40-A166-6981908534C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DFE5C0E9-23E4-43DA-BDA5-433EAAA9EF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Rechte verbindingslijn 235">
                <a:extLst>
                  <a:ext uri="{FF2B5EF4-FFF2-40B4-BE49-F238E27FC236}">
                    <a16:creationId xmlns:a16="http://schemas.microsoft.com/office/drawing/2014/main" id="{CBA6020E-CCA0-4ADB-A9C1-681EA06FE9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Rechthoek 236">
                <a:extLst>
                  <a:ext uri="{FF2B5EF4-FFF2-40B4-BE49-F238E27FC236}">
                    <a16:creationId xmlns:a16="http://schemas.microsoft.com/office/drawing/2014/main" id="{28A443CA-0798-45E7-8F08-BE052793C18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E9F6ECFB-15F3-4DAE-A19C-DB90A211C49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C4BE5F57-C767-4C15-A090-F3C5BE66836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2DE2052F-BCCC-41C8-9DED-47152D0593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AB9D1434-E139-4083-BD86-EC3271413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189F24CE-42A3-476A-95CB-6DBC866C12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48B2AAD4-9568-465A-A2C1-2BB9FD86C3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3A7A9772-7BFC-414F-A423-58DA8E7531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8E75F503-FA34-4DC9-9DAB-07E4894C1C0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9" name="Rechthoek 278">
                    <a:extLst>
                      <a:ext uri="{FF2B5EF4-FFF2-40B4-BE49-F238E27FC236}">
                        <a16:creationId xmlns:a16="http://schemas.microsoft.com/office/drawing/2014/main" id="{DDE924EE-43D8-4985-98F7-DD79692924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0" name="Pijl: punthaak 279">
                    <a:extLst>
                      <a:ext uri="{FF2B5EF4-FFF2-40B4-BE49-F238E27FC236}">
                        <a16:creationId xmlns:a16="http://schemas.microsoft.com/office/drawing/2014/main" id="{63B4E02B-B154-4840-8409-8975845166F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FC9642B4-5C38-426A-BB4C-04EF64B240C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98B09769-074D-40F0-95C2-39BDFC21169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DD676268-E64A-44F9-A1F7-9ADF64D70A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C5BCEE98-BD59-424A-B886-4AE03129B1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1E8B8A0E-2BDD-4312-94C6-DFAE1BD9E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23BA143E-D124-4559-8AC5-A699B06B1D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16DDF133-2AE7-419F-95E3-D50C07560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75A720C9-721F-4168-9493-36DCEB594FA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0" name="Rechthoek 269">
                    <a:extLst>
                      <a:ext uri="{FF2B5EF4-FFF2-40B4-BE49-F238E27FC236}">
                        <a16:creationId xmlns:a16="http://schemas.microsoft.com/office/drawing/2014/main" id="{3C729EE5-E2A0-41D4-BAFA-FB52B8B9BE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1" name="Pijl: punthaak 270">
                    <a:extLst>
                      <a:ext uri="{FF2B5EF4-FFF2-40B4-BE49-F238E27FC236}">
                        <a16:creationId xmlns:a16="http://schemas.microsoft.com/office/drawing/2014/main" id="{53C8AB06-227F-4726-A081-ADEBB0845E9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88114A18-395B-499D-8CEF-8EB216039F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8C637942-381D-44A3-BFCA-1DED35BE70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71CF96B9-7F8C-4D12-AAA5-2D3AAFD8051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2845A676-F636-4D8B-9114-6FD3EE43A49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3530A731-89DA-4919-BD4D-CB7F25C0676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9" name="Groep 258">
                    <a:extLst>
                      <a:ext uri="{FF2B5EF4-FFF2-40B4-BE49-F238E27FC236}">
                        <a16:creationId xmlns:a16="http://schemas.microsoft.com/office/drawing/2014/main" id="{B249629E-9815-4347-9E53-552BE33B386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3" name="Rechte verbindingslijn 262">
                      <a:extLst>
                        <a:ext uri="{FF2B5EF4-FFF2-40B4-BE49-F238E27FC236}">
                          <a16:creationId xmlns:a16="http://schemas.microsoft.com/office/drawing/2014/main" id="{8681513A-ED09-4303-83A1-CA098D2100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263">
                      <a:extLst>
                        <a:ext uri="{FF2B5EF4-FFF2-40B4-BE49-F238E27FC236}">
                          <a16:creationId xmlns:a16="http://schemas.microsoft.com/office/drawing/2014/main" id="{647782AE-BDAD-4CE7-A495-DA4B617DBE5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264">
                      <a:extLst>
                        <a:ext uri="{FF2B5EF4-FFF2-40B4-BE49-F238E27FC236}">
                          <a16:creationId xmlns:a16="http://schemas.microsoft.com/office/drawing/2014/main" id="{D7BD0F6B-C583-4B6D-AFC1-1F23F296B8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1E8D8BF3-2DD9-4455-BBFB-43FDEB50B6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5BAD466F-DC55-492A-BAE3-C0D37945CB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0" name="Groep 259">
                    <a:extLst>
                      <a:ext uri="{FF2B5EF4-FFF2-40B4-BE49-F238E27FC236}">
                        <a16:creationId xmlns:a16="http://schemas.microsoft.com/office/drawing/2014/main" id="{5896E6B1-22E6-407F-BE3A-4E3EF52485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1" name="Rechthoek 260">
                      <a:extLst>
                        <a:ext uri="{FF2B5EF4-FFF2-40B4-BE49-F238E27FC236}">
                          <a16:creationId xmlns:a16="http://schemas.microsoft.com/office/drawing/2014/main" id="{635F8358-7E8B-41AA-96EB-E870EBB473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2" name="Pijl: punthaak 261">
                      <a:extLst>
                        <a:ext uri="{FF2B5EF4-FFF2-40B4-BE49-F238E27FC236}">
                          <a16:creationId xmlns:a16="http://schemas.microsoft.com/office/drawing/2014/main" id="{405323CF-7562-433E-8D01-942461EFA58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6943AD9D-5B04-4793-85E1-532D5B22C9B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DBCCDB1A-A48B-4557-8616-CCB890CFDB6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3C775F41-92D9-446C-BF23-5C49B0FA10F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8" name="Groep 247">
                    <a:extLst>
                      <a:ext uri="{FF2B5EF4-FFF2-40B4-BE49-F238E27FC236}">
                        <a16:creationId xmlns:a16="http://schemas.microsoft.com/office/drawing/2014/main" id="{CF003D97-D971-4A21-B80B-27441576283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2" name="Rechte verbindingslijn 251">
                      <a:extLst>
                        <a:ext uri="{FF2B5EF4-FFF2-40B4-BE49-F238E27FC236}">
                          <a16:creationId xmlns:a16="http://schemas.microsoft.com/office/drawing/2014/main" id="{0B6EE6E3-A566-47B0-BED5-D1157E3AAD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252">
                      <a:extLst>
                        <a:ext uri="{FF2B5EF4-FFF2-40B4-BE49-F238E27FC236}">
                          <a16:creationId xmlns:a16="http://schemas.microsoft.com/office/drawing/2014/main" id="{54C3F94F-C645-4807-82C7-F68D46BBE9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253">
                      <a:extLst>
                        <a:ext uri="{FF2B5EF4-FFF2-40B4-BE49-F238E27FC236}">
                          <a16:creationId xmlns:a16="http://schemas.microsoft.com/office/drawing/2014/main" id="{6E9D0361-0335-4C27-808C-AF3AD2C248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19F18967-F922-468C-9909-0C33343D85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5E8AD94F-C4DE-43F8-BB66-6E60074CD85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9" name="Groep 248">
                    <a:extLst>
                      <a:ext uri="{FF2B5EF4-FFF2-40B4-BE49-F238E27FC236}">
                        <a16:creationId xmlns:a16="http://schemas.microsoft.com/office/drawing/2014/main" id="{6A43B06F-4DFA-4759-8435-06CD4653222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0" name="Rechthoek 249">
                      <a:extLst>
                        <a:ext uri="{FF2B5EF4-FFF2-40B4-BE49-F238E27FC236}">
                          <a16:creationId xmlns:a16="http://schemas.microsoft.com/office/drawing/2014/main" id="{DABDBA75-D164-442E-B345-3D210CA9B3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1" name="Pijl: punthaak 250">
                      <a:extLst>
                        <a:ext uri="{FF2B5EF4-FFF2-40B4-BE49-F238E27FC236}">
                          <a16:creationId xmlns:a16="http://schemas.microsoft.com/office/drawing/2014/main" id="{BC22D2B6-C062-4184-B6D3-69B8947A652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4" name="Rechthoek 243">
                <a:extLst>
                  <a:ext uri="{FF2B5EF4-FFF2-40B4-BE49-F238E27FC236}">
                    <a16:creationId xmlns:a16="http://schemas.microsoft.com/office/drawing/2014/main" id="{A54B1EDE-3A9E-4C96-AC39-69A55A7CA41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AED371C5-C1CE-44C9-BAD8-5412B78A4146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8" name="Rechte verbindingslijn 217">
              <a:extLst>
                <a:ext uri="{FF2B5EF4-FFF2-40B4-BE49-F238E27FC236}">
                  <a16:creationId xmlns:a16="http://schemas.microsoft.com/office/drawing/2014/main" id="{416ABF32-7149-45AB-8ADB-104525AF7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FABA2188-61A1-440E-ACF8-DE5C67DA2DC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E9FFA400-F85B-4570-9FCE-298D369F0D6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34E7CBF9-BEB9-4AE9-BF83-9B794853BFA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D6700BBB-2581-4C33-954E-9637BB44879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C76751CD-3C86-4B2F-8EC5-782A45173ED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A8565945-3577-4F68-8A0F-2A06310BFAB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ECC7D42E-5650-4138-BA30-847D02B0074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67E72102-2C90-4EE7-AF78-E3EB00EDBBC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DC6D5174-8EC6-4220-965E-F6DE8498526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90866C98-E494-4EC8-8F54-4347A0738520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F8AE8932-CAD1-4B48-91BF-028D6F57C12E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5BD527D6-9E6A-47A1-85E9-1BD718A42601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DF54A397-F3CE-4CB0-A033-3BAE4BA51E73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B61D336A-05CA-4A3C-BE8E-2955C6C10241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B1F71909-286C-46B8-8153-2105AB144149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291" name="GRID" hidden="1">
            <a:extLst>
              <a:ext uri="{FF2B5EF4-FFF2-40B4-BE49-F238E27FC236}">
                <a16:creationId xmlns:a16="http://schemas.microsoft.com/office/drawing/2014/main" id="{03F7133A-F991-4A66-A017-BDE204C5591C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FA8791CB-08BA-40C8-ABE6-84B17456F6F8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45F9470F-9EBB-4641-B76B-83CC93BC1C2B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08E25CDB-ED71-49CC-91A0-B799387E80EE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0672558C-C698-4228-BFA9-000C96FA0252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6289F3EB-2F66-49F0-9101-6D17FABDA4EF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1992AD17-E697-4463-B59A-E88DF2D2EB98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7F6C7C7E-2CA4-430B-B3E4-DB76A6977AAC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F4943357-9686-4694-A6B9-52B65EBE33CA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37E8A12A-9BC6-4A60-B42F-229A1B64BCB6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jdelijke aanduiding voor afbeelding 210">
            <a:extLst>
              <a:ext uri="{FF2B5EF4-FFF2-40B4-BE49-F238E27FC236}">
                <a16:creationId xmlns:a16="http://schemas.microsoft.com/office/drawing/2014/main" id="{D79FBE41-9796-489E-AFB4-B0529FB6D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2793" y="0"/>
            <a:ext cx="5869207" cy="6858000"/>
          </a:xfrm>
          <a:custGeom>
            <a:avLst/>
            <a:gdLst>
              <a:gd name="connsiteX0" fmla="*/ 806102 w 5869207"/>
              <a:gd name="connsiteY0" fmla="*/ 0 h 6858000"/>
              <a:gd name="connsiteX1" fmla="*/ 5869207 w 5869207"/>
              <a:gd name="connsiteY1" fmla="*/ 0 h 6858000"/>
              <a:gd name="connsiteX2" fmla="*/ 5869207 w 5869207"/>
              <a:gd name="connsiteY2" fmla="*/ 6858000 h 6858000"/>
              <a:gd name="connsiteX3" fmla="*/ 0 w 5869207"/>
              <a:gd name="connsiteY3" fmla="*/ 6858000 h 6858000"/>
              <a:gd name="connsiteX4" fmla="*/ 0 w 5869207"/>
              <a:gd name="connsiteY4" fmla="*/ 6858000 h 6858000"/>
              <a:gd name="connsiteX5" fmla="*/ 26964 w 586920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9207" h="6858000">
                <a:moveTo>
                  <a:pt x="806102" y="0"/>
                </a:moveTo>
                <a:lnTo>
                  <a:pt x="5869207" y="0"/>
                </a:lnTo>
                <a:lnTo>
                  <a:pt x="5869207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26964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1762"/>
            <a:ext cx="5424706" cy="4752581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202236"/>
            <a:ext cx="3140325" cy="216909"/>
          </a:xfrm>
          <a:prstGeom prst="rect">
            <a:avLst/>
          </a:prstGeom>
        </p:spPr>
        <p:txBody>
          <a:bodyPr/>
          <a:lstStyle/>
          <a:p>
            <a:fld id="{76818ED0-BFD9-4573-BE2C-0FE93A518D06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37026B65-6948-43CC-8024-F1D2036974B0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9B20113-4759-48C1-9881-247CCBE98DD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70DE0F46-9A43-45A3-8280-BC629B8D4CC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72B758CA-6448-4B27-B22A-73FD81A23156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59C2BBDD-97DB-440D-B3CB-54C597D3A0BD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771169D2-EFDC-4694-999E-2025DE9EE1BB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CEE1DA5C-2467-4252-BF64-A9345864D9D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2FBBEC4F-CD14-491C-B9AA-9B1D29FDF15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F41E19F4-1ADB-48EB-B67D-27A2AF6F1D63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D5FC398C-269A-49E8-8A64-64AABDADF7A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4ED29EE-FBE0-4481-BE52-B2AB359E877E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D33C010D-13CC-40D2-989B-508ADF8E076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C875A591-EBA0-45D6-870D-3BECA0D0F7B5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ED9CEDED-7608-4099-B0F2-67CBCC83AEA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CCE29130-9E34-487F-9106-B5FDF5C2150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2033FAF5-9A0C-4D5C-8A37-39CD78C82A8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5526D891-AD8C-44F9-B187-13E5DCB2E139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59822D6C-2DC3-4442-8B3C-6AB767BA8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C017B7CB-D89E-4BF0-9B2B-E247BA82C30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2A731424-3861-43C3-84BC-130DD7142D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E86F7E8-EC7E-4A7E-A896-C02C792D470C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28E9221C-8038-4B14-ACE9-D6013B120CB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FE1259F2-AEF7-4D9F-AE3A-6934AB5C5D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CEE20EEE-ED28-4052-A0AD-3A088A2B73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DFC1C346-65E6-4243-9117-B1B682C8F071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B8010CD-67EB-4078-9600-B83E442336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595461CD-F1F7-4393-9666-BF029B65570F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0FDAC91-C6BF-4FDE-A982-5EA89D20698D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58971AB1-AAD1-4B9D-A465-C72AE3198278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446B015-10CC-489B-8D8A-B269FA37F78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BEC7E7E7-6D1E-452C-A973-0161B7FF3D0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F476E58C-DA17-4829-9639-45B1E5C2373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1E88231B-ED42-41DF-9817-10466535CD5C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8D7C14C-0155-485C-BF6F-813CD9CA03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8EDE9A61-58F5-4B13-81DA-763FA00A2BA9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98693FD5-5435-465A-B94B-B97EA03C476E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4996E550-739C-44E7-BC89-8B6A974E3931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60CBD64B-9E24-4FA3-8AD0-F6F9D151F9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7683C293-9728-42E5-9ABE-07277D2DF1E8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D5780D4-F5E0-407B-963C-7404D8CC4966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F7F962C-6A38-48ED-A896-E0092FDF588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57C24AA2-E954-4575-9CA2-228AE45A5E7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F5E1D069-74D5-4A57-9FAE-33D1049DD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206" name="Tijdelijke aanduiding voor tekst 83">
            <a:extLst>
              <a:ext uri="{FF2B5EF4-FFF2-40B4-BE49-F238E27FC236}">
                <a16:creationId xmlns:a16="http://schemas.microsoft.com/office/drawing/2014/main" id="{0C1355B7-BC21-489E-8EC6-81D72AA91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207" name="Tijdelijke aanduiding voor tekst 87">
            <a:extLst>
              <a:ext uri="{FF2B5EF4-FFF2-40B4-BE49-F238E27FC236}">
                <a16:creationId xmlns:a16="http://schemas.microsoft.com/office/drawing/2014/main" id="{32079F0A-41A7-4047-BFC5-8DA23AFDC5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212" name="Groep 211">
            <a:extLst>
              <a:ext uri="{FF2B5EF4-FFF2-40B4-BE49-F238E27FC236}">
                <a16:creationId xmlns:a16="http://schemas.microsoft.com/office/drawing/2014/main" id="{F1815013-3476-45D8-8133-3114F869F172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482006C1-D48A-4B00-8058-7632BA392675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4" name="Groep 213">
              <a:extLst>
                <a:ext uri="{FF2B5EF4-FFF2-40B4-BE49-F238E27FC236}">
                  <a16:creationId xmlns:a16="http://schemas.microsoft.com/office/drawing/2014/main" id="{5E433999-F034-4D75-96A6-C8006390501D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E1599712-91F1-471C-8477-8E9A9CE9A4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88" name="Meer informatie">
                <a:extLst>
                  <a:ext uri="{FF2B5EF4-FFF2-40B4-BE49-F238E27FC236}">
                    <a16:creationId xmlns:a16="http://schemas.microsoft.com/office/drawing/2014/main" id="{B3EEA167-5720-456A-8ADF-0DC42B0FCD6D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89" name="Freeform 101">
                  <a:extLst>
                    <a:ext uri="{FF2B5EF4-FFF2-40B4-BE49-F238E27FC236}">
                      <a16:creationId xmlns:a16="http://schemas.microsoft.com/office/drawing/2014/main" id="{DCEE4850-C1C3-44CB-922B-BAF56DF41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0436EB08-AF68-463C-91FF-D88421A3303C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91" name="Rechte verbindingslijn 290">
                  <a:extLst>
                    <a:ext uri="{FF2B5EF4-FFF2-40B4-BE49-F238E27FC236}">
                      <a16:creationId xmlns:a16="http://schemas.microsoft.com/office/drawing/2014/main" id="{EBDEC657-3078-4B1D-B1E8-E80ED10C25C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75261FF-BF6E-44AB-98DD-7ACC322F8D6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3242EE15-5A2E-404E-BD3C-8A455A5DF33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7" name="Rechte verbindingslijn 216">
              <a:extLst>
                <a:ext uri="{FF2B5EF4-FFF2-40B4-BE49-F238E27FC236}">
                  <a16:creationId xmlns:a16="http://schemas.microsoft.com/office/drawing/2014/main" id="{47F6745B-054B-4A13-8F7B-26FC94572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8" name="Groep 217">
              <a:extLst>
                <a:ext uri="{FF2B5EF4-FFF2-40B4-BE49-F238E27FC236}">
                  <a16:creationId xmlns:a16="http://schemas.microsoft.com/office/drawing/2014/main" id="{1E1A0B4E-CF90-4085-8518-87555047253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DFE114E3-2A7B-4FD3-A813-766855A440E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6" name="Rechte verbindingslijn 235">
                <a:extLst>
                  <a:ext uri="{FF2B5EF4-FFF2-40B4-BE49-F238E27FC236}">
                    <a16:creationId xmlns:a16="http://schemas.microsoft.com/office/drawing/2014/main" id="{FD5B924C-071B-431C-8F0A-59A2EDED21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Rechte verbindingslijn 236">
                <a:extLst>
                  <a:ext uri="{FF2B5EF4-FFF2-40B4-BE49-F238E27FC236}">
                    <a16:creationId xmlns:a16="http://schemas.microsoft.com/office/drawing/2014/main" id="{F51FAF20-6AD9-428D-93A5-8A2056F3B0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DAB11CE5-4BEB-4B9E-9F1B-FA6665E5C93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35EA2643-98C9-4FBC-89F3-51262816EAC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C59FAB7F-CC8A-4535-B7D5-8F1EC0352F1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5E2A54D4-1BDE-4B5F-82E6-78E2AE1CB9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BCEA1DDF-40B2-4A32-9F5B-B2DD00EA48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D8862156-7F83-4172-8A6C-A219559784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C58BDC72-62B6-404E-B2EB-27DEA9630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EC8BCE1A-B3BB-4E82-AC85-F424F0CCA2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BBFC8650-0898-4C51-9FA6-C7D6426D73B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0" name="Rechthoek 279">
                    <a:extLst>
                      <a:ext uri="{FF2B5EF4-FFF2-40B4-BE49-F238E27FC236}">
                        <a16:creationId xmlns:a16="http://schemas.microsoft.com/office/drawing/2014/main" id="{B8687D4F-5089-4880-8FDE-0C45A320E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1" name="Pijl: punthaak 280">
                    <a:extLst>
                      <a:ext uri="{FF2B5EF4-FFF2-40B4-BE49-F238E27FC236}">
                        <a16:creationId xmlns:a16="http://schemas.microsoft.com/office/drawing/2014/main" id="{719710DB-84F0-4B0C-BE72-3CFB63E1D7A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7B1D6261-63B6-490F-9068-7917770F120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683F14E2-76E8-4D85-99F8-BB9F3D250919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09EE87C9-C853-4F4B-943D-194EFC4180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BDFE2C1F-1BE1-467A-ACF8-ACA82D2C69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79701A83-C491-4109-9797-E44AA7B594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F23BE7CA-BD4C-4244-965F-30722D11F1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0E686AC3-C8DD-4A49-8F2B-DFA198C2C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0" name="Groep 269">
                  <a:extLst>
                    <a:ext uri="{FF2B5EF4-FFF2-40B4-BE49-F238E27FC236}">
                      <a16:creationId xmlns:a16="http://schemas.microsoft.com/office/drawing/2014/main" id="{CC57AE22-8FDB-4345-9F91-5C52F31A0BC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1" name="Rechthoek 270">
                    <a:extLst>
                      <a:ext uri="{FF2B5EF4-FFF2-40B4-BE49-F238E27FC236}">
                        <a16:creationId xmlns:a16="http://schemas.microsoft.com/office/drawing/2014/main" id="{2957D3C0-0C88-43F0-8954-17D52039C0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2" name="Pijl: punthaak 271">
                    <a:extLst>
                      <a:ext uri="{FF2B5EF4-FFF2-40B4-BE49-F238E27FC236}">
                        <a16:creationId xmlns:a16="http://schemas.microsoft.com/office/drawing/2014/main" id="{62D8354E-931E-4CE5-A331-8CE0CD1EB25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67640D89-52EF-4055-8FA6-6B2A7A158A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4DE796D8-9AAE-4E93-8F91-B1426F280C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36C90F8D-806B-4530-A917-0EE770FBD9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15C3BFE0-D528-426B-B5AC-B13F6B794FD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F9B146C5-0826-41B8-85BC-E44736011AF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0" name="Groep 259">
                    <a:extLst>
                      <a:ext uri="{FF2B5EF4-FFF2-40B4-BE49-F238E27FC236}">
                        <a16:creationId xmlns:a16="http://schemas.microsoft.com/office/drawing/2014/main" id="{7FF47BA7-AAC6-47CD-B145-C1C166FF30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4" name="Rechte verbindingslijn 263">
                      <a:extLst>
                        <a:ext uri="{FF2B5EF4-FFF2-40B4-BE49-F238E27FC236}">
                          <a16:creationId xmlns:a16="http://schemas.microsoft.com/office/drawing/2014/main" id="{41DE518E-3AC4-4EE5-BEDD-B1543B0B59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264">
                      <a:extLst>
                        <a:ext uri="{FF2B5EF4-FFF2-40B4-BE49-F238E27FC236}">
                          <a16:creationId xmlns:a16="http://schemas.microsoft.com/office/drawing/2014/main" id="{8E058965-FB27-42A5-9DDB-78A728F7E4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A95763CA-5B1F-4A85-AD2E-75F0360C0A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E65797FC-661D-4CF9-9FDF-30543318F7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6E6A9891-18B9-4988-85E0-FACED3EC1D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1" name="Groep 260">
                    <a:extLst>
                      <a:ext uri="{FF2B5EF4-FFF2-40B4-BE49-F238E27FC236}">
                        <a16:creationId xmlns:a16="http://schemas.microsoft.com/office/drawing/2014/main" id="{999CC450-CBF2-457D-94CD-3F5B8A5D9B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2" name="Rechthoek 261">
                      <a:extLst>
                        <a:ext uri="{FF2B5EF4-FFF2-40B4-BE49-F238E27FC236}">
                          <a16:creationId xmlns:a16="http://schemas.microsoft.com/office/drawing/2014/main" id="{24FFB3A9-C855-4C63-9A16-842588587B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3" name="Pijl: punthaak 262">
                      <a:extLst>
                        <a:ext uri="{FF2B5EF4-FFF2-40B4-BE49-F238E27FC236}">
                          <a16:creationId xmlns:a16="http://schemas.microsoft.com/office/drawing/2014/main" id="{C3D80EDF-E5A3-433B-8BC5-BB651D24846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02C1A822-CCF0-49C4-AA5F-6100BBEAF6E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F06EB206-CF2E-417F-A1E1-8E22B32A2DA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6D609CE6-A4DE-4E7A-A548-03E6A2174C0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9" name="Groep 248">
                    <a:extLst>
                      <a:ext uri="{FF2B5EF4-FFF2-40B4-BE49-F238E27FC236}">
                        <a16:creationId xmlns:a16="http://schemas.microsoft.com/office/drawing/2014/main" id="{ECFD02DC-466D-491B-9DF9-5B1BB15858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3" name="Rechte verbindingslijn 252">
                      <a:extLst>
                        <a:ext uri="{FF2B5EF4-FFF2-40B4-BE49-F238E27FC236}">
                          <a16:creationId xmlns:a16="http://schemas.microsoft.com/office/drawing/2014/main" id="{1E936A7D-B76E-45B2-8F98-72C3E86407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253">
                      <a:extLst>
                        <a:ext uri="{FF2B5EF4-FFF2-40B4-BE49-F238E27FC236}">
                          <a16:creationId xmlns:a16="http://schemas.microsoft.com/office/drawing/2014/main" id="{B188B9A7-A6AA-4AA1-9121-5B9010F83F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903A304B-0B33-4A20-AE09-B8FDFBEB30D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2FD78027-5E36-4BD1-AA96-C98E016F5DD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0EF2BB86-AD93-4988-BF4E-6D4338AEBD4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0" name="Groep 249">
                    <a:extLst>
                      <a:ext uri="{FF2B5EF4-FFF2-40B4-BE49-F238E27FC236}">
                        <a16:creationId xmlns:a16="http://schemas.microsoft.com/office/drawing/2014/main" id="{F2A6F9A4-3625-4479-BB7B-7DD1B102975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1" name="Rechthoek 250">
                      <a:extLst>
                        <a:ext uri="{FF2B5EF4-FFF2-40B4-BE49-F238E27FC236}">
                          <a16:creationId xmlns:a16="http://schemas.microsoft.com/office/drawing/2014/main" id="{521B93E3-5E77-45A6-A801-649B1D0A490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2" name="Pijl: punthaak 251">
                      <a:extLst>
                        <a:ext uri="{FF2B5EF4-FFF2-40B4-BE49-F238E27FC236}">
                          <a16:creationId xmlns:a16="http://schemas.microsoft.com/office/drawing/2014/main" id="{44565D25-49EC-497C-A36A-6096EE184E4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B8EDCB48-9BBA-4A18-A5EF-4EE4B4EE8D02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6" name="Rechthoek 245">
                <a:extLst>
                  <a:ext uri="{FF2B5EF4-FFF2-40B4-BE49-F238E27FC236}">
                    <a16:creationId xmlns:a16="http://schemas.microsoft.com/office/drawing/2014/main" id="{3BB854EF-6B20-4FF0-8CF0-21E20FDC3D2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9" name="Rechte verbindingslijn 218">
              <a:extLst>
                <a:ext uri="{FF2B5EF4-FFF2-40B4-BE49-F238E27FC236}">
                  <a16:creationId xmlns:a16="http://schemas.microsoft.com/office/drawing/2014/main" id="{834BE617-3A49-45A9-9FAD-A887D3FEA7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D0C175C4-80F0-4821-9169-9E9B64CE990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38756D30-397B-409C-8222-BB4B589DBC5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85C1AD77-49E0-46C7-A0CC-653A9F82AD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C3876F34-1E6E-4E90-83C1-8BA3A5990B8B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5C443B58-4B60-4DAB-A9F8-273277311C0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B237832E-52EC-41B8-888B-FD2374EE6A4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DC901F4C-50F1-4660-B57A-26781890C2A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E1F2E49-425B-4863-B870-C47460A40328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A6B93528-6AE0-4D9B-AFE9-102923A5183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1157E85A-4991-4C12-8A8B-0B9927A67277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59C1374E-9F04-4427-92C2-D2842AEE371C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50F19DDA-DC18-48ED-A95C-0CAFCE2B9E4F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A150C806-EC5D-40C8-86BB-A8C51B48BBBB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A1492D38-C028-4160-AF8C-FC3ECB678663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4D5FD3F6-4D52-4EA0-B084-3B0B3FCA6AD0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292" name="GRID" hidden="1">
            <a:extLst>
              <a:ext uri="{FF2B5EF4-FFF2-40B4-BE49-F238E27FC236}">
                <a16:creationId xmlns:a16="http://schemas.microsoft.com/office/drawing/2014/main" id="{60BF873D-19A2-4D0C-B8C3-8C21A185EB26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F7208B45-93D2-4D1A-9451-D247A42C7267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AE5F885F-6AE8-4547-B2C7-9A16789AD3A6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1A77C088-E416-47DC-A5DD-3BE70BAAD00A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BD3BBF9B-C4E6-4888-A85D-7C6052D95AE6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ABE101D9-18C5-4967-9E7E-FA7741FF0021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4D243BE4-C59F-43F5-8369-30AFFC2C82CE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D8A0E839-EAC6-46C8-9A7B-7669E72E2896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F8D76A82-BE33-4A94-B779-034DEFE955A9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FF63589B-C87A-4DF1-9E07-5392327E542D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jdelijke aanduiding voor afbeelding 208">
            <a:extLst>
              <a:ext uri="{FF2B5EF4-FFF2-40B4-BE49-F238E27FC236}">
                <a16:creationId xmlns:a16="http://schemas.microsoft.com/office/drawing/2014/main" id="{86008C9A-D658-4141-9CB8-635F566766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0"/>
            <a:ext cx="7441544" cy="6858000"/>
          </a:xfrm>
          <a:custGeom>
            <a:avLst/>
            <a:gdLst>
              <a:gd name="connsiteX0" fmla="*/ 793093 w 7441544"/>
              <a:gd name="connsiteY0" fmla="*/ 0 h 6858000"/>
              <a:gd name="connsiteX1" fmla="*/ 7441544 w 7441544"/>
              <a:gd name="connsiteY1" fmla="*/ 0 h 6858000"/>
              <a:gd name="connsiteX2" fmla="*/ 7441544 w 7441544"/>
              <a:gd name="connsiteY2" fmla="*/ 6858000 h 6858000"/>
              <a:gd name="connsiteX3" fmla="*/ 0 w 7441544"/>
              <a:gd name="connsiteY3" fmla="*/ 6858000 h 6858000"/>
              <a:gd name="connsiteX4" fmla="*/ 0 w 7441544"/>
              <a:gd name="connsiteY4" fmla="*/ 6857999 h 6858000"/>
              <a:gd name="connsiteX5" fmla="*/ 13955 w 7441544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1544" h="6858000">
                <a:moveTo>
                  <a:pt x="793093" y="0"/>
                </a:moveTo>
                <a:lnTo>
                  <a:pt x="7441544" y="0"/>
                </a:lnTo>
                <a:lnTo>
                  <a:pt x="7441544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13955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1184"/>
            <a:ext cx="3852369" cy="475178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060191"/>
            <a:ext cx="3140325" cy="216909"/>
          </a:xfrm>
          <a:prstGeom prst="rect">
            <a:avLst/>
          </a:prstGeom>
        </p:spPr>
        <p:txBody>
          <a:bodyPr/>
          <a:lstStyle/>
          <a:p>
            <a:fld id="{F1E168D3-91AF-428B-A141-7724B7B90D6C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21AA534E-A872-422E-B712-10ABDEB0096D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C8DAB44C-609C-45BA-9238-C3B9F836A17A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B8EC2C93-5B94-4854-87EA-44E20BFEF79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F478D129-A78C-4455-98A5-70CC6C41152C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646A13CB-0C47-4F20-81C6-9E11508F3E8E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95" name="Tekstvak 194">
                <a:extLst>
                  <a:ext uri="{FF2B5EF4-FFF2-40B4-BE49-F238E27FC236}">
                    <a16:creationId xmlns:a16="http://schemas.microsoft.com/office/drawing/2014/main" id="{26CC22ED-8C73-431C-B4BA-2329D36403BA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96" name="Picture 3">
                <a:extLst>
                  <a:ext uri="{FF2B5EF4-FFF2-40B4-BE49-F238E27FC236}">
                    <a16:creationId xmlns:a16="http://schemas.microsoft.com/office/drawing/2014/main" id="{D61B5526-1D08-44C7-B79B-188D323B026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7" name="Gelijkbenige driehoek 196">
                <a:extLst>
                  <a:ext uri="{FF2B5EF4-FFF2-40B4-BE49-F238E27FC236}">
                    <a16:creationId xmlns:a16="http://schemas.microsoft.com/office/drawing/2014/main" id="{DE39988E-E64C-4CA0-9B73-01AC3CEEB2B6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A706B33D-1589-4BCF-9B5A-77B77E20B0C4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237FCABD-E0AC-4815-AFDA-F9542B9C865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01A4CC04-979E-44F9-B89C-1EAA2547044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28CF8AAB-0550-4F30-9BC7-02BC0F7515C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8FC9A9F2-A839-4D1C-8A55-9B198BF966AE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33118945-F52E-406C-9146-50FD149D837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6D55B218-B4C4-4E40-ACA0-6491F5D60C50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E44FFFBF-6BB3-46E8-8954-2C551BF6CAF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66" name="Meer informatie">
              <a:extLst>
                <a:ext uri="{FF2B5EF4-FFF2-40B4-BE49-F238E27FC236}">
                  <a16:creationId xmlns:a16="http://schemas.microsoft.com/office/drawing/2014/main" id="{D87A1D82-B87A-43C4-9D3C-E6023DF5D0FF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2AA14774-E18E-4F9D-8FC2-41952F83B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757ED918-BE83-40EB-87FB-CF3A3C6AC625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36C26134-2644-4ABB-A52D-DEB2226A2D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656839E0-BA13-438D-9E66-CBAF0988D3DB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B90E1A2A-BF87-427C-8999-2110232DC826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097D91BF-1E56-451C-86AC-58390748E4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70" name="Rechte verbindingslijn 169">
              <a:extLst>
                <a:ext uri="{FF2B5EF4-FFF2-40B4-BE49-F238E27FC236}">
                  <a16:creationId xmlns:a16="http://schemas.microsoft.com/office/drawing/2014/main" id="{2886BAC8-C349-4CDE-A253-8E0C1BCD1B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933BE4B-280E-489D-B298-9FDEBF53410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AD34EED2-6BC2-4292-9204-DF48570658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A6A7A8C1-2312-409E-A69E-BF5E79F8C2E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93201A5-0B93-46AF-833A-C283ACD1259C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2843480E-ECB0-43A2-894D-1DDEE2ED4637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5E6284AE-63A3-4C9D-8D52-C1BEF2F47FB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AD79975F-545D-49AA-9911-15336456FF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2C17461B-F22C-40B2-B866-F142E883D3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hthoek: afgeronde hoeken 185">
                <a:extLst>
                  <a:ext uri="{FF2B5EF4-FFF2-40B4-BE49-F238E27FC236}">
                    <a16:creationId xmlns:a16="http://schemas.microsoft.com/office/drawing/2014/main" id="{EF617F67-41A7-49EF-A152-7B6D84E6C5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A91AE699-D7C8-4349-875E-C15CAE029D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E5B8A788-F3D4-4FFD-8EEB-F7434F2FECFA}"/>
                  </a:ext>
                </a:extLst>
              </p:cNvPr>
              <p:cNvCxnSpPr>
                <a:cxnSpLocks/>
                <a:stCxn id="18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EE1DC33F-E491-41E1-BF72-60644971C68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52E4649-3BD4-47E2-9D0D-E6B0E804CE03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461B670E-349B-4BCC-AC90-133371905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888A271B-BF03-48B4-95EE-DA1126965DE9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0944B186-C8E9-42AB-89AD-98B8D51DE2F3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DC08A3A-725C-4107-862B-2425780FCC6D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2" name="Gelijkbenige driehoek 181">
                <a:extLst>
                  <a:ext uri="{FF2B5EF4-FFF2-40B4-BE49-F238E27FC236}">
                    <a16:creationId xmlns:a16="http://schemas.microsoft.com/office/drawing/2014/main" id="{8208C9AE-FEA7-446F-AC06-5CA3E67DB2BE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A4331CD-217C-4135-878D-960DCAB5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206" name="Tijdelijke aanduiding voor tekst 83">
            <a:extLst>
              <a:ext uri="{FF2B5EF4-FFF2-40B4-BE49-F238E27FC236}">
                <a16:creationId xmlns:a16="http://schemas.microsoft.com/office/drawing/2014/main" id="{31603276-46FD-4ACF-B61F-4AD4C06D3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207" name="Tijdelijke aanduiding voor tekst 87">
            <a:extLst>
              <a:ext uri="{FF2B5EF4-FFF2-40B4-BE49-F238E27FC236}">
                <a16:creationId xmlns:a16="http://schemas.microsoft.com/office/drawing/2014/main" id="{0E11AB1F-29C5-4868-B8A9-0B27E0803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210" name="Groep 209">
            <a:extLst>
              <a:ext uri="{FF2B5EF4-FFF2-40B4-BE49-F238E27FC236}">
                <a16:creationId xmlns:a16="http://schemas.microsoft.com/office/drawing/2014/main" id="{C0311436-4A58-431E-B0D7-F5ADCD728951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EC3E70A5-0012-4995-A65B-ED26A0E4ACB6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2" name="Groep 211">
              <a:extLst>
                <a:ext uri="{FF2B5EF4-FFF2-40B4-BE49-F238E27FC236}">
                  <a16:creationId xmlns:a16="http://schemas.microsoft.com/office/drawing/2014/main" id="{D0EB1CFF-7A17-4E3C-A0EF-C196CD060460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85" name="Rechte verbindingslijn 284">
                <a:extLst>
                  <a:ext uri="{FF2B5EF4-FFF2-40B4-BE49-F238E27FC236}">
                    <a16:creationId xmlns:a16="http://schemas.microsoft.com/office/drawing/2014/main" id="{F70EDBDA-7889-4D76-A875-432491B152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86" name="Meer informatie">
                <a:extLst>
                  <a:ext uri="{FF2B5EF4-FFF2-40B4-BE49-F238E27FC236}">
                    <a16:creationId xmlns:a16="http://schemas.microsoft.com/office/drawing/2014/main" id="{DFFC660F-18DC-4F49-A404-FCDDB9B950A6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87" name="Freeform 101">
                  <a:extLst>
                    <a:ext uri="{FF2B5EF4-FFF2-40B4-BE49-F238E27FC236}">
                      <a16:creationId xmlns:a16="http://schemas.microsoft.com/office/drawing/2014/main" id="{A1F7CE3F-007A-4783-AF80-D7F845D427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63F57070-578E-48AE-832D-41229A9A14BB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89" name="Rechte verbindingslijn 288">
                  <a:extLst>
                    <a:ext uri="{FF2B5EF4-FFF2-40B4-BE49-F238E27FC236}">
                      <a16:creationId xmlns:a16="http://schemas.microsoft.com/office/drawing/2014/main" id="{7E5828C3-F53C-4B5E-9D79-3A0CD138C54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8995AB3D-018C-4117-9C8A-325E73AC562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1FD29402-86CF-444B-987C-5845EDEF0F27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5" name="Rechte verbindingslijn 214">
              <a:extLst>
                <a:ext uri="{FF2B5EF4-FFF2-40B4-BE49-F238E27FC236}">
                  <a16:creationId xmlns:a16="http://schemas.microsoft.com/office/drawing/2014/main" id="{6F6E6B53-6483-426E-8A09-72CD47C940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6" name="Groep 215">
              <a:extLst>
                <a:ext uri="{FF2B5EF4-FFF2-40B4-BE49-F238E27FC236}">
                  <a16:creationId xmlns:a16="http://schemas.microsoft.com/office/drawing/2014/main" id="{5368D12D-B7C3-43BF-A881-1AB26D14272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EAF783CE-1F7D-424E-B1C6-7836107B189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ECACB4B9-49AA-43A9-93CF-B5AE79141A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39D3A017-95B4-4D9E-A7DF-982C723181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F4881EA5-A979-49EA-A98C-7E5243AA2A2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6FB4FC1A-9442-4ACC-9698-D96D211E306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275">
                  <a:extLst>
                    <a:ext uri="{FF2B5EF4-FFF2-40B4-BE49-F238E27FC236}">
                      <a16:creationId xmlns:a16="http://schemas.microsoft.com/office/drawing/2014/main" id="{783DB3DF-341D-4196-BB28-25CE4A9B9B8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91112C63-0D13-49C0-AD7C-A5048A20D4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095D32E9-59CF-4FD9-8D12-E9A9612079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3DAA7418-C6DC-4BD4-AD98-4E228666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AC0F35D9-7995-4C81-A993-0F43D2E91B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22AB9627-289C-43F2-9098-0297FDE0C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5B64668A-5BD0-4179-BE19-BB16BFE6BC98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277">
                    <a:extLst>
                      <a:ext uri="{FF2B5EF4-FFF2-40B4-BE49-F238E27FC236}">
                        <a16:creationId xmlns:a16="http://schemas.microsoft.com/office/drawing/2014/main" id="{D31255AD-C69A-40DA-A2C3-06C3925D4D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278">
                    <a:extLst>
                      <a:ext uri="{FF2B5EF4-FFF2-40B4-BE49-F238E27FC236}">
                        <a16:creationId xmlns:a16="http://schemas.microsoft.com/office/drawing/2014/main" id="{45ECD222-27A3-4181-BD14-B0182B57D74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83DA4AC5-5CFA-4B2A-9007-388091EA558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4442B390-F5EB-4C14-B641-DD7D607E1AA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270">
                    <a:extLst>
                      <a:ext uri="{FF2B5EF4-FFF2-40B4-BE49-F238E27FC236}">
                        <a16:creationId xmlns:a16="http://schemas.microsoft.com/office/drawing/2014/main" id="{0AAAF0F6-04FA-4696-97A9-48D91FFA25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216201C2-B896-44DC-8301-1A2EED3D6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04565D4F-4442-4432-8219-A493D0F12B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97103CC8-406E-467A-A0FA-E1B35AB5FF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F64D85DC-9120-4422-B8B3-904330D411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FEF4BD1B-A89E-4E8C-A10A-60CB5F2F07B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9F4C3621-BC0D-427D-A127-9D6F083D25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269">
                    <a:extLst>
                      <a:ext uri="{FF2B5EF4-FFF2-40B4-BE49-F238E27FC236}">
                        <a16:creationId xmlns:a16="http://schemas.microsoft.com/office/drawing/2014/main" id="{CC45844C-2697-476E-9098-45D40481C3C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E5B397D7-B18A-4697-BACD-1B5DD08120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C20A1E56-CC86-4F56-8D15-E129955109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B37D7F55-5B3F-4769-95CC-8B1E152323E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976E4C24-B96B-4973-8E77-3F64E9602F0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256">
                  <a:extLst>
                    <a:ext uri="{FF2B5EF4-FFF2-40B4-BE49-F238E27FC236}">
                      <a16:creationId xmlns:a16="http://schemas.microsoft.com/office/drawing/2014/main" id="{FBC29DCE-1132-4D83-8F9A-1608F78A65B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257">
                    <a:extLst>
                      <a:ext uri="{FF2B5EF4-FFF2-40B4-BE49-F238E27FC236}">
                        <a16:creationId xmlns:a16="http://schemas.microsoft.com/office/drawing/2014/main" id="{FE9E6E27-4F4E-461C-A9AE-C4F724037C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:a16="http://schemas.microsoft.com/office/drawing/2014/main" id="{0AF0F293-CA10-447D-A9C3-F0A5641422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262">
                      <a:extLst>
                        <a:ext uri="{FF2B5EF4-FFF2-40B4-BE49-F238E27FC236}">
                          <a16:creationId xmlns:a16="http://schemas.microsoft.com/office/drawing/2014/main" id="{56384486-D6E4-401C-B119-770ACF799D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263">
                      <a:extLst>
                        <a:ext uri="{FF2B5EF4-FFF2-40B4-BE49-F238E27FC236}">
                          <a16:creationId xmlns:a16="http://schemas.microsoft.com/office/drawing/2014/main" id="{71C074F4-B63A-45D9-97E1-7E5E6C6539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264">
                      <a:extLst>
                        <a:ext uri="{FF2B5EF4-FFF2-40B4-BE49-F238E27FC236}">
                          <a16:creationId xmlns:a16="http://schemas.microsoft.com/office/drawing/2014/main" id="{C186B482-D88A-4527-85A9-B2E15855F6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120C8C52-D183-4FCC-89BE-46AE112042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258">
                    <a:extLst>
                      <a:ext uri="{FF2B5EF4-FFF2-40B4-BE49-F238E27FC236}">
                        <a16:creationId xmlns:a16="http://schemas.microsoft.com/office/drawing/2014/main" id="{942DD15A-13E2-40BA-AB8D-1FDC9BEFE27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259">
                      <a:extLst>
                        <a:ext uri="{FF2B5EF4-FFF2-40B4-BE49-F238E27FC236}">
                          <a16:creationId xmlns:a16="http://schemas.microsoft.com/office/drawing/2014/main" id="{A576F7CF-1393-4189-B107-B16F442533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260">
                      <a:extLst>
                        <a:ext uri="{FF2B5EF4-FFF2-40B4-BE49-F238E27FC236}">
                          <a16:creationId xmlns:a16="http://schemas.microsoft.com/office/drawing/2014/main" id="{6240FE75-F99A-4A53-8C75-6F1804788DB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3E0DFF2E-D0CE-4B45-9890-B0C0F790DCE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244">
                  <a:extLst>
                    <a:ext uri="{FF2B5EF4-FFF2-40B4-BE49-F238E27FC236}">
                      <a16:creationId xmlns:a16="http://schemas.microsoft.com/office/drawing/2014/main" id="{C690B096-ECDC-4436-9636-5F850CCF94B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245">
                  <a:extLst>
                    <a:ext uri="{FF2B5EF4-FFF2-40B4-BE49-F238E27FC236}">
                      <a16:creationId xmlns:a16="http://schemas.microsoft.com/office/drawing/2014/main" id="{31595D50-ECCF-4F48-8DEB-2184232A0D4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246">
                    <a:extLst>
                      <a:ext uri="{FF2B5EF4-FFF2-40B4-BE49-F238E27FC236}">
                        <a16:creationId xmlns:a16="http://schemas.microsoft.com/office/drawing/2014/main" id="{3E2BFE03-82E1-40FF-B487-9ABC953B8F5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250">
                      <a:extLst>
                        <a:ext uri="{FF2B5EF4-FFF2-40B4-BE49-F238E27FC236}">
                          <a16:creationId xmlns:a16="http://schemas.microsoft.com/office/drawing/2014/main" id="{07579A84-E5E3-48FB-81D4-2D643C28376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251">
                      <a:extLst>
                        <a:ext uri="{FF2B5EF4-FFF2-40B4-BE49-F238E27FC236}">
                          <a16:creationId xmlns:a16="http://schemas.microsoft.com/office/drawing/2014/main" id="{37CB8C46-2A60-4BA4-AF39-BC13B1A2EF1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252">
                      <a:extLst>
                        <a:ext uri="{FF2B5EF4-FFF2-40B4-BE49-F238E27FC236}">
                          <a16:creationId xmlns:a16="http://schemas.microsoft.com/office/drawing/2014/main" id="{5BDDFCB2-D535-495E-9172-755F12A0BC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253">
                      <a:extLst>
                        <a:ext uri="{FF2B5EF4-FFF2-40B4-BE49-F238E27FC236}">
                          <a16:creationId xmlns:a16="http://schemas.microsoft.com/office/drawing/2014/main" id="{F51CAA88-BD3E-401E-9603-C3606BECB5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F8CDF002-C24F-4203-AA8F-DD6F8CFDE7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247">
                    <a:extLst>
                      <a:ext uri="{FF2B5EF4-FFF2-40B4-BE49-F238E27FC236}">
                        <a16:creationId xmlns:a16="http://schemas.microsoft.com/office/drawing/2014/main" id="{1498E463-F3DC-457D-B917-010506234733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4B87B713-ED5A-4BED-9433-0D76521149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249">
                      <a:extLst>
                        <a:ext uri="{FF2B5EF4-FFF2-40B4-BE49-F238E27FC236}">
                          <a16:creationId xmlns:a16="http://schemas.microsoft.com/office/drawing/2014/main" id="{83D1FB3B-0397-44C9-8B0E-39BFFBDFC8B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DAB66F62-C617-4A35-8EA6-3DFE18C0618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4" name="Rechthoek 243">
                <a:extLst>
                  <a:ext uri="{FF2B5EF4-FFF2-40B4-BE49-F238E27FC236}">
                    <a16:creationId xmlns:a16="http://schemas.microsoft.com/office/drawing/2014/main" id="{FB34D7A1-1B4C-4BA3-99D1-C84993AD366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7" name="Rechte verbindingslijn 216">
              <a:extLst>
                <a:ext uri="{FF2B5EF4-FFF2-40B4-BE49-F238E27FC236}">
                  <a16:creationId xmlns:a16="http://schemas.microsoft.com/office/drawing/2014/main" id="{543FEE55-2365-4650-97CB-244DDA1803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9E19C239-CC8D-4E3E-A370-0531F5ADA9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A60E17F2-7451-4AD9-B213-AD8368BA649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7E5BFFC6-9775-4F3E-85A9-26E7A321592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7EA467A6-63FA-4E96-9CA8-CA9B68F490F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2C0E774C-DC7C-446D-8031-F5628CFE178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39C8E89F-F390-448A-A9A9-74983BAB2DE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3A508BB7-8A7E-4853-845E-4A317B708920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A057294A-33AE-4F82-B6AD-D952A9BDCF7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2B56DB08-DE83-4A2B-9EDB-12AC4A0FD0E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227" name="Rechthoek 226">
              <a:extLst>
                <a:ext uri="{FF2B5EF4-FFF2-40B4-BE49-F238E27FC236}">
                  <a16:creationId xmlns:a16="http://schemas.microsoft.com/office/drawing/2014/main" id="{900AEB1F-BD69-48E3-85D7-F21987C4E2EB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2D890663-630A-462F-8C74-34590D676263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B8BBD51C-4742-4B6E-99F3-439D6EC05B2B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6534F66C-8BB8-47A2-AC8A-E888A7D2A27D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AA33ABCF-959F-4557-B204-217FC0EE82EE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02D82A25-887C-4A97-BEE1-CF8228A27D8C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290" name="GRID" hidden="1">
            <a:extLst>
              <a:ext uri="{FF2B5EF4-FFF2-40B4-BE49-F238E27FC236}">
                <a16:creationId xmlns:a16="http://schemas.microsoft.com/office/drawing/2014/main" id="{CDBED621-DC22-4740-BE38-A16CF19D0132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DF1952F8-E425-4171-95D6-9F3496E24DD1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94798B48-4886-4E73-90DE-160A96F19247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939790B4-7987-413B-8459-0B70D8DCE8AE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A938047B-D42C-41FA-A77D-927E5D181EE1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A10C1BEC-1C6C-4C3B-AC34-69BB1EE9838D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83353471-AFE3-4BBC-BF99-54EB2FD5076E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03CB4900-4658-442F-B9E5-684A0B411858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EF42FD25-B3D4-4701-B9F2-23714E563747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0AAE1BE4-C574-4691-91A4-C925598C5014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78621"/>
            <a:ext cx="3140325" cy="216909"/>
          </a:xfrm>
          <a:prstGeom prst="rect">
            <a:avLst/>
          </a:prstGeom>
        </p:spPr>
        <p:txBody>
          <a:bodyPr/>
          <a:lstStyle/>
          <a:p>
            <a:fld id="{71DC2BAF-7724-4144-B5EC-9A853A941B5A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44775" y="-885712"/>
            <a:ext cx="190248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1 (100%)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AB4CF2E-0DE7-43ED-92B7-24AF975DA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51" name="Tijdelijke aanduiding voor tekst 83">
            <a:extLst>
              <a:ext uri="{FF2B5EF4-FFF2-40B4-BE49-F238E27FC236}">
                <a16:creationId xmlns:a16="http://schemas.microsoft.com/office/drawing/2014/main" id="{89F2D51A-32FD-4CE0-B251-D2BFF1B48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52" name="Tijdelijke aanduiding voor tekst 87">
            <a:extLst>
              <a:ext uri="{FF2B5EF4-FFF2-40B4-BE49-F238E27FC236}">
                <a16:creationId xmlns:a16="http://schemas.microsoft.com/office/drawing/2014/main" id="{6AA35946-43BA-494E-9EEF-CC67564AD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5F5AE193-ABC0-4F38-BCEC-65EBA5F3F988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C040C000-8259-458F-88C3-65D6045BD5D3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D4AC3DD8-D0E5-4AC0-B705-C26B8EC210B7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28" name="Rechte verbindingslijn 127">
                <a:extLst>
                  <a:ext uri="{FF2B5EF4-FFF2-40B4-BE49-F238E27FC236}">
                    <a16:creationId xmlns:a16="http://schemas.microsoft.com/office/drawing/2014/main" id="{D9325D5F-8F44-47D1-B1C1-8B0D9562CD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29" name="Meer informatie">
                <a:extLst>
                  <a:ext uri="{FF2B5EF4-FFF2-40B4-BE49-F238E27FC236}">
                    <a16:creationId xmlns:a16="http://schemas.microsoft.com/office/drawing/2014/main" id="{F8B95CF0-251B-4AE8-BB4C-FF29FBF652D2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30" name="Freeform 101">
                  <a:extLst>
                    <a:ext uri="{FF2B5EF4-FFF2-40B4-BE49-F238E27FC236}">
                      <a16:creationId xmlns:a16="http://schemas.microsoft.com/office/drawing/2014/main" id="{84042C90-56DA-4043-AF3E-EA4AD7AAAA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D1C36CEE-8ABE-4AFD-91BF-6F2D6747C05A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8E937815-B1A7-4720-8220-D427EBE6374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57E66411-E8D6-41A0-94CC-5C36FE4698E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D2D6D680-2DC2-4EB7-B649-99E92BF434F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B5F58B62-3504-454B-A6EA-1986DFE1FB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BDE8CAE7-A15B-4956-97C1-1D8A2D6DE14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B86C7A68-EDC3-4D90-9DF6-BE4FC6A747F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FFFCE0EC-7976-4E1C-B22C-49E69E261C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B49B2BBB-72AF-4507-A0E5-628BC72979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4D5284DF-C78E-47E0-A8AD-DBEA113512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ep 79">
                <a:extLst>
                  <a:ext uri="{FF2B5EF4-FFF2-40B4-BE49-F238E27FC236}">
                    <a16:creationId xmlns:a16="http://schemas.microsoft.com/office/drawing/2014/main" id="{B1246D00-8C77-46DD-B2C4-CA9A3584DE4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86FC2B4-B5B9-4CDD-A5C5-A9E49AB4AE1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1CB87C96-0E02-4CC1-AB6C-3EB91FD9C5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6335FCB5-65EF-4767-9032-B274448ABC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9BEC240D-56BC-40A7-92B1-4DC998A84F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A687B729-C6E0-400A-81B0-65342B097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92F4406F-F017-41C1-AFD8-7865E45521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BC435FDF-A2DA-4607-B294-40ED6B006E69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2A3B7178-2DAD-4EC4-A312-746EB7F461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Pijl: punthaak 121">
                    <a:extLst>
                      <a:ext uri="{FF2B5EF4-FFF2-40B4-BE49-F238E27FC236}">
                        <a16:creationId xmlns:a16="http://schemas.microsoft.com/office/drawing/2014/main" id="{5AD4278D-FB82-46FA-AE36-F8C9ED78D6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244AB935-2DCE-48A6-ACEE-CD67A315C7E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5DEDACB5-5595-4890-B77F-4FB32E2FED9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18C73132-F02A-4E62-A8E2-C005E27B79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EB431C7B-E3ED-45DB-9249-7188FD581C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3A1E53D5-9C3E-4337-9C6C-E195B365FA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8F8455F1-B223-4F1E-A69F-D1010BC9A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039716A6-812E-44B9-A3AD-9430AE472F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39E4CF6B-F23F-47FC-B22E-4809820A309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9CBE05EB-E803-4635-8762-65A82CB713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Pijl: punthaak 112">
                    <a:extLst>
                      <a:ext uri="{FF2B5EF4-FFF2-40B4-BE49-F238E27FC236}">
                        <a16:creationId xmlns:a16="http://schemas.microsoft.com/office/drawing/2014/main" id="{22E85CE9-178F-4177-82D2-F140C12343F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2ECB71E4-91E8-40C4-B7A6-3E7ED92BD6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2E600BE4-C3AA-4394-9BBF-B63FF5A5A4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08B3977F-72E7-4C0D-B653-9CEBB40DB2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55DFAC0C-C4B0-4A82-92DC-66DA96A504C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0571F7AC-B87D-474E-B8A4-B476B77B6B8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01" name="Groep 100">
                    <a:extLst>
                      <a:ext uri="{FF2B5EF4-FFF2-40B4-BE49-F238E27FC236}">
                        <a16:creationId xmlns:a16="http://schemas.microsoft.com/office/drawing/2014/main" id="{4628CD40-88B4-4D5A-ACD3-B9C495DD9F8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05" name="Rechte verbindingslijn 104">
                      <a:extLst>
                        <a:ext uri="{FF2B5EF4-FFF2-40B4-BE49-F238E27FC236}">
                          <a16:creationId xmlns:a16="http://schemas.microsoft.com/office/drawing/2014/main" id="{0558CE0B-4653-4410-A6ED-7A27F48B87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6" name="Rechte verbindingslijn 105">
                      <a:extLst>
                        <a:ext uri="{FF2B5EF4-FFF2-40B4-BE49-F238E27FC236}">
                          <a16:creationId xmlns:a16="http://schemas.microsoft.com/office/drawing/2014/main" id="{8564AAAB-6D8C-4CAE-9540-E7B4DC3B8A8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7" name="Rechte verbindingslijn 106">
                      <a:extLst>
                        <a:ext uri="{FF2B5EF4-FFF2-40B4-BE49-F238E27FC236}">
                          <a16:creationId xmlns:a16="http://schemas.microsoft.com/office/drawing/2014/main" id="{C8834DBD-738D-40BE-BD36-6F8B10AF91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8" name="Rechte verbindingslijn 107">
                      <a:extLst>
                        <a:ext uri="{FF2B5EF4-FFF2-40B4-BE49-F238E27FC236}">
                          <a16:creationId xmlns:a16="http://schemas.microsoft.com/office/drawing/2014/main" id="{B29A89C3-879E-4232-A5D6-9A2039D3F8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9" name="Rechte verbindingslijn 108">
                      <a:extLst>
                        <a:ext uri="{FF2B5EF4-FFF2-40B4-BE49-F238E27FC236}">
                          <a16:creationId xmlns:a16="http://schemas.microsoft.com/office/drawing/2014/main" id="{6A64DD8B-A7D3-4F70-97B6-77965EE926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4D83CA1C-29DF-4386-83D9-CCFA7C4F24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E39E9032-B658-49A9-AAA9-1D1E4A989C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" name="Pijl: punthaak 103">
                      <a:extLst>
                        <a:ext uri="{FF2B5EF4-FFF2-40B4-BE49-F238E27FC236}">
                          <a16:creationId xmlns:a16="http://schemas.microsoft.com/office/drawing/2014/main" id="{0D8BF3DC-8C0B-4895-90E9-0131C2DB56D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D28CD6F1-BDBE-4AF3-9F5E-91E720B1C9D1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A6D78CAA-7215-41DD-AE4C-9F50D253020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A8BA9BD7-E911-4BBB-8E20-AD8509C57F3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90" name="Groep 89">
                    <a:extLst>
                      <a:ext uri="{FF2B5EF4-FFF2-40B4-BE49-F238E27FC236}">
                        <a16:creationId xmlns:a16="http://schemas.microsoft.com/office/drawing/2014/main" id="{F6F245D1-5531-44B3-BEC7-C3458303CD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94" name="Rechte verbindingslijn 93">
                      <a:extLst>
                        <a:ext uri="{FF2B5EF4-FFF2-40B4-BE49-F238E27FC236}">
                          <a16:creationId xmlns:a16="http://schemas.microsoft.com/office/drawing/2014/main" id="{D63E6E00-1303-4A8D-B69A-4D2D8E95605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5" name="Rechte verbindingslijn 94">
                      <a:extLst>
                        <a:ext uri="{FF2B5EF4-FFF2-40B4-BE49-F238E27FC236}">
                          <a16:creationId xmlns:a16="http://schemas.microsoft.com/office/drawing/2014/main" id="{0D873BAE-9DF5-4072-A51F-3E7F07F82C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6" name="Rechte verbindingslijn 95">
                      <a:extLst>
                        <a:ext uri="{FF2B5EF4-FFF2-40B4-BE49-F238E27FC236}">
                          <a16:creationId xmlns:a16="http://schemas.microsoft.com/office/drawing/2014/main" id="{E591A01A-B899-4E98-843C-750DBAB187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7" name="Rechte verbindingslijn 96">
                      <a:extLst>
                        <a:ext uri="{FF2B5EF4-FFF2-40B4-BE49-F238E27FC236}">
                          <a16:creationId xmlns:a16="http://schemas.microsoft.com/office/drawing/2014/main" id="{4B616CE6-C45F-495B-8C5F-9AE2AF9018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8" name="Rechte verbindingslijn 97">
                      <a:extLst>
                        <a:ext uri="{FF2B5EF4-FFF2-40B4-BE49-F238E27FC236}">
                          <a16:creationId xmlns:a16="http://schemas.microsoft.com/office/drawing/2014/main" id="{5911B8D2-3454-43B9-A6B8-BD4D59EAE1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91" name="Groep 90">
                    <a:extLst>
                      <a:ext uri="{FF2B5EF4-FFF2-40B4-BE49-F238E27FC236}">
                        <a16:creationId xmlns:a16="http://schemas.microsoft.com/office/drawing/2014/main" id="{5940D02E-ADA4-40D1-822F-E5BCC369ABF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2B25B7F9-836E-4297-A961-20349CC63A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Pijl: punthaak 92">
                      <a:extLst>
                        <a:ext uri="{FF2B5EF4-FFF2-40B4-BE49-F238E27FC236}">
                          <a16:creationId xmlns:a16="http://schemas.microsoft.com/office/drawing/2014/main" id="{972065D8-817F-48A8-9715-58DDCC7241D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B546D21A-0728-41CD-9B20-F36797FABB7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95FE0CE3-E988-434E-A20E-BE42DB78711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60" name="Rechte verbindingslijn 59">
              <a:extLst>
                <a:ext uri="{FF2B5EF4-FFF2-40B4-BE49-F238E27FC236}">
                  <a16:creationId xmlns:a16="http://schemas.microsoft.com/office/drawing/2014/main" id="{7C9FC1B0-59D4-4137-843D-88F86AC740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E17EA56F-21AD-438A-A6BE-54DD739C798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6D3429E0-5B1D-4581-8B34-3F3D1EB5D6B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0A6FE326-5995-435C-93C1-39C275B82104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316CA989-AD9B-4C69-B82C-ECC97BAE66DA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6FC084C9-71DB-4EA3-A377-9FF59896CAE8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11255078-7C8F-450D-8C2D-54DC973392F9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0E1FB35F-EBF2-4B5A-A535-AC8AFA233B5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4078C7F0-6B7E-40CF-A7AC-B86C85DB43E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6BB540A6-0227-4EBA-B6F9-BCBAAD2B489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8566294B-A5D3-4BE0-8406-6F2C3FF88731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E8676B9B-B314-4F3F-B40E-91A19B3002B8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04944F44-2DD4-4319-AAC2-7A85F3197973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1EED1A2D-BB08-4C78-AEB0-72D8716B06B8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1F555F4A-99B8-4691-988C-15A7E1DB6194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8F6C89D2-3FB9-4B9E-A53A-928DB0F7D7C0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33" name="GRID" hidden="1">
            <a:extLst>
              <a:ext uri="{FF2B5EF4-FFF2-40B4-BE49-F238E27FC236}">
                <a16:creationId xmlns:a16="http://schemas.microsoft.com/office/drawing/2014/main" id="{FD0BACE2-89E3-42FB-9105-813203E1D4D4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028010D0-078B-4FD5-A4E2-3CD7D248A1E2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749AD1E6-5AB7-484C-86CE-C5DE8491ACCB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2144A05C-D665-4B56-A340-55FAAD58FF17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FC2A68A1-F542-4F0E-86E2-5FA7900FD2CE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A9BFEE75-8526-42B4-8465-D2CA9F0F7F50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8684E0B-4CE3-4F23-ADF4-0CDA97C35DDB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FDBC8BE4-C873-4EC8-BC86-4AAC79D334EB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ED493D1F-5B86-43BC-A0D6-6D0A5935EA5A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6845C171-BC29-40FC-AD91-F3C87517129A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666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2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tekst 62">
            <a:extLst>
              <a:ext uri="{FF2B5EF4-FFF2-40B4-BE49-F238E27FC236}">
                <a16:creationId xmlns:a16="http://schemas.microsoft.com/office/drawing/2014/main" id="{CBA78CAC-0F5E-4B50-8F2A-3E85FAC1D8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9839" y="2874738"/>
            <a:ext cx="12380845" cy="4103911"/>
          </a:xfrm>
          <a:custGeom>
            <a:avLst/>
            <a:gdLst>
              <a:gd name="connsiteX0" fmla="*/ 0 w 12192000"/>
              <a:gd name="connsiteY0" fmla="*/ 0 h 1873250"/>
              <a:gd name="connsiteX1" fmla="*/ 12192000 w 12192000"/>
              <a:gd name="connsiteY1" fmla="*/ 0 h 1873250"/>
              <a:gd name="connsiteX2" fmla="*/ 12192000 w 12192000"/>
              <a:gd name="connsiteY2" fmla="*/ 1873250 h 1873250"/>
              <a:gd name="connsiteX3" fmla="*/ 0 w 12192000"/>
              <a:gd name="connsiteY3" fmla="*/ 1873250 h 1873250"/>
              <a:gd name="connsiteX4" fmla="*/ 0 w 12192000"/>
              <a:gd name="connsiteY4" fmla="*/ 0 h 1873250"/>
              <a:gd name="connsiteX0" fmla="*/ 0 w 12192000"/>
              <a:gd name="connsiteY0" fmla="*/ 0 h 1873250"/>
              <a:gd name="connsiteX1" fmla="*/ 12178145 w 12192000"/>
              <a:gd name="connsiteY1" fmla="*/ 1274618 h 1873250"/>
              <a:gd name="connsiteX2" fmla="*/ 12192000 w 12192000"/>
              <a:gd name="connsiteY2" fmla="*/ 1873250 h 1873250"/>
              <a:gd name="connsiteX3" fmla="*/ 0 w 12192000"/>
              <a:gd name="connsiteY3" fmla="*/ 1873250 h 1873250"/>
              <a:gd name="connsiteX4" fmla="*/ 0 w 12192000"/>
              <a:gd name="connsiteY4" fmla="*/ 0 h 1873250"/>
              <a:gd name="connsiteX0" fmla="*/ 0 w 12192000"/>
              <a:gd name="connsiteY0" fmla="*/ 0 h 1895484"/>
              <a:gd name="connsiteX1" fmla="*/ 12178145 w 12192000"/>
              <a:gd name="connsiteY1" fmla="*/ 1274618 h 1895484"/>
              <a:gd name="connsiteX2" fmla="*/ 12192000 w 12192000"/>
              <a:gd name="connsiteY2" fmla="*/ 1873250 h 1895484"/>
              <a:gd name="connsiteX3" fmla="*/ 9449629 w 12192000"/>
              <a:gd name="connsiteY3" fmla="*/ 1895484 h 1895484"/>
              <a:gd name="connsiteX4" fmla="*/ 0 w 12192000"/>
              <a:gd name="connsiteY4" fmla="*/ 0 h 1895484"/>
              <a:gd name="connsiteX0" fmla="*/ 0 w 2764605"/>
              <a:gd name="connsiteY0" fmla="*/ 0 h 917169"/>
              <a:gd name="connsiteX1" fmla="*/ 2750750 w 2764605"/>
              <a:gd name="connsiteY1" fmla="*/ 296303 h 917169"/>
              <a:gd name="connsiteX2" fmla="*/ 2764605 w 2764605"/>
              <a:gd name="connsiteY2" fmla="*/ 894935 h 917169"/>
              <a:gd name="connsiteX3" fmla="*/ 22234 w 2764605"/>
              <a:gd name="connsiteY3" fmla="*/ 917169 h 917169"/>
              <a:gd name="connsiteX4" fmla="*/ 0 w 2764605"/>
              <a:gd name="connsiteY4" fmla="*/ 0 h 917169"/>
              <a:gd name="connsiteX0" fmla="*/ 50822 w 2742371"/>
              <a:gd name="connsiteY0" fmla="*/ 0 h 920345"/>
              <a:gd name="connsiteX1" fmla="*/ 2728516 w 2742371"/>
              <a:gd name="connsiteY1" fmla="*/ 299479 h 920345"/>
              <a:gd name="connsiteX2" fmla="*/ 2742371 w 2742371"/>
              <a:gd name="connsiteY2" fmla="*/ 898111 h 920345"/>
              <a:gd name="connsiteX3" fmla="*/ 0 w 2742371"/>
              <a:gd name="connsiteY3" fmla="*/ 920345 h 920345"/>
              <a:gd name="connsiteX4" fmla="*/ 50822 w 2742371"/>
              <a:gd name="connsiteY4" fmla="*/ 0 h 920345"/>
              <a:gd name="connsiteX0" fmla="*/ 6353 w 2697902"/>
              <a:gd name="connsiteY0" fmla="*/ 0 h 920345"/>
              <a:gd name="connsiteX1" fmla="*/ 2684047 w 2697902"/>
              <a:gd name="connsiteY1" fmla="*/ 299479 h 920345"/>
              <a:gd name="connsiteX2" fmla="*/ 2697902 w 2697902"/>
              <a:gd name="connsiteY2" fmla="*/ 898111 h 920345"/>
              <a:gd name="connsiteX3" fmla="*/ 0 w 2697902"/>
              <a:gd name="connsiteY3" fmla="*/ 920345 h 920345"/>
              <a:gd name="connsiteX4" fmla="*/ 6353 w 2697902"/>
              <a:gd name="connsiteY4" fmla="*/ 0 h 920345"/>
              <a:gd name="connsiteX0" fmla="*/ 157 w 2691706"/>
              <a:gd name="connsiteY0" fmla="*/ 0 h 913992"/>
              <a:gd name="connsiteX1" fmla="*/ 2677851 w 2691706"/>
              <a:gd name="connsiteY1" fmla="*/ 299479 h 913992"/>
              <a:gd name="connsiteX2" fmla="*/ 2691706 w 2691706"/>
              <a:gd name="connsiteY2" fmla="*/ 898111 h 913992"/>
              <a:gd name="connsiteX3" fmla="*/ 16038 w 2691706"/>
              <a:gd name="connsiteY3" fmla="*/ 913992 h 913992"/>
              <a:gd name="connsiteX4" fmla="*/ 157 w 2691706"/>
              <a:gd name="connsiteY4" fmla="*/ 0 h 913992"/>
              <a:gd name="connsiteX0" fmla="*/ 6353 w 2697902"/>
              <a:gd name="connsiteY0" fmla="*/ 0 h 898111"/>
              <a:gd name="connsiteX1" fmla="*/ 2684047 w 2697902"/>
              <a:gd name="connsiteY1" fmla="*/ 299479 h 898111"/>
              <a:gd name="connsiteX2" fmla="*/ 2697902 w 2697902"/>
              <a:gd name="connsiteY2" fmla="*/ 898111 h 898111"/>
              <a:gd name="connsiteX3" fmla="*/ 0 w 2697902"/>
              <a:gd name="connsiteY3" fmla="*/ 879052 h 898111"/>
              <a:gd name="connsiteX4" fmla="*/ 6353 w 2697902"/>
              <a:gd name="connsiteY4" fmla="*/ 0 h 898111"/>
              <a:gd name="connsiteX0" fmla="*/ 6353 w 2697902"/>
              <a:gd name="connsiteY0" fmla="*/ 0 h 898111"/>
              <a:gd name="connsiteX1" fmla="*/ 2684047 w 2697902"/>
              <a:gd name="connsiteY1" fmla="*/ 299479 h 898111"/>
              <a:gd name="connsiteX2" fmla="*/ 2697902 w 2697902"/>
              <a:gd name="connsiteY2" fmla="*/ 898111 h 898111"/>
              <a:gd name="connsiteX3" fmla="*/ 0 w 2697902"/>
              <a:gd name="connsiteY3" fmla="*/ 891757 h 898111"/>
              <a:gd name="connsiteX4" fmla="*/ 6353 w 2697902"/>
              <a:gd name="connsiteY4" fmla="*/ 0 h 898111"/>
              <a:gd name="connsiteX0" fmla="*/ 6353 w 2709458"/>
              <a:gd name="connsiteY0" fmla="*/ 0 h 898111"/>
              <a:gd name="connsiteX1" fmla="*/ 2709458 w 2709458"/>
              <a:gd name="connsiteY1" fmla="*/ 299479 h 898111"/>
              <a:gd name="connsiteX2" fmla="*/ 2697902 w 2709458"/>
              <a:gd name="connsiteY2" fmla="*/ 898111 h 898111"/>
              <a:gd name="connsiteX3" fmla="*/ 0 w 2709458"/>
              <a:gd name="connsiteY3" fmla="*/ 891757 h 898111"/>
              <a:gd name="connsiteX4" fmla="*/ 6353 w 2709458"/>
              <a:gd name="connsiteY4" fmla="*/ 0 h 8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458" h="898111">
                <a:moveTo>
                  <a:pt x="6353" y="0"/>
                </a:moveTo>
                <a:lnTo>
                  <a:pt x="2709458" y="299479"/>
                </a:lnTo>
                <a:lnTo>
                  <a:pt x="2697902" y="898111"/>
                </a:lnTo>
                <a:lnTo>
                  <a:pt x="0" y="891757"/>
                </a:lnTo>
                <a:cubicBezTo>
                  <a:pt x="2118" y="584975"/>
                  <a:pt x="4235" y="306782"/>
                  <a:pt x="635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66454"/>
            <a:ext cx="3140325" cy="216909"/>
          </a:xfrm>
          <a:prstGeom prst="rect">
            <a:avLst/>
          </a:prstGeom>
        </p:spPr>
        <p:txBody>
          <a:bodyPr/>
          <a:lstStyle/>
          <a:p>
            <a:fld id="{D29EC70F-9297-4FF5-9ED6-FC8BC03E69A4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032564" y="-885712"/>
            <a:ext cx="21269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MOCK-UP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FB19742D-1127-42D2-8C7C-CEF8B5252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81" name="Tijdelijke aanduiding voor tekst 2">
            <a:extLst>
              <a:ext uri="{FF2B5EF4-FFF2-40B4-BE49-F238E27FC236}">
                <a16:creationId xmlns:a16="http://schemas.microsoft.com/office/drawing/2014/main" id="{C23288B2-8363-40D8-AC61-FCA9219F5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5577" y="1108427"/>
            <a:ext cx="8982000" cy="499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79" name="Tijdelijke aanduiding voor tekst 87">
            <a:extLst>
              <a:ext uri="{FF2B5EF4-FFF2-40B4-BE49-F238E27FC236}">
                <a16:creationId xmlns:a16="http://schemas.microsoft.com/office/drawing/2014/main" id="{4BEEFF21-287A-4B77-BAF2-E4B6383D0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90" name="Tijdelijke aanduiding voor afbeelding 12">
            <a:extLst>
              <a:ext uri="{FF2B5EF4-FFF2-40B4-BE49-F238E27FC236}">
                <a16:creationId xmlns:a16="http://schemas.microsoft.com/office/drawing/2014/main" id="{96ABA8C2-C751-4B82-8631-EF21A0EA0F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9439" y="1508028"/>
            <a:ext cx="5918836" cy="3886527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grpSp>
        <p:nvGrpSpPr>
          <p:cNvPr id="232" name="GRID" hidden="1">
            <a:extLst>
              <a:ext uri="{FF2B5EF4-FFF2-40B4-BE49-F238E27FC236}">
                <a16:creationId xmlns:a16="http://schemas.microsoft.com/office/drawing/2014/main" id="{2DAFC44D-28F8-4816-BE4D-E2660C27366D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7AE7F0A5-8D7D-41A7-8C04-5D10253D6B24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B7F17072-0A12-4721-B551-C2B83B6D15B3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E6C7E53E-D8A1-4EAA-882E-9101883E7164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02ADBE98-3327-4566-8593-F9B9BD253250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E4DA3CE3-A84A-4F29-934C-70D445072FBB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D04B5C8A-49DF-47C9-B88C-99D6CE42C623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1CBBFC72-8D30-4566-86D2-6F755DBE1F32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E600108D-9FD0-4907-80E5-E88E3295468D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1" name="Rechthoek 240">
              <a:extLst>
                <a:ext uri="{FF2B5EF4-FFF2-40B4-BE49-F238E27FC236}">
                  <a16:creationId xmlns:a16="http://schemas.microsoft.com/office/drawing/2014/main" id="{C5207F4C-9D4B-4C39-9357-EB0CE0C9A0B5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949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 + 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tekst 62">
            <a:extLst>
              <a:ext uri="{FF2B5EF4-FFF2-40B4-BE49-F238E27FC236}">
                <a16:creationId xmlns:a16="http://schemas.microsoft.com/office/drawing/2014/main" id="{CBA78CAC-0F5E-4B50-8F2A-3E85FAC1D8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9839" y="2874738"/>
            <a:ext cx="12380845" cy="4103911"/>
          </a:xfrm>
          <a:custGeom>
            <a:avLst/>
            <a:gdLst>
              <a:gd name="connsiteX0" fmla="*/ 0 w 12192000"/>
              <a:gd name="connsiteY0" fmla="*/ 0 h 1873250"/>
              <a:gd name="connsiteX1" fmla="*/ 12192000 w 12192000"/>
              <a:gd name="connsiteY1" fmla="*/ 0 h 1873250"/>
              <a:gd name="connsiteX2" fmla="*/ 12192000 w 12192000"/>
              <a:gd name="connsiteY2" fmla="*/ 1873250 h 1873250"/>
              <a:gd name="connsiteX3" fmla="*/ 0 w 12192000"/>
              <a:gd name="connsiteY3" fmla="*/ 1873250 h 1873250"/>
              <a:gd name="connsiteX4" fmla="*/ 0 w 12192000"/>
              <a:gd name="connsiteY4" fmla="*/ 0 h 1873250"/>
              <a:gd name="connsiteX0" fmla="*/ 0 w 12192000"/>
              <a:gd name="connsiteY0" fmla="*/ 0 h 1873250"/>
              <a:gd name="connsiteX1" fmla="*/ 12178145 w 12192000"/>
              <a:gd name="connsiteY1" fmla="*/ 1274618 h 1873250"/>
              <a:gd name="connsiteX2" fmla="*/ 12192000 w 12192000"/>
              <a:gd name="connsiteY2" fmla="*/ 1873250 h 1873250"/>
              <a:gd name="connsiteX3" fmla="*/ 0 w 12192000"/>
              <a:gd name="connsiteY3" fmla="*/ 1873250 h 1873250"/>
              <a:gd name="connsiteX4" fmla="*/ 0 w 12192000"/>
              <a:gd name="connsiteY4" fmla="*/ 0 h 1873250"/>
              <a:gd name="connsiteX0" fmla="*/ 0 w 12192000"/>
              <a:gd name="connsiteY0" fmla="*/ 0 h 1895484"/>
              <a:gd name="connsiteX1" fmla="*/ 12178145 w 12192000"/>
              <a:gd name="connsiteY1" fmla="*/ 1274618 h 1895484"/>
              <a:gd name="connsiteX2" fmla="*/ 12192000 w 12192000"/>
              <a:gd name="connsiteY2" fmla="*/ 1873250 h 1895484"/>
              <a:gd name="connsiteX3" fmla="*/ 9449629 w 12192000"/>
              <a:gd name="connsiteY3" fmla="*/ 1895484 h 1895484"/>
              <a:gd name="connsiteX4" fmla="*/ 0 w 12192000"/>
              <a:gd name="connsiteY4" fmla="*/ 0 h 1895484"/>
              <a:gd name="connsiteX0" fmla="*/ 0 w 2764605"/>
              <a:gd name="connsiteY0" fmla="*/ 0 h 917169"/>
              <a:gd name="connsiteX1" fmla="*/ 2750750 w 2764605"/>
              <a:gd name="connsiteY1" fmla="*/ 296303 h 917169"/>
              <a:gd name="connsiteX2" fmla="*/ 2764605 w 2764605"/>
              <a:gd name="connsiteY2" fmla="*/ 894935 h 917169"/>
              <a:gd name="connsiteX3" fmla="*/ 22234 w 2764605"/>
              <a:gd name="connsiteY3" fmla="*/ 917169 h 917169"/>
              <a:gd name="connsiteX4" fmla="*/ 0 w 2764605"/>
              <a:gd name="connsiteY4" fmla="*/ 0 h 917169"/>
              <a:gd name="connsiteX0" fmla="*/ 50822 w 2742371"/>
              <a:gd name="connsiteY0" fmla="*/ 0 h 920345"/>
              <a:gd name="connsiteX1" fmla="*/ 2728516 w 2742371"/>
              <a:gd name="connsiteY1" fmla="*/ 299479 h 920345"/>
              <a:gd name="connsiteX2" fmla="*/ 2742371 w 2742371"/>
              <a:gd name="connsiteY2" fmla="*/ 898111 h 920345"/>
              <a:gd name="connsiteX3" fmla="*/ 0 w 2742371"/>
              <a:gd name="connsiteY3" fmla="*/ 920345 h 920345"/>
              <a:gd name="connsiteX4" fmla="*/ 50822 w 2742371"/>
              <a:gd name="connsiteY4" fmla="*/ 0 h 920345"/>
              <a:gd name="connsiteX0" fmla="*/ 6353 w 2697902"/>
              <a:gd name="connsiteY0" fmla="*/ 0 h 920345"/>
              <a:gd name="connsiteX1" fmla="*/ 2684047 w 2697902"/>
              <a:gd name="connsiteY1" fmla="*/ 299479 h 920345"/>
              <a:gd name="connsiteX2" fmla="*/ 2697902 w 2697902"/>
              <a:gd name="connsiteY2" fmla="*/ 898111 h 920345"/>
              <a:gd name="connsiteX3" fmla="*/ 0 w 2697902"/>
              <a:gd name="connsiteY3" fmla="*/ 920345 h 920345"/>
              <a:gd name="connsiteX4" fmla="*/ 6353 w 2697902"/>
              <a:gd name="connsiteY4" fmla="*/ 0 h 920345"/>
              <a:gd name="connsiteX0" fmla="*/ 157 w 2691706"/>
              <a:gd name="connsiteY0" fmla="*/ 0 h 913992"/>
              <a:gd name="connsiteX1" fmla="*/ 2677851 w 2691706"/>
              <a:gd name="connsiteY1" fmla="*/ 299479 h 913992"/>
              <a:gd name="connsiteX2" fmla="*/ 2691706 w 2691706"/>
              <a:gd name="connsiteY2" fmla="*/ 898111 h 913992"/>
              <a:gd name="connsiteX3" fmla="*/ 16038 w 2691706"/>
              <a:gd name="connsiteY3" fmla="*/ 913992 h 913992"/>
              <a:gd name="connsiteX4" fmla="*/ 157 w 2691706"/>
              <a:gd name="connsiteY4" fmla="*/ 0 h 913992"/>
              <a:gd name="connsiteX0" fmla="*/ 6353 w 2697902"/>
              <a:gd name="connsiteY0" fmla="*/ 0 h 898111"/>
              <a:gd name="connsiteX1" fmla="*/ 2684047 w 2697902"/>
              <a:gd name="connsiteY1" fmla="*/ 299479 h 898111"/>
              <a:gd name="connsiteX2" fmla="*/ 2697902 w 2697902"/>
              <a:gd name="connsiteY2" fmla="*/ 898111 h 898111"/>
              <a:gd name="connsiteX3" fmla="*/ 0 w 2697902"/>
              <a:gd name="connsiteY3" fmla="*/ 879052 h 898111"/>
              <a:gd name="connsiteX4" fmla="*/ 6353 w 2697902"/>
              <a:gd name="connsiteY4" fmla="*/ 0 h 898111"/>
              <a:gd name="connsiteX0" fmla="*/ 6353 w 2697902"/>
              <a:gd name="connsiteY0" fmla="*/ 0 h 898111"/>
              <a:gd name="connsiteX1" fmla="*/ 2684047 w 2697902"/>
              <a:gd name="connsiteY1" fmla="*/ 299479 h 898111"/>
              <a:gd name="connsiteX2" fmla="*/ 2697902 w 2697902"/>
              <a:gd name="connsiteY2" fmla="*/ 898111 h 898111"/>
              <a:gd name="connsiteX3" fmla="*/ 0 w 2697902"/>
              <a:gd name="connsiteY3" fmla="*/ 891757 h 898111"/>
              <a:gd name="connsiteX4" fmla="*/ 6353 w 2697902"/>
              <a:gd name="connsiteY4" fmla="*/ 0 h 898111"/>
              <a:gd name="connsiteX0" fmla="*/ 6353 w 2709458"/>
              <a:gd name="connsiteY0" fmla="*/ 0 h 898111"/>
              <a:gd name="connsiteX1" fmla="*/ 2709458 w 2709458"/>
              <a:gd name="connsiteY1" fmla="*/ 299479 h 898111"/>
              <a:gd name="connsiteX2" fmla="*/ 2697902 w 2709458"/>
              <a:gd name="connsiteY2" fmla="*/ 898111 h 898111"/>
              <a:gd name="connsiteX3" fmla="*/ 0 w 2709458"/>
              <a:gd name="connsiteY3" fmla="*/ 891757 h 898111"/>
              <a:gd name="connsiteX4" fmla="*/ 6353 w 2709458"/>
              <a:gd name="connsiteY4" fmla="*/ 0 h 8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458" h="898111">
                <a:moveTo>
                  <a:pt x="6353" y="0"/>
                </a:moveTo>
                <a:lnTo>
                  <a:pt x="2709458" y="299479"/>
                </a:lnTo>
                <a:lnTo>
                  <a:pt x="2697902" y="898111"/>
                </a:lnTo>
                <a:lnTo>
                  <a:pt x="0" y="891757"/>
                </a:lnTo>
                <a:cubicBezTo>
                  <a:pt x="2118" y="584975"/>
                  <a:pt x="4235" y="306782"/>
                  <a:pt x="6353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66454"/>
            <a:ext cx="3140325" cy="216909"/>
          </a:xfrm>
          <a:prstGeom prst="rect">
            <a:avLst/>
          </a:prstGeom>
        </p:spPr>
        <p:txBody>
          <a:bodyPr/>
          <a:lstStyle/>
          <a:p>
            <a:fld id="{938BC2B1-1B03-47D5-A620-08188E1E70FE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97891" y="-885712"/>
            <a:ext cx="279625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MOCK-UP + TEKST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FB19742D-1127-42D2-8C7C-CEF8B5252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81" name="Tijdelijke aanduiding voor tekst 2">
            <a:extLst>
              <a:ext uri="{FF2B5EF4-FFF2-40B4-BE49-F238E27FC236}">
                <a16:creationId xmlns:a16="http://schemas.microsoft.com/office/drawing/2014/main" id="{C23288B2-8363-40D8-AC61-FCA9219F5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1889" y="1096997"/>
            <a:ext cx="8982000" cy="4996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79" name="Tijdelijke aanduiding voor tekst 87">
            <a:extLst>
              <a:ext uri="{FF2B5EF4-FFF2-40B4-BE49-F238E27FC236}">
                <a16:creationId xmlns:a16="http://schemas.microsoft.com/office/drawing/2014/main" id="{4BEEFF21-287A-4B77-BAF2-E4B6383D0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90" name="Tijdelijke aanduiding voor afbeelding 12">
            <a:extLst>
              <a:ext uri="{FF2B5EF4-FFF2-40B4-BE49-F238E27FC236}">
                <a16:creationId xmlns:a16="http://schemas.microsoft.com/office/drawing/2014/main" id="{96ABA8C2-C751-4B82-8631-EF21A0EA0F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5751" y="1496598"/>
            <a:ext cx="5918836" cy="3886527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132C0759-74F7-4295-9C21-E72A4892FED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1184"/>
            <a:ext cx="2874693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grpSp>
        <p:nvGrpSpPr>
          <p:cNvPr id="152" name="Groep 151">
            <a:extLst>
              <a:ext uri="{FF2B5EF4-FFF2-40B4-BE49-F238E27FC236}">
                <a16:creationId xmlns:a16="http://schemas.microsoft.com/office/drawing/2014/main" id="{F681605C-4334-4C66-94B0-2AF391833582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6CEF3ADF-416F-4B5C-85AA-29D6ADACC13C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1364F9C4-EBA2-4D9C-95E7-D8F37494F8D7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27" name="Rechte verbindingslijn 226">
                <a:extLst>
                  <a:ext uri="{FF2B5EF4-FFF2-40B4-BE49-F238E27FC236}">
                    <a16:creationId xmlns:a16="http://schemas.microsoft.com/office/drawing/2014/main" id="{B95F2C90-C214-4D99-91AC-D5DA458CA9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28" name="Meer informatie">
                <a:extLst>
                  <a:ext uri="{FF2B5EF4-FFF2-40B4-BE49-F238E27FC236}">
                    <a16:creationId xmlns:a16="http://schemas.microsoft.com/office/drawing/2014/main" id="{337262D4-6989-40B2-BAC2-CBCECA6E82F6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29" name="Freeform 101">
                  <a:extLst>
                    <a:ext uri="{FF2B5EF4-FFF2-40B4-BE49-F238E27FC236}">
                      <a16:creationId xmlns:a16="http://schemas.microsoft.com/office/drawing/2014/main" id="{30C62F70-0474-43A1-8700-00A39811DA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014D6120-A5E9-44D7-AFC5-43E25A5A5330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31" name="Rechte verbindingslijn 230">
                  <a:extLst>
                    <a:ext uri="{FF2B5EF4-FFF2-40B4-BE49-F238E27FC236}">
                      <a16:creationId xmlns:a16="http://schemas.microsoft.com/office/drawing/2014/main" id="{DE37F5F2-2889-4F9F-8F28-1B97D4C1C4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BCA1043-E308-47FF-856D-D6A03107CA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B97D8175-1D92-4A51-8940-6E381F8682D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1C7538A-D486-4346-AC97-C10206222C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8" name="Groep 157">
              <a:extLst>
                <a:ext uri="{FF2B5EF4-FFF2-40B4-BE49-F238E27FC236}">
                  <a16:creationId xmlns:a16="http://schemas.microsoft.com/office/drawing/2014/main" id="{9E604FFC-B18A-46A2-8EFF-C5109520A7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03DC1B55-A29C-4E46-854E-E7B592D0FF5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443018F3-5A96-4460-937D-F35A99375D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4E45FBCE-D5BB-42AC-8F3D-15E2E0440F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4DD1BAE5-2DF5-4D4D-9ACD-483D914CA3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F23B4EBF-A74C-46C9-AC73-8879CB0EAF16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4057108F-601E-4176-BABD-F928A4216EB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CA0B7AC8-7645-45AB-B5C4-31FEE80F9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820DBA69-C045-4256-A2D0-1DADCFE2F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B9216B87-08A3-4F5B-889F-B0EEF3F3BD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3B9A9419-282A-4AB2-B90B-DE1A39904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ECF186A1-DBAB-4004-B08E-AA4A64FF5B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9DEFF029-A1C8-49C9-836A-3BBC4334675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219">
                    <a:extLst>
                      <a:ext uri="{FF2B5EF4-FFF2-40B4-BE49-F238E27FC236}">
                        <a16:creationId xmlns:a16="http://schemas.microsoft.com/office/drawing/2014/main" id="{C43DC39D-146E-4C1D-9FBB-5E473EA22D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220">
                    <a:extLst>
                      <a:ext uri="{FF2B5EF4-FFF2-40B4-BE49-F238E27FC236}">
                        <a16:creationId xmlns:a16="http://schemas.microsoft.com/office/drawing/2014/main" id="{EE7CD321-ACB6-4991-81A7-08C1B141521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66287BA5-7560-432F-B6F2-4D284389767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109A6B49-B9FE-4A16-A2C9-C9CE0D733D7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8574A28F-E7AA-4111-93F2-F3BEA07AB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DA9BC863-A432-4917-ADAE-6B7E5857A8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1271B4D9-FC1D-4563-BB37-666940BBCD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9B22178F-AD4A-49F5-9545-080DFA6F39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89808FD7-DEA2-477A-9590-DC7C780E7B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81062368-650F-4EAE-B0A7-4030A9AA698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40FFEABC-E858-4604-A594-4E5DCE7BA0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2" name="Pijl: punthaak 211">
                    <a:extLst>
                      <a:ext uri="{FF2B5EF4-FFF2-40B4-BE49-F238E27FC236}">
                        <a16:creationId xmlns:a16="http://schemas.microsoft.com/office/drawing/2014/main" id="{50DAA493-F5F0-4A7C-9B25-FBB0D7B7CD0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25E69C68-744F-45E0-B438-BF2893224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C7A47539-3240-4FC3-A27E-D5CA2ABAD5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FEAE56A5-FF75-4B3B-B554-EF10572C9F3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370645D0-8B22-48D5-B906-AB1F28C7F9D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20D751C-2F2F-49C5-97E6-2F01BD88F73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544DA38A-D4F7-4EC5-A3B2-833F5094F2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428D1604-D9F2-43F7-A6E4-E417F150114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DBB55B4-1D75-44FE-B370-736CBE34167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9414AE3A-426B-4E06-BB25-B9EB83A83D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73587C40-42E2-4AA1-8356-93F3FD5C9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4784A873-FFB2-440C-A6D4-253D340C4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1" name="Groep 200">
                    <a:extLst>
                      <a:ext uri="{FF2B5EF4-FFF2-40B4-BE49-F238E27FC236}">
                        <a16:creationId xmlns:a16="http://schemas.microsoft.com/office/drawing/2014/main" id="{7C2D24C3-E1F0-4EC2-8646-9D8503BF9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2" name="Rechthoek 201">
                      <a:extLst>
                        <a:ext uri="{FF2B5EF4-FFF2-40B4-BE49-F238E27FC236}">
                          <a16:creationId xmlns:a16="http://schemas.microsoft.com/office/drawing/2014/main" id="{D649D500-6AD3-4F99-ABBA-717296DDD7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3" name="Pijl: punthaak 202">
                      <a:extLst>
                        <a:ext uri="{FF2B5EF4-FFF2-40B4-BE49-F238E27FC236}">
                          <a16:creationId xmlns:a16="http://schemas.microsoft.com/office/drawing/2014/main" id="{D1D77017-7DEE-4420-B7D3-3B0ED266A66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A2BA0A7E-D234-4223-B9A3-DB6C8A3E6E2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6DCA5BFB-824F-44E7-90CA-03D3CD1B92B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8" name="Groep 187">
                  <a:extLst>
                    <a:ext uri="{FF2B5EF4-FFF2-40B4-BE49-F238E27FC236}">
                      <a16:creationId xmlns:a16="http://schemas.microsoft.com/office/drawing/2014/main" id="{03B6739A-6DB4-40E8-BD13-785B65F1E0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9" name="Groep 188">
                    <a:extLst>
                      <a:ext uri="{FF2B5EF4-FFF2-40B4-BE49-F238E27FC236}">
                        <a16:creationId xmlns:a16="http://schemas.microsoft.com/office/drawing/2014/main" id="{B6BE31F2-CB86-4A62-A132-84CFA262569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2C4E4AEB-B6E9-4E2A-A672-69EAB36E12D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7304B4B4-34C4-4058-A90E-D478F1A7097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D1834610-61F2-4B06-A246-8E1BE47399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8D43564-9C47-4E6F-80FD-95C56A6135A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37062354-BB1A-4967-84B3-6F5F49F34A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0" name="Groep 189">
                    <a:extLst>
                      <a:ext uri="{FF2B5EF4-FFF2-40B4-BE49-F238E27FC236}">
                        <a16:creationId xmlns:a16="http://schemas.microsoft.com/office/drawing/2014/main" id="{CCB399EF-2EC3-4DCE-A48A-2DCE12662DA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D5D0258-C6E6-44D6-A2E2-D634721C315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2" name="Pijl: punthaak 191">
                      <a:extLst>
                        <a:ext uri="{FF2B5EF4-FFF2-40B4-BE49-F238E27FC236}">
                          <a16:creationId xmlns:a16="http://schemas.microsoft.com/office/drawing/2014/main" id="{4A4889C9-5CE4-4CFE-92BB-69EF221D0C4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8224CC4C-8BFF-433C-9D87-0EABEBBC0D8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588E1505-C919-459E-9432-AD22B20D4EF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67FF17BB-0230-4EE5-92FA-57DDE85851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7797F8-77E9-4CA2-A66F-7A3E2AD0D5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A5F4F1C4-1049-49C2-BC16-E050DC73DF7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D38FEED-8BA9-479E-B442-0614CA59619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9502A19F-AABE-412E-9408-3873767AE8E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3D0BEE17-6074-4542-A386-2158064148D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7D6FDFC8-B24F-4467-B138-0B1E11FE9719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534986A3-7FF3-4DAF-9E3C-0DD233ECB6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FDCEE025-BCBB-4475-B858-98142C741AC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1A9E4C33-508F-4A78-A5C4-7231231BC2F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39FF1828-EB4E-44E8-B0B8-974E9683AC4E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024689DB-8B2B-4C28-8411-80EB6544AD72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F257041D-0984-4D9F-981F-B165B87FA7D8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7511F4CE-E950-4050-B007-9D8014B52595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61CD4057-A4E2-49A3-B52A-496EA453760E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8AB865E-98FB-4E2B-A20F-95875DE6D9FF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232" name="GRID" hidden="1">
            <a:extLst>
              <a:ext uri="{FF2B5EF4-FFF2-40B4-BE49-F238E27FC236}">
                <a16:creationId xmlns:a16="http://schemas.microsoft.com/office/drawing/2014/main" id="{949BE264-0B54-43CD-87C9-19A2C61B5A5D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BCED439C-BF3E-4730-B1C7-0143EA8972A3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1476FB96-0883-4606-BAA4-3B42150165CE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8644A7FA-D994-41BA-8515-D4A79F28E512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5837FC4D-3062-4586-8A6B-D181D79197FD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8B631D72-A5DD-4362-B64B-360C5FA3ADEE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22466D50-F5F6-4B35-8766-4D43286D5143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500E2447-2167-4A24-A4CF-7BECEA7890DA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F171A57C-79F1-42D4-8079-168FA3EA9C2B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1" name="Rechthoek 240">
              <a:extLst>
                <a:ext uri="{FF2B5EF4-FFF2-40B4-BE49-F238E27FC236}">
                  <a16:creationId xmlns:a16="http://schemas.microsoft.com/office/drawing/2014/main" id="{C14BEEF4-9ADA-4306-8724-4EC8901A507F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382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tekst 159">
            <a:extLst>
              <a:ext uri="{FF2B5EF4-FFF2-40B4-BE49-F238E27FC236}">
                <a16:creationId xmlns:a16="http://schemas.microsoft.com/office/drawing/2014/main" id="{A6D51C13-4044-4F53-97C0-3A61BD71E9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 flipH="1">
            <a:off x="-2923" y="-1"/>
            <a:ext cx="12194920" cy="1168910"/>
          </a:xfrm>
          <a:custGeom>
            <a:avLst/>
            <a:gdLst>
              <a:gd name="connsiteX0" fmla="*/ 0 w 12194920"/>
              <a:gd name="connsiteY0" fmla="*/ 1168910 h 1168910"/>
              <a:gd name="connsiteX1" fmla="*/ 12194920 w 12194920"/>
              <a:gd name="connsiteY1" fmla="*/ 1168910 h 1168910"/>
              <a:gd name="connsiteX2" fmla="*/ 12194920 w 12194920"/>
              <a:gd name="connsiteY2" fmla="*/ 706168 h 1168910"/>
              <a:gd name="connsiteX3" fmla="*/ 0 w 12194920"/>
              <a:gd name="connsiteY3" fmla="*/ 0 h 11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920" h="1168910">
                <a:moveTo>
                  <a:pt x="0" y="1168910"/>
                </a:moveTo>
                <a:lnTo>
                  <a:pt x="12194920" y="1168910"/>
                </a:lnTo>
                <a:lnTo>
                  <a:pt x="12194920" y="706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1100"/>
            <a:ext cx="5424706" cy="475324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79353"/>
            <a:ext cx="3140325" cy="216909"/>
          </a:xfrm>
          <a:prstGeom prst="rect">
            <a:avLst/>
          </a:prstGeom>
        </p:spPr>
        <p:txBody>
          <a:bodyPr/>
          <a:lstStyle/>
          <a:p>
            <a:fld id="{FF1DC7A3-F4BF-47FD-8018-1EAE4C20EADA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530247" y="-885712"/>
            <a:ext cx="313153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GRAFIEK (50%/ 50%)</a:t>
            </a:r>
          </a:p>
        </p:txBody>
      </p:sp>
      <p:grpSp>
        <p:nvGrpSpPr>
          <p:cNvPr id="9" name="Instructie" hidden="1">
            <a:extLst>
              <a:ext uri="{FF2B5EF4-FFF2-40B4-BE49-F238E27FC236}">
                <a16:creationId xmlns:a16="http://schemas.microsoft.com/office/drawing/2014/main" id="{E643E91D-8ED9-4440-9B6A-3FE2A1201AD1}"/>
              </a:ext>
            </a:extLst>
          </p:cNvPr>
          <p:cNvGrpSpPr/>
          <p:nvPr userDrawn="1"/>
        </p:nvGrpSpPr>
        <p:grpSpPr>
          <a:xfrm>
            <a:off x="-3437547" y="1434"/>
            <a:ext cx="3201327" cy="4549205"/>
            <a:chOff x="-3437547" y="1434"/>
            <a:chExt cx="3201327" cy="4549205"/>
          </a:xfrm>
        </p:grpSpPr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AFC8D90A-4AD6-4632-B75D-12F5D85362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3631770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7958B13-C558-4106-9012-73511852AE4B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" name="Meer informatie">
              <a:extLst>
                <a:ext uri="{FF2B5EF4-FFF2-40B4-BE49-F238E27FC236}">
                  <a16:creationId xmlns:a16="http://schemas.microsoft.com/office/drawing/2014/main" id="{EB55BA6C-199C-423A-A551-93A72394D03A}"/>
                </a:ext>
              </a:extLst>
            </p:cNvPr>
            <p:cNvGrpSpPr/>
            <p:nvPr userDrawn="1"/>
          </p:nvGrpSpPr>
          <p:grpSpPr>
            <a:xfrm>
              <a:off x="-3421298" y="3754977"/>
              <a:ext cx="3178515" cy="795662"/>
              <a:chOff x="-3741486" y="1935764"/>
              <a:chExt cx="3178515" cy="795662"/>
            </a:xfrm>
          </p:grpSpPr>
          <p:sp>
            <p:nvSpPr>
              <p:cNvPr id="79" name="Freeform 101">
                <a:extLst>
                  <a:ext uri="{FF2B5EF4-FFF2-40B4-BE49-F238E27FC236}">
                    <a16:creationId xmlns:a16="http://schemas.microsoft.com/office/drawing/2014/main" id="{6507029B-9029-4671-8D71-AAC371D30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193576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CFC2C47E-192B-4A3A-AD1D-2B9218A7BBF3}"/>
                  </a:ext>
                </a:extLst>
              </p:cNvPr>
              <p:cNvSpPr/>
              <p:nvPr userDrawn="1"/>
            </p:nvSpPr>
            <p:spPr>
              <a:xfrm>
                <a:off x="-3380966" y="200779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1" name="Rechte verbindingslijn 80">
                <a:extLst>
                  <a:ext uri="{FF2B5EF4-FFF2-40B4-BE49-F238E27FC236}">
                    <a16:creationId xmlns:a16="http://schemas.microsoft.com/office/drawing/2014/main" id="{8DBB99E7-9708-43C0-88D9-57F23A0F8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2731426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F0AEFE-D40B-4E5A-A496-FC4B3DA8A0E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E05986F-381F-4481-BBE5-06621B59DDC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3B50831-14DA-43E5-B399-8FEA1289D8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48AF8798-AEC4-41C4-A71E-597582B4DB8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9FA4F5CD-52AB-4776-BD99-87E9A45C02C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9FA5E8-B40D-442D-954C-98248AF52C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2219A9E6-57B9-4722-BCB3-8743D90551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5E53CD2-FB57-457F-898B-223839B4886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C5F28C0D-0F07-4CE2-A829-FE4C499131B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A215D106-2734-4EDA-8E49-60C330E4F13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2A8E2AAE-B9F2-4D19-BDBE-160F4D01EE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A83B9F74-60A0-4DB9-82EB-3F22188EA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133C1606-7C16-4C6A-885B-4C9EE6C747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2D7C0014-A80B-4C86-BEB3-1E6EDD7A09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A7390374-5F97-4D3B-8B01-A659912998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4423BF66-32DC-436A-A6BC-B5E0E2D2770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78DD68BB-C038-43F8-AFF1-81161A5E21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Pijl: punthaak 72">
                    <a:extLst>
                      <a:ext uri="{FF2B5EF4-FFF2-40B4-BE49-F238E27FC236}">
                        <a16:creationId xmlns:a16="http://schemas.microsoft.com/office/drawing/2014/main" id="{526C3684-C7FD-4E41-A93D-F116E19E2C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CE390880-0A52-481B-8490-0C0E7E22880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6730306C-E583-42D2-AE2B-2ED4B22CBC4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9189BDC-6600-4B47-AA44-09B3D6F489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3D5A3DA-CFAE-4479-AD20-434F7FE2A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B6561BF-E3D1-4B05-BDA8-1B4AC40D42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3879CF8-83FA-40DC-8A98-C82DF4BE9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3F15A95-740E-4E38-B843-D440E37F6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E1459926-C4A7-40DB-A0F5-06D11095EED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97DB80-6F22-4641-B243-A5B36756AD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ijl: punthaak 63">
                    <a:extLst>
                      <a:ext uri="{FF2B5EF4-FFF2-40B4-BE49-F238E27FC236}">
                        <a16:creationId xmlns:a16="http://schemas.microsoft.com/office/drawing/2014/main" id="{81510F9D-FA45-4DC4-A4D6-D0CA8E65C0D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CE73AA2D-A984-4582-80C3-CEC41C5ECD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212AC248-2B04-43FA-B4C4-D016F8B48A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30FCA7B2-76DE-4CA2-9504-707B10B9557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DE2E2755-9136-4802-B62E-C6268827E93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3C9480B5-41BF-43B1-A36D-E18887D33B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5AE05DEE-CA7C-438A-B964-2002092409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D8E1A665-0A58-4ACA-A237-B082E66AF5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4AF28E9A-1EBB-4563-AAA1-3D76AD1CD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2533A9CD-1F4A-42AE-AA36-A766A126A3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9635BCC6-E85F-44EA-BF3B-FAD3767BAE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6F6A868-BC22-4BC5-86E9-29588E96A4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74863757-63B0-4387-93F2-C3D604EF69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39808003-1E18-4B0E-893E-1542C016F7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Pijl: punthaak 54">
                      <a:extLst>
                        <a:ext uri="{FF2B5EF4-FFF2-40B4-BE49-F238E27FC236}">
                          <a16:creationId xmlns:a16="http://schemas.microsoft.com/office/drawing/2014/main" id="{8C8C9D08-914C-42CF-9D1A-4AA909F55EB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5E2C8D59-4464-4323-9342-36DD639F9D3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E1335D0B-76E9-4298-8D3F-FD572931CD6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48E40264-32A6-4DDB-831A-3D3A8947EF5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id="{F77E6DCB-0625-481A-BD99-D2C9A51954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" name="Rechte verbindingslijn 44">
                      <a:extLst>
                        <a:ext uri="{FF2B5EF4-FFF2-40B4-BE49-F238E27FC236}">
                          <a16:creationId xmlns:a16="http://schemas.microsoft.com/office/drawing/2014/main" id="{7BE76351-6A99-4948-8B32-27A6D6E15D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" name="Rechte verbindingslijn 45">
                      <a:extLst>
                        <a:ext uri="{FF2B5EF4-FFF2-40B4-BE49-F238E27FC236}">
                          <a16:creationId xmlns:a16="http://schemas.microsoft.com/office/drawing/2014/main" id="{DC4FEEE3-4265-4C64-9468-FBE0BB8EB6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" name="Rechte verbindingslijn 46">
                      <a:extLst>
                        <a:ext uri="{FF2B5EF4-FFF2-40B4-BE49-F238E27FC236}">
                          <a16:creationId xmlns:a16="http://schemas.microsoft.com/office/drawing/2014/main" id="{87E50978-BD2D-4B4F-935B-0EC40F64E3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" name="Rechte verbindingslijn 47">
                      <a:extLst>
                        <a:ext uri="{FF2B5EF4-FFF2-40B4-BE49-F238E27FC236}">
                          <a16:creationId xmlns:a16="http://schemas.microsoft.com/office/drawing/2014/main" id="{9C29ABA5-68D2-4C94-8DE1-7E20D4ECD1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6952FC7D-9630-4B97-8EE2-B99262A487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B06C2143-57C9-486F-B0AE-B9858B2B0E7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65BCCAF-45F1-4938-B5C6-D32F236056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Pijl: punthaak 43">
                      <a:extLst>
                        <a:ext uri="{FF2B5EF4-FFF2-40B4-BE49-F238E27FC236}">
                          <a16:creationId xmlns:a16="http://schemas.microsoft.com/office/drawing/2014/main" id="{354DF70E-D615-43B8-B34A-757E16BBC52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03E8A52-AE3C-4F83-8061-F3EDD2C32B3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A8CF59A-490E-46FB-8B8B-FC616F27A28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B7C4994-EBCA-4316-870C-E57D177BA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D4E80FE-2A82-45EF-9064-4DB9C7BA61D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9A206AE-3B43-4997-8894-8545226520E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5CC1374-5A66-4B67-AF8D-1486BC8F64B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936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4F4B783-DDFB-4507-AFC4-D74E6AE8402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0611044-0E9E-43F2-B4B5-3226A30827B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BE1AEAC6-B72B-4980-BE58-F3C15585662B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8AB3394-4B15-48B1-90CE-1A28F0722D3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accent1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AE8FED3-E44C-4AFA-A5DE-3EA030EF921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3B7FDE-ABAB-4FF1-ACF9-86131B45B6C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76377" y="1181100"/>
            <a:ext cx="4962036" cy="4753243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grpSp>
        <p:nvGrpSpPr>
          <p:cNvPr id="93" name="Instructie" hidden="1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 hidden="1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90" name="Titel 89">
            <a:extLst>
              <a:ext uri="{FF2B5EF4-FFF2-40B4-BE49-F238E27FC236}">
                <a16:creationId xmlns:a16="http://schemas.microsoft.com/office/drawing/2014/main" id="{89F93968-855F-499A-B297-340B20B63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152" name="Tijdelijke aanduiding voor tekst 83">
            <a:extLst>
              <a:ext uri="{FF2B5EF4-FFF2-40B4-BE49-F238E27FC236}">
                <a16:creationId xmlns:a16="http://schemas.microsoft.com/office/drawing/2014/main" id="{120A6937-6A5E-4A72-899F-EC8367B13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53" name="Tijdelijke aanduiding voor tekst 87">
            <a:extLst>
              <a:ext uri="{FF2B5EF4-FFF2-40B4-BE49-F238E27FC236}">
                <a16:creationId xmlns:a16="http://schemas.microsoft.com/office/drawing/2014/main" id="{8D8E9BF8-A4B7-447B-A43C-8D5D83521C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382D7F97-A362-4262-85C7-EFCC3C4BBAE3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F14972D5-2BF2-45D8-9124-998E9C4C1566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FE9B98EF-1B41-4AB8-BEDE-236AB4574252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36" name="Rechte verbindingslijn 235">
                <a:extLst>
                  <a:ext uri="{FF2B5EF4-FFF2-40B4-BE49-F238E27FC236}">
                    <a16:creationId xmlns:a16="http://schemas.microsoft.com/office/drawing/2014/main" id="{DA5F3245-EF4A-456F-8105-09292EF1B9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37" name="Meer informatie">
                <a:extLst>
                  <a:ext uri="{FF2B5EF4-FFF2-40B4-BE49-F238E27FC236}">
                    <a16:creationId xmlns:a16="http://schemas.microsoft.com/office/drawing/2014/main" id="{F04F8627-7C3A-4B04-9498-ACA56EF8482D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38" name="Freeform 101">
                  <a:extLst>
                    <a:ext uri="{FF2B5EF4-FFF2-40B4-BE49-F238E27FC236}">
                      <a16:creationId xmlns:a16="http://schemas.microsoft.com/office/drawing/2014/main" id="{F219715C-0F68-42D7-A39D-656CE6A936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8CAA5226-106F-4FD0-8B25-DF0718EED4B8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9212B5B8-175C-4A7F-92E4-8E64655CD4C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DE09C813-19E0-4C41-A1FF-69B3096572E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FF0FB7CF-BA46-47E4-8CED-B6E7B440825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6" name="Rechte verbindingslijn 165">
              <a:extLst>
                <a:ext uri="{FF2B5EF4-FFF2-40B4-BE49-F238E27FC236}">
                  <a16:creationId xmlns:a16="http://schemas.microsoft.com/office/drawing/2014/main" id="{E9886DC4-4BDB-4DE3-B840-632FA234B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F8EF6C3A-EEA9-4083-A4DF-9FCA17E1867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DB34AA7D-FBD7-49F3-929E-6D19F269565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DF4671A1-F798-44D6-9C12-54993DCA23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CF220610-AE49-493F-A568-7BE0A8DC0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CFABEEB1-EAA8-4F20-BC98-C92B42DC190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5F2E1355-12A9-45E3-BB8C-6AA590D2DB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B31D6270-15B5-40DF-ACCE-B68490011F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35602E59-2078-4419-B101-F2E0C69D33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591B9EE1-B7B9-43F5-80B8-5301DF2CFD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B15E4DDC-3596-41D7-888A-D40CED944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36B4DCB0-B7D4-484F-BA69-8A4BCE0A00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9DCC41B7-80A2-4133-AC7A-298B9DDB14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1FCB6B80-436F-4FAF-9BB1-F57026500E7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228">
                    <a:extLst>
                      <a:ext uri="{FF2B5EF4-FFF2-40B4-BE49-F238E27FC236}">
                        <a16:creationId xmlns:a16="http://schemas.microsoft.com/office/drawing/2014/main" id="{841E34A8-924E-47FF-A55F-3159F7C11D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229">
                    <a:extLst>
                      <a:ext uri="{FF2B5EF4-FFF2-40B4-BE49-F238E27FC236}">
                        <a16:creationId xmlns:a16="http://schemas.microsoft.com/office/drawing/2014/main" id="{8D194760-E292-42E3-8915-94552B286AF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065062D3-EA40-41BB-BABE-D865E1273C3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637D93FE-1319-496B-A6DD-721EB24448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98C89AE9-5F95-4861-A30D-614F88DFA7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DBE1F446-92B2-4337-B186-69EC3170CD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68047AA8-80A0-4E52-9A36-6E2398EDEE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240AAB2C-D25C-4DBE-9BE1-A76760638A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FDAA93DB-7E51-415B-B699-531D60B903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90F2DB0E-9006-49A6-992F-8B4FA051E97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219">
                    <a:extLst>
                      <a:ext uri="{FF2B5EF4-FFF2-40B4-BE49-F238E27FC236}">
                        <a16:creationId xmlns:a16="http://schemas.microsoft.com/office/drawing/2014/main" id="{FB71275D-C369-4E98-8037-15155F596A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220">
                    <a:extLst>
                      <a:ext uri="{FF2B5EF4-FFF2-40B4-BE49-F238E27FC236}">
                        <a16:creationId xmlns:a16="http://schemas.microsoft.com/office/drawing/2014/main" id="{46A6CA11-C1F3-4AA3-84F9-FD21AF9F37E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7BC3FE05-74EF-40FC-9251-DEF7C54792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7FC04A01-275B-4147-B3B5-437A23E3DB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18EA9356-A86C-4E98-8632-B348C47EA3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A1671FE2-D24E-4928-B40D-E295E3466F5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6A00A0F4-DAE8-4CE6-8FF3-5EBB87C7794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208">
                    <a:extLst>
                      <a:ext uri="{FF2B5EF4-FFF2-40B4-BE49-F238E27FC236}">
                        <a16:creationId xmlns:a16="http://schemas.microsoft.com/office/drawing/2014/main" id="{5DBADE05-A8BD-4ABA-BDBF-E4BFB0A48C4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212">
                      <a:extLst>
                        <a:ext uri="{FF2B5EF4-FFF2-40B4-BE49-F238E27FC236}">
                          <a16:creationId xmlns:a16="http://schemas.microsoft.com/office/drawing/2014/main" id="{E4EDF134-1A5E-4C45-9958-1F11D603776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FCD6E84B-681E-4B4F-9DA2-9C27D27950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D0E90EC8-DFE4-4D12-89D4-C4C6AAA5AA5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32B90AA1-AA91-40CF-A5C4-E55B3FC4CC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F934D30D-D187-43C1-AF25-81919A3C866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59134E22-F080-4EFC-A6FD-4E9BA59FF3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210">
                      <a:extLst>
                        <a:ext uri="{FF2B5EF4-FFF2-40B4-BE49-F238E27FC236}">
                          <a16:creationId xmlns:a16="http://schemas.microsoft.com/office/drawing/2014/main" id="{7CD5EDC0-ADBA-482D-8913-80D12EBC77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211">
                      <a:extLst>
                        <a:ext uri="{FF2B5EF4-FFF2-40B4-BE49-F238E27FC236}">
                          <a16:creationId xmlns:a16="http://schemas.microsoft.com/office/drawing/2014/main" id="{3F50591E-CDF9-40E1-824A-71E12BA856A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9A5977F1-834D-46ED-906F-E39DE2A67C0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5FD0E1F3-2A4D-4406-9939-41ED85F6AD75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27DD7E1C-038D-43A6-8E27-76081783366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841DEEFF-E56B-4F75-AE1E-3444EC04FEA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C866B109-8C1D-44C8-90B5-2A3528FA03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BB150CD-CCBA-4D76-AC29-27E86A929F2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CBFCE03E-DCE5-4EF5-BAD1-DC3E054C66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9434FBE9-FB8C-4B28-A2A5-E8CC6A0FA5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A91B79E3-ABB0-44DC-BCEB-22B541D40C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BE567363-07A4-47D7-9628-90CB993AF84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199">
                      <a:extLst>
                        <a:ext uri="{FF2B5EF4-FFF2-40B4-BE49-F238E27FC236}">
                          <a16:creationId xmlns:a16="http://schemas.microsoft.com/office/drawing/2014/main" id="{EAD7CAB2-EA24-4BAD-9873-EFEAE52562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200">
                      <a:extLst>
                        <a:ext uri="{FF2B5EF4-FFF2-40B4-BE49-F238E27FC236}">
                          <a16:creationId xmlns:a16="http://schemas.microsoft.com/office/drawing/2014/main" id="{655883A2-4031-4C13-8EAB-869DB5D1D17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1731E879-F0BA-470B-A833-6011C132E96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D5EC599C-44CF-4539-ACFD-70B18913F73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8" name="Rechte verbindingslijn 167">
              <a:extLst>
                <a:ext uri="{FF2B5EF4-FFF2-40B4-BE49-F238E27FC236}">
                  <a16:creationId xmlns:a16="http://schemas.microsoft.com/office/drawing/2014/main" id="{2CBD4AF4-D8EE-4B98-A2AC-DD81B323EB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90387F5B-35F4-4C7D-AD70-D7FDAFD7AE1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AC335BE1-8B0F-46AA-820B-BEEFB3CE131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F5DD9943-FB31-4799-A9FF-EB4FAB069D3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DA9DC148-F953-4E95-BF16-DB9511B8198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729CB3DF-4CA8-4293-9A2A-987048DA93A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C385D10B-A6F5-413E-8E05-E4F521BB2FFB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06BE7B8E-892A-428F-8081-592EDE4890F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CC155882-3ABB-48B2-A4A4-C4B266DCA8C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9E1613BB-C62C-4B00-B041-C445661C5BC7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368EE5B-60CA-460E-83C5-5DC2DFEA3B00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2C57FD98-90A3-4E87-BBAA-EB626BE26EFF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350B4328-6AC4-431E-A070-5425DC3B8A23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356CDF70-293D-4B3B-B2D8-B0FB7911BB31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E62A0F94-577D-40EE-99EB-B320DDBFA39C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47561F4C-A877-4816-BB0B-134E5E9830E9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241" name="GRID" hidden="1">
            <a:extLst>
              <a:ext uri="{FF2B5EF4-FFF2-40B4-BE49-F238E27FC236}">
                <a16:creationId xmlns:a16="http://schemas.microsoft.com/office/drawing/2014/main" id="{5ECB314A-010F-48A4-B836-325627A3DF91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8386C622-C05A-4E06-A725-EABECECB6F5B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3" name="Rechthoek 242">
              <a:extLst>
                <a:ext uri="{FF2B5EF4-FFF2-40B4-BE49-F238E27FC236}">
                  <a16:creationId xmlns:a16="http://schemas.microsoft.com/office/drawing/2014/main" id="{4465719D-A5E8-45D8-841A-C40D1902BAAB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F8C5D652-59C4-4252-B091-BF5849C84459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5" name="Rechthoek 244">
              <a:extLst>
                <a:ext uri="{FF2B5EF4-FFF2-40B4-BE49-F238E27FC236}">
                  <a16:creationId xmlns:a16="http://schemas.microsoft.com/office/drawing/2014/main" id="{C64F86EE-3F5E-4F1B-81D6-7E23FAA4FDED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6995DC5F-7A25-4B4D-9D52-0828B3121EC0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1C3526B1-F797-4918-AABD-80D60AFC822D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467FCB2C-22C5-463B-9DB2-9539CD3E8A4F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67CF2EF1-621F-4DD9-85D6-EB92A07DC3C5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E63AFC45-EA4E-439C-97A3-E468D4FF2C87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tekst 80">
            <a:extLst>
              <a:ext uri="{FF2B5EF4-FFF2-40B4-BE49-F238E27FC236}">
                <a16:creationId xmlns:a16="http://schemas.microsoft.com/office/drawing/2014/main" id="{C4395634-7047-41AC-A378-FE8847075C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878152"/>
            <a:ext cx="12193212" cy="4100321"/>
          </a:xfrm>
          <a:custGeom>
            <a:avLst/>
            <a:gdLst>
              <a:gd name="connsiteX0" fmla="*/ 0 w 12193212"/>
              <a:gd name="connsiteY0" fmla="*/ 0 h 4100321"/>
              <a:gd name="connsiteX1" fmla="*/ 12193212 w 12193212"/>
              <a:gd name="connsiteY1" fmla="*/ 1350895 h 4100321"/>
              <a:gd name="connsiteX2" fmla="*/ 12193212 w 12193212"/>
              <a:gd name="connsiteY2" fmla="*/ 4100321 h 4100321"/>
              <a:gd name="connsiteX3" fmla="*/ 0 w 12193212"/>
              <a:gd name="connsiteY3" fmla="*/ 4071604 h 41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12" h="4100321">
                <a:moveTo>
                  <a:pt x="0" y="0"/>
                </a:moveTo>
                <a:lnTo>
                  <a:pt x="12193212" y="1350895"/>
                </a:lnTo>
                <a:lnTo>
                  <a:pt x="12193212" y="4100321"/>
                </a:lnTo>
                <a:lnTo>
                  <a:pt x="0" y="407160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66454"/>
            <a:ext cx="3140325" cy="216909"/>
          </a:xfrm>
          <a:prstGeom prst="rect">
            <a:avLst/>
          </a:prstGeom>
        </p:spPr>
        <p:txBody>
          <a:bodyPr/>
          <a:lstStyle/>
          <a:p>
            <a:fld id="{A28771B8-BE44-4E76-BE40-B0D8ADC35B9D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10534" y="-885712"/>
            <a:ext cx="197096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GRAFIEK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2454" y="1182113"/>
            <a:ext cx="11285960" cy="475223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C9E001F6-3FBC-45DC-8207-6548440F7712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7A1C1B78-6E2D-43F3-86BB-D14987A8AA27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16A53905-2267-4835-AA50-6145FC3B3F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BBC55B4F-53EC-4FA0-9FA4-A2BA84E90F8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501C72D5-9204-4357-8F61-286786591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E73A71B5-D298-408B-B81A-669EDBCB71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4F090187-74DB-4F08-B9D2-5A2495208D4F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6242B33-BB1A-4AC4-A7AF-6695B08F87DE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7E3C0BF9-E98E-44A9-8118-80E0DAB7D1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CFB252F-FA08-4A37-88FC-077A1F4CE170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5149F826-5473-4D84-B11A-B8FCED0BC60B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4DBEFDC8-2B58-429A-A80F-BECE302BD12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9C13CA8-362E-419F-8E5B-5423F1B8C43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8A87954-6B96-4840-99EE-473A13BF08BB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64EAE2DA-E998-42D4-AF66-6DC0D991A793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2637CA94-7489-4D59-BA7C-0072F03D779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E0F65D8A-932C-4FFE-8A7C-FCD741C254C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4F2CAC6-C286-4619-9A46-94AF0F3B481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F309A0B-5266-403E-A702-BE9F65D247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6473A50E-AE4B-43CE-8EC8-1620785C8D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A10A86B2-4771-4F86-94AC-EE55D239297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47F3F537-AC54-4DE4-9350-4910FCF53CE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E845CEF2-5548-4E42-8AF4-6F14ED3A3499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E9E726B1-A7C6-4F14-9CAC-F4CD04BDDD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CB7A4333-9006-4DEC-8C05-AB8BA2C89A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16" name="Groep 115">
                      <a:extLst>
                        <a:ext uri="{FF2B5EF4-FFF2-40B4-BE49-F238E27FC236}">
                          <a16:creationId xmlns:a16="http://schemas.microsoft.com/office/drawing/2014/main" id="{BBDB74E0-95DA-4B1B-B0B5-526EB602003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2" name="Rechte verbindingslijn 121">
                        <a:extLst>
                          <a:ext uri="{FF2B5EF4-FFF2-40B4-BE49-F238E27FC236}">
                            <a16:creationId xmlns:a16="http://schemas.microsoft.com/office/drawing/2014/main" id="{1F5CA13D-6259-465D-A375-8AADDDE629C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Rechte verbindingslijn 122">
                        <a:extLst>
                          <a:ext uri="{FF2B5EF4-FFF2-40B4-BE49-F238E27FC236}">
                            <a16:creationId xmlns:a16="http://schemas.microsoft.com/office/drawing/2014/main" id="{F761B7E8-C0D2-4D72-A278-8D0AB0AC27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4" name="Groep 123">
                        <a:extLst>
                          <a:ext uri="{FF2B5EF4-FFF2-40B4-BE49-F238E27FC236}">
                            <a16:creationId xmlns:a16="http://schemas.microsoft.com/office/drawing/2014/main" id="{4E325CC0-D128-44F7-A915-260996265FAB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25" name="Rechte verbindingslijn 124">
                          <a:extLst>
                            <a:ext uri="{FF2B5EF4-FFF2-40B4-BE49-F238E27FC236}">
                              <a16:creationId xmlns:a16="http://schemas.microsoft.com/office/drawing/2014/main" id="{C7638D50-02D3-4B9D-A6A4-D1014B950C3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Rechte verbindingslijn 125">
                          <a:extLst>
                            <a:ext uri="{FF2B5EF4-FFF2-40B4-BE49-F238E27FC236}">
                              <a16:creationId xmlns:a16="http://schemas.microsoft.com/office/drawing/2014/main" id="{FC25F6D1-67A7-4D32-8D54-D5234326E52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Rechte verbindingslijn 126">
                          <a:extLst>
                            <a:ext uri="{FF2B5EF4-FFF2-40B4-BE49-F238E27FC236}">
                              <a16:creationId xmlns:a16="http://schemas.microsoft.com/office/drawing/2014/main" id="{3D5DF2D7-D0A1-4107-A507-0C75344A26E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Rechte verbindingslijn 127">
                          <a:extLst>
                            <a:ext uri="{FF2B5EF4-FFF2-40B4-BE49-F238E27FC236}">
                              <a16:creationId xmlns:a16="http://schemas.microsoft.com/office/drawing/2014/main" id="{521D8DF3-8251-4453-9315-AC24AD6A8ADD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28098B12-E9CD-4E38-8F60-278A86109DF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Groep 117">
                      <a:extLst>
                        <a:ext uri="{FF2B5EF4-FFF2-40B4-BE49-F238E27FC236}">
                          <a16:creationId xmlns:a16="http://schemas.microsoft.com/office/drawing/2014/main" id="{162FE508-906F-49AE-A86E-44E52136004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19" name="Rechte verbindingslijn 118">
                        <a:extLst>
                          <a:ext uri="{FF2B5EF4-FFF2-40B4-BE49-F238E27FC236}">
                            <a16:creationId xmlns:a16="http://schemas.microsoft.com/office/drawing/2014/main" id="{5503EED9-B041-4F8A-B272-009E252CCF5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Rechte verbindingslijn 119">
                        <a:extLst>
                          <a:ext uri="{FF2B5EF4-FFF2-40B4-BE49-F238E27FC236}">
                            <a16:creationId xmlns:a16="http://schemas.microsoft.com/office/drawing/2014/main" id="{94E33E19-C581-40C2-ABEB-4BD42A33E9C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Rechte verbindingslijn 120">
                        <a:extLst>
                          <a:ext uri="{FF2B5EF4-FFF2-40B4-BE49-F238E27FC236}">
                            <a16:creationId xmlns:a16="http://schemas.microsoft.com/office/drawing/2014/main" id="{7BD10776-A3E1-48E1-86CD-8CDD6A102B0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8B5AFAAA-DAD1-4662-9C8D-62732563B290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880B84C0-5DE3-42E3-9EF9-49216969E4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3" name="Rechthoek: afgeronde bovenhoeken 112">
                      <a:extLst>
                        <a:ext uri="{FF2B5EF4-FFF2-40B4-BE49-F238E27FC236}">
                          <a16:creationId xmlns:a16="http://schemas.microsoft.com/office/drawing/2014/main" id="{FE1C688C-1D06-4343-A0F7-B7B214ECF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4" name="Gelijkbenige driehoek 113">
                      <a:extLst>
                        <a:ext uri="{FF2B5EF4-FFF2-40B4-BE49-F238E27FC236}">
                          <a16:creationId xmlns:a16="http://schemas.microsoft.com/office/drawing/2014/main" id="{26A48251-B39F-43D2-A5B4-8579A5A464C2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015A3A78-3E5D-474B-8118-23BEB68D7F72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1EF28382-F5DA-4222-B10F-3C1A3B1D4D1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71F8945-6688-42DC-B6BB-F5523F38EAF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8" name="Rechte verbindingslijn 137">
              <a:extLst>
                <a:ext uri="{FF2B5EF4-FFF2-40B4-BE49-F238E27FC236}">
                  <a16:creationId xmlns:a16="http://schemas.microsoft.com/office/drawing/2014/main" id="{E37094F8-B57D-4C64-B920-796D1AFC85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82D6A188-7533-4E36-BA8C-7CFBBF1DFD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03F6F256-BAED-42AD-B7CD-CD74E7CB538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7A56B35-5EF6-4088-816C-CB973DBB08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107F6C4-83ED-4B0A-BA8C-C2D85F7CD01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099C7953-056F-4CF9-B984-08C5D0BB378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9" name="Rechthoek 148">
                <a:extLst>
                  <a:ext uri="{FF2B5EF4-FFF2-40B4-BE49-F238E27FC236}">
                    <a16:creationId xmlns:a16="http://schemas.microsoft.com/office/drawing/2014/main" id="{7128E767-D7C4-4F0A-A11C-C36D78ABCA5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0" name="Rechte verbindingslijn 149">
                <a:extLst>
                  <a:ext uri="{FF2B5EF4-FFF2-40B4-BE49-F238E27FC236}">
                    <a16:creationId xmlns:a16="http://schemas.microsoft.com/office/drawing/2014/main" id="{0313D5C2-5876-407F-9A6B-82883BF4BF8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1" name="Gelijkbenige driehoek 150">
                <a:extLst>
                  <a:ext uri="{FF2B5EF4-FFF2-40B4-BE49-F238E27FC236}">
                    <a16:creationId xmlns:a16="http://schemas.microsoft.com/office/drawing/2014/main" id="{81923B41-E4FE-4FEA-906E-82B89458B5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8EB43433-97DE-4461-9FAE-0E382BE65E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F96A3E84-258C-4FDC-B46B-F7D1B2F335BB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01475AE3-376C-47EE-83D5-684D16F77743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4EE6DCE-B63B-434C-91ED-1587AF755CD2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92EC821-EC1B-45CD-AA31-A5174D9AEE2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FB19742D-1127-42D2-8C7C-CEF8B5252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79" name="Tijdelijke aanduiding voor tekst 87">
            <a:extLst>
              <a:ext uri="{FF2B5EF4-FFF2-40B4-BE49-F238E27FC236}">
                <a16:creationId xmlns:a16="http://schemas.microsoft.com/office/drawing/2014/main" id="{4BEEFF21-287A-4B77-BAF2-E4B6383D0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231" name="GRID" hidden="1">
            <a:extLst>
              <a:ext uri="{FF2B5EF4-FFF2-40B4-BE49-F238E27FC236}">
                <a16:creationId xmlns:a16="http://schemas.microsoft.com/office/drawing/2014/main" id="{2899E47E-5308-49C6-8F7E-D4CDDA8249BA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01826586-8C65-433E-ABB4-3BF73AC6543A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0B7EE10B-E24D-469C-8395-20E2C1E3D2A7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3DD4FA6C-1366-4509-8854-D06F0206AD1F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45DFE72D-9597-433D-BAA1-702AE004DFC0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556A7FB6-AE4B-4769-AD10-BB2D18CCBF66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E84289CF-928B-4B86-8816-DFEC40F5B92B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1E9B80A8-DEA9-463F-BDE4-CA6D1955B20E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5AB75BFB-E6B7-4A75-BE4C-C6B78CAE9F97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DB1ACC60-B88B-4E2D-BF1F-EDCF737A1481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TABEL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jdelijke aanduiding voor tekst 120">
            <a:extLst>
              <a:ext uri="{FF2B5EF4-FFF2-40B4-BE49-F238E27FC236}">
                <a16:creationId xmlns:a16="http://schemas.microsoft.com/office/drawing/2014/main" id="{4A9239E8-B93C-4C33-9E75-B031B887D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 flipH="1">
            <a:off x="-2923" y="-1"/>
            <a:ext cx="12194920" cy="1168910"/>
          </a:xfrm>
          <a:custGeom>
            <a:avLst/>
            <a:gdLst>
              <a:gd name="connsiteX0" fmla="*/ 0 w 12194920"/>
              <a:gd name="connsiteY0" fmla="*/ 1168910 h 1168910"/>
              <a:gd name="connsiteX1" fmla="*/ 12194920 w 12194920"/>
              <a:gd name="connsiteY1" fmla="*/ 1168910 h 1168910"/>
              <a:gd name="connsiteX2" fmla="*/ 12194920 w 12194920"/>
              <a:gd name="connsiteY2" fmla="*/ 706168 h 1168910"/>
              <a:gd name="connsiteX3" fmla="*/ 0 w 12194920"/>
              <a:gd name="connsiteY3" fmla="*/ 0 h 11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920" h="1168910">
                <a:moveTo>
                  <a:pt x="0" y="1168910"/>
                </a:moveTo>
                <a:lnTo>
                  <a:pt x="12194920" y="1168910"/>
                </a:lnTo>
                <a:lnTo>
                  <a:pt x="12194920" y="706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1181100"/>
            <a:ext cx="5424706" cy="475324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66454"/>
            <a:ext cx="3140325" cy="216909"/>
          </a:xfrm>
          <a:prstGeom prst="rect">
            <a:avLst/>
          </a:prstGeom>
        </p:spPr>
        <p:txBody>
          <a:bodyPr/>
          <a:lstStyle/>
          <a:p>
            <a:fld id="{6DA9B340-6A73-40E5-B6B0-8A6D4516AE44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39252" y="-885712"/>
            <a:ext cx="291352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TABEL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776377" y="1181100"/>
            <a:ext cx="4959342" cy="4753243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666C780F-EA31-40A9-8238-B08555D15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118" name="Tijdelijke aanduiding voor tekst 83">
            <a:extLst>
              <a:ext uri="{FF2B5EF4-FFF2-40B4-BE49-F238E27FC236}">
                <a16:creationId xmlns:a16="http://schemas.microsoft.com/office/drawing/2014/main" id="{010CC77E-EB2B-4385-BE28-2582A2079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19" name="Tijdelijke aanduiding voor tekst 87">
            <a:extLst>
              <a:ext uri="{FF2B5EF4-FFF2-40B4-BE49-F238E27FC236}">
                <a16:creationId xmlns:a16="http://schemas.microsoft.com/office/drawing/2014/main" id="{BED826C4-1532-4DFA-BECA-4F2ACDDD2E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122" name="Groep 121">
            <a:extLst>
              <a:ext uri="{FF2B5EF4-FFF2-40B4-BE49-F238E27FC236}">
                <a16:creationId xmlns:a16="http://schemas.microsoft.com/office/drawing/2014/main" id="{15F923B0-01F9-4A1C-A678-CDF6A9556635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005A1725-1B33-40A1-A3A9-90C3BA226660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5F645F23-00E4-4789-8742-2E64A0D53BA5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D95BD147-1565-4739-B6DC-B8E06D85CB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225" name="Meer informatie">
                <a:extLst>
                  <a:ext uri="{FF2B5EF4-FFF2-40B4-BE49-F238E27FC236}">
                    <a16:creationId xmlns:a16="http://schemas.microsoft.com/office/drawing/2014/main" id="{6049CB03-D0A5-4B25-93D1-43E4561A24AB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226" name="Freeform 101">
                  <a:extLst>
                    <a:ext uri="{FF2B5EF4-FFF2-40B4-BE49-F238E27FC236}">
                      <a16:creationId xmlns:a16="http://schemas.microsoft.com/office/drawing/2014/main" id="{98F44288-D219-43AF-87E8-3BFAA24A34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CCF21A09-F6BE-497F-A006-30FFE61ED918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28" name="Rechte verbindingslijn 227">
                  <a:extLst>
                    <a:ext uri="{FF2B5EF4-FFF2-40B4-BE49-F238E27FC236}">
                      <a16:creationId xmlns:a16="http://schemas.microsoft.com/office/drawing/2014/main" id="{D1EF21DB-B352-4BDE-9CD0-66F81FD9FD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AB69CB15-21AB-42BC-AF1D-99B3FEE3F91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BC428775-27AA-4EAE-811B-5990C0AF21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7" name="Rechte verbindingslijn 126">
              <a:extLst>
                <a:ext uri="{FF2B5EF4-FFF2-40B4-BE49-F238E27FC236}">
                  <a16:creationId xmlns:a16="http://schemas.microsoft.com/office/drawing/2014/main" id="{A5D3EFB7-F2F1-4288-84D7-7E091CB3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id="{0CF65EC5-A4D3-444A-9453-084C8CDE447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33D9757D-627C-4761-9504-D26BF15ED995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FCC95763-179A-401E-8D3B-5F45FB0681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5334EA7A-DE00-4EDB-B728-7A4C04F617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7617F7BF-504F-4801-85B2-FC97044845A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F9B0BBC6-0964-47DE-AF4E-5CAB3A6EA370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15043358-C234-4F65-9BA7-3EF100FAE34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308AC0D5-1527-418B-B4F3-54C7ED9FAE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90C63CD7-B66B-4AAC-8C57-5826C3CA3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9304B0BF-504F-48DC-AD68-82F6B0D222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070F2946-911A-456A-934B-03B0569A49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4CED179C-0566-4591-A526-32901C4B9D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DDA16A5E-78A9-43C8-B37E-0D3B47CC385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7" name="Rechthoek 216">
                    <a:extLst>
                      <a:ext uri="{FF2B5EF4-FFF2-40B4-BE49-F238E27FC236}">
                        <a16:creationId xmlns:a16="http://schemas.microsoft.com/office/drawing/2014/main" id="{D6D0A75D-0EAE-4211-BDE2-D14AF70A8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8" name="Pijl: punthaak 217">
                    <a:extLst>
                      <a:ext uri="{FF2B5EF4-FFF2-40B4-BE49-F238E27FC236}">
                        <a16:creationId xmlns:a16="http://schemas.microsoft.com/office/drawing/2014/main" id="{254AD774-D5B4-4615-A81E-7EC1AC3DDFB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9FD7C60F-CC48-4002-9D92-31D5D03D363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5C149EAF-AFBF-4F2E-AE4F-F3B51259EA4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250D506D-E18A-4374-A5E2-6FD11120D0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ADBB6585-1756-4D0E-9201-113A856CF0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3936B59E-0478-4AD7-A914-4ABD064588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908EDE61-9C1D-4E6A-A9DD-5C0D366454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0A917115-903C-4CF7-AEF1-D66E371415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7" name="Groep 206">
                  <a:extLst>
                    <a:ext uri="{FF2B5EF4-FFF2-40B4-BE49-F238E27FC236}">
                      <a16:creationId xmlns:a16="http://schemas.microsoft.com/office/drawing/2014/main" id="{10187455-86EB-44D4-8D39-9733D6FB5C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8" name="Rechthoek 207">
                    <a:extLst>
                      <a:ext uri="{FF2B5EF4-FFF2-40B4-BE49-F238E27FC236}">
                        <a16:creationId xmlns:a16="http://schemas.microsoft.com/office/drawing/2014/main" id="{70FC3E0B-8AF3-46CF-8C07-D9CBFDA610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Pijl: punthaak 208">
                    <a:extLst>
                      <a:ext uri="{FF2B5EF4-FFF2-40B4-BE49-F238E27FC236}">
                        <a16:creationId xmlns:a16="http://schemas.microsoft.com/office/drawing/2014/main" id="{41B09717-86B8-4264-9AE0-A2514C68132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1" name="Rechte verbindingslijn 150">
                <a:extLst>
                  <a:ext uri="{FF2B5EF4-FFF2-40B4-BE49-F238E27FC236}">
                    <a16:creationId xmlns:a16="http://schemas.microsoft.com/office/drawing/2014/main" id="{869F2A72-F4F9-4D48-9F7C-ACFE61FBC2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9" name="Rechte verbindingslijn 178">
                <a:extLst>
                  <a:ext uri="{FF2B5EF4-FFF2-40B4-BE49-F238E27FC236}">
                    <a16:creationId xmlns:a16="http://schemas.microsoft.com/office/drawing/2014/main" id="{522ABF8A-8583-4CE8-A5DA-738BAFCD78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AA1AC935-E491-447E-A511-1C9D2CD172C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5" name="Rechthoek 194">
                  <a:extLst>
                    <a:ext uri="{FF2B5EF4-FFF2-40B4-BE49-F238E27FC236}">
                      <a16:creationId xmlns:a16="http://schemas.microsoft.com/office/drawing/2014/main" id="{058AC766-5980-43E9-9EEF-CA2915B9067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623573B9-E044-4C71-AAD0-3F343A4F616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7" name="Groep 196">
                    <a:extLst>
                      <a:ext uri="{FF2B5EF4-FFF2-40B4-BE49-F238E27FC236}">
                        <a16:creationId xmlns:a16="http://schemas.microsoft.com/office/drawing/2014/main" id="{3E7533EE-29A9-492A-8D84-FE02BF3E780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89BBBB4B-D1C3-4F28-977C-053DB06100B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4C1AFCB7-2F2A-4D9C-9E81-96E1DAE0AD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7F1481B8-D957-4148-AA76-A092F6B61B0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2F83C811-3D30-45F5-8AF6-FDF4FE6509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4624DAB8-1796-44FB-A783-34A65F96D7E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8" name="Groep 197">
                    <a:extLst>
                      <a:ext uri="{FF2B5EF4-FFF2-40B4-BE49-F238E27FC236}">
                        <a16:creationId xmlns:a16="http://schemas.microsoft.com/office/drawing/2014/main" id="{C7959C05-8D77-4BDD-A85A-2B8ADE9A88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9" name="Rechthoek 198">
                      <a:extLst>
                        <a:ext uri="{FF2B5EF4-FFF2-40B4-BE49-F238E27FC236}">
                          <a16:creationId xmlns:a16="http://schemas.microsoft.com/office/drawing/2014/main" id="{11AF397C-9C67-4162-84EB-4B8697ED62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0" name="Pijl: punthaak 199">
                      <a:extLst>
                        <a:ext uri="{FF2B5EF4-FFF2-40B4-BE49-F238E27FC236}">
                          <a16:creationId xmlns:a16="http://schemas.microsoft.com/office/drawing/2014/main" id="{F9604D99-25B0-4338-A261-39FCA0FA9B3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E09A79E1-FC20-46B4-9AC5-F6678AD975A3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CBAEAE74-9403-49D6-9C8D-0CB98A0CEF8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ep 184">
                  <a:extLst>
                    <a:ext uri="{FF2B5EF4-FFF2-40B4-BE49-F238E27FC236}">
                      <a16:creationId xmlns:a16="http://schemas.microsoft.com/office/drawing/2014/main" id="{3CF01BD8-939B-4918-94D2-A55813E5AEA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6" name="Groep 185">
                    <a:extLst>
                      <a:ext uri="{FF2B5EF4-FFF2-40B4-BE49-F238E27FC236}">
                        <a16:creationId xmlns:a16="http://schemas.microsoft.com/office/drawing/2014/main" id="{DFD2D7F5-8FB2-4E1F-BC54-062D61C332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1ABB8567-E561-447E-8BD8-BF97DA76FB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1FAB7D1-D6C6-43D1-915A-D453EAD7FA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221D7709-8C31-40C0-83A2-9955349C1D2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04E82A04-1C6B-4471-91D0-587778476E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A1C62389-854F-4300-9DF3-F2E106D9618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C8EC407B-A287-4D50-932C-1B1EE7538F7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0BFDE061-4AFA-4503-9A50-55B919F56D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9" name="Pijl: punthaak 188">
                      <a:extLst>
                        <a:ext uri="{FF2B5EF4-FFF2-40B4-BE49-F238E27FC236}">
                          <a16:creationId xmlns:a16="http://schemas.microsoft.com/office/drawing/2014/main" id="{BDF71791-2C06-4D81-93F5-CD6D58DF75F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DF2E7D42-A64D-4389-8C0F-75D443E67C8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CBD6A971-DD0B-438A-BB34-0F626DDCF0C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D64EDDB3-7662-4C13-8A7A-CED4253288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29349BDE-F418-4258-A328-CB361677074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CBE0FD83-C3DE-450D-AAB3-FAD7022DC5A0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06115137-4AD8-4BB2-9E17-37B5AB713E6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CA254929-50DF-4F9D-9EE1-66CBDE08C05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E7BBCB82-34EE-4537-9326-E456C6A3F01A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8206338F-D501-4532-9BE6-289B5A48E63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21E6618E-E0C5-46F4-B1C8-EF01EAE8DAD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4EA82676-5E7A-4461-8C5D-23B30DED455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6402AE6C-ECF9-49E1-BD81-B98295F4CD2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AEC5C177-2A48-4EE7-A48C-334F2A9FCFD5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9182D0DA-65CC-40E8-892F-D9354E8FB120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0E5E7BE-0121-4772-84E0-7A05E3ADC509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63078CFC-1A62-48ED-855C-04805DF1F657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0ACD9D38-D841-4D0E-BB87-22FAFA122767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8B0674A0-C819-4DBF-9C28-C41F8A7890CA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C23FB873-306D-4DAB-BBDD-538325D18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37" name="Tijdelijke aanduiding voor tekst 82">
            <a:extLst>
              <a:ext uri="{FF2B5EF4-FFF2-40B4-BE49-F238E27FC236}">
                <a16:creationId xmlns:a16="http://schemas.microsoft.com/office/drawing/2014/main" id="{0AD5DE1B-7933-4EFD-9EFA-AEF173A137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0" y="0"/>
            <a:ext cx="12192000" cy="1765300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65300">
                <a:moveTo>
                  <a:pt x="0" y="0"/>
                </a:moveTo>
                <a:lnTo>
                  <a:pt x="6096866" y="848879"/>
                </a:lnTo>
                <a:lnTo>
                  <a:pt x="12192000" y="0"/>
                </a:lnTo>
                <a:lnTo>
                  <a:pt x="121920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A1EBF345-5C0E-4653-BEC4-712E729C0DFF}"/>
              </a:ext>
            </a:extLst>
          </p:cNvPr>
          <p:cNvGrpSpPr/>
          <p:nvPr userDrawn="1"/>
        </p:nvGrpSpPr>
        <p:grpSpPr>
          <a:xfrm>
            <a:off x="2019301" y="2085442"/>
            <a:ext cx="8134350" cy="2668066"/>
            <a:chOff x="2019301" y="2085442"/>
            <a:chExt cx="8134350" cy="2668066"/>
          </a:xfrm>
        </p:grpSpPr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FDA69CCC-BDF0-472C-9D49-15773BDF1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2461" y="2482670"/>
              <a:ext cx="507041" cy="513820"/>
            </a:xfrm>
            <a:prstGeom prst="rect">
              <a:avLst/>
            </a:pr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231E8C91-94A9-44AA-B121-183DBB6A4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7005" y="3824837"/>
              <a:ext cx="524666" cy="531444"/>
            </a:xfrm>
            <a:prstGeom prst="rect">
              <a:avLst/>
            </a:pr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D58D411F-3D00-46BC-81AF-0B828359CE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12461" y="3824837"/>
              <a:ext cx="507041" cy="531444"/>
            </a:xfrm>
            <a:prstGeom prst="rect">
              <a:avLst/>
            </a:pr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A7AE4D5-7CF6-4381-AE4B-5D440515F8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7005" y="2482670"/>
              <a:ext cx="524666" cy="513820"/>
            </a:xfrm>
            <a:prstGeom prst="rect">
              <a:avLst/>
            </a:pr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F95FD14-5551-40D1-94F8-2AA4BB4870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9301" y="3046651"/>
              <a:ext cx="736159" cy="745649"/>
            </a:xfrm>
            <a:custGeom>
              <a:avLst/>
              <a:gdLst>
                <a:gd name="T0" fmla="*/ 277 w 543"/>
                <a:gd name="T1" fmla="*/ 550 h 550"/>
                <a:gd name="T2" fmla="*/ 0 w 543"/>
                <a:gd name="T3" fmla="*/ 269 h 550"/>
                <a:gd name="T4" fmla="*/ 277 w 543"/>
                <a:gd name="T5" fmla="*/ 0 h 550"/>
                <a:gd name="T6" fmla="*/ 543 w 543"/>
                <a:gd name="T7" fmla="*/ 269 h 550"/>
                <a:gd name="T8" fmla="*/ 277 w 543"/>
                <a:gd name="T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50">
                  <a:moveTo>
                    <a:pt x="277" y="550"/>
                  </a:moveTo>
                  <a:lnTo>
                    <a:pt x="0" y="269"/>
                  </a:lnTo>
                  <a:lnTo>
                    <a:pt x="277" y="0"/>
                  </a:lnTo>
                  <a:lnTo>
                    <a:pt x="543" y="269"/>
                  </a:lnTo>
                  <a:lnTo>
                    <a:pt x="277" y="550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1E794B15-321D-4A01-B09A-A132F6EFE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7316" y="3046651"/>
              <a:ext cx="737514" cy="745649"/>
            </a:xfrm>
            <a:custGeom>
              <a:avLst/>
              <a:gdLst>
                <a:gd name="T0" fmla="*/ 266 w 544"/>
                <a:gd name="T1" fmla="*/ 550 h 550"/>
                <a:gd name="T2" fmla="*/ 0 w 544"/>
                <a:gd name="T3" fmla="*/ 269 h 550"/>
                <a:gd name="T4" fmla="*/ 266 w 544"/>
                <a:gd name="T5" fmla="*/ 0 h 550"/>
                <a:gd name="T6" fmla="*/ 544 w 544"/>
                <a:gd name="T7" fmla="*/ 269 h 550"/>
                <a:gd name="T8" fmla="*/ 266 w 544"/>
                <a:gd name="T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550">
                  <a:moveTo>
                    <a:pt x="266" y="550"/>
                  </a:moveTo>
                  <a:lnTo>
                    <a:pt x="0" y="269"/>
                  </a:lnTo>
                  <a:lnTo>
                    <a:pt x="266" y="0"/>
                  </a:lnTo>
                  <a:lnTo>
                    <a:pt x="544" y="269"/>
                  </a:lnTo>
                  <a:lnTo>
                    <a:pt x="266" y="550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808A889-CD7C-499E-AAE9-24F18DA750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8308" y="4007859"/>
              <a:ext cx="736159" cy="745649"/>
            </a:xfrm>
            <a:custGeom>
              <a:avLst/>
              <a:gdLst>
                <a:gd name="T0" fmla="*/ 543 w 543"/>
                <a:gd name="T1" fmla="*/ 269 h 550"/>
                <a:gd name="T2" fmla="*/ 266 w 543"/>
                <a:gd name="T3" fmla="*/ 550 h 550"/>
                <a:gd name="T4" fmla="*/ 0 w 543"/>
                <a:gd name="T5" fmla="*/ 269 h 550"/>
                <a:gd name="T6" fmla="*/ 266 w 543"/>
                <a:gd name="T7" fmla="*/ 0 h 550"/>
                <a:gd name="T8" fmla="*/ 543 w 543"/>
                <a:gd name="T9" fmla="*/ 26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50">
                  <a:moveTo>
                    <a:pt x="543" y="269"/>
                  </a:moveTo>
                  <a:lnTo>
                    <a:pt x="266" y="550"/>
                  </a:lnTo>
                  <a:lnTo>
                    <a:pt x="0" y="269"/>
                  </a:lnTo>
                  <a:lnTo>
                    <a:pt x="266" y="0"/>
                  </a:lnTo>
                  <a:lnTo>
                    <a:pt x="543" y="269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676213D-4D4A-42B6-B4A9-1ABE9E4F5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8308" y="2085442"/>
              <a:ext cx="736159" cy="745649"/>
            </a:xfrm>
            <a:custGeom>
              <a:avLst/>
              <a:gdLst>
                <a:gd name="T0" fmla="*/ 543 w 543"/>
                <a:gd name="T1" fmla="*/ 281 h 550"/>
                <a:gd name="T2" fmla="*/ 266 w 543"/>
                <a:gd name="T3" fmla="*/ 550 h 550"/>
                <a:gd name="T4" fmla="*/ 0 w 543"/>
                <a:gd name="T5" fmla="*/ 281 h 550"/>
                <a:gd name="T6" fmla="*/ 266 w 543"/>
                <a:gd name="T7" fmla="*/ 0 h 550"/>
                <a:gd name="T8" fmla="*/ 543 w 543"/>
                <a:gd name="T9" fmla="*/ 28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50">
                  <a:moveTo>
                    <a:pt x="543" y="281"/>
                  </a:moveTo>
                  <a:lnTo>
                    <a:pt x="266" y="550"/>
                  </a:lnTo>
                  <a:lnTo>
                    <a:pt x="0" y="281"/>
                  </a:lnTo>
                  <a:lnTo>
                    <a:pt x="266" y="0"/>
                  </a:lnTo>
                  <a:lnTo>
                    <a:pt x="543" y="281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F2239490-6529-469A-BF31-DE40F85BC3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4662" y="2482670"/>
              <a:ext cx="1571286" cy="1873611"/>
            </a:xfrm>
            <a:custGeom>
              <a:avLst/>
              <a:gdLst>
                <a:gd name="T0" fmla="*/ 37 w 96"/>
                <a:gd name="T1" fmla="*/ 0 h 113"/>
                <a:gd name="T2" fmla="*/ 0 w 96"/>
                <a:gd name="T3" fmla="*/ 0 h 113"/>
                <a:gd name="T4" fmla="*/ 0 w 96"/>
                <a:gd name="T5" fmla="*/ 113 h 113"/>
                <a:gd name="T6" fmla="*/ 37 w 96"/>
                <a:gd name="T7" fmla="*/ 113 h 113"/>
                <a:gd name="T8" fmla="*/ 96 w 96"/>
                <a:gd name="T9" fmla="*/ 56 h 113"/>
                <a:gd name="T10" fmla="*/ 37 w 96"/>
                <a:gd name="T11" fmla="*/ 0 h 113"/>
                <a:gd name="T12" fmla="*/ 37 w 96"/>
                <a:gd name="T13" fmla="*/ 85 h 113"/>
                <a:gd name="T14" fmla="*/ 31 w 96"/>
                <a:gd name="T15" fmla="*/ 85 h 113"/>
                <a:gd name="T16" fmla="*/ 31 w 96"/>
                <a:gd name="T17" fmla="*/ 27 h 113"/>
                <a:gd name="T18" fmla="*/ 37 w 96"/>
                <a:gd name="T19" fmla="*/ 27 h 113"/>
                <a:gd name="T20" fmla="*/ 63 w 96"/>
                <a:gd name="T21" fmla="*/ 56 h 113"/>
                <a:gd name="T22" fmla="*/ 37 w 96"/>
                <a:gd name="T23" fmla="*/ 8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3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75" y="113"/>
                    <a:pt x="96" y="92"/>
                    <a:pt x="96" y="56"/>
                  </a:cubicBezTo>
                  <a:cubicBezTo>
                    <a:pt x="96" y="20"/>
                    <a:pt x="75" y="0"/>
                    <a:pt x="37" y="0"/>
                  </a:cubicBezTo>
                  <a:close/>
                  <a:moveTo>
                    <a:pt x="37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54" y="27"/>
                    <a:pt x="63" y="37"/>
                    <a:pt x="63" y="56"/>
                  </a:cubicBezTo>
                  <a:cubicBezTo>
                    <a:pt x="63" y="76"/>
                    <a:pt x="54" y="85"/>
                    <a:pt x="37" y="85"/>
                  </a:cubicBez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285FAB0-1AF2-4DE4-91A7-77D9426F2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1172" y="2482670"/>
              <a:ext cx="1522479" cy="1873611"/>
            </a:xfrm>
            <a:custGeom>
              <a:avLst/>
              <a:gdLst>
                <a:gd name="T0" fmla="*/ 737 w 1123"/>
                <a:gd name="T1" fmla="*/ 0 h 1382"/>
                <a:gd name="T2" fmla="*/ 737 w 1123"/>
                <a:gd name="T3" fmla="*/ 587 h 1382"/>
                <a:gd name="T4" fmla="*/ 363 w 1123"/>
                <a:gd name="T5" fmla="*/ 0 h 1382"/>
                <a:gd name="T6" fmla="*/ 0 w 1123"/>
                <a:gd name="T7" fmla="*/ 0 h 1382"/>
                <a:gd name="T8" fmla="*/ 0 w 1123"/>
                <a:gd name="T9" fmla="*/ 1382 h 1382"/>
                <a:gd name="T10" fmla="*/ 387 w 1123"/>
                <a:gd name="T11" fmla="*/ 1382 h 1382"/>
                <a:gd name="T12" fmla="*/ 387 w 1123"/>
                <a:gd name="T13" fmla="*/ 795 h 1382"/>
                <a:gd name="T14" fmla="*/ 761 w 1123"/>
                <a:gd name="T15" fmla="*/ 1382 h 1382"/>
                <a:gd name="T16" fmla="*/ 1123 w 1123"/>
                <a:gd name="T17" fmla="*/ 1382 h 1382"/>
                <a:gd name="T18" fmla="*/ 1123 w 1123"/>
                <a:gd name="T19" fmla="*/ 0 h 1382"/>
                <a:gd name="T20" fmla="*/ 737 w 1123"/>
                <a:gd name="T21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3" h="1382">
                  <a:moveTo>
                    <a:pt x="737" y="0"/>
                  </a:moveTo>
                  <a:lnTo>
                    <a:pt x="737" y="587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382"/>
                  </a:lnTo>
                  <a:lnTo>
                    <a:pt x="387" y="1382"/>
                  </a:lnTo>
                  <a:lnTo>
                    <a:pt x="387" y="795"/>
                  </a:lnTo>
                  <a:lnTo>
                    <a:pt x="761" y="1382"/>
                  </a:lnTo>
                  <a:lnTo>
                    <a:pt x="1123" y="1382"/>
                  </a:lnTo>
                  <a:lnTo>
                    <a:pt x="1123" y="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90AFF55-F7E6-4F00-8C01-FA8C38289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6635" y="2482670"/>
              <a:ext cx="1555017" cy="1873611"/>
            </a:xfrm>
            <a:custGeom>
              <a:avLst/>
              <a:gdLst>
                <a:gd name="T0" fmla="*/ 761 w 1147"/>
                <a:gd name="T1" fmla="*/ 514 h 1382"/>
                <a:gd name="T2" fmla="*/ 375 w 1147"/>
                <a:gd name="T3" fmla="*/ 514 h 1382"/>
                <a:gd name="T4" fmla="*/ 375 w 1147"/>
                <a:gd name="T5" fmla="*/ 0 h 1382"/>
                <a:gd name="T6" fmla="*/ 0 w 1147"/>
                <a:gd name="T7" fmla="*/ 0 h 1382"/>
                <a:gd name="T8" fmla="*/ 0 w 1147"/>
                <a:gd name="T9" fmla="*/ 1382 h 1382"/>
                <a:gd name="T10" fmla="*/ 375 w 1147"/>
                <a:gd name="T11" fmla="*/ 1382 h 1382"/>
                <a:gd name="T12" fmla="*/ 375 w 1147"/>
                <a:gd name="T13" fmla="*/ 868 h 1382"/>
                <a:gd name="T14" fmla="*/ 761 w 1147"/>
                <a:gd name="T15" fmla="*/ 868 h 1382"/>
                <a:gd name="T16" fmla="*/ 761 w 1147"/>
                <a:gd name="T17" fmla="*/ 1382 h 1382"/>
                <a:gd name="T18" fmla="*/ 1147 w 1147"/>
                <a:gd name="T19" fmla="*/ 1382 h 1382"/>
                <a:gd name="T20" fmla="*/ 1147 w 1147"/>
                <a:gd name="T21" fmla="*/ 0 h 1382"/>
                <a:gd name="T22" fmla="*/ 761 w 1147"/>
                <a:gd name="T23" fmla="*/ 0 h 1382"/>
                <a:gd name="T24" fmla="*/ 761 w 1147"/>
                <a:gd name="T25" fmla="*/ 514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7" h="1382">
                  <a:moveTo>
                    <a:pt x="761" y="514"/>
                  </a:moveTo>
                  <a:lnTo>
                    <a:pt x="375" y="514"/>
                  </a:lnTo>
                  <a:lnTo>
                    <a:pt x="375" y="0"/>
                  </a:lnTo>
                  <a:lnTo>
                    <a:pt x="0" y="0"/>
                  </a:lnTo>
                  <a:lnTo>
                    <a:pt x="0" y="1382"/>
                  </a:lnTo>
                  <a:lnTo>
                    <a:pt x="375" y="1382"/>
                  </a:lnTo>
                  <a:lnTo>
                    <a:pt x="375" y="868"/>
                  </a:lnTo>
                  <a:lnTo>
                    <a:pt x="761" y="868"/>
                  </a:lnTo>
                  <a:lnTo>
                    <a:pt x="761" y="1382"/>
                  </a:lnTo>
                  <a:lnTo>
                    <a:pt x="1147" y="1382"/>
                  </a:lnTo>
                  <a:lnTo>
                    <a:pt x="1147" y="0"/>
                  </a:lnTo>
                  <a:lnTo>
                    <a:pt x="761" y="0"/>
                  </a:lnTo>
                  <a:lnTo>
                    <a:pt x="761" y="514"/>
                  </a:lnTo>
                  <a:close/>
                </a:path>
              </a:pathLst>
            </a:custGeom>
            <a:solidFill>
              <a:srgbClr val="EA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8" name="Tijdelijke aanduiding voor tekst 83">
            <a:extLst>
              <a:ext uri="{FF2B5EF4-FFF2-40B4-BE49-F238E27FC236}">
                <a16:creationId xmlns:a16="http://schemas.microsoft.com/office/drawing/2014/main" id="{61A76A1B-D555-44CB-9FEB-A853C4E96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9" name="Tijdelijke aanduiding voor tekst 87">
            <a:extLst>
              <a:ext uri="{FF2B5EF4-FFF2-40B4-BE49-F238E27FC236}">
                <a16:creationId xmlns:a16="http://schemas.microsoft.com/office/drawing/2014/main" id="{4A528FC5-B5F9-48CB-9F68-15EEA4443A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25BF59-F21A-4F3F-A210-CCB6E1808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075" y="3708162"/>
            <a:ext cx="6416155" cy="1690408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7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Presentatie</a:t>
            </a:r>
          </a:p>
          <a:p>
            <a:pPr lvl="0"/>
            <a:r>
              <a:rPr lang="nl-NL"/>
              <a:t>Onderwerp</a:t>
            </a: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21B5A8CE-7E5A-4DDC-B730-6C291111D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4075" y="5408151"/>
            <a:ext cx="6416155" cy="465739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| datum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6D54A7B-4D69-47EC-98E7-D15763C4A361}"/>
              </a:ext>
            </a:extLst>
          </p:cNvPr>
          <p:cNvSpPr txBox="1"/>
          <p:nvPr userDrawn="1"/>
        </p:nvSpPr>
        <p:spPr>
          <a:xfrm>
            <a:off x="5185877" y="-885712"/>
            <a:ext cx="18202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INTRO (100%)</a:t>
            </a:r>
          </a:p>
        </p:txBody>
      </p:sp>
    </p:spTree>
    <p:extLst>
      <p:ext uri="{BB962C8B-B14F-4D97-AF65-F5344CB8AC3E}">
        <p14:creationId xmlns:p14="http://schemas.microsoft.com/office/powerpoint/2010/main" val="32941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B3B81429-2B44-4D2E-ADE6-4BCC22A275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878152"/>
            <a:ext cx="12193212" cy="4100321"/>
          </a:xfrm>
          <a:custGeom>
            <a:avLst/>
            <a:gdLst>
              <a:gd name="connsiteX0" fmla="*/ 0 w 12193212"/>
              <a:gd name="connsiteY0" fmla="*/ 0 h 4100321"/>
              <a:gd name="connsiteX1" fmla="*/ 12193212 w 12193212"/>
              <a:gd name="connsiteY1" fmla="*/ 1350895 h 4100321"/>
              <a:gd name="connsiteX2" fmla="*/ 12193212 w 12193212"/>
              <a:gd name="connsiteY2" fmla="*/ 4100321 h 4100321"/>
              <a:gd name="connsiteX3" fmla="*/ 0 w 12193212"/>
              <a:gd name="connsiteY3" fmla="*/ 4071604 h 41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12" h="4100321">
                <a:moveTo>
                  <a:pt x="0" y="0"/>
                </a:moveTo>
                <a:lnTo>
                  <a:pt x="12193212" y="1350895"/>
                </a:lnTo>
                <a:lnTo>
                  <a:pt x="12193212" y="4100321"/>
                </a:lnTo>
                <a:lnTo>
                  <a:pt x="0" y="407160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099029"/>
            <a:ext cx="3140325" cy="216909"/>
          </a:xfrm>
          <a:prstGeom prst="rect">
            <a:avLst/>
          </a:prstGeom>
        </p:spPr>
        <p:txBody>
          <a:bodyPr/>
          <a:lstStyle/>
          <a:p>
            <a:fld id="{FF928BAF-39E9-4475-8583-8D25CC53B1FB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9539" y="-885712"/>
            <a:ext cx="17529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TABEL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52453" y="1178719"/>
            <a:ext cx="11283266" cy="475562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grpSp>
        <p:nvGrpSpPr>
          <p:cNvPr id="153" name="Instructie">
            <a:extLst>
              <a:ext uri="{FF2B5EF4-FFF2-40B4-BE49-F238E27FC236}">
                <a16:creationId xmlns:a16="http://schemas.microsoft.com/office/drawing/2014/main" id="{D8FA1774-32C6-44BB-B330-6554B0E7E12D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54" name="Meer informatie">
              <a:extLst>
                <a:ext uri="{FF2B5EF4-FFF2-40B4-BE49-F238E27FC236}">
                  <a16:creationId xmlns:a16="http://schemas.microsoft.com/office/drawing/2014/main" id="{7D53CC9C-CDBE-4DFB-AE21-4160803B4CD1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B78FDC53-F231-49E7-A154-56F810911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D40104D5-463A-4C56-920E-DB709D9672F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E9CD1AE4-DA73-4EC4-81C0-1F75EE829A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1D0DA284-6D84-4D36-B1B6-DB37B4EE58D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9F53628B-F530-4001-99B6-93A0F44C1D4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BA5E46A7-E4C0-420C-BD1B-206B69E2B0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9953485-194D-42FF-82E6-0F30D398DD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74094B7F-E9F2-4748-9700-863C8ED5247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34F4CA7-6E68-48F7-90A9-EA8ADB6F2D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9CA1389-B637-4556-96EE-0093988A463D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36D3135C-9114-41E0-ACB5-71D213B1A7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F466C695-CD09-4087-A78D-68D7B0B7730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D78B9D92-55AF-410D-9537-D703025B8E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7A520EAA-77FA-4ED5-A4D4-3DE2F82853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65918623-D162-4D5A-9A47-3A7D5A1E09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Tabel icoon">
              <a:extLst>
                <a:ext uri="{FF2B5EF4-FFF2-40B4-BE49-F238E27FC236}">
                  <a16:creationId xmlns:a16="http://schemas.microsoft.com/office/drawing/2014/main" id="{A6113588-03B7-4533-ADB2-D0A1084B39F1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4AFCC203-FD5B-468F-99FB-D1E8E80EFAB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41EFEE30-7FFC-401F-8547-9FBDA36DE4A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B8972847-4D20-4203-B318-E85BAC05ED5B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F1C4E8A1-E26F-447E-9920-D066950EFDC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92C262A0-EBDF-4F9B-BF6B-E48D21785575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D4FE1558-6BE7-4FB4-BCDD-2FC1300DE2CE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77DE6BDA-6F53-4F6F-883C-D71B322CD5EA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917903B9-C840-4B22-8332-0F6FF4E12BC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EA293D8D-75E4-4DB6-B421-30EB8F56E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46" name="Tijdelijke aanduiding voor tekst 87">
            <a:extLst>
              <a:ext uri="{FF2B5EF4-FFF2-40B4-BE49-F238E27FC236}">
                <a16:creationId xmlns:a16="http://schemas.microsoft.com/office/drawing/2014/main" id="{B018D2B3-88F2-4B0B-A15B-B26C753C95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CCB8FE62-2B70-4939-A476-B20420051074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EDE1BA04-4023-402E-9E47-5BB3DC508E7D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D9CE8311-BCA1-4598-B650-C2F9EC435778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D867FD-F13E-42B5-A0FC-40B8738BCCD0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0B9CD26B-893D-49AB-972F-2B5808EA1341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E7AA2A45-3304-4867-B146-71B8E609C2CC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26D328A5-54CF-41A3-B436-F6872E9B8AE5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EFF773BD-AB8D-4433-B97E-DBC65DEE3F93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7AC1EE9-230E-4C3C-A203-D49EAA7235DB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BEDFC238-FB4C-4451-B860-014AF7FAFDAE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jdelijke aanduiding voor tekst 76">
            <a:extLst>
              <a:ext uri="{FF2B5EF4-FFF2-40B4-BE49-F238E27FC236}">
                <a16:creationId xmlns:a16="http://schemas.microsoft.com/office/drawing/2014/main" id="{F98CAC60-C6A1-4F9D-B3AD-E4C7A4F6B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878152"/>
            <a:ext cx="12193212" cy="4100321"/>
          </a:xfrm>
          <a:custGeom>
            <a:avLst/>
            <a:gdLst>
              <a:gd name="connsiteX0" fmla="*/ 0 w 12193212"/>
              <a:gd name="connsiteY0" fmla="*/ 0 h 4100321"/>
              <a:gd name="connsiteX1" fmla="*/ 12193212 w 12193212"/>
              <a:gd name="connsiteY1" fmla="*/ 1350895 h 4100321"/>
              <a:gd name="connsiteX2" fmla="*/ 12193212 w 12193212"/>
              <a:gd name="connsiteY2" fmla="*/ 4100321 h 4100321"/>
              <a:gd name="connsiteX3" fmla="*/ 0 w 12193212"/>
              <a:gd name="connsiteY3" fmla="*/ 4071604 h 410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212" h="4100321">
                <a:moveTo>
                  <a:pt x="0" y="0"/>
                </a:moveTo>
                <a:lnTo>
                  <a:pt x="12193212" y="1350895"/>
                </a:lnTo>
                <a:lnTo>
                  <a:pt x="12193212" y="4100321"/>
                </a:lnTo>
                <a:lnTo>
                  <a:pt x="0" y="407160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78621"/>
            <a:ext cx="3140325" cy="216909"/>
          </a:xfrm>
          <a:prstGeom prst="rect">
            <a:avLst/>
          </a:prstGeom>
        </p:spPr>
        <p:txBody>
          <a:bodyPr/>
          <a:lstStyle/>
          <a:p>
            <a:fld id="{B3B5DBA3-2194-43C8-BCD0-9434981A7CFD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038401" y="-885712"/>
            <a:ext cx="211523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453586" y="1183481"/>
            <a:ext cx="11284828" cy="4750861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</a:t>
            </a:r>
            <a:r>
              <a:rPr lang="nl-NL" err="1"/>
              <a:t>SmartArt</a:t>
            </a:r>
            <a:r>
              <a:rPr lang="nl-NL"/>
              <a:t> object in te voegen</a:t>
            </a:r>
          </a:p>
        </p:txBody>
      </p:sp>
      <p:grpSp>
        <p:nvGrpSpPr>
          <p:cNvPr id="3" name="Instructie">
            <a:extLst>
              <a:ext uri="{FF2B5EF4-FFF2-40B4-BE49-F238E27FC236}">
                <a16:creationId xmlns:a16="http://schemas.microsoft.com/office/drawing/2014/main" id="{AEBFB8F8-F75F-45A1-92C7-EB1DE7E3D937}"/>
              </a:ext>
            </a:extLst>
          </p:cNvPr>
          <p:cNvGrpSpPr/>
          <p:nvPr userDrawn="1"/>
        </p:nvGrpSpPr>
        <p:grpSpPr>
          <a:xfrm>
            <a:off x="12391601" y="0"/>
            <a:ext cx="3183678" cy="4084324"/>
            <a:chOff x="12391601" y="0"/>
            <a:chExt cx="3183678" cy="408432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04EF10E-4A32-4372-92B9-4BAE782E49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SmartArt</a:t>
              </a: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DD002036-465C-49B7-A3E8-AB08FF3D281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09E3ED3-8F8B-4187-BB63-6B145D695F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0763E43C-AE7A-4F52-8778-DBAA68CD41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144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DD9B2719-8D58-46AA-B827-F14259E56AA9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object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object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341B37D8-9CC6-4996-9C18-7912DCE991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84324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61EBA803-D18F-4F50-B48C-9C4CC6149AD6}"/>
                </a:ext>
              </a:extLst>
            </p:cNvPr>
            <p:cNvSpPr/>
            <p:nvPr userDrawn="1"/>
          </p:nvSpPr>
          <p:spPr>
            <a:xfrm>
              <a:off x="12391601" y="184287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ED879D3B-6AB0-4683-BE40-1F9561633877}"/>
                </a:ext>
              </a:extLst>
            </p:cNvPr>
            <p:cNvSpPr/>
            <p:nvPr userDrawn="1"/>
          </p:nvSpPr>
          <p:spPr>
            <a:xfrm>
              <a:off x="12757282" y="190893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aan de linker kant van het venster het gewenste type en vervolgens het gewenste objecten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3BFBC341-088F-47D9-BDBC-8041049BAE60}"/>
                </a:ext>
              </a:extLst>
            </p:cNvPr>
            <p:cNvGrpSpPr/>
            <p:nvPr userDrawn="1"/>
          </p:nvGrpSpPr>
          <p:grpSpPr>
            <a:xfrm>
              <a:off x="12757282" y="2471653"/>
              <a:ext cx="825500" cy="209550"/>
              <a:chOff x="13504624" y="2482850"/>
              <a:chExt cx="825500" cy="209550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F6FFE92C-17B6-4ECA-8BB3-D6763CD88CE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C1956205-A823-4C34-8E92-059E35600B8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B9ACC1ED-8099-4E6C-9284-02B178308E5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40E2C9C0-CEA8-443D-AB4E-484F23250499}"/>
                </a:ext>
              </a:extLst>
            </p:cNvPr>
            <p:cNvSpPr/>
            <p:nvPr userDrawn="1"/>
          </p:nvSpPr>
          <p:spPr>
            <a:xfrm>
              <a:off x="12391601" y="29890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B1F5F012-5539-48AB-8FA4-6A877D4132DA}"/>
                </a:ext>
              </a:extLst>
            </p:cNvPr>
            <p:cNvSpPr/>
            <p:nvPr userDrawn="1"/>
          </p:nvSpPr>
          <p:spPr>
            <a:xfrm>
              <a:off x="12757283" y="3055162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SmartArt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kunnen opvulkleuren en lijnkleuren aangepast worden.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kan o.a. de tekstopmaak worden gewijzigd.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C3FCD68A-6259-4710-9631-F4EF399B50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801420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ED7F8B82-0267-401E-AF7A-0B0DA99311FE}"/>
                </a:ext>
              </a:extLst>
            </p:cNvPr>
            <p:cNvGrpSpPr/>
            <p:nvPr userDrawn="1"/>
          </p:nvGrpSpPr>
          <p:grpSpPr>
            <a:xfrm>
              <a:off x="12762292" y="1283764"/>
              <a:ext cx="390792" cy="312040"/>
              <a:chOff x="7741071" y="1082154"/>
              <a:chExt cx="589013" cy="470317"/>
            </a:xfrm>
          </p:grpSpPr>
          <p:sp>
            <p:nvSpPr>
              <p:cNvPr id="59" name="Pijl: punthaak 58">
                <a:extLst>
                  <a:ext uri="{FF2B5EF4-FFF2-40B4-BE49-F238E27FC236}">
                    <a16:creationId xmlns:a16="http://schemas.microsoft.com/office/drawing/2014/main" id="{A2CDAC48-7B7A-4AC4-B82B-89A41B1A169C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565F0D4-E736-4252-8009-C65D33C1CCCC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D65211D0-4E95-4436-8772-183DD7E867A9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B0785805-C2DD-4007-BB52-8A3568A7845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C22B331C-5DFD-4C7F-A343-047B66AEAF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8970900-3927-494E-8307-204262DB18E6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66" name="Ovaal 65">
                  <a:extLst>
                    <a:ext uri="{FF2B5EF4-FFF2-40B4-BE49-F238E27FC236}">
                      <a16:creationId xmlns:a16="http://schemas.microsoft.com/office/drawing/2014/main" id="{D92B4CC0-9DBD-4A21-A0BD-E0A59BEC2E8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CAA0797B-FFDB-479C-A30F-748FE31CB3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38022B5-602A-4C89-93DA-F37A91ABE663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3CAADA9E-3990-44C7-9EF3-644FEBE585EC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26947FA4-80BC-4FC2-89B1-29F84B6CCDE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59933BD9-5AB7-4A39-8CA6-6C5BFC966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74" name="Tijdelijke aanduiding voor tekst 87">
            <a:extLst>
              <a:ext uri="{FF2B5EF4-FFF2-40B4-BE49-F238E27FC236}">
                <a16:creationId xmlns:a16="http://schemas.microsoft.com/office/drawing/2014/main" id="{F4DCA16B-DE96-4AB5-84CD-5FDF4F426B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78" name="GRID" hidden="1">
            <a:extLst>
              <a:ext uri="{FF2B5EF4-FFF2-40B4-BE49-F238E27FC236}">
                <a16:creationId xmlns:a16="http://schemas.microsoft.com/office/drawing/2014/main" id="{AE6F7B9E-2CAA-43B0-B9B0-E963684734F7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1F8F7DA4-4A96-40E8-AD18-3674AFB84EAF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0F80EEC1-5917-421E-A261-E03756B2AE87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B45CE705-5A32-4A95-B5C6-970B3C36712E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7C596A1F-F283-4565-9E4A-35F1BF381DD1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66142F9F-853D-41AB-882E-F4F1BFB6DDAE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48A87A56-3703-4C82-826A-CD81916BA435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CA85657-DE66-47B2-A54A-1F736CDAD942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25BB801-19AF-467C-A887-94287C54E2F9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D8EF34B-EBE5-4D33-8343-3680D7D079EE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lang="nl-NL" noProof="0"/>
              <a:t>Klik op onderstaand pictogram</a:t>
            </a:r>
            <a:br>
              <a:rPr lang="nl-NL" noProof="0"/>
            </a:br>
            <a:r>
              <a:rPr lang="nl-NL" noProof="0"/>
              <a:t>om een video in te voegen.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065914"/>
            <a:ext cx="3140325" cy="216909"/>
          </a:xfrm>
          <a:prstGeom prst="rect">
            <a:avLst/>
          </a:prstGeom>
        </p:spPr>
        <p:txBody>
          <a:bodyPr/>
          <a:lstStyle/>
          <a:p>
            <a:fld id="{10E4C2CD-6F5C-439A-B0D4-5F28B86CA9BD}" type="datetime1">
              <a:rPr lang="nl-NL" noProof="0" smtClean="0"/>
              <a:t>11-6-2025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 noProof="0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93891" y="-885712"/>
            <a:ext cx="180424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14275-82CA-4FAD-9186-72C7C9A0EBB3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53" name="Video icoon">
              <a:extLst>
                <a:ext uri="{FF2B5EF4-FFF2-40B4-BE49-F238E27FC236}">
                  <a16:creationId xmlns:a16="http://schemas.microsoft.com/office/drawing/2014/main" id="{B71F1AB9-7D8F-438B-B12C-2553FB2C2057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8540B962-C4FF-43A4-9C0C-293E709F20AF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2" name="Vrije vorm 112">
                <a:extLst>
                  <a:ext uri="{FF2B5EF4-FFF2-40B4-BE49-F238E27FC236}">
                    <a16:creationId xmlns:a16="http://schemas.microsoft.com/office/drawing/2014/main" id="{A6F87846-6C66-4E0F-BE3F-50C7571F00F2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93" name="Vrije vorm 113">
                <a:extLst>
                  <a:ext uri="{FF2B5EF4-FFF2-40B4-BE49-F238E27FC236}">
                    <a16:creationId xmlns:a16="http://schemas.microsoft.com/office/drawing/2014/main" id="{BB094798-72AF-427F-90B5-6FCA0CFA4891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B43964A8-BC6C-484D-9D85-9D010D48CA4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A9F0387A-C643-425E-B1E0-DE27E4147891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4FB74A9E-14C5-4E93-9532-5AFB036FC2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FEA6940F-0737-41F6-BD36-0276560A8B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5E7E1F6-989C-43E7-A465-BFB126F231D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44740912-1003-4A01-9002-141BBF84E3B2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86" name="Meer informatie">
                <a:extLst>
                  <a:ext uri="{FF2B5EF4-FFF2-40B4-BE49-F238E27FC236}">
                    <a16:creationId xmlns:a16="http://schemas.microsoft.com/office/drawing/2014/main" id="{F7CB89DA-36A5-455D-B0B5-CFA9823B4EA7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88" name="Freeform 101">
                  <a:extLst>
                    <a:ext uri="{FF2B5EF4-FFF2-40B4-BE49-F238E27FC236}">
                      <a16:creationId xmlns:a16="http://schemas.microsoft.com/office/drawing/2014/main" id="{D31273A4-4220-4C04-9748-1DDBD225BF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646D154F-2E05-422B-A072-8FF05A2F137D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90" name="Rechte verbindingslijn 89">
                  <a:extLst>
                    <a:ext uri="{FF2B5EF4-FFF2-40B4-BE49-F238E27FC236}">
                      <a16:creationId xmlns:a16="http://schemas.microsoft.com/office/drawing/2014/main" id="{7A851F0B-99F7-422B-B26E-BCBF02C13DE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512A8271-ECEE-467A-BEDE-CF3414E24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6F82C720-FD20-4117-903F-9C497B79D2B4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42CB7D60-BB3C-48D2-8A5F-1FB9959DC03D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BD08B8EE-8136-459D-BC42-C7B3405BD60D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8103D5AC-2AE5-45C2-98FB-B0E14603B2C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88095380-45ED-4EC6-9104-80BC2587130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5" name="Gelijkbenige driehoek 84">
                <a:extLst>
                  <a:ext uri="{FF2B5EF4-FFF2-40B4-BE49-F238E27FC236}">
                    <a16:creationId xmlns:a16="http://schemas.microsoft.com/office/drawing/2014/main" id="{E3BD2049-57D1-4A9D-B35B-BE0AEE7978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BF14A6FA-F93E-443C-9D37-28B9A6274F1F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67FB62B4-27EA-4268-9BAF-BBAF2A4B5471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C0A4B0ED-7FEF-4534-8826-2B44AA7C6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AA996733-F534-4B9E-960F-4D735A8D7F15}"/>
                </a:ext>
              </a:extLst>
            </p:cNvPr>
            <p:cNvGrpSpPr/>
            <p:nvPr userDrawn="1"/>
          </p:nvGrpSpPr>
          <p:grpSpPr>
            <a:xfrm>
              <a:off x="12696514" y="3671523"/>
              <a:ext cx="514284" cy="612918"/>
              <a:chOff x="12682980" y="3403241"/>
              <a:chExt cx="622284" cy="741632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C8AB2C1C-C978-4026-853D-CAC1F4D7A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188327C1-454E-4FDF-86D3-70D48DCF394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9D3C3CF-9472-4F03-986F-D55E114E87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0" name="Rechthoek 79">
                      <a:extLst>
                        <a:ext uri="{FF2B5EF4-FFF2-40B4-BE49-F238E27FC236}">
                          <a16:creationId xmlns:a16="http://schemas.microsoft.com/office/drawing/2014/main" id="{C8B88954-F8A0-4E72-9793-161C1B41C2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578C1C75-966C-4915-A498-9C75A7A176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Ovaal 81">
                      <a:extLst>
                        <a:ext uri="{FF2B5EF4-FFF2-40B4-BE49-F238E27FC236}">
                          <a16:creationId xmlns:a16="http://schemas.microsoft.com/office/drawing/2014/main" id="{F9E206A5-2BA2-4E5A-B970-B48CE6ADFD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E31A079C-2F2C-4630-94AC-0FCFDACC0C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9" name="Afbeelding 78">
                    <a:extLst>
                      <a:ext uri="{FF2B5EF4-FFF2-40B4-BE49-F238E27FC236}">
                        <a16:creationId xmlns:a16="http://schemas.microsoft.com/office/drawing/2014/main" id="{9A04F231-F46A-4144-AC6A-75D168805E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5161EC4E-BAB1-44E8-ACD7-25A7D2DAA7C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8DBD319B-F0FD-48BB-9221-466404C80F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DA8FA92-D58E-4F8A-BD4E-A647EB99E8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381FB565-4D26-42CA-AFFA-D05ACA2BA06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532805A-94CD-42D8-AC79-2B6B0361EA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132ED596-4B23-4458-86E0-9D6B5C91A5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88905BE9-8526-4E49-9FF6-0D6D984FFA4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7AD1C01B-8F3D-4DD9-9C0B-5DF4BCBA1B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ADD3006-1E8D-4D9B-9CF0-8BEFC57CB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52" name="Tijdelijke aanduiding voor tekst 83">
            <a:extLst>
              <a:ext uri="{FF2B5EF4-FFF2-40B4-BE49-F238E27FC236}">
                <a16:creationId xmlns:a16="http://schemas.microsoft.com/office/drawing/2014/main" id="{E2634DBC-DA52-47B0-AA45-CDC37B116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94" name="Tijdelijke aanduiding voor tekst 87">
            <a:extLst>
              <a:ext uri="{FF2B5EF4-FFF2-40B4-BE49-F238E27FC236}">
                <a16:creationId xmlns:a16="http://schemas.microsoft.com/office/drawing/2014/main" id="{A13E7F15-CCDA-4B5E-9D12-5290C50640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5183" y="6331949"/>
            <a:ext cx="1177200" cy="388800"/>
          </a:xfr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C23FB873-306D-4DAB-BBDD-538325D18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37" name="Tijdelijke aanduiding voor tekst 82">
            <a:extLst>
              <a:ext uri="{FF2B5EF4-FFF2-40B4-BE49-F238E27FC236}">
                <a16:creationId xmlns:a16="http://schemas.microsoft.com/office/drawing/2014/main" id="{0AD5DE1B-7933-4EFD-9EFA-AEF173A137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0800000">
            <a:off x="0" y="0"/>
            <a:ext cx="12192000" cy="1765300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65300">
                <a:moveTo>
                  <a:pt x="0" y="0"/>
                </a:moveTo>
                <a:lnTo>
                  <a:pt x="6096866" y="848879"/>
                </a:lnTo>
                <a:lnTo>
                  <a:pt x="12192000" y="0"/>
                </a:lnTo>
                <a:lnTo>
                  <a:pt x="121920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8" name="Tijdelijke aanduiding voor tekst 83">
            <a:extLst>
              <a:ext uri="{FF2B5EF4-FFF2-40B4-BE49-F238E27FC236}">
                <a16:creationId xmlns:a16="http://schemas.microsoft.com/office/drawing/2014/main" id="{61A76A1B-D555-44CB-9FEB-A853C4E96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9" name="Tijdelijke aanduiding voor tekst 87">
            <a:extLst>
              <a:ext uri="{FF2B5EF4-FFF2-40B4-BE49-F238E27FC236}">
                <a16:creationId xmlns:a16="http://schemas.microsoft.com/office/drawing/2014/main" id="{4A528FC5-B5F9-48CB-9F68-15EEA4443A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25BF59-F21A-4F3F-A210-CCB6E1808F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075" y="4424040"/>
            <a:ext cx="6416155" cy="974529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Bedankt</a:t>
            </a:r>
          </a:p>
          <a:p>
            <a:pPr lvl="0"/>
            <a:r>
              <a:rPr lang="nl-NL"/>
              <a:t>Zijn er nog vragen?</a:t>
            </a:r>
          </a:p>
        </p:txBody>
      </p:sp>
      <p:sp>
        <p:nvSpPr>
          <p:cNvPr id="40" name="Tijdelijke aanduiding voor tekst 6">
            <a:extLst>
              <a:ext uri="{FF2B5EF4-FFF2-40B4-BE49-F238E27FC236}">
                <a16:creationId xmlns:a16="http://schemas.microsoft.com/office/drawing/2014/main" id="{21B5A8CE-7E5A-4DDC-B730-6C291111D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4075" y="5408151"/>
            <a:ext cx="6416155" cy="465739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| datum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6D54A7B-4D69-47EC-98E7-D15763C4A361}"/>
              </a:ext>
            </a:extLst>
          </p:cNvPr>
          <p:cNvSpPr txBox="1"/>
          <p:nvPr userDrawn="1"/>
        </p:nvSpPr>
        <p:spPr>
          <a:xfrm>
            <a:off x="5147406" y="-885712"/>
            <a:ext cx="189722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OUTRO (100%)</a:t>
            </a:r>
          </a:p>
        </p:txBody>
      </p:sp>
    </p:spTree>
    <p:extLst>
      <p:ext uri="{BB962C8B-B14F-4D97-AF65-F5344CB8AC3E}">
        <p14:creationId xmlns:p14="http://schemas.microsoft.com/office/powerpoint/2010/main" val="911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TRUCTIES: Feedback aanlev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8BDCCE3-C9BF-43FB-A9C6-0E04BD088A9A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5ECD5CE-F4FE-452A-951F-2EABB08FF745}"/>
              </a:ext>
            </a:extLst>
          </p:cNvPr>
          <p:cNvSpPr/>
          <p:nvPr userDrawn="1"/>
        </p:nvSpPr>
        <p:spPr>
          <a:xfrm>
            <a:off x="701536" y="1571501"/>
            <a:ext cx="10800649" cy="435649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200" kern="1200" cap="none" baseline="0">
                <a:solidFill>
                  <a:srgbClr val="303E4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Beste,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Bij PPT Solutions communiceren we feedback met opmerkingen in PowerPoint.</a:t>
            </a: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00" kern="1200" cap="none" baseline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100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0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6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200">
                <a:solidFill>
                  <a:srgbClr val="303E48"/>
                </a:solidFill>
                <a:ea typeface="Open Sans" panose="020B0606030504020204" pitchFamily="34" charset="0"/>
                <a:cs typeface="Calibri" panose="020F0502020204030204" pitchFamily="34" charset="0"/>
              </a:rPr>
              <a:t>Antwoorden</a:t>
            </a: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volgende stappen kunt u uitvoeren om antwoord te geven op evt. opmerkingen of om naar de vorige/volgende opmerking in de presentatie te gaan: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1861E7F-88C7-473E-BB0F-FA4E34696DC8}"/>
              </a:ext>
            </a:extLst>
          </p:cNvPr>
          <p:cNvSpPr txBox="1"/>
          <p:nvPr userDrawn="1"/>
        </p:nvSpPr>
        <p:spPr>
          <a:xfrm>
            <a:off x="1110428" y="2257839"/>
            <a:ext cx="4833347" cy="265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Boven in je scherm, in de werkbalk, selecteer je het tabje </a:t>
            </a:r>
            <a:r>
              <a:rPr lang="nl-NL" sz="1000" b="1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‘Invoegen’.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BA1FBF8-EDEA-4039-80A7-6A6D27B61A77}"/>
              </a:ext>
            </a:extLst>
          </p:cNvPr>
          <p:cNvSpPr/>
          <p:nvPr userDrawn="1"/>
        </p:nvSpPr>
        <p:spPr>
          <a:xfrm>
            <a:off x="696791" y="2246539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F83BE3-9CA0-4122-9961-95A5A0F3FB2F}"/>
              </a:ext>
            </a:extLst>
          </p:cNvPr>
          <p:cNvSpPr txBox="1"/>
          <p:nvPr userDrawn="1"/>
        </p:nvSpPr>
        <p:spPr>
          <a:xfrm>
            <a:off x="1110428" y="2737815"/>
            <a:ext cx="4833347" cy="288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Klik op de knop </a:t>
            </a:r>
            <a:r>
              <a:rPr lang="nl-NL" sz="1000" b="1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‘Nieuwe opmerking’.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D3B50A4B-4773-40A6-9AEE-E193D4DB9BD6}"/>
              </a:ext>
            </a:extLst>
          </p:cNvPr>
          <p:cNvSpPr/>
          <p:nvPr userDrawn="1"/>
        </p:nvSpPr>
        <p:spPr>
          <a:xfrm>
            <a:off x="696791" y="2737815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5A583B3-D2D1-4BE9-BBE4-D44D8D9A7829}"/>
              </a:ext>
            </a:extLst>
          </p:cNvPr>
          <p:cNvSpPr txBox="1"/>
          <p:nvPr userDrawn="1"/>
        </p:nvSpPr>
        <p:spPr>
          <a:xfrm>
            <a:off x="1110428" y="3233318"/>
            <a:ext cx="5682125" cy="2914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 verschijnt nu een klein spreekwolkje op de slide en het venster voor opmerkingen opent zich aan de zijkant.</a:t>
            </a:r>
          </a:p>
          <a:p>
            <a:pPr>
              <a:lnSpc>
                <a:spcPct val="90000"/>
              </a:lnSpc>
            </a:pPr>
            <a:r>
              <a:rPr lang="nl-NL" sz="1000" b="1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Typ uw feedback in het tekst vak in het venster voor opmerkingen.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0169D40-BEF8-4387-83A6-C6929733956F}"/>
              </a:ext>
            </a:extLst>
          </p:cNvPr>
          <p:cNvSpPr/>
          <p:nvPr userDrawn="1"/>
        </p:nvSpPr>
        <p:spPr>
          <a:xfrm>
            <a:off x="696791" y="3229091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E13452B-4695-4201-9D3E-FE4710058DAD}"/>
              </a:ext>
            </a:extLst>
          </p:cNvPr>
          <p:cNvSpPr txBox="1"/>
          <p:nvPr userDrawn="1"/>
        </p:nvSpPr>
        <p:spPr>
          <a:xfrm>
            <a:off x="1110428" y="3727984"/>
            <a:ext cx="7306977" cy="288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Wanneer u dit gedaan heeft, kunt u het spreekwolkje op de juiste plaats op de dia slepen. </a:t>
            </a:r>
            <a:br>
              <a:rPr lang="nl-NL" sz="100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b="1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Zo is het voor ons duidelijk op welk deel van de content, op de dia, uw feedback betrekking heeft.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430919E-F44F-41DD-AA27-86E0AF4DA393}"/>
              </a:ext>
            </a:extLst>
          </p:cNvPr>
          <p:cNvSpPr/>
          <p:nvPr userDrawn="1"/>
        </p:nvSpPr>
        <p:spPr>
          <a:xfrm>
            <a:off x="696791" y="3720367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87EF602-1221-4BFF-A78D-D21811EE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8" y="2277214"/>
            <a:ext cx="1559400" cy="22668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FD1223-36F2-4602-9ED2-BF6CE709E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968" y="2742209"/>
            <a:ext cx="320762" cy="27924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47B09D0-1011-4094-9BD6-47AA32F6E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9" y="3722858"/>
            <a:ext cx="1479282" cy="61833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4DDB7AA-B57B-4920-A599-25DFA4AAB1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8" y="3220295"/>
            <a:ext cx="320761" cy="30562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EE915324-D06A-478B-93D5-83A134A056FD}"/>
              </a:ext>
            </a:extLst>
          </p:cNvPr>
          <p:cNvGrpSpPr/>
          <p:nvPr userDrawn="1"/>
        </p:nvGrpSpPr>
        <p:grpSpPr>
          <a:xfrm>
            <a:off x="1110427" y="5258975"/>
            <a:ext cx="10532368" cy="787562"/>
            <a:chOff x="1020056" y="4938095"/>
            <a:chExt cx="10513169" cy="787562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B0E6B07-548D-4AEF-98FB-B988F9B5D7B3}"/>
                </a:ext>
              </a:extLst>
            </p:cNvPr>
            <p:cNvSpPr txBox="1"/>
            <p:nvPr/>
          </p:nvSpPr>
          <p:spPr>
            <a:xfrm>
              <a:off x="1020057" y="4938095"/>
              <a:ext cx="10513168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100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1000" b="1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87A5F29-E9CF-4EB3-A213-AD472362AFB1}"/>
                </a:ext>
              </a:extLst>
            </p:cNvPr>
            <p:cNvSpPr txBox="1"/>
            <p:nvPr/>
          </p:nvSpPr>
          <p:spPr>
            <a:xfrm>
              <a:off x="1020056" y="5437625"/>
              <a:ext cx="10513168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zijn in de rechter bovenhoek twee knopjes zichtbaar.</a:t>
              </a:r>
              <a:br>
                <a:rPr lang="nl-NL" sz="100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1000" b="1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F1F51A0F-D8F8-4EFF-9A8D-768629090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968" y="5235698"/>
            <a:ext cx="1086516" cy="342308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485764C-C5AF-4E48-AAE8-FC597546E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9" y="5727700"/>
            <a:ext cx="599218" cy="338072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sp>
        <p:nvSpPr>
          <p:cNvPr id="25" name="Tijdelijke aanduiding voor tekst 58">
            <a:extLst>
              <a:ext uri="{FF2B5EF4-FFF2-40B4-BE49-F238E27FC236}">
                <a16:creationId xmlns:a16="http://schemas.microsoft.com/office/drawing/2014/main" id="{B1985646-E81E-4957-B2CC-8894AB5E6FB5}"/>
              </a:ext>
            </a:extLst>
          </p:cNvPr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>
              <a:latin typeface="+mn-lt"/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58684138-372F-48E9-B7E1-240B06E9D5D5}"/>
              </a:ext>
            </a:extLst>
          </p:cNvPr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4475DE2B-F287-4540-9128-84BFA16D5AD5}"/>
              </a:ext>
            </a:extLst>
          </p:cNvPr>
          <p:cNvSpPr/>
          <p:nvPr userDrawn="1"/>
        </p:nvSpPr>
        <p:spPr>
          <a:xfrm>
            <a:off x="706702" y="5258338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CA1C6D5-4835-4AD0-BD3A-9295F029E75B}"/>
              </a:ext>
            </a:extLst>
          </p:cNvPr>
          <p:cNvSpPr/>
          <p:nvPr userDrawn="1"/>
        </p:nvSpPr>
        <p:spPr>
          <a:xfrm>
            <a:off x="706702" y="5749614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9F6F05C-1320-4D33-9FEF-3A6ACA0B215F}"/>
              </a:ext>
            </a:extLst>
          </p:cNvPr>
          <p:cNvCxnSpPr>
            <a:cxnSpLocks/>
          </p:cNvCxnSpPr>
          <p:nvPr userDrawn="1"/>
        </p:nvCxnSpPr>
        <p:spPr>
          <a:xfrm>
            <a:off x="698500" y="2636193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DFC2F157-26F3-4969-8B80-F6EF53C93B42}"/>
              </a:ext>
            </a:extLst>
          </p:cNvPr>
          <p:cNvCxnSpPr>
            <a:cxnSpLocks/>
          </p:cNvCxnSpPr>
          <p:nvPr userDrawn="1"/>
        </p:nvCxnSpPr>
        <p:spPr>
          <a:xfrm>
            <a:off x="698500" y="3127469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1F68AA0-30E5-40EE-BD98-0F1CEE6D6F18}"/>
              </a:ext>
            </a:extLst>
          </p:cNvPr>
          <p:cNvCxnSpPr>
            <a:cxnSpLocks/>
          </p:cNvCxnSpPr>
          <p:nvPr userDrawn="1"/>
        </p:nvCxnSpPr>
        <p:spPr>
          <a:xfrm>
            <a:off x="698500" y="3618745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BDC20EA-15F9-4C61-947D-EB6E0BC056DD}"/>
              </a:ext>
            </a:extLst>
          </p:cNvPr>
          <p:cNvCxnSpPr>
            <a:cxnSpLocks/>
          </p:cNvCxnSpPr>
          <p:nvPr userDrawn="1"/>
        </p:nvCxnSpPr>
        <p:spPr>
          <a:xfrm>
            <a:off x="698500" y="4445304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B1267E48-345D-404C-A92D-761EE1D4EAB3}"/>
              </a:ext>
            </a:extLst>
          </p:cNvPr>
          <p:cNvCxnSpPr>
            <a:cxnSpLocks/>
          </p:cNvCxnSpPr>
          <p:nvPr userDrawn="1"/>
        </p:nvCxnSpPr>
        <p:spPr>
          <a:xfrm>
            <a:off x="707612" y="5647992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D458CE1D-651B-4ADC-B561-1BC3F3C45D82}"/>
              </a:ext>
            </a:extLst>
          </p:cNvPr>
          <p:cNvCxnSpPr>
            <a:cxnSpLocks/>
          </p:cNvCxnSpPr>
          <p:nvPr userDrawn="1"/>
        </p:nvCxnSpPr>
        <p:spPr>
          <a:xfrm>
            <a:off x="707612" y="6139268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505E2C39-D0C8-4180-83C4-69FC98D3B3E7}"/>
              </a:ext>
            </a:extLst>
          </p:cNvPr>
          <p:cNvSpPr txBox="1"/>
          <p:nvPr userDrawn="1"/>
        </p:nvSpPr>
        <p:spPr>
          <a:xfrm>
            <a:off x="693962" y="701501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0">
                <a:solidFill>
                  <a:srgbClr val="0096A5"/>
                </a:solidFill>
                <a:latin typeface="+mj-lt"/>
              </a:rPr>
              <a:t>Feedback aanleveren</a:t>
            </a:r>
            <a:endParaRPr lang="en-US" sz="2400" b="0">
              <a:solidFill>
                <a:srgbClr val="0096A5"/>
              </a:solidFill>
              <a:latin typeface="+mj-lt"/>
            </a:endParaRPr>
          </a:p>
        </p:txBody>
      </p:sp>
      <p:sp>
        <p:nvSpPr>
          <p:cNvPr id="39" name="Vrije vorm 308">
            <a:extLst>
              <a:ext uri="{FF2B5EF4-FFF2-40B4-BE49-F238E27FC236}">
                <a16:creationId xmlns:a16="http://schemas.microsoft.com/office/drawing/2014/main" id="{6750858D-5CE8-4E8F-913D-B7E3DD4F2446}"/>
              </a:ext>
            </a:extLst>
          </p:cNvPr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 noProof="0">
              <a:solidFill>
                <a:prstClr val="black"/>
              </a:solidFill>
            </a:endParaRPr>
          </a:p>
        </p:txBody>
      </p:sp>
      <p:sp>
        <p:nvSpPr>
          <p:cNvPr id="35" name="Rechthoek 34">
            <a:hlinkClick r:id="rId8"/>
            <a:extLst>
              <a:ext uri="{FF2B5EF4-FFF2-40B4-BE49-F238E27FC236}">
                <a16:creationId xmlns:a16="http://schemas.microsoft.com/office/drawing/2014/main" id="{B785C515-30AB-4B34-97F6-6198ACD43D90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A462FA7-CAC1-4228-B85C-1CAE28159A26}"/>
              </a:ext>
            </a:extLst>
          </p:cNvPr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noProof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aanleveren</a:t>
            </a:r>
          </a:p>
        </p:txBody>
      </p:sp>
    </p:spTree>
    <p:extLst>
      <p:ext uri="{BB962C8B-B14F-4D97-AF65-F5344CB8AC3E}">
        <p14:creationId xmlns:p14="http://schemas.microsoft.com/office/powerpoint/2010/main" val="22009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hoek 10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noProof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YouTube links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b="0" kern="1200" cap="all" baseline="0" noProof="0">
                <a:solidFill>
                  <a:srgbClr val="0096A5"/>
                </a:solidFill>
                <a:latin typeface="+mj-lt"/>
                <a:ea typeface="+mj-ea"/>
                <a:cs typeface="+mj-cs"/>
              </a:rPr>
              <a:t>Video instructies – YouTube links</a:t>
            </a:r>
          </a:p>
        </p:txBody>
      </p:sp>
      <p:cxnSp>
        <p:nvCxnSpPr>
          <p:cNvPr id="49" name="Rechte verbindingslijn 48"/>
          <p:cNvCxnSpPr/>
          <p:nvPr userDrawn="1"/>
        </p:nvCxnSpPr>
        <p:spPr>
          <a:xfrm>
            <a:off x="3394123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 userDrawn="1"/>
        </p:nvCxnSpPr>
        <p:spPr>
          <a:xfrm>
            <a:off x="6094285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cxnSpLocks/>
          </p:cNvCxnSpPr>
          <p:nvPr userDrawn="1"/>
        </p:nvCxnSpPr>
        <p:spPr>
          <a:xfrm flipH="1">
            <a:off x="672268" y="3879057"/>
            <a:ext cx="8122180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2">
            <a:hlinkClick r:id="" action="ppaction://noaction"/>
          </p:cNvPr>
          <p:cNvSpPr txBox="1"/>
          <p:nvPr userDrawn="1"/>
        </p:nvSpPr>
        <p:spPr>
          <a:xfrm>
            <a:off x="1031406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noProof="0">
                <a:solidFill>
                  <a:srgbClr val="44546A"/>
                </a:solidFill>
                <a:latin typeface="Oswald" panose="02000503000000000000" pitchFamily="2" charset="0"/>
              </a:rPr>
              <a:t>Werken met Tekst Niveaus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10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https://youtu.be/hM16rifWsjU</a:t>
            </a:r>
          </a:p>
        </p:txBody>
      </p:sp>
      <p:sp>
        <p:nvSpPr>
          <p:cNvPr id="72" name="H2">
            <a:hlinkClick r:id="" action="ppaction://noaction"/>
          </p:cNvPr>
          <p:cNvSpPr txBox="1"/>
          <p:nvPr userDrawn="1"/>
        </p:nvSpPr>
        <p:spPr>
          <a:xfrm>
            <a:off x="3781120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Afbeeldingen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https://youtu.be/09yTK-OTEPA</a:t>
            </a:r>
          </a:p>
        </p:txBody>
      </p:sp>
      <p:sp>
        <p:nvSpPr>
          <p:cNvPr id="73" name="H2">
            <a:hlinkClick r:id="" action="ppaction://noaction"/>
          </p:cNvPr>
          <p:cNvSpPr txBox="1"/>
          <p:nvPr userDrawn="1"/>
        </p:nvSpPr>
        <p:spPr>
          <a:xfrm>
            <a:off x="6481282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Grafieken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https://youtu.be/fbByse1_RSY</a:t>
            </a:r>
          </a:p>
        </p:txBody>
      </p:sp>
      <p:grpSp>
        <p:nvGrpSpPr>
          <p:cNvPr id="79" name="Grafiek icoon"/>
          <p:cNvGrpSpPr/>
          <p:nvPr userDrawn="1"/>
        </p:nvGrpSpPr>
        <p:grpSpPr>
          <a:xfrm>
            <a:off x="7264959" y="2184002"/>
            <a:ext cx="358817" cy="389873"/>
            <a:chOff x="12468049" y="1754144"/>
            <a:chExt cx="339072" cy="369091"/>
          </a:xfrm>
        </p:grpSpPr>
        <p:sp>
          <p:nvSpPr>
            <p:cNvPr id="80" name="Rechthoek 79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82" name="Rechthoek 8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</p:grpSp>
      <p:sp>
        <p:nvSpPr>
          <p:cNvPr id="83" name="H2">
            <a:hlinkClick r:id="" action="ppaction://noaction"/>
          </p:cNvPr>
          <p:cNvSpPr txBox="1"/>
          <p:nvPr userDrawn="1"/>
        </p:nvSpPr>
        <p:spPr>
          <a:xfrm>
            <a:off x="1066304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Tabellen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https://youtu.be/IIjbiKAotek</a:t>
            </a:r>
          </a:p>
        </p:txBody>
      </p:sp>
      <p:sp>
        <p:nvSpPr>
          <p:cNvPr id="84" name="H2">
            <a:hlinkClick r:id="" action="ppaction://noaction"/>
          </p:cNvPr>
          <p:cNvSpPr txBox="1"/>
          <p:nvPr userDrawn="1"/>
        </p:nvSpPr>
        <p:spPr>
          <a:xfrm>
            <a:off x="3816019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br>
              <a:rPr lang="nl-NL" sz="1200" noProof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Video’s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https://youtu.be/H_4HH09zxC0</a:t>
            </a:r>
          </a:p>
        </p:txBody>
      </p:sp>
      <p:sp>
        <p:nvSpPr>
          <p:cNvPr id="85" name="H2">
            <a:hlinkClick r:id="" action="ppaction://noaction"/>
          </p:cNvPr>
          <p:cNvSpPr txBox="1"/>
          <p:nvPr userDrawn="1"/>
        </p:nvSpPr>
        <p:spPr>
          <a:xfrm>
            <a:off x="6516180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>
                <a:solidFill>
                  <a:schemeClr val="accent2"/>
                </a:solidFill>
                <a:latin typeface="+mj-lt"/>
              </a:rPr>
              <a:t> </a:t>
            </a:r>
            <a:br>
              <a:rPr lang="nl-NL" sz="1200" noProof="0">
                <a:solidFill>
                  <a:schemeClr val="tx2"/>
                </a:solidFill>
                <a:latin typeface="+mj-lt"/>
              </a:rPr>
            </a:br>
            <a:r>
              <a:rPr lang="nl-NL" sz="1200" kern="1200" noProof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Meer Tips &amp; Tricks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www.pptsolutions.nl</a:t>
            </a:r>
          </a:p>
        </p:txBody>
      </p:sp>
      <p:grpSp>
        <p:nvGrpSpPr>
          <p:cNvPr id="86" name="Tabel icoon"/>
          <p:cNvGrpSpPr/>
          <p:nvPr userDrawn="1"/>
        </p:nvGrpSpPr>
        <p:grpSpPr>
          <a:xfrm>
            <a:off x="1808088" y="4385924"/>
            <a:ext cx="447825" cy="403759"/>
            <a:chOff x="6072040" y="3376043"/>
            <a:chExt cx="1227920" cy="1109109"/>
          </a:xfrm>
        </p:grpSpPr>
        <p:sp>
          <p:nvSpPr>
            <p:cNvPr id="87" name="Rechthoek 86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88" name="Rechthoek 87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cxnSp>
          <p:nvCxnSpPr>
            <p:cNvPr id="89" name="Rechte verbindingslijn 88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hthoek 93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</p:grpSp>
      <p:grpSp>
        <p:nvGrpSpPr>
          <p:cNvPr id="97" name="Video icoon"/>
          <p:cNvGrpSpPr/>
          <p:nvPr userDrawn="1"/>
        </p:nvGrpSpPr>
        <p:grpSpPr>
          <a:xfrm>
            <a:off x="4603376" y="4392447"/>
            <a:ext cx="401285" cy="403079"/>
            <a:chOff x="8066315" y="1676399"/>
            <a:chExt cx="1371600" cy="1380253"/>
          </a:xfrm>
        </p:grpSpPr>
        <p:sp>
          <p:nvSpPr>
            <p:cNvPr id="98" name="Rechthoek 97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99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  <p:sp>
          <p:nvSpPr>
            <p:cNvPr id="100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/>
            </a:p>
          </p:txBody>
        </p:sp>
      </p:grpSp>
      <p:sp>
        <p:nvSpPr>
          <p:cNvPr id="101" name="Freeform 17"/>
          <p:cNvSpPr>
            <a:spLocks noEditPoints="1"/>
          </p:cNvSpPr>
          <p:nvPr userDrawn="1"/>
        </p:nvSpPr>
        <p:spPr bwMode="auto">
          <a:xfrm>
            <a:off x="7294860" y="4392446"/>
            <a:ext cx="409961" cy="409214"/>
          </a:xfrm>
          <a:custGeom>
            <a:avLst/>
            <a:gdLst>
              <a:gd name="T0" fmla="*/ 281 w 445"/>
              <a:gd name="T1" fmla="*/ 374 h 445"/>
              <a:gd name="T2" fmla="*/ 320 w 445"/>
              <a:gd name="T3" fmla="*/ 366 h 445"/>
              <a:gd name="T4" fmla="*/ 297 w 445"/>
              <a:gd name="T5" fmla="*/ 330 h 445"/>
              <a:gd name="T6" fmla="*/ 98 w 445"/>
              <a:gd name="T7" fmla="*/ 344 h 445"/>
              <a:gd name="T8" fmla="*/ 175 w 445"/>
              <a:gd name="T9" fmla="*/ 390 h 445"/>
              <a:gd name="T10" fmla="*/ 147 w 445"/>
              <a:gd name="T11" fmla="*/ 329 h 445"/>
              <a:gd name="T12" fmla="*/ 171 w 445"/>
              <a:gd name="T13" fmla="*/ 324 h 445"/>
              <a:gd name="T14" fmla="*/ 200 w 445"/>
              <a:gd name="T15" fmla="*/ 384 h 445"/>
              <a:gd name="T16" fmla="*/ 234 w 445"/>
              <a:gd name="T17" fmla="*/ 392 h 445"/>
              <a:gd name="T18" fmla="*/ 265 w 445"/>
              <a:gd name="T19" fmla="*/ 349 h 445"/>
              <a:gd name="T20" fmla="*/ 310 w 445"/>
              <a:gd name="T21" fmla="*/ 232 h 445"/>
              <a:gd name="T22" fmla="*/ 306 w 445"/>
              <a:gd name="T23" fmla="*/ 290 h 445"/>
              <a:gd name="T24" fmla="*/ 358 w 445"/>
              <a:gd name="T25" fmla="*/ 330 h 445"/>
              <a:gd name="T26" fmla="*/ 393 w 445"/>
              <a:gd name="T27" fmla="*/ 260 h 445"/>
              <a:gd name="T28" fmla="*/ 159 w 445"/>
              <a:gd name="T29" fmla="*/ 232 h 445"/>
              <a:gd name="T30" fmla="*/ 201 w 445"/>
              <a:gd name="T31" fmla="*/ 295 h 445"/>
              <a:gd name="T32" fmla="*/ 284 w 445"/>
              <a:gd name="T33" fmla="*/ 268 h 445"/>
              <a:gd name="T34" fmla="*/ 48 w 445"/>
              <a:gd name="T35" fmla="*/ 232 h 445"/>
              <a:gd name="T36" fmla="*/ 62 w 445"/>
              <a:gd name="T37" fmla="*/ 292 h 445"/>
              <a:gd name="T38" fmla="*/ 98 w 445"/>
              <a:gd name="T39" fmla="*/ 317 h 445"/>
              <a:gd name="T40" fmla="*/ 139 w 445"/>
              <a:gd name="T41" fmla="*/ 281 h 445"/>
              <a:gd name="T42" fmla="*/ 48 w 445"/>
              <a:gd name="T43" fmla="*/ 232 h 445"/>
              <a:gd name="T44" fmla="*/ 223 w 445"/>
              <a:gd name="T45" fmla="*/ 148 h 445"/>
              <a:gd name="T46" fmla="*/ 162 w 445"/>
              <a:gd name="T47" fmla="*/ 173 h 445"/>
              <a:gd name="T48" fmla="*/ 284 w 445"/>
              <a:gd name="T49" fmla="*/ 173 h 445"/>
              <a:gd name="T50" fmla="*/ 69 w 445"/>
              <a:gd name="T51" fmla="*/ 138 h 445"/>
              <a:gd name="T52" fmla="*/ 48 w 445"/>
              <a:gd name="T53" fmla="*/ 208 h 445"/>
              <a:gd name="T54" fmla="*/ 143 w 445"/>
              <a:gd name="T55" fmla="*/ 137 h 445"/>
              <a:gd name="T56" fmla="*/ 82 w 445"/>
              <a:gd name="T57" fmla="*/ 117 h 445"/>
              <a:gd name="T58" fmla="*/ 302 w 445"/>
              <a:gd name="T59" fmla="*/ 136 h 445"/>
              <a:gd name="T60" fmla="*/ 396 w 445"/>
              <a:gd name="T61" fmla="*/ 208 h 445"/>
              <a:gd name="T62" fmla="*/ 373 w 445"/>
              <a:gd name="T63" fmla="*/ 133 h 445"/>
              <a:gd name="T64" fmla="*/ 281 w 445"/>
              <a:gd name="T65" fmla="*/ 71 h 445"/>
              <a:gd name="T66" fmla="*/ 319 w 445"/>
              <a:gd name="T67" fmla="*/ 105 h 445"/>
              <a:gd name="T68" fmla="*/ 296 w 445"/>
              <a:gd name="T69" fmla="*/ 64 h 445"/>
              <a:gd name="T70" fmla="*/ 146 w 445"/>
              <a:gd name="T71" fmla="*/ 65 h 445"/>
              <a:gd name="T72" fmla="*/ 121 w 445"/>
              <a:gd name="T73" fmla="*/ 108 h 445"/>
              <a:gd name="T74" fmla="*/ 165 w 445"/>
              <a:gd name="T75" fmla="*/ 72 h 445"/>
              <a:gd name="T76" fmla="*/ 212 w 445"/>
              <a:gd name="T77" fmla="*/ 52 h 445"/>
              <a:gd name="T78" fmla="*/ 180 w 445"/>
              <a:gd name="T79" fmla="*/ 96 h 445"/>
              <a:gd name="T80" fmla="*/ 238 w 445"/>
              <a:gd name="T81" fmla="*/ 124 h 445"/>
              <a:gd name="T82" fmla="*/ 255 w 445"/>
              <a:gd name="T83" fmla="*/ 75 h 445"/>
              <a:gd name="T84" fmla="*/ 223 w 445"/>
              <a:gd name="T85" fmla="*/ 49 h 445"/>
              <a:gd name="T86" fmla="*/ 293 w 445"/>
              <a:gd name="T87" fmla="*/ 11 h 445"/>
              <a:gd name="T88" fmla="*/ 380 w 445"/>
              <a:gd name="T89" fmla="*/ 65 h 445"/>
              <a:gd name="T90" fmla="*/ 433 w 445"/>
              <a:gd name="T91" fmla="*/ 151 h 445"/>
              <a:gd name="T92" fmla="*/ 442 w 445"/>
              <a:gd name="T93" fmla="*/ 258 h 445"/>
              <a:gd name="T94" fmla="*/ 402 w 445"/>
              <a:gd name="T95" fmla="*/ 353 h 445"/>
              <a:gd name="T96" fmla="*/ 325 w 445"/>
              <a:gd name="T97" fmla="*/ 420 h 445"/>
              <a:gd name="T98" fmla="*/ 223 w 445"/>
              <a:gd name="T99" fmla="*/ 445 h 445"/>
              <a:gd name="T100" fmla="*/ 120 w 445"/>
              <a:gd name="T101" fmla="*/ 420 h 445"/>
              <a:gd name="T102" fmla="*/ 43 w 445"/>
              <a:gd name="T103" fmla="*/ 353 h 445"/>
              <a:gd name="T104" fmla="*/ 2 w 445"/>
              <a:gd name="T105" fmla="*/ 258 h 445"/>
              <a:gd name="T106" fmla="*/ 11 w 445"/>
              <a:gd name="T107" fmla="*/ 151 h 445"/>
              <a:gd name="T108" fmla="*/ 66 w 445"/>
              <a:gd name="T109" fmla="*/ 65 h 445"/>
              <a:gd name="T110" fmla="*/ 152 w 445"/>
              <a:gd name="T111" fmla="*/ 1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5" h="445">
                <a:moveTo>
                  <a:pt x="297" y="330"/>
                </a:moveTo>
                <a:lnTo>
                  <a:pt x="289" y="353"/>
                </a:lnTo>
                <a:lnTo>
                  <a:pt x="281" y="374"/>
                </a:lnTo>
                <a:lnTo>
                  <a:pt x="270" y="390"/>
                </a:lnTo>
                <a:lnTo>
                  <a:pt x="296" y="380"/>
                </a:lnTo>
                <a:lnTo>
                  <a:pt x="320" y="366"/>
                </a:lnTo>
                <a:lnTo>
                  <a:pt x="342" y="350"/>
                </a:lnTo>
                <a:lnTo>
                  <a:pt x="319" y="339"/>
                </a:lnTo>
                <a:lnTo>
                  <a:pt x="297" y="330"/>
                </a:lnTo>
                <a:close/>
                <a:moveTo>
                  <a:pt x="147" y="329"/>
                </a:moveTo>
                <a:lnTo>
                  <a:pt x="120" y="337"/>
                </a:lnTo>
                <a:lnTo>
                  <a:pt x="98" y="344"/>
                </a:lnTo>
                <a:lnTo>
                  <a:pt x="121" y="364"/>
                </a:lnTo>
                <a:lnTo>
                  <a:pt x="146" y="379"/>
                </a:lnTo>
                <a:lnTo>
                  <a:pt x="175" y="390"/>
                </a:lnTo>
                <a:lnTo>
                  <a:pt x="165" y="373"/>
                </a:lnTo>
                <a:lnTo>
                  <a:pt x="155" y="352"/>
                </a:lnTo>
                <a:lnTo>
                  <a:pt x="147" y="329"/>
                </a:lnTo>
                <a:close/>
                <a:moveTo>
                  <a:pt x="238" y="320"/>
                </a:moveTo>
                <a:lnTo>
                  <a:pt x="203" y="320"/>
                </a:lnTo>
                <a:lnTo>
                  <a:pt x="171" y="324"/>
                </a:lnTo>
                <a:lnTo>
                  <a:pt x="180" y="349"/>
                </a:lnTo>
                <a:lnTo>
                  <a:pt x="190" y="368"/>
                </a:lnTo>
                <a:lnTo>
                  <a:pt x="200" y="384"/>
                </a:lnTo>
                <a:lnTo>
                  <a:pt x="212" y="392"/>
                </a:lnTo>
                <a:lnTo>
                  <a:pt x="223" y="396"/>
                </a:lnTo>
                <a:lnTo>
                  <a:pt x="234" y="392"/>
                </a:lnTo>
                <a:lnTo>
                  <a:pt x="245" y="384"/>
                </a:lnTo>
                <a:lnTo>
                  <a:pt x="255" y="368"/>
                </a:lnTo>
                <a:lnTo>
                  <a:pt x="265" y="349"/>
                </a:lnTo>
                <a:lnTo>
                  <a:pt x="273" y="325"/>
                </a:lnTo>
                <a:lnTo>
                  <a:pt x="238" y="320"/>
                </a:lnTo>
                <a:close/>
                <a:moveTo>
                  <a:pt x="310" y="232"/>
                </a:moveTo>
                <a:lnTo>
                  <a:pt x="309" y="254"/>
                </a:lnTo>
                <a:lnTo>
                  <a:pt x="308" y="272"/>
                </a:lnTo>
                <a:lnTo>
                  <a:pt x="306" y="290"/>
                </a:lnTo>
                <a:lnTo>
                  <a:pt x="302" y="306"/>
                </a:lnTo>
                <a:lnTo>
                  <a:pt x="331" y="316"/>
                </a:lnTo>
                <a:lnTo>
                  <a:pt x="358" y="330"/>
                </a:lnTo>
                <a:lnTo>
                  <a:pt x="373" y="308"/>
                </a:lnTo>
                <a:lnTo>
                  <a:pt x="385" y="285"/>
                </a:lnTo>
                <a:lnTo>
                  <a:pt x="393" y="260"/>
                </a:lnTo>
                <a:lnTo>
                  <a:pt x="396" y="232"/>
                </a:lnTo>
                <a:lnTo>
                  <a:pt x="310" y="232"/>
                </a:lnTo>
                <a:close/>
                <a:moveTo>
                  <a:pt x="159" y="232"/>
                </a:moveTo>
                <a:lnTo>
                  <a:pt x="162" y="267"/>
                </a:lnTo>
                <a:lnTo>
                  <a:pt x="166" y="299"/>
                </a:lnTo>
                <a:lnTo>
                  <a:pt x="201" y="295"/>
                </a:lnTo>
                <a:lnTo>
                  <a:pt x="239" y="295"/>
                </a:lnTo>
                <a:lnTo>
                  <a:pt x="278" y="301"/>
                </a:lnTo>
                <a:lnTo>
                  <a:pt x="284" y="268"/>
                </a:lnTo>
                <a:lnTo>
                  <a:pt x="286" y="232"/>
                </a:lnTo>
                <a:lnTo>
                  <a:pt x="159" y="232"/>
                </a:lnTo>
                <a:close/>
                <a:moveTo>
                  <a:pt x="48" y="232"/>
                </a:moveTo>
                <a:lnTo>
                  <a:pt x="50" y="255"/>
                </a:lnTo>
                <a:lnTo>
                  <a:pt x="56" y="275"/>
                </a:lnTo>
                <a:lnTo>
                  <a:pt x="62" y="292"/>
                </a:lnTo>
                <a:lnTo>
                  <a:pt x="71" y="308"/>
                </a:lnTo>
                <a:lnTo>
                  <a:pt x="82" y="324"/>
                </a:lnTo>
                <a:lnTo>
                  <a:pt x="98" y="317"/>
                </a:lnTo>
                <a:lnTo>
                  <a:pt x="119" y="311"/>
                </a:lnTo>
                <a:lnTo>
                  <a:pt x="142" y="304"/>
                </a:lnTo>
                <a:lnTo>
                  <a:pt x="139" y="281"/>
                </a:lnTo>
                <a:lnTo>
                  <a:pt x="137" y="257"/>
                </a:lnTo>
                <a:lnTo>
                  <a:pt x="135" y="232"/>
                </a:lnTo>
                <a:lnTo>
                  <a:pt x="48" y="232"/>
                </a:lnTo>
                <a:close/>
                <a:moveTo>
                  <a:pt x="278" y="141"/>
                </a:moveTo>
                <a:lnTo>
                  <a:pt x="250" y="146"/>
                </a:lnTo>
                <a:lnTo>
                  <a:pt x="223" y="148"/>
                </a:lnTo>
                <a:lnTo>
                  <a:pt x="193" y="146"/>
                </a:lnTo>
                <a:lnTo>
                  <a:pt x="166" y="143"/>
                </a:lnTo>
                <a:lnTo>
                  <a:pt x="162" y="173"/>
                </a:lnTo>
                <a:lnTo>
                  <a:pt x="159" y="208"/>
                </a:lnTo>
                <a:lnTo>
                  <a:pt x="286" y="208"/>
                </a:lnTo>
                <a:lnTo>
                  <a:pt x="284" y="173"/>
                </a:lnTo>
                <a:lnTo>
                  <a:pt x="278" y="141"/>
                </a:lnTo>
                <a:close/>
                <a:moveTo>
                  <a:pt x="82" y="117"/>
                </a:moveTo>
                <a:lnTo>
                  <a:pt x="69" y="138"/>
                </a:lnTo>
                <a:lnTo>
                  <a:pt x="59" y="160"/>
                </a:lnTo>
                <a:lnTo>
                  <a:pt x="51" y="184"/>
                </a:lnTo>
                <a:lnTo>
                  <a:pt x="48" y="208"/>
                </a:lnTo>
                <a:lnTo>
                  <a:pt x="135" y="208"/>
                </a:lnTo>
                <a:lnTo>
                  <a:pt x="138" y="172"/>
                </a:lnTo>
                <a:lnTo>
                  <a:pt x="143" y="137"/>
                </a:lnTo>
                <a:lnTo>
                  <a:pt x="119" y="131"/>
                </a:lnTo>
                <a:lnTo>
                  <a:pt x="99" y="124"/>
                </a:lnTo>
                <a:lnTo>
                  <a:pt x="82" y="117"/>
                </a:lnTo>
                <a:close/>
                <a:moveTo>
                  <a:pt x="358" y="111"/>
                </a:moveTo>
                <a:lnTo>
                  <a:pt x="331" y="125"/>
                </a:lnTo>
                <a:lnTo>
                  <a:pt x="302" y="136"/>
                </a:lnTo>
                <a:lnTo>
                  <a:pt x="308" y="171"/>
                </a:lnTo>
                <a:lnTo>
                  <a:pt x="310" y="208"/>
                </a:lnTo>
                <a:lnTo>
                  <a:pt x="396" y="208"/>
                </a:lnTo>
                <a:lnTo>
                  <a:pt x="393" y="183"/>
                </a:lnTo>
                <a:lnTo>
                  <a:pt x="385" y="158"/>
                </a:lnTo>
                <a:lnTo>
                  <a:pt x="373" y="133"/>
                </a:lnTo>
                <a:lnTo>
                  <a:pt x="358" y="111"/>
                </a:lnTo>
                <a:close/>
                <a:moveTo>
                  <a:pt x="270" y="54"/>
                </a:moveTo>
                <a:lnTo>
                  <a:pt x="281" y="71"/>
                </a:lnTo>
                <a:lnTo>
                  <a:pt x="289" y="90"/>
                </a:lnTo>
                <a:lnTo>
                  <a:pt x="297" y="113"/>
                </a:lnTo>
                <a:lnTo>
                  <a:pt x="319" y="105"/>
                </a:lnTo>
                <a:lnTo>
                  <a:pt x="342" y="95"/>
                </a:lnTo>
                <a:lnTo>
                  <a:pt x="320" y="77"/>
                </a:lnTo>
                <a:lnTo>
                  <a:pt x="296" y="64"/>
                </a:lnTo>
                <a:lnTo>
                  <a:pt x="270" y="54"/>
                </a:lnTo>
                <a:close/>
                <a:moveTo>
                  <a:pt x="175" y="54"/>
                </a:moveTo>
                <a:lnTo>
                  <a:pt x="146" y="65"/>
                </a:lnTo>
                <a:lnTo>
                  <a:pt x="121" y="80"/>
                </a:lnTo>
                <a:lnTo>
                  <a:pt x="98" y="99"/>
                </a:lnTo>
                <a:lnTo>
                  <a:pt x="121" y="108"/>
                </a:lnTo>
                <a:lnTo>
                  <a:pt x="149" y="115"/>
                </a:lnTo>
                <a:lnTo>
                  <a:pt x="155" y="91"/>
                </a:lnTo>
                <a:lnTo>
                  <a:pt x="165" y="72"/>
                </a:lnTo>
                <a:lnTo>
                  <a:pt x="175" y="54"/>
                </a:lnTo>
                <a:close/>
                <a:moveTo>
                  <a:pt x="223" y="49"/>
                </a:moveTo>
                <a:lnTo>
                  <a:pt x="212" y="52"/>
                </a:lnTo>
                <a:lnTo>
                  <a:pt x="200" y="61"/>
                </a:lnTo>
                <a:lnTo>
                  <a:pt x="190" y="75"/>
                </a:lnTo>
                <a:lnTo>
                  <a:pt x="180" y="96"/>
                </a:lnTo>
                <a:lnTo>
                  <a:pt x="171" y="120"/>
                </a:lnTo>
                <a:lnTo>
                  <a:pt x="203" y="124"/>
                </a:lnTo>
                <a:lnTo>
                  <a:pt x="238" y="124"/>
                </a:lnTo>
                <a:lnTo>
                  <a:pt x="273" y="120"/>
                </a:lnTo>
                <a:lnTo>
                  <a:pt x="265" y="95"/>
                </a:lnTo>
                <a:lnTo>
                  <a:pt x="255" y="75"/>
                </a:lnTo>
                <a:lnTo>
                  <a:pt x="245" y="61"/>
                </a:lnTo>
                <a:lnTo>
                  <a:pt x="234" y="52"/>
                </a:lnTo>
                <a:lnTo>
                  <a:pt x="223" y="49"/>
                </a:lnTo>
                <a:close/>
                <a:moveTo>
                  <a:pt x="223" y="0"/>
                </a:moveTo>
                <a:lnTo>
                  <a:pt x="259" y="3"/>
                </a:lnTo>
                <a:lnTo>
                  <a:pt x="293" y="11"/>
                </a:lnTo>
                <a:lnTo>
                  <a:pt x="325" y="25"/>
                </a:lnTo>
                <a:lnTo>
                  <a:pt x="354" y="42"/>
                </a:lnTo>
                <a:lnTo>
                  <a:pt x="380" y="65"/>
                </a:lnTo>
                <a:lnTo>
                  <a:pt x="402" y="90"/>
                </a:lnTo>
                <a:lnTo>
                  <a:pt x="420" y="120"/>
                </a:lnTo>
                <a:lnTo>
                  <a:pt x="433" y="151"/>
                </a:lnTo>
                <a:lnTo>
                  <a:pt x="442" y="186"/>
                </a:lnTo>
                <a:lnTo>
                  <a:pt x="445" y="222"/>
                </a:lnTo>
                <a:lnTo>
                  <a:pt x="442" y="258"/>
                </a:lnTo>
                <a:lnTo>
                  <a:pt x="433" y="292"/>
                </a:lnTo>
                <a:lnTo>
                  <a:pt x="420" y="325"/>
                </a:lnTo>
                <a:lnTo>
                  <a:pt x="402" y="353"/>
                </a:lnTo>
                <a:lnTo>
                  <a:pt x="380" y="379"/>
                </a:lnTo>
                <a:lnTo>
                  <a:pt x="354" y="402"/>
                </a:lnTo>
                <a:lnTo>
                  <a:pt x="325" y="420"/>
                </a:lnTo>
                <a:lnTo>
                  <a:pt x="293" y="434"/>
                </a:lnTo>
                <a:lnTo>
                  <a:pt x="259" y="441"/>
                </a:lnTo>
                <a:lnTo>
                  <a:pt x="223" y="445"/>
                </a:lnTo>
                <a:lnTo>
                  <a:pt x="187" y="441"/>
                </a:lnTo>
                <a:lnTo>
                  <a:pt x="152" y="434"/>
                </a:lnTo>
                <a:lnTo>
                  <a:pt x="120" y="420"/>
                </a:lnTo>
                <a:lnTo>
                  <a:pt x="91" y="402"/>
                </a:lnTo>
                <a:lnTo>
                  <a:pt x="66" y="379"/>
                </a:lnTo>
                <a:lnTo>
                  <a:pt x="43" y="353"/>
                </a:lnTo>
                <a:lnTo>
                  <a:pt x="25" y="325"/>
                </a:lnTo>
                <a:lnTo>
                  <a:pt x="11" y="292"/>
                </a:lnTo>
                <a:lnTo>
                  <a:pt x="2" y="258"/>
                </a:lnTo>
                <a:lnTo>
                  <a:pt x="0" y="222"/>
                </a:lnTo>
                <a:lnTo>
                  <a:pt x="2" y="186"/>
                </a:lnTo>
                <a:lnTo>
                  <a:pt x="11" y="151"/>
                </a:lnTo>
                <a:lnTo>
                  <a:pt x="25" y="120"/>
                </a:lnTo>
                <a:lnTo>
                  <a:pt x="43" y="90"/>
                </a:lnTo>
                <a:lnTo>
                  <a:pt x="66" y="65"/>
                </a:lnTo>
                <a:lnTo>
                  <a:pt x="91" y="42"/>
                </a:lnTo>
                <a:lnTo>
                  <a:pt x="120" y="25"/>
                </a:lnTo>
                <a:lnTo>
                  <a:pt x="152" y="11"/>
                </a:lnTo>
                <a:lnTo>
                  <a:pt x="187" y="3"/>
                </a:lnTo>
                <a:lnTo>
                  <a:pt x="223" y="0"/>
                </a:ln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noProof="0"/>
          </a:p>
        </p:txBody>
      </p:sp>
      <p:grpSp>
        <p:nvGrpSpPr>
          <p:cNvPr id="120" name="Knop uitleg"/>
          <p:cNvGrpSpPr/>
          <p:nvPr userDrawn="1"/>
        </p:nvGrpSpPr>
        <p:grpSpPr>
          <a:xfrm>
            <a:off x="9508901" y="2860359"/>
            <a:ext cx="1947767" cy="2037397"/>
            <a:chOff x="9275416" y="2755352"/>
            <a:chExt cx="1944216" cy="2037397"/>
          </a:xfrm>
        </p:grpSpPr>
        <p:sp>
          <p:nvSpPr>
            <p:cNvPr id="43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42" name="Groep 41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36" name="Ovaal 35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deze dia in de diavoorstelling en klik</a:t>
                </a:r>
                <a:br>
                  <a:rPr lang="nl-NL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</a:br>
                <a:r>
                  <a:rPr lang="nl-NL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 de YouTube-link</a:t>
                </a:r>
                <a:endParaRPr lang="nl-NL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17" name="Groep 116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18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8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noProof="0"/>
          </a:p>
        </p:txBody>
      </p:sp>
      <p:cxnSp>
        <p:nvCxnSpPr>
          <p:cNvPr id="60" name="Rechte verbindingslijn 59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 noProof="0">
              <a:solidFill>
                <a:prstClr val="black"/>
              </a:solidFill>
            </a:endParaRP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630522" y="2276771"/>
            <a:ext cx="758666" cy="226154"/>
            <a:chOff x="1607118" y="2276771"/>
            <a:chExt cx="757283" cy="226154"/>
          </a:xfrm>
        </p:grpSpPr>
        <p:grpSp>
          <p:nvGrpSpPr>
            <p:cNvPr id="71" name="Groep 70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60" name="Groep 159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64" name="Rechte verbindingslijn 163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5" name="Rechte verbindingslijn 164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6" name="Rechte verbindingslijn 165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7" name="Rechte verbindingslijn 166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8" name="Rechte verbindingslijn 167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61" name="Groep 160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4" name="Groep 73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51" name="Groep 150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55" name="Rechte verbindingslijn 154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6" name="Rechte verbindingslijn 155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7" name="Rechte verbindingslijn 156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8" name="Rechte verbindingslijn 157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9" name="Rechte verbindingslijn 158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52" name="Groep 151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53" name="Rechthoek 152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79" name="Groep 178"/>
          <p:cNvGrpSpPr/>
          <p:nvPr userDrawn="1"/>
        </p:nvGrpSpPr>
        <p:grpSpPr>
          <a:xfrm>
            <a:off x="4573974" y="2179391"/>
            <a:ext cx="369155" cy="398538"/>
            <a:chOff x="14466489" y="1001522"/>
            <a:chExt cx="290627" cy="314333"/>
          </a:xfrm>
        </p:grpSpPr>
        <p:sp>
          <p:nvSpPr>
            <p:cNvPr id="200" name="Rechthoek 199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al 200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2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3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" name="Rechte verbindingslijn 203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Rechte verbindingslijn 204"/>
            <p:cNvCxnSpPr>
              <a:cxnSpLocks/>
              <a:stCxn id="203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HYPERLINKS"/>
          <p:cNvGrpSpPr/>
          <p:nvPr userDrawn="1"/>
        </p:nvGrpSpPr>
        <p:grpSpPr>
          <a:xfrm>
            <a:off x="674999" y="1599166"/>
            <a:ext cx="8081505" cy="4559785"/>
            <a:chOff x="673768" y="1599165"/>
            <a:chExt cx="8066773" cy="4559785"/>
          </a:xfrm>
        </p:grpSpPr>
        <p:sp>
          <p:nvSpPr>
            <p:cNvPr id="121" name="HYPERLINK">
              <a:hlinkClick r:id="rId2"/>
            </p:cNvPr>
            <p:cNvSpPr/>
            <p:nvPr userDrawn="1"/>
          </p:nvSpPr>
          <p:spPr>
            <a:xfrm>
              <a:off x="673768" y="1599165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23" name="HYPERLINK">
              <a:hlinkClick r:id="rId3"/>
            </p:cNvPr>
            <p:cNvSpPr/>
            <p:nvPr userDrawn="1"/>
          </p:nvSpPr>
          <p:spPr>
            <a:xfrm>
              <a:off x="3465094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24" name="HYPERLINK">
              <a:hlinkClick r:id="rId4"/>
            </p:cNvPr>
            <p:cNvSpPr/>
            <p:nvPr userDrawn="1"/>
          </p:nvSpPr>
          <p:spPr>
            <a:xfrm>
              <a:off x="6148301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25" name="HYPERLINK">
              <a:hlinkClick r:id="rId5"/>
            </p:cNvPr>
            <p:cNvSpPr/>
            <p:nvPr userDrawn="1"/>
          </p:nvSpPr>
          <p:spPr>
            <a:xfrm>
              <a:off x="673768" y="3932073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26" name="HYPERLINK">
              <a:hlinkClick r:id="rId6"/>
            </p:cNvPr>
            <p:cNvSpPr/>
            <p:nvPr userDrawn="1"/>
          </p:nvSpPr>
          <p:spPr>
            <a:xfrm>
              <a:off x="3454453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127" name="HYPERLINK">
              <a:hlinkClick r:id="rId7"/>
            </p:cNvPr>
            <p:cNvSpPr/>
            <p:nvPr userDrawn="1"/>
          </p:nvSpPr>
          <p:spPr>
            <a:xfrm>
              <a:off x="6149692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>
                <a:solidFill>
                  <a:schemeClr val="tx1"/>
                </a:solidFill>
              </a:endParaRPr>
            </a:p>
          </p:txBody>
        </p:sp>
      </p:grpSp>
      <p:sp>
        <p:nvSpPr>
          <p:cNvPr id="103" name="Rechthoek 102">
            <a:hlinkClick r:id="rId7"/>
            <a:extLst>
              <a:ext uri="{FF2B5EF4-FFF2-40B4-BE49-F238E27FC236}">
                <a16:creationId xmlns:a16="http://schemas.microsoft.com/office/drawing/2014/main" id="{A74EDF85-9D78-4A54-895F-5F47F5DE6BF2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Dia p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hoek 5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t-BR" sz="1400" noProof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Dia plakken</a:t>
            </a:r>
            <a:endParaRPr lang="nl-NL" sz="1400" noProof="0">
              <a:solidFill>
                <a:srgbClr val="303E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b="0" kern="1200" cap="all" baseline="0" noProof="0">
                <a:solidFill>
                  <a:srgbClr val="0096A5"/>
                </a:solidFill>
                <a:latin typeface="+mj-lt"/>
                <a:ea typeface="+mj-ea"/>
                <a:cs typeface="+mj-cs"/>
              </a:rPr>
              <a:t>Voordat je begint…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ECC605F-1D7D-44DC-ACA6-7D0A7E2B238F}"/>
              </a:ext>
            </a:extLst>
          </p:cNvPr>
          <p:cNvGrpSpPr/>
          <p:nvPr userDrawn="1"/>
        </p:nvGrpSpPr>
        <p:grpSpPr>
          <a:xfrm>
            <a:off x="692151" y="1979427"/>
            <a:ext cx="10807637" cy="3437453"/>
            <a:chOff x="690889" y="1979426"/>
            <a:chExt cx="10787936" cy="343745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D247FBA0-6236-4D93-A681-2816EDF52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984" y="2928312"/>
              <a:ext cx="2757115" cy="1443177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AABE902-541F-43CD-B0AB-BAE7064CE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720" y="2922054"/>
              <a:ext cx="2760606" cy="1443633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15E11FFE-88B5-4A5D-8FE3-E92B473F34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89" y="2942759"/>
              <a:ext cx="2735216" cy="1429545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grpSp>
          <p:nvGrpSpPr>
            <p:cNvPr id="35" name="Groep 34"/>
            <p:cNvGrpSpPr/>
            <p:nvPr userDrawn="1"/>
          </p:nvGrpSpPr>
          <p:grpSpPr>
            <a:xfrm>
              <a:off x="691258" y="1979426"/>
              <a:ext cx="10787567" cy="3437453"/>
              <a:chOff x="435100" y="2165458"/>
              <a:chExt cx="10787567" cy="3437453"/>
            </a:xfrm>
          </p:grpSpPr>
          <p:grpSp>
            <p:nvGrpSpPr>
              <p:cNvPr id="42" name="Groep 41"/>
              <p:cNvGrpSpPr/>
              <p:nvPr/>
            </p:nvGrpSpPr>
            <p:grpSpPr>
              <a:xfrm>
                <a:off x="689183" y="2317897"/>
                <a:ext cx="1819124" cy="1488559"/>
                <a:chOff x="1576217" y="1539637"/>
                <a:chExt cx="2497599" cy="2043743"/>
              </a:xfrm>
            </p:grpSpPr>
            <p:sp>
              <p:nvSpPr>
                <p:cNvPr id="70" name="Ovaal 69"/>
                <p:cNvSpPr/>
                <p:nvPr/>
              </p:nvSpPr>
              <p:spPr>
                <a:xfrm>
                  <a:off x="1576217" y="2624542"/>
                  <a:ext cx="268099" cy="268101"/>
                </a:xfrm>
                <a:prstGeom prst="ellipse">
                  <a:avLst/>
                </a:prstGeom>
                <a:solidFill>
                  <a:schemeClr val="bg1">
                    <a:alpha val="0"/>
                  </a:schemeClr>
                </a:solidFill>
                <a:ln w="19050">
                  <a:solidFill>
                    <a:srgbClr val="0096A5"/>
                  </a:solidFill>
                </a:ln>
                <a:effectLst>
                  <a:outerShdw dir="8100000" sx="105000" sy="105000" algn="tr" rotWithShape="0">
                    <a:srgbClr val="000000">
                      <a:alpha val="6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/>
                  <a:endParaRPr lang="nl-NL" sz="1800">
                    <a:latin typeface="+mn-lt"/>
                  </a:endParaRPr>
                </a:p>
              </p:txBody>
            </p:sp>
            <p:cxnSp>
              <p:nvCxnSpPr>
                <p:cNvPr id="72" name="Rechte verbindingslijn 71"/>
                <p:cNvCxnSpPr>
                  <a:cxnSpLocks/>
                </p:cNvCxnSpPr>
                <p:nvPr/>
              </p:nvCxnSpPr>
              <p:spPr>
                <a:xfrm flipH="1">
                  <a:off x="1710267" y="1539637"/>
                  <a:ext cx="2013194" cy="1093496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echte verbindingslijn 72"/>
                <p:cNvCxnSpPr>
                  <a:cxnSpLocks/>
                </p:cNvCxnSpPr>
                <p:nvPr/>
              </p:nvCxnSpPr>
              <p:spPr>
                <a:xfrm flipH="1" flipV="1">
                  <a:off x="1693333" y="2878667"/>
                  <a:ext cx="2380483" cy="704713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ep 42"/>
              <p:cNvGrpSpPr/>
              <p:nvPr/>
            </p:nvGrpSpPr>
            <p:grpSpPr>
              <a:xfrm>
                <a:off x="4524700" y="3531339"/>
                <a:ext cx="135750" cy="135750"/>
                <a:chOff x="6569918" y="3240107"/>
                <a:chExt cx="430310" cy="430310"/>
              </a:xfrm>
            </p:grpSpPr>
            <p:sp>
              <p:nvSpPr>
                <p:cNvPr id="59" name="Ovaal 58"/>
                <p:cNvSpPr/>
                <p:nvPr/>
              </p:nvSpPr>
              <p:spPr>
                <a:xfrm>
                  <a:off x="6569918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61" name="Vermenigvuldigen 49"/>
                <p:cNvSpPr/>
                <p:nvPr/>
              </p:nvSpPr>
              <p:spPr>
                <a:xfrm>
                  <a:off x="6579279" y="3259665"/>
                  <a:ext cx="403927" cy="403927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44" name="Ovaal 43"/>
              <p:cNvSpPr/>
              <p:nvPr/>
            </p:nvSpPr>
            <p:spPr>
              <a:xfrm>
                <a:off x="4498329" y="3511480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45" name="Rechte verbindingslijn 44"/>
              <p:cNvCxnSpPr>
                <a:cxnSpLocks/>
                <a:stCxn id="40" idx="1"/>
              </p:cNvCxnSpPr>
              <p:nvPr/>
            </p:nvCxnSpPr>
            <p:spPr>
              <a:xfrm flipH="1">
                <a:off x="4592067" y="2411559"/>
                <a:ext cx="1394690" cy="997615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>
                <a:cxnSpLocks/>
              </p:cNvCxnSpPr>
              <p:nvPr/>
            </p:nvCxnSpPr>
            <p:spPr>
              <a:xfrm flipH="1" flipV="1">
                <a:off x="4611117" y="3714750"/>
                <a:ext cx="1962150" cy="13335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al 47"/>
              <p:cNvSpPr/>
              <p:nvPr/>
            </p:nvSpPr>
            <p:spPr>
              <a:xfrm>
                <a:off x="43510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>
                    <a:solidFill>
                      <a:schemeClr val="bg1"/>
                    </a:solidFill>
                    <a:latin typeface="+mn-lt"/>
                  </a:rPr>
                  <a:t>A</a:t>
                </a:r>
                <a:endParaRPr lang="nl-NL" sz="1000" b="1" cap="all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Ovaal 48"/>
              <p:cNvSpPr/>
              <p:nvPr/>
            </p:nvSpPr>
            <p:spPr>
              <a:xfrm>
                <a:off x="4273589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>
                    <a:solidFill>
                      <a:schemeClr val="bg1"/>
                    </a:solidFill>
                    <a:latin typeface="+mn-lt"/>
                  </a:rPr>
                  <a:t>B</a:t>
                </a:r>
                <a:endParaRPr lang="nl-NL" sz="1000" b="1" cap="all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50" name="Groep 49"/>
              <p:cNvGrpSpPr/>
              <p:nvPr/>
            </p:nvGrpSpPr>
            <p:grpSpPr>
              <a:xfrm>
                <a:off x="6610285" y="2756643"/>
                <a:ext cx="433398" cy="433398"/>
                <a:chOff x="7376403" y="3240107"/>
                <a:chExt cx="430310" cy="430310"/>
              </a:xfrm>
            </p:grpSpPr>
            <p:sp>
              <p:nvSpPr>
                <p:cNvPr id="57" name="Ovaal 56"/>
                <p:cNvSpPr/>
                <p:nvPr/>
              </p:nvSpPr>
              <p:spPr>
                <a:xfrm>
                  <a:off x="7376403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58" name="Vermenigvuldigen 40"/>
                <p:cNvSpPr/>
                <p:nvPr/>
              </p:nvSpPr>
              <p:spPr>
                <a:xfrm>
                  <a:off x="7389594" y="3259666"/>
                  <a:ext cx="403928" cy="403928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51" name="Tekstvak 50"/>
              <p:cNvSpPr txBox="1"/>
              <p:nvPr/>
            </p:nvSpPr>
            <p:spPr>
              <a:xfrm>
                <a:off x="8516760" y="4854881"/>
                <a:ext cx="2697316" cy="748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nl-NL"/>
                </a:defPPr>
                <a:lvl1pPr>
                  <a:lnSpc>
                    <a:spcPct val="90000"/>
                  </a:lnSpc>
                  <a:defRPr sz="1000">
                    <a:solidFill>
                      <a:srgbClr val="44546A"/>
                    </a:solidFill>
                  </a:defRPr>
                </a:lvl1pPr>
              </a:lstStyle>
              <a:p>
                <a:pPr lvl="0"/>
                <a:r>
                  <a:rPr lang="nl-NL" sz="1000">
                    <a:solidFill>
                      <a:srgbClr val="44546A"/>
                    </a:solidFill>
                    <a:latin typeface="+mn-lt"/>
                  </a:rPr>
                  <a:t>Klik met je rechter muisknop op de miniatuur weergave van de dia, aan de linker kant van het scherm. Kies </a:t>
                </a:r>
                <a:r>
                  <a:rPr lang="nl-NL" sz="1000" b="1">
                    <a:solidFill>
                      <a:srgbClr val="44546A"/>
                    </a:solidFill>
                    <a:latin typeface="+mn-lt"/>
                  </a:rPr>
                  <a:t>‘Dia herstellen’</a:t>
                </a:r>
                <a:r>
                  <a:rPr lang="nl-NL" sz="1000">
                    <a:solidFill>
                      <a:srgbClr val="44546A"/>
                    </a:solidFill>
                    <a:latin typeface="+mn-lt"/>
                  </a:rPr>
                  <a:t> om de opmaak van de dia weer te herstellen, volgens template instellingen.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8465635" y="3979522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53" name="Rechte verbindingslijn 52"/>
              <p:cNvCxnSpPr>
                <a:cxnSpLocks/>
              </p:cNvCxnSpPr>
              <p:nvPr/>
            </p:nvCxnSpPr>
            <p:spPr>
              <a:xfrm flipH="1">
                <a:off x="8497317" y="2392326"/>
                <a:ext cx="1315559" cy="1608174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>
                <a:cxnSpLocks/>
                <a:endCxn id="52" idx="5"/>
              </p:cNvCxnSpPr>
              <p:nvPr/>
            </p:nvCxnSpPr>
            <p:spPr>
              <a:xfrm flipH="1">
                <a:off x="8632308" y="3819525"/>
                <a:ext cx="1989084" cy="32667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al 55"/>
              <p:cNvSpPr/>
              <p:nvPr/>
            </p:nvSpPr>
            <p:spPr>
              <a:xfrm>
                <a:off x="811798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>
                    <a:solidFill>
                      <a:schemeClr val="bg1"/>
                    </a:solidFill>
                    <a:latin typeface="+mn-lt"/>
                  </a:rPr>
                  <a:t>C</a:t>
                </a:r>
                <a:endParaRPr lang="nl-NL" sz="1000" b="1" cap="all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40" name="Afbeelding 39"/>
              <p:cNvPicPr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41291" y="2165880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Afbeelding 54"/>
              <p:cNvPicPr>
                <a:picLocks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45067" y="2165458"/>
                <a:ext cx="1677600" cy="1676147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Afbeelding 37"/>
              <p:cNvPicPr>
                <a:picLocks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02822" y="2165458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3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64" name="Rechthoek 63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5" name="Rechthoek 64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6" name="Rechthoek 65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7" name="Rechthoek 66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8" name="Rechthoek 67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9" name="Rechthoek 68"/>
            <p:cNvSpPr/>
            <p:nvPr userDrawn="1"/>
          </p:nvSpPr>
          <p:spPr>
            <a:xfrm rot="5400000">
              <a:off x="760320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1" name="Rechthoek 70"/>
            <p:cNvSpPr/>
            <p:nvPr userDrawn="1"/>
          </p:nvSpPr>
          <p:spPr>
            <a:xfrm>
              <a:off x="0" y="4558336"/>
              <a:ext cx="12169774" cy="18023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4" name="Rechthoek 73"/>
            <p:cNvSpPr/>
            <p:nvPr userDrawn="1"/>
          </p:nvSpPr>
          <p:spPr>
            <a:xfrm rot="5400000">
              <a:off x="288408" y="5406273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5" name="Rechthoek 74"/>
            <p:cNvSpPr/>
            <p:nvPr userDrawn="1"/>
          </p:nvSpPr>
          <p:spPr>
            <a:xfrm rot="5400000">
              <a:off x="4146704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6" name="Rechthoek 75"/>
            <p:cNvSpPr/>
            <p:nvPr userDrawn="1"/>
          </p:nvSpPr>
          <p:spPr>
            <a:xfrm rot="5400000">
              <a:off x="4598789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80" name="Rechthoek 79"/>
            <p:cNvSpPr/>
            <p:nvPr userDrawn="1"/>
          </p:nvSpPr>
          <p:spPr>
            <a:xfrm rot="5400000">
              <a:off x="7990288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8" name="Tekstvak 77"/>
          <p:cNvSpPr txBox="1"/>
          <p:nvPr userDrawn="1"/>
        </p:nvSpPr>
        <p:spPr>
          <a:xfrm>
            <a:off x="1072994" y="4667649"/>
            <a:ext cx="2773568" cy="8078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>
                <a:solidFill>
                  <a:srgbClr val="44546A"/>
                </a:solidFill>
                <a:latin typeface="+mn-lt"/>
              </a:rPr>
              <a:t>Klik op de knop </a:t>
            </a:r>
            <a:r>
              <a:rPr lang="nl-NL" sz="1000" b="1">
                <a:solidFill>
                  <a:srgbClr val="44546A"/>
                </a:solidFill>
                <a:latin typeface="+mn-lt"/>
              </a:rPr>
              <a:t>‘Nieuwe dia’</a:t>
            </a:r>
            <a:br>
              <a:rPr lang="nl-NL" sz="1000" b="1">
                <a:solidFill>
                  <a:srgbClr val="44546A"/>
                </a:solidFill>
                <a:latin typeface="+mn-lt"/>
              </a:rPr>
            </a:br>
            <a:r>
              <a:rPr lang="nl-NL" sz="1000">
                <a:solidFill>
                  <a:srgbClr val="44546A"/>
                </a:solidFill>
                <a:latin typeface="+mn-lt"/>
              </a:rPr>
              <a:t>om een </a:t>
            </a:r>
            <a:r>
              <a:rPr lang="nl-NL" sz="1000" b="1">
                <a:solidFill>
                  <a:srgbClr val="44546A"/>
                </a:solidFill>
                <a:latin typeface="+mn-lt"/>
              </a:rPr>
              <a:t>template</a:t>
            </a:r>
            <a:r>
              <a:rPr lang="nl-NL" sz="1000">
                <a:solidFill>
                  <a:srgbClr val="44546A"/>
                </a:solidFill>
                <a:latin typeface="+mn-lt"/>
              </a:rPr>
              <a:t> indeling toe te voegen.</a:t>
            </a:r>
            <a:endParaRPr lang="en-GB" sz="1000">
              <a:solidFill>
                <a:srgbClr val="44546A"/>
              </a:solidFill>
              <a:latin typeface="+mn-lt"/>
            </a:endParaRPr>
          </a:p>
        </p:txBody>
      </p:sp>
      <p:sp>
        <p:nvSpPr>
          <p:cNvPr id="79" name="Tekstvak 78"/>
          <p:cNvSpPr txBox="1"/>
          <p:nvPr userDrawn="1"/>
        </p:nvSpPr>
        <p:spPr>
          <a:xfrm>
            <a:off x="4935951" y="4667649"/>
            <a:ext cx="2748843" cy="750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50">
                <a:solidFill>
                  <a:srgbClr val="44546A"/>
                </a:solidFill>
              </a:defRPr>
            </a:lvl1pPr>
          </a:lstStyle>
          <a:p>
            <a:pPr lvl="0"/>
            <a:r>
              <a:rPr lang="nl-NL" sz="1000" b="1">
                <a:solidFill>
                  <a:srgbClr val="FF7800"/>
                </a:solidFill>
                <a:latin typeface="+mn-lt"/>
              </a:rPr>
              <a:t>Let op: </a:t>
            </a:r>
            <a:br>
              <a:rPr lang="nl-NL" sz="1000">
                <a:latin typeface="+mn-lt"/>
              </a:rPr>
            </a:br>
            <a:r>
              <a:rPr lang="nl-NL" sz="1000">
                <a:solidFill>
                  <a:srgbClr val="44546A"/>
                </a:solidFill>
                <a:latin typeface="+mn-lt"/>
              </a:rPr>
              <a:t>Het is </a:t>
            </a:r>
            <a:r>
              <a:rPr lang="nl-NL" sz="1000" b="1" u="sng">
                <a:solidFill>
                  <a:srgbClr val="44546A"/>
                </a:solidFill>
                <a:latin typeface="+mn-lt"/>
              </a:rPr>
              <a:t>niet</a:t>
            </a:r>
            <a:r>
              <a:rPr lang="nl-NL" sz="1000">
                <a:solidFill>
                  <a:srgbClr val="44546A"/>
                </a:solidFill>
                <a:latin typeface="+mn-lt"/>
              </a:rPr>
              <a:t> mogelijk een slide te kopiëren </a:t>
            </a:r>
            <a:br>
              <a:rPr lang="nl-NL" sz="1000">
                <a:solidFill>
                  <a:srgbClr val="44546A"/>
                </a:solidFill>
                <a:latin typeface="+mn-lt"/>
              </a:rPr>
            </a:br>
            <a:r>
              <a:rPr lang="nl-NL" sz="1000">
                <a:solidFill>
                  <a:srgbClr val="44546A"/>
                </a:solidFill>
                <a:latin typeface="+mn-lt"/>
              </a:rPr>
              <a:t>met een </a:t>
            </a:r>
            <a:r>
              <a:rPr lang="nl-NL" sz="1000" b="1">
                <a:solidFill>
                  <a:srgbClr val="44546A"/>
                </a:solidFill>
                <a:latin typeface="+mn-lt"/>
              </a:rPr>
              <a:t>andere</a:t>
            </a:r>
            <a:r>
              <a:rPr lang="nl-NL" sz="1000">
                <a:solidFill>
                  <a:srgbClr val="44546A"/>
                </a:solidFill>
                <a:latin typeface="+mn-lt"/>
              </a:rPr>
              <a:t> opmaak. Teksten en andere objecten dienen </a:t>
            </a:r>
            <a:r>
              <a:rPr lang="nl-NL" sz="1000" b="1">
                <a:solidFill>
                  <a:srgbClr val="FF7800"/>
                </a:solidFill>
                <a:latin typeface="+mn-lt"/>
              </a:rPr>
              <a:t>één-voor-één</a:t>
            </a:r>
            <a:r>
              <a:rPr lang="nl-NL" sz="1000">
                <a:solidFill>
                  <a:srgbClr val="44546A"/>
                </a:solidFill>
                <a:latin typeface="+mn-lt"/>
              </a:rPr>
              <a:t> te worden over gekopieerd, van de originele dia naar de nieuwe.</a:t>
            </a:r>
          </a:p>
        </p:txBody>
      </p:sp>
      <p:sp>
        <p:nvSpPr>
          <p:cNvPr id="77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/>
          </a:p>
        </p:txBody>
      </p:sp>
      <p:cxnSp>
        <p:nvCxnSpPr>
          <p:cNvPr id="62" name="Rechte verbindingslijn 61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81" name="Rechthoek 80">
            <a:hlinkClick r:id="rId8"/>
            <a:extLst>
              <a:ext uri="{FF2B5EF4-FFF2-40B4-BE49-F238E27FC236}">
                <a16:creationId xmlns:a16="http://schemas.microsoft.com/office/drawing/2014/main" id="{BFFA7641-A9CC-435C-A805-0EECE9C2AA66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1 (100%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tekst 89">
            <a:extLst>
              <a:ext uri="{FF2B5EF4-FFF2-40B4-BE49-F238E27FC236}">
                <a16:creationId xmlns:a16="http://schemas.microsoft.com/office/drawing/2014/main" id="{BDD6A058-6848-482B-AA74-DE817ABE68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048156E-C156-4F55-9BA2-D1ADF5686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092700"/>
            <a:ext cx="12192000" cy="1765300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65300">
                <a:moveTo>
                  <a:pt x="0" y="0"/>
                </a:moveTo>
                <a:lnTo>
                  <a:pt x="6096866" y="848879"/>
                </a:lnTo>
                <a:lnTo>
                  <a:pt x="12192000" y="0"/>
                </a:lnTo>
                <a:lnTo>
                  <a:pt x="121920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118706"/>
            <a:ext cx="3140325" cy="216909"/>
          </a:xfrm>
          <a:prstGeom prst="rect">
            <a:avLst/>
          </a:prstGeom>
        </p:spPr>
        <p:txBody>
          <a:bodyPr/>
          <a:lstStyle/>
          <a:p>
            <a:fld id="{27CC3227-15A5-402A-A450-1D2100458D5A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949433" y="-885712"/>
            <a:ext cx="229316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1 (100%)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0343781-30BA-4E32-AEC9-FA625CB868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/>
        <p:txBody>
          <a:bodyPr vert="horz"/>
          <a:lstStyle>
            <a:lvl1pPr marL="358775" indent="-358775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buClr>
                <a:schemeClr val="accent1"/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88" name="Tijdelijke aanduiding voor tekst 87">
            <a:extLst>
              <a:ext uri="{FF2B5EF4-FFF2-40B4-BE49-F238E27FC236}">
                <a16:creationId xmlns:a16="http://schemas.microsoft.com/office/drawing/2014/main" id="{77AEC203-DADA-4082-B3D9-F7969A74236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99" name="GRID" hidden="1">
            <a:extLst>
              <a:ext uri="{FF2B5EF4-FFF2-40B4-BE49-F238E27FC236}">
                <a16:creationId xmlns:a16="http://schemas.microsoft.com/office/drawing/2014/main" id="{D7D7A8FE-8FE6-4FDD-9602-1EF5D1ABF09A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9FDD760-0DE1-403B-88CF-FAC72B7740C3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7BA9739-CA66-4F5F-A508-2D82CCFC96D2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E9018D4-0BD1-4E3A-9704-70199F958655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057151B1-DCB1-45B4-8164-334B715FA6F0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96F8133B-B34E-4E2F-9754-2B34C0A8A5FF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4969FA0-C664-44F5-B268-66E70D01EFC2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221BDDA-04F9-4E92-8D05-57B0037BBAC8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9F5DCD80-D40F-4DAA-B80B-F998587D769A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51367E4-75E5-45B3-90A2-36BADDCE25C2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1D155CAB-9847-4B2F-9EBE-F47C8576C5A7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7958B13-C558-4106-9012-73511852AE4B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76A81474-D563-4843-9E8C-B360AD81A064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AFC8D90A-4AD6-4632-B75D-12F5D85362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2" name="Meer informatie">
                <a:extLst>
                  <a:ext uri="{FF2B5EF4-FFF2-40B4-BE49-F238E27FC236}">
                    <a16:creationId xmlns:a16="http://schemas.microsoft.com/office/drawing/2014/main" id="{EB55BA6C-199C-423A-A551-93A72394D03A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6507029B-9029-4671-8D71-AAC371D305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CFC2C47E-192B-4A3A-AD1D-2B9218A7BBF3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81" name="Rechte verbindingslijn 80">
                  <a:extLst>
                    <a:ext uri="{FF2B5EF4-FFF2-40B4-BE49-F238E27FC236}">
                      <a16:creationId xmlns:a16="http://schemas.microsoft.com/office/drawing/2014/main" id="{8DBB99E7-9708-43C0-88D9-57F23A0F8E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F0AEFE-D40B-4E5A-A496-FC4B3DA8A0E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E05986F-381F-4481-BBE5-06621B59DDC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33B50831-14DA-43E5-B399-8FEA1289D8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48AF8798-AEC4-41C4-A71E-597582B4DB8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9FA4F5CD-52AB-4776-BD99-87E9A45C02C8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F59FA5E8-B40D-442D-954C-98248AF52C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2219A9E6-57B9-4722-BCB3-8743D90551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55E53CD2-FB57-457F-898B-223839B48866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C5F28C0D-0F07-4CE2-A829-FE4C499131B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A215D106-2734-4EDA-8E49-60C330E4F13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2A8E2AAE-B9F2-4D19-BDBE-160F4D01EE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A83B9F74-60A0-4DB9-82EB-3F22188EA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133C1606-7C16-4C6A-885B-4C9EE6C747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2D7C0014-A80B-4C86-BEB3-1E6EDD7A09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A7390374-5F97-4D3B-8B01-A659912998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4423BF66-32DC-436A-A6BC-B5E0E2D2770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78DD68BB-C038-43F8-AFF1-81161A5E21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Pijl: punthaak 72">
                    <a:extLst>
                      <a:ext uri="{FF2B5EF4-FFF2-40B4-BE49-F238E27FC236}">
                        <a16:creationId xmlns:a16="http://schemas.microsoft.com/office/drawing/2014/main" id="{526C3684-C7FD-4E41-A93D-F116E19E2C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CE390880-0A52-481B-8490-0C0E7E22880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6730306C-E583-42D2-AE2B-2ED4B22CBC4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9189BDC-6600-4B47-AA44-09B3D6F489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83D5A3DA-CFAE-4479-AD20-434F7FE2A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DB6561BF-E3D1-4B05-BDA8-1B4AC40D42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3879CF8-83FA-40DC-8A98-C82DF4BE9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83F15A95-740E-4E38-B843-D440E37F6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E1459926-C4A7-40DB-A0F5-06D11095EED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97DB80-6F22-4641-B243-A5B36756AD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ijl: punthaak 63">
                    <a:extLst>
                      <a:ext uri="{FF2B5EF4-FFF2-40B4-BE49-F238E27FC236}">
                        <a16:creationId xmlns:a16="http://schemas.microsoft.com/office/drawing/2014/main" id="{81510F9D-FA45-4DC4-A4D6-D0CA8E65C0D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CE73AA2D-A984-4582-80C3-CEC41C5ECD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212AC248-2B04-43FA-B4C4-D016F8B48A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30FCA7B2-76DE-4CA2-9504-707B10B9557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DE2E2755-9136-4802-B62E-C6268827E93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1" name="Groep 50">
                  <a:extLst>
                    <a:ext uri="{FF2B5EF4-FFF2-40B4-BE49-F238E27FC236}">
                      <a16:creationId xmlns:a16="http://schemas.microsoft.com/office/drawing/2014/main" id="{3C9480B5-41BF-43B1-A36D-E18887D33B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2" name="Groep 51">
                    <a:extLst>
                      <a:ext uri="{FF2B5EF4-FFF2-40B4-BE49-F238E27FC236}">
                        <a16:creationId xmlns:a16="http://schemas.microsoft.com/office/drawing/2014/main" id="{5AE05DEE-CA7C-438A-B964-20020924096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D8E1A665-0A58-4ACA-A237-B082E66AF5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4AF28E9A-1EBB-4563-AAA1-3D76AD1CD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2533A9CD-1F4A-42AE-AA36-A766A126A3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9" name="Rechte verbindingslijn 58">
                      <a:extLst>
                        <a:ext uri="{FF2B5EF4-FFF2-40B4-BE49-F238E27FC236}">
                          <a16:creationId xmlns:a16="http://schemas.microsoft.com/office/drawing/2014/main" id="{9635BCC6-E85F-44EA-BF3B-FAD3767BAE1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6F6A868-BC22-4BC5-86E9-29588E96A4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3" name="Groep 52">
                    <a:extLst>
                      <a:ext uri="{FF2B5EF4-FFF2-40B4-BE49-F238E27FC236}">
                        <a16:creationId xmlns:a16="http://schemas.microsoft.com/office/drawing/2014/main" id="{74863757-63B0-4387-93F2-C3D604EF69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4" name="Rechthoek 53">
                      <a:extLst>
                        <a:ext uri="{FF2B5EF4-FFF2-40B4-BE49-F238E27FC236}">
                          <a16:creationId xmlns:a16="http://schemas.microsoft.com/office/drawing/2014/main" id="{39808003-1E18-4B0E-893E-1542C016F7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Pijl: punthaak 54">
                      <a:extLst>
                        <a:ext uri="{FF2B5EF4-FFF2-40B4-BE49-F238E27FC236}">
                          <a16:creationId xmlns:a16="http://schemas.microsoft.com/office/drawing/2014/main" id="{8C8C9D08-914C-42CF-9D1A-4AA909F55EB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5E2C8D59-4464-4323-9342-36DD639F9D3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9" name="Rechthoek 38">
                  <a:extLst>
                    <a:ext uri="{FF2B5EF4-FFF2-40B4-BE49-F238E27FC236}">
                      <a16:creationId xmlns:a16="http://schemas.microsoft.com/office/drawing/2014/main" id="{E1335D0B-76E9-4298-8D3F-FD572931CD6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" name="Groep 39">
                  <a:extLst>
                    <a:ext uri="{FF2B5EF4-FFF2-40B4-BE49-F238E27FC236}">
                      <a16:creationId xmlns:a16="http://schemas.microsoft.com/office/drawing/2014/main" id="{48E40264-32A6-4DDB-831A-3D3A8947EF5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id="{F77E6DCB-0625-481A-BD99-D2C9A51954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5" name="Rechte verbindingslijn 44">
                      <a:extLst>
                        <a:ext uri="{FF2B5EF4-FFF2-40B4-BE49-F238E27FC236}">
                          <a16:creationId xmlns:a16="http://schemas.microsoft.com/office/drawing/2014/main" id="{7BE76351-6A99-4948-8B32-27A6D6E15D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6" name="Rechte verbindingslijn 45">
                      <a:extLst>
                        <a:ext uri="{FF2B5EF4-FFF2-40B4-BE49-F238E27FC236}">
                          <a16:creationId xmlns:a16="http://schemas.microsoft.com/office/drawing/2014/main" id="{DC4FEEE3-4265-4C64-9468-FBE0BB8EB64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7" name="Rechte verbindingslijn 46">
                      <a:extLst>
                        <a:ext uri="{FF2B5EF4-FFF2-40B4-BE49-F238E27FC236}">
                          <a16:creationId xmlns:a16="http://schemas.microsoft.com/office/drawing/2014/main" id="{87E50978-BD2D-4B4F-935B-0EC40F64E3A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8" name="Rechte verbindingslijn 47">
                      <a:extLst>
                        <a:ext uri="{FF2B5EF4-FFF2-40B4-BE49-F238E27FC236}">
                          <a16:creationId xmlns:a16="http://schemas.microsoft.com/office/drawing/2014/main" id="{9C29ABA5-68D2-4C94-8DE1-7E20D4ECD1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6952FC7D-9630-4B97-8EE2-B99262A487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B06C2143-57C9-486F-B0AE-B9858B2B0E7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65BCCAF-45F1-4938-B5C6-D32F2360567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Pijl: punthaak 43">
                      <a:extLst>
                        <a:ext uri="{FF2B5EF4-FFF2-40B4-BE49-F238E27FC236}">
                          <a16:creationId xmlns:a16="http://schemas.microsoft.com/office/drawing/2014/main" id="{354DF70E-D615-43B8-B34A-757E16BBC52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A03E8A52-AE3C-4F83-8061-F3EDD2C32B3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3A8CF59A-490E-46FB-8B8B-FC616F27A28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B7C4994-EBCA-4316-870C-E57D177BA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D4E80FE-2A82-45EF-9064-4DB9C7BA61D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9A206AE-3B43-4997-8894-8545226520E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5CC1374-5A66-4B67-AF8D-1486BC8F64B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E4F4B783-DDFB-4507-AFC4-D74E6AE8402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0611044-0E9E-43F2-B4B5-3226A30827B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BE1AEAC6-B72B-4980-BE58-F3C15585662B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D8AB3394-4B15-48B1-90CE-1A28F0722D3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AE8FED3-E44C-4AFA-A5DE-3EA030EF921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573B7FDE-ABAB-4FF1-ACF9-86131B45B6C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5ED2D80D-B8C5-41F0-995E-D9CCF94E1F5C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B7B5E37-F700-45F6-ADCC-0CFF87D1CD4B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C5A210DC-F260-42D5-8C75-6E4A2C54B053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8F5F1CCD-7040-4B53-B0BF-5FDF58566B4C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F6DEE9E4-0541-457A-BC82-5D7AD9F873DB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94884997-C4D1-4896-8093-F0758618B6B8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5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2 (100%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89">
            <a:extLst>
              <a:ext uri="{FF2B5EF4-FFF2-40B4-BE49-F238E27FC236}">
                <a16:creationId xmlns:a16="http://schemas.microsoft.com/office/drawing/2014/main" id="{BCCBDB25-9EE5-43C5-83B3-E04178F87C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048156E-C156-4F55-9BA2-D1ADF5686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092700"/>
            <a:ext cx="12192000" cy="1765300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765300">
                <a:moveTo>
                  <a:pt x="0" y="0"/>
                </a:moveTo>
                <a:lnTo>
                  <a:pt x="6096866" y="848879"/>
                </a:lnTo>
                <a:lnTo>
                  <a:pt x="12192000" y="0"/>
                </a:lnTo>
                <a:lnTo>
                  <a:pt x="12192000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118706"/>
            <a:ext cx="3140325" cy="216909"/>
          </a:xfrm>
          <a:prstGeom prst="rect">
            <a:avLst/>
          </a:prstGeom>
        </p:spPr>
        <p:txBody>
          <a:bodyPr/>
          <a:lstStyle/>
          <a:p>
            <a:fld id="{684AF5BC-3B3F-424A-978F-328AB9B82D47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949433" y="-885712"/>
            <a:ext cx="229316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2 (100%)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0343781-30BA-4E32-AEC9-FA625CB86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buClr>
                <a:schemeClr val="accent1"/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88" name="Tijdelijke aanduiding voor tekst 87">
            <a:extLst>
              <a:ext uri="{FF2B5EF4-FFF2-40B4-BE49-F238E27FC236}">
                <a16:creationId xmlns:a16="http://schemas.microsoft.com/office/drawing/2014/main" id="{77AEC203-DADA-4082-B3D9-F7969A7423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85" name="Groep 84">
            <a:extLst>
              <a:ext uri="{FF2B5EF4-FFF2-40B4-BE49-F238E27FC236}">
                <a16:creationId xmlns:a16="http://schemas.microsoft.com/office/drawing/2014/main" id="{CD4DC9D0-05A8-472E-8ABF-1003C6FC3A08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C1DACB34-E894-46D9-BBA6-15C62D8666E2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5204D23A-A877-4D0E-B2E0-60CC1CFBA206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61" name="Rechte verbindingslijn 160">
                <a:extLst>
                  <a:ext uri="{FF2B5EF4-FFF2-40B4-BE49-F238E27FC236}">
                    <a16:creationId xmlns:a16="http://schemas.microsoft.com/office/drawing/2014/main" id="{D07CC363-5042-43FB-8040-99AD693732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62" name="Meer informatie">
                <a:extLst>
                  <a:ext uri="{FF2B5EF4-FFF2-40B4-BE49-F238E27FC236}">
                    <a16:creationId xmlns:a16="http://schemas.microsoft.com/office/drawing/2014/main" id="{E69AD153-40F4-40B8-93B8-646F948FB11A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63" name="Freeform 101">
                  <a:extLst>
                    <a:ext uri="{FF2B5EF4-FFF2-40B4-BE49-F238E27FC236}">
                      <a16:creationId xmlns:a16="http://schemas.microsoft.com/office/drawing/2014/main" id="{57D66D4F-6C9C-43DB-BA3D-BCC56AADF7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A2BBBE98-2065-43B0-A972-BFE70252F9B5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65" name="Rechte verbindingslijn 164">
                  <a:extLst>
                    <a:ext uri="{FF2B5EF4-FFF2-40B4-BE49-F238E27FC236}">
                      <a16:creationId xmlns:a16="http://schemas.microsoft.com/office/drawing/2014/main" id="{ACF5BD87-2D2F-45C1-BCFC-13A50D547C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BDCACD2B-9849-4B01-9030-3642294C4D7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D4C1D286-5DFA-4B3D-9074-9BC9BE5A4C4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7B89752F-858E-4B8B-B7D7-65C01AB8D6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79E34147-F5D3-474E-A585-9AAE3B2BFA3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45C3EB14-9E36-4A22-9265-3201A33544F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B7A6AB03-E3A5-4FD9-9302-2FB08D2DE7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8B576FAE-7CAE-4C14-940C-BBF8FF6A74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78C4F260-910E-43C1-AEEA-5039D85539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588401D8-93CC-494E-8764-2BE9743C0FC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2ECF9268-4484-49A6-AE8F-99FEC3A5DB3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87BE559E-8D24-40B0-BE46-993FE54EC2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0DD2B8FB-C61E-456D-B498-1B57E3D1C6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659A8C9D-F019-49B1-AE15-1CE0F6FCDE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2B5630DF-01BE-43A3-94E4-DDC1A33DCA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9B32EAEC-0782-4F3A-9191-DF070FBE6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9E0D7A8B-573D-4FEF-8567-52B295C38DE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62FCF3D9-C1F4-4EF4-9972-A28A7647BE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Pijl: punthaak 154">
                    <a:extLst>
                      <a:ext uri="{FF2B5EF4-FFF2-40B4-BE49-F238E27FC236}">
                        <a16:creationId xmlns:a16="http://schemas.microsoft.com/office/drawing/2014/main" id="{832366E9-2582-41E9-A024-E29AE5847BF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3BE47C94-A620-4774-AF4B-F38AFC6B526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5F458EB6-DD9A-49EC-A2BC-24D328101E2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4FBB3BB0-0730-40E6-B5FD-705FEB8F13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9911E30B-A4E2-4CD3-8CD8-3C1FFD4CBC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8B70EA0-3A54-4957-A926-D491219E20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71DFA6-D431-4794-89D7-9659ACC16B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E4E69E1B-FCB9-4529-946E-F2ABF89836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3CD20E1-47DE-4032-A182-03375FE085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81EA48BF-D742-4914-BCC2-5ADE34325F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Pijl: punthaak 145">
                    <a:extLst>
                      <a:ext uri="{FF2B5EF4-FFF2-40B4-BE49-F238E27FC236}">
                        <a16:creationId xmlns:a16="http://schemas.microsoft.com/office/drawing/2014/main" id="{57E08A94-DDA4-423A-9F67-487722E43C9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CD6B405A-2347-4EC2-A332-6ACA6297B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A70AD7FD-A6D8-46E2-871D-1B45065647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B726A174-BDF2-49DD-99E3-CC19DC95AB5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DC41B63B-9515-4653-AB44-26AA3AD82B2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1D835898-2273-4752-9A23-6620A4FA990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A1A64BA7-D2FA-46C5-B1A9-D64330B12A8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B818574F-AFD4-4BCF-9838-0939902DE80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9" name="Rechte verbindingslijn 138">
                      <a:extLst>
                        <a:ext uri="{FF2B5EF4-FFF2-40B4-BE49-F238E27FC236}">
                          <a16:creationId xmlns:a16="http://schemas.microsoft.com/office/drawing/2014/main" id="{2E6019B0-086E-4076-80EC-C03DDB14AF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FDC2DD10-9086-4D65-B09C-7773965C9C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9CF16358-8724-42FE-95F9-B0FDD73754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96542B0-08DC-4416-B855-6E0784FC7B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5" name="Groep 134">
                    <a:extLst>
                      <a:ext uri="{FF2B5EF4-FFF2-40B4-BE49-F238E27FC236}">
                        <a16:creationId xmlns:a16="http://schemas.microsoft.com/office/drawing/2014/main" id="{6F206AE9-42E8-4319-8B13-CB3D63BDC0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6" name="Rechthoek 135">
                      <a:extLst>
                        <a:ext uri="{FF2B5EF4-FFF2-40B4-BE49-F238E27FC236}">
                          <a16:creationId xmlns:a16="http://schemas.microsoft.com/office/drawing/2014/main" id="{14F0C5ED-FC01-4F72-98A4-8F9B67D35F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7" name="Pijl: punthaak 136">
                      <a:extLst>
                        <a:ext uri="{FF2B5EF4-FFF2-40B4-BE49-F238E27FC236}">
                          <a16:creationId xmlns:a16="http://schemas.microsoft.com/office/drawing/2014/main" id="{EB819CD5-81B3-432C-9F9E-D27698923AD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F0745F29-E602-497C-83AF-556A7F0426B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E2A73D4D-986C-4A6C-B1B9-5BF25F02AB4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B95DA970-B09A-46C0-87FC-02B0175700F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8BA40E2B-51F8-4814-A874-14A6111FED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7" name="Rechte verbindingslijn 126">
                      <a:extLst>
                        <a:ext uri="{FF2B5EF4-FFF2-40B4-BE49-F238E27FC236}">
                          <a16:creationId xmlns:a16="http://schemas.microsoft.com/office/drawing/2014/main" id="{5D592EB3-C238-4451-98CB-9448F49BE3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8" name="Rechte verbindingslijn 127">
                      <a:extLst>
                        <a:ext uri="{FF2B5EF4-FFF2-40B4-BE49-F238E27FC236}">
                          <a16:creationId xmlns:a16="http://schemas.microsoft.com/office/drawing/2014/main" id="{ED9BE548-4B12-4D0A-9202-F5A4C08280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9" name="Rechte verbindingslijn 128">
                      <a:extLst>
                        <a:ext uri="{FF2B5EF4-FFF2-40B4-BE49-F238E27FC236}">
                          <a16:creationId xmlns:a16="http://schemas.microsoft.com/office/drawing/2014/main" id="{6442CF40-D78C-4CA3-9148-1916D8DDA8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F7C37E1A-E59C-44EC-BA51-4FBC956614F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22E6C8B2-CA12-45D8-BC05-3F6CF04B64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1482377-1731-4AB7-A0F3-6FF46DB3A7A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B5D5CDAE-1767-406D-9081-864BCE9FF0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6" name="Pijl: punthaak 125">
                      <a:extLst>
                        <a:ext uri="{FF2B5EF4-FFF2-40B4-BE49-F238E27FC236}">
                          <a16:creationId xmlns:a16="http://schemas.microsoft.com/office/drawing/2014/main" id="{0BAA92A2-AC20-426E-9CC8-DC314306AE6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0EAD5E50-21EE-4C7F-99F4-2280E97C1BE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0FF8C3E3-45BC-4EF6-885C-F59AC47FF5A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2F0AD4A4-B5F0-4999-96F8-245B513FB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B7055F1-9C1C-4C3C-980A-4AA9E8EF020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1B3F3F57-8A38-44AA-A7EA-7A32DEBEDA35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39F3DA9-DF2B-4FD1-A6C7-5C98543EA68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B5DA16A3-BB10-471D-B1FB-910E2C59069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0112141-6101-402F-B0B1-5133CEFEE29C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BA4F68B-2CB2-4A86-AC45-CE72C161566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9E7160FF-111E-4A36-BC3B-FE8434E3516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023044B6-72B6-407D-82B5-2BD42B345B5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B0A3760-EBB8-4F95-8A42-7B40215B114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BD25C2D3-5291-4295-B9B0-DDF2976405C7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1D35373-2624-42B1-B0E5-4C1D8152BB75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D982693C-5D4C-4525-B006-71B798D23CBC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74840D19-8179-4063-B791-B17A4523D8B1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03DC40EC-DBEC-4CB9-849C-C8582F42C295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C5A0BC95-E17E-440C-BE42-457669E29354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86" name="GRID" hidden="1">
            <a:extLst>
              <a:ext uri="{FF2B5EF4-FFF2-40B4-BE49-F238E27FC236}">
                <a16:creationId xmlns:a16="http://schemas.microsoft.com/office/drawing/2014/main" id="{99AAB8A3-B6C6-4675-9C0E-71686FF8E4E8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D77CF724-BBC0-4D95-8AFC-C662BA9976CF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29E3D851-1E49-4EDA-896F-0D3821CF887E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397F9A00-0449-47FB-B9F3-04DA3D301211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3405C008-A0A0-4B07-A56C-5BD0237936B3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83E00820-E516-4CD6-AC7D-02478DD8F6B4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EF443469-059A-46F3-A7A9-08A1C00625FA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857C2CC9-58B7-49D4-A96C-EC532C7CAB70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B747AF25-943C-42E8-824D-4F399F68E1CC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53197AE9-661A-4368-8824-9526F44509F3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579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3 (100%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118706"/>
            <a:ext cx="3140325" cy="216909"/>
          </a:xfrm>
          <a:prstGeom prst="rect">
            <a:avLst/>
          </a:prstGeom>
        </p:spPr>
        <p:txBody>
          <a:bodyPr/>
          <a:lstStyle/>
          <a:p>
            <a:fld id="{12B3D52B-C62D-4116-A008-C4965314C10D}" type="datetime1">
              <a:rPr lang="nl-NL" smtClean="0"/>
              <a:t>11-6-2025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949433" y="-885712"/>
            <a:ext cx="229316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3 (100%)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0343781-30BA-4E32-AEC9-FA625CB86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D6095F50-E0E3-495F-AB1F-BC5D23137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048156E-C156-4F55-9BA2-D1ADF5686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522831"/>
            <a:ext cx="12192000" cy="1407738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2018352 w 12192000"/>
              <a:gd name="connsiteY1" fmla="*/ 9504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2032866 w 12192000"/>
              <a:gd name="connsiteY1" fmla="*/ 877907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925179 h 2690479"/>
              <a:gd name="connsiteX1" fmla="*/ 1771609 w 12192000"/>
              <a:gd name="connsiteY1" fmla="*/ 0 h 2690479"/>
              <a:gd name="connsiteX2" fmla="*/ 12192000 w 12192000"/>
              <a:gd name="connsiteY2" fmla="*/ 925179 h 2690479"/>
              <a:gd name="connsiteX3" fmla="*/ 12192000 w 12192000"/>
              <a:gd name="connsiteY3" fmla="*/ 2690479 h 2690479"/>
              <a:gd name="connsiteX4" fmla="*/ 0 w 12192000"/>
              <a:gd name="connsiteY4" fmla="*/ 2690479 h 2690479"/>
              <a:gd name="connsiteX5" fmla="*/ 0 w 12192000"/>
              <a:gd name="connsiteY5" fmla="*/ 925179 h 269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90479">
                <a:moveTo>
                  <a:pt x="0" y="925179"/>
                </a:moveTo>
                <a:lnTo>
                  <a:pt x="1771609" y="0"/>
                </a:lnTo>
                <a:lnTo>
                  <a:pt x="12192000" y="925179"/>
                </a:lnTo>
                <a:lnTo>
                  <a:pt x="12192000" y="2690479"/>
                </a:lnTo>
                <a:lnTo>
                  <a:pt x="0" y="2690479"/>
                </a:lnTo>
                <a:lnTo>
                  <a:pt x="0" y="925179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buClr>
                <a:schemeClr val="accent1"/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87" name="Tijdelijke aanduiding voor tekst 87">
            <a:extLst>
              <a:ext uri="{FF2B5EF4-FFF2-40B4-BE49-F238E27FC236}">
                <a16:creationId xmlns:a16="http://schemas.microsoft.com/office/drawing/2014/main" id="{22889F56-B387-414D-A0C4-DFEA6B1C67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82756419-C8D1-4170-BC90-E83713EF7848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E4F97A9C-47C7-45D8-B164-0F8C2A61BEC3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6A1E59F3-0ACD-400A-A6AA-27C66BE697D9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152BA458-4EFC-4FA5-BAC4-FFAAA3332B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67" name="Meer informatie">
                <a:extLst>
                  <a:ext uri="{FF2B5EF4-FFF2-40B4-BE49-F238E27FC236}">
                    <a16:creationId xmlns:a16="http://schemas.microsoft.com/office/drawing/2014/main" id="{2FDB0242-EB8B-4E92-979F-074466B874CD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68" name="Freeform 101">
                  <a:extLst>
                    <a:ext uri="{FF2B5EF4-FFF2-40B4-BE49-F238E27FC236}">
                      <a16:creationId xmlns:a16="http://schemas.microsoft.com/office/drawing/2014/main" id="{D64566EB-C435-414B-BA07-A2B9D96805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3DFD09EE-41D6-4FB2-A22D-C888FC8915B9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70" name="Rechte verbindingslijn 169">
                  <a:extLst>
                    <a:ext uri="{FF2B5EF4-FFF2-40B4-BE49-F238E27FC236}">
                      <a16:creationId xmlns:a16="http://schemas.microsoft.com/office/drawing/2014/main" id="{A4E4F714-15B8-4310-B61E-48D18A53FD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B09924C8-6FB4-49CF-948C-3004C1C1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163F04BE-3164-49E0-AA2C-9FCBB69D1AC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3ECDA17D-FFE9-4A54-AB9F-AADD62FBD5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AE0D1CA1-23A5-4B3E-A0FB-EC59596DD8D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4802F89-0182-4968-A953-F2F7DC76C49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781744F7-C34B-4E9C-A12F-FD5632DBA4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55DB126E-E3F3-4834-92FB-FF2862FDD3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6EC63A9F-7475-47FA-B807-168F30FD89B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BD981570-86A4-45AE-A1A3-ADDC75D425C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25BA1988-9BAC-4DDD-9B84-A58DB9A14A7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D15BF34F-9903-4963-B92D-232AFF0373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06F01F65-E78B-4A13-AD69-7E385CB0EB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E9A6C4AE-0795-4830-977A-6284DF79F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5BBA5FBE-7A33-4043-8CB3-0AA9DC7F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1A49DE44-6C7D-489E-8AF7-405E7BEF71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8" name="Groep 157">
                  <a:extLst>
                    <a:ext uri="{FF2B5EF4-FFF2-40B4-BE49-F238E27FC236}">
                      <a16:creationId xmlns:a16="http://schemas.microsoft.com/office/drawing/2014/main" id="{1FB5F6CF-AFCB-4AA1-AC49-7F925400171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765697BC-B2EF-417A-87E7-05089B530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Pijl: punthaak 159">
                    <a:extLst>
                      <a:ext uri="{FF2B5EF4-FFF2-40B4-BE49-F238E27FC236}">
                        <a16:creationId xmlns:a16="http://schemas.microsoft.com/office/drawing/2014/main" id="{A935AF8D-6AC9-4F87-9305-A3E7A0B4F86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F5CFE32-5ED1-44FB-9519-766C865D8F6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3A324880-8FD5-4155-8723-4A6D3904724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7C18ACB0-A66D-4EF8-A30E-EB008AE1B1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BBF13021-31C4-487D-A1F9-FCC48DC4A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0001CD0C-A317-4065-A38F-6104479B54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9523083D-AD85-4490-A801-6B0D6E8AE2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7A47DD1-59DE-4594-BD58-71EADCDFB2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C8C8B838-BA71-4D22-BA1E-2189AAF9944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95CF4C84-73B4-41B4-8E41-E63508F57F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Pijl: punthaak 150">
                    <a:extLst>
                      <a:ext uri="{FF2B5EF4-FFF2-40B4-BE49-F238E27FC236}">
                        <a16:creationId xmlns:a16="http://schemas.microsoft.com/office/drawing/2014/main" id="{95E1D64C-DC04-4327-9457-6185EA279E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21B24927-CE19-45B8-824B-1BB7F34E91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1" name="Rechte verbindingslijn 120">
                <a:extLst>
                  <a:ext uri="{FF2B5EF4-FFF2-40B4-BE49-F238E27FC236}">
                    <a16:creationId xmlns:a16="http://schemas.microsoft.com/office/drawing/2014/main" id="{9F8B6291-D480-41A8-AAA4-790F5D6BB1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D3F87D38-20A7-4945-B7DA-18441D9E748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4116D1B4-265A-486E-8DF3-FA5DDF34234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56463924-522F-4377-8E77-5A932A98A5D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9" name="Groep 138">
                    <a:extLst>
                      <a:ext uri="{FF2B5EF4-FFF2-40B4-BE49-F238E27FC236}">
                        <a16:creationId xmlns:a16="http://schemas.microsoft.com/office/drawing/2014/main" id="{B9EBD6E7-E165-43B3-BC8C-62202946DC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EEF4CD8D-6EF3-47B7-AE07-B74999558BC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143">
                      <a:extLst>
                        <a:ext uri="{FF2B5EF4-FFF2-40B4-BE49-F238E27FC236}">
                          <a16:creationId xmlns:a16="http://schemas.microsoft.com/office/drawing/2014/main" id="{72940CE3-1312-4EE8-BF8F-8E238D30D3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144">
                      <a:extLst>
                        <a:ext uri="{FF2B5EF4-FFF2-40B4-BE49-F238E27FC236}">
                          <a16:creationId xmlns:a16="http://schemas.microsoft.com/office/drawing/2014/main" id="{77DF6984-7509-4180-9901-0D38CAE7B6D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145">
                      <a:extLst>
                        <a:ext uri="{FF2B5EF4-FFF2-40B4-BE49-F238E27FC236}">
                          <a16:creationId xmlns:a16="http://schemas.microsoft.com/office/drawing/2014/main" id="{60061099-2FDC-4A0B-A7E1-AB07F6E220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7" name="Rechte verbindingslijn 146">
                      <a:extLst>
                        <a:ext uri="{FF2B5EF4-FFF2-40B4-BE49-F238E27FC236}">
                          <a16:creationId xmlns:a16="http://schemas.microsoft.com/office/drawing/2014/main" id="{8626EB0B-F636-4704-8965-DA89404BBAD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86223425-D818-4FCD-B948-2D3268C4F3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41" name="Rechthoek 140">
                      <a:extLst>
                        <a:ext uri="{FF2B5EF4-FFF2-40B4-BE49-F238E27FC236}">
                          <a16:creationId xmlns:a16="http://schemas.microsoft.com/office/drawing/2014/main" id="{F4C64752-3DAA-48BA-A84F-9D7688A922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2" name="Pijl: punthaak 141">
                      <a:extLst>
                        <a:ext uri="{FF2B5EF4-FFF2-40B4-BE49-F238E27FC236}">
                          <a16:creationId xmlns:a16="http://schemas.microsoft.com/office/drawing/2014/main" id="{73328BE0-FB77-4D18-AFD6-64825C035C9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C830CD68-7A9D-4772-A493-8DC336B6CF5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F0D07C97-9D0F-4D31-BE04-DCF9DBAEAEB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4617EB26-415E-4402-8749-B6C507235F0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D6BCAD61-B258-4AF5-9BB0-A811D19296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6FEE9DD1-FF9E-454A-882C-6AC4856F02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BDC6FA2C-F0BF-4745-9284-221B815407B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:a16="http://schemas.microsoft.com/office/drawing/2014/main" id="{CAE52B27-1B3B-4F16-BB55-2A1F0158D4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:a16="http://schemas.microsoft.com/office/drawing/2014/main" id="{11ADF5F7-8435-49C6-81B6-D76167F10D8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:a16="http://schemas.microsoft.com/office/drawing/2014/main" id="{86BBAA5D-A3C2-487E-B152-F126B782A4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E6BD02C6-0A5B-46C7-8D13-C1D145269E5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555C23B9-EF54-457D-B6A2-6EAF994ED6D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1" name="Pijl: punthaak 130">
                      <a:extLst>
                        <a:ext uri="{FF2B5EF4-FFF2-40B4-BE49-F238E27FC236}">
                          <a16:creationId xmlns:a16="http://schemas.microsoft.com/office/drawing/2014/main" id="{CD04C40D-351B-402F-B07E-33E7D3E05D9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69A25E19-F90A-48CF-958B-C06888098BB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B53679BB-68BA-461E-9A41-E6AADD6FE99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1FFFBBBA-263F-4D49-89B5-FBB935BE0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7E22F86-B07F-4592-A5C7-353623C722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AFB1FFD2-4D17-474E-9C67-71E7413BE69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5CB0F618-610D-4592-907A-4E194B54278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C32BA4FD-D3C7-4FF4-AFAF-10DF6FDCAE7B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012A9B0D-CA6B-4702-9145-7AECEC22600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BC8218A-1F46-4504-91A7-D2248E20C45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D921F7A2-0D73-441C-9679-090A508285A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5BA5E7EF-5EB7-40C9-8DB1-08F0563DCDE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BFF9862E-0DEE-4275-9D7C-7B73148E017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600EBE4F-4834-44CE-A0F3-0F6287764810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90377D04-CCDB-4867-8097-16984DBD3307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222DDE0-E6AA-49B9-8AD1-98851723BFD0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D39E80E7-3F6E-4B2D-85EA-8F937D1DAFBE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4E4A57EB-BE5D-4E44-AF82-B074634CD5C4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5492371A-051F-4735-A7E5-2313175D6596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71" name="GRID" hidden="1">
            <a:extLst>
              <a:ext uri="{FF2B5EF4-FFF2-40B4-BE49-F238E27FC236}">
                <a16:creationId xmlns:a16="http://schemas.microsoft.com/office/drawing/2014/main" id="{25F4F9A0-F4C4-42EE-A600-AE8B72E7F5BA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66278D54-D9D6-4F27-ADA7-ABC76F514662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B041A800-B07A-4FFB-A76C-30213925E08F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7AAF8DD-3708-41BA-A767-0808E776F65B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AFF3C719-D7D1-469E-BF87-812A968DEA21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1911BF28-F727-4FEE-AFC4-07433963F12D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23EF2ACF-551C-4A02-BC40-D7BFF1D099CD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C98260F-7E8D-4E2A-839E-8F78E1801868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0DA08540-6E45-49CB-9130-0C7A076131A7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56C93111-5BDC-4B7A-9AC6-A421266BFAF0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792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4 (100%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118706"/>
            <a:ext cx="3140325" cy="216909"/>
          </a:xfrm>
          <a:prstGeom prst="rect">
            <a:avLst/>
          </a:prstGeom>
        </p:spPr>
        <p:txBody>
          <a:bodyPr/>
          <a:lstStyle/>
          <a:p>
            <a:fld id="{CE29D886-E8D1-45D7-97C5-EB4F3E88FC57}" type="datetime1">
              <a:rPr lang="nl-NL" smtClean="0"/>
              <a:t>11-6-2025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949433" y="-885712"/>
            <a:ext cx="229316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4 (100%)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0343781-30BA-4E32-AEC9-FA625CB86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D6095F50-E0E3-495F-AB1F-BC5D23137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E048156E-C156-4F55-9BA2-D1ADF5686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5522831"/>
            <a:ext cx="12192000" cy="1407738"/>
          </a:xfrm>
          <a:custGeom>
            <a:avLst/>
            <a:gdLst>
              <a:gd name="connsiteX0" fmla="*/ 0 w 12192000"/>
              <a:gd name="connsiteY0" fmla="*/ 0 h 1765300"/>
              <a:gd name="connsiteX1" fmla="*/ 12192000 w 12192000"/>
              <a:gd name="connsiteY1" fmla="*/ 0 h 1765300"/>
              <a:gd name="connsiteX2" fmla="*/ 12192000 w 12192000"/>
              <a:gd name="connsiteY2" fmla="*/ 1765300 h 1765300"/>
              <a:gd name="connsiteX3" fmla="*/ 0 w 12192000"/>
              <a:gd name="connsiteY3" fmla="*/ 1765300 h 1765300"/>
              <a:gd name="connsiteX4" fmla="*/ 0 w 12192000"/>
              <a:gd name="connsiteY4" fmla="*/ 0 h 1765300"/>
              <a:gd name="connsiteX0" fmla="*/ 0 w 12192000"/>
              <a:gd name="connsiteY0" fmla="*/ 0 h 1765300"/>
              <a:gd name="connsiteX1" fmla="*/ 6108700 w 12192000"/>
              <a:gd name="connsiteY1" fmla="*/ 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15050 w 12192000"/>
              <a:gd name="connsiteY1" fmla="*/ 215900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125441 w 12192000"/>
              <a:gd name="connsiteY1" fmla="*/ 6107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979054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6096866 w 12192000"/>
              <a:gd name="connsiteY1" fmla="*/ 8488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2018352 w 12192000"/>
              <a:gd name="connsiteY1" fmla="*/ 950479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0 h 1765300"/>
              <a:gd name="connsiteX1" fmla="*/ 2032866 w 12192000"/>
              <a:gd name="connsiteY1" fmla="*/ 877907 h 1765300"/>
              <a:gd name="connsiteX2" fmla="*/ 12192000 w 12192000"/>
              <a:gd name="connsiteY2" fmla="*/ 0 h 1765300"/>
              <a:gd name="connsiteX3" fmla="*/ 12192000 w 12192000"/>
              <a:gd name="connsiteY3" fmla="*/ 1765300 h 1765300"/>
              <a:gd name="connsiteX4" fmla="*/ 0 w 12192000"/>
              <a:gd name="connsiteY4" fmla="*/ 1765300 h 1765300"/>
              <a:gd name="connsiteX5" fmla="*/ 0 w 12192000"/>
              <a:gd name="connsiteY5" fmla="*/ 0 h 1765300"/>
              <a:gd name="connsiteX0" fmla="*/ 0 w 12192000"/>
              <a:gd name="connsiteY0" fmla="*/ 925179 h 2690479"/>
              <a:gd name="connsiteX1" fmla="*/ 1771609 w 12192000"/>
              <a:gd name="connsiteY1" fmla="*/ 0 h 2690479"/>
              <a:gd name="connsiteX2" fmla="*/ 12192000 w 12192000"/>
              <a:gd name="connsiteY2" fmla="*/ 925179 h 2690479"/>
              <a:gd name="connsiteX3" fmla="*/ 12192000 w 12192000"/>
              <a:gd name="connsiteY3" fmla="*/ 2690479 h 2690479"/>
              <a:gd name="connsiteX4" fmla="*/ 0 w 12192000"/>
              <a:gd name="connsiteY4" fmla="*/ 2690479 h 2690479"/>
              <a:gd name="connsiteX5" fmla="*/ 0 w 12192000"/>
              <a:gd name="connsiteY5" fmla="*/ 925179 h 269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690479">
                <a:moveTo>
                  <a:pt x="0" y="925179"/>
                </a:moveTo>
                <a:lnTo>
                  <a:pt x="1771609" y="0"/>
                </a:lnTo>
                <a:lnTo>
                  <a:pt x="12192000" y="925179"/>
                </a:lnTo>
                <a:lnTo>
                  <a:pt x="12192000" y="2690479"/>
                </a:lnTo>
                <a:lnTo>
                  <a:pt x="0" y="2690479"/>
                </a:lnTo>
                <a:lnTo>
                  <a:pt x="0" y="925179"/>
                </a:lnTo>
                <a:close/>
              </a:path>
            </a:pathLst>
          </a:custGeom>
          <a:solidFill>
            <a:schemeClr val="accent4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buClr>
                <a:schemeClr val="accent1"/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87" name="Tijdelijke aanduiding voor tekst 87">
            <a:extLst>
              <a:ext uri="{FF2B5EF4-FFF2-40B4-BE49-F238E27FC236}">
                <a16:creationId xmlns:a16="http://schemas.microsoft.com/office/drawing/2014/main" id="{22889F56-B387-414D-A0C4-DFEA6B1C67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grpSp>
        <p:nvGrpSpPr>
          <p:cNvPr id="86" name="Groep 85">
            <a:extLst>
              <a:ext uri="{FF2B5EF4-FFF2-40B4-BE49-F238E27FC236}">
                <a16:creationId xmlns:a16="http://schemas.microsoft.com/office/drawing/2014/main" id="{8900F0DC-BE81-4C65-BFB3-301265465FDB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82B68895-6058-4703-BDA7-54D44F15DFA6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C7C7EED4-6C64-4FE2-B2DB-758A9651CE38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9B857728-3162-432E-A290-530C6BCBFB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63" name="Meer informatie">
                <a:extLst>
                  <a:ext uri="{FF2B5EF4-FFF2-40B4-BE49-F238E27FC236}">
                    <a16:creationId xmlns:a16="http://schemas.microsoft.com/office/drawing/2014/main" id="{FFCF8713-CD94-4702-84E7-72EE9FD3D0CB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64" name="Freeform 101">
                  <a:extLst>
                    <a:ext uri="{FF2B5EF4-FFF2-40B4-BE49-F238E27FC236}">
                      <a16:creationId xmlns:a16="http://schemas.microsoft.com/office/drawing/2014/main" id="{44334455-86EE-4F5C-80A8-EED2E7218B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98E6D72B-D8F5-4EB9-9321-D0E16BE192DE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66" name="Rechte verbindingslijn 165">
                  <a:extLst>
                    <a:ext uri="{FF2B5EF4-FFF2-40B4-BE49-F238E27FC236}">
                      <a16:creationId xmlns:a16="http://schemas.microsoft.com/office/drawing/2014/main" id="{8C048526-EF26-42D3-BAD9-05B1AD44C55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AC7E235B-6069-451C-A59C-3CABB3D9B58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F4078B2-ADC1-42F3-BB35-03DBBDBC42F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462809A5-E0EC-4109-98AC-DDD991600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55991613-EE85-469A-8E4B-11029C7614A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3E590C7-C049-4D1F-A21C-F8F841717C9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A8383579-FD2A-4F58-903B-5B9875E6D0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06A39A3-8C7B-4D8A-A58C-C02AA472FA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B945F0B8-785E-429F-A22B-C9BF4CCA55A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1453078-0735-40D1-9522-BA41FB88EC1C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DE631DDE-02DC-40E8-9F0D-4AA04FC5DDB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B69A494-6B96-4533-8759-628A732068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3EF6AE66-472C-4247-9139-60DC36AE99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751C4EED-80AF-49DE-94DB-01BF8CB30F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4E826AF3-80DA-41CE-9ED0-173C236D6E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CF03A168-28E8-436D-A996-120D5CB22B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0BEFCC51-F000-41EF-81D9-BC4B6FEF28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A42560A4-6270-4F43-962C-F81E0D98F7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Pijl: punthaak 155">
                    <a:extLst>
                      <a:ext uri="{FF2B5EF4-FFF2-40B4-BE49-F238E27FC236}">
                        <a16:creationId xmlns:a16="http://schemas.microsoft.com/office/drawing/2014/main" id="{2DEB9E71-365F-4CA2-8B7D-1370D0D5C84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74539087-DCBF-49A3-A309-82EFD75ABB2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818D1113-781E-4C8B-B7AC-B89E0172EA4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09BC0721-2EAE-4AF6-BE92-1BF6636A3F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E479260-CC24-499E-94C5-406D8C552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303B41E7-1D08-4BBA-9A32-14906CC692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1BA7F261-63AE-4FC8-945B-DBDC7A43B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F3F7CBFC-98AE-4CA7-BDB1-40DE2F24D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510FBF75-B86C-4226-BCB6-42C0143FEE7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748B469C-B8C1-4401-B77E-293D75C514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Pijl: punthaak 146">
                    <a:extLst>
                      <a:ext uri="{FF2B5EF4-FFF2-40B4-BE49-F238E27FC236}">
                        <a16:creationId xmlns:a16="http://schemas.microsoft.com/office/drawing/2014/main" id="{DA28CF65-F12C-4AAF-8460-492CE61DBB8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140D2F14-2F6B-4B77-BEEF-EE22B42BC0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A0C5A5CB-BDCD-48B1-A8B5-163E7C24AE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7936AA85-F503-4F78-B8B2-D454C1D22ED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655D1EFF-9F88-40E3-AD67-DDBF553C08F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BDA4364B-2F82-4195-9D70-A7AE8FB3238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35" name="Groep 134">
                    <a:extLst>
                      <a:ext uri="{FF2B5EF4-FFF2-40B4-BE49-F238E27FC236}">
                        <a16:creationId xmlns:a16="http://schemas.microsoft.com/office/drawing/2014/main" id="{E7CA455F-5151-42E1-A8AA-3E1920EA0C8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39" name="Rechte verbindingslijn 138">
                      <a:extLst>
                        <a:ext uri="{FF2B5EF4-FFF2-40B4-BE49-F238E27FC236}">
                          <a16:creationId xmlns:a16="http://schemas.microsoft.com/office/drawing/2014/main" id="{2162E3E3-5AF9-43DB-A5F8-75A049129C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17A5D231-56A2-43DE-9B13-C9B30B4DDAD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2C2C8CB3-A275-470D-8D27-4D7F703C26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2" name="Rechte verbindingslijn 141">
                      <a:extLst>
                        <a:ext uri="{FF2B5EF4-FFF2-40B4-BE49-F238E27FC236}">
                          <a16:creationId xmlns:a16="http://schemas.microsoft.com/office/drawing/2014/main" id="{4AA4A25C-3E5D-4C32-BE0E-BEA03F6CE3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142">
                      <a:extLst>
                        <a:ext uri="{FF2B5EF4-FFF2-40B4-BE49-F238E27FC236}">
                          <a16:creationId xmlns:a16="http://schemas.microsoft.com/office/drawing/2014/main" id="{1CD79481-DE2E-4753-908E-25CDB63D9F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7D607C9B-6637-471F-9D94-F8BE1F85CE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F86B2027-DFB4-4848-BC41-D50889ABD2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8" name="Pijl: punthaak 137">
                      <a:extLst>
                        <a:ext uri="{FF2B5EF4-FFF2-40B4-BE49-F238E27FC236}">
                          <a16:creationId xmlns:a16="http://schemas.microsoft.com/office/drawing/2014/main" id="{BDD5E938-1710-4BB8-BCAF-2696E80177A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DE2C112-97E7-4F43-A67D-70028984727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D3FE3EC1-3FC2-4280-9EFA-32BB5A05808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51C701C4-1C35-4D38-AA6D-4EDDDFB7B42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8EC3FF6B-E959-4F6A-AC3A-47B257BBCE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8" name="Rechte verbindingslijn 127">
                      <a:extLst>
                        <a:ext uri="{FF2B5EF4-FFF2-40B4-BE49-F238E27FC236}">
                          <a16:creationId xmlns:a16="http://schemas.microsoft.com/office/drawing/2014/main" id="{9589CF9B-2538-4F1D-976E-35285BFB2E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9" name="Rechte verbindingslijn 128">
                      <a:extLst>
                        <a:ext uri="{FF2B5EF4-FFF2-40B4-BE49-F238E27FC236}">
                          <a16:creationId xmlns:a16="http://schemas.microsoft.com/office/drawing/2014/main" id="{BE1C7E60-BFAE-4EF6-8372-98A188B953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46B7B4E-3018-45F7-84B8-B159491EC4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F5356B52-04DA-4F6E-A1B0-4275D3229E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5944442D-28E5-425F-81A7-E1572DED69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2B621A78-1DDB-45B0-BB46-6AE97297D2E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67F1CF78-4C92-4BA9-ADD6-2A1B904F0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7" name="Pijl: punthaak 126">
                      <a:extLst>
                        <a:ext uri="{FF2B5EF4-FFF2-40B4-BE49-F238E27FC236}">
                          <a16:creationId xmlns:a16="http://schemas.microsoft.com/office/drawing/2014/main" id="{A5AA6240-288F-4EBD-8743-9E5AD7E182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878536AC-1FD6-4FD4-8EC0-02F38CDD936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99455AD5-5EC9-401A-909A-57AF6B5EE32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0823D1B9-A4A3-4FA6-93E5-13376F823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69450B2-140F-40A8-80A7-4EC0BE52234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BA53E67-D1B3-46C9-95D2-6C12974E6A5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E292A0AD-6305-4DD5-837A-2344A7DABD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8915E8EF-BCB7-4DAC-B678-95965535FF8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2B192E7-10E4-4B70-950A-96DCF4A7F65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FE8B0BA-5EE7-4ED9-A712-2791448E8EE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0BAFD5C6-E62D-49F0-BC0F-3D725157619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B5C14273-8F4F-49E4-98E3-F992F9922F5B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D84B6F0-C625-4AE9-BD8E-FF11FFE7C8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2A2FF8BD-6787-46E9-BBE3-2811A509D1B4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11A1DC62-E204-4374-8091-86C4ACEDD5C9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DD7678F8-5988-40B2-BA9E-14D94E9AB1B9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309E01DE-F0FC-492E-8D15-E5C76C08CE8E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534CCA4A-7600-48F0-B05E-91648F6EB74B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1D649940-E890-4D2F-8DA7-501ACD0053BA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67" name="GRID" hidden="1">
            <a:extLst>
              <a:ext uri="{FF2B5EF4-FFF2-40B4-BE49-F238E27FC236}">
                <a16:creationId xmlns:a16="http://schemas.microsoft.com/office/drawing/2014/main" id="{52E7D756-DF93-42CA-AC3B-678B68F1BB26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B780864E-37AB-4173-B8DA-F79999BF3CB7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394A435-1316-4DD9-9717-C3640DF3D877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084D9090-0D90-43AC-84BA-5FA9E8C6E7E3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1FE9798A-E3EF-476E-BA6B-9C44F1B9D362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89B6D6A9-0BF2-4E47-803F-565342C75440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19D9DB9-A2C5-4206-B252-4163B632F1D0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4417F28C-D73D-4950-97DC-C31CFB9F50C2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3D777B8C-46FD-4161-B08E-7F91C2356EC0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91392D46-4037-4AEB-B4EF-BBD322ADEF2E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111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RIZONTAAL / 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afbeelding 64">
            <a:extLst>
              <a:ext uri="{FF2B5EF4-FFF2-40B4-BE49-F238E27FC236}">
                <a16:creationId xmlns:a16="http://schemas.microsoft.com/office/drawing/2014/main" id="{8BCED240-9990-453D-8041-5C02BE071A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2810958"/>
          </a:xfrm>
          <a:custGeom>
            <a:avLst/>
            <a:gdLst>
              <a:gd name="connsiteX0" fmla="*/ 0 w 12192001"/>
              <a:gd name="connsiteY0" fmla="*/ 0 h 2810958"/>
              <a:gd name="connsiteX1" fmla="*/ 12192001 w 12192001"/>
              <a:gd name="connsiteY1" fmla="*/ 0 h 2810958"/>
              <a:gd name="connsiteX2" fmla="*/ 12192001 w 12192001"/>
              <a:gd name="connsiteY2" fmla="*/ 1919180 h 2810958"/>
              <a:gd name="connsiteX3" fmla="*/ 6105401 w 12192001"/>
              <a:gd name="connsiteY3" fmla="*/ 2810958 h 2810958"/>
              <a:gd name="connsiteX4" fmla="*/ 0 w 12192001"/>
              <a:gd name="connsiteY4" fmla="*/ 1918659 h 281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810958">
                <a:moveTo>
                  <a:pt x="0" y="0"/>
                </a:moveTo>
                <a:lnTo>
                  <a:pt x="12192001" y="0"/>
                </a:lnTo>
                <a:lnTo>
                  <a:pt x="12192001" y="1919180"/>
                </a:lnTo>
                <a:lnTo>
                  <a:pt x="6105401" y="2810958"/>
                </a:lnTo>
                <a:lnTo>
                  <a:pt x="0" y="1918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78621"/>
            <a:ext cx="3140325" cy="216909"/>
          </a:xfrm>
          <a:prstGeom prst="rect">
            <a:avLst/>
          </a:prstGeom>
        </p:spPr>
        <p:txBody>
          <a:bodyPr/>
          <a:lstStyle/>
          <a:p>
            <a:fld id="{025343A0-33BF-45CC-B8F7-7CCC1BBCCE78}" type="datetime1">
              <a:rPr lang="nl-NL" smtClean="0"/>
              <a:t>11-6-2025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280055" y="-885712"/>
            <a:ext cx="36319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HORIZONTAAL / TEKST (100%)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AB4CF2E-0DE7-43ED-92B7-24AF975DA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3211523"/>
            <a:ext cx="11293914" cy="600744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813CDFEF-67DE-44E8-9B27-1D041DA35C2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4121493"/>
            <a:ext cx="11293914" cy="1812850"/>
          </a:xfrm>
        </p:spPr>
        <p:txBody>
          <a:bodyPr vert="horz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buClr>
                <a:schemeClr val="accent1"/>
              </a:buClr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8" name="Tijdelijke aanduiding voor tekst 83">
            <a:extLst>
              <a:ext uri="{FF2B5EF4-FFF2-40B4-BE49-F238E27FC236}">
                <a16:creationId xmlns:a16="http://schemas.microsoft.com/office/drawing/2014/main" id="{D11FA616-9EE6-4132-8786-C89EF9CAC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59" name="Tijdelijke aanduiding voor tekst 87">
            <a:extLst>
              <a:ext uri="{FF2B5EF4-FFF2-40B4-BE49-F238E27FC236}">
                <a16:creationId xmlns:a16="http://schemas.microsoft.com/office/drawing/2014/main" id="{CB914EFF-75DF-4418-A471-12833436E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grpSp>
        <p:nvGrpSpPr>
          <p:cNvPr id="66" name="Groep 65">
            <a:extLst>
              <a:ext uri="{FF2B5EF4-FFF2-40B4-BE49-F238E27FC236}">
                <a16:creationId xmlns:a16="http://schemas.microsoft.com/office/drawing/2014/main" id="{3423E353-3C5F-4CAC-B331-F4DF2E8B0FB2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427EDD5-2201-4685-B771-30A60B010F54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98C43D1F-A92A-4B02-956C-17A2C7F2C9CA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F68298AB-2F22-4881-8A9E-89843B679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42" name="Meer informatie">
                <a:extLst>
                  <a:ext uri="{FF2B5EF4-FFF2-40B4-BE49-F238E27FC236}">
                    <a16:creationId xmlns:a16="http://schemas.microsoft.com/office/drawing/2014/main" id="{6278398D-3A51-4482-85F3-67E8F5204219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43" name="Freeform 101">
                  <a:extLst>
                    <a:ext uri="{FF2B5EF4-FFF2-40B4-BE49-F238E27FC236}">
                      <a16:creationId xmlns:a16="http://schemas.microsoft.com/office/drawing/2014/main" id="{B44C1003-41FC-4864-A47B-42B6FB77B9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563D7550-8539-4EAD-8253-255A18CD96FC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54A9066F-85BB-465F-BB78-4542180A872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0F633C70-7EB8-44B6-BC45-BFA9F08E93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D07984A3-653F-410B-AE65-CEB11271A25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BD6E8CAE-E85B-48B0-B705-BA217CAAE0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087FF5B3-AC67-4A7E-A9C4-EF057178D6E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F9FDB1C3-8B71-4901-B748-8D2FE4D6024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C481D0FE-A87F-4739-B79C-EA8478BC5D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E1380398-3C76-44EC-BE4D-1F2D992AF0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1B0EB3D8-0056-4E31-AD36-1F0E6BCB284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2E4A2B10-D29D-444D-A400-800106B99AC5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2C731CD4-DFE7-48AC-AA7E-3F222D5966C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16B3B36C-C8FA-4C29-84A8-17B75B075B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CAD59775-59C7-422F-98A7-BA1227594B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CA5DA755-84E2-4FA9-9E35-B7AF5FC591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5FCB1086-35D8-4ACC-B985-42B0BB080A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D8284A15-10FE-4B3E-9E84-284B0A580C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00BDB913-BC69-43EC-A738-F1E48448270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34" name="Rechthoek 133">
                    <a:extLst>
                      <a:ext uri="{FF2B5EF4-FFF2-40B4-BE49-F238E27FC236}">
                        <a16:creationId xmlns:a16="http://schemas.microsoft.com/office/drawing/2014/main" id="{250A9BC8-80B1-4932-96ED-33ACAF6985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5" name="Pijl: punthaak 134">
                    <a:extLst>
                      <a:ext uri="{FF2B5EF4-FFF2-40B4-BE49-F238E27FC236}">
                        <a16:creationId xmlns:a16="http://schemas.microsoft.com/office/drawing/2014/main" id="{23018D67-42BD-43A9-A819-38B528EFAE8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EB066DD0-B4B7-4B2B-B651-31E0B43FF24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8E9E7FC1-409F-46D4-8072-D1DE8277D6A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E4AE2A35-0D74-4941-A9EF-7FDCFF6B41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F876AD9E-B740-4896-82EA-B20D473F9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4773EE5B-D835-47A9-A35E-8DD986A2AA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AD1F03A0-95D9-405B-AC07-5E1347EB21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0925A7A6-E028-41A1-8FB5-974E628400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05DA5E82-0665-44F9-AF70-37491C4E6E6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A9062322-1D68-4E2B-82FB-93FC11BDB6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Pijl: punthaak 125">
                    <a:extLst>
                      <a:ext uri="{FF2B5EF4-FFF2-40B4-BE49-F238E27FC236}">
                        <a16:creationId xmlns:a16="http://schemas.microsoft.com/office/drawing/2014/main" id="{BEB2EF45-10CF-4D86-B124-7A8C918DB67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95" name="Rechte verbindingslijn 94">
                <a:extLst>
                  <a:ext uri="{FF2B5EF4-FFF2-40B4-BE49-F238E27FC236}">
                    <a16:creationId xmlns:a16="http://schemas.microsoft.com/office/drawing/2014/main" id="{3434C4AD-6868-4408-A874-4B3105F3D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DC30C896-3CCD-4DA1-9B6E-068541FF64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4784DCC9-DAC1-4ECA-8B0B-DF64E1918B7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195AE505-E031-4EA6-9630-1585FAB691A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05FEE5AF-DCC0-433B-BCCC-18A5355FDA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DB914CB6-77D2-4EDF-9AF2-B33E2F10DC5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18" name="Rechte verbindingslijn 117">
                      <a:extLst>
                        <a:ext uri="{FF2B5EF4-FFF2-40B4-BE49-F238E27FC236}">
                          <a16:creationId xmlns:a16="http://schemas.microsoft.com/office/drawing/2014/main" id="{2C7D661C-47A8-4D6F-BD36-4DA17CBCCBB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9" name="Rechte verbindingslijn 118">
                      <a:extLst>
                        <a:ext uri="{FF2B5EF4-FFF2-40B4-BE49-F238E27FC236}">
                          <a16:creationId xmlns:a16="http://schemas.microsoft.com/office/drawing/2014/main" id="{8AAFB2B7-DE95-4C45-8C3A-AC6A316193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0" name="Rechte verbindingslijn 119">
                      <a:extLst>
                        <a:ext uri="{FF2B5EF4-FFF2-40B4-BE49-F238E27FC236}">
                          <a16:creationId xmlns:a16="http://schemas.microsoft.com/office/drawing/2014/main" id="{D870E89D-BAA0-4872-9A40-9BB0ADE0114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1" name="Rechte verbindingslijn 120">
                      <a:extLst>
                        <a:ext uri="{FF2B5EF4-FFF2-40B4-BE49-F238E27FC236}">
                          <a16:creationId xmlns:a16="http://schemas.microsoft.com/office/drawing/2014/main" id="{237D9214-96DA-4A40-85F3-B308AA6B8A4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A3BF4384-B15E-451E-AED2-BA9B71E4C00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98BD85DF-248F-4EE2-B673-444064B78A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D95C4ABC-64F5-4DD6-92E1-FDA3AAFB3D7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7" name="Pijl: punthaak 116">
                      <a:extLst>
                        <a:ext uri="{FF2B5EF4-FFF2-40B4-BE49-F238E27FC236}">
                          <a16:creationId xmlns:a16="http://schemas.microsoft.com/office/drawing/2014/main" id="{8E51FFBC-2BF2-4C42-89A7-9061C85D939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4A75C2BF-ED18-442F-A223-ED2884A44F4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6126C0DC-68FE-46EF-88DE-1682115D762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ACACCC18-D7DA-48AB-B7C0-DC71CD18416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03" name="Groep 102">
                    <a:extLst>
                      <a:ext uri="{FF2B5EF4-FFF2-40B4-BE49-F238E27FC236}">
                        <a16:creationId xmlns:a16="http://schemas.microsoft.com/office/drawing/2014/main" id="{4C2E28FE-BDDD-4708-9488-7D94010BE1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07" name="Rechte verbindingslijn 106">
                      <a:extLst>
                        <a:ext uri="{FF2B5EF4-FFF2-40B4-BE49-F238E27FC236}">
                          <a16:creationId xmlns:a16="http://schemas.microsoft.com/office/drawing/2014/main" id="{D61551D5-65F6-4B93-AF1A-28A64228A2D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8" name="Rechte verbindingslijn 107">
                      <a:extLst>
                        <a:ext uri="{FF2B5EF4-FFF2-40B4-BE49-F238E27FC236}">
                          <a16:creationId xmlns:a16="http://schemas.microsoft.com/office/drawing/2014/main" id="{521CC1B4-3552-4D29-9C41-EC86AC9786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9" name="Rechte verbindingslijn 108">
                      <a:extLst>
                        <a:ext uri="{FF2B5EF4-FFF2-40B4-BE49-F238E27FC236}">
                          <a16:creationId xmlns:a16="http://schemas.microsoft.com/office/drawing/2014/main" id="{A51B30B8-4977-4D31-81CD-90F00038120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0" name="Rechte verbindingslijn 109">
                      <a:extLst>
                        <a:ext uri="{FF2B5EF4-FFF2-40B4-BE49-F238E27FC236}">
                          <a16:creationId xmlns:a16="http://schemas.microsoft.com/office/drawing/2014/main" id="{139D9275-C2E1-4DFC-9140-D908B3E7801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1" name="Rechte verbindingslijn 110">
                      <a:extLst>
                        <a:ext uri="{FF2B5EF4-FFF2-40B4-BE49-F238E27FC236}">
                          <a16:creationId xmlns:a16="http://schemas.microsoft.com/office/drawing/2014/main" id="{A25F5698-349D-4130-A3B6-2AAE1FD4BD0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04" name="Groep 103">
                    <a:extLst>
                      <a:ext uri="{FF2B5EF4-FFF2-40B4-BE49-F238E27FC236}">
                        <a16:creationId xmlns:a16="http://schemas.microsoft.com/office/drawing/2014/main" id="{12EDB437-6EB6-43D2-8E3B-639E5A351BB8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E178E9DB-650B-45ED-8DFA-AEAF46333C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6" name="Pijl: punthaak 105">
                      <a:extLst>
                        <a:ext uri="{FF2B5EF4-FFF2-40B4-BE49-F238E27FC236}">
                          <a16:creationId xmlns:a16="http://schemas.microsoft.com/office/drawing/2014/main" id="{19FEC61A-A142-4A67-9B0D-793A87045D7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B3D587D1-F91F-4F06-9598-8ECD70AC850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B7F272F2-0414-46F4-A07E-EED4CB6E021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0E5916CE-250B-4B11-92A8-4D520D9CB1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1635A6E1-1844-419D-B7B8-6A9145C4AA8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65108950-AB63-4667-8651-01213B8DD5F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CA4142C8-B68B-48BC-9398-FFA247BBACA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2FDAC445-729C-4C90-997E-2043ADF0907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3630046-2318-406C-8DD1-90806179440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40D62786-9366-428C-A87B-5F2BB23791D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D417957B-350C-4CF4-AA3D-F9671C6B18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0E70A2A2-A5D8-4877-A994-26C8EA126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6DD50C30-B1B3-4878-B6A9-8AA99782709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14D91C65-60EA-4D37-8B75-C0BAB5EB0F54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89F9B8E6-AE60-4D20-A2D7-063D36526753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43145F5-FDF1-460A-B2F1-16173A9D5623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163CBC1-4176-49C2-819C-DA5C68AC1ECD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95151328-6C14-4F48-83F1-98C9183FD735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83D5AD9-13AF-4BE3-B723-659177DC1448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46" name="GRID" hidden="1">
            <a:extLst>
              <a:ext uri="{FF2B5EF4-FFF2-40B4-BE49-F238E27FC236}">
                <a16:creationId xmlns:a16="http://schemas.microsoft.com/office/drawing/2014/main" id="{880CA04B-8D69-4239-B716-264C2EC9F2DF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9BEB03AE-C276-473E-9FB1-BB81D75FAB67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1BDF8E88-E62E-44B6-949E-AA1551F10A7D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FD5C6EA-17A7-4C38-9E3C-167DD7528E70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79555664-BDF9-4BAB-9827-990F63FDA0D8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D873D00C-8405-4736-81CD-144ACC26D92D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7466562B-AD44-479E-84F2-E72C122EC691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333C9146-7933-4DC1-8AD7-ECDB73F941B3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4F483AB0-827B-4C3B-BBCA-0CFAD42BBEDC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33C7E6DF-6C3E-458F-8238-FF65D6AB3A9E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358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" grpId="0"/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ORIZONTAAL / TEKST KOLOMMEN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jdelijke aanduiding voor afbeelding 62">
            <a:extLst>
              <a:ext uri="{FF2B5EF4-FFF2-40B4-BE49-F238E27FC236}">
                <a16:creationId xmlns:a16="http://schemas.microsoft.com/office/drawing/2014/main" id="{C6EC0165-E6E1-420D-BBDC-A6503EEC08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2810958"/>
          </a:xfrm>
          <a:custGeom>
            <a:avLst/>
            <a:gdLst>
              <a:gd name="connsiteX0" fmla="*/ 0 w 12192001"/>
              <a:gd name="connsiteY0" fmla="*/ 0 h 2810958"/>
              <a:gd name="connsiteX1" fmla="*/ 12192001 w 12192001"/>
              <a:gd name="connsiteY1" fmla="*/ 0 h 2810958"/>
              <a:gd name="connsiteX2" fmla="*/ 12192001 w 12192001"/>
              <a:gd name="connsiteY2" fmla="*/ 1919180 h 2810958"/>
              <a:gd name="connsiteX3" fmla="*/ 6105401 w 12192001"/>
              <a:gd name="connsiteY3" fmla="*/ 2810958 h 2810958"/>
              <a:gd name="connsiteX4" fmla="*/ 0 w 12192001"/>
              <a:gd name="connsiteY4" fmla="*/ 1918659 h 281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810958">
                <a:moveTo>
                  <a:pt x="0" y="0"/>
                </a:moveTo>
                <a:lnTo>
                  <a:pt x="12192001" y="0"/>
                </a:lnTo>
                <a:lnTo>
                  <a:pt x="12192001" y="1919180"/>
                </a:lnTo>
                <a:lnTo>
                  <a:pt x="6105401" y="2810958"/>
                </a:lnTo>
                <a:lnTo>
                  <a:pt x="0" y="1918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88000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6978621"/>
            <a:ext cx="3140325" cy="216909"/>
          </a:xfrm>
          <a:prstGeom prst="rect">
            <a:avLst/>
          </a:prstGeom>
        </p:spPr>
        <p:txBody>
          <a:bodyPr/>
          <a:lstStyle/>
          <a:p>
            <a:fld id="{C7C7F97A-2B0D-4F35-9A79-32CCB4944C00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3802358" y="-885712"/>
            <a:ext cx="4587320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HORIZONTAAL / TEKST KOLOMMEN (100%)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2D3A63D2-AF0E-4E4E-8786-9CF51EFA4929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7485DEE-2192-42F5-B4B7-A823D6249D09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D585590-4B61-4956-89F1-E529C904486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651C390B-57B2-4F47-B388-EE4CCB1CA54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A2922EB7-F5ED-4BB8-9ED1-8C6DA62CBF1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72C6BDB-2960-44CE-90AC-714FE5F6BE6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:a16="http://schemas.microsoft.com/office/drawing/2014/main" id="{A5A03AF0-48D7-43FB-916B-B1FBBDFA55C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A08914F5-7473-481B-83DF-4AAF427A5AD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1A80C615-901E-41B3-9BB0-B936F4D981D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B3F0841-3FEB-4D17-9CDE-AC48F872023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43F7413-D757-44EA-BF2C-E7C4F651D2B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602034CF-80CA-4818-9AE7-B3EA1BC35AC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F08E763E-2CBE-4B5A-88A1-D748E303798F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031FD590-F56F-4A94-B34A-85F2F775A61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C5A1C89-CEA1-4AB2-ADEC-045CE14DF9A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C16311A8-5A92-4BBE-92AF-3B0B73CEDC3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:a16="http://schemas.microsoft.com/office/drawing/2014/main" id="{AAB8EEEB-3B32-4F95-A5CF-288089D1D336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:a16="http://schemas.microsoft.com/office/drawing/2014/main" id="{38D62A77-18CB-48DE-85ED-63AE4F5E7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F38D622C-6AD3-4ADF-90D9-D95634FEA62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5BDF2372-6825-4F7E-88BF-044104490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8FEBC49-106E-4E08-B0A6-E4E804C996FE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DF2793F-4105-4F8A-99BF-3E6295B3DF7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F64888AE-B626-4DA4-8695-1FC458D9A8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A218BE6A-3E07-48F2-BE37-45E5C6760D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E51C59A-2167-43BC-9457-57FAFEC851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64F6AF30-6305-4FA4-B413-4525ED4D62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7B753F06-C3A6-4EF1-8B6A-C17D82B5432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1D37769-315A-420D-B75E-E457235F7C79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8A40BB4-43E0-4AB1-8247-AD90236BF582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F3AE8FC8-141B-48FF-8EF0-9D63B03C2D8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69CBEFED-33E1-4AFE-86FC-6DF3573F551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BA3BEB4C-5F84-4BDA-B9A7-ECFF71C57F8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DA08B234-F1BF-44D4-B1D0-3EA9F8ECB08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23C52ADF-361E-41E3-BE0C-642E54F1A2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976EEAE-7E00-4B59-9397-75143CB8D93D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5DC7C133-FF47-429F-ADCE-E28AF83BD527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A0FA6EF-1710-488B-85AB-7DAFD54EB548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97042308-9E60-46BA-8F2A-DF55D4E685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CE3105CD-6B4E-48A0-885E-D456B3A2D0B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1D594764-0E2B-4928-BBBC-00D2B2A053A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BDD584E0-16E8-4E6D-A6C7-146139C95D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0A280435-9A49-49D9-90D6-7434805A16C0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5AB4CF2E-0DE7-43ED-92B7-24AF975DA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0" y="3211523"/>
            <a:ext cx="11293914" cy="600744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813CDFEF-67DE-44E8-9B27-1D041DA35C2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4500" y="4121493"/>
            <a:ext cx="3587173" cy="1812850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buClr>
                <a:schemeClr val="accent1"/>
              </a:buClr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8" name="Tijdelijke aanduiding voor tekst 83">
            <a:extLst>
              <a:ext uri="{FF2B5EF4-FFF2-40B4-BE49-F238E27FC236}">
                <a16:creationId xmlns:a16="http://schemas.microsoft.com/office/drawing/2014/main" id="{D11FA616-9EE6-4132-8786-C89EF9CAC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59" name="Tijdelijke aanduiding voor tekst 87">
            <a:extLst>
              <a:ext uri="{FF2B5EF4-FFF2-40B4-BE49-F238E27FC236}">
                <a16:creationId xmlns:a16="http://schemas.microsoft.com/office/drawing/2014/main" id="{CB914EFF-75DF-4418-A471-12833436E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5183" y="6331949"/>
            <a:ext cx="1177200" cy="388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BE6647E2-8C63-434F-AF45-14280CC07924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8151241" y="4121493"/>
            <a:ext cx="3587173" cy="1812850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buClr>
                <a:schemeClr val="accent1"/>
              </a:buClr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7BED4A6C-6CC8-432F-9065-5D5F6216427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302414" y="4121493"/>
            <a:ext cx="3587173" cy="1812850"/>
          </a:xfrm>
        </p:spPr>
        <p:txBody>
          <a:bodyPr vert="horz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  <a:lvl7pPr algn="l">
              <a:buClr>
                <a:schemeClr val="accent1"/>
              </a:buClr>
              <a:defRPr/>
            </a:lvl7pPr>
            <a:lvl8pPr algn="l">
              <a:defRPr/>
            </a:lvl8pPr>
            <a:lvl9pPr algn="l"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80F54EB1-9F18-4D8B-BC72-975754A3B20F}"/>
              </a:ext>
            </a:extLst>
          </p:cNvPr>
          <p:cNvGrpSpPr/>
          <p:nvPr userDrawn="1"/>
        </p:nvGrpSpPr>
        <p:grpSpPr>
          <a:xfrm>
            <a:off x="-3437547" y="1434"/>
            <a:ext cx="3201327" cy="5668803"/>
            <a:chOff x="-3437547" y="1434"/>
            <a:chExt cx="3201327" cy="5668803"/>
          </a:xfrm>
        </p:grpSpPr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468E088F-E21C-4FA2-A5AA-764A58CE64C6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DED012F6-99A4-48F2-B142-BF7DCB07F32F}"/>
                </a:ext>
              </a:extLst>
            </p:cNvPr>
            <p:cNvGrpSpPr/>
            <p:nvPr userDrawn="1"/>
          </p:nvGrpSpPr>
          <p:grpSpPr>
            <a:xfrm>
              <a:off x="-3421298" y="4751368"/>
              <a:ext cx="3178515" cy="918869"/>
              <a:chOff x="-3421298" y="5552864"/>
              <a:chExt cx="3178515" cy="918869"/>
            </a:xfrm>
          </p:grpSpPr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773CCD72-3A6C-45AC-A264-D2185CB128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5552864"/>
                <a:ext cx="3176013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40" name="Meer informatie">
                <a:extLst>
                  <a:ext uri="{FF2B5EF4-FFF2-40B4-BE49-F238E27FC236}">
                    <a16:creationId xmlns:a16="http://schemas.microsoft.com/office/drawing/2014/main" id="{A8B2FEE4-4DCD-407D-8CF0-6B501C6EFBA8}"/>
                  </a:ext>
                </a:extLst>
              </p:cNvPr>
              <p:cNvGrpSpPr/>
              <p:nvPr userDrawn="1"/>
            </p:nvGrpSpPr>
            <p:grpSpPr>
              <a:xfrm>
                <a:off x="-3421298" y="5676071"/>
                <a:ext cx="3178515" cy="795662"/>
                <a:chOff x="-3741486" y="1935764"/>
                <a:chExt cx="3178515" cy="795662"/>
              </a:xfrm>
            </p:grpSpPr>
            <p:sp>
              <p:nvSpPr>
                <p:cNvPr id="141" name="Freeform 101">
                  <a:extLst>
                    <a:ext uri="{FF2B5EF4-FFF2-40B4-BE49-F238E27FC236}">
                      <a16:creationId xmlns:a16="http://schemas.microsoft.com/office/drawing/2014/main" id="{C6C63850-9FBD-46EF-A351-3983B25E8F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193576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DA706399-892F-4350-820D-289321A864F7}"/>
                    </a:ext>
                  </a:extLst>
                </p:cNvPr>
                <p:cNvSpPr/>
                <p:nvPr userDrawn="1"/>
              </p:nvSpPr>
              <p:spPr>
                <a:xfrm>
                  <a:off x="-3380966" y="200779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43" name="Rechte verbindingslijn 142">
                  <a:extLst>
                    <a:ext uri="{FF2B5EF4-FFF2-40B4-BE49-F238E27FC236}">
                      <a16:creationId xmlns:a16="http://schemas.microsoft.com/office/drawing/2014/main" id="{87CBC1A0-F3B5-4055-AD7F-8061451BF7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2731426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E3A1CF56-60C5-4B9F-81E6-BAF5321D165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9E8C91FA-A637-4E5E-AFD8-7B9E25C5AA27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C3C2DE5A-B941-4394-82A5-1329F6B1C7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EB04AE51-3A25-4BAB-A2E2-10BCAC0BE21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8A6B7166-5A1E-423D-87E7-3B1AB24E458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88" name="Rechte verbindingslijn 87">
                <a:extLst>
                  <a:ext uri="{FF2B5EF4-FFF2-40B4-BE49-F238E27FC236}">
                    <a16:creationId xmlns:a16="http://schemas.microsoft.com/office/drawing/2014/main" id="{4DA0D9A0-13AB-4094-B626-3AFDC46455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chte verbindingslijn 88">
                <a:extLst>
                  <a:ext uri="{FF2B5EF4-FFF2-40B4-BE49-F238E27FC236}">
                    <a16:creationId xmlns:a16="http://schemas.microsoft.com/office/drawing/2014/main" id="{9CC6D90A-6325-4F49-A10F-B9FE38251F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hthoek 89">
                <a:extLst>
                  <a:ext uri="{FF2B5EF4-FFF2-40B4-BE49-F238E27FC236}">
                    <a16:creationId xmlns:a16="http://schemas.microsoft.com/office/drawing/2014/main" id="{FDDEA2DC-0901-4FD9-B1F1-962A3E9CFD7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07A5586D-1EE0-4902-8BE3-5FACD60BD9C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21FBF70-B10C-45A2-949B-061D745A05C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BD8F7AC5-A901-4C37-A21D-9788DF5AAD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3C487753-A44E-442C-A3FE-1DF493EB0D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92C90B40-EC38-4F07-ABFD-8B5BCEEAB6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DEC161D5-7D63-48F0-B97F-6B37ABC401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2EDB8B2D-3F43-45EC-B058-9990E26183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B0DBF2AC-1302-45E0-A9D5-93797670A44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CB561446-582C-470E-86D1-B8D2D7BEAE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3" name="Pijl: punthaak 132">
                    <a:extLst>
                      <a:ext uri="{FF2B5EF4-FFF2-40B4-BE49-F238E27FC236}">
                        <a16:creationId xmlns:a16="http://schemas.microsoft.com/office/drawing/2014/main" id="{5CE54529-346A-466C-94F6-D46190A62D8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0094F428-8927-4140-938D-B90571CDBE3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E7F11BC5-C640-44FE-AD12-BBEA03F061F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F39157E3-D918-4D73-8A52-7020C904A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C4E0C624-A232-41F4-8913-B03911F2B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34BC5D53-C4C8-4A42-9768-35695F4FE4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122DA65-B2FB-46EA-93AA-411DD8523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3EB76358-5864-4608-BF57-FF4A3FAC04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33AC38EA-DE53-450C-BDE3-E150CDCF0EF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9BC0FE70-84EE-43E1-BCD7-9458210DCC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Pijl: punthaak 123">
                    <a:extLst>
                      <a:ext uri="{FF2B5EF4-FFF2-40B4-BE49-F238E27FC236}">
                        <a16:creationId xmlns:a16="http://schemas.microsoft.com/office/drawing/2014/main" id="{34B81DC3-76C1-44E9-9E86-4D0E7B7091B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93" name="Rechte verbindingslijn 92">
                <a:extLst>
                  <a:ext uri="{FF2B5EF4-FFF2-40B4-BE49-F238E27FC236}">
                    <a16:creationId xmlns:a16="http://schemas.microsoft.com/office/drawing/2014/main" id="{2860038F-F14C-4B11-97EE-15980674F4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4" name="Rechte verbindingslijn 93">
                <a:extLst>
                  <a:ext uri="{FF2B5EF4-FFF2-40B4-BE49-F238E27FC236}">
                    <a16:creationId xmlns:a16="http://schemas.microsoft.com/office/drawing/2014/main" id="{7AE36507-12E1-4095-92B8-28CC2FF0D1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2C322DCB-3F80-4AF5-825B-BF2FA02830A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4060318F-A3CD-4570-9A03-9D5E1E1B4C2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5623C53-E7BC-4DAA-8B33-E3C91F4A62B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69570D1E-CA0B-4EE2-85F1-A1A1DC604E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16" name="Rechte verbindingslijn 115">
                      <a:extLst>
                        <a:ext uri="{FF2B5EF4-FFF2-40B4-BE49-F238E27FC236}">
                          <a16:creationId xmlns:a16="http://schemas.microsoft.com/office/drawing/2014/main" id="{09989AE9-D0F4-4946-998B-E6D7D0D606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7" name="Rechte verbindingslijn 116">
                      <a:extLst>
                        <a:ext uri="{FF2B5EF4-FFF2-40B4-BE49-F238E27FC236}">
                          <a16:creationId xmlns:a16="http://schemas.microsoft.com/office/drawing/2014/main" id="{FDAFC55E-DFE9-4011-866E-9C4ECC4B10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8" name="Rechte verbindingslijn 117">
                      <a:extLst>
                        <a:ext uri="{FF2B5EF4-FFF2-40B4-BE49-F238E27FC236}">
                          <a16:creationId xmlns:a16="http://schemas.microsoft.com/office/drawing/2014/main" id="{580F5CAF-C041-40C3-AB4C-C568D3AB7F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19" name="Rechte verbindingslijn 118">
                      <a:extLst>
                        <a:ext uri="{FF2B5EF4-FFF2-40B4-BE49-F238E27FC236}">
                          <a16:creationId xmlns:a16="http://schemas.microsoft.com/office/drawing/2014/main" id="{B666F531-7AB5-4450-A95F-7AD4037FDA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0" name="Rechte verbindingslijn 119">
                      <a:extLst>
                        <a:ext uri="{FF2B5EF4-FFF2-40B4-BE49-F238E27FC236}">
                          <a16:creationId xmlns:a16="http://schemas.microsoft.com/office/drawing/2014/main" id="{D896B9AB-329E-4655-844A-54BA5DA68C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8580F361-2C8F-436B-B407-8E953CBDA6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92095D2C-9290-4844-8C4F-BB7E9C2342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Pijl: punthaak 114">
                      <a:extLst>
                        <a:ext uri="{FF2B5EF4-FFF2-40B4-BE49-F238E27FC236}">
                          <a16:creationId xmlns:a16="http://schemas.microsoft.com/office/drawing/2014/main" id="{0927AE0A-9D7E-46A4-BA47-58D4048A454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7DDDE574-3FAD-4105-84DA-B390DCD3C4D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A848C28C-6AF6-46EB-BCC8-65A0641FFD2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063DFA23-5926-4B75-89E4-4225C551D96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01" name="Groep 100">
                    <a:extLst>
                      <a:ext uri="{FF2B5EF4-FFF2-40B4-BE49-F238E27FC236}">
                        <a16:creationId xmlns:a16="http://schemas.microsoft.com/office/drawing/2014/main" id="{48D97C6F-5B0B-48E0-8FF5-8A3E8D62AE1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05" name="Rechte verbindingslijn 104">
                      <a:extLst>
                        <a:ext uri="{FF2B5EF4-FFF2-40B4-BE49-F238E27FC236}">
                          <a16:creationId xmlns:a16="http://schemas.microsoft.com/office/drawing/2014/main" id="{64BE1096-2387-4024-813C-3F4D9E06A8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6" name="Rechte verbindingslijn 105">
                      <a:extLst>
                        <a:ext uri="{FF2B5EF4-FFF2-40B4-BE49-F238E27FC236}">
                          <a16:creationId xmlns:a16="http://schemas.microsoft.com/office/drawing/2014/main" id="{393EB19A-3625-4EB6-B6C9-F470A827FB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7" name="Rechte verbindingslijn 106">
                      <a:extLst>
                        <a:ext uri="{FF2B5EF4-FFF2-40B4-BE49-F238E27FC236}">
                          <a16:creationId xmlns:a16="http://schemas.microsoft.com/office/drawing/2014/main" id="{B3B876BF-BE1F-43E1-ABB1-DEAB25265F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8" name="Rechte verbindingslijn 107">
                      <a:extLst>
                        <a:ext uri="{FF2B5EF4-FFF2-40B4-BE49-F238E27FC236}">
                          <a16:creationId xmlns:a16="http://schemas.microsoft.com/office/drawing/2014/main" id="{A0BBC2A9-C55E-4A9B-AD1E-532760A314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09" name="Rechte verbindingslijn 108">
                      <a:extLst>
                        <a:ext uri="{FF2B5EF4-FFF2-40B4-BE49-F238E27FC236}">
                          <a16:creationId xmlns:a16="http://schemas.microsoft.com/office/drawing/2014/main" id="{62AC62E0-547A-4BA0-AAB2-75233267268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1E5FE710-C758-4CBF-8CCF-1B7E06BB79D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03" name="Rechthoek 102">
                      <a:extLst>
                        <a:ext uri="{FF2B5EF4-FFF2-40B4-BE49-F238E27FC236}">
                          <a16:creationId xmlns:a16="http://schemas.microsoft.com/office/drawing/2014/main" id="{64267B18-73D4-442D-BB01-ECC759A7AD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" name="Pijl: punthaak 103">
                      <a:extLst>
                        <a:ext uri="{FF2B5EF4-FFF2-40B4-BE49-F238E27FC236}">
                          <a16:creationId xmlns:a16="http://schemas.microsoft.com/office/drawing/2014/main" id="{CF68B303-6F7F-45C3-942E-BE2C6EA72E7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76FCD86C-1DD9-4B2B-BAAE-FECD721B425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0503289-7514-40B3-B7D1-93FFB8DEAA0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0703E781-A1C4-4E13-98D7-912906125B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FEA7D7B5-F9BA-4471-BE4A-CD61DE1DD11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A823844F-CF15-489D-AF57-F95B6862C8A0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4DC8B793-7A3E-4B56-BB88-C74565CB879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1" indent="-35877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→"/>
                <a:tabLst/>
                <a:defRPr/>
              </a:pPr>
              <a:r>
                <a:rPr lang="nl-NL" sz="1100" kern="1200" noProof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100" kern="1200" noProof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1F88BA2E-7234-4AF8-9B25-48E6FD6B713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E4741FF9-F39A-4F66-8D91-66D2B1C7E1C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Leestekst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51F105FB-B4F7-4177-B8C4-0EA7743D1A3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84C1666F-737B-4BEB-BBD3-1FFD3027D73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C15E8AC0-9757-434A-92B5-F307E44EE5C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FD37D81C-E64C-43C5-A531-5B6D3B6BD375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3F3F904B-42C7-43D9-990A-7595FC9D0755}"/>
                </a:ext>
              </a:extLst>
            </p:cNvPr>
            <p:cNvSpPr/>
            <p:nvPr userDrawn="1"/>
          </p:nvSpPr>
          <p:spPr>
            <a:xfrm>
              <a:off x="-3068560" y="360098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1338" marR="0" lvl="0" indent="-3587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­"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Numerieke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bullet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4FE2B620-D49F-437E-B696-7306A4CA0676}"/>
                </a:ext>
              </a:extLst>
            </p:cNvPr>
            <p:cNvSpPr/>
            <p:nvPr userDrawn="1"/>
          </p:nvSpPr>
          <p:spPr>
            <a:xfrm>
              <a:off x="-3425006" y="359650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DFBB81DD-3767-4693-B0FA-2F2E16B0D012}"/>
                </a:ext>
              </a:extLst>
            </p:cNvPr>
            <p:cNvSpPr/>
            <p:nvPr userDrawn="1"/>
          </p:nvSpPr>
          <p:spPr>
            <a:xfrm>
              <a:off x="-3425006" y="396632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3166B627-60F0-48FA-A18D-93CA2BAB538B}"/>
                </a:ext>
              </a:extLst>
            </p:cNvPr>
            <p:cNvSpPr/>
            <p:nvPr userDrawn="1"/>
          </p:nvSpPr>
          <p:spPr>
            <a:xfrm>
              <a:off x="-3059324" y="3966326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Quote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519B8F44-1268-4827-9567-A9610D115801}"/>
                </a:ext>
              </a:extLst>
            </p:cNvPr>
            <p:cNvSpPr/>
            <p:nvPr userDrawn="1"/>
          </p:nvSpPr>
          <p:spPr>
            <a:xfrm>
              <a:off x="-3425006" y="4346213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C0ED1957-CDAB-485A-A4A2-CDCD55F5CB87}"/>
                </a:ext>
              </a:extLst>
            </p:cNvPr>
            <p:cNvSpPr/>
            <p:nvPr userDrawn="1"/>
          </p:nvSpPr>
          <p:spPr>
            <a:xfrm>
              <a:off x="-3059324" y="4346212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400" b="0" i="0" kern="1200" baseline="0" noProof="0">
                  <a:solidFill>
                    <a:schemeClr val="tx2"/>
                  </a:solidFill>
                  <a:effectLst/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</p:grpSp>
      <p:grpSp>
        <p:nvGrpSpPr>
          <p:cNvPr id="154" name="GRID" hidden="1">
            <a:extLst>
              <a:ext uri="{FF2B5EF4-FFF2-40B4-BE49-F238E27FC236}">
                <a16:creationId xmlns:a16="http://schemas.microsoft.com/office/drawing/2014/main" id="{DA8FA9C3-328D-484F-9ED4-10941D5AE158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E4C5B00-3BFE-4CF0-8F35-B4CAC87F7E79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8C2ED9-98EA-43D5-B5E0-F99D64186BF1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8EC5B1AA-25B8-4643-B436-37E123535C70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4651A6D-58EF-4386-9E47-DA71A31869DF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6F51C80E-BF13-4030-BF97-650792B7C25B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FEDBE92A-87EE-4F0C-95D4-DE6B2D95EC56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9154BE0B-3F71-4BF3-889C-E98CFA2F6FD4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F47DF83E-4EB6-454B-891B-4851830F1BE8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6CAB51D3-6FF2-4EF1-AF92-C03A3015A8AC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807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" grpId="0"/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8090" y="7080606"/>
            <a:ext cx="3140325" cy="216909"/>
          </a:xfrm>
          <a:prstGeom prst="rect">
            <a:avLst/>
          </a:prstGeom>
        </p:spPr>
        <p:txBody>
          <a:bodyPr/>
          <a:lstStyle/>
          <a:p>
            <a:fld id="{D20B2389-47B6-4668-BC3F-667FDA37C438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/>
          <a:lstStyle/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85" y="6382106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6789" y="-885712"/>
            <a:ext cx="169845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1DE5B5-5479-4D92-A173-DA9001AD7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  <a:endParaRPr lang="nl-NL"/>
          </a:p>
        </p:txBody>
      </p:sp>
      <p:sp>
        <p:nvSpPr>
          <p:cNvPr id="8" name="Tijdelijke aanduiding voor tekst 83">
            <a:extLst>
              <a:ext uri="{FF2B5EF4-FFF2-40B4-BE49-F238E27FC236}">
                <a16:creationId xmlns:a16="http://schemas.microsoft.com/office/drawing/2014/main" id="{1C4276FF-5D89-4125-89B6-08A91D813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52050" y="6024562"/>
            <a:ext cx="2139950" cy="83343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9" name="Tijdelijke aanduiding voor tekst 87">
            <a:extLst>
              <a:ext uri="{FF2B5EF4-FFF2-40B4-BE49-F238E27FC236}">
                <a16:creationId xmlns:a16="http://schemas.microsoft.com/office/drawing/2014/main" id="{EB9CD9BD-C187-4A7A-99D2-40AB5698C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5183" y="6331949"/>
            <a:ext cx="1177200" cy="388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nl-NL"/>
          </a:p>
        </p:txBody>
      </p:sp>
      <p:grpSp>
        <p:nvGrpSpPr>
          <p:cNvPr id="11" name="GRID" hidden="1">
            <a:extLst>
              <a:ext uri="{FF2B5EF4-FFF2-40B4-BE49-F238E27FC236}">
                <a16:creationId xmlns:a16="http://schemas.microsoft.com/office/drawing/2014/main" id="{4B72E8C7-EB1E-48C6-B596-5018209967C5}"/>
              </a:ext>
            </a:extLst>
          </p:cNvPr>
          <p:cNvGrpSpPr/>
          <p:nvPr userDrawn="1"/>
        </p:nvGrpSpPr>
        <p:grpSpPr>
          <a:xfrm>
            <a:off x="0" y="0"/>
            <a:ext cx="12192000" cy="6867455"/>
            <a:chOff x="0" y="0"/>
            <a:chExt cx="12192000" cy="6867455"/>
          </a:xfrm>
          <a:solidFill>
            <a:schemeClr val="accent1">
              <a:alpha val="49000"/>
            </a:schemeClr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F1D2A63-87AF-4F21-8FF1-F7E3DE36BADD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B00696-9A99-41E9-BFB4-A8E36F56475A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2680CE6-7A10-41D7-9FCE-73FC4823235F}"/>
                </a:ext>
              </a:extLst>
            </p:cNvPr>
            <p:cNvSpPr/>
            <p:nvPr userDrawn="1"/>
          </p:nvSpPr>
          <p:spPr>
            <a:xfrm>
              <a:off x="0" y="5942426"/>
              <a:ext cx="10785182" cy="439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1B15DE5E-754B-4B94-B3C0-635EFBCF60C8}"/>
                </a:ext>
              </a:extLst>
            </p:cNvPr>
            <p:cNvSpPr/>
            <p:nvPr userDrawn="1"/>
          </p:nvSpPr>
          <p:spPr>
            <a:xfrm>
              <a:off x="0" y="6607098"/>
              <a:ext cx="10785182" cy="260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3D16D35-B879-4B1F-B767-9BC36C93C9B0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AFAC72A-C19C-4D17-BB21-9407D7EAF167}"/>
                </a:ext>
              </a:extLst>
            </p:cNvPr>
            <p:cNvSpPr/>
            <p:nvPr userDrawn="1"/>
          </p:nvSpPr>
          <p:spPr>
            <a:xfrm>
              <a:off x="11747499" y="0"/>
              <a:ext cx="444501" cy="63319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1C3BE3AE-03B5-4226-A095-C3418C08918C}"/>
                </a:ext>
              </a:extLst>
            </p:cNvPr>
            <p:cNvSpPr/>
            <p:nvPr userDrawn="1"/>
          </p:nvSpPr>
          <p:spPr>
            <a:xfrm>
              <a:off x="10785182" y="5942425"/>
              <a:ext cx="962316" cy="3895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847418F-C893-4ECB-BB89-F00CD80A7271}"/>
                </a:ext>
              </a:extLst>
            </p:cNvPr>
            <p:cNvSpPr/>
            <p:nvPr userDrawn="1"/>
          </p:nvSpPr>
          <p:spPr>
            <a:xfrm>
              <a:off x="10785182" y="6720748"/>
              <a:ext cx="1406818" cy="137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F2BEF00-C215-4AF4-942C-64C085C09D64}"/>
                </a:ext>
              </a:extLst>
            </p:cNvPr>
            <p:cNvSpPr/>
            <p:nvPr userDrawn="1"/>
          </p:nvSpPr>
          <p:spPr>
            <a:xfrm>
              <a:off x="11962383" y="6331949"/>
              <a:ext cx="229617" cy="3887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665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24823"/>
            <a:ext cx="11293914" cy="600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/>
              <a:t>Plaats hier je titel</a:t>
            </a:r>
            <a:br>
              <a:rPr lang="nl-NL" noProof="0"/>
            </a:br>
            <a:r>
              <a:rPr lang="nl-NL" noProof="0"/>
              <a:t>Ruimte voor een 2e zin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182113"/>
            <a:ext cx="11293914" cy="4752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Quote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8090" y="7014546"/>
            <a:ext cx="3140325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4F440AD-91F3-4F55-8B69-9FD1A91369BD}" type="datetime1">
              <a:rPr lang="nl-NL" smtClean="0"/>
              <a:t>11-6-2025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82106"/>
            <a:ext cx="719350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&lt;voettekst of hoofdstuk aanduiding&gt;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53585" y="6382106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1D6F49B-B753-4585-AEAF-0E33880A81DA}"/>
              </a:ext>
            </a:extLst>
          </p:cNvPr>
          <p:cNvSpPr txBox="1"/>
          <p:nvPr userDrawn="1"/>
        </p:nvSpPr>
        <p:spPr>
          <a:xfrm>
            <a:off x="5525700" y="-1493361"/>
            <a:ext cx="1140606" cy="609737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600" b="1" spc="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HDN</a:t>
            </a:r>
          </a:p>
        </p:txBody>
      </p:sp>
      <p:grpSp>
        <p:nvGrpSpPr>
          <p:cNvPr id="7" name="Groep 6" hidden="1">
            <a:extLst>
              <a:ext uri="{FF2B5EF4-FFF2-40B4-BE49-F238E27FC236}">
                <a16:creationId xmlns:a16="http://schemas.microsoft.com/office/drawing/2014/main" id="{0788999F-C50D-4738-85B4-5BE6E622D419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656BE98-A652-4681-A472-A2573E306239}"/>
                </a:ext>
              </a:extLst>
            </p:cNvPr>
            <p:cNvSpPr/>
            <p:nvPr userDrawn="1"/>
          </p:nvSpPr>
          <p:spPr>
            <a:xfrm>
              <a:off x="0" y="0"/>
              <a:ext cx="12192000" cy="424823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1CBCC17-7B3D-43DC-9164-465BC5B3E218}"/>
                </a:ext>
              </a:extLst>
            </p:cNvPr>
            <p:cNvSpPr/>
            <p:nvPr userDrawn="1"/>
          </p:nvSpPr>
          <p:spPr>
            <a:xfrm>
              <a:off x="0" y="1025566"/>
              <a:ext cx="12192000" cy="156547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A430353-34D3-4885-97F5-BDECC3E01CA0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439678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6A23BED-4497-48FE-B314-F68E373C38C5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B4456A7-12DC-4E94-99A3-1A9C0E028FAF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78229C-88ED-430B-B9B7-7852D61412B0}"/>
                </a:ext>
              </a:extLst>
            </p:cNvPr>
            <p:cNvSpPr/>
            <p:nvPr userDrawn="1"/>
          </p:nvSpPr>
          <p:spPr>
            <a:xfrm>
              <a:off x="0" y="6607100"/>
              <a:ext cx="12192000" cy="2509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5873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9" r:id="rId2"/>
    <p:sldLayoutId id="2147483678" r:id="rId3"/>
    <p:sldLayoutId id="2147483690" r:id="rId4"/>
    <p:sldLayoutId id="2147483679" r:id="rId5"/>
    <p:sldLayoutId id="2147483691" r:id="rId6"/>
    <p:sldLayoutId id="2147483683" r:id="rId7"/>
    <p:sldLayoutId id="2147483684" r:id="rId8"/>
    <p:sldLayoutId id="2147483672" r:id="rId9"/>
    <p:sldLayoutId id="2147483694" r:id="rId10"/>
    <p:sldLayoutId id="2147483660" r:id="rId11"/>
    <p:sldLayoutId id="2147483661" r:id="rId12"/>
    <p:sldLayoutId id="2147483662" r:id="rId13"/>
    <p:sldLayoutId id="2147483663" r:id="rId14"/>
    <p:sldLayoutId id="2147483688" r:id="rId15"/>
    <p:sldLayoutId id="2147483692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93" r:id="rId2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Adobe Fan Heiti Std B" panose="020B0700000000000000" pitchFamily="34" charset="-128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Calibri" panose="020F0502020204030204" pitchFamily="34" charset="0"/>
        <a:buChar char="→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58775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→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541338" indent="-3587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Roboto Light" panose="02000000000000000000" pitchFamily="2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0.svg"/><Relationship Id="rId4" Type="http://schemas.openxmlformats.org/officeDocument/2006/relationships/diagramData" Target="../diagrams/data1.xm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slide" Target="slid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6.svg"/><Relationship Id="rId4" Type="http://schemas.openxmlformats.org/officeDocument/2006/relationships/diagramData" Target="../diagrams/data2.xm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9" Type="http://schemas.openxmlformats.org/officeDocument/2006/relationships/image" Target="../media/image7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Relationship Id="rId9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oonaangifteketen.nl/" TargetMode="Externa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3.sv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9DE5D7-5C53-FDF5-B34D-09551030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2254276"/>
            <a:ext cx="8651748" cy="19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99291" y="649677"/>
            <a:ext cx="11524823" cy="505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Het SV Loon is een </a:t>
            </a:r>
            <a:r>
              <a:rPr lang="nl-NL" u="sng" dirty="0">
                <a:latin typeface="Muller Regular" pitchFamily="2" charset="77"/>
              </a:rPr>
              <a:t>samengesteld bedrag</a:t>
            </a:r>
            <a:r>
              <a:rPr lang="nl-NL" dirty="0">
                <a:latin typeface="Muller Regular" pitchFamily="2" charset="77"/>
              </a:rPr>
              <a:t> en bevat de totaaltelling van de </a:t>
            </a:r>
            <a:r>
              <a:rPr lang="nl-NL" u="sng" dirty="0">
                <a:latin typeface="Muller Regular" pitchFamily="2" charset="77"/>
              </a:rPr>
              <a:t>belastbare onderdelen</a:t>
            </a:r>
            <a:r>
              <a:rPr lang="nl-NL" dirty="0">
                <a:latin typeface="Muller Regular" pitchFamily="2" charset="77"/>
              </a:rPr>
              <a:t> van het loon.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 onderstaande tabel zijn de voornaamste onderdelen van het SV Loon beschreven: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Het SV Loon is hiermee een significant andere benadering van het loon 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 vergelijking met de werkgeversverklaring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1FCB86E-2036-37E9-1850-077052C7B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10627"/>
              </p:ext>
            </p:extLst>
          </p:nvPr>
        </p:nvGraphicFramePr>
        <p:xfrm>
          <a:off x="628286" y="2177740"/>
          <a:ext cx="10935428" cy="265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4878">
                  <a:extLst>
                    <a:ext uri="{9D8B030D-6E8A-4147-A177-3AD203B41FA5}">
                      <a16:colId xmlns:a16="http://schemas.microsoft.com/office/drawing/2014/main" val="39394027"/>
                    </a:ext>
                  </a:extLst>
                </a:gridCol>
                <a:gridCol w="8280550">
                  <a:extLst>
                    <a:ext uri="{9D8B030D-6E8A-4147-A177-3AD203B41FA5}">
                      <a16:colId xmlns:a16="http://schemas.microsoft.com/office/drawing/2014/main" val="4092532984"/>
                    </a:ext>
                  </a:extLst>
                </a:gridCol>
              </a:tblGrid>
              <a:tr h="19557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latin typeface="Muller Regular" pitchFamily="2" charset="77"/>
                        </a:rPr>
                        <a:t>Scope SV Loon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nl-NL" sz="800" dirty="0">
                          <a:latin typeface="Muller Regular" pitchFamily="2" charset="77"/>
                        </a:rPr>
                        <a:t>Vaste terugkerende componenten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69624"/>
                  </a:ext>
                </a:extLst>
              </a:tr>
              <a:tr h="218849">
                <a:tc>
                  <a:txBody>
                    <a:bodyPr/>
                    <a:lstStyle/>
                    <a:p>
                      <a:r>
                        <a:rPr lang="nl-NL" sz="1200" i="1" dirty="0">
                          <a:latin typeface="Muller Regular" pitchFamily="2" charset="77"/>
                        </a:rPr>
                        <a:t>Basisloon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i="0" dirty="0">
                          <a:latin typeface="Muller Regular" pitchFamily="2" charset="77"/>
                        </a:rPr>
                        <a:t>Basissalaris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94797"/>
                  </a:ext>
                </a:extLst>
              </a:tr>
              <a:tr h="195570">
                <a:tc>
                  <a:txBody>
                    <a:bodyPr/>
                    <a:lstStyle/>
                    <a:p>
                      <a:r>
                        <a:rPr lang="nl-NL" sz="1200" i="1" dirty="0">
                          <a:latin typeface="Muller Regular" pitchFamily="2" charset="77"/>
                        </a:rPr>
                        <a:t>Terugkerende (voornamelijk) vaste componenten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0" dirty="0">
                          <a:latin typeface="Muller Regular" pitchFamily="2" charset="77"/>
                        </a:rPr>
                        <a:t>Vakantietoeslag, Vaste 13</a:t>
                      </a:r>
                      <a:r>
                        <a:rPr lang="nl-NL" sz="1200" i="0" baseline="30000" dirty="0">
                          <a:latin typeface="Muller Regular" pitchFamily="2" charset="77"/>
                        </a:rPr>
                        <a:t>e</a:t>
                      </a:r>
                      <a:r>
                        <a:rPr lang="nl-NL" sz="1200" i="0" dirty="0">
                          <a:latin typeface="Muller Regular" pitchFamily="2" charset="77"/>
                        </a:rPr>
                        <a:t> maand, Vaste eindejaarsuitkering,, VEB Toelage, Consignatietoeslag, overige componenten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722549"/>
                  </a:ext>
                </a:extLst>
              </a:tr>
              <a:tr h="218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1" dirty="0">
                          <a:latin typeface="Muller Regular" pitchFamily="2" charset="77"/>
                        </a:rPr>
                        <a:t>Terugkerende (meer) variabel componenten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i="0" dirty="0">
                          <a:latin typeface="Muller Regular" pitchFamily="2" charset="77"/>
                        </a:rPr>
                        <a:t>Onregelmatigheidstoeslag, overwerk, provisie, </a:t>
                      </a:r>
                      <a:r>
                        <a:rPr lang="nl-NL" sz="1200" i="0" dirty="0" err="1">
                          <a:latin typeface="Muller Regular" pitchFamily="2" charset="77"/>
                        </a:rPr>
                        <a:t>resultaathafhankelijke</a:t>
                      </a:r>
                      <a:r>
                        <a:rPr lang="nl-NL" sz="1200" i="0" dirty="0">
                          <a:latin typeface="Muller Regular" pitchFamily="2" charset="77"/>
                        </a:rPr>
                        <a:t> vergoedingen, overige variabele vergoedingen, Individueel Keuze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2435"/>
                  </a:ext>
                </a:extLst>
              </a:tr>
              <a:tr h="218849">
                <a:tc>
                  <a:txBody>
                    <a:bodyPr/>
                    <a:lstStyle/>
                    <a:p>
                      <a:r>
                        <a:rPr lang="nl-NL" sz="1200" i="1" dirty="0">
                          <a:latin typeface="Muller Regular" pitchFamily="2" charset="77"/>
                        </a:rPr>
                        <a:t>Vergoedingen door werkgever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i="0" dirty="0">
                          <a:latin typeface="Muller Regular" pitchFamily="2" charset="77"/>
                        </a:rPr>
                        <a:t>Vergoeding energiekosten, bedrijfskleding, thuiswerkvergoeding, direct uitgekeerde vergoeding voor pensioenopbouw, overige bruto uitgekeerde vergoedingen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78294"/>
                  </a:ext>
                </a:extLst>
              </a:tr>
              <a:tr h="218849">
                <a:tc>
                  <a:txBody>
                    <a:bodyPr/>
                    <a:lstStyle/>
                    <a:p>
                      <a:endParaRPr lang="nl-NL" sz="1200" i="1" dirty="0">
                        <a:latin typeface="Muller Regular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i="0" dirty="0">
                        <a:latin typeface="Muller Regular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13756"/>
                  </a:ext>
                </a:extLst>
              </a:tr>
              <a:tr h="218849">
                <a:tc>
                  <a:txBody>
                    <a:bodyPr/>
                    <a:lstStyle/>
                    <a:p>
                      <a:r>
                        <a:rPr lang="nl-NL" sz="1200" i="1" dirty="0">
                          <a:latin typeface="Muller Regular" pitchFamily="2" charset="77"/>
                        </a:rPr>
                        <a:t>Exclusief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i="0" dirty="0">
                          <a:latin typeface="Muller Regular" pitchFamily="2" charset="77"/>
                        </a:rPr>
                        <a:t>Gespecificeerde waarde privégebruik leaseauto en eigen bijdrage leaseauto. </a:t>
                      </a:r>
                    </a:p>
                    <a:p>
                      <a:r>
                        <a:rPr lang="nl-NL" sz="1200" i="0" dirty="0">
                          <a:latin typeface="Muller Regular" pitchFamily="2" charset="77"/>
                        </a:rPr>
                        <a:t>Eigen bijdrage pensioen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965"/>
                  </a:ext>
                </a:extLst>
              </a:tr>
            </a:tbl>
          </a:graphicData>
        </a:graphic>
      </p:graphicFrame>
      <p:sp>
        <p:nvSpPr>
          <p:cNvPr id="14" name="Titel 6">
            <a:extLst>
              <a:ext uri="{FF2B5EF4-FFF2-40B4-BE49-F238E27FC236}">
                <a16:creationId xmlns:a16="http://schemas.microsoft.com/office/drawing/2014/main" id="{0FFFA95F-96F4-76CB-2BCE-329DF959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Graphic 17" descr="Fluitje silhouet">
            <a:extLst>
              <a:ext uri="{FF2B5EF4-FFF2-40B4-BE49-F238E27FC236}">
                <a16:creationId xmlns:a16="http://schemas.microsoft.com/office/drawing/2014/main" id="{64907507-02D3-826B-B415-E9D07F2C6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524" y="4876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99291" y="687384"/>
            <a:ext cx="11524823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A82B0-3FD9-5297-91A2-B07A5D5BC9A4}"/>
              </a:ext>
            </a:extLst>
          </p:cNvPr>
          <p:cNvSpPr txBox="1"/>
          <p:nvPr/>
        </p:nvSpPr>
        <p:spPr>
          <a:xfrm>
            <a:off x="111122" y="6003637"/>
            <a:ext cx="2641315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4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4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15B78D08-7E8F-44E3-EF07-157C141DFF17}"/>
              </a:ext>
            </a:extLst>
          </p:cNvPr>
          <p:cNvSpPr/>
          <p:nvPr/>
        </p:nvSpPr>
        <p:spPr>
          <a:xfrm>
            <a:off x="6144844" y="806189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D9782BE-5423-9F90-A603-351C6E30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66" y="1168774"/>
            <a:ext cx="1713230" cy="362551"/>
          </a:xfrm>
          <a:prstGeom prst="rect">
            <a:avLst/>
          </a:prstGeom>
        </p:spPr>
      </p:pic>
      <p:sp>
        <p:nvSpPr>
          <p:cNvPr id="20" name="Vermenigvuldigen 19">
            <a:extLst>
              <a:ext uri="{FF2B5EF4-FFF2-40B4-BE49-F238E27FC236}">
                <a16:creationId xmlns:a16="http://schemas.microsoft.com/office/drawing/2014/main" id="{3E97EB12-7D41-2546-B7D9-D5D64D215E55}"/>
              </a:ext>
            </a:extLst>
          </p:cNvPr>
          <p:cNvSpPr/>
          <p:nvPr/>
        </p:nvSpPr>
        <p:spPr>
          <a:xfrm>
            <a:off x="6411768" y="962905"/>
            <a:ext cx="660188" cy="703268"/>
          </a:xfrm>
          <a:prstGeom prst="mathMultiply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63A5719-215E-076D-2482-0B10FE1858F5}"/>
              </a:ext>
            </a:extLst>
          </p:cNvPr>
          <p:cNvSpPr/>
          <p:nvPr/>
        </p:nvSpPr>
        <p:spPr>
          <a:xfrm>
            <a:off x="757566" y="867625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EDACC20B-3DA3-00B3-D249-CB37E92C6BFD}"/>
              </a:ext>
            </a:extLst>
          </p:cNvPr>
          <p:cNvSpPr/>
          <p:nvPr/>
        </p:nvSpPr>
        <p:spPr>
          <a:xfrm>
            <a:off x="521240" y="1658994"/>
            <a:ext cx="5411769" cy="27517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>
                <a:latin typeface="Muller Regular" pitchFamily="2" charset="77"/>
              </a:rPr>
              <a:t>Loondienstverbanden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dirty="0">
                <a:latin typeface="Muller Regular" pitchFamily="2" charset="77"/>
              </a:rPr>
              <a:t>Vaste, tijdelijke en oproepcontracten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>
                <a:latin typeface="Muller Regular" pitchFamily="2" charset="77"/>
              </a:rPr>
              <a:t>Inclusief ambtenaren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dirty="0">
                <a:latin typeface="Muller Regular" pitchFamily="2" charset="77"/>
              </a:rPr>
              <a:t>Publieke aanstellingen voor bepaalde en onbepaalde tijd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>
              <a:defRPr/>
            </a:pPr>
            <a:r>
              <a:rPr lang="nl-NL" sz="1400" b="1" dirty="0">
                <a:latin typeface="Muller Regular" pitchFamily="2" charset="77"/>
              </a:rPr>
              <a:t>Samengevat</a:t>
            </a:r>
            <a:r>
              <a:rPr lang="nl-NL" sz="1400" dirty="0">
                <a:latin typeface="Muller Regular" pitchFamily="2" charset="77"/>
              </a:rPr>
              <a:t>; </a:t>
            </a:r>
            <a:r>
              <a:rPr lang="nl-NL" sz="1400" i="1" dirty="0">
                <a:latin typeface="Muller Regular" pitchFamily="2" charset="77"/>
              </a:rPr>
              <a:t>alle dienstverbanden waarvoor afdracht van premies voor volksverzekeringen plaatsvindt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algn="ctr"/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  <a:p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</p:txBody>
      </p:sp>
      <p:sp>
        <p:nvSpPr>
          <p:cNvPr id="18" name="Rechthoek 17" descr="Vinkje">
            <a:extLst>
              <a:ext uri="{FF2B5EF4-FFF2-40B4-BE49-F238E27FC236}">
                <a16:creationId xmlns:a16="http://schemas.microsoft.com/office/drawing/2014/main" id="{0DCFE425-E294-FB00-F15E-346623BD9567}"/>
              </a:ext>
            </a:extLst>
          </p:cNvPr>
          <p:cNvSpPr/>
          <p:nvPr/>
        </p:nvSpPr>
        <p:spPr>
          <a:xfrm>
            <a:off x="961271" y="1106659"/>
            <a:ext cx="660188" cy="66018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82F5479D-7FDC-3608-920F-4DB5449E8DCA}"/>
              </a:ext>
            </a:extLst>
          </p:cNvPr>
          <p:cNvSpPr/>
          <p:nvPr/>
        </p:nvSpPr>
        <p:spPr>
          <a:xfrm>
            <a:off x="6144153" y="1622244"/>
            <a:ext cx="5290281" cy="4128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algn="l" defTabSz="914400" rtl="0" eaLnBrk="1" latinLnBrk="0" hangingPunct="1"/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Toekomstige dienstverbanden en toekomstige salarisverhoging</a:t>
            </a:r>
          </a:p>
          <a:p>
            <a:pPr marL="0" algn="l" defTabSz="914400" rtl="0" eaLnBrk="1" latinLnBrk="0" hangingPunct="1"/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Actuele registratie SV-Loon is leidend</a:t>
            </a:r>
          </a:p>
          <a:p>
            <a:pPr marL="0" algn="l" defTabSz="914400" rtl="0" eaLnBrk="1" latinLnBrk="0" hangingPunct="1"/>
            <a:endParaRPr lang="nl-NL" sz="1400" i="1" dirty="0">
              <a:solidFill>
                <a:schemeClr val="dk1"/>
              </a:solidFill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Intentieverklaring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Werkgever speelt geen rol in IBL proces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solidFill>
                <a:schemeClr val="dk1"/>
              </a:solidFill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Inkomen uit onderneming en </a:t>
            </a:r>
            <a:r>
              <a:rPr lang="nl-NL" sz="1400" b="1" kern="1200" dirty="0" err="1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DGA’s</a:t>
            </a:r>
            <a:endParaRPr lang="nl-NL" sz="1400" b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Zelfstandigen, ZZP-</a:t>
            </a:r>
            <a:r>
              <a:rPr lang="nl-NL" sz="1400" i="1" kern="1200" dirty="0" err="1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ers</a:t>
            </a:r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, freelancers kennen geen afdracht van premies volksverzekeringen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solidFill>
                <a:schemeClr val="dk1"/>
              </a:solidFill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Raadsleden, Tweede Kamerleden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Deze ontvangen raads- en onkostenvergoeding, geen onderdeel SV Loon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PGB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i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Afhankelijk van contractvorm (controle a.d.h.v. salarisstrook)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algn="ctr"/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  <a:p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88A-CB7D-1E2D-AF3B-60BAF678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34" y="1249968"/>
            <a:ext cx="1713230" cy="362551"/>
          </a:xfrm>
          <a:prstGeom prst="rect">
            <a:avLst/>
          </a:prstGeom>
        </p:spPr>
      </p:pic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8D167775-3185-5329-DB4D-B99CA4204C25}"/>
              </a:ext>
            </a:extLst>
          </p:cNvPr>
          <p:cNvSpPr/>
          <p:nvPr/>
        </p:nvSpPr>
        <p:spPr>
          <a:xfrm>
            <a:off x="6383878" y="1002143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5" name="Titel 6">
            <a:extLst>
              <a:ext uri="{FF2B5EF4-FFF2-40B4-BE49-F238E27FC236}">
                <a16:creationId xmlns:a16="http://schemas.microsoft.com/office/drawing/2014/main" id="{08284F0A-1BA3-5769-DD84-065A1640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99291" y="687384"/>
            <a:ext cx="11524823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15B78D08-7E8F-44E3-EF07-157C141DFF17}"/>
              </a:ext>
            </a:extLst>
          </p:cNvPr>
          <p:cNvSpPr/>
          <p:nvPr/>
        </p:nvSpPr>
        <p:spPr>
          <a:xfrm>
            <a:off x="8604617" y="780921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D9782BE-5423-9F90-A603-351C6E30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926" y="1110224"/>
            <a:ext cx="1713230" cy="362551"/>
          </a:xfrm>
          <a:prstGeom prst="rect">
            <a:avLst/>
          </a:prstGeom>
        </p:spPr>
      </p:pic>
      <p:sp>
        <p:nvSpPr>
          <p:cNvPr id="20" name="Vermenigvuldigen 19">
            <a:extLst>
              <a:ext uri="{FF2B5EF4-FFF2-40B4-BE49-F238E27FC236}">
                <a16:creationId xmlns:a16="http://schemas.microsoft.com/office/drawing/2014/main" id="{3E97EB12-7D41-2546-B7D9-D5D64D215E55}"/>
              </a:ext>
            </a:extLst>
          </p:cNvPr>
          <p:cNvSpPr/>
          <p:nvPr/>
        </p:nvSpPr>
        <p:spPr>
          <a:xfrm>
            <a:off x="8847078" y="937658"/>
            <a:ext cx="660188" cy="703268"/>
          </a:xfrm>
          <a:prstGeom prst="mathMultiply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63A5719-215E-076D-2482-0B10FE1858F5}"/>
              </a:ext>
            </a:extLst>
          </p:cNvPr>
          <p:cNvSpPr/>
          <p:nvPr/>
        </p:nvSpPr>
        <p:spPr>
          <a:xfrm>
            <a:off x="757566" y="849337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Afgeronde rechthoek 21">
            <a:extLst>
              <a:ext uri="{FF2B5EF4-FFF2-40B4-BE49-F238E27FC236}">
                <a16:creationId xmlns:a16="http://schemas.microsoft.com/office/drawing/2014/main" id="{EDACC20B-3DA3-00B3-D249-CB37E92C6BFD}"/>
              </a:ext>
            </a:extLst>
          </p:cNvPr>
          <p:cNvSpPr/>
          <p:nvPr/>
        </p:nvSpPr>
        <p:spPr>
          <a:xfrm>
            <a:off x="521241" y="1658993"/>
            <a:ext cx="3346671" cy="430769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b="1" dirty="0">
                <a:latin typeface="Muller Regular" pitchFamily="2" charset="77"/>
              </a:rPr>
              <a:t>IBL past vaak voor…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b="1" i="1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1400" dirty="0">
                <a:latin typeface="Muller Regular" pitchFamily="2" charset="77"/>
              </a:rPr>
              <a:t>Vaste en tijdelijke (</a:t>
            </a:r>
            <a:r>
              <a:rPr lang="nl-NL" sz="1400" dirty="0" err="1">
                <a:latin typeface="Muller Regular" pitchFamily="2" charset="77"/>
              </a:rPr>
              <a:t>flex</a:t>
            </a:r>
            <a:r>
              <a:rPr lang="nl-NL" sz="1400" dirty="0">
                <a:latin typeface="Muller Regular" pitchFamily="2" charset="77"/>
              </a:rPr>
              <a:t>) contracten. Geen gedoe met jaaropgaven!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1400" dirty="0">
                <a:latin typeface="Muller Regular" pitchFamily="2" charset="77"/>
              </a:rPr>
              <a:t>Een </a:t>
            </a:r>
            <a:r>
              <a:rPr lang="nl-NL" sz="1400" dirty="0" err="1">
                <a:latin typeface="Muller Regular" pitchFamily="2" charset="77"/>
              </a:rPr>
              <a:t>uitnuttings</a:t>
            </a:r>
            <a:r>
              <a:rPr lang="nl-NL" sz="1400" dirty="0">
                <a:latin typeface="Muller Regular" pitchFamily="2" charset="77"/>
              </a:rPr>
              <a:t>% tot 85% op inkomen (‘LTI’). Veelal doorstromers, meenemers en </a:t>
            </a:r>
            <a:r>
              <a:rPr lang="nl-NL" sz="1400" dirty="0" err="1">
                <a:latin typeface="Muller Regular" pitchFamily="2" charset="77"/>
              </a:rPr>
              <a:t>verhogers</a:t>
            </a:r>
            <a:r>
              <a:rPr lang="nl-NL" sz="1400" dirty="0">
                <a:latin typeface="Muller Regular" pitchFamily="2" charset="77"/>
              </a:rPr>
              <a:t>, maar heel soms ook starters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1400" dirty="0">
                <a:latin typeface="Muller Regular" pitchFamily="2" charset="77"/>
              </a:rPr>
              <a:t>Personen met bestendige variabele inkomsten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400" i="1" dirty="0">
                <a:latin typeface="Muller Regular" pitchFamily="2" charset="77"/>
              </a:rPr>
              <a:t>En bij alle actieve geldverstrekkers…!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algn="ctr"/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  <a:p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</p:txBody>
      </p:sp>
      <p:sp>
        <p:nvSpPr>
          <p:cNvPr id="18" name="Rechthoek 17" descr="Vinkje">
            <a:extLst>
              <a:ext uri="{FF2B5EF4-FFF2-40B4-BE49-F238E27FC236}">
                <a16:creationId xmlns:a16="http://schemas.microsoft.com/office/drawing/2014/main" id="{0DCFE425-E294-FB00-F15E-346623BD9567}"/>
              </a:ext>
            </a:extLst>
          </p:cNvPr>
          <p:cNvSpPr/>
          <p:nvPr/>
        </p:nvSpPr>
        <p:spPr>
          <a:xfrm>
            <a:off x="961271" y="1088371"/>
            <a:ext cx="638073" cy="57062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88A-CB7D-1E2D-AF3B-60BAF678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90" y="1213392"/>
            <a:ext cx="1713230" cy="362551"/>
          </a:xfrm>
          <a:prstGeom prst="rect">
            <a:avLst/>
          </a:prstGeom>
        </p:spPr>
      </p:pic>
      <p:sp>
        <p:nvSpPr>
          <p:cNvPr id="29" name="Ovaal 28">
            <a:extLst>
              <a:ext uri="{FF2B5EF4-FFF2-40B4-BE49-F238E27FC236}">
                <a16:creationId xmlns:a16="http://schemas.microsoft.com/office/drawing/2014/main" id="{420F4A2D-41A6-9139-B480-9444272BAFC7}"/>
              </a:ext>
            </a:extLst>
          </p:cNvPr>
          <p:cNvSpPr/>
          <p:nvPr/>
        </p:nvSpPr>
        <p:spPr>
          <a:xfrm>
            <a:off x="4601243" y="786316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82F5479D-7FDC-3608-920F-4DB5449E8DCA}"/>
              </a:ext>
            </a:extLst>
          </p:cNvPr>
          <p:cNvSpPr/>
          <p:nvPr/>
        </p:nvSpPr>
        <p:spPr>
          <a:xfrm>
            <a:off x="4001965" y="1618997"/>
            <a:ext cx="3898716" cy="4128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algn="l" defTabSz="914400" rtl="0" eaLnBrk="1" latinLnBrk="0" hangingPunct="1"/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IBL past mogelijk voor…</a:t>
            </a: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Starters op de woningmarkt, met een stabiel inkomenspatroon en/of niet maximaal benutten leencapaciteit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dirty="0">
              <a:solidFill>
                <a:schemeClr val="dk1"/>
              </a:solidFill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Personen die minder zijn gaan werken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dirty="0">
              <a:solidFill>
                <a:schemeClr val="dk1"/>
              </a:solidFill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dirty="0">
              <a:solidFill>
                <a:schemeClr val="dk1"/>
              </a:solidFill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algn="ctr"/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  <a:p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52230EF3-8204-F242-EDE1-82DB223F713E}"/>
              </a:ext>
            </a:extLst>
          </p:cNvPr>
          <p:cNvSpPr/>
          <p:nvPr/>
        </p:nvSpPr>
        <p:spPr>
          <a:xfrm>
            <a:off x="8034734" y="1574614"/>
            <a:ext cx="3898716" cy="4128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algn="l" defTabSz="914400" rtl="0" eaLnBrk="1" latinLnBrk="0" hangingPunct="1"/>
            <a:r>
              <a:rPr lang="nl-NL" sz="1400" b="1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IBL past veelal niet voor…</a:t>
            </a: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r>
              <a:rPr lang="nl-NL" sz="1400" dirty="0">
                <a:latin typeface="Muller Regular" pitchFamily="2" charset="77"/>
              </a:rPr>
              <a:t>Klanten zoekende naar uiterste maximale leencapaciteit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r>
              <a:rPr lang="nl-NL" sz="1400" dirty="0">
                <a:latin typeface="Muller Regular" pitchFamily="2" charset="77"/>
              </a:rPr>
              <a:t>Starters op de arbeidsmarkt, die eveneens als starter de woningmarkt betreden (maximaal uitnuttingspercentage i.c.m. niet-bestendig inkomen)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r>
              <a:rPr lang="nl-NL" sz="1400" dirty="0">
                <a:latin typeface="Muller Regular" pitchFamily="2" charset="77"/>
              </a:rPr>
              <a:t>Expats, i.v.m. basis ‘belastbaar loon’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emlettertype regulier"/>
              <a:buChar char="!"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kern="1200" dirty="0">
              <a:solidFill>
                <a:schemeClr val="dk1"/>
              </a:solidFill>
              <a:latin typeface="Muller Regular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i="1" dirty="0">
              <a:latin typeface="Muller Regular" pitchFamily="2" charset="77"/>
            </a:endParaRPr>
          </a:p>
          <a:p>
            <a:pPr algn="ctr"/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  <a:p>
            <a:endParaRPr lang="nl-NL" sz="1400" dirty="0">
              <a:solidFill>
                <a:srgbClr val="211452">
                  <a:hueOff val="0"/>
                  <a:satOff val="0"/>
                  <a:lumOff val="0"/>
                  <a:alphaOff val="0"/>
                </a:srgbClr>
              </a:solidFill>
              <a:latin typeface="Muller Regular" pitchFamily="2" charset="77"/>
            </a:endParaRPr>
          </a:p>
        </p:txBody>
      </p:sp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8D167775-3185-5329-DB4D-B99CA4204C25}"/>
              </a:ext>
            </a:extLst>
          </p:cNvPr>
          <p:cNvSpPr/>
          <p:nvPr/>
        </p:nvSpPr>
        <p:spPr>
          <a:xfrm>
            <a:off x="8819188" y="976896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AB3BAF8D-6537-F426-EE3F-553F5E26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933" y="1121093"/>
            <a:ext cx="1713230" cy="362551"/>
          </a:xfrm>
          <a:prstGeom prst="rect">
            <a:avLst/>
          </a:prstGeom>
        </p:spPr>
      </p:pic>
      <p:sp>
        <p:nvSpPr>
          <p:cNvPr id="32" name="Rechthoek 31" descr="Vinkje">
            <a:extLst>
              <a:ext uri="{FF2B5EF4-FFF2-40B4-BE49-F238E27FC236}">
                <a16:creationId xmlns:a16="http://schemas.microsoft.com/office/drawing/2014/main" id="{9AC440D6-FF14-3AEC-A999-DF4C2701A676}"/>
              </a:ext>
            </a:extLst>
          </p:cNvPr>
          <p:cNvSpPr/>
          <p:nvPr/>
        </p:nvSpPr>
        <p:spPr>
          <a:xfrm>
            <a:off x="4851360" y="977860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4" name="Graphic 23" descr="Vraagteken met effen opvulling">
            <a:extLst>
              <a:ext uri="{FF2B5EF4-FFF2-40B4-BE49-F238E27FC236}">
                <a16:creationId xmlns:a16="http://schemas.microsoft.com/office/drawing/2014/main" id="{FD41945D-EB2D-0290-4857-3014BC191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3343" y="1034814"/>
            <a:ext cx="557954" cy="557954"/>
          </a:xfrm>
          <a:prstGeom prst="rect">
            <a:avLst/>
          </a:prstGeom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C7FF36C0-E886-1986-F296-6AE305B0DFFF}"/>
              </a:ext>
            </a:extLst>
          </p:cNvPr>
          <p:cNvSpPr txBox="1"/>
          <p:nvPr/>
        </p:nvSpPr>
        <p:spPr>
          <a:xfrm>
            <a:off x="111122" y="6003637"/>
            <a:ext cx="2641315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8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8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972EE9E4-72FD-8A2D-D63B-EDE65CDE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46E161-7009-F02D-46BF-43A36AF4C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96DB42-E238-6854-F852-7B81BC338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AF5B70-5652-A10E-2DDC-E3FAA4D0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13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95AAA11-0778-F854-D230-8C5A7D9D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E8D8DB34-07F7-F33C-F663-F6A4DB536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IBL marktaandeel 2024 = 13,5%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zijn praktijkvoorbeelden om niet voor IBL te kiezen?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9E1B2B1-320E-D6CE-0361-EEE72E745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1FA6604-3520-810F-1151-E17FF984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1" y="1873250"/>
            <a:ext cx="3949700" cy="13462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4A2321-C269-13CB-8AD4-4090A697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61" y="3667213"/>
            <a:ext cx="2298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1D6AC25-867C-02AC-0971-76BDA99C0D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70C284-0364-6FD5-71F9-7E032D19E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A09311-9769-F3A2-7B86-197A82C9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14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C130EA7-D3CF-AF43-6756-1377A21E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Mentimeter</a:t>
            </a:r>
            <a:r>
              <a:rPr lang="nl-NL" dirty="0"/>
              <a:t> 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A83AB32B-6CC0-11FD-7932-76A19FB19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Scan de QR via een telefoon </a:t>
            </a:r>
          </a:p>
          <a:p>
            <a:r>
              <a:rPr lang="nl-NL" dirty="0"/>
              <a:t>Ga naar </a:t>
            </a:r>
            <a:r>
              <a:rPr lang="nl-NL" dirty="0" err="1"/>
              <a:t>menti.com</a:t>
            </a:r>
            <a:r>
              <a:rPr lang="nl-NL" dirty="0"/>
              <a:t> en vul de code van het scherm in.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F36B42E-C191-1FA6-FCFA-101B4FAEA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1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graphicFrame>
        <p:nvGraphicFramePr>
          <p:cNvPr id="20" name="TextBox 2">
            <a:extLst>
              <a:ext uri="{FF2B5EF4-FFF2-40B4-BE49-F238E27FC236}">
                <a16:creationId xmlns:a16="http://schemas.microsoft.com/office/drawing/2014/main" id="{C618CFD5-3121-D4B5-791F-39BD26A9D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704940"/>
              </p:ext>
            </p:extLst>
          </p:nvPr>
        </p:nvGraphicFramePr>
        <p:xfrm>
          <a:off x="567886" y="920658"/>
          <a:ext cx="10932039" cy="522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Graphic 27" descr="Naar rechts wijzende wijsvinger met handrug silhouet">
            <a:extLst>
              <a:ext uri="{FF2B5EF4-FFF2-40B4-BE49-F238E27FC236}">
                <a16:creationId xmlns:a16="http://schemas.microsoft.com/office/drawing/2014/main" id="{4FC7BE08-EC49-E297-C016-F134AEF3D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591801" y="3900141"/>
            <a:ext cx="565592" cy="565592"/>
          </a:xfrm>
          <a:prstGeom prst="rect">
            <a:avLst/>
          </a:prstGeom>
        </p:spPr>
      </p:pic>
      <p:sp>
        <p:nvSpPr>
          <p:cNvPr id="33" name="Rechthoek 32" descr="Vinkje">
            <a:extLst>
              <a:ext uri="{FF2B5EF4-FFF2-40B4-BE49-F238E27FC236}">
                <a16:creationId xmlns:a16="http://schemas.microsoft.com/office/drawing/2014/main" id="{3853D4F4-0311-D11A-37EE-4D6812E34C9B}"/>
              </a:ext>
            </a:extLst>
          </p:cNvPr>
          <p:cNvSpPr/>
          <p:nvPr/>
        </p:nvSpPr>
        <p:spPr>
          <a:xfrm>
            <a:off x="1544503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6" name="Graphic 35" descr="Vergrootglas silhouet">
            <a:extLst>
              <a:ext uri="{FF2B5EF4-FFF2-40B4-BE49-F238E27FC236}">
                <a16:creationId xmlns:a16="http://schemas.microsoft.com/office/drawing/2014/main" id="{3DA2871E-E873-B1CD-353C-8E5E2ED2BB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4503" y="1569184"/>
            <a:ext cx="600744" cy="600744"/>
          </a:xfrm>
          <a:prstGeom prst="rect">
            <a:avLst/>
          </a:prstGeom>
        </p:spPr>
      </p:pic>
      <p:sp>
        <p:nvSpPr>
          <p:cNvPr id="37" name="Rechthoek 36" descr="Vinkje">
            <a:extLst>
              <a:ext uri="{FF2B5EF4-FFF2-40B4-BE49-F238E27FC236}">
                <a16:creationId xmlns:a16="http://schemas.microsoft.com/office/drawing/2014/main" id="{D8021BA7-B4F0-9AE3-E653-4352CCBE8105}"/>
              </a:ext>
            </a:extLst>
          </p:cNvPr>
          <p:cNvSpPr/>
          <p:nvPr/>
        </p:nvSpPr>
        <p:spPr>
          <a:xfrm>
            <a:off x="1497205" y="1534151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0" name="Graphic 39" descr="Vergrootglas silhouet">
            <a:extLst>
              <a:ext uri="{FF2B5EF4-FFF2-40B4-BE49-F238E27FC236}">
                <a16:creationId xmlns:a16="http://schemas.microsoft.com/office/drawing/2014/main" id="{EF6E0A36-610C-3B0A-870A-4F33584399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4042" y="1588851"/>
            <a:ext cx="600744" cy="600744"/>
          </a:xfrm>
          <a:prstGeom prst="rect">
            <a:avLst/>
          </a:prstGeom>
        </p:spPr>
      </p:pic>
      <p:sp>
        <p:nvSpPr>
          <p:cNvPr id="41" name="Rechthoek 40" descr="Vinkje">
            <a:extLst>
              <a:ext uri="{FF2B5EF4-FFF2-40B4-BE49-F238E27FC236}">
                <a16:creationId xmlns:a16="http://schemas.microsoft.com/office/drawing/2014/main" id="{50B37E93-5A3C-1305-8611-250252D87175}"/>
              </a:ext>
            </a:extLst>
          </p:cNvPr>
          <p:cNvSpPr/>
          <p:nvPr/>
        </p:nvSpPr>
        <p:spPr>
          <a:xfrm>
            <a:off x="4306744" y="1553818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2" name="Graphic 41" descr="Vergrootglas silhouet">
            <a:extLst>
              <a:ext uri="{FF2B5EF4-FFF2-40B4-BE49-F238E27FC236}">
                <a16:creationId xmlns:a16="http://schemas.microsoft.com/office/drawing/2014/main" id="{1538FDB0-FF1A-C449-3701-334D1630DA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4339" y="1578093"/>
            <a:ext cx="600744" cy="600744"/>
          </a:xfrm>
          <a:prstGeom prst="rect">
            <a:avLst/>
          </a:prstGeom>
        </p:spPr>
      </p:pic>
      <p:sp>
        <p:nvSpPr>
          <p:cNvPr id="43" name="Rechthoek 42" descr="Vinkje">
            <a:extLst>
              <a:ext uri="{FF2B5EF4-FFF2-40B4-BE49-F238E27FC236}">
                <a16:creationId xmlns:a16="http://schemas.microsoft.com/office/drawing/2014/main" id="{5E126C74-3731-E41D-75D5-8C4BD3B75E1D}"/>
              </a:ext>
            </a:extLst>
          </p:cNvPr>
          <p:cNvSpPr/>
          <p:nvPr/>
        </p:nvSpPr>
        <p:spPr>
          <a:xfrm>
            <a:off x="7127041" y="1543060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4" name="Graphic 43" descr="Vergrootglas silhouet">
            <a:extLst>
              <a:ext uri="{FF2B5EF4-FFF2-40B4-BE49-F238E27FC236}">
                <a16:creationId xmlns:a16="http://schemas.microsoft.com/office/drawing/2014/main" id="{28EC39D8-D961-64EA-0D34-AB3B349F79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54844" y="1588851"/>
            <a:ext cx="600744" cy="600744"/>
          </a:xfrm>
          <a:prstGeom prst="rect">
            <a:avLst/>
          </a:prstGeom>
        </p:spPr>
      </p:pic>
      <p:sp>
        <p:nvSpPr>
          <p:cNvPr id="45" name="Rechthoek 44" descr="Vinkje">
            <a:extLst>
              <a:ext uri="{FF2B5EF4-FFF2-40B4-BE49-F238E27FC236}">
                <a16:creationId xmlns:a16="http://schemas.microsoft.com/office/drawing/2014/main" id="{6C0BA5C2-5977-AF60-AF1F-95E9216F37FA}"/>
              </a:ext>
            </a:extLst>
          </p:cNvPr>
          <p:cNvSpPr/>
          <p:nvPr/>
        </p:nvSpPr>
        <p:spPr>
          <a:xfrm>
            <a:off x="10007546" y="1553818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6" name="Graphic 45" descr="Naar rechts wijzende wijsvinger met handrug silhouet">
            <a:extLst>
              <a:ext uri="{FF2B5EF4-FFF2-40B4-BE49-F238E27FC236}">
                <a16:creationId xmlns:a16="http://schemas.microsoft.com/office/drawing/2014/main" id="{20329852-E94D-10DE-DFE9-0A215821D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4354042" y="3900141"/>
            <a:ext cx="565592" cy="565592"/>
          </a:xfrm>
          <a:prstGeom prst="rect">
            <a:avLst/>
          </a:prstGeom>
        </p:spPr>
      </p:pic>
      <p:sp>
        <p:nvSpPr>
          <p:cNvPr id="47" name="Rechthoek 46" descr="Vinkje">
            <a:extLst>
              <a:ext uri="{FF2B5EF4-FFF2-40B4-BE49-F238E27FC236}">
                <a16:creationId xmlns:a16="http://schemas.microsoft.com/office/drawing/2014/main" id="{972525B2-E98D-F9B7-29BE-E8F53FBBCB9F}"/>
              </a:ext>
            </a:extLst>
          </p:cNvPr>
          <p:cNvSpPr/>
          <p:nvPr/>
        </p:nvSpPr>
        <p:spPr>
          <a:xfrm>
            <a:off x="4306744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8" name="Graphic 47" descr="Naar rechts wijzende wijsvinger met handrug silhouet">
            <a:extLst>
              <a:ext uri="{FF2B5EF4-FFF2-40B4-BE49-F238E27FC236}">
                <a16:creationId xmlns:a16="http://schemas.microsoft.com/office/drawing/2014/main" id="{D978953E-0A04-1185-6EBC-75C47D497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7152068" y="3893147"/>
            <a:ext cx="565592" cy="565592"/>
          </a:xfrm>
          <a:prstGeom prst="rect">
            <a:avLst/>
          </a:prstGeom>
        </p:spPr>
      </p:pic>
      <p:sp>
        <p:nvSpPr>
          <p:cNvPr id="49" name="Rechthoek 48" descr="Vinkje">
            <a:extLst>
              <a:ext uri="{FF2B5EF4-FFF2-40B4-BE49-F238E27FC236}">
                <a16:creationId xmlns:a16="http://schemas.microsoft.com/office/drawing/2014/main" id="{4F10CF4C-F869-0A34-98D1-EC9F64CB150C}"/>
              </a:ext>
            </a:extLst>
          </p:cNvPr>
          <p:cNvSpPr/>
          <p:nvPr/>
        </p:nvSpPr>
        <p:spPr>
          <a:xfrm>
            <a:off x="7104770" y="3830870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2" name="Graphic 51" descr="Naar rechts wijzende wijsvinger met handrug silhouet">
            <a:extLst>
              <a:ext uri="{FF2B5EF4-FFF2-40B4-BE49-F238E27FC236}">
                <a16:creationId xmlns:a16="http://schemas.microsoft.com/office/drawing/2014/main" id="{AD96A8A6-C829-E965-C389-C4FB1BD328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0090581" y="3893147"/>
            <a:ext cx="565592" cy="565592"/>
          </a:xfrm>
          <a:prstGeom prst="rect">
            <a:avLst/>
          </a:prstGeom>
        </p:spPr>
      </p:pic>
      <p:sp>
        <p:nvSpPr>
          <p:cNvPr id="53" name="Rechthoek 52" descr="Vinkje">
            <a:extLst>
              <a:ext uri="{FF2B5EF4-FFF2-40B4-BE49-F238E27FC236}">
                <a16:creationId xmlns:a16="http://schemas.microsoft.com/office/drawing/2014/main" id="{7BAFF86C-E75A-B4C5-D866-30079A08A644}"/>
              </a:ext>
            </a:extLst>
          </p:cNvPr>
          <p:cNvSpPr/>
          <p:nvPr/>
        </p:nvSpPr>
        <p:spPr>
          <a:xfrm>
            <a:off x="10043283" y="3830870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6E0F017-0507-4DBB-C954-3F6D89C6DDA4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13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13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E1B9296B-2993-18B2-F947-42DE9E76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2896529" y="725195"/>
            <a:ext cx="9094524" cy="594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Doelgroep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Personen met vast contract en ’bestendig’ inkomenspatroon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Formule berekening </a:t>
            </a:r>
            <a:r>
              <a:rPr lang="nl-NL" b="1" dirty="0" err="1">
                <a:latin typeface="Muller Regular" pitchFamily="2" charset="77"/>
              </a:rPr>
              <a:t>toetsinkomen</a:t>
            </a: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Inkomen -/- auto v/d zaak + eigen bijdrage pensioen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Inkomen</a:t>
            </a:r>
            <a:r>
              <a:rPr lang="nl-NL" dirty="0">
                <a:latin typeface="Muller Regular" pitchFamily="2" charset="77"/>
              </a:rPr>
              <a:t>		Totaal SV Lonen afgelopen 12 maanden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Eventueel gecorrigeerd voor </a:t>
            </a:r>
            <a:r>
              <a:rPr lang="nl-NL" dirty="0">
                <a:latin typeface="Muller Regular" pitchFamily="2" charset="77"/>
                <a:hlinkClick r:id="" action="ppaction://noaction"/>
              </a:rPr>
              <a:t>urencriterium</a:t>
            </a: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			Eventueel gecorrigeerd voor Excessieve Pieken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latin typeface="Muller Regular" pitchFamily="2" charset="77"/>
              </a:rPr>
              <a:t>Auto v/d zaak</a:t>
            </a:r>
            <a:r>
              <a:rPr lang="nl-NL" dirty="0">
                <a:latin typeface="Muller Regular" pitchFamily="2" charset="77"/>
              </a:rPr>
              <a:t>	</a:t>
            </a:r>
            <a:r>
              <a:rPr lang="nl-NL" sz="18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Waarde privégebruik auto /- Eigen bijdrage auto 				afgelopen 12 maanden</a:t>
            </a:r>
          </a:p>
          <a:p>
            <a:pPr marL="457200">
              <a:lnSpc>
                <a:spcPct val="107000"/>
              </a:lnSpc>
            </a:pPr>
            <a:endParaRPr lang="nl-NL" dirty="0">
              <a:solidFill>
                <a:schemeClr val="dk1"/>
              </a:solidFill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solidFill>
                  <a:schemeClr val="dk1"/>
                </a:solidFill>
                <a:latin typeface="Muller Regular" pitchFamily="2" charset="77"/>
              </a:rPr>
              <a:t>Eigen bijdrage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</a:rPr>
              <a:t>	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  <a:hlinkClick r:id="" action="ppaction://noaction"/>
              </a:rPr>
              <a:t>Jaarlijkse eigen bijdrage pensioen/verzekeringen</a:t>
            </a: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A8CFBD1-A07D-50FF-7680-E394EA06862F}"/>
              </a:ext>
            </a:extLst>
          </p:cNvPr>
          <p:cNvGrpSpPr/>
          <p:nvPr/>
        </p:nvGrpSpPr>
        <p:grpSpPr>
          <a:xfrm>
            <a:off x="581091" y="1002290"/>
            <a:ext cx="2471452" cy="460800"/>
            <a:chOff x="4110" y="118085"/>
            <a:chExt cx="2471452" cy="4608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4872CC7-ED53-E53F-292D-4CBB67760A3D}"/>
                </a:ext>
              </a:extLst>
            </p:cNvPr>
            <p:cNvSpPr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3D65CB6-B565-48B7-6AFC-0337338BC730}"/>
                </a:ext>
              </a:extLst>
            </p:cNvPr>
            <p:cNvSpPr txBox="1"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Muller Regular" pitchFamily="2" charset="77"/>
                </a:rPr>
                <a:t>A-berekening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117B14B-DE66-E30A-1778-0870BAFE4B41}"/>
              </a:ext>
            </a:extLst>
          </p:cNvPr>
          <p:cNvGrpSpPr/>
          <p:nvPr/>
        </p:nvGrpSpPr>
        <p:grpSpPr>
          <a:xfrm>
            <a:off x="581091" y="1463090"/>
            <a:ext cx="2471452" cy="4529250"/>
            <a:chOff x="4110" y="578885"/>
            <a:chExt cx="2471452" cy="452925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3838A9A-9482-698A-6885-356AF47612AF}"/>
                </a:ext>
              </a:extLst>
            </p:cNvPr>
            <p:cNvSpPr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CC7F8E8-A0C8-BF8F-8531-2ED5F4DE0621}"/>
                </a:ext>
              </a:extLst>
            </p:cNvPr>
            <p:cNvSpPr txBox="1"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Vast contract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Minimaal 24 maanden arbeidshistorie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Bestendig inkomen</a:t>
              </a:r>
              <a:endParaRPr lang="nl-NL" sz="1600" kern="1200" dirty="0"/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gebaseerd op het SV Loon van de laatste </a:t>
              </a:r>
              <a:r>
                <a:rPr lang="nl-NL" sz="1600" b="1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12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maanden 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pic>
        <p:nvPicPr>
          <p:cNvPr id="18" name="Graphic 17" descr="Naar rechts wijzende wijsvinger met handrug silhouet">
            <a:extLst>
              <a:ext uri="{FF2B5EF4-FFF2-40B4-BE49-F238E27FC236}">
                <a16:creationId xmlns:a16="http://schemas.microsoft.com/office/drawing/2014/main" id="{966CDBE6-FD3F-DF54-EB19-FD177E865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591801" y="3900141"/>
            <a:ext cx="565592" cy="565592"/>
          </a:xfrm>
          <a:prstGeom prst="rect">
            <a:avLst/>
          </a:prstGeom>
        </p:spPr>
      </p:pic>
      <p:sp>
        <p:nvSpPr>
          <p:cNvPr id="19" name="Rechthoek 18" descr="Vinkje">
            <a:extLst>
              <a:ext uri="{FF2B5EF4-FFF2-40B4-BE49-F238E27FC236}">
                <a16:creationId xmlns:a16="http://schemas.microsoft.com/office/drawing/2014/main" id="{76594CE5-A58A-0A19-142F-3514CC8582E5}"/>
              </a:ext>
            </a:extLst>
          </p:cNvPr>
          <p:cNvSpPr/>
          <p:nvPr/>
        </p:nvSpPr>
        <p:spPr>
          <a:xfrm>
            <a:off x="1544503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0" name="Graphic 19" descr="Vergrootglas silhouet">
            <a:extLst>
              <a:ext uri="{FF2B5EF4-FFF2-40B4-BE49-F238E27FC236}">
                <a16:creationId xmlns:a16="http://schemas.microsoft.com/office/drawing/2014/main" id="{381D7E2F-3E4B-6005-7BB9-5A3CE9744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503" y="1569184"/>
            <a:ext cx="600744" cy="600744"/>
          </a:xfrm>
          <a:prstGeom prst="rect">
            <a:avLst/>
          </a:prstGeom>
        </p:spPr>
      </p:pic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9AD23467-9599-28FA-FD52-8204EB778DE8}"/>
              </a:ext>
            </a:extLst>
          </p:cNvPr>
          <p:cNvSpPr/>
          <p:nvPr/>
        </p:nvSpPr>
        <p:spPr>
          <a:xfrm>
            <a:off x="1497205" y="1534151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E122F1BE-1AFE-CD6B-DE19-BBE21F4FD86E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8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8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25" name="Titel 6">
            <a:extLst>
              <a:ext uri="{FF2B5EF4-FFF2-40B4-BE49-F238E27FC236}">
                <a16:creationId xmlns:a16="http://schemas.microsoft.com/office/drawing/2014/main" id="{04FF1C3B-0DC7-0658-7E84-CD4497B3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2896529" y="725195"/>
            <a:ext cx="9094524" cy="623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Doelgroep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Personen met vast contract en ’niet-bestendig’ inkomenspatroon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Formule berekening </a:t>
            </a:r>
            <a:r>
              <a:rPr lang="nl-NL" b="1" dirty="0" err="1">
                <a:latin typeface="Muller Regular" pitchFamily="2" charset="77"/>
              </a:rPr>
              <a:t>toetsinkomen</a:t>
            </a: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Inkomen -/- auto v/d zaak + eigen bijdrage pensioen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Inkomen</a:t>
            </a:r>
            <a:r>
              <a:rPr lang="nl-NL" dirty="0">
                <a:latin typeface="Muller Regular" pitchFamily="2" charset="77"/>
              </a:rPr>
              <a:t>		Laagste van: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1) Som SV Lonen afgelopen 24 maanden /2</a:t>
            </a:r>
          </a:p>
          <a:p>
            <a:pPr marL="457200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			2) Som SV Lonen afgelopen 12 maanden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Eventueel gecorrigeerd voor </a:t>
            </a:r>
            <a:r>
              <a:rPr lang="nl-NL" dirty="0">
                <a:latin typeface="Muller Regular" pitchFamily="2" charset="77"/>
                <a:hlinkClick r:id="" action="ppaction://noaction"/>
              </a:rPr>
              <a:t>urencriterium</a:t>
            </a: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			Eventueel gecorrigeerd voor  Excessieve pieken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latin typeface="Muller Regular" pitchFamily="2" charset="77"/>
              </a:rPr>
              <a:t>Auto v/d zaak</a:t>
            </a:r>
            <a:r>
              <a:rPr lang="nl-NL" dirty="0">
                <a:latin typeface="Muller Regular" pitchFamily="2" charset="77"/>
              </a:rPr>
              <a:t>	</a:t>
            </a:r>
            <a:r>
              <a:rPr lang="nl-NL" sz="18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Waarde privégebruik auto /- Eigen bijdrage auto 				</a:t>
            </a:r>
            <a:endParaRPr lang="nl-NL" dirty="0">
              <a:solidFill>
                <a:schemeClr val="dk1"/>
              </a:solidFill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solidFill>
                  <a:schemeClr val="dk1"/>
                </a:solidFill>
                <a:latin typeface="Muller Regular" pitchFamily="2" charset="77"/>
              </a:rPr>
              <a:t>Eigen bijdrage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</a:rPr>
              <a:t>	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  <a:hlinkClick r:id="" action="ppaction://noaction"/>
              </a:rPr>
              <a:t>Jaarlijkse eigen bijdrage pensioen/verzekeringen</a:t>
            </a: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A8CFBD1-A07D-50FF-7680-E394EA06862F}"/>
              </a:ext>
            </a:extLst>
          </p:cNvPr>
          <p:cNvGrpSpPr/>
          <p:nvPr/>
        </p:nvGrpSpPr>
        <p:grpSpPr>
          <a:xfrm>
            <a:off x="581091" y="1002290"/>
            <a:ext cx="2471452" cy="460800"/>
            <a:chOff x="4110" y="118085"/>
            <a:chExt cx="2471452" cy="4608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4872CC7-ED53-E53F-292D-4CBB67760A3D}"/>
                </a:ext>
              </a:extLst>
            </p:cNvPr>
            <p:cNvSpPr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3D65CB6-B565-48B7-6AFC-0337338BC730}"/>
                </a:ext>
              </a:extLst>
            </p:cNvPr>
            <p:cNvSpPr txBox="1"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dirty="0">
                  <a:latin typeface="Muller Regular" pitchFamily="2" charset="77"/>
                </a:rPr>
                <a:t>B</a:t>
              </a:r>
              <a:r>
                <a:rPr lang="nl-NL" sz="2000" kern="1200" dirty="0">
                  <a:latin typeface="Muller Regular" pitchFamily="2" charset="77"/>
                </a:rPr>
                <a:t>-berekening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117B14B-DE66-E30A-1778-0870BAFE4B41}"/>
              </a:ext>
            </a:extLst>
          </p:cNvPr>
          <p:cNvGrpSpPr/>
          <p:nvPr/>
        </p:nvGrpSpPr>
        <p:grpSpPr>
          <a:xfrm>
            <a:off x="581091" y="1463090"/>
            <a:ext cx="2471452" cy="4529250"/>
            <a:chOff x="4110" y="578885"/>
            <a:chExt cx="2471452" cy="452925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3838A9A-9482-698A-6885-356AF47612AF}"/>
                </a:ext>
              </a:extLst>
            </p:cNvPr>
            <p:cNvSpPr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CC7F8E8-A0C8-BF8F-8531-2ED5F4DE0621}"/>
                </a:ext>
              </a:extLst>
            </p:cNvPr>
            <p:cNvSpPr txBox="1"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Vast contract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Minimaal 24 maanden arbeidshistorie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Systeemlettertype regulier"/>
                <a:buChar char="X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Geen </a:t>
              </a:r>
              <a:r>
                <a:rPr lang="nl-NL" sz="1600" b="1" dirty="0">
                  <a:solidFill>
                    <a:srgbClr val="211452"/>
                  </a:solidFill>
                  <a:latin typeface="Muller Regular" pitchFamily="2" charset="77"/>
                </a:rPr>
                <a:t>Bestendig </a:t>
              </a:r>
              <a:r>
                <a:rPr lang="nl-NL" sz="1600" dirty="0">
                  <a:solidFill>
                    <a:srgbClr val="211452"/>
                  </a:solidFill>
                  <a:latin typeface="Muller Regular" pitchFamily="2" charset="77"/>
                </a:rPr>
                <a:t>inkomen</a:t>
              </a: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gebaseerd op het SV Loon van de laatste </a:t>
              </a:r>
              <a:r>
                <a:rPr lang="nl-NL" sz="1600" b="1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24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maanden 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pic>
        <p:nvPicPr>
          <p:cNvPr id="18" name="Graphic 17" descr="Naar rechts wijzende wijsvinger met handrug silhouet">
            <a:extLst>
              <a:ext uri="{FF2B5EF4-FFF2-40B4-BE49-F238E27FC236}">
                <a16:creationId xmlns:a16="http://schemas.microsoft.com/office/drawing/2014/main" id="{966CDBE6-FD3F-DF54-EB19-FD177E865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591801" y="3900141"/>
            <a:ext cx="565592" cy="565592"/>
          </a:xfrm>
          <a:prstGeom prst="rect">
            <a:avLst/>
          </a:prstGeom>
        </p:spPr>
      </p:pic>
      <p:sp>
        <p:nvSpPr>
          <p:cNvPr id="19" name="Rechthoek 18" descr="Vinkje">
            <a:extLst>
              <a:ext uri="{FF2B5EF4-FFF2-40B4-BE49-F238E27FC236}">
                <a16:creationId xmlns:a16="http://schemas.microsoft.com/office/drawing/2014/main" id="{76594CE5-A58A-0A19-142F-3514CC8582E5}"/>
              </a:ext>
            </a:extLst>
          </p:cNvPr>
          <p:cNvSpPr/>
          <p:nvPr/>
        </p:nvSpPr>
        <p:spPr>
          <a:xfrm>
            <a:off x="1544503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0" name="Graphic 19" descr="Vergrootglas silhouet">
            <a:extLst>
              <a:ext uri="{FF2B5EF4-FFF2-40B4-BE49-F238E27FC236}">
                <a16:creationId xmlns:a16="http://schemas.microsoft.com/office/drawing/2014/main" id="{381D7E2F-3E4B-6005-7BB9-5A3CE9744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503" y="1569184"/>
            <a:ext cx="600744" cy="600744"/>
          </a:xfrm>
          <a:prstGeom prst="rect">
            <a:avLst/>
          </a:prstGeom>
        </p:spPr>
      </p:pic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9AD23467-9599-28FA-FD52-8204EB778DE8}"/>
              </a:ext>
            </a:extLst>
          </p:cNvPr>
          <p:cNvSpPr/>
          <p:nvPr/>
        </p:nvSpPr>
        <p:spPr>
          <a:xfrm>
            <a:off x="1497205" y="1534151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BC7DDDD3-1719-8532-54FF-723D0B97D529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8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8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25" name="Titel 6">
            <a:extLst>
              <a:ext uri="{FF2B5EF4-FFF2-40B4-BE49-F238E27FC236}">
                <a16:creationId xmlns:a16="http://schemas.microsoft.com/office/drawing/2014/main" id="{6D4041BC-72D3-E6D4-DCF2-4EF0024E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2896529" y="725195"/>
            <a:ext cx="9094524" cy="7125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Doelgroep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Personen met niet-vast (tijdelijk of tot 4 maanden vast) dienstverband (‘</a:t>
            </a:r>
            <a:r>
              <a:rPr lang="nl-NL" dirty="0" err="1">
                <a:latin typeface="Muller Regular" pitchFamily="2" charset="77"/>
              </a:rPr>
              <a:t>Flex</a:t>
            </a:r>
            <a:r>
              <a:rPr lang="nl-NL" dirty="0">
                <a:latin typeface="Muller Regular" pitchFamily="2" charset="77"/>
              </a:rPr>
              <a:t>’)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Formule berekening </a:t>
            </a:r>
            <a:r>
              <a:rPr lang="nl-NL" b="1" dirty="0" err="1">
                <a:latin typeface="Muller Regular" pitchFamily="2" charset="77"/>
              </a:rPr>
              <a:t>toetsinkomen</a:t>
            </a:r>
            <a:r>
              <a:rPr lang="nl-NL" b="1" dirty="0">
                <a:latin typeface="Muller Regular" pitchFamily="2" charset="77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Inkomen -/- auto v/d zaak + eigen bijdrage pensioen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Inkomen</a:t>
            </a:r>
            <a:r>
              <a:rPr lang="nl-NL" dirty="0">
                <a:latin typeface="Muller Regular" pitchFamily="2" charset="77"/>
              </a:rPr>
              <a:t>		Laagste van: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1) Som SV Lonen afgelopen 36 maanden /3 uit alle 				contracten behorende bij de C-berekening, </a:t>
            </a:r>
            <a:r>
              <a:rPr lang="nl-NL" i="1" dirty="0">
                <a:latin typeface="Muller Regular" pitchFamily="2" charset="77"/>
              </a:rPr>
              <a:t>inclusief</a:t>
            </a:r>
            <a:r>
              <a:rPr lang="nl-NL" dirty="0">
                <a:latin typeface="Muller Regular" pitchFamily="2" charset="77"/>
              </a:rPr>
              <a:t> 				uitkeringen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2) Som SV Lonen afgelopen 12 maanden uit alle 					contracten behorende bij de C-berekening, </a:t>
            </a:r>
            <a:r>
              <a:rPr lang="nl-NL" i="1" dirty="0">
                <a:latin typeface="Muller Regular" pitchFamily="2" charset="77"/>
              </a:rPr>
              <a:t>exclusief</a:t>
            </a:r>
            <a:r>
              <a:rPr lang="nl-NL" dirty="0">
                <a:latin typeface="Muller Regular" pitchFamily="2" charset="77"/>
              </a:rPr>
              <a:t> 				uitkeringen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Eventueel gecorrigeerd voor </a:t>
            </a:r>
            <a:r>
              <a:rPr lang="nl-NL" dirty="0">
                <a:latin typeface="Muller Regular" pitchFamily="2" charset="77"/>
                <a:hlinkClick r:id="" action="ppaction://noaction"/>
              </a:rPr>
              <a:t>urencriterium</a:t>
            </a: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			Eventueel gecorrigeerd voor Excessieve pieken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latin typeface="Muller Regular" pitchFamily="2" charset="77"/>
              </a:rPr>
              <a:t>Auto v/d zaak</a:t>
            </a:r>
            <a:r>
              <a:rPr lang="nl-NL" dirty="0">
                <a:latin typeface="Muller Regular" pitchFamily="2" charset="77"/>
              </a:rPr>
              <a:t>	</a:t>
            </a:r>
            <a:r>
              <a:rPr lang="nl-NL" sz="18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Waarde privégebruik auto /- Eigen bijdrage auto 	</a:t>
            </a:r>
            <a:endParaRPr lang="nl-NL" dirty="0">
              <a:solidFill>
                <a:schemeClr val="dk1"/>
              </a:solidFill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solidFill>
                  <a:schemeClr val="dk1"/>
                </a:solidFill>
                <a:latin typeface="Muller Regular" pitchFamily="2" charset="77"/>
              </a:rPr>
              <a:t>Eigen bijdrage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</a:rPr>
              <a:t>	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  <a:hlinkClick r:id="" action="ppaction://noaction"/>
              </a:rPr>
              <a:t>Jaarlijkse eigen bijdrage pensioen/verzekeringen</a:t>
            </a: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A8CFBD1-A07D-50FF-7680-E394EA06862F}"/>
              </a:ext>
            </a:extLst>
          </p:cNvPr>
          <p:cNvGrpSpPr/>
          <p:nvPr/>
        </p:nvGrpSpPr>
        <p:grpSpPr>
          <a:xfrm>
            <a:off x="581091" y="1002290"/>
            <a:ext cx="2471452" cy="460800"/>
            <a:chOff x="4110" y="118085"/>
            <a:chExt cx="2471452" cy="4608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4872CC7-ED53-E53F-292D-4CBB67760A3D}"/>
                </a:ext>
              </a:extLst>
            </p:cNvPr>
            <p:cNvSpPr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3D65CB6-B565-48B7-6AFC-0337338BC730}"/>
                </a:ext>
              </a:extLst>
            </p:cNvPr>
            <p:cNvSpPr txBox="1"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dirty="0">
                  <a:latin typeface="Muller Regular" pitchFamily="2" charset="77"/>
                </a:rPr>
                <a:t>C</a:t>
              </a:r>
              <a:r>
                <a:rPr lang="nl-NL" sz="2000" kern="1200" dirty="0">
                  <a:latin typeface="Muller Regular" pitchFamily="2" charset="77"/>
                </a:rPr>
                <a:t>-berekening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117B14B-DE66-E30A-1778-0870BAFE4B41}"/>
              </a:ext>
            </a:extLst>
          </p:cNvPr>
          <p:cNvGrpSpPr/>
          <p:nvPr/>
        </p:nvGrpSpPr>
        <p:grpSpPr>
          <a:xfrm>
            <a:off x="581091" y="1463090"/>
            <a:ext cx="2471452" cy="4529250"/>
            <a:chOff x="4110" y="578885"/>
            <a:chExt cx="2471452" cy="452925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3838A9A-9482-698A-6885-356AF47612AF}"/>
                </a:ext>
              </a:extLst>
            </p:cNvPr>
            <p:cNvSpPr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CC7F8E8-A0C8-BF8F-8531-2ED5F4DE0621}"/>
                </a:ext>
              </a:extLst>
            </p:cNvPr>
            <p:cNvSpPr txBox="1"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285750" lvl="1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Systeemlettertype regulier"/>
                <a:buChar char="X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Geen </a:t>
              </a:r>
              <a:r>
                <a:rPr lang="nl-NL" sz="1600" dirty="0">
                  <a:solidFill>
                    <a:srgbClr val="211452"/>
                  </a:solidFill>
                  <a:latin typeface="Muller Regular" pitchFamily="2" charset="77"/>
                </a:rPr>
                <a:t>vast contract</a:t>
              </a: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dirty="0">
                <a:solidFill>
                  <a:srgbClr val="211452"/>
                </a:solidFill>
                <a:latin typeface="Muller Regular" pitchFamily="2" charset="77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gebaseerd op het SV Loon van de laatste </a:t>
              </a:r>
              <a:r>
                <a:rPr lang="nl-NL" sz="1600" b="1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36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maanden, maximum laatste </a:t>
              </a:r>
              <a:r>
                <a:rPr lang="nl-NL" sz="1600" b="1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12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maanden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pic>
        <p:nvPicPr>
          <p:cNvPr id="18" name="Graphic 17" descr="Naar rechts wijzende wijsvinger met handrug silhouet">
            <a:extLst>
              <a:ext uri="{FF2B5EF4-FFF2-40B4-BE49-F238E27FC236}">
                <a16:creationId xmlns:a16="http://schemas.microsoft.com/office/drawing/2014/main" id="{966CDBE6-FD3F-DF54-EB19-FD177E865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591801" y="3900141"/>
            <a:ext cx="565592" cy="565592"/>
          </a:xfrm>
          <a:prstGeom prst="rect">
            <a:avLst/>
          </a:prstGeom>
        </p:spPr>
      </p:pic>
      <p:sp>
        <p:nvSpPr>
          <p:cNvPr id="19" name="Rechthoek 18" descr="Vinkje">
            <a:extLst>
              <a:ext uri="{FF2B5EF4-FFF2-40B4-BE49-F238E27FC236}">
                <a16:creationId xmlns:a16="http://schemas.microsoft.com/office/drawing/2014/main" id="{76594CE5-A58A-0A19-142F-3514CC8582E5}"/>
              </a:ext>
            </a:extLst>
          </p:cNvPr>
          <p:cNvSpPr/>
          <p:nvPr/>
        </p:nvSpPr>
        <p:spPr>
          <a:xfrm>
            <a:off x="1544503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0" name="Graphic 19" descr="Vergrootglas silhouet">
            <a:extLst>
              <a:ext uri="{FF2B5EF4-FFF2-40B4-BE49-F238E27FC236}">
                <a16:creationId xmlns:a16="http://schemas.microsoft.com/office/drawing/2014/main" id="{381D7E2F-3E4B-6005-7BB9-5A3CE9744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503" y="1569184"/>
            <a:ext cx="600744" cy="600744"/>
          </a:xfrm>
          <a:prstGeom prst="rect">
            <a:avLst/>
          </a:prstGeom>
        </p:spPr>
      </p:pic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9AD23467-9599-28FA-FD52-8204EB778DE8}"/>
              </a:ext>
            </a:extLst>
          </p:cNvPr>
          <p:cNvSpPr/>
          <p:nvPr/>
        </p:nvSpPr>
        <p:spPr>
          <a:xfrm>
            <a:off x="1497205" y="1534151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74825C1-B170-CAC1-803C-C9299A368E88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8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8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25" name="Titel 6">
            <a:extLst>
              <a:ext uri="{FF2B5EF4-FFF2-40B4-BE49-F238E27FC236}">
                <a16:creationId xmlns:a16="http://schemas.microsoft.com/office/drawing/2014/main" id="{1F61BBD3-F113-8AE1-1E30-25DC2834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2896529" y="725195"/>
            <a:ext cx="9094524" cy="5940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Doelgroep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Personen met vast contract vanaf 4 maanden, met beperkte arbeidshistorie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Formule berekening </a:t>
            </a:r>
            <a:r>
              <a:rPr lang="nl-NL" b="1" dirty="0" err="1">
                <a:latin typeface="Muller Regular" pitchFamily="2" charset="77"/>
              </a:rPr>
              <a:t>toetsinkomen</a:t>
            </a: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Inkomen -/- auto v/d zaak + eigen bijdrage pensioen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b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Inkomen</a:t>
            </a:r>
            <a:r>
              <a:rPr lang="nl-NL" dirty="0">
                <a:latin typeface="Muller Regular" pitchFamily="2" charset="77"/>
              </a:rPr>
              <a:t>		Laagste SV Loon afgelopen 4 maanden * 12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			Niet gecorrigeerd voor </a:t>
            </a:r>
            <a:r>
              <a:rPr lang="nl-NL" dirty="0">
                <a:latin typeface="Muller Regular" pitchFamily="2" charset="77"/>
                <a:hlinkClick r:id="" action="ppaction://noaction"/>
              </a:rPr>
              <a:t>urencriterium</a:t>
            </a: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			Niet gecorrigeerd voor Excessieve pieken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latin typeface="Muller Regular" pitchFamily="2" charset="77"/>
              </a:rPr>
              <a:t>Auto v/d zaak</a:t>
            </a:r>
            <a:r>
              <a:rPr lang="nl-NL" dirty="0">
                <a:latin typeface="Muller Regular" pitchFamily="2" charset="77"/>
              </a:rPr>
              <a:t>	</a:t>
            </a:r>
            <a:r>
              <a:rPr lang="nl-NL" sz="1800" kern="1200" dirty="0">
                <a:solidFill>
                  <a:schemeClr val="dk1"/>
                </a:solidFill>
                <a:latin typeface="Muller Regular" pitchFamily="2" charset="77"/>
                <a:ea typeface="+mn-ea"/>
                <a:cs typeface="+mn-cs"/>
              </a:rPr>
              <a:t>Waarde privégebruik auto /- Eigen bijdrage auto 				afgelopen 12 maanden</a:t>
            </a:r>
          </a:p>
          <a:p>
            <a:pPr marL="457200">
              <a:lnSpc>
                <a:spcPct val="107000"/>
              </a:lnSpc>
            </a:pPr>
            <a:endParaRPr lang="nl-NL" dirty="0">
              <a:solidFill>
                <a:schemeClr val="dk1"/>
              </a:solidFill>
              <a:latin typeface="Muller Regular" pitchFamily="2" charset="77"/>
            </a:endParaRPr>
          </a:p>
          <a:p>
            <a:pPr marL="457200">
              <a:lnSpc>
                <a:spcPct val="107000"/>
              </a:lnSpc>
            </a:pPr>
            <a:r>
              <a:rPr lang="nl-NL" i="1" dirty="0">
                <a:solidFill>
                  <a:schemeClr val="dk1"/>
                </a:solidFill>
                <a:latin typeface="Muller Regular" pitchFamily="2" charset="77"/>
              </a:rPr>
              <a:t>Eigen bijdrage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</a:rPr>
              <a:t>	</a:t>
            </a:r>
            <a:r>
              <a:rPr lang="nl-NL" dirty="0">
                <a:solidFill>
                  <a:schemeClr val="dk1"/>
                </a:solidFill>
                <a:latin typeface="Muller Regular" pitchFamily="2" charset="77"/>
                <a:hlinkClick r:id="" action="ppaction://noaction"/>
              </a:rPr>
              <a:t>Jaarlijkse eigen bijdrage pensioen/verzekeringen</a:t>
            </a: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A8CFBD1-A07D-50FF-7680-E394EA06862F}"/>
              </a:ext>
            </a:extLst>
          </p:cNvPr>
          <p:cNvGrpSpPr/>
          <p:nvPr/>
        </p:nvGrpSpPr>
        <p:grpSpPr>
          <a:xfrm>
            <a:off x="581091" y="1002290"/>
            <a:ext cx="2471452" cy="460800"/>
            <a:chOff x="4110" y="118085"/>
            <a:chExt cx="2471452" cy="4608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4872CC7-ED53-E53F-292D-4CBB67760A3D}"/>
                </a:ext>
              </a:extLst>
            </p:cNvPr>
            <p:cNvSpPr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3D65CB6-B565-48B7-6AFC-0337338BC730}"/>
                </a:ext>
              </a:extLst>
            </p:cNvPr>
            <p:cNvSpPr txBox="1"/>
            <p:nvPr/>
          </p:nvSpPr>
          <p:spPr>
            <a:xfrm>
              <a:off x="4110" y="118085"/>
              <a:ext cx="2471452" cy="4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Muller Regular" pitchFamily="2" charset="77"/>
                </a:rPr>
                <a:t>D-berekening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1117B14B-DE66-E30A-1778-0870BAFE4B41}"/>
              </a:ext>
            </a:extLst>
          </p:cNvPr>
          <p:cNvGrpSpPr/>
          <p:nvPr/>
        </p:nvGrpSpPr>
        <p:grpSpPr>
          <a:xfrm>
            <a:off x="581091" y="1463090"/>
            <a:ext cx="2471452" cy="4529250"/>
            <a:chOff x="4110" y="578885"/>
            <a:chExt cx="2471452" cy="452925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3838A9A-9482-698A-6885-356AF47612AF}"/>
                </a:ext>
              </a:extLst>
            </p:cNvPr>
            <p:cNvSpPr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CC7F8E8-A0C8-BF8F-8531-2ED5F4DE0621}"/>
                </a:ext>
              </a:extLst>
            </p:cNvPr>
            <p:cNvSpPr txBox="1"/>
            <p:nvPr/>
          </p:nvSpPr>
          <p:spPr>
            <a:xfrm>
              <a:off x="4110" y="578885"/>
              <a:ext cx="2471452" cy="452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None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Vast contract</a:t>
              </a:r>
              <a:endParaRPr lang="nl-NL" sz="1600" kern="1200" dirty="0"/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Minimaal 4 tot 24 maanden arbeidshistorie</a:t>
              </a:r>
              <a:endParaRPr lang="nl-NL" sz="1600" kern="1200" dirty="0"/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  <a:p>
              <a:pPr marL="342900" lvl="2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gebaseerd op het </a:t>
              </a:r>
              <a:r>
                <a:rPr lang="nl-NL" sz="1600" u="sng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laagste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SV Loon van de afgelopen 4 maanden *12 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pic>
        <p:nvPicPr>
          <p:cNvPr id="18" name="Graphic 17" descr="Naar rechts wijzende wijsvinger met handrug silhouet">
            <a:extLst>
              <a:ext uri="{FF2B5EF4-FFF2-40B4-BE49-F238E27FC236}">
                <a16:creationId xmlns:a16="http://schemas.microsoft.com/office/drawing/2014/main" id="{966CDBE6-FD3F-DF54-EB19-FD177E865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97205" y="3674148"/>
            <a:ext cx="565592" cy="565592"/>
          </a:xfrm>
          <a:prstGeom prst="rect">
            <a:avLst/>
          </a:prstGeom>
        </p:spPr>
      </p:pic>
      <p:sp>
        <p:nvSpPr>
          <p:cNvPr id="19" name="Rechthoek 18" descr="Vinkje">
            <a:extLst>
              <a:ext uri="{FF2B5EF4-FFF2-40B4-BE49-F238E27FC236}">
                <a16:creationId xmlns:a16="http://schemas.microsoft.com/office/drawing/2014/main" id="{76594CE5-A58A-0A19-142F-3514CC8582E5}"/>
              </a:ext>
            </a:extLst>
          </p:cNvPr>
          <p:cNvSpPr/>
          <p:nvPr/>
        </p:nvSpPr>
        <p:spPr>
          <a:xfrm>
            <a:off x="1544503" y="3837864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0" name="Graphic 19" descr="Vergrootglas silhouet">
            <a:extLst>
              <a:ext uri="{FF2B5EF4-FFF2-40B4-BE49-F238E27FC236}">
                <a16:creationId xmlns:a16="http://schemas.microsoft.com/office/drawing/2014/main" id="{381D7E2F-3E4B-6005-7BB9-5A3CE9744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503" y="1569184"/>
            <a:ext cx="600744" cy="600744"/>
          </a:xfrm>
          <a:prstGeom prst="rect">
            <a:avLst/>
          </a:prstGeom>
        </p:spPr>
      </p:pic>
      <p:sp>
        <p:nvSpPr>
          <p:cNvPr id="21" name="Rechthoek 20" descr="Vinkje">
            <a:extLst>
              <a:ext uri="{FF2B5EF4-FFF2-40B4-BE49-F238E27FC236}">
                <a16:creationId xmlns:a16="http://schemas.microsoft.com/office/drawing/2014/main" id="{9AD23467-9599-28FA-FD52-8204EB778DE8}"/>
              </a:ext>
            </a:extLst>
          </p:cNvPr>
          <p:cNvSpPr/>
          <p:nvPr/>
        </p:nvSpPr>
        <p:spPr>
          <a:xfrm>
            <a:off x="1497205" y="1534151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8CC84880-E878-8B2C-ACED-D9E71A606358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8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8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25" name="Titel 6">
            <a:extLst>
              <a:ext uri="{FF2B5EF4-FFF2-40B4-BE49-F238E27FC236}">
                <a16:creationId xmlns:a16="http://schemas.microsoft.com/office/drawing/2014/main" id="{794918A8-AFE8-6AFD-7C6A-553491D2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3. Voor welk klanttype is IBL geschikt?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2B3B28B-FF64-4844-B862-1E35E8C6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Agenda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D735BA1-B780-FE4B-9616-D89928506B0C}"/>
              </a:ext>
            </a:extLst>
          </p:cNvPr>
          <p:cNvSpPr/>
          <p:nvPr/>
        </p:nvSpPr>
        <p:spPr>
          <a:xfrm>
            <a:off x="1" y="867196"/>
            <a:ext cx="6096000" cy="5940344"/>
          </a:xfrm>
          <a:prstGeom prst="rect">
            <a:avLst/>
          </a:prstGeom>
        </p:spPr>
        <p:txBody>
          <a:bodyPr/>
          <a:lstStyle/>
          <a:p>
            <a:pPr marL="800100" lvl="0" indent="-342900">
              <a:lnSpc>
                <a:spcPct val="107000"/>
              </a:lnSpc>
              <a:buFont typeface="+mj-lt"/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Historie &amp; missie IBL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UWV &amp; het UWV Verzekeringsbericht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Voor welk klanttype is IBL geschikt?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Aandachtspunten bij het gebruik van IBL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800100" lvl="0" indent="-342900">
              <a:lnSpc>
                <a:spcPct val="107000"/>
              </a:lnSpc>
              <a:buFont typeface="+mj-lt"/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lvl="0" indent="-342900">
              <a:lnSpc>
                <a:spcPct val="107000"/>
              </a:lnSpc>
              <a:buFont typeface="+mj-lt"/>
              <a:buAutoNum type="arabicPeriod"/>
            </a:pPr>
            <a:endParaRPr lang="en-US" dirty="0">
              <a:latin typeface="Muller Regular" pitchFamily="2" charset="77"/>
            </a:endParaRPr>
          </a:p>
        </p:txBody>
      </p:sp>
      <p:pic>
        <p:nvPicPr>
          <p:cNvPr id="9" name="Graphic 8" descr="Satelliet silhouet">
            <a:extLst>
              <a:ext uri="{FF2B5EF4-FFF2-40B4-BE49-F238E27FC236}">
                <a16:creationId xmlns:a16="http://schemas.microsoft.com/office/drawing/2014/main" id="{84ED6004-0CFB-EB8A-6E21-E0A5EA9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126" y="984245"/>
            <a:ext cx="914400" cy="914400"/>
          </a:xfrm>
          <a:prstGeom prst="rect">
            <a:avLst/>
          </a:prstGeom>
        </p:spPr>
      </p:pic>
      <p:pic>
        <p:nvPicPr>
          <p:cNvPr id="16" name="Graphic 15" descr="BTW silhouet">
            <a:extLst>
              <a:ext uri="{FF2B5EF4-FFF2-40B4-BE49-F238E27FC236}">
                <a16:creationId xmlns:a16="http://schemas.microsoft.com/office/drawing/2014/main" id="{5681EB7B-2A9A-0509-3AC9-F7E760CE2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126" y="2065548"/>
            <a:ext cx="914400" cy="914400"/>
          </a:xfrm>
          <a:prstGeom prst="rect">
            <a:avLst/>
          </a:prstGeom>
        </p:spPr>
      </p:pic>
      <p:pic>
        <p:nvPicPr>
          <p:cNvPr id="21" name="Graphic 20" descr="Doelgroep silhouet">
            <a:extLst>
              <a:ext uri="{FF2B5EF4-FFF2-40B4-BE49-F238E27FC236}">
                <a16:creationId xmlns:a16="http://schemas.microsoft.com/office/drawing/2014/main" id="{DF4A7AD6-1F4B-1860-2318-30814CA99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1258" y="3274723"/>
            <a:ext cx="914400" cy="914400"/>
          </a:xfrm>
          <a:prstGeom prst="rect">
            <a:avLst/>
          </a:prstGeom>
        </p:spPr>
      </p:pic>
      <p:pic>
        <p:nvPicPr>
          <p:cNvPr id="23" name="Graphic 22" descr="Megafoon 1 silhouet">
            <a:extLst>
              <a:ext uri="{FF2B5EF4-FFF2-40B4-BE49-F238E27FC236}">
                <a16:creationId xmlns:a16="http://schemas.microsoft.com/office/drawing/2014/main" id="{49D1D80E-1C1F-1F23-3C7F-F64AED2DB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126" y="4368568"/>
            <a:ext cx="914400" cy="914400"/>
          </a:xfrm>
          <a:prstGeom prst="rect">
            <a:avLst/>
          </a:prstGeom>
        </p:spPr>
      </p:pic>
      <p:pic>
        <p:nvPicPr>
          <p:cNvPr id="27" name="Graphic 26" descr="Hersenen in hoofd silhouet">
            <a:extLst>
              <a:ext uri="{FF2B5EF4-FFF2-40B4-BE49-F238E27FC236}">
                <a16:creationId xmlns:a16="http://schemas.microsoft.com/office/drawing/2014/main" id="{FF061C6E-1458-780B-F509-6EAEC0824D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4926" y="2065548"/>
            <a:ext cx="914400" cy="914400"/>
          </a:xfrm>
          <a:prstGeom prst="rect">
            <a:avLst/>
          </a:prstGeom>
        </p:spPr>
      </p:pic>
      <p:pic>
        <p:nvPicPr>
          <p:cNvPr id="29" name="Graphic 28" descr="Klantbeoordeling silhouet">
            <a:extLst>
              <a:ext uri="{FF2B5EF4-FFF2-40B4-BE49-F238E27FC236}">
                <a16:creationId xmlns:a16="http://schemas.microsoft.com/office/drawing/2014/main" id="{77449FCE-8324-2722-D3D5-69A92680DB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14341" y="3349014"/>
            <a:ext cx="914400" cy="914400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774FF380-A874-D4C7-BE36-24AEA1CD7CF6}"/>
              </a:ext>
            </a:extLst>
          </p:cNvPr>
          <p:cNvSpPr/>
          <p:nvPr/>
        </p:nvSpPr>
        <p:spPr>
          <a:xfrm>
            <a:off x="5827560" y="546162"/>
            <a:ext cx="6096000" cy="5940344"/>
          </a:xfrm>
          <a:prstGeom prst="rect">
            <a:avLst/>
          </a:prstGeom>
        </p:spPr>
        <p:txBody>
          <a:bodyPr/>
          <a:lstStyle/>
          <a:p>
            <a:pPr marL="800100" lvl="0" indent="-342900">
              <a:lnSpc>
                <a:spcPct val="107000"/>
              </a:lnSpc>
              <a:buFont typeface="+mj-lt"/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Vaste &amp; bestendige inkomsten  - verdieping rekenmethode IBL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Zelfstandig rekenen met voorbeeldcases</a:t>
            </a: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dirty="0">
                <a:latin typeface="Muller Regular" pitchFamily="2" charset="77"/>
              </a:rPr>
              <a:t>Gezamenlijke behandeling, vragen &amp; afsluiting</a:t>
            </a:r>
          </a:p>
          <a:p>
            <a:pPr marL="1257300" lvl="1" indent="-342900">
              <a:lnSpc>
                <a:spcPct val="107000"/>
              </a:lnSpc>
              <a:buFont typeface="+mj-lt"/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lvl="0" indent="-342900">
              <a:lnSpc>
                <a:spcPct val="107000"/>
              </a:lnSpc>
              <a:buFont typeface="+mj-lt"/>
              <a:buAutoNum type="arabicPeriod"/>
            </a:pPr>
            <a:endParaRPr lang="en-US" dirty="0">
              <a:latin typeface="Muller Regular" pitchFamily="2" charset="77"/>
            </a:endParaRPr>
          </a:p>
        </p:txBody>
      </p:sp>
      <p:pic>
        <p:nvPicPr>
          <p:cNvPr id="32" name="Graphic 31" descr="Schild met vinkje silhouet">
            <a:extLst>
              <a:ext uri="{FF2B5EF4-FFF2-40B4-BE49-F238E27FC236}">
                <a16:creationId xmlns:a16="http://schemas.microsoft.com/office/drawing/2014/main" id="{D5236EFB-D2C3-6E67-CE8B-3BA4AF2FE8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87632" y="10255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5626-09C3-2D15-7FF1-993C4CAD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4EF5B68-93B1-8C72-4C7E-29CC35A45B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F8622F3-6E37-316B-7881-0CCD4BFCF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F645F7-212C-AC72-F61A-1448871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C9F64466-346C-9C44-1716-05DF1B4FD88A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E2003E-DED7-004C-CEB4-E902253D8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EBB907-04B3-C88E-C4D4-0EE937A18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09CABA5-BF40-9C39-F013-E1B4FE72B3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E9FBA7-ED22-3049-6823-01D9BD75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64D3995-4D46-9FCA-11FC-4DBEC9A40D92}"/>
              </a:ext>
            </a:extLst>
          </p:cNvPr>
          <p:cNvSpPr txBox="1"/>
          <p:nvPr/>
        </p:nvSpPr>
        <p:spPr>
          <a:xfrm>
            <a:off x="0" y="697223"/>
            <a:ext cx="11524823" cy="623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Muller Regular" pitchFamily="2" charset="77"/>
              </a:rPr>
              <a:t>Niet in het UWV Verzekeringsbericht maar wel in de Werkgeversverklaring 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Indicatie DGA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Indicatie beëindigen dienstverband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Intentieverklaring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Inzage in inkomenscomponenten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Loonbeslag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Lening werkgever</a:t>
            </a: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914400" lvl="1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914400" lvl="1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12001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914400" lvl="1">
              <a:lnSpc>
                <a:spcPct val="107000"/>
              </a:lnSpc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i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i="1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2A83415B-8B67-0272-6104-87BC2890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4. Aandachtspunten gebruik IBL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-667627" y="687384"/>
            <a:ext cx="11524823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DE9D02FE-EBA7-5D95-8A75-584416D88C62}"/>
              </a:ext>
            </a:extLst>
          </p:cNvPr>
          <p:cNvGrpSpPr/>
          <p:nvPr/>
        </p:nvGrpSpPr>
        <p:grpSpPr>
          <a:xfrm>
            <a:off x="1517778" y="972994"/>
            <a:ext cx="2898806" cy="806210"/>
            <a:chOff x="3416" y="3716"/>
            <a:chExt cx="3330855" cy="1008000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4A67997-B110-2B9B-8863-530665BE878B}"/>
                </a:ext>
              </a:extLst>
            </p:cNvPr>
            <p:cNvSpPr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182D559D-2E50-20AF-EDD5-D5AC7E5721E4}"/>
                </a:ext>
              </a:extLst>
            </p:cNvPr>
            <p:cNvSpPr txBox="1"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Muller Regular" pitchFamily="2" charset="77"/>
                </a:rPr>
                <a:t>Oriëntatie</a:t>
              </a:r>
            </a:p>
          </p:txBody>
        </p: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30D2020B-646D-767B-31DE-08867983B406}"/>
              </a:ext>
            </a:extLst>
          </p:cNvPr>
          <p:cNvGrpSpPr/>
          <p:nvPr/>
        </p:nvGrpSpPr>
        <p:grpSpPr>
          <a:xfrm>
            <a:off x="1517777" y="1210586"/>
            <a:ext cx="2898806" cy="1944652"/>
            <a:chOff x="-6504949" y="252200"/>
            <a:chExt cx="3340732" cy="6149985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8F6E287E-56A5-8B9D-9E1F-FAB40F3FDFEB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D30396A3-E05A-53EA-93C7-321E3B42F452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Direct opvragen UWV Verzekeringsbericht voor eerste gesprek is essentieel!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A54A75CB-F74C-89DA-BC3F-BE1906A79174}"/>
              </a:ext>
            </a:extLst>
          </p:cNvPr>
          <p:cNvGrpSpPr/>
          <p:nvPr/>
        </p:nvGrpSpPr>
        <p:grpSpPr>
          <a:xfrm>
            <a:off x="4584516" y="972994"/>
            <a:ext cx="2898806" cy="806210"/>
            <a:chOff x="3416" y="3716"/>
            <a:chExt cx="3330855" cy="1008000"/>
          </a:xfrm>
        </p:grpSpPr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2D4E7CC3-73DD-411B-56B6-4BF7C15907D3}"/>
                </a:ext>
              </a:extLst>
            </p:cNvPr>
            <p:cNvSpPr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BC3B7386-F299-D354-0AA4-DF73849ADF99}"/>
                </a:ext>
              </a:extLst>
            </p:cNvPr>
            <p:cNvSpPr txBox="1"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Muller Regular" pitchFamily="2" charset="77"/>
                </a:rPr>
                <a:t>Advies 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D852A8A9-0D01-7E14-D5C3-5710C69D2CDA}"/>
              </a:ext>
            </a:extLst>
          </p:cNvPr>
          <p:cNvGrpSpPr/>
          <p:nvPr/>
        </p:nvGrpSpPr>
        <p:grpSpPr>
          <a:xfrm>
            <a:off x="7625542" y="972994"/>
            <a:ext cx="2898806" cy="806210"/>
            <a:chOff x="3416" y="3716"/>
            <a:chExt cx="3330855" cy="1008000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73F8FFC0-A852-8414-F39D-030C13C6E647}"/>
                </a:ext>
              </a:extLst>
            </p:cNvPr>
            <p:cNvSpPr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B1A72798-5601-3CDC-77B8-4F3BA5A14DEA}"/>
                </a:ext>
              </a:extLst>
            </p:cNvPr>
            <p:cNvSpPr txBox="1"/>
            <p:nvPr/>
          </p:nvSpPr>
          <p:spPr>
            <a:xfrm>
              <a:off x="3416" y="3716"/>
              <a:ext cx="3330855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000" kern="1200" dirty="0">
                  <a:latin typeface="Muller Regular" pitchFamily="2" charset="77"/>
                </a:rPr>
                <a:t>Bemiddeling</a:t>
              </a:r>
            </a:p>
          </p:txBody>
        </p: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BB860026-EC6D-45B0-604B-7FC0499F9116}"/>
              </a:ext>
            </a:extLst>
          </p:cNvPr>
          <p:cNvGrpSpPr/>
          <p:nvPr/>
        </p:nvGrpSpPr>
        <p:grpSpPr>
          <a:xfrm>
            <a:off x="1509207" y="2603886"/>
            <a:ext cx="2898806" cy="1944652"/>
            <a:chOff x="-6504949" y="252200"/>
            <a:chExt cx="3340732" cy="6149985"/>
          </a:xfrm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A75969C-34D1-5219-475D-A89502820209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7470D951-F984-9627-3761-F524157502DB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dirty="0">
                  <a:solidFill>
                    <a:srgbClr val="211452"/>
                  </a:solidFill>
                  <a:latin typeface="Muller Regular" pitchFamily="2" charset="77"/>
                </a:rPr>
                <a:t>Bij voorkeur met behulp van CDL</a:t>
              </a:r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Of via download </a:t>
              </a: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UWV.nl</a:t>
              </a: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42224923-AEE0-E405-0D03-980745CB1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2" y="1951381"/>
            <a:ext cx="711437" cy="1071425"/>
          </a:xfrm>
          <a:prstGeom prst="rect">
            <a:avLst/>
          </a:prstGeom>
        </p:spPr>
      </p:pic>
      <p:grpSp>
        <p:nvGrpSpPr>
          <p:cNvPr id="57" name="Groep 56">
            <a:extLst>
              <a:ext uri="{FF2B5EF4-FFF2-40B4-BE49-F238E27FC236}">
                <a16:creationId xmlns:a16="http://schemas.microsoft.com/office/drawing/2014/main" id="{D4CFBFCD-2EBB-7665-410D-CFD522697904}"/>
              </a:ext>
            </a:extLst>
          </p:cNvPr>
          <p:cNvGrpSpPr/>
          <p:nvPr/>
        </p:nvGrpSpPr>
        <p:grpSpPr>
          <a:xfrm>
            <a:off x="4575945" y="1210586"/>
            <a:ext cx="2898806" cy="1944652"/>
            <a:chOff x="-6504949" y="252200"/>
            <a:chExt cx="3340732" cy="6149985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5341535-3E24-20AE-DBE6-5C491A1C2160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F2C507F5-AFE9-9567-0EDB-674AD19AA399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Vaststellen, is IBL </a:t>
              </a: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 bruikbaar?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E6DC4EC-F0F4-9D60-D6FA-5F8B4802F4AC}"/>
              </a:ext>
            </a:extLst>
          </p:cNvPr>
          <p:cNvGrpSpPr/>
          <p:nvPr/>
        </p:nvGrpSpPr>
        <p:grpSpPr>
          <a:xfrm>
            <a:off x="4567375" y="2603886"/>
            <a:ext cx="2898806" cy="1944652"/>
            <a:chOff x="-6504949" y="252200"/>
            <a:chExt cx="3340732" cy="6149985"/>
          </a:xfrm>
        </p:grpSpPr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111C1286-911B-C2D2-6282-5E0D4265D0FB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04B142F8-F62E-FB4F-2253-6C4E4EDB3528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dirty="0">
                  <a:solidFill>
                    <a:srgbClr val="211452"/>
                  </a:solidFill>
                  <a:latin typeface="Muller Regular" pitchFamily="2" charset="77"/>
                </a:rPr>
                <a:t>Met behulp van ondersteuning adviespakketten of interne systemen</a:t>
              </a:r>
              <a:endParaRPr lang="en-US" sz="1600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B53E2996-7ACB-C0DA-B025-B22A7A49D05E}"/>
              </a:ext>
            </a:extLst>
          </p:cNvPr>
          <p:cNvGrpSpPr/>
          <p:nvPr/>
        </p:nvGrpSpPr>
        <p:grpSpPr>
          <a:xfrm>
            <a:off x="7617336" y="1210586"/>
            <a:ext cx="2898806" cy="1944652"/>
            <a:chOff x="-6504949" y="252200"/>
            <a:chExt cx="3340732" cy="6149985"/>
          </a:xfrm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B6F58F72-DBBE-E8F7-2B25-EBDF49C6B46E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F247391A-A038-8690-F4A8-0EA1A499A36A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Levert IBL een bruikbaar </a:t>
              </a:r>
              <a:r>
                <a:rPr lang="nl-NL" sz="1600" kern="1200" dirty="0" err="1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toetsinkomen</a:t>
              </a:r>
              <a:r>
                <a:rPr lang="nl-NL" sz="1600" kern="1200" dirty="0">
                  <a:solidFill>
                    <a:srgbClr val="211452"/>
                  </a:solidFill>
                  <a:latin typeface="Muller Regular" pitchFamily="2" charset="77"/>
                  <a:ea typeface="+mn-ea"/>
                  <a:cs typeface="+mn-cs"/>
                </a:rPr>
                <a:t>, dan altijd gebruiken voor snelheid in bemiddelingsproces</a:t>
              </a:r>
              <a:endParaRPr lang="en-US" sz="1600" i="1" kern="1200" dirty="0">
                <a:solidFill>
                  <a:srgbClr val="211452"/>
                </a:solidFill>
                <a:latin typeface="Muller Regular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837F20E6-BA2C-C651-DC91-58EA77E3A363}"/>
              </a:ext>
            </a:extLst>
          </p:cNvPr>
          <p:cNvGrpSpPr/>
          <p:nvPr/>
        </p:nvGrpSpPr>
        <p:grpSpPr>
          <a:xfrm>
            <a:off x="7608766" y="2603886"/>
            <a:ext cx="2898806" cy="1944652"/>
            <a:chOff x="-6504949" y="252200"/>
            <a:chExt cx="3340732" cy="6149985"/>
          </a:xfrm>
        </p:grpSpPr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186D1F26-A74A-7B59-8B7A-F80DCBFA00E1}"/>
                </a:ext>
              </a:extLst>
            </p:cNvPr>
            <p:cNvSpPr/>
            <p:nvPr/>
          </p:nvSpPr>
          <p:spPr>
            <a:xfrm>
              <a:off x="-6495072" y="2191398"/>
              <a:ext cx="3330855" cy="421078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39E9239C-F724-2D0D-7559-F7806253D0E7}"/>
                </a:ext>
              </a:extLst>
            </p:cNvPr>
            <p:cNvSpPr txBox="1"/>
            <p:nvPr/>
          </p:nvSpPr>
          <p:spPr>
            <a:xfrm>
              <a:off x="-6504949" y="252200"/>
              <a:ext cx="3330855" cy="4210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  <a:p>
              <a:pPr marL="17145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nl-NL" sz="1600" kern="1200" dirty="0"/>
            </a:p>
          </p:txBody>
        </p:sp>
      </p:grpSp>
      <p:sp>
        <p:nvSpPr>
          <p:cNvPr id="70" name="TextBox 2">
            <a:extLst>
              <a:ext uri="{FF2B5EF4-FFF2-40B4-BE49-F238E27FC236}">
                <a16:creationId xmlns:a16="http://schemas.microsoft.com/office/drawing/2014/main" id="{2F5BD8E1-F115-8593-91A7-4337B38F15CB}"/>
              </a:ext>
            </a:extLst>
          </p:cNvPr>
          <p:cNvSpPr txBox="1"/>
          <p:nvPr/>
        </p:nvSpPr>
        <p:spPr>
          <a:xfrm>
            <a:off x="111122" y="6003637"/>
            <a:ext cx="2641315" cy="90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5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5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8FBE542D-EE9E-3536-3B6C-94B85FB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4. Aandachtspunten gebruik IBL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E0C2C09-B42F-3EF1-566E-6A31D66E3D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42E04E-0661-F4B2-989D-AE2237F9F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AB62B3-7749-F6D0-1AF6-3F5A64DB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22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C702128-EFDF-6D84-44AE-2503EE25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4. Aandachtspunten gebruik IBL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AE9F6C45-A7FD-7171-3FF6-DF0245DF8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00223D1-2538-BD3E-360A-6F45EB43C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1F73B16-0DE8-EC7B-8ABB-D9B3D89F048A}"/>
              </a:ext>
            </a:extLst>
          </p:cNvPr>
          <p:cNvSpPr/>
          <p:nvPr/>
        </p:nvSpPr>
        <p:spPr>
          <a:xfrm>
            <a:off x="763571" y="1480008"/>
            <a:ext cx="4298623" cy="763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Doorlooptijd aanvraag </a:t>
            </a:r>
            <a:r>
              <a:rPr lang="nl-NL" u="sng" dirty="0"/>
              <a:t>met</a:t>
            </a:r>
            <a:r>
              <a:rPr lang="nl-NL" dirty="0"/>
              <a:t> IBL 2024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BE47442-CA98-0435-35D6-431CD5A9DCC8}"/>
              </a:ext>
            </a:extLst>
          </p:cNvPr>
          <p:cNvSpPr/>
          <p:nvPr/>
        </p:nvSpPr>
        <p:spPr>
          <a:xfrm>
            <a:off x="5381265" y="1480008"/>
            <a:ext cx="4582867" cy="763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Doorlooptijd aanvraag </a:t>
            </a:r>
            <a:r>
              <a:rPr lang="nl-NL" u="sng" dirty="0"/>
              <a:t>zonder</a:t>
            </a:r>
            <a:r>
              <a:rPr lang="nl-NL" dirty="0"/>
              <a:t> IBL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0CC51C-952B-8B43-DD38-D7328A640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71" y="2497175"/>
            <a:ext cx="4298623" cy="25651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3B1B36-8089-2AC8-5337-BF70AF939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65" y="2497176"/>
            <a:ext cx="4582866" cy="25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30EE-16A8-192E-9277-C7548885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2276C05-1773-5E1D-6A02-19738DFD10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F0FB9DD-0625-50E2-E4B5-FA3EABC86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93451-79DC-B643-4438-3E6CD49A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327FF9D-9E97-36F8-FBC8-C7EA4C61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0340259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5. Vaste &amp; bestendige inkomsten</a:t>
            </a:r>
            <a:b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</a:b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DB7615FA-7783-AE09-F7FC-AADBDA18EB10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BEF6588D-6C11-7194-C969-499187DC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1BFE99-2A3B-62C4-A961-147203494A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3F15BEF-C4C7-83F3-6145-41B170598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C209DF71-E415-68A2-A301-D229B975C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graphicFrame>
        <p:nvGraphicFramePr>
          <p:cNvPr id="76" name="TextBox 2">
            <a:extLst>
              <a:ext uri="{FF2B5EF4-FFF2-40B4-BE49-F238E27FC236}">
                <a16:creationId xmlns:a16="http://schemas.microsoft.com/office/drawing/2014/main" id="{AE99C018-8B2C-FA57-CCE3-494B0691D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479766"/>
              </p:ext>
            </p:extLst>
          </p:nvPr>
        </p:nvGraphicFramePr>
        <p:xfrm>
          <a:off x="567886" y="914400"/>
          <a:ext cx="11056228" cy="512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F946CCDF-FBD7-7AE7-82C6-6FD988E25F59}"/>
              </a:ext>
            </a:extLst>
          </p:cNvPr>
          <p:cNvSpPr/>
          <p:nvPr/>
        </p:nvSpPr>
        <p:spPr>
          <a:xfrm>
            <a:off x="567886" y="3958029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Rechthoek 2" descr="Vinkje">
            <a:extLst>
              <a:ext uri="{FF2B5EF4-FFF2-40B4-BE49-F238E27FC236}">
                <a16:creationId xmlns:a16="http://schemas.microsoft.com/office/drawing/2014/main" id="{E6FEB749-54ED-FEA1-7695-B3A4BE0B0925}"/>
              </a:ext>
            </a:extLst>
          </p:cNvPr>
          <p:cNvSpPr/>
          <p:nvPr/>
        </p:nvSpPr>
        <p:spPr>
          <a:xfrm>
            <a:off x="771591" y="4197063"/>
            <a:ext cx="660188" cy="660188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D73D040-7FF2-2BEF-2334-D6F15A488B82}"/>
              </a:ext>
            </a:extLst>
          </p:cNvPr>
          <p:cNvSpPr/>
          <p:nvPr/>
        </p:nvSpPr>
        <p:spPr>
          <a:xfrm>
            <a:off x="6303507" y="3958029"/>
            <a:ext cx="1138256" cy="11382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Vermenigvuldigen 20">
            <a:extLst>
              <a:ext uri="{FF2B5EF4-FFF2-40B4-BE49-F238E27FC236}">
                <a16:creationId xmlns:a16="http://schemas.microsoft.com/office/drawing/2014/main" id="{8727EF55-13EA-E026-CF51-D08EA51DBC62}"/>
              </a:ext>
            </a:extLst>
          </p:cNvPr>
          <p:cNvSpPr/>
          <p:nvPr/>
        </p:nvSpPr>
        <p:spPr>
          <a:xfrm>
            <a:off x="6542541" y="4120715"/>
            <a:ext cx="660188" cy="703268"/>
          </a:xfrm>
          <a:prstGeom prst="mathMultiply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 descr="Vinkje">
            <a:extLst>
              <a:ext uri="{FF2B5EF4-FFF2-40B4-BE49-F238E27FC236}">
                <a16:creationId xmlns:a16="http://schemas.microsoft.com/office/drawing/2014/main" id="{F8092946-F773-5CFD-8A85-674EF50B8322}"/>
              </a:ext>
            </a:extLst>
          </p:cNvPr>
          <p:cNvSpPr/>
          <p:nvPr/>
        </p:nvSpPr>
        <p:spPr>
          <a:xfrm>
            <a:off x="6542541" y="4153983"/>
            <a:ext cx="660188" cy="660188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A70CFBD-5A74-F28E-6EDA-BE5AD8F7BF55}"/>
              </a:ext>
            </a:extLst>
          </p:cNvPr>
          <p:cNvSpPr txBox="1"/>
          <p:nvPr/>
        </p:nvSpPr>
        <p:spPr>
          <a:xfrm>
            <a:off x="111122" y="6003637"/>
            <a:ext cx="2641315" cy="107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  <a:hlinkClick r:id="rId11" action="ppaction://hlinksldjump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rId11" action="ppaction://hlinksldjump"/>
              </a:rPr>
              <a:t>Terug naar agenda</a:t>
            </a: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 dirty="0">
                <a:latin typeface="Muller Regular" pitchFamily="2" charset="77"/>
                <a:hlinkClick r:id="" action="ppaction://noaction"/>
              </a:rPr>
              <a:t>Terug naar hoofdstuk 3</a:t>
            </a:r>
            <a:endParaRPr lang="nl-NL" sz="1000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sz="10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000" dirty="0">
              <a:latin typeface="Muller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06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641BB1-8BED-C89A-7A07-7B4321998F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244D4B-5072-109A-96E1-A4FA2B13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539D21-6BF3-984D-AABD-EE9888B0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24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EBFB1B-FB2C-D3A3-2AB1-219FFD98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5. Vaste &amp; bestendige inkomsten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030793BC-5C1B-EACA-6B70-98457DECB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>
                <a:latin typeface="Muller Regular" pitchFamily="2" charset="77"/>
              </a:rPr>
              <a:t>De kern van de Rekenregels is gebaseerd op het </a:t>
            </a:r>
            <a:r>
              <a:rPr lang="nl-NL" sz="1600" u="sng" dirty="0">
                <a:latin typeface="Muller Regular" pitchFamily="2" charset="77"/>
              </a:rPr>
              <a:t>vaststellen van consistentie van inkomsten</a:t>
            </a:r>
            <a:r>
              <a:rPr lang="nl-NL" u="sng" dirty="0">
                <a:latin typeface="Muller Regular" pitchFamily="2" charset="77"/>
              </a:rPr>
              <a:t>. </a:t>
            </a:r>
            <a:r>
              <a:rPr lang="nl-NL" sz="1600" dirty="0">
                <a:latin typeface="Muller Regular" pitchFamily="2" charset="77"/>
              </a:rPr>
              <a:t>Variabele inkomsten worden op basis van het inkomenspatroon gedetecteerd en vervolgens ‘afgetopt’ indien nodig. Zie hieronder:</a:t>
            </a:r>
            <a:endParaRPr lang="nl-NL" dirty="0"/>
          </a:p>
          <a:p>
            <a:r>
              <a:rPr lang="nl-NL" b="1" dirty="0"/>
              <a:t>Vaststellen Incidentele Pieken</a:t>
            </a:r>
          </a:p>
          <a:p>
            <a:pPr lvl="1"/>
            <a:r>
              <a:rPr lang="nl-NL" sz="1200" dirty="0"/>
              <a:t>Meer dan 30% verschil tussen soortgelijke perioden (Mei 2025, 2024 en 2023)</a:t>
            </a:r>
          </a:p>
          <a:p>
            <a:pPr lvl="1"/>
            <a:endParaRPr lang="nl-NL" b="1" dirty="0"/>
          </a:p>
          <a:p>
            <a:r>
              <a:rPr lang="nl-NL" b="1" dirty="0"/>
              <a:t>Vaststellen Excessieve Incidentele Pieken</a:t>
            </a:r>
          </a:p>
          <a:p>
            <a:pPr lvl="1"/>
            <a:r>
              <a:rPr lang="nl-NL" sz="1200" dirty="0"/>
              <a:t>Meer dan 150% van het gemiddelde periode inkomen exclusief pieken </a:t>
            </a:r>
          </a:p>
          <a:p>
            <a:pPr lvl="1"/>
            <a:endParaRPr lang="nl-NL" sz="1200" dirty="0"/>
          </a:p>
          <a:p>
            <a:r>
              <a:rPr lang="nl-NL" b="1" dirty="0"/>
              <a:t>Aftoppen Excessieve Incidentele Pieken</a:t>
            </a:r>
          </a:p>
          <a:p>
            <a:pPr lvl="1"/>
            <a:r>
              <a:rPr lang="nl-NL" sz="1200" dirty="0"/>
              <a:t>Het inkomen uit de periode zelf</a:t>
            </a:r>
          </a:p>
          <a:p>
            <a:pPr lvl="1"/>
            <a:r>
              <a:rPr lang="nl-NL" sz="1200" dirty="0"/>
              <a:t>Aftoppingsbasis A: 200% van het gemiddelde periode inkomen</a:t>
            </a:r>
          </a:p>
          <a:p>
            <a:pPr lvl="1"/>
            <a:r>
              <a:rPr lang="nl-NL" sz="1200" dirty="0"/>
              <a:t>Aftoppingsbasis B: Gemiddelde van 3 jaar gemaximeerd op het laatste jaar</a:t>
            </a:r>
          </a:p>
          <a:p>
            <a:pPr lvl="1"/>
            <a:r>
              <a:rPr lang="nl-NL" sz="1200" dirty="0"/>
              <a:t>De laagste van bovenstaande wordt meegenomen voor het </a:t>
            </a:r>
            <a:r>
              <a:rPr lang="nl-NL" sz="1200" dirty="0" err="1"/>
              <a:t>toetsinkomen</a:t>
            </a:r>
            <a:endParaRPr lang="nl-NL" sz="1200" dirty="0"/>
          </a:p>
          <a:p>
            <a:pPr lvl="1"/>
            <a:endParaRPr lang="nl-NL" sz="1200" dirty="0"/>
          </a:p>
          <a:p>
            <a:r>
              <a:rPr lang="nl-NL" b="1" dirty="0"/>
              <a:t>Voorbeeld</a:t>
            </a:r>
          </a:p>
          <a:p>
            <a:pPr lvl="1"/>
            <a:r>
              <a:rPr lang="nl-NL" sz="1200" dirty="0">
                <a:latin typeface="Muller Regular" pitchFamily="2" charset="77"/>
              </a:rPr>
              <a:t>Middels deze aftoppingsmethoden worden niet jaarlijks terugkerende, vergelijkbare inkomsten zoals bonussen, provisie en andere vormen van niet structureel inkomen gemitigeerd aangezien de consistentie hiervan niet is aangetoond</a:t>
            </a:r>
          </a:p>
          <a:p>
            <a:pPr lvl="1"/>
            <a:endParaRPr lang="nl-NL" b="1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AAF58E2-37A7-C8A4-8976-92915F4B93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DD23-10C3-B237-00A3-1B4EFEB0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D9F3C8C-DA4D-B51C-B472-8BE25F1CF2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33E36E3-EEF5-C349-2C4E-2B1CCD8190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C2D821-6621-6E96-347C-A0C59A9B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E0374711-8EBA-D46C-D2DD-F955D78737C4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39870F-2A1E-15A9-42E9-738A6010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54701-2EF5-BE7D-A759-44079B4847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0992D9B-D461-D372-8EFF-BF13F436C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05874E-C67D-6E20-3AC0-0B27E6E5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91CB98D-E764-EA0B-1828-73E144DD8E82}"/>
              </a:ext>
            </a:extLst>
          </p:cNvPr>
          <p:cNvSpPr txBox="1"/>
          <p:nvPr/>
        </p:nvSpPr>
        <p:spPr>
          <a:xfrm>
            <a:off x="99291" y="725195"/>
            <a:ext cx="11524823" cy="686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Voorbeeldcase 1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K. Jansen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Heeft een vast contract sinds 5 jaar bij zijn werkgever als callcentermedewerker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Verdient een basissalaris van EUR 30.000, aangevuld met 8% vakantietoeslag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Op basis van zijn individuele prestaties is een eindejaarsuitkering tot maximaal een extra maandsalaris mogelijk</a:t>
            </a:r>
          </a:p>
          <a:p>
            <a:pPr marL="1371600" lvl="2">
              <a:lnSpc>
                <a:spcPct val="107000"/>
              </a:lnSpc>
            </a:pPr>
            <a:endParaRPr lang="nl-NL" sz="1400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Verzekeringsbericht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vakantietoeslag is structureel zichtbaar op het Verzekeringsbericht over de afgelopen 3 jaar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eindejaarsuitkering heeft een wisselend karakter, vanwege het prestatie-afhankelijke component</a:t>
            </a:r>
          </a:p>
          <a:p>
            <a:pPr marL="1371600" lvl="2">
              <a:lnSpc>
                <a:spcPct val="107000"/>
              </a:lnSpc>
            </a:pPr>
            <a:endParaRPr lang="nl-NL" sz="1400" b="1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basissalaris en de vakantietoeslag zijn opgenomen in de 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eindejaaruitkering ontbreekt vanwege het ontbreken van ‘</a:t>
            </a:r>
            <a:r>
              <a:rPr lang="nl-NL" sz="1400" dirty="0" err="1">
                <a:latin typeface="Muller Regular" pitchFamily="2" charset="77"/>
              </a:rPr>
              <a:t>onvoorwaardelijkheid</a:t>
            </a:r>
            <a:r>
              <a:rPr lang="nl-NL" sz="1400" dirty="0">
                <a:latin typeface="Muller Regular" pitchFamily="2" charset="77"/>
              </a:rPr>
              <a:t>’</a:t>
            </a:r>
          </a:p>
          <a:p>
            <a:pPr marL="1371600" lvl="2">
              <a:lnSpc>
                <a:spcPct val="107000"/>
              </a:lnSpc>
            </a:pPr>
            <a:endParaRPr lang="nl-NL" sz="1400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b="1" u="sng" dirty="0">
                <a:latin typeface="Muller Regular" pitchFamily="2" charset="77"/>
              </a:rPr>
              <a:t>Opdracht:</a:t>
            </a:r>
            <a:r>
              <a:rPr lang="nl-NL" sz="1400" u="sng" dirty="0">
                <a:latin typeface="Muller Regular" pitchFamily="2" charset="77"/>
              </a:rPr>
              <a:t> berekenen de noodzakelijke aftopping van Excessieve Incidentele Pieken voor het Vakantiegeld en de Eindejaarsuitkering en stel het IBL-</a:t>
            </a:r>
            <a:r>
              <a:rPr lang="nl-NL" sz="1400" u="sng" dirty="0" err="1">
                <a:latin typeface="Muller Regular" pitchFamily="2" charset="77"/>
              </a:rPr>
              <a:t>toetsinkomen</a:t>
            </a:r>
            <a:r>
              <a:rPr lang="nl-NL" sz="1400" u="sng" dirty="0">
                <a:latin typeface="Muller Regular" pitchFamily="2" charset="77"/>
              </a:rPr>
              <a:t> vast.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u="sng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u="sng" dirty="0">
                <a:latin typeface="Muller Regular" pitchFamily="2" charset="77"/>
              </a:rPr>
              <a:t>Gegeven informatie: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i="1" u="sng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Type berekening: B (laagste van 2 jarig gemiddelde en laatste jaar)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Gemiddeld periode inkomen: 2611,76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rekentool: </a:t>
            </a:r>
            <a:r>
              <a:rPr lang="nl-NL" sz="1400" dirty="0" err="1">
                <a:latin typeface="Muller Regular" pitchFamily="2" charset="77"/>
              </a:rPr>
              <a:t>gto.toetsinkomenberekenen.nl</a:t>
            </a:r>
            <a:endParaRPr lang="nl-NL" sz="14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Rekenregels: Hoofdstuk 4.2, 6.2 en 6.4 (B-Berekening, Vaststellen incidentele pieken en Aftoppingsmethode)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i="1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A91BA152-CBB4-3CB7-3D52-59B957FC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6. Zelf rekenen met voorbeeldcases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Graphic 6" descr="Callcenter silhouet">
            <a:extLst>
              <a:ext uri="{FF2B5EF4-FFF2-40B4-BE49-F238E27FC236}">
                <a16:creationId xmlns:a16="http://schemas.microsoft.com/office/drawing/2014/main" id="{18817931-6DCE-8AFF-72CE-6CB44510C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886" y="1304341"/>
            <a:ext cx="914400" cy="914400"/>
          </a:xfrm>
          <a:prstGeom prst="rect">
            <a:avLst/>
          </a:prstGeom>
        </p:spPr>
      </p:pic>
      <p:pic>
        <p:nvPicPr>
          <p:cNvPr id="20" name="Graphic 19" descr="Controlelijst silhouet">
            <a:extLst>
              <a:ext uri="{FF2B5EF4-FFF2-40B4-BE49-F238E27FC236}">
                <a16:creationId xmlns:a16="http://schemas.microsoft.com/office/drawing/2014/main" id="{BC9D2BE2-4310-4A6B-15F6-CF4A4BF8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886" y="2451748"/>
            <a:ext cx="914400" cy="914400"/>
          </a:xfrm>
          <a:prstGeom prst="rect">
            <a:avLst/>
          </a:prstGeom>
        </p:spPr>
      </p:pic>
      <p:pic>
        <p:nvPicPr>
          <p:cNvPr id="21" name="Graphic 20" descr="Lijst silhouet">
            <a:extLst>
              <a:ext uri="{FF2B5EF4-FFF2-40B4-BE49-F238E27FC236}">
                <a16:creationId xmlns:a16="http://schemas.microsoft.com/office/drawing/2014/main" id="{D105EBA8-22CC-1654-F610-ADF9EF1D1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886" y="3416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29B6469-FFB3-AC1E-A413-5979354C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63" y="197962"/>
            <a:ext cx="6168522" cy="66600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019823-B559-B6BF-F01C-4D206000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198" y="0"/>
            <a:ext cx="6515604" cy="6858000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8DD741A-7742-CAA2-97AD-18752EAE7F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CC09BC-1B8F-06B9-58B5-F70C21F31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990CF4-97B7-30F4-E7D2-343B1478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26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41792E-51D5-84A3-E2A9-EC830893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7. Uitwerking voorbeeldcase 1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C03C260D-73E5-B3B8-2684-1CED7B90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00" y="1182112"/>
            <a:ext cx="5219177" cy="5199993"/>
          </a:xfrm>
        </p:spPr>
        <p:txBody>
          <a:bodyPr/>
          <a:lstStyle/>
          <a:p>
            <a:pPr marL="0" indent="0">
              <a:buNone/>
            </a:pPr>
            <a:r>
              <a:rPr lang="nl-NL" sz="1200" b="1" dirty="0"/>
              <a:t>Vaststellen Incidentele Pieken (&gt;130%)</a:t>
            </a:r>
          </a:p>
          <a:p>
            <a:r>
              <a:rPr lang="nl-NL" sz="1200" dirty="0">
                <a:highlight>
                  <a:srgbClr val="FFFF00"/>
                </a:highlight>
              </a:rPr>
              <a:t>Vakantiegeld</a:t>
            </a:r>
            <a:r>
              <a:rPr lang="nl-NL" sz="1200" dirty="0"/>
              <a:t>:  4.900 / 4.700 = 104% - geen Incidentele Piek	</a:t>
            </a:r>
          </a:p>
          <a:p>
            <a:r>
              <a:rPr lang="nl-NL" sz="1200" dirty="0">
                <a:highlight>
                  <a:srgbClr val="00FFFF"/>
                </a:highlight>
              </a:rPr>
              <a:t>Eindejaarsuitkering</a:t>
            </a:r>
            <a:r>
              <a:rPr lang="nl-NL" sz="1200" dirty="0"/>
              <a:t>: 4.800 / 2400 = 200% - Incidentele Piek</a:t>
            </a:r>
          </a:p>
          <a:p>
            <a:endParaRPr lang="nl-NL" sz="1200" dirty="0"/>
          </a:p>
          <a:p>
            <a:pPr marL="0" indent="0">
              <a:buNone/>
            </a:pPr>
            <a:r>
              <a:rPr lang="nl-NL" sz="1200" b="1" dirty="0"/>
              <a:t>Vaststellen Excessieve Incidentele Pieken (&gt;150% Gem. Inkomen)</a:t>
            </a:r>
          </a:p>
          <a:p>
            <a:r>
              <a:rPr lang="nl-NL" sz="1200" dirty="0"/>
              <a:t>2.611,76 * 150% = 3.917,64</a:t>
            </a:r>
          </a:p>
          <a:p>
            <a:pPr marL="0" indent="0">
              <a:buNone/>
            </a:pPr>
            <a:r>
              <a:rPr lang="nl-NL" sz="1200" dirty="0"/>
              <a:t> </a:t>
            </a:r>
            <a:r>
              <a:rPr lang="nl-NL" sz="1400" dirty="0"/>
              <a:t>	</a:t>
            </a:r>
          </a:p>
          <a:p>
            <a:pPr marL="0" indent="0">
              <a:buNone/>
            </a:pPr>
            <a:r>
              <a:rPr lang="nl-NL" sz="1200" b="1" dirty="0"/>
              <a:t>Aftoppen </a:t>
            </a:r>
            <a:r>
              <a:rPr lang="nl-NL" sz="1200" b="1" dirty="0">
                <a:highlight>
                  <a:srgbClr val="00FFFF"/>
                </a:highlight>
              </a:rPr>
              <a:t>Eindejaarsuitkering</a:t>
            </a:r>
            <a:r>
              <a:rPr lang="nl-NL" sz="1200" b="1" dirty="0"/>
              <a:t> o.b.v. het minimum van:</a:t>
            </a:r>
          </a:p>
          <a:p>
            <a:r>
              <a:rPr lang="nl-NL" sz="1200" dirty="0">
                <a:sym typeface="Wingdings" pitchFamily="2" charset="2"/>
              </a:rPr>
              <a:t>A - 200% gemiddeld periode inkomen = 5.223,53</a:t>
            </a:r>
          </a:p>
          <a:p>
            <a:r>
              <a:rPr lang="nl-NL" sz="1200" dirty="0">
                <a:sym typeface="Wingdings" pitchFamily="2" charset="2"/>
              </a:rPr>
              <a:t>B – Gemiddelde laatste 3 jaar = </a:t>
            </a:r>
            <a:r>
              <a:rPr lang="nl-NL" sz="1200" b="1" dirty="0">
                <a:sym typeface="Wingdings" pitchFamily="2" charset="2"/>
              </a:rPr>
              <a:t>3.933,33</a:t>
            </a:r>
          </a:p>
          <a:p>
            <a:r>
              <a:rPr lang="nl-NL" sz="1200" dirty="0">
                <a:sym typeface="Wingdings" pitchFamily="2" charset="2"/>
              </a:rPr>
              <a:t>B – Meest recente jaar = 4.800</a:t>
            </a:r>
          </a:p>
          <a:p>
            <a:r>
              <a:rPr lang="nl-NL" sz="1200" dirty="0">
                <a:sym typeface="Wingdings" pitchFamily="2" charset="2"/>
              </a:rPr>
              <a:t>Gemaximeerd op de periode zelf</a:t>
            </a:r>
          </a:p>
          <a:p>
            <a:pPr marL="179388" lvl="1" indent="0">
              <a:buNone/>
            </a:pPr>
            <a:endParaRPr lang="nl-NL" sz="1200" dirty="0"/>
          </a:p>
          <a:p>
            <a:pPr lvl="1"/>
            <a:endParaRPr lang="nl-NL" sz="1200" b="1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15DEEAD-3822-C991-8BB6-23D02EEFBE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75548" y="6433177"/>
            <a:ext cx="1177200" cy="3888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EE67751-07DB-1FE0-9FEB-48B62C3FB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05" y="99140"/>
            <a:ext cx="5870215" cy="62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388EB-711C-BA65-B82E-EDAAD07C1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F9238F1-67E9-9978-28DE-A50974355F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90D1659-3DA8-D660-5871-47C17A7C5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24AC45-CD34-255E-AB27-0488294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4339F8B7-9ABE-E402-964D-F4714011BCB5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83B1AC-1712-F654-C520-7E96D2042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8DBDD5-54A7-F258-AF02-42AE6A33B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0E09C26-EEC8-EE9E-88D9-B672B704D9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CFDB2A-A47F-801C-6C92-7CC485ECC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CB3E2CE-C68F-676A-09A0-B3132C99C847}"/>
              </a:ext>
            </a:extLst>
          </p:cNvPr>
          <p:cNvSpPr txBox="1"/>
          <p:nvPr/>
        </p:nvSpPr>
        <p:spPr>
          <a:xfrm>
            <a:off x="99291" y="725195"/>
            <a:ext cx="11524823" cy="755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Voorbeeldcase 2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P. de Vries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Heeft een vast contract sinds 5 jaar bij zijn werkgever als Salesmanager 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Verdient een basissalaris van EUR 30.000, aangevuld met 8% vakantietoeslag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Gezien zijn functie bestaat een deel van zijn salaris uit provisie 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400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Verzekeringsbericht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vakantietoeslag is structureel zichtbaar op het Verzekeringsbericht over de afgelopen 3 jaar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provisiecomponent is structureel zichtbaar, maar het bedrag neemt jaarlijks wel wat af.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In een van de meest recente maanden heeft P. de Vries zijn overuren laten uitkeren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400" b="1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basissalaris en de vakantietoeslag zijn opgenomen in de 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provisiecomponent is vermeldt o.b.v. het bedrag uit de laatste 12 maanden (</a:t>
            </a:r>
            <a:r>
              <a:rPr lang="nl-NL" sz="1400" dirty="0" err="1">
                <a:latin typeface="Muller Regular" pitchFamily="2" charset="77"/>
              </a:rPr>
              <a:t>cf</a:t>
            </a:r>
            <a:r>
              <a:rPr lang="nl-NL" sz="1400" dirty="0">
                <a:latin typeface="Muller Regular" pitchFamily="2" charset="77"/>
              </a:rPr>
              <a:t> voetnoot)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overwerk is niet vermeldt op de 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1400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b="1" u="sng" dirty="0">
                <a:latin typeface="Muller Regular" pitchFamily="2" charset="77"/>
              </a:rPr>
              <a:t>Opdracht:</a:t>
            </a:r>
            <a:r>
              <a:rPr lang="nl-NL" sz="1400" u="sng" dirty="0">
                <a:latin typeface="Muller Regular" pitchFamily="2" charset="77"/>
              </a:rPr>
              <a:t> berekenen de noodzakelijke aftopping van Excessieve Incidentele Pieken voor het Overwerk, </a:t>
            </a:r>
            <a:r>
              <a:rPr lang="nl-NL" sz="1400" u="sng" dirty="0" err="1">
                <a:latin typeface="Muller Regular" pitchFamily="2" charset="77"/>
              </a:rPr>
              <a:t>Vakaniegeld</a:t>
            </a:r>
            <a:r>
              <a:rPr lang="nl-NL" sz="1400" u="sng" dirty="0">
                <a:latin typeface="Muller Regular" pitchFamily="2" charset="77"/>
              </a:rPr>
              <a:t> en de Provisie en stel het IBL-toetsinkomen vast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u="sng" dirty="0">
                <a:latin typeface="Muller Regular" pitchFamily="2" charset="77"/>
              </a:rPr>
              <a:t>Gegeven informatie: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i="1" u="sng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Type berekening: B (laagste van 2 jarig gemiddelde en laatste jaar)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Gemiddeld periode inkomen: 2621,88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rekentool: </a:t>
            </a:r>
            <a:r>
              <a:rPr lang="nl-NL" sz="1400" dirty="0" err="1">
                <a:latin typeface="Muller Regular" pitchFamily="2" charset="77"/>
              </a:rPr>
              <a:t>gto.toetsinkomenberekenen.nl</a:t>
            </a:r>
            <a:endParaRPr lang="nl-NL" sz="14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Rekenregels: Hoofdstuk 4.2, 6.2 en 6.4 (B-Berekening, Vaststellen incidentele pieken en Aftoppingsmethode)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i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i="1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1167083C-9029-18BB-2726-8E0175C7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6. Zelf rekenen met voorbeeldcases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phic 2" descr="Mannelijk profiel silhouet">
            <a:extLst>
              <a:ext uri="{FF2B5EF4-FFF2-40B4-BE49-F238E27FC236}">
                <a16:creationId xmlns:a16="http://schemas.microsoft.com/office/drawing/2014/main" id="{F2E3C485-7F3C-ABD0-3331-48A61596A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886" y="1403627"/>
            <a:ext cx="914400" cy="914400"/>
          </a:xfrm>
          <a:prstGeom prst="rect">
            <a:avLst/>
          </a:prstGeom>
        </p:spPr>
      </p:pic>
      <p:pic>
        <p:nvPicPr>
          <p:cNvPr id="4" name="Graphic 3" descr="Controlelijst silhouet">
            <a:extLst>
              <a:ext uri="{FF2B5EF4-FFF2-40B4-BE49-F238E27FC236}">
                <a16:creationId xmlns:a16="http://schemas.microsoft.com/office/drawing/2014/main" id="{4400DF61-EA6D-F781-644A-404707A2B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886" y="2501900"/>
            <a:ext cx="914400" cy="914400"/>
          </a:xfrm>
          <a:prstGeom prst="rect">
            <a:avLst/>
          </a:prstGeom>
        </p:spPr>
      </p:pic>
      <p:pic>
        <p:nvPicPr>
          <p:cNvPr id="9" name="Graphic 8" descr="Lijst silhouet">
            <a:extLst>
              <a:ext uri="{FF2B5EF4-FFF2-40B4-BE49-F238E27FC236}">
                <a16:creationId xmlns:a16="http://schemas.microsoft.com/office/drawing/2014/main" id="{3B44D7FA-04EC-A922-1AA4-5D55219505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886" y="36129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0954-A15E-60F3-0748-6B9EFB00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6B10E58-A93B-8C1D-62EF-7CFE7868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63" y="197962"/>
            <a:ext cx="6168522" cy="6660037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92D0FF9-199B-49EF-E9B7-D30C34401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E8B0C2-180E-CBB2-88C0-A9DE0465C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830504-2148-2E66-7690-AF52AEC2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28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B034BD-6CAB-5ACB-E1E4-D2A75439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7. Uitwerking voorbeeldcase 2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543001AB-EF1F-BA37-C304-6CDAF3584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00" y="1182112"/>
            <a:ext cx="5219177" cy="5199993"/>
          </a:xfrm>
        </p:spPr>
        <p:txBody>
          <a:bodyPr/>
          <a:lstStyle/>
          <a:p>
            <a:pPr marL="0" indent="0">
              <a:buNone/>
            </a:pPr>
            <a:r>
              <a:rPr lang="nl-NL" sz="1100" b="1" dirty="0"/>
              <a:t>Vaststellen Incidentele Pieken (&gt;130%)</a:t>
            </a:r>
            <a:endParaRPr lang="nl-NL" sz="1100" dirty="0"/>
          </a:p>
          <a:p>
            <a:r>
              <a:rPr lang="nl-NL" sz="1100" dirty="0">
                <a:highlight>
                  <a:srgbClr val="00FF00"/>
                </a:highlight>
              </a:rPr>
              <a:t>Overwerk</a:t>
            </a:r>
            <a:r>
              <a:rPr lang="nl-NL" sz="1100" dirty="0"/>
              <a:t>: 4.000 / 2.300 = 174% - Incidentele piek</a:t>
            </a:r>
          </a:p>
          <a:p>
            <a:r>
              <a:rPr lang="nl-NL" sz="1100" dirty="0">
                <a:highlight>
                  <a:srgbClr val="FFFF00"/>
                </a:highlight>
              </a:rPr>
              <a:t>Vakantiegeld</a:t>
            </a:r>
            <a:r>
              <a:rPr lang="nl-NL" sz="1100" dirty="0"/>
              <a:t>:  4.900 / 4.700 = 104% - geen Incidentele Piek	</a:t>
            </a:r>
          </a:p>
          <a:p>
            <a:r>
              <a:rPr lang="nl-NL" sz="1100" dirty="0">
                <a:highlight>
                  <a:srgbClr val="00FFFF"/>
                </a:highlight>
              </a:rPr>
              <a:t>Provisie</a:t>
            </a:r>
            <a:r>
              <a:rPr lang="nl-NL" sz="1100" dirty="0"/>
              <a:t>: 5.500 / 4.000 = 138% - Incidentele Piek</a:t>
            </a:r>
          </a:p>
          <a:p>
            <a:pPr marL="0" indent="0">
              <a:buNone/>
            </a:pPr>
            <a:r>
              <a:rPr lang="nl-NL" sz="1100" b="1" dirty="0"/>
              <a:t>Vaststellen Excessieve Incidentele Pieken (&gt;150% Gem. Inkomen)</a:t>
            </a:r>
          </a:p>
          <a:p>
            <a:r>
              <a:rPr lang="nl-NL" sz="1100" dirty="0"/>
              <a:t>2.621,88 * 150% = 3.932,82 	</a:t>
            </a:r>
          </a:p>
          <a:p>
            <a:pPr marL="0" indent="0">
              <a:buNone/>
            </a:pPr>
            <a:r>
              <a:rPr lang="nl-NL" sz="1100" b="1" dirty="0"/>
              <a:t>Aftoppen </a:t>
            </a:r>
            <a:r>
              <a:rPr lang="nl-NL" sz="1100" b="1" dirty="0">
                <a:highlight>
                  <a:srgbClr val="00FF00"/>
                </a:highlight>
              </a:rPr>
              <a:t>Overwerk</a:t>
            </a:r>
            <a:r>
              <a:rPr lang="nl-NL" sz="1100" b="1" dirty="0"/>
              <a:t> o.b.v. het minimum van:</a:t>
            </a:r>
          </a:p>
          <a:p>
            <a:r>
              <a:rPr lang="nl-NL" sz="1100" dirty="0">
                <a:sym typeface="Wingdings" pitchFamily="2" charset="2"/>
              </a:rPr>
              <a:t>A - 200% gemiddeld periode inkomen = 5.243,76</a:t>
            </a:r>
          </a:p>
          <a:p>
            <a:r>
              <a:rPr lang="nl-NL" sz="1100" dirty="0">
                <a:sym typeface="Wingdings" pitchFamily="2" charset="2"/>
              </a:rPr>
              <a:t>B – Gemiddelde laatste 3 jaar = </a:t>
            </a:r>
            <a:r>
              <a:rPr lang="nl-NL" sz="1100" b="1" dirty="0">
                <a:sym typeface="Wingdings" pitchFamily="2" charset="2"/>
              </a:rPr>
              <a:t>2.900</a:t>
            </a:r>
          </a:p>
          <a:p>
            <a:r>
              <a:rPr lang="nl-NL" sz="1100" dirty="0">
                <a:sym typeface="Wingdings" pitchFamily="2" charset="2"/>
              </a:rPr>
              <a:t>B – Meest recente jaar = 4.000</a:t>
            </a:r>
          </a:p>
          <a:p>
            <a:r>
              <a:rPr lang="nl-NL" sz="1100" dirty="0">
                <a:sym typeface="Wingdings" pitchFamily="2" charset="2"/>
              </a:rPr>
              <a:t>Gemaximeerd op de periode zelf</a:t>
            </a:r>
            <a:endParaRPr lang="nl-NL" sz="1100" dirty="0"/>
          </a:p>
          <a:p>
            <a:pPr marL="0" indent="0">
              <a:buNone/>
            </a:pPr>
            <a:r>
              <a:rPr lang="nl-NL" sz="1100" b="1" dirty="0"/>
              <a:t>Aftoppen </a:t>
            </a:r>
            <a:r>
              <a:rPr lang="nl-NL" sz="1100" b="1" dirty="0">
                <a:highlight>
                  <a:srgbClr val="00FFFF"/>
                </a:highlight>
              </a:rPr>
              <a:t>Provisie</a:t>
            </a:r>
            <a:r>
              <a:rPr lang="nl-NL" sz="1100" b="1" dirty="0"/>
              <a:t> o.b.v. het minimum van:</a:t>
            </a:r>
          </a:p>
          <a:p>
            <a:r>
              <a:rPr lang="nl-NL" sz="1100" dirty="0">
                <a:sym typeface="Wingdings" pitchFamily="2" charset="2"/>
              </a:rPr>
              <a:t>A - 200% gemiddeld periode inkomen = 5.243,76</a:t>
            </a:r>
          </a:p>
          <a:p>
            <a:r>
              <a:rPr lang="nl-NL" sz="1100" dirty="0">
                <a:sym typeface="Wingdings" pitchFamily="2" charset="2"/>
              </a:rPr>
              <a:t>B – Gemiddelde laatste 3 jaar = 4,666,67</a:t>
            </a:r>
          </a:p>
          <a:p>
            <a:r>
              <a:rPr lang="nl-NL" sz="1100" dirty="0">
                <a:sym typeface="Wingdings" pitchFamily="2" charset="2"/>
              </a:rPr>
              <a:t>B – Meest recente jaar = </a:t>
            </a:r>
            <a:r>
              <a:rPr lang="nl-NL" sz="1100" b="1" dirty="0">
                <a:sym typeface="Wingdings" pitchFamily="2" charset="2"/>
              </a:rPr>
              <a:t>4.000</a:t>
            </a:r>
          </a:p>
          <a:p>
            <a:r>
              <a:rPr lang="nl-NL" sz="1100" dirty="0">
                <a:sym typeface="Wingdings" pitchFamily="2" charset="2"/>
              </a:rPr>
              <a:t>Gemaximeerd op de periode zelf</a:t>
            </a:r>
          </a:p>
          <a:p>
            <a:pPr marL="179388" lvl="1" indent="0">
              <a:buNone/>
            </a:pPr>
            <a:endParaRPr lang="nl-NL" sz="1200" b="1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13CE6B5-D097-4EAF-49D1-A46009594D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75548" y="6433177"/>
            <a:ext cx="1177200" cy="3888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16D06A-3A9B-24AF-66EA-0E5AE353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324" y="165127"/>
            <a:ext cx="5929830" cy="62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4425F-3990-4A01-3B82-7FA03311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36E07C7-7247-9F99-75C0-6593F9292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7E7888A-E217-7B16-E025-7A6E93067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215C4A-D973-97AE-CB4E-D9DA2887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8B73CEA3-A3A5-384D-B1EC-5085373FBDD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E4DA43D-67AF-8D01-CCDC-209B6ADF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C2A9DD-1505-7C2B-E0C1-235EB0013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A008D6D-FE22-BF0A-7C97-00BE5CB35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B9DB3D-BE5C-86E4-B429-566D660D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73F6855C-2867-CC15-7BDC-C12164575919}"/>
              </a:ext>
            </a:extLst>
          </p:cNvPr>
          <p:cNvSpPr txBox="1"/>
          <p:nvPr/>
        </p:nvSpPr>
        <p:spPr>
          <a:xfrm>
            <a:off x="99291" y="725195"/>
            <a:ext cx="11524823" cy="679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Voorbeeldcase 3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H. Verbeek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Werkt sinds 5 jaar o.b.v. een vast contract als acceptant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Verdient een basissalaris van EUR 30.000, aangevuld met 8% vakantietoeslag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Heeft recht op een eindejaarsuitkering die bestaat uit een structureel component en een prestatieafhankelijk component</a:t>
            </a:r>
          </a:p>
          <a:p>
            <a:pPr marL="1371600" lvl="2">
              <a:lnSpc>
                <a:spcPct val="107000"/>
              </a:lnSpc>
            </a:pPr>
            <a:endParaRPr lang="nl-NL" sz="1400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Verzekeringsbericht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vakantietoeslag is structureel zichtbaar op het Verzekeringsbericht over de afgelopen 3 jaar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eindejaarsuitkering neemt toe in de afgelopen 3 jaar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In een van de meest recente maanden heeft H. Verbeek een aanbrengbonus ontvangen voor het aandragen van nieuw personeel</a:t>
            </a:r>
          </a:p>
          <a:p>
            <a:pPr marL="1371600" lvl="2">
              <a:lnSpc>
                <a:spcPct val="107000"/>
              </a:lnSpc>
            </a:pPr>
            <a:endParaRPr lang="nl-NL" sz="1400" b="1" dirty="0">
              <a:latin typeface="Muller Regular" pitchFamily="2" charset="77"/>
            </a:endParaRPr>
          </a:p>
          <a:p>
            <a:pPr marL="1371600" lvl="2">
              <a:lnSpc>
                <a:spcPct val="107000"/>
              </a:lnSpc>
            </a:pPr>
            <a:r>
              <a:rPr lang="nl-NL" sz="1400" b="1" dirty="0">
                <a:latin typeface="Muller Regular" pitchFamily="2" charset="77"/>
              </a:rPr>
              <a:t>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basissalaris en de vakantietoeslag zijn opgenomen in de Werkgeversverklaring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Het structurele component van de EJU is weergegeven</a:t>
            </a:r>
          </a:p>
          <a:p>
            <a:pPr marL="16573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Muller Regular" pitchFamily="2" charset="77"/>
              </a:rPr>
              <a:t>De aanbrengbonus ontbreekt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b="1" u="sng" dirty="0">
                <a:latin typeface="Muller Regular" pitchFamily="2" charset="77"/>
              </a:rPr>
              <a:t>Opdracht:</a:t>
            </a:r>
            <a:r>
              <a:rPr lang="nl-NL" sz="1400" u="sng" dirty="0">
                <a:latin typeface="Muller Regular" pitchFamily="2" charset="77"/>
              </a:rPr>
              <a:t> berekenen de noodzakelijke aftopping van Excessieve Incidentele Pieken en stel het IBL-toetsinkomen vast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u="sng" dirty="0">
                <a:latin typeface="Muller Regular" pitchFamily="2" charset="77"/>
              </a:rPr>
              <a:t>Gegeven informatie: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i="1" u="sng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Type berekening: B (laagste van 2 jarig gemiddelde en laatste jaar)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Gemiddeld periode inkomen: 2621,88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rekentool: </a:t>
            </a:r>
            <a:r>
              <a:rPr lang="nl-NL" sz="1400" dirty="0" err="1">
                <a:latin typeface="Muller Regular" pitchFamily="2" charset="77"/>
              </a:rPr>
              <a:t>gto.toetsinkomenberekenen.nl</a:t>
            </a:r>
            <a:endParaRPr lang="nl-NL" sz="14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dirty="0">
                <a:latin typeface="Muller Regular" pitchFamily="2" charset="77"/>
              </a:rPr>
              <a:t>IBL Rekenregels: Hoofdstuk 4.2, 6.2 en 6.4 (B-Berekening, Vaststellen incidentele pieken en Aftoppingsmethode)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FFBDA27A-BF5B-B15A-22A7-9C3C6086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6. Zelf rekenen met voorbeeldcases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Graphic 19" descr="Man silhouet">
            <a:extLst>
              <a:ext uri="{FF2B5EF4-FFF2-40B4-BE49-F238E27FC236}">
                <a16:creationId xmlns:a16="http://schemas.microsoft.com/office/drawing/2014/main" id="{C67F7750-F4CA-EE63-EEF0-C15BD9344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632" y="1367203"/>
            <a:ext cx="914400" cy="914400"/>
          </a:xfrm>
          <a:prstGeom prst="rect">
            <a:avLst/>
          </a:prstGeom>
        </p:spPr>
      </p:pic>
      <p:pic>
        <p:nvPicPr>
          <p:cNvPr id="22" name="Graphic 21" descr="Controlelijst silhouet">
            <a:extLst>
              <a:ext uri="{FF2B5EF4-FFF2-40B4-BE49-F238E27FC236}">
                <a16:creationId xmlns:a16="http://schemas.microsoft.com/office/drawing/2014/main" id="{03048CF4-4B40-5934-2073-D68B0EF45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1115" y="1395742"/>
            <a:ext cx="388400" cy="388400"/>
          </a:xfrm>
          <a:prstGeom prst="rect">
            <a:avLst/>
          </a:prstGeom>
        </p:spPr>
      </p:pic>
      <p:pic>
        <p:nvPicPr>
          <p:cNvPr id="26" name="Graphic 25" descr="Controlelijst silhouet">
            <a:extLst>
              <a:ext uri="{FF2B5EF4-FFF2-40B4-BE49-F238E27FC236}">
                <a16:creationId xmlns:a16="http://schemas.microsoft.com/office/drawing/2014/main" id="{3E7483C8-B834-44C3-1C43-9C882B239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115" y="2524021"/>
            <a:ext cx="914400" cy="914400"/>
          </a:xfrm>
          <a:prstGeom prst="rect">
            <a:avLst/>
          </a:prstGeom>
        </p:spPr>
      </p:pic>
      <p:pic>
        <p:nvPicPr>
          <p:cNvPr id="30" name="Graphic 29" descr="Lijst silhouet">
            <a:extLst>
              <a:ext uri="{FF2B5EF4-FFF2-40B4-BE49-F238E27FC236}">
                <a16:creationId xmlns:a16="http://schemas.microsoft.com/office/drawing/2014/main" id="{62F0F5DD-B587-CA39-9EA4-15FC2749F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7886" y="36808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5A18C-7DE9-A095-F69A-F31539B9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41F4F78-BC08-F0CB-E6F4-7CDB8E4205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DEC73CB-C01D-9D6F-6447-3C15FD66E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91B1D1-AF53-B326-F024-AE16CDF7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456B1F8-6CB6-DEBF-5736-13DA615A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1. Historie &amp; missie IBL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4B049822-988D-5297-FB5E-8E904A26AB96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E33C0301-C328-48E5-1DC2-65D9FC57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58035B-0444-4EC8-603C-F4A4024F6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0AC5D98-B6FE-7EAE-17B7-F55875BC1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4DB716B0-E968-C0E0-CB26-A18A0376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3FAA72CC-80AF-7E13-B8E0-0818D55B9BF7}"/>
              </a:ext>
            </a:extLst>
          </p:cNvPr>
          <p:cNvCxnSpPr>
            <a:cxnSpLocks/>
          </p:cNvCxnSpPr>
          <p:nvPr/>
        </p:nvCxnSpPr>
        <p:spPr>
          <a:xfrm flipV="1">
            <a:off x="747653" y="3713940"/>
            <a:ext cx="10850789" cy="538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8A4C6ECA-CE2C-6FC1-9B94-33091E5DC90F}"/>
              </a:ext>
            </a:extLst>
          </p:cNvPr>
          <p:cNvCxnSpPr>
            <a:cxnSpLocks/>
          </p:cNvCxnSpPr>
          <p:nvPr/>
        </p:nvCxnSpPr>
        <p:spPr>
          <a:xfrm>
            <a:off x="1272402" y="3031706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itel 6">
            <a:extLst>
              <a:ext uri="{FF2B5EF4-FFF2-40B4-BE49-F238E27FC236}">
                <a16:creationId xmlns:a16="http://schemas.microsoft.com/office/drawing/2014/main" id="{1D387BB6-C892-63BF-F998-3F195DB9B00D}"/>
              </a:ext>
            </a:extLst>
          </p:cNvPr>
          <p:cNvSpPr txBox="1">
            <a:spLocks/>
          </p:cNvSpPr>
          <p:nvPr/>
        </p:nvSpPr>
        <p:spPr>
          <a:xfrm>
            <a:off x="535705" y="2216325"/>
            <a:ext cx="2184557" cy="600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Adobe Fan Heiti Std B" panose="020B0700000000000000" pitchFamily="34" charset="-128"/>
                <a:cs typeface="+mj-cs"/>
              </a:defRPr>
            </a:lvl1pPr>
          </a:lstStyle>
          <a:p>
            <a:pPr algn="ctr"/>
            <a:endParaRPr lang="nl-NL" sz="20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itel 6">
            <a:extLst>
              <a:ext uri="{FF2B5EF4-FFF2-40B4-BE49-F238E27FC236}">
                <a16:creationId xmlns:a16="http://schemas.microsoft.com/office/drawing/2014/main" id="{958EDC9F-185F-0C88-D830-EF4D91004D78}"/>
              </a:ext>
            </a:extLst>
          </p:cNvPr>
          <p:cNvSpPr txBox="1">
            <a:spLocks/>
          </p:cNvSpPr>
          <p:nvPr/>
        </p:nvSpPr>
        <p:spPr>
          <a:xfrm>
            <a:off x="747653" y="2127336"/>
            <a:ext cx="2184557" cy="600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Adobe Fan Heiti Std B" panose="020B0700000000000000" pitchFamily="34" charset="-128"/>
                <a:cs typeface="+mj-cs"/>
              </a:defRPr>
            </a:lvl1pPr>
          </a:lstStyle>
          <a:p>
            <a:pPr algn="ctr"/>
            <a:endParaRPr lang="nl-NL" sz="1800" dirty="0">
              <a:solidFill>
                <a:schemeClr val="tx1"/>
              </a:solidFill>
              <a:latin typeface="Muller Regular" pitchFamily="2" charset="77"/>
              <a:ea typeface="+mn-ea"/>
              <a:cs typeface="+mn-cs"/>
            </a:endParaRP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2FD50BF-4471-8D7E-5062-03B903DA1242}"/>
              </a:ext>
            </a:extLst>
          </p:cNvPr>
          <p:cNvCxnSpPr>
            <a:cxnSpLocks/>
          </p:cNvCxnSpPr>
          <p:nvPr/>
        </p:nvCxnSpPr>
        <p:spPr>
          <a:xfrm>
            <a:off x="2307140" y="3717506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E7F1E6E-A116-5B37-897A-AB812E7B619F}"/>
              </a:ext>
            </a:extLst>
          </p:cNvPr>
          <p:cNvCxnSpPr>
            <a:cxnSpLocks/>
          </p:cNvCxnSpPr>
          <p:nvPr/>
        </p:nvCxnSpPr>
        <p:spPr>
          <a:xfrm>
            <a:off x="3279359" y="3040681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0064EDE-2C86-DE5D-FDAC-EC449135996D}"/>
              </a:ext>
            </a:extLst>
          </p:cNvPr>
          <p:cNvCxnSpPr>
            <a:cxnSpLocks/>
          </p:cNvCxnSpPr>
          <p:nvPr/>
        </p:nvCxnSpPr>
        <p:spPr>
          <a:xfrm>
            <a:off x="4211754" y="3713940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BCDD92FA-CEC6-2185-0C5B-53B11BD37D2C}"/>
              </a:ext>
            </a:extLst>
          </p:cNvPr>
          <p:cNvCxnSpPr>
            <a:cxnSpLocks/>
          </p:cNvCxnSpPr>
          <p:nvPr/>
        </p:nvCxnSpPr>
        <p:spPr>
          <a:xfrm>
            <a:off x="5664958" y="3020190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E1C475F0-E8DF-7092-8AEC-8F64B61952B6}"/>
              </a:ext>
            </a:extLst>
          </p:cNvPr>
          <p:cNvCxnSpPr>
            <a:cxnSpLocks/>
          </p:cNvCxnSpPr>
          <p:nvPr/>
        </p:nvCxnSpPr>
        <p:spPr>
          <a:xfrm>
            <a:off x="6363443" y="3734431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Handig-project - HYP.NL HYPOTHEKEN">
            <a:extLst>
              <a:ext uri="{FF2B5EF4-FFF2-40B4-BE49-F238E27FC236}">
                <a16:creationId xmlns:a16="http://schemas.microsoft.com/office/drawing/2014/main" id="{075E89A1-A11F-58F7-1714-FE9C5F83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4" y="1642841"/>
            <a:ext cx="1505850" cy="4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">
            <a:extLst>
              <a:ext uri="{FF2B5EF4-FFF2-40B4-BE49-F238E27FC236}">
                <a16:creationId xmlns:a16="http://schemas.microsoft.com/office/drawing/2014/main" id="{35EFBE34-B9F5-E8FB-5FB3-9DE92DDD5A86}"/>
              </a:ext>
            </a:extLst>
          </p:cNvPr>
          <p:cNvSpPr txBox="1"/>
          <p:nvPr/>
        </p:nvSpPr>
        <p:spPr>
          <a:xfrm>
            <a:off x="128614" y="2160442"/>
            <a:ext cx="2402079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2014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Start initiatief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IG&amp;H, ING, NHG, ABN, Rabobank, DHA, HDN &amp; UWV 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F011CC0F-C3F4-B630-C0DD-B5A85EF26D82}"/>
              </a:ext>
            </a:extLst>
          </p:cNvPr>
          <p:cNvSpPr txBox="1"/>
          <p:nvPr/>
        </p:nvSpPr>
        <p:spPr>
          <a:xfrm>
            <a:off x="1354801" y="4430570"/>
            <a:ext cx="1904677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2016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Handig in beheer 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bij HDN</a:t>
            </a:r>
          </a:p>
        </p:txBody>
      </p:sp>
      <p:sp>
        <p:nvSpPr>
          <p:cNvPr id="44" name="TextBox 2">
            <a:extLst>
              <a:ext uri="{FF2B5EF4-FFF2-40B4-BE49-F238E27FC236}">
                <a16:creationId xmlns:a16="http://schemas.microsoft.com/office/drawing/2014/main" id="{32311332-D15B-4AF9-DB99-966AEAE39FD5}"/>
              </a:ext>
            </a:extLst>
          </p:cNvPr>
          <p:cNvSpPr txBox="1"/>
          <p:nvPr/>
        </p:nvSpPr>
        <p:spPr>
          <a:xfrm>
            <a:off x="2389215" y="2163167"/>
            <a:ext cx="1971233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2018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Pilotfase afgerond, marktbrede uitrol IBL,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IBL onderdeel V&amp;N NHG</a:t>
            </a:r>
          </a:p>
        </p:txBody>
      </p:sp>
      <p:pic>
        <p:nvPicPr>
          <p:cNvPr id="45" name="Afbeelding 44">
            <a:extLst>
              <a:ext uri="{FF2B5EF4-FFF2-40B4-BE49-F238E27FC236}">
                <a16:creationId xmlns:a16="http://schemas.microsoft.com/office/drawing/2014/main" id="{85F36367-1BCC-9176-1EA9-9F4C8F654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62" y="1717570"/>
            <a:ext cx="1584836" cy="335380"/>
          </a:xfrm>
          <a:prstGeom prst="rect">
            <a:avLst/>
          </a:prstGeom>
        </p:spPr>
      </p:pic>
      <p:sp>
        <p:nvSpPr>
          <p:cNvPr id="46" name="TextBox 2">
            <a:extLst>
              <a:ext uri="{FF2B5EF4-FFF2-40B4-BE49-F238E27FC236}">
                <a16:creationId xmlns:a16="http://schemas.microsoft.com/office/drawing/2014/main" id="{90311171-5837-5F03-078A-DFDA98692DCA}"/>
              </a:ext>
            </a:extLst>
          </p:cNvPr>
          <p:cNvSpPr txBox="1"/>
          <p:nvPr/>
        </p:nvSpPr>
        <p:spPr>
          <a:xfrm>
            <a:off x="4746238" y="2157185"/>
            <a:ext cx="1647812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2022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Groei aangesloten geldverstrekkers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75%</a:t>
            </a: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id="{8599E94B-04BD-640C-1BE1-4CC424139463}"/>
              </a:ext>
            </a:extLst>
          </p:cNvPr>
          <p:cNvSpPr txBox="1"/>
          <p:nvPr/>
        </p:nvSpPr>
        <p:spPr>
          <a:xfrm>
            <a:off x="5013395" y="4399740"/>
            <a:ext cx="2646428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2022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Ca 40.000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Hypotheekaanvragen met IBL</a:t>
            </a: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7B0A0BDD-F154-F9B0-1A75-C1D290B509AE}"/>
              </a:ext>
            </a:extLst>
          </p:cNvPr>
          <p:cNvCxnSpPr>
            <a:cxnSpLocks/>
          </p:cNvCxnSpPr>
          <p:nvPr/>
        </p:nvCxnSpPr>
        <p:spPr>
          <a:xfrm>
            <a:off x="8507070" y="3713940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2">
            <a:extLst>
              <a:ext uri="{FF2B5EF4-FFF2-40B4-BE49-F238E27FC236}">
                <a16:creationId xmlns:a16="http://schemas.microsoft.com/office/drawing/2014/main" id="{B815A13C-60AD-F6DD-D055-3F02912132BE}"/>
              </a:ext>
            </a:extLst>
          </p:cNvPr>
          <p:cNvSpPr txBox="1"/>
          <p:nvPr/>
        </p:nvSpPr>
        <p:spPr>
          <a:xfrm>
            <a:off x="7569407" y="4382615"/>
            <a:ext cx="2142069" cy="126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2023-2024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Nieuwe IBL Tool live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 err="1">
                <a:latin typeface="Muller Regular" pitchFamily="2" charset="77"/>
              </a:rPr>
              <a:t>Toetsinkomenberekenen.nl</a:t>
            </a:r>
            <a:endParaRPr lang="nl-NL" sz="1200" dirty="0">
              <a:latin typeface="Muller Regular" pitchFamily="2" charset="77"/>
            </a:endParaRP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gelanceerd inclusief 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IBL Assist</a:t>
            </a: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F39B6602-57C2-516F-5E25-6255A9589465}"/>
              </a:ext>
            </a:extLst>
          </p:cNvPr>
          <p:cNvSpPr txBox="1"/>
          <p:nvPr/>
        </p:nvSpPr>
        <p:spPr>
          <a:xfrm>
            <a:off x="3374831" y="4381451"/>
            <a:ext cx="1647812" cy="205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2018 - 2021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Meerdere geldverstrekkers sluiten aan (ca 50%)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Uitbreiding naar A, B, C en D berekeningen</a:t>
            </a: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  <a:p>
            <a:pPr marL="9525" lvl="1" algn="ctr">
              <a:lnSpc>
                <a:spcPct val="107000"/>
              </a:lnSpc>
            </a:pPr>
            <a:endParaRPr lang="nl-NL" sz="1200" dirty="0">
              <a:latin typeface="Muller Regular" pitchFamily="2" charset="77"/>
            </a:endParaRPr>
          </a:p>
        </p:txBody>
      </p:sp>
      <p:sp>
        <p:nvSpPr>
          <p:cNvPr id="51" name="TextBox 2">
            <a:extLst>
              <a:ext uri="{FF2B5EF4-FFF2-40B4-BE49-F238E27FC236}">
                <a16:creationId xmlns:a16="http://schemas.microsoft.com/office/drawing/2014/main" id="{24365FB9-F48B-DD62-05E1-A2F77066E951}"/>
              </a:ext>
            </a:extLst>
          </p:cNvPr>
          <p:cNvSpPr txBox="1"/>
          <p:nvPr/>
        </p:nvSpPr>
        <p:spPr>
          <a:xfrm>
            <a:off x="6605998" y="2122917"/>
            <a:ext cx="1849458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2022 - 2023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Meerdere productoptimalisaties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o.a. voor ambtenaren</a:t>
            </a: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C290631F-53E3-AAFC-ECEE-3E08AE144E93}"/>
              </a:ext>
            </a:extLst>
          </p:cNvPr>
          <p:cNvCxnSpPr>
            <a:cxnSpLocks/>
          </p:cNvCxnSpPr>
          <p:nvPr/>
        </p:nvCxnSpPr>
        <p:spPr>
          <a:xfrm>
            <a:off x="7578781" y="3003806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D13283C-FD6E-9308-6675-9CF828749690}"/>
              </a:ext>
            </a:extLst>
          </p:cNvPr>
          <p:cNvCxnSpPr>
            <a:cxnSpLocks/>
          </p:cNvCxnSpPr>
          <p:nvPr/>
        </p:nvCxnSpPr>
        <p:spPr>
          <a:xfrm>
            <a:off x="9548221" y="3040185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2">
            <a:extLst>
              <a:ext uri="{FF2B5EF4-FFF2-40B4-BE49-F238E27FC236}">
                <a16:creationId xmlns:a16="http://schemas.microsoft.com/office/drawing/2014/main" id="{77AA2267-6F7F-B74C-C67A-B6D4C5EF0F00}"/>
              </a:ext>
            </a:extLst>
          </p:cNvPr>
          <p:cNvSpPr txBox="1"/>
          <p:nvPr/>
        </p:nvSpPr>
        <p:spPr>
          <a:xfrm>
            <a:off x="8616389" y="2119945"/>
            <a:ext cx="1849458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2025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100% dekking onder actieve geldverstrekkers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AADDBA56-4723-0E7C-1456-973637C5B460}"/>
              </a:ext>
            </a:extLst>
          </p:cNvPr>
          <p:cNvCxnSpPr>
            <a:cxnSpLocks/>
          </p:cNvCxnSpPr>
          <p:nvPr/>
        </p:nvCxnSpPr>
        <p:spPr>
          <a:xfrm>
            <a:off x="10564554" y="3744770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2">
            <a:extLst>
              <a:ext uri="{FF2B5EF4-FFF2-40B4-BE49-F238E27FC236}">
                <a16:creationId xmlns:a16="http://schemas.microsoft.com/office/drawing/2014/main" id="{20C0A6BE-2C86-481C-635D-FF31A18470FA}"/>
              </a:ext>
            </a:extLst>
          </p:cNvPr>
          <p:cNvSpPr txBox="1"/>
          <p:nvPr/>
        </p:nvSpPr>
        <p:spPr>
          <a:xfrm>
            <a:off x="9744137" y="4399740"/>
            <a:ext cx="1854305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latin typeface="Muller Regular" pitchFamily="2" charset="77"/>
              </a:rPr>
              <a:t>2025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dirty="0">
                <a:latin typeface="Muller Regular" pitchFamily="2" charset="77"/>
              </a:rPr>
              <a:t>Record van 52.103 hypotheekaanvragen met IBL! (13,5%)</a:t>
            </a:r>
          </a:p>
        </p:txBody>
      </p: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9666C627-C03B-6AE5-6255-3F23076EA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514" y="5409937"/>
            <a:ext cx="1724604" cy="269645"/>
          </a:xfrm>
          <a:prstGeom prst="rect">
            <a:avLst/>
          </a:prstGeom>
        </p:spPr>
      </p:pic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3C17203E-D790-44F9-2515-FCFFFDA78C6E}"/>
              </a:ext>
            </a:extLst>
          </p:cNvPr>
          <p:cNvCxnSpPr>
            <a:cxnSpLocks/>
          </p:cNvCxnSpPr>
          <p:nvPr/>
        </p:nvCxnSpPr>
        <p:spPr>
          <a:xfrm>
            <a:off x="11352222" y="3031706"/>
            <a:ext cx="0" cy="685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2">
            <a:extLst>
              <a:ext uri="{FF2B5EF4-FFF2-40B4-BE49-F238E27FC236}">
                <a16:creationId xmlns:a16="http://schemas.microsoft.com/office/drawing/2014/main" id="{C1ED503C-B07E-A75F-BE1F-2998FFBEF655}"/>
              </a:ext>
            </a:extLst>
          </p:cNvPr>
          <p:cNvSpPr txBox="1"/>
          <p:nvPr/>
        </p:nvSpPr>
        <p:spPr>
          <a:xfrm>
            <a:off x="10342542" y="2117153"/>
            <a:ext cx="1849458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algn="ctr">
              <a:lnSpc>
                <a:spcPct val="107000"/>
              </a:lnSpc>
            </a:pPr>
            <a:r>
              <a:rPr lang="nl-NL" sz="1200" b="1" dirty="0">
                <a:solidFill>
                  <a:srgbClr val="FF0000"/>
                </a:solidFill>
                <a:latin typeface="Muller Regular" pitchFamily="2" charset="77"/>
              </a:rPr>
              <a:t>2026</a:t>
            </a:r>
          </a:p>
          <a:p>
            <a:pPr marL="9525" lvl="1" algn="ctr">
              <a:lnSpc>
                <a:spcPct val="107000"/>
              </a:lnSpc>
            </a:pPr>
            <a:r>
              <a:rPr lang="nl-NL" sz="1200" b="1" dirty="0">
                <a:solidFill>
                  <a:srgbClr val="FF0000"/>
                </a:solidFill>
                <a:latin typeface="Muller Regular" pitchFamily="2" charset="77"/>
              </a:rPr>
              <a:t>Verplichtstelling UWV verzekeringsbericht i.v.m. fraudepreventie</a:t>
            </a:r>
          </a:p>
        </p:txBody>
      </p:sp>
    </p:spTree>
    <p:extLst>
      <p:ext uri="{BB962C8B-B14F-4D97-AF65-F5344CB8AC3E}">
        <p14:creationId xmlns:p14="http://schemas.microsoft.com/office/powerpoint/2010/main" val="40110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1697-AA75-7217-FE6A-7800E001A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5AE34D8-71E2-6E2C-5FC9-DD71E1B0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63" y="197962"/>
            <a:ext cx="6168522" cy="6660037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B8D58EC-44F1-BAB6-EE05-8C8C49F1FF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D3614A-7BF2-746A-7C14-2325B2AF59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5BD52-A501-EE7E-5D26-4597055C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30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EB7797-894F-DC47-0555-ED8A4DFD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7. Uitwerking voorbeeldcase 3</a:t>
            </a: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90D849B6-00C0-76F0-8ACA-218D36D19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00" y="1182112"/>
            <a:ext cx="5219177" cy="5199993"/>
          </a:xfrm>
        </p:spPr>
        <p:txBody>
          <a:bodyPr/>
          <a:lstStyle/>
          <a:p>
            <a:pPr marL="0" indent="0">
              <a:buNone/>
            </a:pPr>
            <a:r>
              <a:rPr lang="nl-NL" sz="1100" b="1" dirty="0"/>
              <a:t>Vaststellen Incidentele Pieken (&gt;130%)</a:t>
            </a:r>
            <a:endParaRPr lang="nl-NL" sz="1100" dirty="0"/>
          </a:p>
          <a:p>
            <a:r>
              <a:rPr lang="nl-NL" sz="1100" dirty="0">
                <a:highlight>
                  <a:srgbClr val="00FF00"/>
                </a:highlight>
              </a:rPr>
              <a:t>Aanbrengbonus</a:t>
            </a:r>
            <a:r>
              <a:rPr lang="nl-NL" sz="1100" dirty="0"/>
              <a:t>: 4.000 / 2.300 = 174% - Incidentele piek</a:t>
            </a:r>
          </a:p>
          <a:p>
            <a:r>
              <a:rPr lang="nl-NL" sz="1100" dirty="0">
                <a:highlight>
                  <a:srgbClr val="FFFF00"/>
                </a:highlight>
              </a:rPr>
              <a:t>Vakantiegeld</a:t>
            </a:r>
            <a:r>
              <a:rPr lang="nl-NL" sz="1100" dirty="0"/>
              <a:t>:  4.900 / 4.700 = 104% - geen Incidentele Piek	</a:t>
            </a:r>
          </a:p>
          <a:p>
            <a:r>
              <a:rPr lang="nl-NL" sz="1100" dirty="0">
                <a:highlight>
                  <a:srgbClr val="00FFFF"/>
                </a:highlight>
              </a:rPr>
              <a:t>Eindejaarsuitkering</a:t>
            </a:r>
            <a:r>
              <a:rPr lang="nl-NL" sz="1100" dirty="0"/>
              <a:t>: 5.500 / 4.000 = 138% - Incidentele Piek</a:t>
            </a:r>
          </a:p>
          <a:p>
            <a:pPr marL="0" indent="0">
              <a:buNone/>
            </a:pPr>
            <a:r>
              <a:rPr lang="nl-NL" sz="1100" b="1" dirty="0"/>
              <a:t>Vaststellen Excessieve Incidentele Pieken (&gt;150% Gem. Inkomen)</a:t>
            </a:r>
          </a:p>
          <a:p>
            <a:r>
              <a:rPr lang="nl-NL" sz="1100" dirty="0"/>
              <a:t>2.621,88 * 150% = 3.932,82 	</a:t>
            </a:r>
          </a:p>
          <a:p>
            <a:pPr marL="0" indent="0">
              <a:buNone/>
            </a:pPr>
            <a:r>
              <a:rPr lang="nl-NL" sz="1100" b="1" dirty="0"/>
              <a:t>Aftoppen </a:t>
            </a:r>
            <a:r>
              <a:rPr lang="nl-NL" sz="1100" b="1" dirty="0">
                <a:highlight>
                  <a:srgbClr val="00FF00"/>
                </a:highlight>
              </a:rPr>
              <a:t>Aanbrengbonus</a:t>
            </a:r>
            <a:r>
              <a:rPr lang="nl-NL" sz="1100" b="1" dirty="0"/>
              <a:t> o.b.v. het minimum van:</a:t>
            </a:r>
          </a:p>
          <a:p>
            <a:r>
              <a:rPr lang="nl-NL" sz="1100" dirty="0">
                <a:sym typeface="Wingdings" pitchFamily="2" charset="2"/>
              </a:rPr>
              <a:t>A - 200% gemiddeld periode inkomen = 5.243,76</a:t>
            </a:r>
          </a:p>
          <a:p>
            <a:r>
              <a:rPr lang="nl-NL" sz="1100" dirty="0">
                <a:sym typeface="Wingdings" pitchFamily="2" charset="2"/>
              </a:rPr>
              <a:t>B – Gemiddelde laatste 3 jaar = </a:t>
            </a:r>
            <a:r>
              <a:rPr lang="nl-NL" sz="1100" b="1" dirty="0">
                <a:sym typeface="Wingdings" pitchFamily="2" charset="2"/>
              </a:rPr>
              <a:t>2.900</a:t>
            </a:r>
          </a:p>
          <a:p>
            <a:r>
              <a:rPr lang="nl-NL" sz="1100" dirty="0">
                <a:sym typeface="Wingdings" pitchFamily="2" charset="2"/>
              </a:rPr>
              <a:t>B – Meest recente jaar = 4.000</a:t>
            </a:r>
          </a:p>
          <a:p>
            <a:r>
              <a:rPr lang="nl-NL" sz="1100" dirty="0">
                <a:sym typeface="Wingdings" pitchFamily="2" charset="2"/>
              </a:rPr>
              <a:t>Gemaximeerd op de periode zelf</a:t>
            </a:r>
            <a:endParaRPr lang="nl-NL" sz="1100" dirty="0"/>
          </a:p>
          <a:p>
            <a:pPr marL="0" indent="0">
              <a:buNone/>
            </a:pPr>
            <a:r>
              <a:rPr lang="nl-NL" sz="1100" b="1" dirty="0"/>
              <a:t>Aftoppen </a:t>
            </a:r>
            <a:r>
              <a:rPr lang="nl-NL" sz="1100" b="1" dirty="0">
                <a:highlight>
                  <a:srgbClr val="00FFFF"/>
                </a:highlight>
              </a:rPr>
              <a:t>Eindejaarsuitkering</a:t>
            </a:r>
            <a:r>
              <a:rPr lang="nl-NL" sz="1100" b="1" dirty="0"/>
              <a:t> o.b.v. het minimum van:</a:t>
            </a:r>
          </a:p>
          <a:p>
            <a:r>
              <a:rPr lang="nl-NL" sz="1100" dirty="0">
                <a:sym typeface="Wingdings" pitchFamily="2" charset="2"/>
              </a:rPr>
              <a:t>A - 200% gemiddeld periode inkomen = 5.243,76</a:t>
            </a:r>
          </a:p>
          <a:p>
            <a:r>
              <a:rPr lang="nl-NL" sz="1100" dirty="0">
                <a:sym typeface="Wingdings" pitchFamily="2" charset="2"/>
              </a:rPr>
              <a:t>B – Gemiddelde laatste 3 jaar = </a:t>
            </a:r>
            <a:r>
              <a:rPr lang="nl-NL" sz="1100" b="1" dirty="0">
                <a:sym typeface="Wingdings" pitchFamily="2" charset="2"/>
              </a:rPr>
              <a:t>4,666,67</a:t>
            </a:r>
          </a:p>
          <a:p>
            <a:r>
              <a:rPr lang="nl-NL" sz="1100" dirty="0">
                <a:sym typeface="Wingdings" pitchFamily="2" charset="2"/>
              </a:rPr>
              <a:t>B – Meest recente jaar = 5.500</a:t>
            </a:r>
          </a:p>
          <a:p>
            <a:r>
              <a:rPr lang="nl-NL" sz="1100" dirty="0">
                <a:sym typeface="Wingdings" pitchFamily="2" charset="2"/>
              </a:rPr>
              <a:t>Gemaximeerd op de periode zelf</a:t>
            </a:r>
            <a:endParaRPr lang="nl-NL" sz="1200" b="1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84438B1-E59A-CD67-5A30-420DFFE82B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75548" y="6433177"/>
            <a:ext cx="1177200" cy="3888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46AF849-A0EC-9806-BDE2-F9DBC24BF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07" y="305200"/>
            <a:ext cx="5838793" cy="60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6D88-BC26-0F46-5A25-49548022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FAA1053-60D4-6AD7-9A04-8302E8AF71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9879BD9-942C-0862-5B1C-9D75E4E38E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1CEA1F-EA31-8AC8-2021-1C161A71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16C81986-72B1-C09A-58A3-0FDC80E1F1C5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ACAB1B6-32F2-E3D2-11A3-317057711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0A96F5-92F6-2E5A-B8B3-2A6FE1AFD1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85C65FA-AAE1-AB52-220A-1965F6DDE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5FF8A3-B84D-8172-B2BD-07162C4A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C52CEFE-7A09-995C-0BDE-083E4B5064D9}"/>
              </a:ext>
            </a:extLst>
          </p:cNvPr>
          <p:cNvSpPr/>
          <p:nvPr/>
        </p:nvSpPr>
        <p:spPr>
          <a:xfrm>
            <a:off x="3261673" y="1868994"/>
            <a:ext cx="6002113" cy="25923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Bedankt voor jullie aandacht!</a:t>
            </a:r>
          </a:p>
          <a:p>
            <a:pPr algn="ctr"/>
            <a:r>
              <a:rPr lang="nl-NL" sz="28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41757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weg, stad, trein&#10;&#10;Automatisch gegenereerde beschrijving">
            <a:extLst>
              <a:ext uri="{FF2B5EF4-FFF2-40B4-BE49-F238E27FC236}">
                <a16:creationId xmlns:a16="http://schemas.microsoft.com/office/drawing/2014/main" id="{B48F3AD1-2D5C-9443-ACD2-9ED4BCB93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12"/>
            <a:ext cx="12364078" cy="6939023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0CDF48C9-1D4B-580D-C263-1AEC20BBCC09}"/>
              </a:ext>
            </a:extLst>
          </p:cNvPr>
          <p:cNvSpPr txBox="1">
            <a:spLocks/>
          </p:cNvSpPr>
          <p:nvPr/>
        </p:nvSpPr>
        <p:spPr>
          <a:xfrm>
            <a:off x="9257801" y="5844718"/>
            <a:ext cx="2934199" cy="1013282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/>
              <a:t>dkdkdkdkdk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357EEB-33D3-1B26-9EEE-C0EEA573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920" y="6351359"/>
            <a:ext cx="1713230" cy="3625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C0C664-7471-2EE1-AE52-98DC80D15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1" y="419999"/>
            <a:ext cx="7017936" cy="175954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4C147EB5-91AC-0636-7264-DB4332DB6FF3}"/>
              </a:ext>
            </a:extLst>
          </p:cNvPr>
          <p:cNvSpPr txBox="1"/>
          <p:nvPr/>
        </p:nvSpPr>
        <p:spPr>
          <a:xfrm>
            <a:off x="4138863" y="419999"/>
            <a:ext cx="7596895" cy="14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dirty="0">
                <a:solidFill>
                  <a:schemeClr val="bg1"/>
                </a:solidFill>
                <a:latin typeface="Muller Regular" pitchFamily="2" charset="77"/>
              </a:rPr>
              <a:t>Probleemstelling</a:t>
            </a:r>
            <a:r>
              <a:rPr lang="nl-NL" sz="1400" dirty="0">
                <a:solidFill>
                  <a:schemeClr val="bg1"/>
                </a:solidFill>
                <a:latin typeface="Muller Regular" pitchFamily="2" charset="77"/>
              </a:rPr>
              <a:t> 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chemeClr val="bg1"/>
              </a:solidFill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Klant/adviseur ervaart lange doorlooptijden bij hypotheekaanvraag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Met onzekerheid, onvoorspelbaarheid tot gevolg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587E4E-216C-556A-A787-91FE5C5F9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1" y="2256918"/>
            <a:ext cx="7017936" cy="1759549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2F7F4C9-C3D9-F6BB-A6BC-DD16892A21AA}"/>
              </a:ext>
            </a:extLst>
          </p:cNvPr>
          <p:cNvSpPr txBox="1"/>
          <p:nvPr/>
        </p:nvSpPr>
        <p:spPr>
          <a:xfrm>
            <a:off x="4379168" y="2286209"/>
            <a:ext cx="7404080" cy="14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dirty="0">
                <a:solidFill>
                  <a:schemeClr val="bg1"/>
                </a:solidFill>
                <a:latin typeface="Muller Regular" pitchFamily="2" charset="77"/>
              </a:rPr>
              <a:t>Oorzaken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chemeClr val="bg1"/>
              </a:solidFill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Foutgevoelig papieren proces (werkgeversverklaring)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chemeClr val="bg1"/>
              </a:solidFill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Gebrek aan juistheid, volledigheid en eenduidigheid data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B5D743-A9A8-483F-9F1C-DD3FF578D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1" y="4110940"/>
            <a:ext cx="7017936" cy="175954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BCC2F0B-46DB-DAFE-F395-7BE5AF582666}"/>
              </a:ext>
            </a:extLst>
          </p:cNvPr>
          <p:cNvSpPr txBox="1"/>
          <p:nvPr/>
        </p:nvSpPr>
        <p:spPr>
          <a:xfrm>
            <a:off x="4456923" y="4212296"/>
            <a:ext cx="7404080" cy="14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400" i="1" dirty="0">
                <a:solidFill>
                  <a:schemeClr val="bg1"/>
                </a:solidFill>
                <a:latin typeface="Muller Regular" pitchFamily="2" charset="77"/>
              </a:rPr>
              <a:t>Oplossing – Inkomensbepaling Loondienst</a:t>
            </a:r>
            <a:endParaRPr lang="nl-NL" sz="1400" dirty="0">
              <a:solidFill>
                <a:schemeClr val="bg1"/>
              </a:solidFill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schemeClr val="bg1"/>
              </a:solidFill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Gebruik van direct toegankelijke en eenduidige data via het Digitaal Verzekeringsbericht (UWV) door de gehele keten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Muller Regular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6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91EC-BD9E-0718-21EB-0014567D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65EAA698-9052-B3CF-01C3-16D44CE89D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83DA59AA-CC82-06ED-4CA9-D0357AB10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C2DE98-0A60-B58C-1D83-0EE5C7B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8FFE8B-3CEA-181B-2FAE-B4C2EF6C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A10F783A-4343-8F43-D90D-5DF00E3E13FA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BD481632-77EB-957C-2591-A705B3BE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5D2D83-4D64-3BD4-BAAB-2D166D73D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30F5F3F-2119-6890-C31C-A67D45DFC3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AE0BBB21-1300-791C-DCBC-FCE01048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6E6EE5-FB28-50FF-CF8B-858138FC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52" y="1191527"/>
            <a:ext cx="5230295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1401A6B-C2E0-41B9-4A14-0B3AC1C5B4AC}"/>
              </a:ext>
            </a:extLst>
          </p:cNvPr>
          <p:cNvSpPr txBox="1"/>
          <p:nvPr/>
        </p:nvSpPr>
        <p:spPr>
          <a:xfrm>
            <a:off x="99291" y="610383"/>
            <a:ext cx="5996709" cy="505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Loonaangifteketen van Nederland </a:t>
            </a:r>
            <a:r>
              <a:rPr lang="nl-NL" dirty="0">
                <a:latin typeface="Muller Regular" pitchFamily="2" charset="77"/>
                <a:hlinkClick r:id="rId5"/>
              </a:rPr>
              <a:t>www.loonaangifteketen.nl</a:t>
            </a: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Samenwerking tussen UWV, Belastingdienst, CBS. Inhoudingsplichtigen (werkgevers/uitkeringsinstanties) zorgen voor een kwalitatief hoogwaardige gegevensadministratie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Verantwoordelijk voor het ophalen van ± 180 </a:t>
            </a:r>
            <a:r>
              <a:rPr lang="nl-NL" dirty="0" err="1">
                <a:latin typeface="Muller Regular" pitchFamily="2" charset="77"/>
              </a:rPr>
              <a:t>mrd</a:t>
            </a:r>
            <a:r>
              <a:rPr lang="nl-NL" dirty="0">
                <a:latin typeface="Muller Regular" pitchFamily="2" charset="77"/>
              </a:rPr>
              <a:t> per jaar aan Rijksopbrengsten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>
                <a:latin typeface="Muller Regular" pitchFamily="2" charset="77"/>
              </a:rPr>
              <a:t>Het UWV Verzekeringsbericht wordt gegenereerd o.b.v. deze databron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64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82ACE-FAF8-231F-5261-F979B1BC6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F9E37C5-40AC-DB46-84B9-CFDC0E3D4A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F2AB96F-1D1B-7C1B-3CB3-7079F1EA8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8F976A-5DAF-3F39-8FB3-39DBBE5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1B7DB79E-45E3-91E5-032E-1C026E4EAA0B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21DB1A-E8BD-47F8-FD37-E536BA60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2833FA-9927-6F5C-F218-93D21FF11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0A235D3-15C1-EFC5-BD2C-7104E78CE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98951"/>
            <a:ext cx="12192000" cy="17653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B5EFB7-DDB2-5820-6235-D3FE56F16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9999179-76FF-E23F-F253-F896E0758CB7}"/>
              </a:ext>
            </a:extLst>
          </p:cNvPr>
          <p:cNvSpPr txBox="1"/>
          <p:nvPr/>
        </p:nvSpPr>
        <p:spPr>
          <a:xfrm>
            <a:off x="4038182" y="980241"/>
            <a:ext cx="6410814" cy="633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Beveiligde data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latin typeface="Muller Regular" pitchFamily="2" charset="77"/>
              </a:rPr>
              <a:t>Werkt preventief tegen fraude en geeft invulling aan zorgplicht adviseur &amp; geldverstrekker op dit vlak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i="1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Gedetailleerde en meerjarige inkomensdata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latin typeface="Muller Regular" pitchFamily="2" charset="77"/>
              </a:rPr>
              <a:t>Tot 5 jaar inkomenshistorie over meerdere werkgevers maakt gedetailleerde inkomensanalyses mogelijk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Directe toegankelijkheid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latin typeface="Muller Regular" pitchFamily="2" charset="77"/>
              </a:rPr>
              <a:t>Vrijwel 24/7 beschikbaarheid van brondata, wat bijdraagt aan brondata-ambities in de keten (snelheid, voorspelbaarheid en efficiency)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Betrouwbaarheid van data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latin typeface="Muller Regular" pitchFamily="2" charset="77"/>
              </a:rPr>
              <a:t>Data uit de echte bron, zonder afhankelijkheden van (papieren) losse opgaves van werkgevers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200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0906AB45-F7C2-4DD0-DD96-6AB9AAD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phic 2" descr="Schild met vinkje silhouet">
            <a:extLst>
              <a:ext uri="{FF2B5EF4-FFF2-40B4-BE49-F238E27FC236}">
                <a16:creationId xmlns:a16="http://schemas.microsoft.com/office/drawing/2014/main" id="{311FDA4E-3134-88E6-704E-971A239A0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3493" y="1765300"/>
            <a:ext cx="914400" cy="914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ABBE957-1848-F011-932B-D98E5FA3B8CD}"/>
              </a:ext>
            </a:extLst>
          </p:cNvPr>
          <p:cNvSpPr txBox="1"/>
          <p:nvPr/>
        </p:nvSpPr>
        <p:spPr>
          <a:xfrm>
            <a:off x="2625378" y="895986"/>
            <a:ext cx="6410814" cy="119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b="1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Het UWV Verzekeringsbericht biedt onze keten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pic>
        <p:nvPicPr>
          <p:cNvPr id="9" name="Graphic 8" descr="Staafdiagram met stijgende lijn silhouet">
            <a:extLst>
              <a:ext uri="{FF2B5EF4-FFF2-40B4-BE49-F238E27FC236}">
                <a16:creationId xmlns:a16="http://schemas.microsoft.com/office/drawing/2014/main" id="{48F9EE68-512B-0CDA-DF26-D8C2F9878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3493" y="2679700"/>
            <a:ext cx="914400" cy="914400"/>
          </a:xfrm>
          <a:prstGeom prst="rect">
            <a:avLst/>
          </a:prstGeom>
        </p:spPr>
      </p:pic>
      <p:pic>
        <p:nvPicPr>
          <p:cNvPr id="20" name="Graphic 19" descr="Badge vinkje silhouet">
            <a:extLst>
              <a:ext uri="{FF2B5EF4-FFF2-40B4-BE49-F238E27FC236}">
                <a16:creationId xmlns:a16="http://schemas.microsoft.com/office/drawing/2014/main" id="{9A057833-A70C-3635-FE40-60D97EF4E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3493" y="4489136"/>
            <a:ext cx="914400" cy="914400"/>
          </a:xfrm>
          <a:prstGeom prst="rect">
            <a:avLst/>
          </a:prstGeom>
        </p:spPr>
      </p:pic>
      <p:pic>
        <p:nvPicPr>
          <p:cNvPr id="22" name="Graphic 21" descr="Afstandsonderwijs wiskunde silhouet">
            <a:extLst>
              <a:ext uri="{FF2B5EF4-FFF2-40B4-BE49-F238E27FC236}">
                <a16:creationId xmlns:a16="http://schemas.microsoft.com/office/drawing/2014/main" id="{249A8314-2206-FCB0-8F06-E603A8DB3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3493" y="3594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64109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graphicFrame>
        <p:nvGraphicFramePr>
          <p:cNvPr id="14" name="Tabel 15">
            <a:extLst>
              <a:ext uri="{FF2B5EF4-FFF2-40B4-BE49-F238E27FC236}">
                <a16:creationId xmlns:a16="http://schemas.microsoft.com/office/drawing/2014/main" id="{8073AEFB-0C59-3877-84B7-655C01C97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31875"/>
              </p:ext>
            </p:extLst>
          </p:nvPr>
        </p:nvGraphicFramePr>
        <p:xfrm>
          <a:off x="6768829" y="1240576"/>
          <a:ext cx="4857772" cy="34098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767">
                  <a:extLst>
                    <a:ext uri="{9D8B030D-6E8A-4147-A177-3AD203B41FA5}">
                      <a16:colId xmlns:a16="http://schemas.microsoft.com/office/drawing/2014/main" val="1140357093"/>
                    </a:ext>
                  </a:extLst>
                </a:gridCol>
                <a:gridCol w="2554005">
                  <a:extLst>
                    <a:ext uri="{9D8B030D-6E8A-4147-A177-3AD203B41FA5}">
                      <a16:colId xmlns:a16="http://schemas.microsoft.com/office/drawing/2014/main" val="1884266149"/>
                    </a:ext>
                  </a:extLst>
                </a:gridCol>
              </a:tblGrid>
              <a:tr h="329367">
                <a:tc>
                  <a:txBody>
                    <a:bodyPr/>
                    <a:lstStyle/>
                    <a:p>
                      <a:r>
                        <a:rPr lang="nl-NL" sz="1400" b="0" dirty="0">
                          <a:latin typeface="Muller Regular" pitchFamily="2" charset="77"/>
                        </a:rPr>
                        <a:t>Gegevens o.a.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dirty="0">
                          <a:latin typeface="Muller Regular" pitchFamily="2" charset="77"/>
                        </a:rPr>
                        <a:t>Relevantie o.a.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500759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(download)datum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Muller Regular" pitchFamily="2" charset="77"/>
                          <a:ea typeface="+mn-ea"/>
                          <a:cs typeface="+mn-cs"/>
                        </a:rPr>
                        <a:t>Geldigheidsduur en Versie Rekenregels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51469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Werkgever &amp; Loonheffingennummer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Muller Regular" pitchFamily="2" charset="77"/>
                          <a:ea typeface="+mn-ea"/>
                          <a:cs typeface="+mn-cs"/>
                        </a:rPr>
                        <a:t>Bepaling arbeidshistorie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18794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  <a:hlinkClick r:id="" action="ppaction://noaction"/>
                        </a:rPr>
                        <a:t>Contractvorm</a:t>
                      </a:r>
                      <a:endParaRPr lang="nl-NL" sz="1400" dirty="0">
                        <a:latin typeface="Muller Regular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Muller Regular" pitchFamily="2" charset="77"/>
                          <a:ea typeface="+mn-ea"/>
                          <a:cs typeface="+mn-cs"/>
                        </a:rPr>
                        <a:t>Vast of tijdelijk dienstverband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87538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Muller Regular" pitchFamily="2" charset="77"/>
                          <a:ea typeface="+mn-ea"/>
                          <a:cs typeface="+mn-cs"/>
                        </a:rPr>
                        <a:t>Actualiteitscheck &amp; berekening toetsinkomen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0672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Aantal 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  <a:hlinkClick r:id="" action="ppaction://noaction"/>
                        </a:rPr>
                        <a:t>Urencriterium</a:t>
                      </a:r>
                      <a:endParaRPr lang="nl-NL" sz="1400" dirty="0">
                        <a:latin typeface="Muller Regular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87570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  <a:hlinkClick r:id="rId4" action="ppaction://hlinksldjump"/>
                        </a:rPr>
                        <a:t>SV Loon</a:t>
                      </a:r>
                      <a:endParaRPr lang="nl-NL" sz="1400" dirty="0">
                        <a:latin typeface="Muller Regular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Berekening toetsinkomen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7325"/>
                  </a:ext>
                </a:extLst>
              </a:tr>
              <a:tr h="329367">
                <a:tc>
                  <a:txBody>
                    <a:bodyPr/>
                    <a:lstStyle/>
                    <a:p>
                      <a:r>
                        <a:rPr lang="nl-NL" sz="1400" kern="1200" dirty="0">
                          <a:solidFill>
                            <a:schemeClr val="dk1"/>
                          </a:solidFill>
                          <a:latin typeface="Muller Regular" pitchFamily="2" charset="77"/>
                          <a:ea typeface="+mn-ea"/>
                          <a:cs typeface="+mn-cs"/>
                        </a:rPr>
                        <a:t>Waarde privégebruik auto &amp; Eigen bijdrage auto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Muller Regular" pitchFamily="2" charset="77"/>
                        </a:rPr>
                        <a:t>Correctie auto van de zaak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905531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54E27A27-80B9-2ADF-BD1F-CB11512E3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3" y="1271137"/>
            <a:ext cx="5614737" cy="5198390"/>
          </a:xfrm>
          <a:prstGeom prst="rect">
            <a:avLst/>
          </a:prstGeom>
        </p:spPr>
      </p:pic>
      <p:sp>
        <p:nvSpPr>
          <p:cNvPr id="32" name="Afgeronde rechthoek 31">
            <a:extLst>
              <a:ext uri="{FF2B5EF4-FFF2-40B4-BE49-F238E27FC236}">
                <a16:creationId xmlns:a16="http://schemas.microsoft.com/office/drawing/2014/main" id="{D4BF2C9A-63B6-C7F2-51CB-1D1E2728B21F}"/>
              </a:ext>
            </a:extLst>
          </p:cNvPr>
          <p:cNvSpPr/>
          <p:nvPr/>
        </p:nvSpPr>
        <p:spPr>
          <a:xfrm>
            <a:off x="4316770" y="2307763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7B6C4647-B0FC-E370-E263-DFFF09C7AAE7}"/>
              </a:ext>
            </a:extLst>
          </p:cNvPr>
          <p:cNvSpPr/>
          <p:nvPr/>
        </p:nvSpPr>
        <p:spPr>
          <a:xfrm>
            <a:off x="1103644" y="3042618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676AC1BD-41F1-226D-E62D-5CD41073AD10}"/>
              </a:ext>
            </a:extLst>
          </p:cNvPr>
          <p:cNvSpPr/>
          <p:nvPr/>
        </p:nvSpPr>
        <p:spPr>
          <a:xfrm>
            <a:off x="1103644" y="3695042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B08B9459-67F5-243A-CF2F-62E3584A8783}"/>
              </a:ext>
            </a:extLst>
          </p:cNvPr>
          <p:cNvSpPr/>
          <p:nvPr/>
        </p:nvSpPr>
        <p:spPr>
          <a:xfrm>
            <a:off x="1103644" y="3269878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C6E8AAE9-7204-64DB-C089-7635892896B7}"/>
              </a:ext>
            </a:extLst>
          </p:cNvPr>
          <p:cNvSpPr/>
          <p:nvPr/>
        </p:nvSpPr>
        <p:spPr>
          <a:xfrm>
            <a:off x="1103644" y="4243559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D7621AEB-EFCA-3DBE-CD30-D585C4126CB2}"/>
              </a:ext>
            </a:extLst>
          </p:cNvPr>
          <p:cNvSpPr/>
          <p:nvPr/>
        </p:nvSpPr>
        <p:spPr>
          <a:xfrm>
            <a:off x="2930843" y="4243559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DBFB5FEC-4C58-FDB2-2C56-BCF3D41FFD73}"/>
              </a:ext>
            </a:extLst>
          </p:cNvPr>
          <p:cNvSpPr/>
          <p:nvPr/>
        </p:nvSpPr>
        <p:spPr>
          <a:xfrm>
            <a:off x="4355220" y="4250873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9A7E2723-1321-121E-2D11-689B4E5CB8B8}"/>
              </a:ext>
            </a:extLst>
          </p:cNvPr>
          <p:cNvSpPr/>
          <p:nvPr/>
        </p:nvSpPr>
        <p:spPr>
          <a:xfrm>
            <a:off x="4355220" y="4699240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C86772EB-67CA-C599-0E3D-07C12ECC0D53}"/>
              </a:ext>
            </a:extLst>
          </p:cNvPr>
          <p:cNvSpPr/>
          <p:nvPr/>
        </p:nvSpPr>
        <p:spPr>
          <a:xfrm>
            <a:off x="2937513" y="4699239"/>
            <a:ext cx="1265382" cy="1662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9F5FEE27-E6FA-820A-BDA5-CE4C4222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68801C32-751C-F622-6FE6-8D761EE32936}"/>
              </a:ext>
            </a:extLst>
          </p:cNvPr>
          <p:cNvSpPr txBox="1"/>
          <p:nvPr/>
        </p:nvSpPr>
        <p:spPr>
          <a:xfrm>
            <a:off x="400074" y="895364"/>
            <a:ext cx="5996709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Voorbeeld UWV Verzekeringsbericht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4F4DB52-3621-82B2-1D68-9B80BFDA9BAB}"/>
              </a:ext>
            </a:extLst>
          </p:cNvPr>
          <p:cNvSpPr txBox="1"/>
          <p:nvPr/>
        </p:nvSpPr>
        <p:spPr>
          <a:xfrm>
            <a:off x="7545072" y="895364"/>
            <a:ext cx="5996709" cy="6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Relevantie voor IBL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314379C-FFBF-2182-CD3E-5A5D81B76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267" y="5817062"/>
            <a:ext cx="2209881" cy="514469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F2E5DCE3-699A-8483-511A-84B21FF762AE}"/>
              </a:ext>
            </a:extLst>
          </p:cNvPr>
          <p:cNvSpPr txBox="1"/>
          <p:nvPr/>
        </p:nvSpPr>
        <p:spPr>
          <a:xfrm>
            <a:off x="9044384" y="5597264"/>
            <a:ext cx="5996709" cy="50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i="1" dirty="0">
                <a:solidFill>
                  <a:srgbClr val="FF0000"/>
                </a:solidFill>
                <a:latin typeface="Muller Regular" pitchFamily="2" charset="77"/>
              </a:rPr>
              <a:t>Ook relevant voor advies…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solidFill>
                <a:srgbClr val="FF0000"/>
              </a:solidFill>
              <a:latin typeface="Muller Regular" pitchFamily="2" charset="77"/>
            </a:endParaRPr>
          </a:p>
        </p:txBody>
      </p:sp>
      <p:pic>
        <p:nvPicPr>
          <p:cNvPr id="24" name="Graphic 23" descr="Naar rechts wijzende wijsvinger met handrug silhouet">
            <a:extLst>
              <a:ext uri="{FF2B5EF4-FFF2-40B4-BE49-F238E27FC236}">
                <a16:creationId xmlns:a16="http://schemas.microsoft.com/office/drawing/2014/main" id="{DD7DD942-B30B-A775-316A-ED2FAB75F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6798" y="5809655"/>
            <a:ext cx="514469" cy="5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5D28C5B-8F7D-C3DD-3516-8970DB433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7907E-D5AB-F452-9FBA-34BEA8693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5F9642-464D-045B-CBAC-726EADBF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8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47D8D4F-4232-99AE-A595-0FDFE107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2443C12-F664-3824-BCCC-937F8C33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99" y="1025567"/>
            <a:ext cx="3942740" cy="5573448"/>
          </a:xfrm>
          <a:prstGeom prst="rect">
            <a:avLst/>
          </a:prstGeom>
        </p:spPr>
      </p:pic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40254033-36D2-8BBA-9090-9AD72FDF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506AAB3-C0F9-982A-A3B9-6E777D1A4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B1FDFE0-B38D-5E07-9DF3-9D0AA2480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032487"/>
            <a:ext cx="3940310" cy="55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39959425-7FB6-4C65-9073-12248DADDE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-12700"/>
            <a:ext cx="12192000" cy="6858000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2A0291-E6CE-4C58-A12D-317F0EBB7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1EF67-858B-4A9D-BDC5-0B4E53BE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038" y="6387635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0" name="Tijdelijke aanduiding voor tekst 16">
            <a:extLst>
              <a:ext uri="{FF2B5EF4-FFF2-40B4-BE49-F238E27FC236}">
                <a16:creationId xmlns:a16="http://schemas.microsoft.com/office/drawing/2014/main" id="{3BD412E8-D06D-2246-E8B0-B56B0FE87379}"/>
              </a:ext>
            </a:extLst>
          </p:cNvPr>
          <p:cNvSpPr txBox="1">
            <a:spLocks/>
          </p:cNvSpPr>
          <p:nvPr/>
        </p:nvSpPr>
        <p:spPr>
          <a:xfrm>
            <a:off x="9735127" y="5966691"/>
            <a:ext cx="2456873" cy="891308"/>
          </a:xfrm>
          <a:custGeom>
            <a:avLst/>
            <a:gdLst>
              <a:gd name="connsiteX0" fmla="*/ 0 w 2139950"/>
              <a:gd name="connsiteY0" fmla="*/ 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0 w 2139950"/>
              <a:gd name="connsiteY4" fmla="*/ 0 h 819150"/>
              <a:gd name="connsiteX0" fmla="*/ 571500 w 2139950"/>
              <a:gd name="connsiteY0" fmla="*/ 158750 h 819150"/>
              <a:gd name="connsiteX1" fmla="*/ 2139950 w 2139950"/>
              <a:gd name="connsiteY1" fmla="*/ 0 h 819150"/>
              <a:gd name="connsiteX2" fmla="*/ 2139950 w 2139950"/>
              <a:gd name="connsiteY2" fmla="*/ 819150 h 819150"/>
              <a:gd name="connsiteX3" fmla="*/ 0 w 2139950"/>
              <a:gd name="connsiteY3" fmla="*/ 819150 h 819150"/>
              <a:gd name="connsiteX4" fmla="*/ 571500 w 2139950"/>
              <a:gd name="connsiteY4" fmla="*/ 158750 h 819150"/>
              <a:gd name="connsiteX0" fmla="*/ 571500 w 2139950"/>
              <a:gd name="connsiteY0" fmla="*/ 173038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73038 h 833438"/>
              <a:gd name="connsiteX0" fmla="*/ 571500 w 2139950"/>
              <a:gd name="connsiteY0" fmla="*/ 158751 h 833438"/>
              <a:gd name="connsiteX1" fmla="*/ 2139950 w 2139950"/>
              <a:gd name="connsiteY1" fmla="*/ 0 h 833438"/>
              <a:gd name="connsiteX2" fmla="*/ 2139950 w 2139950"/>
              <a:gd name="connsiteY2" fmla="*/ 833438 h 833438"/>
              <a:gd name="connsiteX3" fmla="*/ 0 w 2139950"/>
              <a:gd name="connsiteY3" fmla="*/ 833438 h 833438"/>
              <a:gd name="connsiteX4" fmla="*/ 571500 w 2139950"/>
              <a:gd name="connsiteY4" fmla="*/ 158751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950" h="833438">
                <a:moveTo>
                  <a:pt x="571500" y="158751"/>
                </a:moveTo>
                <a:lnTo>
                  <a:pt x="2139950" y="0"/>
                </a:lnTo>
                <a:lnTo>
                  <a:pt x="2139950" y="833438"/>
                </a:lnTo>
                <a:lnTo>
                  <a:pt x="0" y="833438"/>
                </a:lnTo>
                <a:lnTo>
                  <a:pt x="571500" y="158751"/>
                </a:lnTo>
                <a:close/>
              </a:path>
            </a:pathLst>
          </a:custGeom>
        </p:spPr>
        <p:txBody>
          <a:bodyPr/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Calibri" panose="020F05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58775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41338" indent="-358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Roboto Light" panose="02000000000000000000" pitchFamily="2" charset="0"/>
              <a:buChar char="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0655E8-240E-6798-6FAD-190E409F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01700"/>
            <a:ext cx="1713230" cy="36255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721E31-4AA0-75B4-2442-28A1237CC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69B7075-66E1-DC88-4A98-2E33ABAEF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2A2A03-C2C5-8646-FA71-E5C21DFB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23" y="6444989"/>
            <a:ext cx="1713230" cy="36255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CB46506-AB48-601B-4C75-541C60946816}"/>
              </a:ext>
            </a:extLst>
          </p:cNvPr>
          <p:cNvSpPr txBox="1"/>
          <p:nvPr/>
        </p:nvSpPr>
        <p:spPr>
          <a:xfrm>
            <a:off x="99291" y="687384"/>
            <a:ext cx="11524823" cy="357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latin typeface="Muller Regular" pitchFamily="2" charset="77"/>
              </a:rPr>
              <a:t>Definitie SV Loon (UWV): </a:t>
            </a: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i="1" dirty="0">
                <a:latin typeface="Muller Regular" pitchFamily="2" charset="77"/>
              </a:rPr>
              <a:t>‘Het Sociaal </a:t>
            </a:r>
            <a:r>
              <a:rPr lang="nl-NL" i="1" dirty="0" err="1">
                <a:latin typeface="Muller Regular" pitchFamily="2" charset="77"/>
              </a:rPr>
              <a:t>VerzekeringsLoon</a:t>
            </a:r>
            <a:r>
              <a:rPr lang="nl-NL" i="1" dirty="0">
                <a:latin typeface="Muller Regular" pitchFamily="2" charset="77"/>
              </a:rPr>
              <a:t> is het brutoloon plus alle belastbare onderdelen van het loon voor klanten in loondienst. Over dit SV Loon worden belastingen en sociale verzekeringspremies betaalt’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i="1" dirty="0">
              <a:latin typeface="Muller Regular" pitchFamily="2" charset="77"/>
            </a:endParaRPr>
          </a:p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>
                <a:latin typeface="Muller Regular" pitchFamily="2" charset="77"/>
              </a:rPr>
              <a:t>Ook wel ‘Loon voor loonheffingen’ zoals veelal op de salarisstrook vermeldt</a:t>
            </a:r>
            <a:endParaRPr lang="nl-NL" i="1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8001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nl-NL" dirty="0">
              <a:latin typeface="Muller Regular" pitchFamily="2" charset="77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nl-NL" sz="1400" dirty="0">
              <a:latin typeface="Muller Regular" pitchFamily="2" charset="77"/>
            </a:endParaRPr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2D14E11E-222C-F05B-B79D-615D84C5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86" y="424823"/>
            <a:ext cx="11293914" cy="600744"/>
          </a:xfrm>
        </p:spPr>
        <p:txBody>
          <a:bodyPr/>
          <a:lstStyle/>
          <a:p>
            <a:r>
              <a:rPr lang="nl-NL" b="0" dirty="0">
                <a:solidFill>
                  <a:schemeClr val="tx1"/>
                </a:solidFill>
                <a:latin typeface="Muller Regular" pitchFamily="2" charset="77"/>
                <a:cs typeface="Helvetica" panose="020B0604020202020204" pitchFamily="34" charset="0"/>
              </a:rPr>
              <a:t>2. UWV &amp; HET UWV VERZEKERINGSBERICHT</a:t>
            </a:r>
            <a:endParaRPr lang="nl-NL" sz="1400" b="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</p:tagLst>
</file>

<file path=ppt/theme/theme1.xml><?xml version="1.0" encoding="utf-8"?>
<a:theme xmlns:a="http://schemas.openxmlformats.org/drawingml/2006/main" name="HDN">
  <a:themeElements>
    <a:clrScheme name="Aangepast 40">
      <a:dk1>
        <a:srgbClr val="211452"/>
      </a:dk1>
      <a:lt1>
        <a:sysClr val="window" lastClr="FFFFFF"/>
      </a:lt1>
      <a:dk2>
        <a:srgbClr val="211452"/>
      </a:dk2>
      <a:lt2>
        <a:srgbClr val="F15A65"/>
      </a:lt2>
      <a:accent1>
        <a:srgbClr val="F15A65"/>
      </a:accent1>
      <a:accent2>
        <a:srgbClr val="211452"/>
      </a:accent2>
      <a:accent3>
        <a:srgbClr val="86355A"/>
      </a:accent3>
      <a:accent4>
        <a:srgbClr val="E9E8EF"/>
      </a:accent4>
      <a:accent5>
        <a:srgbClr val="FDEAEC"/>
      </a:accent5>
      <a:accent6>
        <a:srgbClr val="000000"/>
      </a:accent6>
      <a:hlink>
        <a:srgbClr val="0563C1"/>
      </a:hlink>
      <a:folHlink>
        <a:srgbClr val="954F72"/>
      </a:folHlink>
    </a:clrScheme>
    <a:fontScheme name="Aangepast 5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INSTRUCTIE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e4c8025-6615-43a8-b4ae-433788816cfd">
      <UserInfo>
        <DisplayName/>
        <AccountId xsi:nil="true"/>
        <AccountType/>
      </UserInfo>
    </SharedWithUsers>
    <lcf76f155ced4ddcb4097134ff3c332f xmlns="86640cf1-277a-47f9-a129-ee9591ca96ee">
      <Terms xmlns="http://schemas.microsoft.com/office/infopath/2007/PartnerControls"/>
    </lcf76f155ced4ddcb4097134ff3c332f>
    <TaxCatchAll xmlns="75f85fd0-98ac-4fc8-906e-e8276e24a7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E3ECF35B87C40AECE655F17E32225" ma:contentTypeVersion="19" ma:contentTypeDescription="Een nieuw document maken." ma:contentTypeScope="" ma:versionID="32bf40d426b9c32cc86b7ec8bda18c72">
  <xsd:schema xmlns:xsd="http://www.w3.org/2001/XMLSchema" xmlns:xs="http://www.w3.org/2001/XMLSchema" xmlns:p="http://schemas.microsoft.com/office/2006/metadata/properties" xmlns:ns2="de4c8025-6615-43a8-b4ae-433788816cfd" xmlns:ns3="86640cf1-277a-47f9-a129-ee9591ca96ee" xmlns:ns4="75f85fd0-98ac-4fc8-906e-e8276e24a70d" targetNamespace="http://schemas.microsoft.com/office/2006/metadata/properties" ma:root="true" ma:fieldsID="193c0c3ab50ddd5261c6cfffe33a1bcb" ns2:_="" ns3:_="" ns4:_="">
    <xsd:import namespace="de4c8025-6615-43a8-b4ae-433788816cfd"/>
    <xsd:import namespace="86640cf1-277a-47f9-a129-ee9591ca96ee"/>
    <xsd:import namespace="75f85fd0-98ac-4fc8-906e-e8276e24a7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c8025-6615-43a8-b4ae-433788816c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0cf1-277a-47f9-a129-ee9591ca9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29c202d-4ec6-4872-b4cb-884438296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5fd0-98ac-4fc8-906e-e8276e24a70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b2246b8-db20-4fe7-97a0-3f583717ebf5}" ma:internalName="TaxCatchAll" ma:showField="CatchAllData" ma:web="75f85fd0-98ac-4fc8-906e-e8276e24a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89260-3900-4C47-AECD-C68E1E2143A2}">
  <ds:schemaRefs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5b1659f-4fd7-4f75-a1de-06ca34f65949"/>
    <ds:schemaRef ds:uri="http://schemas.microsoft.com/office/2006/metadata/properties"/>
    <ds:schemaRef ds:uri="d8b33ca3-5811-4944-980c-2969614f4d47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7F53FD-9BE8-49FD-8639-7CF2C9C2A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A0AF11-AD35-4497-80C0-5F476ED6EEC7}"/>
</file>

<file path=docProps/app.xml><?xml version="1.0" encoding="utf-8"?>
<Properties xmlns="http://schemas.openxmlformats.org/officeDocument/2006/extended-properties" xmlns:vt="http://schemas.openxmlformats.org/officeDocument/2006/docPropsVTypes">
  <TotalTime>33772</TotalTime>
  <Words>2921</Words>
  <Application>Microsoft Office PowerPoint</Application>
  <PresentationFormat>Breedbeeld</PresentationFormat>
  <Paragraphs>711</Paragraphs>
  <Slides>31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Muller Regular</vt:lpstr>
      <vt:lpstr>Open Sans</vt:lpstr>
      <vt:lpstr>Oswald</vt:lpstr>
      <vt:lpstr>Roboto Light</vt:lpstr>
      <vt:lpstr>Systeemlettertype regulier</vt:lpstr>
      <vt:lpstr>Wingdings</vt:lpstr>
      <vt:lpstr>HDN</vt:lpstr>
      <vt:lpstr>(INSTRUCTIES)</vt:lpstr>
      <vt:lpstr>PowerPoint-presentatie</vt:lpstr>
      <vt:lpstr>Agenda</vt:lpstr>
      <vt:lpstr>1. Historie &amp; missie IBL</vt:lpstr>
      <vt:lpstr>PowerPoint-presentatie</vt:lpstr>
      <vt:lpstr>2. UWV &amp; HET UWV VERZEKERINGSBERICHT</vt:lpstr>
      <vt:lpstr>2. UWV &amp; HET UWV VERZEKERINGSBERICHT</vt:lpstr>
      <vt:lpstr>2. UWV &amp; HET UWV VERZEKERINGSBERICHT</vt:lpstr>
      <vt:lpstr>2. UWV &amp; HET UWV VERZEKERINGSBERICHT</vt:lpstr>
      <vt:lpstr>2. UWV &amp; HET UWV VERZEKERINGSBERICHT</vt:lpstr>
      <vt:lpstr>2. UWV &amp; HET UWV VERZEKERINGSBERICHT</vt:lpstr>
      <vt:lpstr>3. Voor welk klanttype is IBL geschikt?</vt:lpstr>
      <vt:lpstr>3. Voor welk klanttype is IBL geschikt?</vt:lpstr>
      <vt:lpstr>3. Voor welk klanttype is IBL geschikt?</vt:lpstr>
      <vt:lpstr>Mentimeter </vt:lpstr>
      <vt:lpstr>3. Voor welk klanttype is IBL geschikt?</vt:lpstr>
      <vt:lpstr>3. Voor welk klanttype is IBL geschikt?</vt:lpstr>
      <vt:lpstr>3. Voor welk klanttype is IBL geschikt?</vt:lpstr>
      <vt:lpstr>3. Voor welk klanttype is IBL geschikt?</vt:lpstr>
      <vt:lpstr>3. Voor welk klanttype is IBL geschikt?</vt:lpstr>
      <vt:lpstr>4. Aandachtspunten gebruik IBL</vt:lpstr>
      <vt:lpstr>4. Aandachtspunten gebruik IBL</vt:lpstr>
      <vt:lpstr>4. Aandachtspunten gebruik IBL</vt:lpstr>
      <vt:lpstr>5. Vaste &amp; bestendige inkomsten </vt:lpstr>
      <vt:lpstr>5. Vaste &amp; bestendige inkomsten</vt:lpstr>
      <vt:lpstr>6. Zelf rekenen met voorbeeldcases</vt:lpstr>
      <vt:lpstr>7. Uitwerking voorbeeldcase 1</vt:lpstr>
      <vt:lpstr>6. Zelf rekenen met voorbeeldcases</vt:lpstr>
      <vt:lpstr>7. Uitwerking voorbeeldcase 2</vt:lpstr>
      <vt:lpstr>6. Zelf rekenen met voorbeeldcases</vt:lpstr>
      <vt:lpstr>7. Uitwerking voorbeeldcase 3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Eline Schoe</dc:creator>
  <cp:lastModifiedBy>Tatjana van Dijkhuizen</cp:lastModifiedBy>
  <cp:revision>134</cp:revision>
  <dcterms:created xsi:type="dcterms:W3CDTF">2017-08-30T16:21:34Z</dcterms:created>
  <dcterms:modified xsi:type="dcterms:W3CDTF">2025-06-11T07:55:38Z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0x010100CDDE3ECF35B87C40AECE655F17E32225</vt:lpwstr>
  </property>
  <property fmtid="{D5CDD505-2E9C-101B-9397-08002B2CF9AE}" pid="3" name="Order">
    <vt:r8>336400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