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18" r:id="rId5"/>
    <p:sldMasterId id="2147483894" r:id="rId6"/>
  </p:sldMasterIdLst>
  <p:notesMasterIdLst>
    <p:notesMasterId r:id="rId36"/>
  </p:notesMasterIdLst>
  <p:sldIdLst>
    <p:sldId id="1392" r:id="rId7"/>
    <p:sldId id="1449" r:id="rId8"/>
    <p:sldId id="467" r:id="rId9"/>
    <p:sldId id="2423" r:id="rId10"/>
    <p:sldId id="1459" r:id="rId11"/>
    <p:sldId id="100652" r:id="rId12"/>
    <p:sldId id="2689" r:id="rId13"/>
    <p:sldId id="1303" r:id="rId14"/>
    <p:sldId id="557" r:id="rId15"/>
    <p:sldId id="2147141012" r:id="rId16"/>
    <p:sldId id="269" r:id="rId17"/>
    <p:sldId id="1476" r:id="rId18"/>
    <p:sldId id="2147140813" r:id="rId19"/>
    <p:sldId id="2147141058" r:id="rId20"/>
    <p:sldId id="2147141059" r:id="rId21"/>
    <p:sldId id="2147141029" r:id="rId22"/>
    <p:sldId id="1480" r:id="rId23"/>
    <p:sldId id="2147141069" r:id="rId24"/>
    <p:sldId id="2147141019" r:id="rId25"/>
    <p:sldId id="2147141075" r:id="rId26"/>
    <p:sldId id="2147141076" r:id="rId27"/>
    <p:sldId id="2147141028" r:id="rId28"/>
    <p:sldId id="2147141071" r:id="rId29"/>
    <p:sldId id="2147141080" r:id="rId30"/>
    <p:sldId id="2147141073" r:id="rId31"/>
    <p:sldId id="2147141081" r:id="rId32"/>
    <p:sldId id="100658" r:id="rId33"/>
    <p:sldId id="100656" r:id="rId34"/>
    <p:sldId id="100659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CC47D2-1E58-E074-9577-421056605C01}" name="Dorine van Basten" initials="Dv" userId="S::dorine.vanbasten@triodos.com::623e38d1-40e4-4902-82d2-224dbff2a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286ED0-0CB0-4ED7-A493-239347DE9291}" v="10" dt="2025-03-28T09:11:44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562" autoAdjust="0"/>
  </p:normalViewPr>
  <p:slideViewPr>
    <p:cSldViewPr snapToGrid="0">
      <p:cViewPr>
        <p:scale>
          <a:sx n="58" d="100"/>
          <a:sy n="58" d="100"/>
        </p:scale>
        <p:origin x="7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ine van Basten" userId="623e38d1-40e4-4902-82d2-224dbff2abc8" providerId="ADAL" clId="{23286ED0-0CB0-4ED7-A493-239347DE9291}"/>
    <pc:docChg chg="undo custSel modSld">
      <pc:chgData name="Dorine van Basten" userId="623e38d1-40e4-4902-82d2-224dbff2abc8" providerId="ADAL" clId="{23286ED0-0CB0-4ED7-A493-239347DE9291}" dt="2025-03-28T09:12:02.273" v="1393" actId="1076"/>
      <pc:docMkLst>
        <pc:docMk/>
      </pc:docMkLst>
      <pc:sldChg chg="addSp modSp mod">
        <pc:chgData name="Dorine van Basten" userId="623e38d1-40e4-4902-82d2-224dbff2abc8" providerId="ADAL" clId="{23286ED0-0CB0-4ED7-A493-239347DE9291}" dt="2025-03-28T09:09:21.579" v="1387" actId="20577"/>
        <pc:sldMkLst>
          <pc:docMk/>
          <pc:sldMk cId="998068947" sldId="467"/>
        </pc:sldMkLst>
        <pc:spChg chg="add mod">
          <ac:chgData name="Dorine van Basten" userId="623e38d1-40e4-4902-82d2-224dbff2abc8" providerId="ADAL" clId="{23286ED0-0CB0-4ED7-A493-239347DE9291}" dt="2025-03-28T09:09:21.579" v="1387" actId="20577"/>
          <ac:spMkLst>
            <pc:docMk/>
            <pc:sldMk cId="998068947" sldId="467"/>
            <ac:spMk id="5" creationId="{97F85717-0B90-D502-2BFC-4C30A5A66BF0}"/>
          </ac:spMkLst>
        </pc:spChg>
      </pc:sldChg>
      <pc:sldChg chg="modSp mod modNotesTx">
        <pc:chgData name="Dorine van Basten" userId="623e38d1-40e4-4902-82d2-224dbff2abc8" providerId="ADAL" clId="{23286ED0-0CB0-4ED7-A493-239347DE9291}" dt="2025-03-28T08:56:44.011" v="430" actId="20577"/>
        <pc:sldMkLst>
          <pc:docMk/>
          <pc:sldMk cId="2652215618" sldId="557"/>
        </pc:sldMkLst>
        <pc:spChg chg="mod">
          <ac:chgData name="Dorine van Basten" userId="623e38d1-40e4-4902-82d2-224dbff2abc8" providerId="ADAL" clId="{23286ED0-0CB0-4ED7-A493-239347DE9291}" dt="2025-03-28T08:54:55.990" v="88" actId="20577"/>
          <ac:spMkLst>
            <pc:docMk/>
            <pc:sldMk cId="2652215618" sldId="557"/>
            <ac:spMk id="10" creationId="{23AF6C2F-5163-D679-532B-665B02922457}"/>
          </ac:spMkLst>
        </pc:spChg>
      </pc:sldChg>
      <pc:sldChg chg="addSp delSp modSp mod addAnim delAnim modAnim">
        <pc:chgData name="Dorine van Basten" userId="623e38d1-40e4-4902-82d2-224dbff2abc8" providerId="ADAL" clId="{23286ED0-0CB0-4ED7-A493-239347DE9291}" dt="2025-03-28T09:12:02.273" v="1393" actId="1076"/>
        <pc:sldMkLst>
          <pc:docMk/>
          <pc:sldMk cId="3346128920" sldId="1303"/>
        </pc:sldMkLst>
        <pc:spChg chg="add del">
          <ac:chgData name="Dorine van Basten" userId="623e38d1-40e4-4902-82d2-224dbff2abc8" providerId="ADAL" clId="{23286ED0-0CB0-4ED7-A493-239347DE9291}" dt="2025-03-28T08:52:48.180" v="73" actId="478"/>
          <ac:spMkLst>
            <pc:docMk/>
            <pc:sldMk cId="3346128920" sldId="1303"/>
            <ac:spMk id="2" creationId="{29F04E55-CAC5-AF8A-766C-9D5BC7E177CD}"/>
          </ac:spMkLst>
        </pc:spChg>
        <pc:spChg chg="add mod">
          <ac:chgData name="Dorine van Basten" userId="623e38d1-40e4-4902-82d2-224dbff2abc8" providerId="ADAL" clId="{23286ED0-0CB0-4ED7-A493-239347DE9291}" dt="2025-03-28T08:53:48.193" v="77" actId="2085"/>
          <ac:spMkLst>
            <pc:docMk/>
            <pc:sldMk cId="3346128920" sldId="1303"/>
            <ac:spMk id="5" creationId="{6B082CEA-75B6-C3DD-59C6-C029ECFBB510}"/>
          </ac:spMkLst>
        </pc:spChg>
        <pc:picChg chg="mod">
          <ac:chgData name="Dorine van Basten" userId="623e38d1-40e4-4902-82d2-224dbff2abc8" providerId="ADAL" clId="{23286ED0-0CB0-4ED7-A493-239347DE9291}" dt="2025-03-28T09:12:02.273" v="1393" actId="1076"/>
          <ac:picMkLst>
            <pc:docMk/>
            <pc:sldMk cId="3346128920" sldId="1303"/>
            <ac:picMk id="3" creationId="{7F18811B-5016-41D4-14BD-267BE96BC93A}"/>
          </ac:picMkLst>
        </pc:picChg>
      </pc:sldChg>
      <pc:sldChg chg="modSp mod modNotesTx">
        <pc:chgData name="Dorine van Basten" userId="623e38d1-40e4-4902-82d2-224dbff2abc8" providerId="ADAL" clId="{23286ED0-0CB0-4ED7-A493-239347DE9291}" dt="2025-03-28T09:04:06.826" v="1343" actId="20577"/>
        <pc:sldMkLst>
          <pc:docMk/>
          <pc:sldMk cId="2554653622" sldId="1392"/>
        </pc:sldMkLst>
        <pc:spChg chg="mod">
          <ac:chgData name="Dorine van Basten" userId="623e38d1-40e4-4902-82d2-224dbff2abc8" providerId="ADAL" clId="{23286ED0-0CB0-4ED7-A493-239347DE9291}" dt="2025-03-27T16:09:29.323" v="70" actId="20577"/>
          <ac:spMkLst>
            <pc:docMk/>
            <pc:sldMk cId="2554653622" sldId="1392"/>
            <ac:spMk id="6" creationId="{041FF733-2E2A-49AD-B648-88C18C77FAAD}"/>
          </ac:spMkLst>
        </pc:spChg>
      </pc:sldChg>
      <pc:sldChg chg="addSp delSp modSp mod">
        <pc:chgData name="Dorine van Basten" userId="623e38d1-40e4-4902-82d2-224dbff2abc8" providerId="ADAL" clId="{23286ED0-0CB0-4ED7-A493-239347DE9291}" dt="2025-03-28T09:09:07.042" v="1368" actId="1076"/>
        <pc:sldMkLst>
          <pc:docMk/>
          <pc:sldMk cId="1152574336" sldId="2689"/>
        </pc:sldMkLst>
        <pc:spChg chg="mod">
          <ac:chgData name="Dorine van Basten" userId="623e38d1-40e4-4902-82d2-224dbff2abc8" providerId="ADAL" clId="{23286ED0-0CB0-4ED7-A493-239347DE9291}" dt="2025-03-28T09:09:07.042" v="1368" actId="1076"/>
          <ac:spMkLst>
            <pc:docMk/>
            <pc:sldMk cId="1152574336" sldId="2689"/>
            <ac:spMk id="2" creationId="{2655694F-CACC-4EF2-B16E-5228AC369730}"/>
          </ac:spMkLst>
        </pc:spChg>
        <pc:spChg chg="add mod">
          <ac:chgData name="Dorine van Basten" userId="623e38d1-40e4-4902-82d2-224dbff2abc8" providerId="ADAL" clId="{23286ED0-0CB0-4ED7-A493-239347DE9291}" dt="2025-03-28T09:09:00.344" v="1367" actId="5793"/>
          <ac:spMkLst>
            <pc:docMk/>
            <pc:sldMk cId="1152574336" sldId="2689"/>
            <ac:spMk id="3" creationId="{5392F8AC-9920-1722-6D27-D39F45299A47}"/>
          </ac:spMkLst>
        </pc:spChg>
        <pc:picChg chg="del">
          <ac:chgData name="Dorine van Basten" userId="623e38d1-40e4-4902-82d2-224dbff2abc8" providerId="ADAL" clId="{23286ED0-0CB0-4ED7-A493-239347DE9291}" dt="2025-03-28T08:51:44.402" v="71" actId="478"/>
          <ac:picMkLst>
            <pc:docMk/>
            <pc:sldMk cId="1152574336" sldId="2689"/>
            <ac:picMk id="7" creationId="{7E8FB8AF-399D-9283-C974-96E615012B19}"/>
          </ac:picMkLst>
        </pc:picChg>
      </pc:sldChg>
      <pc:sldChg chg="modSp mod">
        <pc:chgData name="Dorine van Basten" userId="623e38d1-40e4-4902-82d2-224dbff2abc8" providerId="ADAL" clId="{23286ED0-0CB0-4ED7-A493-239347DE9291}" dt="2025-03-28T08:59:33.602" v="441" actId="20577"/>
        <pc:sldMkLst>
          <pc:docMk/>
          <pc:sldMk cId="1776354714" sldId="100656"/>
        </pc:sldMkLst>
        <pc:spChg chg="mod">
          <ac:chgData name="Dorine van Basten" userId="623e38d1-40e4-4902-82d2-224dbff2abc8" providerId="ADAL" clId="{23286ED0-0CB0-4ED7-A493-239347DE9291}" dt="2025-03-28T08:59:33.602" v="441" actId="20577"/>
          <ac:spMkLst>
            <pc:docMk/>
            <pc:sldMk cId="1776354714" sldId="100656"/>
            <ac:spMk id="4" creationId="{C0F48680-B156-0EEA-30D5-ED9B92DAE954}"/>
          </ac:spMkLst>
        </pc:spChg>
      </pc:sldChg>
      <pc:sldChg chg="addSp delSp modSp mod setBg modNotesTx">
        <pc:chgData name="Dorine van Basten" userId="623e38d1-40e4-4902-82d2-224dbff2abc8" providerId="ADAL" clId="{23286ED0-0CB0-4ED7-A493-239347DE9291}" dt="2025-03-28T09:01:05.885" v="646" actId="20577"/>
        <pc:sldMkLst>
          <pc:docMk/>
          <pc:sldMk cId="340147139" sldId="100659"/>
        </pc:sldMkLst>
        <pc:spChg chg="del">
          <ac:chgData name="Dorine van Basten" userId="623e38d1-40e4-4902-82d2-224dbff2abc8" providerId="ADAL" clId="{23286ED0-0CB0-4ED7-A493-239347DE9291}" dt="2025-03-27T16:06:34.085" v="0" actId="478"/>
          <ac:spMkLst>
            <pc:docMk/>
            <pc:sldMk cId="340147139" sldId="100659"/>
            <ac:spMk id="2" creationId="{D828DA59-6672-1AFA-576D-4344B6CEF814}"/>
          </ac:spMkLst>
        </pc:spChg>
        <pc:spChg chg="add del mod ord">
          <ac:chgData name="Dorine van Basten" userId="623e38d1-40e4-4902-82d2-224dbff2abc8" providerId="ADAL" clId="{23286ED0-0CB0-4ED7-A493-239347DE9291}" dt="2025-03-27T16:08:17.095" v="18" actId="20577"/>
          <ac:spMkLst>
            <pc:docMk/>
            <pc:sldMk cId="340147139" sldId="100659"/>
            <ac:spMk id="4" creationId="{89C437DB-501A-FA2F-AF4F-6B5362618357}"/>
          </ac:spMkLst>
        </pc:spChg>
        <pc:spChg chg="add del">
          <ac:chgData name="Dorine van Basten" userId="623e38d1-40e4-4902-82d2-224dbff2abc8" providerId="ADAL" clId="{23286ED0-0CB0-4ED7-A493-239347DE9291}" dt="2025-03-27T16:07:10.955" v="3" actId="26606"/>
          <ac:spMkLst>
            <pc:docMk/>
            <pc:sldMk cId="340147139" sldId="100659"/>
            <ac:spMk id="1031" creationId="{7B1AB9FE-36F5-4FD1-9850-DB5C5AD4828F}"/>
          </ac:spMkLst>
        </pc:spChg>
        <pc:spChg chg="add del">
          <ac:chgData name="Dorine van Basten" userId="623e38d1-40e4-4902-82d2-224dbff2abc8" providerId="ADAL" clId="{23286ED0-0CB0-4ED7-A493-239347DE9291}" dt="2025-03-27T16:07:10.955" v="3" actId="26606"/>
          <ac:spMkLst>
            <pc:docMk/>
            <pc:sldMk cId="340147139" sldId="100659"/>
            <ac:spMk id="1033" creationId="{F489C2E0-4895-4B72-85EA-7EE9FAFFDC7E}"/>
          </ac:spMkLst>
        </pc:spChg>
        <pc:spChg chg="add">
          <ac:chgData name="Dorine van Basten" userId="623e38d1-40e4-4902-82d2-224dbff2abc8" providerId="ADAL" clId="{23286ED0-0CB0-4ED7-A493-239347DE9291}" dt="2025-03-27T16:07:10.958" v="4" actId="26606"/>
          <ac:spMkLst>
            <pc:docMk/>
            <pc:sldMk cId="340147139" sldId="100659"/>
            <ac:spMk id="1035" creationId="{522A94E1-AEBD-4286-BFF8-0711E4CD3E3B}"/>
          </ac:spMkLst>
        </pc:spChg>
        <pc:picChg chg="add del mod">
          <ac:chgData name="Dorine van Basten" userId="623e38d1-40e4-4902-82d2-224dbff2abc8" providerId="ADAL" clId="{23286ED0-0CB0-4ED7-A493-239347DE9291}" dt="2025-03-27T16:07:24.874" v="6" actId="478"/>
          <ac:picMkLst>
            <pc:docMk/>
            <pc:sldMk cId="340147139" sldId="100659"/>
            <ac:picMk id="1026" creationId="{6FBAC27E-C7CA-BE7B-18A3-E4F3AAF623A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ouw-vorm.local\data\PR\Evenementen\2024\Partnerbijeenkomsten%20The%20Pulse\Grafiek%20belangrijk\VDV-%23564285-v2-VH_-_data_grafieken_presentatie_partnerbijeenkomst_De_Pu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Blad1!$B$4</c:f>
              <c:strCache>
                <c:ptCount val="1"/>
                <c:pt idx="0">
                  <c:v> Geconsolideerde omzet </c:v>
                </c:pt>
              </c:strCache>
            </c:strRef>
          </c:tx>
          <c:spPr>
            <a:ln w="28575" cap="rnd">
              <a:solidFill>
                <a:srgbClr val="66CCFF"/>
              </a:solidFill>
              <a:round/>
            </a:ln>
            <a:effectLst/>
          </c:spPr>
          <c:marker>
            <c:symbol val="none"/>
          </c:marker>
          <c:cat>
            <c:numRef>
              <c:f>Blad1!$A$5:$A$32</c:f>
              <c:numCache>
                <c:formatCode>General</c:formatCode>
                <c:ptCount val="2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  <c:pt idx="23">
                  <c:v>2026</c:v>
                </c:pt>
                <c:pt idx="24">
                  <c:v>2027</c:v>
                </c:pt>
                <c:pt idx="25">
                  <c:v>2028</c:v>
                </c:pt>
                <c:pt idx="26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Blad1!$B$5:$B$32</c:f>
              <c:numCache>
                <c:formatCode>_ * #,##0_ ;_ * \-#,##0_ ;_ * "-"??_ ;_ @_ </c:formatCode>
                <c:ptCount val="28"/>
                <c:pt idx="0">
                  <c:v>80642</c:v>
                </c:pt>
                <c:pt idx="1">
                  <c:v>116575</c:v>
                </c:pt>
                <c:pt idx="2">
                  <c:v>120304</c:v>
                </c:pt>
                <c:pt idx="3">
                  <c:v>153328</c:v>
                </c:pt>
                <c:pt idx="4">
                  <c:v>156684</c:v>
                </c:pt>
                <c:pt idx="5">
                  <c:v>132574</c:v>
                </c:pt>
                <c:pt idx="6">
                  <c:v>141998</c:v>
                </c:pt>
                <c:pt idx="7">
                  <c:v>169606</c:v>
                </c:pt>
                <c:pt idx="8">
                  <c:v>182322</c:v>
                </c:pt>
                <c:pt idx="9">
                  <c:v>165196</c:v>
                </c:pt>
                <c:pt idx="10">
                  <c:v>164971</c:v>
                </c:pt>
                <c:pt idx="11">
                  <c:v>194287</c:v>
                </c:pt>
                <c:pt idx="12">
                  <c:v>223429</c:v>
                </c:pt>
                <c:pt idx="13">
                  <c:v>309143</c:v>
                </c:pt>
                <c:pt idx="14">
                  <c:v>379625</c:v>
                </c:pt>
                <c:pt idx="15">
                  <c:v>382139.81900000002</c:v>
                </c:pt>
                <c:pt idx="16">
                  <c:v>449758.19699999999</c:v>
                </c:pt>
                <c:pt idx="17">
                  <c:v>520197.93400000001</c:v>
                </c:pt>
                <c:pt idx="18">
                  <c:v>510451.58399999997</c:v>
                </c:pt>
                <c:pt idx="19">
                  <c:v>543185.00899999996</c:v>
                </c:pt>
                <c:pt idx="20">
                  <c:v>462695.90500000003</c:v>
                </c:pt>
                <c:pt idx="21">
                  <c:v>580000</c:v>
                </c:pt>
                <c:pt idx="22">
                  <c:v>630000</c:v>
                </c:pt>
                <c:pt idx="23">
                  <c:v>700000</c:v>
                </c:pt>
                <c:pt idx="24">
                  <c:v>770000</c:v>
                </c:pt>
                <c:pt idx="25">
                  <c:v>850000</c:v>
                </c:pt>
                <c:pt idx="26">
                  <c:v>900000</c:v>
                </c:pt>
                <c:pt idx="27">
                  <c:v>1000000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B3-43D3-85EA-A40B8C1A1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9978224"/>
        <c:axId val="939978584"/>
      </c:lineChart>
      <c:lineChart>
        <c:grouping val="standard"/>
        <c:varyColors val="0"/>
        <c:ser>
          <c:idx val="3"/>
          <c:order val="1"/>
          <c:tx>
            <c:strRef>
              <c:f>Blad1!$F$4</c:f>
              <c:strCache>
                <c:ptCount val="1"/>
                <c:pt idx="0">
                  <c:v> Betaalbaar is % 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Blad1!$A$5:$A$32</c:f>
              <c:numCache>
                <c:formatCode>General</c:formatCode>
                <c:ptCount val="2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  <c:pt idx="23">
                  <c:v>2026</c:v>
                </c:pt>
                <c:pt idx="24">
                  <c:v>2027</c:v>
                </c:pt>
                <c:pt idx="25">
                  <c:v>2028</c:v>
                </c:pt>
                <c:pt idx="26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Blad1!$F$5:$F$32</c:f>
              <c:numCache>
                <c:formatCode>_ * #,##0_ ;_ * \-#,##0_ ;_ * "-"??_ ;_ @_ </c:formatCode>
                <c:ptCount val="28"/>
                <c:pt idx="0">
                  <c:v>20000</c:v>
                </c:pt>
                <c:pt idx="1">
                  <c:v>20000</c:v>
                </c:pt>
                <c:pt idx="2">
                  <c:v>20000</c:v>
                </c:pt>
                <c:pt idx="3">
                  <c:v>20000</c:v>
                </c:pt>
                <c:pt idx="4">
                  <c:v>20000</c:v>
                </c:pt>
                <c:pt idx="5">
                  <c:v>20000</c:v>
                </c:pt>
                <c:pt idx="6">
                  <c:v>50000</c:v>
                </c:pt>
                <c:pt idx="7">
                  <c:v>50000</c:v>
                </c:pt>
                <c:pt idx="8">
                  <c:v>50000</c:v>
                </c:pt>
                <c:pt idx="9">
                  <c:v>50000</c:v>
                </c:pt>
                <c:pt idx="10">
                  <c:v>50000</c:v>
                </c:pt>
                <c:pt idx="11">
                  <c:v>50000</c:v>
                </c:pt>
                <c:pt idx="12">
                  <c:v>30000</c:v>
                </c:pt>
                <c:pt idx="13">
                  <c:v>30000</c:v>
                </c:pt>
                <c:pt idx="14">
                  <c:v>30000</c:v>
                </c:pt>
                <c:pt idx="15">
                  <c:v>30000</c:v>
                </c:pt>
                <c:pt idx="16">
                  <c:v>35000</c:v>
                </c:pt>
                <c:pt idx="17">
                  <c:v>40000</c:v>
                </c:pt>
                <c:pt idx="18">
                  <c:v>40000</c:v>
                </c:pt>
                <c:pt idx="19">
                  <c:v>45000</c:v>
                </c:pt>
                <c:pt idx="20">
                  <c:v>50000</c:v>
                </c:pt>
                <c:pt idx="21">
                  <c:v>70000</c:v>
                </c:pt>
                <c:pt idx="22">
                  <c:v>70000</c:v>
                </c:pt>
                <c:pt idx="23">
                  <c:v>70000</c:v>
                </c:pt>
                <c:pt idx="24">
                  <c:v>70000</c:v>
                </c:pt>
                <c:pt idx="25">
                  <c:v>70000</c:v>
                </c:pt>
                <c:pt idx="26">
                  <c:v>70000</c:v>
                </c:pt>
                <c:pt idx="27">
                  <c:v>70000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B3-43D3-85EA-A40B8C1A1278}"/>
            </c:ext>
          </c:extLst>
        </c:ser>
        <c:ser>
          <c:idx val="4"/>
          <c:order val="2"/>
          <c:tx>
            <c:strRef>
              <c:f>Blad1!$G$4</c:f>
              <c:strCache>
                <c:ptCount val="1"/>
                <c:pt idx="0">
                  <c:v> EBITDA VH </c:v>
                </c:pt>
              </c:strCache>
            </c:strRef>
          </c:tx>
          <c:spPr>
            <a:ln w="28575" cap="rnd">
              <a:solidFill>
                <a:srgbClr val="005496"/>
              </a:solidFill>
              <a:round/>
            </a:ln>
            <a:effectLst/>
          </c:spPr>
          <c:marker>
            <c:symbol val="none"/>
          </c:marker>
          <c:cat>
            <c:numRef>
              <c:f>Blad1!$A$5:$A$32</c:f>
              <c:numCache>
                <c:formatCode>General</c:formatCode>
                <c:ptCount val="2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  <c:pt idx="23">
                  <c:v>2026</c:v>
                </c:pt>
                <c:pt idx="24">
                  <c:v>2027</c:v>
                </c:pt>
                <c:pt idx="25">
                  <c:v>2028</c:v>
                </c:pt>
                <c:pt idx="26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Blad1!$G$5:$G$32</c:f>
              <c:numCache>
                <c:formatCode>_ * #,##0_ ;_ * \-#,##0_ ;_ * "-"??_ ;_ @_ </c:formatCode>
                <c:ptCount val="28"/>
                <c:pt idx="0">
                  <c:v>3986.469000000001</c:v>
                </c:pt>
                <c:pt idx="1">
                  <c:v>5839.1419999999998</c:v>
                </c:pt>
                <c:pt idx="2">
                  <c:v>8438.8109999999997</c:v>
                </c:pt>
                <c:pt idx="3">
                  <c:v>7750.2479999999996</c:v>
                </c:pt>
                <c:pt idx="4">
                  <c:v>1559.664</c:v>
                </c:pt>
                <c:pt idx="5">
                  <c:v>3379.002</c:v>
                </c:pt>
                <c:pt idx="6">
                  <c:v>8673.0079999999998</c:v>
                </c:pt>
                <c:pt idx="7">
                  <c:v>15776.895</c:v>
                </c:pt>
                <c:pt idx="8">
                  <c:v>12813.969000000001</c:v>
                </c:pt>
                <c:pt idx="9">
                  <c:v>3139.569</c:v>
                </c:pt>
                <c:pt idx="10">
                  <c:v>3832.9760000000001</c:v>
                </c:pt>
                <c:pt idx="11">
                  <c:v>6659.603000000001</c:v>
                </c:pt>
                <c:pt idx="12">
                  <c:v>15393.808000000001</c:v>
                </c:pt>
                <c:pt idx="13">
                  <c:v>27009.342000000001</c:v>
                </c:pt>
                <c:pt idx="14">
                  <c:v>30493.975000000002</c:v>
                </c:pt>
                <c:pt idx="15">
                  <c:v>36901.923999999999</c:v>
                </c:pt>
                <c:pt idx="16">
                  <c:v>48405.088000000003</c:v>
                </c:pt>
                <c:pt idx="17">
                  <c:v>55025.216</c:v>
                </c:pt>
                <c:pt idx="18">
                  <c:v>47228.904000000002</c:v>
                </c:pt>
                <c:pt idx="19">
                  <c:v>38729.862000000001</c:v>
                </c:pt>
                <c:pt idx="20">
                  <c:v>11515.46</c:v>
                </c:pt>
                <c:pt idx="21">
                  <c:v>32000</c:v>
                </c:pt>
                <c:pt idx="22">
                  <c:v>47000</c:v>
                </c:pt>
                <c:pt idx="23">
                  <c:v>50000</c:v>
                </c:pt>
                <c:pt idx="24">
                  <c:v>55000</c:v>
                </c:pt>
                <c:pt idx="25">
                  <c:v>60000</c:v>
                </c:pt>
                <c:pt idx="26">
                  <c:v>65000</c:v>
                </c:pt>
                <c:pt idx="27">
                  <c:v>70000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4B3-43D3-85EA-A40B8C1A1278}"/>
            </c:ext>
          </c:extLst>
        </c:ser>
        <c:ser>
          <c:idx val="5"/>
          <c:order val="3"/>
          <c:tx>
            <c:strRef>
              <c:f>Blad1!$I$4</c:f>
              <c:strCache>
                <c:ptCount val="1"/>
                <c:pt idx="0">
                  <c:v> Duurzaam is % reductie broeikas gassen op basis van Paris Proof norm 2030 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Blad1!$A$5:$A$32</c:f>
              <c:numCache>
                <c:formatCode>General</c:formatCode>
                <c:ptCount val="2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  <c:pt idx="23">
                  <c:v>2026</c:v>
                </c:pt>
                <c:pt idx="24">
                  <c:v>2027</c:v>
                </c:pt>
                <c:pt idx="25">
                  <c:v>2028</c:v>
                </c:pt>
                <c:pt idx="26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Blad1!$I$5:$I$32</c:f>
              <c:numCache>
                <c:formatCode>_ * #,##0_ ;_ * \-#,##0_ ;_ * "-"??_ ;_ @_ </c:formatCode>
                <c:ptCount val="28"/>
                <c:pt idx="0">
                  <c:v>10000</c:v>
                </c:pt>
                <c:pt idx="1">
                  <c:v>10000</c:v>
                </c:pt>
                <c:pt idx="2">
                  <c:v>10000</c:v>
                </c:pt>
                <c:pt idx="3">
                  <c:v>10000</c:v>
                </c:pt>
                <c:pt idx="4">
                  <c:v>10000</c:v>
                </c:pt>
                <c:pt idx="5">
                  <c:v>10000</c:v>
                </c:pt>
                <c:pt idx="6">
                  <c:v>15000</c:v>
                </c:pt>
                <c:pt idx="7">
                  <c:v>15000</c:v>
                </c:pt>
                <c:pt idx="8">
                  <c:v>15000</c:v>
                </c:pt>
                <c:pt idx="9">
                  <c:v>15000</c:v>
                </c:pt>
                <c:pt idx="10">
                  <c:v>15000</c:v>
                </c:pt>
                <c:pt idx="11">
                  <c:v>15000</c:v>
                </c:pt>
                <c:pt idx="12">
                  <c:v>20000</c:v>
                </c:pt>
                <c:pt idx="13">
                  <c:v>20000</c:v>
                </c:pt>
                <c:pt idx="14">
                  <c:v>20000</c:v>
                </c:pt>
                <c:pt idx="15">
                  <c:v>20000</c:v>
                </c:pt>
                <c:pt idx="16">
                  <c:v>25000</c:v>
                </c:pt>
                <c:pt idx="17">
                  <c:v>25000</c:v>
                </c:pt>
                <c:pt idx="18">
                  <c:v>30000</c:v>
                </c:pt>
                <c:pt idx="19">
                  <c:v>30000</c:v>
                </c:pt>
                <c:pt idx="20">
                  <c:v>30000</c:v>
                </c:pt>
                <c:pt idx="21">
                  <c:v>35000</c:v>
                </c:pt>
                <c:pt idx="22">
                  <c:v>40000</c:v>
                </c:pt>
                <c:pt idx="23">
                  <c:v>43000</c:v>
                </c:pt>
                <c:pt idx="24">
                  <c:v>46000</c:v>
                </c:pt>
                <c:pt idx="25">
                  <c:v>49000</c:v>
                </c:pt>
                <c:pt idx="26">
                  <c:v>54000</c:v>
                </c:pt>
                <c:pt idx="27">
                  <c:v>58000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4B3-43D3-85EA-A40B8C1A1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180728"/>
        <c:axId val="591245856"/>
      </c:lineChart>
      <c:catAx>
        <c:axId val="93997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5496"/>
                </a:solidFill>
                <a:latin typeface="Ekster" panose="02000500030000020000" pitchFamily="50" charset="0"/>
                <a:ea typeface="+mn-ea"/>
                <a:cs typeface="+mn-cs"/>
              </a:defRPr>
            </a:pPr>
            <a:endParaRPr lang="nl-NL"/>
          </a:p>
        </c:txPr>
        <c:crossAx val="939978584"/>
        <c:crosses val="autoZero"/>
        <c:auto val="1"/>
        <c:lblAlgn val="ctr"/>
        <c:lblOffset val="100"/>
        <c:noMultiLvlLbl val="0"/>
      </c:catAx>
      <c:valAx>
        <c:axId val="939978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5496"/>
                    </a:solidFill>
                    <a:latin typeface="Ekster" panose="02000500030000020000" pitchFamily="50" charset="0"/>
                    <a:ea typeface="+mn-ea"/>
                    <a:cs typeface="+mn-cs"/>
                  </a:defRPr>
                </a:pPr>
                <a:r>
                  <a:rPr lang="nl-NL" sz="1200" b="1" dirty="0">
                    <a:solidFill>
                      <a:srgbClr val="005496"/>
                    </a:solidFill>
                    <a:latin typeface="Ekster" panose="02000500030000020000" pitchFamily="50" charset="0"/>
                  </a:rPr>
                  <a:t>Omzet</a:t>
                </a:r>
                <a:r>
                  <a:rPr lang="nl-NL" sz="1200" b="1" baseline="0" dirty="0">
                    <a:solidFill>
                      <a:srgbClr val="005496"/>
                    </a:solidFill>
                    <a:latin typeface="Ekster" panose="02000500030000020000" pitchFamily="50" charset="0"/>
                  </a:rPr>
                  <a:t> x € 1.000</a:t>
                </a:r>
                <a:endParaRPr lang="nl-NL" sz="1200" b="1" dirty="0">
                  <a:solidFill>
                    <a:srgbClr val="005496"/>
                  </a:solidFill>
                  <a:latin typeface="Ekster" panose="02000500030000020000" pitchFamily="50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005496"/>
                  </a:solidFill>
                  <a:latin typeface="Ekster" panose="02000500030000020000" pitchFamily="50" charset="0"/>
                  <a:ea typeface="+mn-ea"/>
                  <a:cs typeface="+mn-cs"/>
                </a:defRPr>
              </a:pPr>
              <a:endParaRPr lang="nl-NL"/>
            </a:p>
          </c:tx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5496"/>
                </a:solidFill>
                <a:latin typeface="Ekster" panose="02000500030000020000" pitchFamily="50" charset="0"/>
                <a:ea typeface="+mn-ea"/>
                <a:cs typeface="+mn-cs"/>
              </a:defRPr>
            </a:pPr>
            <a:endParaRPr lang="nl-NL"/>
          </a:p>
        </c:txPr>
        <c:crossAx val="939978224"/>
        <c:crosses val="autoZero"/>
        <c:crossBetween val="between"/>
      </c:valAx>
      <c:valAx>
        <c:axId val="591245856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5496"/>
                </a:solidFill>
                <a:latin typeface="Ekster" panose="02000500030000020000" pitchFamily="50" charset="0"/>
                <a:ea typeface="+mn-ea"/>
                <a:cs typeface="+mn-cs"/>
              </a:defRPr>
            </a:pPr>
            <a:endParaRPr lang="nl-NL"/>
          </a:p>
        </c:txPr>
        <c:crossAx val="575180728"/>
        <c:crosses val="max"/>
        <c:crossBetween val="between"/>
      </c:valAx>
      <c:catAx>
        <c:axId val="575180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124585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2745735114412002"/>
          <c:y val="1.0326536395928496E-2"/>
          <c:w val="0.49590909796681998"/>
          <c:h val="0.257665477859074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5496"/>
              </a:solidFill>
              <a:latin typeface="Ekster" panose="0200050003000002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C0D6D-E1CC-4071-B4DA-4822271881D8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395B-50AB-4F87-9689-133E4C44ABC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631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PE </a:t>
            </a:r>
            <a:r>
              <a:rPr lang="en-US" dirty="0" err="1">
                <a:cs typeface="Calibri"/>
              </a:rPr>
              <a:t>accreditatie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dus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goed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opletten</a:t>
            </a:r>
            <a:r>
              <a:rPr lang="en-US" dirty="0">
                <a:cs typeface="Calibri"/>
              </a:rPr>
              <a:t> ;-)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Deze</a:t>
            </a:r>
            <a:r>
              <a:rPr lang="en-US" dirty="0">
                <a:cs typeface="Calibri"/>
              </a:rPr>
              <a:t> Masterclass is </a:t>
            </a:r>
            <a:r>
              <a:rPr lang="en-US" dirty="0" err="1">
                <a:cs typeface="Calibri"/>
              </a:rPr>
              <a:t>bedoeld</a:t>
            </a:r>
            <a:r>
              <a:rPr lang="en-US" dirty="0">
                <a:cs typeface="Calibri"/>
              </a:rPr>
              <a:t> om </a:t>
            </a:r>
            <a:r>
              <a:rPr lang="en-US" dirty="0" err="1">
                <a:cs typeface="Calibri"/>
              </a:rPr>
              <a:t>jullie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inspireren</a:t>
            </a:r>
            <a:r>
              <a:rPr lang="en-US" dirty="0">
                <a:cs typeface="Calibri"/>
              </a:rPr>
              <a:t> met de </a:t>
            </a:r>
            <a:r>
              <a:rPr lang="en-US" dirty="0" err="1">
                <a:cs typeface="Calibri"/>
              </a:rPr>
              <a:t>volgende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stap</a:t>
            </a:r>
            <a:r>
              <a:rPr lang="en-US" dirty="0">
                <a:cs typeface="Calibri"/>
              </a:rPr>
              <a:t> in de </a:t>
            </a:r>
            <a:r>
              <a:rPr lang="en-US" dirty="0" err="1">
                <a:cs typeface="Calibri"/>
              </a:rPr>
              <a:t>verduurzamingsmogelijkheden</a:t>
            </a:r>
            <a:r>
              <a:rPr lang="en-US" dirty="0">
                <a:cs typeface="Calibri"/>
              </a:rPr>
              <a:t> van </a:t>
            </a:r>
            <a:r>
              <a:rPr lang="en-US" dirty="0" err="1">
                <a:cs typeface="Calibri"/>
              </a:rPr>
              <a:t>woningen</a:t>
            </a:r>
            <a:r>
              <a:rPr lang="en-US" dirty="0">
                <a:cs typeface="Calibri"/>
              </a:rPr>
              <a:t>: biobased </a:t>
            </a:r>
            <a:r>
              <a:rPr lang="en-US" dirty="0" err="1">
                <a:cs typeface="Calibri"/>
              </a:rPr>
              <a:t>bouwen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verduurzamen</a:t>
            </a:r>
            <a:r>
              <a:rPr lang="en-US" dirty="0">
                <a:cs typeface="Calibri"/>
              </a:rPr>
              <a:t>. </a:t>
            </a:r>
          </a:p>
          <a:p>
            <a:r>
              <a:rPr lang="en-US" dirty="0">
                <a:cs typeface="Calibri"/>
              </a:rPr>
              <a:t>Ik ben Dorine van Basten, </a:t>
            </a:r>
            <a:r>
              <a:rPr lang="en-US" dirty="0" err="1">
                <a:cs typeface="Calibri"/>
              </a:rPr>
              <a:t>verantwoordelijk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voor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hypotheken</a:t>
            </a:r>
            <a:r>
              <a:rPr lang="en-US" dirty="0">
                <a:cs typeface="Calibri"/>
              </a:rPr>
              <a:t> van </a:t>
            </a:r>
            <a:r>
              <a:rPr lang="en-US" dirty="0" err="1">
                <a:cs typeface="Calibri"/>
              </a:rPr>
              <a:t>Triodos</a:t>
            </a:r>
            <a:r>
              <a:rPr lang="en-US" dirty="0">
                <a:cs typeface="Calibri"/>
              </a:rPr>
              <a:t> Bank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Sander van der Wolf van Vorm </a:t>
            </a:r>
            <a:r>
              <a:rPr lang="en-US" dirty="0" err="1">
                <a:cs typeface="Calibri"/>
              </a:rPr>
              <a:t>gaat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inspireren</a:t>
            </a:r>
            <a:r>
              <a:rPr lang="en-US" dirty="0">
                <a:cs typeface="Calibri"/>
              </a:rPr>
              <a:t> met </a:t>
            </a:r>
            <a:r>
              <a:rPr lang="en-US" dirty="0" err="1">
                <a:cs typeface="Calibri"/>
              </a:rPr>
              <a:t>mooie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praktijkvoorbeelden</a:t>
            </a:r>
            <a:r>
              <a:rPr lang="en-US" dirty="0">
                <a:cs typeface="Calibri"/>
              </a:rPr>
              <a:t> van biobased </a:t>
            </a:r>
            <a:r>
              <a:rPr lang="en-US" dirty="0" err="1">
                <a:cs typeface="Calibri"/>
              </a:rPr>
              <a:t>projecten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Hij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stelt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zich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zometeen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zelf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jullie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voor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0CFEB-3F0F-4794-9496-4E09316A6B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52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allemaal, we staan hier op The </a:t>
            </a:r>
            <a:r>
              <a:rPr lang="nl-NL" dirty="0" err="1"/>
              <a:t>Pulse</a:t>
            </a:r>
            <a:r>
              <a:rPr lang="nl-NL" dirty="0"/>
              <a:t> in Amsterdam op de </a:t>
            </a:r>
            <a:r>
              <a:rPr lang="nl-NL" dirty="0" err="1"/>
              <a:t>Zuidas</a:t>
            </a:r>
            <a:r>
              <a:rPr lang="nl-NL" dirty="0"/>
              <a:t>. </a:t>
            </a:r>
          </a:p>
          <a:p>
            <a:r>
              <a:rPr lang="nl-NL" dirty="0"/>
              <a:t>Even kort vertellen wat ze vandaag kunnen verwachten:</a:t>
            </a:r>
          </a:p>
          <a:p>
            <a:pPr marL="171450" indent="-171450">
              <a:buFontTx/>
              <a:buChar char="-"/>
            </a:pPr>
            <a:r>
              <a:rPr lang="nl-NL" dirty="0"/>
              <a:t>Korte terugblik wat hebben we allemaal gedaan</a:t>
            </a:r>
          </a:p>
          <a:p>
            <a:pPr marL="171450" indent="-171450">
              <a:buFontTx/>
              <a:buChar char="-"/>
            </a:pPr>
            <a:r>
              <a:rPr lang="nl-NL" dirty="0"/>
              <a:t>Korte vooruitblik wat gaan we doen?</a:t>
            </a:r>
          </a:p>
          <a:p>
            <a:pPr marL="171450" indent="-171450">
              <a:buFontTx/>
              <a:buChar char="-"/>
            </a:pPr>
            <a:r>
              <a:rPr lang="nl-NL" dirty="0"/>
              <a:t>Architect aan het woord</a:t>
            </a:r>
          </a:p>
          <a:p>
            <a:pPr marL="171450" indent="-171450">
              <a:buFontTx/>
              <a:buChar char="-"/>
            </a:pPr>
            <a:r>
              <a:rPr lang="nl-NL" dirty="0"/>
              <a:t>Rondleiding &amp; borrel The </a:t>
            </a:r>
            <a:r>
              <a:rPr lang="nl-NL" dirty="0" err="1"/>
              <a:t>Pulse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FA809-45DD-41CA-8714-347EEFEF16C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672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96FC8-2431-4A25-BA2F-6D133417C42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198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FA809-45DD-41CA-8714-347EEFEF16C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356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FA809-45DD-41CA-8714-347EEFEF16C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839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AB0AE-3D4E-384E-B20E-16AF4C5525E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261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AB0AE-3D4E-384E-B20E-16AF4C5525E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60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FA809-45DD-41CA-8714-347EEFEF16C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973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89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A809-45DD-41CA-8714-347EEFEF16C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9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749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Duurzaamheidskenmerken </a:t>
            </a:r>
            <a:r>
              <a:rPr lang="nl-NL" dirty="0" err="1"/>
              <a:t>Hibi</a:t>
            </a:r>
            <a:r>
              <a:rPr lang="nl-NL" dirty="0"/>
              <a:t>:</a:t>
            </a:r>
          </a:p>
          <a:p>
            <a:pPr algn="l"/>
            <a:r>
              <a:rPr lang="nl-NL" b="0" i="0" dirty="0">
                <a:solidFill>
                  <a:srgbClr val="000000"/>
                </a:solidFill>
                <a:effectLst/>
                <a:latin typeface="Ekster" panose="02000500030000020000" pitchFamily="50" charset="0"/>
              </a:rPr>
              <a:t>Het gebouw bestaat hoofdzakelijk uit materialen met een duurzaam karakter. Van constructie tot afwerking zijn materialen afwisselend 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Ekster" panose="02000500030000020000" pitchFamily="50" charset="0"/>
              </a:rPr>
              <a:t>biobased</a:t>
            </a:r>
            <a:r>
              <a:rPr lang="nl-NL" b="0" i="0" dirty="0">
                <a:solidFill>
                  <a:srgbClr val="000000"/>
                </a:solidFill>
                <a:effectLst/>
                <a:latin typeface="Ekster" panose="02000500030000020000" pitchFamily="50" charset="0"/>
              </a:rPr>
              <a:t>, gerecycled of hergebruikt. Met CO2-negatieve gevelstenen, CLT kolommen en galerijen en circulair beton wordt een MPG van €0,34/m²/J gegarandeerd. Bovendien kennen de woningen vrije indeelbaarheid voor levensloopbestendige woningen en een toekomstbestendig gebouw. 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AB0AE-3D4E-384E-B20E-16AF4C5525E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253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395B-50AB-4F87-9689-133E4C44ABC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260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0CFEB-3F0F-4794-9496-4E09316A6BD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304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9BC2A-958D-E0F8-7EB2-D4C563C3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60A2E-E264-5C4C-1A1D-6E02A7440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C6752F-3E15-2EBF-E5F3-61FC35E6E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speciale</a:t>
            </a:r>
            <a:r>
              <a:rPr lang="en-US" dirty="0"/>
              <a:t> </a:t>
            </a:r>
            <a:r>
              <a:rPr lang="en-US" dirty="0" err="1"/>
              <a:t>hypotheekpropositie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biobased </a:t>
            </a:r>
            <a:r>
              <a:rPr lang="en-US" dirty="0" err="1"/>
              <a:t>woningen</a:t>
            </a:r>
            <a:r>
              <a:rPr lang="en-US" dirty="0"/>
              <a:t>, door </a:t>
            </a:r>
            <a:r>
              <a:rPr lang="en-US" dirty="0" err="1"/>
              <a:t>een</a:t>
            </a:r>
            <a:r>
              <a:rPr lang="en-US" dirty="0"/>
              <a:t> extra </a:t>
            </a:r>
            <a:r>
              <a:rPr lang="en-US" dirty="0" err="1"/>
              <a:t>rentekorting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bieden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… slide </a:t>
            </a:r>
            <a:r>
              <a:rPr lang="en-US" dirty="0" err="1"/>
              <a:t>nalopen</a:t>
            </a:r>
            <a:r>
              <a:rPr lang="en-US" dirty="0"/>
              <a:t>.</a:t>
            </a:r>
          </a:p>
          <a:p>
            <a:r>
              <a:rPr lang="en-US" dirty="0"/>
              <a:t>ALBA </a:t>
            </a:r>
            <a:r>
              <a:rPr lang="en-US" dirty="0" err="1"/>
              <a:t>noemen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partij</a:t>
            </a:r>
            <a:r>
              <a:rPr lang="en-US" dirty="0"/>
              <a:t> die </a:t>
            </a:r>
            <a:r>
              <a:rPr lang="en-US" dirty="0" err="1"/>
              <a:t>objectief</a:t>
            </a:r>
            <a:r>
              <a:rPr lang="en-US" dirty="0"/>
              <a:t>, </a:t>
            </a:r>
            <a:r>
              <a:rPr lang="en-US" dirty="0" err="1"/>
              <a:t>als</a:t>
            </a:r>
            <a:r>
              <a:rPr lang="en-US" dirty="0"/>
              <a:t> externe specialist, met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meekijkt</a:t>
            </a:r>
            <a:r>
              <a:rPr lang="en-US" dirty="0"/>
              <a:t> of al met al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woning</a:t>
            </a:r>
            <a:r>
              <a:rPr lang="en-US" dirty="0"/>
              <a:t> of project </a:t>
            </a:r>
            <a:r>
              <a:rPr lang="en-US" dirty="0" err="1"/>
              <a:t>zich</a:t>
            </a:r>
            <a:r>
              <a:rPr lang="en-US" dirty="0"/>
              <a:t> mag </a:t>
            </a:r>
            <a:r>
              <a:rPr lang="en-US" dirty="0" err="1"/>
              <a:t>kwalificeren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biobased.</a:t>
            </a:r>
          </a:p>
          <a:p>
            <a:endParaRPr lang="en-US" dirty="0"/>
          </a:p>
          <a:p>
            <a:r>
              <a:rPr lang="en-US" dirty="0"/>
              <a:t>MPG </a:t>
            </a:r>
            <a:r>
              <a:rPr lang="en-US" dirty="0" err="1"/>
              <a:t>geeft</a:t>
            </a:r>
            <a:r>
              <a:rPr lang="en-US" dirty="0"/>
              <a:t> de </a:t>
            </a:r>
            <a:r>
              <a:rPr lang="en-US" dirty="0" err="1"/>
              <a:t>milieubelasting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van alle </a:t>
            </a:r>
            <a:r>
              <a:rPr lang="en-US" dirty="0" err="1"/>
              <a:t>materialen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installaties</a:t>
            </a:r>
            <a:r>
              <a:rPr lang="en-US" dirty="0"/>
              <a:t> die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gebouw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gebruikt</a:t>
            </a:r>
            <a:r>
              <a:rPr lang="en-US" dirty="0"/>
              <a:t>, </a:t>
            </a:r>
            <a:r>
              <a:rPr lang="en-US" dirty="0" err="1"/>
              <a:t>gedurende</a:t>
            </a:r>
            <a:r>
              <a:rPr lang="en-US" dirty="0"/>
              <a:t> de </a:t>
            </a:r>
            <a:r>
              <a:rPr lang="en-US" dirty="0" err="1"/>
              <a:t>volledige</a:t>
            </a:r>
            <a:r>
              <a:rPr lang="en-US" dirty="0"/>
              <a:t> </a:t>
            </a:r>
            <a:r>
              <a:rPr lang="en-US" dirty="0" err="1"/>
              <a:t>levenscyclus</a:t>
            </a:r>
            <a:r>
              <a:rPr lang="en-US" dirty="0"/>
              <a:t>.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omvat</a:t>
            </a:r>
            <a:r>
              <a:rPr lang="en-US" dirty="0"/>
              <a:t> </a:t>
            </a:r>
            <a:r>
              <a:rPr lang="en-US" dirty="0" err="1"/>
              <a:t>productie</a:t>
            </a:r>
            <a:r>
              <a:rPr lang="en-US" dirty="0"/>
              <a:t>, transport, bouw, </a:t>
            </a:r>
            <a:r>
              <a:rPr lang="en-US" dirty="0" err="1"/>
              <a:t>gebruik</a:t>
            </a:r>
            <a:r>
              <a:rPr lang="en-US" dirty="0"/>
              <a:t>, sloop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afvalverwerking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 MPG norm </a:t>
            </a:r>
            <a:r>
              <a:rPr lang="en-US" dirty="0" err="1"/>
              <a:t>staat</a:t>
            </a:r>
            <a:r>
              <a:rPr lang="en-US" dirty="0"/>
              <a:t> nu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. Dat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zeggen</a:t>
            </a:r>
            <a:r>
              <a:rPr lang="en-US" dirty="0"/>
              <a:t>… op </a:t>
            </a:r>
            <a:r>
              <a:rPr lang="en-US" dirty="0" err="1"/>
              <a:t>Europees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nu </a:t>
            </a:r>
            <a:r>
              <a:rPr lang="en-US" dirty="0" err="1"/>
              <a:t>bepaald</a:t>
            </a:r>
            <a:r>
              <a:rPr lang="en-US" dirty="0"/>
              <a:t> hoe de norming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 Het </a:t>
            </a:r>
            <a:r>
              <a:rPr lang="en-US" dirty="0" err="1"/>
              <a:t>zou</a:t>
            </a:r>
            <a:r>
              <a:rPr lang="en-US" dirty="0"/>
              <a:t> zo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0.45 op EU </a:t>
            </a:r>
            <a:r>
              <a:rPr lang="en-US" dirty="0" err="1"/>
              <a:t>niveau</a:t>
            </a:r>
            <a:r>
              <a:rPr lang="en-US" dirty="0"/>
              <a:t> 1.0 is. Daar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normering</a:t>
            </a:r>
            <a:r>
              <a:rPr lang="en-US" dirty="0"/>
              <a:t> dan op </a:t>
            </a:r>
            <a:r>
              <a:rPr lang="en-US" dirty="0" err="1"/>
              <a:t>aanpassen</a:t>
            </a:r>
            <a:r>
              <a:rPr lang="en-US" dirty="0"/>
              <a:t>.</a:t>
            </a:r>
          </a:p>
          <a:p>
            <a:r>
              <a:rPr lang="en-US" dirty="0"/>
              <a:t>En over de </a:t>
            </a:r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genomen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het </a:t>
            </a:r>
            <a:r>
              <a:rPr lang="en-US" dirty="0" err="1"/>
              <a:t>ook</a:t>
            </a:r>
            <a:r>
              <a:rPr lang="en-US" dirty="0"/>
              <a:t> zo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criteria </a:t>
            </a:r>
            <a:r>
              <a:rPr lang="en-US" dirty="0" err="1"/>
              <a:t>toegevoegd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,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propositie</a:t>
            </a:r>
            <a:r>
              <a:rPr lang="en-US" dirty="0"/>
              <a:t> </a:t>
            </a:r>
            <a:r>
              <a:rPr lang="en-US" dirty="0" err="1"/>
              <a:t>uitgebouwd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 </a:t>
            </a:r>
            <a:r>
              <a:rPr lang="en-US" dirty="0" err="1"/>
              <a:t>Zoals</a:t>
            </a:r>
            <a:r>
              <a:rPr lang="en-US" dirty="0"/>
              <a:t> de material </a:t>
            </a:r>
            <a:r>
              <a:rPr lang="en-US" dirty="0" err="1"/>
              <a:t>gebonden</a:t>
            </a:r>
            <a:r>
              <a:rPr lang="en-US" dirty="0"/>
              <a:t> CO2 </a:t>
            </a:r>
            <a:r>
              <a:rPr lang="en-US" dirty="0" err="1"/>
              <a:t>uitstoot</a:t>
            </a:r>
            <a:r>
              <a:rPr lang="en-US" dirty="0"/>
              <a:t>, de mate van </a:t>
            </a:r>
            <a:r>
              <a:rPr lang="en-US" dirty="0" err="1"/>
              <a:t>losmaakbaarheid</a:t>
            </a:r>
            <a:r>
              <a:rPr lang="en-US" dirty="0"/>
              <a:t> of het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circulaire</a:t>
            </a:r>
            <a:r>
              <a:rPr lang="en-US" dirty="0"/>
              <a:t> material, die </a:t>
            </a:r>
            <a:r>
              <a:rPr lang="en-US" dirty="0" err="1"/>
              <a:t>herbruikt</a:t>
            </a:r>
            <a:r>
              <a:rPr lang="en-US" dirty="0"/>
              <a:t> of </a:t>
            </a:r>
            <a:r>
              <a:rPr lang="en-US" dirty="0" err="1"/>
              <a:t>gerecycled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het </a:t>
            </a:r>
            <a:r>
              <a:rPr lang="en-US" dirty="0" err="1"/>
              <a:t>produceren</a:t>
            </a:r>
            <a:r>
              <a:rPr lang="en-US" dirty="0"/>
              <a:t> van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grondstoffen</a:t>
            </a:r>
            <a:r>
              <a:rPr lang="en-US" dirty="0"/>
              <a:t> </a:t>
            </a:r>
            <a:r>
              <a:rPr lang="en-US" dirty="0" err="1"/>
              <a:t>minimaliseren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D8A2B-E844-3CE7-22B1-479BD9E99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395B-50AB-4F87-9689-133E4C44ABC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890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Griekse</a:t>
            </a:r>
            <a:r>
              <a:rPr lang="en-US" dirty="0"/>
              <a:t> </a:t>
            </a:r>
            <a:r>
              <a:rPr lang="en-US" dirty="0" err="1"/>
              <a:t>filosoof</a:t>
            </a:r>
            <a:r>
              <a:rPr lang="en-US" dirty="0"/>
              <a:t>. </a:t>
            </a:r>
          </a:p>
          <a:p>
            <a:r>
              <a:rPr lang="en-US" dirty="0"/>
              <a:t>5e </a:t>
            </a:r>
            <a:r>
              <a:rPr lang="en-US" dirty="0" err="1"/>
              <a:t>eeuw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Christus. </a:t>
            </a:r>
          </a:p>
          <a:p>
            <a:r>
              <a:rPr lang="en-US" dirty="0" err="1"/>
              <a:t>Bekend</a:t>
            </a:r>
            <a:r>
              <a:rPr lang="en-US" dirty="0"/>
              <a:t> om </a:t>
            </a:r>
            <a:r>
              <a:rPr lang="en-US" dirty="0" err="1"/>
              <a:t>zijn</a:t>
            </a:r>
            <a:r>
              <a:rPr lang="en-US" dirty="0"/>
              <a:t> idee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voortdurend</a:t>
            </a:r>
            <a:r>
              <a:rPr lang="en-US" dirty="0"/>
              <a:t> in </a:t>
            </a:r>
            <a:r>
              <a:rPr lang="en-US" dirty="0" err="1"/>
              <a:t>verandering</a:t>
            </a:r>
            <a:r>
              <a:rPr lang="en-US" dirty="0"/>
              <a:t> is, wat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samenvatte</a:t>
            </a:r>
            <a:r>
              <a:rPr lang="en-US" dirty="0"/>
              <a:t> in Panta </a:t>
            </a:r>
            <a:r>
              <a:rPr lang="en-US" dirty="0" err="1"/>
              <a:t>Rhei</a:t>
            </a:r>
            <a:r>
              <a:rPr lang="en-US" dirty="0"/>
              <a:t> … (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stroomt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zoeken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</a:t>
            </a:r>
            <a:r>
              <a:rPr lang="en-US" dirty="0" err="1"/>
              <a:t>Triodos</a:t>
            </a:r>
            <a:r>
              <a:rPr lang="en-US" dirty="0"/>
              <a:t> </a:t>
            </a:r>
            <a:r>
              <a:rPr lang="en-US" dirty="0" err="1"/>
              <a:t>actief</a:t>
            </a:r>
            <a:r>
              <a:rPr lang="en-US" dirty="0"/>
              <a:t> op: change finance, finance change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395B-50AB-4F87-9689-133E4C44ABC4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41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zetten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 in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koploper</a:t>
            </a:r>
            <a:r>
              <a:rPr lang="en-US" dirty="0"/>
              <a:t> in de </a:t>
            </a:r>
            <a:r>
              <a:rPr lang="en-US" dirty="0" err="1"/>
              <a:t>markt</a:t>
            </a:r>
            <a:r>
              <a:rPr lang="en-US" dirty="0"/>
              <a:t>, om impact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wereld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beetje</a:t>
            </a:r>
            <a:r>
              <a:rPr lang="en-US" dirty="0"/>
              <a:t> </a:t>
            </a:r>
            <a:r>
              <a:rPr lang="en-US" dirty="0" err="1"/>
              <a:t>beter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. </a:t>
            </a:r>
            <a:r>
              <a:rPr lang="en-US" dirty="0" err="1"/>
              <a:t>Zowel</a:t>
            </a:r>
            <a:r>
              <a:rPr lang="en-US" dirty="0"/>
              <a:t> op de </a:t>
            </a:r>
            <a:r>
              <a:rPr lang="en-US" dirty="0" err="1"/>
              <a:t>groen</a:t>
            </a:r>
            <a:r>
              <a:rPr lang="en-US" dirty="0"/>
              <a:t>, </a:t>
            </a:r>
            <a:r>
              <a:rPr lang="en-US" dirty="0" err="1"/>
              <a:t>duurzame</a:t>
            </a:r>
            <a:r>
              <a:rPr lang="en-US" dirty="0"/>
              <a:t> </a:t>
            </a:r>
            <a:r>
              <a:rPr lang="en-US" dirty="0" err="1"/>
              <a:t>kant</a:t>
            </a:r>
            <a:r>
              <a:rPr lang="en-US" dirty="0"/>
              <a:t> van de </a:t>
            </a:r>
            <a:r>
              <a:rPr lang="en-US" dirty="0" err="1"/>
              <a:t>wereld</a:t>
            </a:r>
            <a:r>
              <a:rPr lang="en-US" dirty="0"/>
              <a:t>, </a:t>
            </a:r>
            <a:r>
              <a:rPr lang="en-US" dirty="0" err="1"/>
              <a:t>als</a:t>
            </a:r>
            <a:r>
              <a:rPr lang="en-US" dirty="0"/>
              <a:t> de social-</a:t>
            </a:r>
            <a:r>
              <a:rPr lang="en-US" dirty="0" err="1"/>
              <a:t>maatschappelijke</a:t>
            </a:r>
            <a:r>
              <a:rPr lang="en-US" dirty="0"/>
              <a:t> </a:t>
            </a:r>
            <a:r>
              <a:rPr lang="en-US" dirty="0" err="1"/>
              <a:t>kant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waren</a:t>
            </a:r>
            <a:r>
              <a:rPr lang="en-US" dirty="0"/>
              <a:t> </a:t>
            </a:r>
            <a:r>
              <a:rPr lang="en-US" dirty="0" err="1"/>
              <a:t>bijv</a:t>
            </a:r>
            <a:r>
              <a:rPr lang="en-US" dirty="0"/>
              <a:t>. de </a:t>
            </a:r>
            <a:r>
              <a:rPr lang="en-US" dirty="0" err="1"/>
              <a:t>eerste</a:t>
            </a:r>
            <a:r>
              <a:rPr lang="en-US" dirty="0"/>
              <a:t> bank die </a:t>
            </a:r>
            <a:r>
              <a:rPr lang="en-US" dirty="0" err="1"/>
              <a:t>een</a:t>
            </a:r>
            <a:r>
              <a:rPr lang="en-US" dirty="0"/>
              <a:t> het </a:t>
            </a:r>
            <a:r>
              <a:rPr lang="en-US" dirty="0" err="1"/>
              <a:t>energielabel</a:t>
            </a:r>
            <a:r>
              <a:rPr lang="en-US" dirty="0"/>
              <a:t> </a:t>
            </a:r>
            <a:r>
              <a:rPr lang="en-US" dirty="0" err="1"/>
              <a:t>koppelde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hypotheek</a:t>
            </a:r>
            <a:r>
              <a:rPr lang="en-US" dirty="0"/>
              <a:t>: hoe </a:t>
            </a:r>
            <a:r>
              <a:rPr lang="en-US" dirty="0" err="1"/>
              <a:t>zuiniger</a:t>
            </a:r>
            <a:r>
              <a:rPr lang="en-US" dirty="0"/>
              <a:t> de </a:t>
            </a:r>
            <a:r>
              <a:rPr lang="en-US" dirty="0" err="1"/>
              <a:t>woning</a:t>
            </a:r>
            <a:r>
              <a:rPr lang="en-US" dirty="0"/>
              <a:t>, hoe lager de </a:t>
            </a:r>
            <a:r>
              <a:rPr lang="en-US" dirty="0" err="1"/>
              <a:t>hypotheek</a:t>
            </a:r>
            <a:r>
              <a:rPr lang="en-US" dirty="0"/>
              <a:t>. </a:t>
            </a:r>
          </a:p>
          <a:p>
            <a:r>
              <a:rPr lang="en-US" dirty="0" err="1"/>
              <a:t>Lijntje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nalopen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de </a:t>
            </a:r>
            <a:r>
              <a:rPr lang="en-US" dirty="0" err="1"/>
              <a:t>ambitie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grootbank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, maar </a:t>
            </a:r>
            <a:r>
              <a:rPr lang="en-US" dirty="0" err="1"/>
              <a:t>willen</a:t>
            </a:r>
            <a:r>
              <a:rPr lang="en-US" dirty="0"/>
              <a:t> impact </a:t>
            </a:r>
            <a:r>
              <a:rPr lang="en-US" dirty="0" err="1"/>
              <a:t>maken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grootbanken</a:t>
            </a:r>
            <a:r>
              <a:rPr lang="en-US" dirty="0"/>
              <a:t> </a:t>
            </a:r>
            <a:r>
              <a:rPr lang="en-US" dirty="0" err="1"/>
              <a:t>meetrekken</a:t>
            </a:r>
            <a:r>
              <a:rPr lang="en-US" dirty="0"/>
              <a:t> in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beweging</a:t>
            </a:r>
            <a:r>
              <a:rPr lang="en-US" dirty="0"/>
              <a:t>. En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betekent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lange</a:t>
            </a:r>
            <a:r>
              <a:rPr lang="en-US" dirty="0"/>
              <a:t> </a:t>
            </a:r>
            <a:r>
              <a:rPr lang="en-US" dirty="0" err="1"/>
              <a:t>adem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…</a:t>
            </a:r>
            <a:r>
              <a:rPr lang="en-US" dirty="0" err="1"/>
              <a:t>kijk</a:t>
            </a:r>
            <a:r>
              <a:rPr lang="en-US" dirty="0"/>
              <a:t> maar </a:t>
            </a:r>
            <a:r>
              <a:rPr lang="en-US" dirty="0" err="1"/>
              <a:t>eens</a:t>
            </a:r>
            <a:r>
              <a:rPr lang="en-US" dirty="0"/>
              <a:t> hoe lang het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geduurd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het </a:t>
            </a:r>
            <a:r>
              <a:rPr lang="en-US" dirty="0" err="1"/>
              <a:t>energielabel</a:t>
            </a:r>
            <a:r>
              <a:rPr lang="en-US" dirty="0"/>
              <a:t> de </a:t>
            </a:r>
            <a:r>
              <a:rPr lang="en-US" dirty="0" err="1"/>
              <a:t>positie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gekregen</a:t>
            </a:r>
            <a:r>
              <a:rPr lang="en-US" dirty="0"/>
              <a:t>, die het </a:t>
            </a:r>
            <a:r>
              <a:rPr lang="en-US" dirty="0" err="1"/>
              <a:t>vandaag</a:t>
            </a:r>
            <a:r>
              <a:rPr lang="en-US" dirty="0"/>
              <a:t> de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in de </a:t>
            </a:r>
            <a:r>
              <a:rPr lang="en-US" dirty="0" err="1"/>
              <a:t>woning</a:t>
            </a:r>
            <a:r>
              <a:rPr lang="en-US" dirty="0"/>
              <a:t>-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hypotheekmarkt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Zo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met biobased </a:t>
            </a:r>
            <a:r>
              <a:rPr lang="en-US" dirty="0" err="1"/>
              <a:t>bouwen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financieren</a:t>
            </a:r>
            <a:r>
              <a:rPr lang="en-US" dirty="0"/>
              <a:t>. En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ideeen</a:t>
            </a:r>
            <a:r>
              <a:rPr lang="en-US" dirty="0"/>
              <a:t>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En …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enorm</a:t>
            </a:r>
            <a:r>
              <a:rPr lang="en-US" dirty="0"/>
              <a:t> </a:t>
            </a:r>
            <a:r>
              <a:rPr lang="en-US" dirty="0" err="1"/>
              <a:t>bewust</a:t>
            </a:r>
            <a:r>
              <a:rPr lang="en-US" dirty="0"/>
              <a:t> van het </a:t>
            </a:r>
            <a:r>
              <a:rPr lang="en-US" dirty="0" err="1"/>
              <a:t>maken</a:t>
            </a:r>
            <a:r>
              <a:rPr lang="en-US" dirty="0"/>
              <a:t> van impact, </a:t>
            </a:r>
            <a:r>
              <a:rPr lang="en-US" dirty="0" err="1"/>
              <a:t>omdat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hypotheken</a:t>
            </a:r>
            <a:r>
              <a:rPr lang="en-US" dirty="0"/>
              <a:t> </a:t>
            </a:r>
            <a:r>
              <a:rPr lang="en-US" dirty="0" err="1"/>
              <a:t>grotendeels</a:t>
            </a:r>
            <a:r>
              <a:rPr lang="en-US" dirty="0"/>
              <a:t> </a:t>
            </a:r>
            <a:r>
              <a:rPr lang="en-US" dirty="0" err="1"/>
              <a:t>funden</a:t>
            </a:r>
            <a:r>
              <a:rPr lang="en-US" dirty="0"/>
              <a:t> met het </a:t>
            </a:r>
            <a:r>
              <a:rPr lang="en-US" dirty="0" err="1"/>
              <a:t>spaargeld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toevertrouwen</a:t>
            </a:r>
            <a:r>
              <a:rPr lang="en-US" dirty="0"/>
              <a:t>. </a:t>
            </a:r>
          </a:p>
          <a:p>
            <a:pPr marL="228600" indent="-228600">
              <a:buAutoNum type="arabicPeriod"/>
            </a:pPr>
            <a:r>
              <a:rPr lang="en-US" dirty="0"/>
              <a:t>Zij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mee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verwachten</a:t>
            </a:r>
            <a:r>
              <a:rPr lang="en-US" dirty="0"/>
              <a:t> van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zo mee </a:t>
            </a:r>
            <a:r>
              <a:rPr lang="en-US" dirty="0" err="1"/>
              <a:t>omgaan</a:t>
            </a:r>
            <a:r>
              <a:rPr lang="en-US" dirty="0"/>
              <a:t>. En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we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met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werkwijze</a:t>
            </a:r>
            <a:r>
              <a:rPr lang="en-US" dirty="0"/>
              <a:t>. </a:t>
            </a:r>
          </a:p>
          <a:p>
            <a:pPr marL="228600" indent="-228600">
              <a:buAutoNum type="arabicPeriod"/>
            </a:pP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tot nu toe </a:t>
            </a:r>
            <a:r>
              <a:rPr lang="en-US" dirty="0" err="1"/>
              <a:t>ruim</a:t>
            </a:r>
            <a:r>
              <a:rPr lang="en-US" dirty="0"/>
              <a:t> 15K </a:t>
            </a:r>
            <a:r>
              <a:rPr lang="en-US" dirty="0" err="1"/>
              <a:t>hypotheken</a:t>
            </a:r>
            <a:r>
              <a:rPr lang="en-US" dirty="0"/>
              <a:t> in de </a:t>
            </a:r>
            <a:r>
              <a:rPr lang="en-US" dirty="0" err="1"/>
              <a:t>boeken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volume van </a:t>
            </a:r>
            <a:r>
              <a:rPr lang="en-US" dirty="0" err="1"/>
              <a:t>zo’n</a:t>
            </a:r>
            <a:r>
              <a:rPr lang="en-US" dirty="0"/>
              <a:t> 5 </a:t>
            </a:r>
            <a:r>
              <a:rPr lang="en-US" dirty="0" err="1"/>
              <a:t>miljard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395B-50AB-4F87-9689-133E4C44ABC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69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 is biobased </a:t>
            </a:r>
            <a:r>
              <a:rPr lang="en-US" dirty="0" err="1"/>
              <a:t>bouwen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financieren</a:t>
            </a:r>
            <a:r>
              <a:rPr lang="en-US" dirty="0"/>
              <a:t>?</a:t>
            </a:r>
          </a:p>
          <a:p>
            <a:r>
              <a:rPr lang="en-US" dirty="0" err="1"/>
              <a:t>Voordat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Triodos</a:t>
            </a:r>
            <a:r>
              <a:rPr lang="en-US" dirty="0"/>
              <a:t> </a:t>
            </a:r>
            <a:r>
              <a:rPr lang="en-US" dirty="0" err="1"/>
              <a:t>kwam</a:t>
            </a:r>
            <a:r>
              <a:rPr lang="en-US" dirty="0"/>
              <a:t> </a:t>
            </a:r>
            <a:r>
              <a:rPr lang="en-US" dirty="0" err="1"/>
              <a:t>werken</a:t>
            </a:r>
            <a:r>
              <a:rPr lang="en-US" dirty="0"/>
              <a:t> had </a:t>
            </a:r>
            <a:r>
              <a:rPr lang="en-US" dirty="0" err="1"/>
              <a:t>ik</a:t>
            </a:r>
            <a:r>
              <a:rPr lang="en-US" dirty="0"/>
              <a:t> er </a:t>
            </a:r>
            <a:r>
              <a:rPr lang="en-US" dirty="0" err="1"/>
              <a:t>wel</a:t>
            </a:r>
            <a:r>
              <a:rPr lang="en-US" dirty="0"/>
              <a:t> van </a:t>
            </a:r>
            <a:r>
              <a:rPr lang="en-US" dirty="0" err="1"/>
              <a:t>gehoord</a:t>
            </a:r>
            <a:r>
              <a:rPr lang="en-US" dirty="0"/>
              <a:t>, maar </a:t>
            </a:r>
            <a:r>
              <a:rPr lang="en-US" dirty="0" err="1"/>
              <a:t>geen</a:t>
            </a:r>
            <a:r>
              <a:rPr lang="en-US" dirty="0"/>
              <a:t> idee wat het nu </a:t>
            </a:r>
            <a:r>
              <a:rPr lang="en-US" dirty="0" err="1"/>
              <a:t>echt</a:t>
            </a:r>
            <a:r>
              <a:rPr lang="en-US" dirty="0"/>
              <a:t> </a:t>
            </a:r>
            <a:r>
              <a:rPr lang="en-US" dirty="0" err="1"/>
              <a:t>inhoud</a:t>
            </a:r>
            <a:r>
              <a:rPr lang="en-US" dirty="0"/>
              <a:t>. </a:t>
            </a:r>
          </a:p>
          <a:p>
            <a:r>
              <a:rPr lang="en-US" dirty="0"/>
              <a:t>Geen </a:t>
            </a:r>
            <a:r>
              <a:rPr lang="en-US" dirty="0" err="1"/>
              <a:t>zorgen</a:t>
            </a:r>
            <a:r>
              <a:rPr lang="en-US" dirty="0"/>
              <a:t>, het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technisch</a:t>
            </a:r>
            <a:r>
              <a:rPr lang="en-US" dirty="0"/>
              <a:t> </a:t>
            </a:r>
            <a:r>
              <a:rPr lang="en-US" dirty="0" err="1"/>
              <a:t>lesje</a:t>
            </a:r>
            <a:r>
              <a:rPr lang="en-US" dirty="0"/>
              <a:t>, maar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praktische</a:t>
            </a:r>
            <a:r>
              <a:rPr lang="en-US" dirty="0"/>
              <a:t> </a:t>
            </a:r>
            <a:r>
              <a:rPr lang="en-US" dirty="0" err="1"/>
              <a:t>uitleg</a:t>
            </a:r>
            <a:r>
              <a:rPr lang="en-US" dirty="0"/>
              <a:t> over wat het is </a:t>
            </a:r>
            <a:r>
              <a:rPr lang="en-US" dirty="0" err="1"/>
              <a:t>en</a:t>
            </a:r>
            <a:r>
              <a:rPr lang="en-US" dirty="0"/>
              <a:t> hoe </a:t>
            </a:r>
            <a:r>
              <a:rPr lang="en-US" dirty="0" err="1"/>
              <a:t>dat</a:t>
            </a:r>
            <a:r>
              <a:rPr lang="en-US" dirty="0"/>
              <a:t> er </a:t>
            </a:r>
            <a:r>
              <a:rPr lang="en-US" dirty="0" err="1"/>
              <a:t>vandaag</a:t>
            </a:r>
            <a:r>
              <a:rPr lang="en-US" dirty="0"/>
              <a:t> de </a:t>
            </a:r>
            <a:r>
              <a:rPr lang="en-US" dirty="0" err="1"/>
              <a:t>dag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toe </a:t>
            </a:r>
            <a:r>
              <a:rPr lang="en-US" dirty="0" err="1"/>
              <a:t>gaat</a:t>
            </a:r>
            <a:r>
              <a:rPr lang="en-US" dirty="0"/>
              <a:t>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395B-50AB-4F87-9689-133E4C44ABC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325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Er is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groot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verschil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tussen</a:t>
            </a:r>
            <a:r>
              <a:rPr lang="en-US" dirty="0">
                <a:cs typeface="Calibri"/>
              </a:rPr>
              <a:t> het </a:t>
            </a:r>
            <a:r>
              <a:rPr lang="en-US" dirty="0" err="1">
                <a:cs typeface="Calibri"/>
              </a:rPr>
              <a:t>traditioneel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bouwen</a:t>
            </a:r>
            <a:r>
              <a:rPr lang="en-US" dirty="0">
                <a:cs typeface="Calibri"/>
              </a:rPr>
              <a:t> van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woning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biobased </a:t>
            </a:r>
            <a:r>
              <a:rPr lang="en-US" dirty="0" err="1">
                <a:cs typeface="Calibri"/>
              </a:rPr>
              <a:t>bouwen</a:t>
            </a:r>
            <a:r>
              <a:rPr lang="en-US" dirty="0">
                <a:cs typeface="Calibri"/>
              </a:rPr>
              <a:t>.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Bij </a:t>
            </a:r>
            <a:r>
              <a:rPr lang="en-US" dirty="0" err="1">
                <a:cs typeface="Calibri"/>
              </a:rPr>
              <a:t>traditioneel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bouwen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worden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grondstoffen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zoals</a:t>
            </a:r>
            <a:r>
              <a:rPr lang="en-US" dirty="0">
                <a:cs typeface="Calibri"/>
              </a:rPr>
              <a:t> cement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beton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gebruikt</a:t>
            </a:r>
            <a:r>
              <a:rPr lang="en-US" dirty="0">
                <a:cs typeface="Calibri"/>
              </a:rPr>
              <a:t> om </a:t>
            </a:r>
            <a:r>
              <a:rPr lang="en-US" dirty="0" err="1">
                <a:cs typeface="Calibri"/>
              </a:rPr>
              <a:t>woningen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bouwen</a:t>
            </a:r>
            <a:r>
              <a:rPr lang="en-US" dirty="0">
                <a:cs typeface="Calibri"/>
              </a:rPr>
              <a:t>. Na </a:t>
            </a:r>
            <a:r>
              <a:rPr lang="en-US" dirty="0" err="1">
                <a:cs typeface="Calibri"/>
              </a:rPr>
              <a:t>verloop</a:t>
            </a:r>
            <a:r>
              <a:rPr lang="en-US" dirty="0">
                <a:cs typeface="Calibri"/>
              </a:rPr>
              <a:t> van </a:t>
            </a:r>
            <a:r>
              <a:rPr lang="en-US" dirty="0" err="1">
                <a:cs typeface="Calibri"/>
              </a:rPr>
              <a:t>tijd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verouderd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woning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moet</a:t>
            </a:r>
            <a:r>
              <a:rPr lang="en-US" dirty="0">
                <a:cs typeface="Calibri"/>
              </a:rPr>
              <a:t> die </a:t>
            </a:r>
            <a:r>
              <a:rPr lang="en-US" dirty="0" err="1">
                <a:cs typeface="Calibri"/>
              </a:rPr>
              <a:t>worden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afgebroken</a:t>
            </a:r>
            <a:r>
              <a:rPr lang="en-US" dirty="0">
                <a:cs typeface="Calibri"/>
              </a:rPr>
              <a:t>. De </a:t>
            </a:r>
            <a:r>
              <a:rPr lang="en-US" dirty="0" err="1">
                <a:cs typeface="Calibri"/>
              </a:rPr>
              <a:t>gebruikte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materialen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worden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afval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moeten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alszodanig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verwerkt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worden</a:t>
            </a:r>
            <a:r>
              <a:rPr lang="en-US" dirty="0">
                <a:cs typeface="Calibri"/>
              </a:rPr>
              <a:t>.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Waarom</a:t>
            </a:r>
            <a:r>
              <a:rPr lang="en-US" dirty="0">
                <a:cs typeface="Calibri"/>
              </a:rPr>
              <a:t> is </a:t>
            </a:r>
            <a:r>
              <a:rPr lang="en-US" dirty="0" err="1">
                <a:cs typeface="Calibri"/>
              </a:rPr>
              <a:t>dat</a:t>
            </a:r>
            <a:r>
              <a:rPr lang="en-US" dirty="0">
                <a:cs typeface="Calibri"/>
              </a:rPr>
              <a:t> zo </a:t>
            </a:r>
            <a:r>
              <a:rPr lang="en-US" dirty="0" err="1">
                <a:cs typeface="Calibri"/>
              </a:rPr>
              <a:t>belangrijk</a:t>
            </a:r>
            <a:r>
              <a:rPr lang="en-US" dirty="0">
                <a:cs typeface="Calibri"/>
              </a:rPr>
              <a:t>?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woning</a:t>
            </a:r>
            <a:r>
              <a:rPr lang="en-US" dirty="0">
                <a:cs typeface="Calibri"/>
              </a:rPr>
              <a:t> die biobased </a:t>
            </a:r>
            <a:r>
              <a:rPr lang="en-US" dirty="0" err="1">
                <a:cs typeface="Calibri"/>
              </a:rPr>
              <a:t>gebouwd</a:t>
            </a:r>
            <a:r>
              <a:rPr lang="en-US" dirty="0">
                <a:cs typeface="Calibri"/>
              </a:rPr>
              <a:t> is, </a:t>
            </a:r>
            <a:r>
              <a:rPr lang="en-US" dirty="0" err="1">
                <a:cs typeface="Calibri"/>
              </a:rPr>
              <a:t>bestaat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uit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grondstoffen</a:t>
            </a:r>
            <a:r>
              <a:rPr lang="en-US" dirty="0">
                <a:cs typeface="Calibri"/>
              </a:rPr>
              <a:t>, die in </a:t>
            </a:r>
            <a:r>
              <a:rPr lang="en-US" dirty="0" err="1">
                <a:cs typeface="Calibri"/>
              </a:rPr>
              <a:t>elkaar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gezet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worden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Mensen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kunnen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daarin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wonen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verloop</a:t>
            </a:r>
            <a:r>
              <a:rPr lang="en-US" dirty="0">
                <a:cs typeface="Calibri"/>
              </a:rPr>
              <a:t> van </a:t>
            </a:r>
            <a:r>
              <a:rPr lang="en-US" dirty="0" err="1">
                <a:cs typeface="Calibri"/>
              </a:rPr>
              <a:t>tijd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woning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uit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elkaar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gehaald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worden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kunnen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materialen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als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grondstoffen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hergebruikt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worden</a:t>
            </a:r>
            <a:r>
              <a:rPr lang="en-US" dirty="0">
                <a:cs typeface="Calibri"/>
              </a:rPr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0CFEB-3F0F-4794-9496-4E09316A6BD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00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leven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bijzondere</a:t>
            </a:r>
            <a:r>
              <a:rPr lang="en-US" dirty="0"/>
              <a:t> </a:t>
            </a:r>
            <a:r>
              <a:rPr lang="en-US" dirty="0" err="1"/>
              <a:t>tijd</a:t>
            </a:r>
            <a:r>
              <a:rPr lang="en-US" dirty="0"/>
              <a:t>, met 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uitdagingen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beweging</a:t>
            </a:r>
            <a:r>
              <a:rPr lang="en-US" dirty="0"/>
              <a:t>. Als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denken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biobased dan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direct </a:t>
            </a:r>
            <a:r>
              <a:rPr lang="en-US" dirty="0" err="1"/>
              <a:t>verband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maatschappelijke</a:t>
            </a:r>
            <a:r>
              <a:rPr lang="en-US" dirty="0"/>
              <a:t> </a:t>
            </a:r>
            <a:r>
              <a:rPr lang="en-US" dirty="0" err="1"/>
              <a:t>opgaven</a:t>
            </a:r>
            <a:r>
              <a:rPr lang="en-US" dirty="0"/>
              <a:t>, </a:t>
            </a:r>
            <a:r>
              <a:rPr lang="en-US" dirty="0" err="1"/>
              <a:t>waar</a:t>
            </a:r>
            <a:r>
              <a:rPr lang="en-US" dirty="0"/>
              <a:t> biobased </a:t>
            </a:r>
            <a:r>
              <a:rPr lang="en-US" dirty="0" err="1"/>
              <a:t>bouwen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oplossing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bieden</a:t>
            </a:r>
            <a:r>
              <a:rPr lang="en-US" dirty="0"/>
              <a:t>. </a:t>
            </a:r>
          </a:p>
          <a:p>
            <a:r>
              <a:rPr lang="en-US" dirty="0"/>
              <a:t>Slide </a:t>
            </a:r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nalopen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Is biobased </a:t>
            </a:r>
            <a:r>
              <a:rPr lang="en-US" dirty="0" err="1"/>
              <a:t>bouwen</a:t>
            </a:r>
            <a:r>
              <a:rPr lang="en-US" dirty="0"/>
              <a:t> het </a:t>
            </a:r>
            <a:r>
              <a:rPr lang="en-US" dirty="0" err="1"/>
              <a:t>ei</a:t>
            </a:r>
            <a:r>
              <a:rPr lang="en-US" dirty="0"/>
              <a:t> van Columbus? Dat </a:t>
            </a:r>
            <a:r>
              <a:rPr lang="en-US" dirty="0" err="1"/>
              <a:t>gaan</a:t>
            </a:r>
            <a:r>
              <a:rPr lang="en-US" dirty="0"/>
              <a:t> we </a:t>
            </a:r>
            <a:r>
              <a:rPr lang="en-US" dirty="0" err="1"/>
              <a:t>meemaken</a:t>
            </a:r>
            <a:r>
              <a:rPr lang="en-US" dirty="0"/>
              <a:t>. Maar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niets</a:t>
            </a:r>
            <a:r>
              <a:rPr lang="en-US" dirty="0"/>
              <a:t> </a:t>
            </a:r>
            <a:r>
              <a:rPr lang="en-US" dirty="0" err="1"/>
              <a:t>proberen</a:t>
            </a:r>
            <a:r>
              <a:rPr lang="en-US" dirty="0"/>
              <a:t>, </a:t>
            </a:r>
            <a:r>
              <a:rPr lang="en-US" dirty="0" err="1"/>
              <a:t>lopen</a:t>
            </a:r>
            <a:r>
              <a:rPr lang="en-US" dirty="0"/>
              <a:t> we het </a:t>
            </a:r>
            <a:r>
              <a:rPr lang="en-US" dirty="0" err="1"/>
              <a:t>risico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maatschappelijke</a:t>
            </a:r>
            <a:r>
              <a:rPr lang="en-US" dirty="0"/>
              <a:t> </a:t>
            </a:r>
            <a:r>
              <a:rPr lang="en-US" dirty="0" err="1"/>
              <a:t>opgaven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volgende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maar </a:t>
            </a:r>
            <a:r>
              <a:rPr lang="en-US" dirty="0" err="1"/>
              <a:t>uitdagender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groter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2023 is de Nationale </a:t>
            </a:r>
            <a:r>
              <a:rPr lang="en-US" dirty="0" err="1"/>
              <a:t>Aanpak</a:t>
            </a:r>
            <a:r>
              <a:rPr lang="en-US" dirty="0"/>
              <a:t> Biobased </a:t>
            </a:r>
            <a:r>
              <a:rPr lang="en-US" dirty="0" err="1"/>
              <a:t>Bouwen</a:t>
            </a:r>
            <a:r>
              <a:rPr lang="en-US" dirty="0"/>
              <a:t> van start </a:t>
            </a:r>
            <a:r>
              <a:rPr lang="en-US" dirty="0" err="1"/>
              <a:t>gegaan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in </a:t>
            </a:r>
            <a:r>
              <a:rPr lang="en-US" dirty="0" err="1"/>
              <a:t>gedachten</a:t>
            </a:r>
            <a:r>
              <a:rPr lang="en-US" dirty="0"/>
              <a:t>.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395B-50AB-4F87-9689-133E4C44ABC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5876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Land naar Pand betekent dat boeren hun activiteiten kunnen voortzetten met het telen van </a:t>
            </a:r>
            <a:r>
              <a:rPr lang="nl-NL" dirty="0" err="1"/>
              <a:t>biogrondstoffen</a:t>
            </a:r>
            <a:r>
              <a:rPr lang="nl-NL" dirty="0"/>
              <a:t>. Denk dan aan het telen van bijvoorbeeld:</a:t>
            </a:r>
          </a:p>
          <a:p>
            <a:pPr marL="171450" indent="-171450">
              <a:buFontTx/>
              <a:buChar char="-"/>
            </a:pPr>
            <a:r>
              <a:rPr lang="nl-NL" dirty="0"/>
              <a:t>Hennep</a:t>
            </a:r>
          </a:p>
          <a:p>
            <a:pPr marL="171450" indent="-171450">
              <a:buFontTx/>
              <a:buChar char="-"/>
            </a:pPr>
            <a:r>
              <a:rPr lang="nl-NL" dirty="0"/>
              <a:t>Stro</a:t>
            </a:r>
          </a:p>
          <a:p>
            <a:pPr marL="171450" indent="-171450">
              <a:buFontTx/>
              <a:buChar char="-"/>
            </a:pPr>
            <a:r>
              <a:rPr lang="nl-NL" dirty="0"/>
              <a:t>Vlas</a:t>
            </a:r>
          </a:p>
          <a:p>
            <a:endParaRPr lang="nl-NL" dirty="0"/>
          </a:p>
          <a:p>
            <a:r>
              <a:rPr lang="nl-NL" dirty="0"/>
              <a:t>Deze </a:t>
            </a:r>
            <a:r>
              <a:rPr lang="nl-NL" dirty="0" err="1"/>
              <a:t>biogrondstoffen</a:t>
            </a:r>
            <a:r>
              <a:rPr lang="nl-NL" dirty="0"/>
              <a:t> kunnen door de industrie verwerkt worden tot bouwmaterialen, die vervolgens in de bouw gebruikt kunnen worden.</a:t>
            </a:r>
          </a:p>
          <a:p>
            <a:endParaRPr lang="nl-NL" dirty="0"/>
          </a:p>
          <a:p>
            <a:r>
              <a:rPr lang="nl-NL" dirty="0"/>
              <a:t>Ook hout is een </a:t>
            </a:r>
            <a:r>
              <a:rPr lang="nl-NL" dirty="0" err="1"/>
              <a:t>biobased</a:t>
            </a:r>
            <a:r>
              <a:rPr lang="nl-NL" dirty="0"/>
              <a:t> materiaal, waar goed mee gebouwd kan worden. Afhankelijk van waar het vandaan komt…..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7E1A8-A2F8-4867-B8DB-55CE026B058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9864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 </a:t>
            </a:r>
            <a:r>
              <a:rPr lang="en-US" dirty="0" err="1"/>
              <a:t>een</a:t>
            </a:r>
            <a:r>
              <a:rPr lang="en-US" dirty="0"/>
              <a:t> idee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over de </a:t>
            </a:r>
            <a:r>
              <a:rPr lang="en-US" dirty="0" err="1"/>
              <a:t>omvang</a:t>
            </a:r>
            <a:r>
              <a:rPr lang="en-US" dirty="0"/>
              <a:t> van biobased </a:t>
            </a:r>
            <a:r>
              <a:rPr lang="en-US" dirty="0" err="1"/>
              <a:t>bouwen</a:t>
            </a:r>
            <a:r>
              <a:rPr lang="en-US" dirty="0"/>
              <a:t> … </a:t>
            </a:r>
          </a:p>
          <a:p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meest</a:t>
            </a:r>
            <a:r>
              <a:rPr lang="en-US" dirty="0"/>
              <a:t> </a:t>
            </a:r>
            <a:r>
              <a:rPr lang="en-US" dirty="0" err="1"/>
              <a:t>interessante</a:t>
            </a:r>
            <a:r>
              <a:rPr lang="en-US" dirty="0"/>
              <a:t>, </a:t>
            </a:r>
            <a:r>
              <a:rPr lang="en-US" dirty="0" err="1"/>
              <a:t>gewenste</a:t>
            </a:r>
            <a:r>
              <a:rPr lang="en-US" dirty="0"/>
              <a:t> </a:t>
            </a:r>
            <a:r>
              <a:rPr lang="en-US" dirty="0" err="1"/>
              <a:t>resultaten</a:t>
            </a:r>
            <a:r>
              <a:rPr lang="en-US" dirty="0"/>
              <a:t> van de Nationale </a:t>
            </a:r>
            <a:r>
              <a:rPr lang="en-US" dirty="0" err="1"/>
              <a:t>Aanpak</a:t>
            </a:r>
            <a:r>
              <a:rPr lang="en-US" dirty="0"/>
              <a:t> Biobased </a:t>
            </a:r>
            <a:r>
              <a:rPr lang="en-US" dirty="0" err="1"/>
              <a:t>Bouwen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markt</a:t>
            </a:r>
            <a:r>
              <a:rPr lang="en-US" dirty="0"/>
              <a:t> is </a:t>
            </a:r>
            <a:r>
              <a:rPr lang="en-US" dirty="0" err="1"/>
              <a:t>gericht</a:t>
            </a:r>
            <a:r>
              <a:rPr lang="en-US" dirty="0"/>
              <a:t> op het </a:t>
            </a:r>
            <a:r>
              <a:rPr lang="en-US" dirty="0" err="1"/>
              <a:t>realiseren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dan 30% biobased </a:t>
            </a:r>
            <a:r>
              <a:rPr lang="en-US" dirty="0" err="1"/>
              <a:t>nieuwbouwwoningen</a:t>
            </a:r>
            <a:r>
              <a:rPr lang="en-US" dirty="0"/>
              <a:t> in 2030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verduurzaming</a:t>
            </a:r>
            <a:r>
              <a:rPr lang="en-US" dirty="0"/>
              <a:t> 30% van de </a:t>
            </a:r>
            <a:r>
              <a:rPr lang="en-US" dirty="0" err="1"/>
              <a:t>isolatiematerialen</a:t>
            </a:r>
            <a:r>
              <a:rPr lang="en-US" dirty="0"/>
              <a:t> biobased is. </a:t>
            </a:r>
          </a:p>
          <a:p>
            <a:endParaRPr lang="en-US" dirty="0"/>
          </a:p>
          <a:p>
            <a:r>
              <a:rPr lang="en-US" dirty="0"/>
              <a:t>Als </a:t>
            </a:r>
            <a:r>
              <a:rPr lang="en-US" dirty="0" err="1"/>
              <a:t>ik</a:t>
            </a:r>
            <a:r>
              <a:rPr lang="en-US" dirty="0"/>
              <a:t> dan </a:t>
            </a:r>
            <a:r>
              <a:rPr lang="en-US" dirty="0" err="1"/>
              <a:t>inzoom</a:t>
            </a:r>
            <a:r>
              <a:rPr lang="en-US" dirty="0"/>
              <a:t> op de </a:t>
            </a:r>
            <a:r>
              <a:rPr lang="en-US" dirty="0" err="1"/>
              <a:t>woningmarkt</a:t>
            </a:r>
            <a:r>
              <a:rPr lang="en-US" dirty="0"/>
              <a:t>: er </a:t>
            </a:r>
            <a:r>
              <a:rPr lang="en-US" dirty="0" err="1"/>
              <a:t>zijn</a:t>
            </a:r>
            <a:r>
              <a:rPr lang="en-US" dirty="0"/>
              <a:t> 100.000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woningen</a:t>
            </a:r>
            <a:r>
              <a:rPr lang="en-US" dirty="0"/>
              <a:t> per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, dan </a:t>
            </a:r>
            <a:r>
              <a:rPr lang="en-US" dirty="0" err="1"/>
              <a:t>komt</a:t>
            </a:r>
            <a:r>
              <a:rPr lang="en-US" dirty="0"/>
              <a:t> de </a:t>
            </a:r>
            <a:r>
              <a:rPr lang="en-US" dirty="0" err="1"/>
              <a:t>beweging</a:t>
            </a:r>
            <a:r>
              <a:rPr lang="en-US" dirty="0"/>
              <a:t> van biobased de </a:t>
            </a:r>
            <a:r>
              <a:rPr lang="en-US" dirty="0" err="1"/>
              <a:t>komende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echt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op gang. Van de 100.000 </a:t>
            </a:r>
            <a:r>
              <a:rPr lang="en-US" dirty="0" err="1"/>
              <a:t>zouden</a:t>
            </a:r>
            <a:r>
              <a:rPr lang="en-US" dirty="0"/>
              <a:t> dan minimal 30.000 biobased </a:t>
            </a:r>
            <a:r>
              <a:rPr lang="en-US" dirty="0" err="1"/>
              <a:t>gebouwd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 </a:t>
            </a:r>
            <a:r>
              <a:rPr lang="en-US" dirty="0" err="1"/>
              <a:t>Liefst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natuurlijk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395B-50AB-4F87-9689-133E4C44ABC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810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Ons eigen </a:t>
            </a:r>
            <a:r>
              <a:rPr lang="en-US" dirty="0" err="1"/>
              <a:t>pand</a:t>
            </a:r>
            <a:r>
              <a:rPr lang="en-US" dirty="0"/>
              <a:t> is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biobased </a:t>
            </a:r>
            <a:r>
              <a:rPr lang="en-US" dirty="0" err="1"/>
              <a:t>gebouw</a:t>
            </a:r>
            <a:r>
              <a:rPr lang="en-US" dirty="0"/>
              <a:t>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prachtige</a:t>
            </a:r>
            <a:r>
              <a:rPr lang="en-US" dirty="0"/>
              <a:t> </a:t>
            </a:r>
            <a:r>
              <a:rPr lang="en-US" dirty="0" err="1"/>
              <a:t>locatie</a:t>
            </a:r>
            <a:r>
              <a:rPr lang="en-US" dirty="0"/>
              <a:t>,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natuur</a:t>
            </a:r>
            <a:r>
              <a:rPr lang="en-US" dirty="0"/>
              <a:t>, </a:t>
            </a:r>
            <a:r>
              <a:rPr lang="en-US" dirty="0" err="1"/>
              <a:t>cultuur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economie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elkaar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.</a:t>
            </a:r>
          </a:p>
          <a:p>
            <a:r>
              <a:rPr lang="en-US" dirty="0"/>
              <a:t>Het is </a:t>
            </a:r>
            <a:r>
              <a:rPr lang="en-US" dirty="0" err="1"/>
              <a:t>volledig</a:t>
            </a:r>
            <a:r>
              <a:rPr lang="en-US" dirty="0"/>
              <a:t> van </a:t>
            </a:r>
            <a:r>
              <a:rPr lang="en-US" dirty="0" err="1"/>
              <a:t>hout</a:t>
            </a:r>
            <a:r>
              <a:rPr lang="en-US" dirty="0"/>
              <a:t> </a:t>
            </a:r>
            <a:r>
              <a:rPr lang="en-US" dirty="0" err="1"/>
              <a:t>opgebouwd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gebruikte</a:t>
            </a:r>
            <a:r>
              <a:rPr lang="en-US" dirty="0"/>
              <a:t> </a:t>
            </a:r>
            <a:r>
              <a:rPr lang="en-US" dirty="0" err="1"/>
              <a:t>materialen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biobased. Alles is </a:t>
            </a:r>
            <a:r>
              <a:rPr lang="en-US" dirty="0" err="1"/>
              <a:t>gedocumenteerd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het </a:t>
            </a:r>
            <a:r>
              <a:rPr lang="en-US" dirty="0" err="1"/>
              <a:t>gebouw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elkaar</a:t>
            </a:r>
            <a:r>
              <a:rPr lang="en-US" dirty="0"/>
              <a:t> </a:t>
            </a:r>
            <a:r>
              <a:rPr lang="en-US" dirty="0" err="1"/>
              <a:t>geschroefd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elders </a:t>
            </a:r>
            <a:r>
              <a:rPr lang="en-US" dirty="0" err="1"/>
              <a:t>weer</a:t>
            </a:r>
            <a:r>
              <a:rPr lang="en-US" dirty="0"/>
              <a:t> in </a:t>
            </a:r>
            <a:r>
              <a:rPr lang="en-US" dirty="0" err="1"/>
              <a:t>elkaar</a:t>
            </a:r>
            <a:r>
              <a:rPr lang="en-US" dirty="0"/>
              <a:t> </a:t>
            </a:r>
            <a:r>
              <a:rPr lang="en-US" dirty="0" err="1"/>
              <a:t>geschroefd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 </a:t>
            </a:r>
          </a:p>
          <a:p>
            <a:r>
              <a:rPr lang="en-US" dirty="0"/>
              <a:t>Ook de </a:t>
            </a:r>
            <a:r>
              <a:rPr lang="en-US" dirty="0" err="1"/>
              <a:t>functie</a:t>
            </a:r>
            <a:r>
              <a:rPr lang="en-US" dirty="0"/>
              <a:t> van het </a:t>
            </a:r>
            <a:r>
              <a:rPr lang="en-US" dirty="0" err="1"/>
              <a:t>gebouw</a:t>
            </a:r>
            <a:r>
              <a:rPr lang="en-US" dirty="0"/>
              <a:t> is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‘</a:t>
            </a:r>
            <a:r>
              <a:rPr lang="en-US" dirty="0" err="1"/>
              <a:t>kantoorpand</a:t>
            </a:r>
            <a:r>
              <a:rPr lang="en-US" dirty="0"/>
              <a:t>’. </a:t>
            </a:r>
          </a:p>
          <a:p>
            <a:r>
              <a:rPr lang="en-US" dirty="0"/>
              <a:t>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prachtig</a:t>
            </a:r>
            <a:r>
              <a:rPr lang="en-US" dirty="0"/>
              <a:t> </a:t>
            </a:r>
            <a:r>
              <a:rPr lang="en-US" dirty="0" err="1"/>
              <a:t>gebouw</a:t>
            </a:r>
            <a:r>
              <a:rPr lang="en-US" dirty="0"/>
              <a:t>. Als je in de </a:t>
            </a:r>
            <a:r>
              <a:rPr lang="en-US" dirty="0" err="1"/>
              <a:t>buurt</a:t>
            </a:r>
            <a:r>
              <a:rPr lang="en-US" dirty="0"/>
              <a:t> bent … van </a:t>
            </a:r>
            <a:r>
              <a:rPr lang="en-US" dirty="0" err="1"/>
              <a:t>harte</a:t>
            </a:r>
            <a:r>
              <a:rPr lang="en-US" dirty="0"/>
              <a:t> </a:t>
            </a:r>
            <a:r>
              <a:rPr lang="en-US" dirty="0" err="1"/>
              <a:t>welkom</a:t>
            </a:r>
            <a:r>
              <a:rPr lang="en-US" dirty="0"/>
              <a:t> om het met eigen </a:t>
            </a:r>
            <a:r>
              <a:rPr lang="en-US" dirty="0" err="1"/>
              <a:t>ogen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bekijken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Ons </a:t>
            </a:r>
            <a:r>
              <a:rPr lang="en-US" dirty="0" err="1"/>
              <a:t>pand</a:t>
            </a:r>
            <a:r>
              <a:rPr lang="en-US" dirty="0"/>
              <a:t> is </a:t>
            </a:r>
            <a:r>
              <a:rPr lang="en-US" dirty="0" err="1"/>
              <a:t>natuurlijk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kantoorpand</a:t>
            </a:r>
            <a:r>
              <a:rPr lang="en-US" dirty="0"/>
              <a:t>, maar </a:t>
            </a:r>
            <a:r>
              <a:rPr lang="en-US" dirty="0" err="1"/>
              <a:t>ook</a:t>
            </a:r>
            <a:r>
              <a:rPr lang="en-US" dirty="0"/>
              <a:t> in de </a:t>
            </a:r>
            <a:r>
              <a:rPr lang="en-US" dirty="0" err="1"/>
              <a:t>woningbouw</a:t>
            </a:r>
            <a:r>
              <a:rPr lang="en-US" dirty="0"/>
              <a:t> </a:t>
            </a:r>
            <a:r>
              <a:rPr lang="en-US" dirty="0" err="1"/>
              <a:t>begint</a:t>
            </a:r>
            <a:r>
              <a:rPr lang="en-US" dirty="0"/>
              <a:t> biobased </a:t>
            </a:r>
            <a:r>
              <a:rPr lang="en-US" dirty="0" err="1"/>
              <a:t>bouwen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groeien</a:t>
            </a:r>
            <a:r>
              <a:rPr lang="en-US" dirty="0"/>
              <a:t>. Sander van der Wolf van Vorm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paar</a:t>
            </a:r>
            <a:r>
              <a:rPr lang="en-US" dirty="0"/>
              <a:t> </a:t>
            </a:r>
            <a:r>
              <a:rPr lang="en-US" dirty="0" err="1"/>
              <a:t>inspirerende</a:t>
            </a:r>
            <a:r>
              <a:rPr lang="en-US" dirty="0"/>
              <a:t> </a:t>
            </a:r>
            <a:r>
              <a:rPr lang="en-US" dirty="0" err="1"/>
              <a:t>voorbeelden</a:t>
            </a:r>
            <a:r>
              <a:rPr lang="en-US" dirty="0"/>
              <a:t> van …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8395B-50AB-4F87-9689-133E4C44ABC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30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8C06-CDA4-541E-E4C4-2B945E931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D8C9A-81FE-7F3B-8FC7-99CCBB0E8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3B840-8435-F797-606B-B3729C0B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54A26-994C-E63B-83AD-4A5B6E24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CEA25-89EB-4453-F43E-92729353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46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43EE4-18D2-A624-C55E-D27B78629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34241-C359-AE64-C38B-C3D10FFE2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FDDC9-A8DD-255D-D097-73D33325B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6E14C-899C-C845-9973-59FB06BF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8A9D9-BBC0-71F0-9321-B0D1F76D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50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6BEE1-07FA-875C-F386-C8D8201A8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99093-E5C3-E0C9-019E-C67290755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7461-F580-FC49-1D0C-E57E784D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806C-A98A-27A5-7A3E-7578DC1F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954E6-743B-270C-1A1F-3864205F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38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/>
          <p:cNvCxnSpPr>
            <a:cxnSpLocks noChangeShapeType="1"/>
          </p:cNvCxnSpPr>
          <p:nvPr userDrawn="1"/>
        </p:nvCxnSpPr>
        <p:spPr bwMode="auto">
          <a:xfrm>
            <a:off x="732678" y="1072801"/>
            <a:ext cx="10726689" cy="15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8290" y="6537331"/>
            <a:ext cx="615465" cy="28892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58959AE-5C5B-4310-81FD-043E7BB10F8C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732695" y="1414800"/>
            <a:ext cx="8528539" cy="4572000"/>
          </a:xfrm>
          <a:prstGeom prst="rect">
            <a:avLst/>
          </a:prstGeom>
        </p:spPr>
        <p:txBody>
          <a:bodyPr lIns="0" tIns="45715" rIns="0" bIns="45715"/>
          <a:lstStyle>
            <a:lvl1pPr marL="0" indent="0">
              <a:buFont typeface="Arial" pitchFamily="34" charset="0"/>
              <a:buNone/>
              <a:defRPr sz="1800" baseline="0"/>
            </a:lvl1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add</a:t>
            </a:r>
            <a:r>
              <a:rPr lang="nl-NL" dirty="0"/>
              <a:t> a </a:t>
            </a:r>
            <a:r>
              <a:rPr lang="nl-NL" dirty="0" err="1"/>
              <a:t>text</a:t>
            </a:r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32656" y="360014"/>
            <a:ext cx="10726688" cy="349839"/>
          </a:xfrm>
          <a:prstGeom prst="rect">
            <a:avLst/>
          </a:prstGeom>
        </p:spPr>
        <p:txBody>
          <a:bodyPr lIns="0" tIns="45715" rIns="0" bIns="45715"/>
          <a:lstStyle>
            <a:lvl1pPr marL="0" indent="0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732678" y="712800"/>
            <a:ext cx="10726689" cy="285752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0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a subtitle</a:t>
            </a:r>
          </a:p>
        </p:txBody>
      </p:sp>
    </p:spTree>
    <p:extLst>
      <p:ext uri="{BB962C8B-B14F-4D97-AF65-F5344CB8AC3E}">
        <p14:creationId xmlns:p14="http://schemas.microsoft.com/office/powerpoint/2010/main" val="3328166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general gradi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DD66DBA-40C9-4AA2-A826-205A21D64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89B534F-EF86-458F-9E28-E2F35409E0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add date and </a:t>
            </a:r>
            <a:r>
              <a:rPr lang="en-GB" noProof="0" err="1"/>
              <a:t>presentors</a:t>
            </a:r>
            <a:endParaRPr lang="en-GB" noProof="0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A19F194D-C656-471B-B14D-07B3F6C52B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nl-NL" noProof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54A53F-991D-45B1-AD2E-3E54B4D7D1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924E8DE-AF26-4BD8-A946-820D29A316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Click to add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3FF683-1AF4-4434-9E98-E4BDE7B3B9E1}"/>
              </a:ext>
            </a:extLst>
          </p:cNvPr>
          <p:cNvGrpSpPr/>
          <p:nvPr userDrawn="1"/>
        </p:nvGrpSpPr>
        <p:grpSpPr>
          <a:xfrm>
            <a:off x="-2285998" y="-2"/>
            <a:ext cx="2160000" cy="5904000"/>
            <a:chOff x="-2285998" y="-2"/>
            <a:chExt cx="2160000" cy="5904000"/>
          </a:xfrm>
        </p:grpSpPr>
        <p:sp>
          <p:nvSpPr>
            <p:cNvPr id="16" name="Rectangle 104">
              <a:extLst>
                <a:ext uri="{FF2B5EF4-FFF2-40B4-BE49-F238E27FC236}">
                  <a16:creationId xmlns:a16="http://schemas.microsoft.com/office/drawing/2014/main" id="{A280A565-FBB0-4CE6-9D8B-B3EB372EE7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904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This is a title slide with </a:t>
              </a:r>
              <a:br>
                <a:rPr lang="en-US" altLang="en-US" sz="1200" b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the general Triodos Bank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Can always be used for Triodos Bank branded presentations.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. 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C213D72-92A4-41C2-9917-C7EF3332AF9B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79203"/>
              <a:chOff x="-1979066" y="1511253"/>
              <a:chExt cx="1778040" cy="20662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82C818E-8F72-4993-9DA9-BB5D185E0C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EE06F0-2984-46AA-A9E1-FB67701D4D4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26D826-86C3-422A-A51A-5D42CE5A0038}"/>
                  </a:ext>
                </a:extLst>
              </p:cNvPr>
              <p:cNvSpPr/>
              <p:nvPr userDrawn="1"/>
            </p:nvSpPr>
            <p:spPr>
              <a:xfrm>
                <a:off x="-1373771" y="2106821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9453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slide with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86AF2DEE-8AF0-4146-A4A1-C7A7A5705E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-228599"/>
            <a:ext cx="12192000" cy="7086599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t" anchorCtr="0">
            <a:noAutofit/>
          </a:bodyPr>
          <a:lstStyle>
            <a:lvl1pPr algn="l">
              <a:defRPr sz="1200"/>
            </a:lvl1pPr>
          </a:lstStyle>
          <a:p>
            <a:r>
              <a:rPr lang="en-GB" noProof="0" dirty="0"/>
              <a:t>‘Right-click’ here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C5F9C17-3A53-4AFF-83AA-9DC7883F62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"/>
            <a:ext cx="12192000" cy="6857998"/>
          </a:xfrm>
          <a:solidFill>
            <a:srgbClr val="000000">
              <a:alpha val="20000"/>
            </a:srgbClr>
          </a:solidFill>
        </p:spPr>
        <p:txBody>
          <a:bodyPr lIns="2376000" tIns="1620000" rIns="2376000" bIns="720000">
            <a:noAutofit/>
          </a:bodyPr>
          <a:lstStyle>
            <a:lvl1pPr>
              <a:defRPr sz="4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E04B54-BDDE-45B9-93AE-E891E6B702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440" y="1564640"/>
            <a:ext cx="1594485" cy="615553"/>
          </a:xfrm>
        </p:spPr>
        <p:txBody>
          <a:bodyPr wrap="square" anchor="t" anchorCtr="0">
            <a:no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B42303A-C6D5-49B7-87F3-073B2F0CC5D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18BCE34-DEB5-47D1-A7B8-CB20F29CB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070011" y="3239625"/>
            <a:ext cx="2556000" cy="385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F5BEF54-3758-4394-AE5F-8AF2A00A61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3633" y="361950"/>
            <a:ext cx="6660000" cy="21544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subject</a:t>
            </a:r>
          </a:p>
        </p:txBody>
      </p:sp>
      <p:sp>
        <p:nvSpPr>
          <p:cNvPr id="3" name="Rectangle 104">
            <a:extLst>
              <a:ext uri="{FF2B5EF4-FFF2-40B4-BE49-F238E27FC236}">
                <a16:creationId xmlns:a16="http://schemas.microsoft.com/office/drawing/2014/main" id="{98480C93-A567-4DED-AAFA-493E01671A1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85148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This is a chapter or divider slide with an image </a:t>
            </a:r>
            <a:b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1" i="0" u="sng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with overlay</a:t>
            </a: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have this in two versions: with and without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a grey overlay.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When you need to increase readability use the slide with overlay.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You can optionally keep or delete the number in front of the title text.</a:t>
            </a:r>
          </a:p>
        </p:txBody>
      </p:sp>
      <p:sp>
        <p:nvSpPr>
          <p:cNvPr id="10" name="Rectangle 104">
            <a:extLst>
              <a:ext uri="{FF2B5EF4-FFF2-40B4-BE49-F238E27FC236}">
                <a16:creationId xmlns:a16="http://schemas.microsoft.com/office/drawing/2014/main" id="{DBBC59CF-B9A5-4EE4-91E4-E835AB570AA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990259"/>
            <a:ext cx="2160000" cy="220189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10" baseline="0" dirty="0">
                <a:solidFill>
                  <a:srgbClr val="333333"/>
                </a:solidFill>
                <a:latin typeface="+mn-lt"/>
              </a:rPr>
              <a:t>To add an image: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Right-click on the breadcrumb text and choose ‘Bring to Front’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icon to insert an image.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Right-click the image and choose ‘Send to Back’ </a:t>
            </a:r>
          </a:p>
        </p:txBody>
      </p:sp>
    </p:spTree>
    <p:extLst>
      <p:ext uri="{BB962C8B-B14F-4D97-AF65-F5344CB8AC3E}">
        <p14:creationId xmlns:p14="http://schemas.microsoft.com/office/powerpoint/2010/main" val="4062723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>
            <a:extLst>
              <a:ext uri="{FF2B5EF4-FFF2-40B4-BE49-F238E27FC236}">
                <a16:creationId xmlns:a16="http://schemas.microsoft.com/office/drawing/2014/main" id="{59C21A05-4923-4575-9F51-C32F126F8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633" y="1616288"/>
            <a:ext cx="6660000" cy="16619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59C5B37-A8F1-4EEA-A793-074C54439D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440" y="1564640"/>
            <a:ext cx="1594485" cy="615553"/>
          </a:xfrm>
        </p:spPr>
        <p:txBody>
          <a:bodyPr wrap="square" anchor="t" anchorCtr="0">
            <a:no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CF2B31-1F82-4829-8FDA-49157BAFC0C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D2EB30-D17D-43F2-8F28-3FA959206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910" y="3240525"/>
            <a:ext cx="2556000" cy="3834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E5DE367-B019-46A0-9C93-3A3B708E62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3633" y="361950"/>
            <a:ext cx="6660000" cy="215444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subject</a:t>
            </a: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E3124189-29A6-41BE-8620-FA11B0431B8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04536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This is a chapter </a:t>
            </a:r>
            <a:b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or divider slide. </a:t>
            </a:r>
            <a:endParaRPr kumimoji="0" lang="en-US" altLang="en-US" sz="1200" b="0" i="0" u="none" strike="noStrike" kern="1200" cap="none" spc="-1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have them in plain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colour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(blue, yellow and white) or with an image.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You can optionally keep or delete the number in front of the title text.</a:t>
            </a:r>
          </a:p>
        </p:txBody>
      </p:sp>
    </p:spTree>
    <p:extLst>
      <p:ext uri="{BB962C8B-B14F-4D97-AF65-F5344CB8AC3E}">
        <p14:creationId xmlns:p14="http://schemas.microsoft.com/office/powerpoint/2010/main" val="2887789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195"/>
                </a:solidFill>
              </a:defRPr>
            </a:lvl1pPr>
          </a:lstStyle>
          <a:p>
            <a:r>
              <a:rPr lang="nl-NL" dirty="0"/>
              <a:t>Presentatienaam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DB04-2933-0F4C-AF2E-B6882E24A6C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153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instruction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6E20B34-2B16-4637-B532-5CFEAC8A0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0343" y="1654629"/>
            <a:ext cx="7344228" cy="36877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FB9957-48D6-4D0B-A7E7-D7ACFBE01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43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eneral gradi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DD66DBA-40C9-4AA2-A826-205A21D64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89B534F-EF86-458F-9E28-E2F35409E0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date and </a:t>
            </a:r>
            <a:r>
              <a:rPr lang="en-GB" noProof="0" dirty="0" err="1"/>
              <a:t>presentors</a:t>
            </a:r>
            <a:endParaRPr lang="en-GB" noProof="0" dirty="0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A19F194D-C656-471B-B14D-07B3F6C52B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54A53F-991D-45B1-AD2E-3E54B4D7D1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924E8DE-AF26-4BD8-A946-820D29A316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3FF683-1AF4-4434-9E98-E4BDE7B3B9E1}"/>
              </a:ext>
            </a:extLst>
          </p:cNvPr>
          <p:cNvGrpSpPr/>
          <p:nvPr userDrawn="1"/>
        </p:nvGrpSpPr>
        <p:grpSpPr>
          <a:xfrm>
            <a:off x="-2285998" y="-2"/>
            <a:ext cx="2160000" cy="5904000"/>
            <a:chOff x="-2285998" y="-2"/>
            <a:chExt cx="2160000" cy="5904000"/>
          </a:xfrm>
        </p:grpSpPr>
        <p:sp>
          <p:nvSpPr>
            <p:cNvPr id="16" name="Rectangle 104">
              <a:extLst>
                <a:ext uri="{FF2B5EF4-FFF2-40B4-BE49-F238E27FC236}">
                  <a16:creationId xmlns:a16="http://schemas.microsoft.com/office/drawing/2014/main" id="{A280A565-FBB0-4CE6-9D8B-B3EB372EE7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904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This is a title slide with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the general Triodos Bank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Can always be used for Triodos Bank branded presentations.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. 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C213D72-92A4-41C2-9917-C7EF3332AF9B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79203"/>
              <a:chOff x="-1979066" y="1511253"/>
              <a:chExt cx="1778040" cy="20662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82C818E-8F72-4993-9DA9-BB5D185E0C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EE06F0-2984-46AA-A9E1-FB67701D4D4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26D826-86C3-422A-A51A-5D42CE5A0038}"/>
                  </a:ext>
                </a:extLst>
              </p:cNvPr>
              <p:cNvSpPr/>
              <p:nvPr userDrawn="1"/>
            </p:nvSpPr>
            <p:spPr>
              <a:xfrm>
                <a:off x="-1373771" y="2106821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727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hange finan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0188E1A1-5100-4BDC-ABAE-781919174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088B962-72F0-4DA4-86B2-2FA5F18EBD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date and </a:t>
            </a:r>
            <a:r>
              <a:rPr lang="en-GB" noProof="0" dirty="0" err="1"/>
              <a:t>presentors</a:t>
            </a:r>
            <a:endParaRPr lang="en-GB" noProof="0" dirty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F2D1E055-1B18-4497-B4F9-DB5A4DBE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DE091-79EC-4DC6-BE88-5AE1B2937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AA30F92-16D5-4251-8ADD-3174E1A855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6CACE8-D53C-420E-A9E7-FD26C0DB9178}"/>
              </a:ext>
            </a:extLst>
          </p:cNvPr>
          <p:cNvGrpSpPr/>
          <p:nvPr userDrawn="1"/>
        </p:nvGrpSpPr>
        <p:grpSpPr>
          <a:xfrm>
            <a:off x="-2285998" y="-2"/>
            <a:ext cx="2160000" cy="5868000"/>
            <a:chOff x="-2285998" y="-2"/>
            <a:chExt cx="2160000" cy="5868000"/>
          </a:xfrm>
        </p:grpSpPr>
        <p:sp>
          <p:nvSpPr>
            <p:cNvPr id="17" name="Rectangle 104">
              <a:extLst>
                <a:ext uri="{FF2B5EF4-FFF2-40B4-BE49-F238E27FC236}">
                  <a16:creationId xmlns:a16="http://schemas.microsoft.com/office/drawing/2014/main" id="{987DD43A-8443-4939-BFFB-A2834DF90E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868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This is a title slide with the Change Finance gradient.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Only to be used for presentations about this specific subject.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. 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943E8B1-EF87-4870-830F-B2DD24537F3B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79203"/>
              <a:chOff x="-1979066" y="1511253"/>
              <a:chExt cx="1778040" cy="206627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D5AF448-7E19-44BD-8554-94D334C2BAE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79C60D4-B3D3-427A-AF84-CEC30BAFC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08D2A11-2647-4781-9AF5-C495A16ABA6C}"/>
                  </a:ext>
                </a:extLst>
              </p:cNvPr>
              <p:cNvSpPr/>
              <p:nvPr userDrawn="1"/>
            </p:nvSpPr>
            <p:spPr>
              <a:xfrm>
                <a:off x="-824329" y="2106821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30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8978B-2148-BA8C-167E-5D0732D0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F9A89-01CA-2816-150B-09C4FE24C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81692-FA04-7991-838A-DB407FEEF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56FF-311D-CC1F-F8FD-FC2478F8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364BA-23B5-3F6D-EA43-0DB9ECB0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0180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mmunit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0CBA1C3-39DD-4AD7-9980-E0222B203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C9B6782-A59B-4AD7-8B52-CABE9577DC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date and </a:t>
            </a:r>
            <a:r>
              <a:rPr lang="en-GB" noProof="0" dirty="0" err="1"/>
              <a:t>presentors</a:t>
            </a:r>
            <a:endParaRPr lang="en-GB" noProof="0" dirty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B5FCC961-0B64-45C9-8A2E-6062DB440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F5188AA-49E0-4ABD-953A-4C420BF8C0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D5FF77F-42DF-489B-A12C-1F8C2EC77AF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601153-60A5-4205-9466-D8E9C8B02833}"/>
              </a:ext>
            </a:extLst>
          </p:cNvPr>
          <p:cNvGrpSpPr/>
          <p:nvPr userDrawn="1"/>
        </p:nvGrpSpPr>
        <p:grpSpPr>
          <a:xfrm>
            <a:off x="-2285998" y="-2"/>
            <a:ext cx="2160000" cy="5868000"/>
            <a:chOff x="-2285998" y="-2"/>
            <a:chExt cx="2160000" cy="5868000"/>
          </a:xfrm>
        </p:grpSpPr>
        <p:sp>
          <p:nvSpPr>
            <p:cNvPr id="16" name="Rectangle 104">
              <a:extLst>
                <a:ext uri="{FF2B5EF4-FFF2-40B4-BE49-F238E27FC236}">
                  <a16:creationId xmlns:a16="http://schemas.microsoft.com/office/drawing/2014/main" id="{1DD77F2D-CC1F-4B58-B1BA-BF4CD275C3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868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This is a title slide with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the Community/KWYMG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Only to be used for presentations about this specific subject.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A80E7FF-991E-43EE-802D-11E0B3970315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79203"/>
              <a:chOff x="-1979066" y="1511253"/>
              <a:chExt cx="1778040" cy="20662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358D9DF-BD00-4DE0-9729-87BA9F5037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28D40EE-1D08-4CA4-9D62-48763474A80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07F017-21B5-4CBC-9E2E-B1416BEC7111}"/>
                  </a:ext>
                </a:extLst>
              </p:cNvPr>
              <p:cNvSpPr/>
              <p:nvPr userDrawn="1"/>
            </p:nvSpPr>
            <p:spPr>
              <a:xfrm>
                <a:off x="-1922309" y="2611221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5452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ocia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74D44C71-01D0-476A-BC4A-7D9BE79AB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084C64-A048-4ED0-ABE5-AFA25805B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date and </a:t>
            </a:r>
            <a:r>
              <a:rPr lang="en-GB" noProof="0" dirty="0" err="1"/>
              <a:t>presentors</a:t>
            </a:r>
            <a:endParaRPr lang="en-GB" noProof="0" dirty="0"/>
          </a:p>
        </p:txBody>
      </p:sp>
      <p:sp>
        <p:nvSpPr>
          <p:cNvPr id="13" name="Title 11">
            <a:extLst>
              <a:ext uri="{FF2B5EF4-FFF2-40B4-BE49-F238E27FC236}">
                <a16:creationId xmlns:a16="http://schemas.microsoft.com/office/drawing/2014/main" id="{CE4722EF-56ED-4553-951A-9160131E0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B20C4FA-428F-45F6-B915-ECE33C9BDF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361CD54-91DC-4791-B5B6-30C2CB07AE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723717-FB5F-47A0-8657-A099F3F52749}"/>
              </a:ext>
            </a:extLst>
          </p:cNvPr>
          <p:cNvGrpSpPr/>
          <p:nvPr userDrawn="1"/>
        </p:nvGrpSpPr>
        <p:grpSpPr>
          <a:xfrm>
            <a:off x="-2285998" y="-2"/>
            <a:ext cx="2160000" cy="5868000"/>
            <a:chOff x="-2285998" y="-2"/>
            <a:chExt cx="2160000" cy="5868000"/>
          </a:xfrm>
        </p:grpSpPr>
        <p:sp>
          <p:nvSpPr>
            <p:cNvPr id="17" name="Rectangle 104">
              <a:extLst>
                <a:ext uri="{FF2B5EF4-FFF2-40B4-BE49-F238E27FC236}">
                  <a16:creationId xmlns:a16="http://schemas.microsoft.com/office/drawing/2014/main" id="{56BAF3EB-5731-4F9B-ACAC-2E06D737A2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868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This is a title slide with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the impact theme Social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Only to be used for presentations about this specific subject.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. 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1D0E86C-A1C3-4166-AFBB-A0032AFF84BE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79203"/>
              <a:chOff x="-1979066" y="1511253"/>
              <a:chExt cx="1778040" cy="206627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6874BB9-D623-4694-8880-28DB545D99E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D53550D-0FAB-48E7-9071-1B7654AA250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5138BD1-74FE-4C5E-9E2E-5D24BC4DFAC8}"/>
                  </a:ext>
                </a:extLst>
              </p:cNvPr>
              <p:cNvSpPr/>
              <p:nvPr userDrawn="1"/>
            </p:nvSpPr>
            <p:spPr>
              <a:xfrm>
                <a:off x="-1373771" y="2617706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6286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environment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C2E6BBF9-D84F-4A39-8319-1BBCB03B2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C9BDF9-49CB-4F92-A495-5AF9B8B3B1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date and </a:t>
            </a:r>
            <a:r>
              <a:rPr lang="en-GB" noProof="0" dirty="0" err="1"/>
              <a:t>presentors</a:t>
            </a:r>
            <a:endParaRPr lang="en-GB" noProof="0" dirty="0"/>
          </a:p>
        </p:txBody>
      </p:sp>
      <p:sp>
        <p:nvSpPr>
          <p:cNvPr id="13" name="Title 11">
            <a:extLst>
              <a:ext uri="{FF2B5EF4-FFF2-40B4-BE49-F238E27FC236}">
                <a16:creationId xmlns:a16="http://schemas.microsoft.com/office/drawing/2014/main" id="{00AD7E70-7817-4B8B-B084-980F01338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113692-2CFF-44ED-B03E-CD9A31A685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B9AF953-9864-40DB-B739-D591D0F675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7C2326-BB52-4F96-B618-9692397B6DFA}"/>
              </a:ext>
            </a:extLst>
          </p:cNvPr>
          <p:cNvGrpSpPr/>
          <p:nvPr userDrawn="1"/>
        </p:nvGrpSpPr>
        <p:grpSpPr>
          <a:xfrm>
            <a:off x="-2285998" y="-2"/>
            <a:ext cx="2160000" cy="5868000"/>
            <a:chOff x="-2285998" y="-2"/>
            <a:chExt cx="2160000" cy="5868000"/>
          </a:xfrm>
        </p:grpSpPr>
        <p:sp>
          <p:nvSpPr>
            <p:cNvPr id="16" name="Rectangle 104">
              <a:extLst>
                <a:ext uri="{FF2B5EF4-FFF2-40B4-BE49-F238E27FC236}">
                  <a16:creationId xmlns:a16="http://schemas.microsoft.com/office/drawing/2014/main" id="{57181FDB-BD24-4059-8D5E-60CBCF0A46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868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This is a title slide with the impact theme Environment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Only to be used for presentations about this specific subject.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0F62FCC-2CBC-4852-9CFE-5ACD4473A64C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79203"/>
              <a:chOff x="-1979066" y="1511253"/>
              <a:chExt cx="1778040" cy="206627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41050A1-DFF8-429D-8134-905C320CA2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9BB098E-AEC7-4677-BF2F-9250FFF73C5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8E2812-EE33-42E0-9CF3-F3419D3E48A1}"/>
                  </a:ext>
                </a:extLst>
              </p:cNvPr>
              <p:cNvSpPr/>
              <p:nvPr userDrawn="1"/>
            </p:nvSpPr>
            <p:spPr>
              <a:xfrm>
                <a:off x="-820402" y="2611221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395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ltur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CEB695C-D421-428D-9B5F-9D0296ECA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088B962-72F0-4DA4-86B2-2FA5F18EBD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date and </a:t>
            </a:r>
            <a:r>
              <a:rPr lang="en-GB" noProof="0" dirty="0" err="1"/>
              <a:t>presentors</a:t>
            </a:r>
            <a:endParaRPr lang="en-GB" noProof="0" dirty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F2D1E055-1B18-4497-B4F9-DB5A4DBE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DE091-79EC-4DC6-BE88-5AE1B2937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AA30F92-16D5-4251-8ADD-3174E1A855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61A583-D1C7-49F3-A830-D93E65F61464}"/>
              </a:ext>
            </a:extLst>
          </p:cNvPr>
          <p:cNvGrpSpPr/>
          <p:nvPr userDrawn="1"/>
        </p:nvGrpSpPr>
        <p:grpSpPr>
          <a:xfrm>
            <a:off x="-2285998" y="-2"/>
            <a:ext cx="2160000" cy="5868000"/>
            <a:chOff x="-2285998" y="-2"/>
            <a:chExt cx="2160000" cy="5868000"/>
          </a:xfrm>
        </p:grpSpPr>
        <p:sp>
          <p:nvSpPr>
            <p:cNvPr id="16" name="Rectangle 104">
              <a:extLst>
                <a:ext uri="{FF2B5EF4-FFF2-40B4-BE49-F238E27FC236}">
                  <a16:creationId xmlns:a16="http://schemas.microsoft.com/office/drawing/2014/main" id="{80C8CFF9-352E-4758-B3DA-10695D3BA8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868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This is a title slide with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the impact theme Culture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Only to be used for presentations about this specific subject.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F30E0E-948F-4A79-B5B7-1013AFDC9AE5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87909"/>
              <a:chOff x="-1979066" y="1511253"/>
              <a:chExt cx="1778040" cy="207416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5F873F3-451E-458C-8F0D-5697879BB9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B747E90-7E8D-4A92-964E-B5364F66BF3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222CC26-DA05-4770-AFC2-790113DAC8FD}"/>
                  </a:ext>
                </a:extLst>
              </p:cNvPr>
              <p:cNvSpPr/>
              <p:nvPr userDrawn="1"/>
            </p:nvSpPr>
            <p:spPr>
              <a:xfrm>
                <a:off x="-1932853" y="3118942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1142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ervice 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F1E8EFF-4FB5-4A52-8114-636989E8C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088B962-72F0-4DA4-86B2-2FA5F18EBD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date and </a:t>
            </a:r>
            <a:r>
              <a:rPr lang="en-GB" noProof="0" dirty="0" err="1"/>
              <a:t>presentors</a:t>
            </a:r>
            <a:endParaRPr lang="en-GB" noProof="0" dirty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F2D1E055-1B18-4497-B4F9-DB5A4DBE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DE091-79EC-4DC6-BE88-5AE1B2937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AA30F92-16D5-4251-8ADD-3174E1A855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63522D-0D00-4415-B22B-258AD78E500B}"/>
              </a:ext>
            </a:extLst>
          </p:cNvPr>
          <p:cNvGrpSpPr/>
          <p:nvPr userDrawn="1"/>
        </p:nvGrpSpPr>
        <p:grpSpPr>
          <a:xfrm>
            <a:off x="-2285998" y="-2"/>
            <a:ext cx="2160000" cy="5868000"/>
            <a:chOff x="-2285998" y="-2"/>
            <a:chExt cx="2160000" cy="5868000"/>
          </a:xfrm>
        </p:grpSpPr>
        <p:sp>
          <p:nvSpPr>
            <p:cNvPr id="17" name="Rectangle 104">
              <a:extLst>
                <a:ext uri="{FF2B5EF4-FFF2-40B4-BE49-F238E27FC236}">
                  <a16:creationId xmlns:a16="http://schemas.microsoft.com/office/drawing/2014/main" id="{6B0E6EE2-FE6C-4383-8E65-754A58CE2A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868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This is a title slide with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the Service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Only to be used for presentations about this specific subject.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C27F36-34D5-4B12-9EB7-A12F9E0F613F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84943"/>
              <a:chOff x="-1979066" y="1511253"/>
              <a:chExt cx="1778040" cy="207147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C749CA0-DC32-417A-BF7A-3A581628CF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9430B7D-FE85-47D4-A07D-D5B7FACCC51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2FEB40E-2BC2-4F92-8A35-BB2B94E6A35C}"/>
                  </a:ext>
                </a:extLst>
              </p:cNvPr>
              <p:cNvSpPr/>
              <p:nvPr userDrawn="1"/>
            </p:nvSpPr>
            <p:spPr>
              <a:xfrm>
                <a:off x="-1373771" y="3116255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6894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B 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6D7EB9C-ECCE-41B2-B1F4-1C28260962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088B962-72F0-4DA4-86B2-2FA5F18EBD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date and </a:t>
            </a:r>
            <a:r>
              <a:rPr lang="en-GB" noProof="0" dirty="0" err="1"/>
              <a:t>presentors</a:t>
            </a:r>
            <a:endParaRPr lang="en-GB" noProof="0" dirty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F2D1E055-1B18-4497-B4F9-DB5A4DBE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DE091-79EC-4DC6-BE88-5AE1B2937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AA30F92-16D5-4251-8ADD-3174E1A855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3566EF-FBA8-43A3-A584-8ACCEC1D2788}"/>
              </a:ext>
            </a:extLst>
          </p:cNvPr>
          <p:cNvGrpSpPr/>
          <p:nvPr userDrawn="1"/>
        </p:nvGrpSpPr>
        <p:grpSpPr>
          <a:xfrm>
            <a:off x="-2285998" y="-1"/>
            <a:ext cx="2160000" cy="5868000"/>
            <a:chOff x="-2285998" y="-1"/>
            <a:chExt cx="2160000" cy="5868000"/>
          </a:xfrm>
        </p:grpSpPr>
        <p:sp>
          <p:nvSpPr>
            <p:cNvPr id="16" name="Rectangle 104">
              <a:extLst>
                <a:ext uri="{FF2B5EF4-FFF2-40B4-BE49-F238E27FC236}">
                  <a16:creationId xmlns:a16="http://schemas.microsoft.com/office/drawing/2014/main" id="{7F493FAE-9CA3-46E4-848B-2F8D0CCF10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1"/>
              <a:ext cx="2160000" cy="5868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This is a title slide with the Internet Banking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Only to be used for presentations about this specific subject.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dirty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 dirty="0">
                <a:solidFill>
                  <a:srgbClr val="333333"/>
                </a:solidFill>
                <a:latin typeface="+mn-lt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98EDACA-A17B-4E15-AD0B-0404BF1413EA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9" cy="2284943"/>
              <a:chOff x="-1979066" y="1511253"/>
              <a:chExt cx="1778040" cy="20714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17A4DAA-A8FE-41BE-8446-5E904280FE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10D48FB-4BAB-44E1-A415-2707A207CBA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2265767-2CEB-4907-8017-1C0B8F18136D}"/>
                  </a:ext>
                </a:extLst>
              </p:cNvPr>
              <p:cNvSpPr/>
              <p:nvPr userDrawn="1"/>
            </p:nvSpPr>
            <p:spPr>
              <a:xfrm>
                <a:off x="-824154" y="3116255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3608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D00909-80F9-42FE-B262-48420336C2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59C21A05-4923-4575-9F51-C32F126F8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633" y="1616288"/>
            <a:ext cx="6660000" cy="16619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789311C-6F2F-4A9F-818A-0A80EA195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1253" y="6328305"/>
            <a:ext cx="3030537" cy="200055"/>
          </a:xfrm>
        </p:spPr>
        <p:txBody>
          <a:bodyPr>
            <a:sp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date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740BD2B-C492-4170-B335-A1435E55A3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4000" y="161381"/>
            <a:ext cx="4284000" cy="644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9" name="Rectangle 104">
            <a:extLst>
              <a:ext uri="{FF2B5EF4-FFF2-40B4-BE49-F238E27FC236}">
                <a16:creationId xmlns:a16="http://schemas.microsoft.com/office/drawing/2014/main" id="{2BF30C26-331E-4567-9D3F-A508F67809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-2285998" y="0"/>
            <a:ext cx="2160000" cy="341304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20" baseline="0" dirty="0">
                <a:solidFill>
                  <a:srgbClr val="333333"/>
                </a:solidFill>
                <a:latin typeface="+mn-lt"/>
              </a:rPr>
              <a:t>This is a title slide with an image without overlay.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We have image title slides in two versions: with and without a grey overlay.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When you need to increase readability use the title slide with overlay.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You can download other images for title slides via PPT guidelines in the online </a:t>
            </a:r>
            <a:r>
              <a:rPr lang="en-US" altLang="en-US" sz="1200" b="0" spc="-20" baseline="0" dirty="0" err="1">
                <a:solidFill>
                  <a:srgbClr val="333333"/>
                </a:solidFill>
                <a:latin typeface="+mn-lt"/>
              </a:rPr>
              <a:t>styleguide</a:t>
            </a: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You can use active or reflective brand story photography. </a:t>
            </a:r>
          </a:p>
        </p:txBody>
      </p:sp>
      <p:sp>
        <p:nvSpPr>
          <p:cNvPr id="11" name="Rectangle 104">
            <a:extLst>
              <a:ext uri="{FF2B5EF4-FFF2-40B4-BE49-F238E27FC236}">
                <a16:creationId xmlns:a16="http://schemas.microsoft.com/office/drawing/2014/main" id="{26964BDA-733D-4982-8B80-F5C896152A1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3543303"/>
            <a:ext cx="2160000" cy="240060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10" baseline="0" dirty="0">
                <a:solidFill>
                  <a:srgbClr val="333333"/>
                </a:solidFill>
                <a:latin typeface="+mn-lt"/>
              </a:rPr>
              <a:t>To add an image: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Click on the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placeholder icon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Browse to an image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Select an image and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click ‘Insert’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image is now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placed and the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Triodos logo is on top.</a:t>
            </a:r>
          </a:p>
        </p:txBody>
      </p:sp>
    </p:spTree>
    <p:extLst>
      <p:ext uri="{BB962C8B-B14F-4D97-AF65-F5344CB8AC3E}">
        <p14:creationId xmlns:p14="http://schemas.microsoft.com/office/powerpoint/2010/main" val="2802164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with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8C5F9C17-3A53-4AFF-83AA-9DC7883F62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857998"/>
          </a:xfrm>
          <a:solidFill>
            <a:srgbClr val="000000">
              <a:alpha val="20000"/>
            </a:srgbClr>
          </a:solidFill>
        </p:spPr>
        <p:txBody>
          <a:bodyPr lIns="2376000" tIns="1620000" rIns="2376000" bIns="720000">
            <a:noAutofit/>
          </a:bodyPr>
          <a:lstStyle>
            <a:lvl1pPr>
              <a:defRPr sz="4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B42303A-C6D5-49B7-87F3-073B2F0CC5D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29024E6D-4AD3-4EB9-B5F8-47BDE571B2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4000" y="161381"/>
            <a:ext cx="4284000" cy="644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6FBFC32-B10D-4769-BDF5-5F8C46E441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1253" y="6328305"/>
            <a:ext cx="3030537" cy="200055"/>
          </a:xfrm>
        </p:spPr>
        <p:txBody>
          <a:bodyPr>
            <a:sp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date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86AF2DEE-8AF0-4146-A4A1-C7A7A5705E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-228600"/>
            <a:ext cx="12192000" cy="7086599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t" anchorCtr="0">
            <a:noAutofit/>
          </a:bodyPr>
          <a:lstStyle>
            <a:lvl1pPr algn="l">
              <a:defRPr sz="1200"/>
            </a:lvl1pPr>
          </a:lstStyle>
          <a:p>
            <a:r>
              <a:rPr lang="en-GB" noProof="0" dirty="0"/>
              <a:t>‘Right-click’ here</a:t>
            </a:r>
          </a:p>
        </p:txBody>
      </p:sp>
      <p:sp>
        <p:nvSpPr>
          <p:cNvPr id="3" name="Rectangle 104">
            <a:extLst>
              <a:ext uri="{FF2B5EF4-FFF2-40B4-BE49-F238E27FC236}">
                <a16:creationId xmlns:a16="http://schemas.microsoft.com/office/drawing/2014/main" id="{D25C9F06-1099-4B9A-A239-8268FCBFA90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341304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20" baseline="0" dirty="0">
                <a:solidFill>
                  <a:srgbClr val="333333"/>
                </a:solidFill>
                <a:latin typeface="+mn-lt"/>
              </a:rPr>
              <a:t>This is a title slide with an image with overlay.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We have image title slides in two versions: with and without a grey overlay.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When you need to increase readability use the title slide with overlay.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You can download other images for title slides via PPT guidelines in the online </a:t>
            </a:r>
            <a:r>
              <a:rPr lang="en-US" altLang="en-US" sz="1200" b="0" spc="-20" baseline="0" dirty="0" err="1">
                <a:solidFill>
                  <a:srgbClr val="333333"/>
                </a:solidFill>
                <a:latin typeface="+mn-lt"/>
              </a:rPr>
              <a:t>styleguide</a:t>
            </a: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20" baseline="0" dirty="0">
                <a:solidFill>
                  <a:srgbClr val="333333"/>
                </a:solidFill>
                <a:latin typeface="+mn-lt"/>
              </a:rPr>
              <a:t>You can use active or reflective brand story photography. </a:t>
            </a:r>
          </a:p>
        </p:txBody>
      </p:sp>
      <p:sp>
        <p:nvSpPr>
          <p:cNvPr id="6" name="Rectangle 104">
            <a:extLst>
              <a:ext uri="{FF2B5EF4-FFF2-40B4-BE49-F238E27FC236}">
                <a16:creationId xmlns:a16="http://schemas.microsoft.com/office/drawing/2014/main" id="{F55BB252-9B65-48A5-BAD1-C50125BF6A1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3543303"/>
            <a:ext cx="2160000" cy="220189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10" baseline="0" dirty="0">
                <a:solidFill>
                  <a:srgbClr val="333333"/>
                </a:solidFill>
                <a:latin typeface="+mn-lt"/>
              </a:rPr>
              <a:t>To add an image: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Right-click on the breadcrumb text and choose ‘Bring to Front’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icon to insert an image.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Right-click the image and choose ‘Send to Back’ </a:t>
            </a:r>
          </a:p>
        </p:txBody>
      </p:sp>
    </p:spTree>
    <p:extLst>
      <p:ext uri="{BB962C8B-B14F-4D97-AF65-F5344CB8AC3E}">
        <p14:creationId xmlns:p14="http://schemas.microsoft.com/office/powerpoint/2010/main" val="3815192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conclusion 4 numbers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7D1A-89B0-4FB6-B381-E73ABC3B7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9F3030-A810-4152-90F8-668ABA3FB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39A13E0-7D27-451C-B645-DF50C60346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8551" y="1488810"/>
            <a:ext cx="4320000" cy="677108"/>
          </a:xfrm>
        </p:spPr>
        <p:txBody>
          <a:bodyPr wrap="square">
            <a:no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noProof="0" dirty="0"/>
              <a:t>Click to add an intro, goal, overview or conclusion 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3F882CB-40D5-444D-8D21-72BC48B710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FA0628-347E-4C44-9F5C-1F9F406A3D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1589" y="1467598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C70DEF5-A03B-49A2-AFFC-FDE0136AE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1589" y="2435771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050">
                <a:latin typeface="+mn-lt"/>
              </a:defRPr>
            </a:lvl1pPr>
            <a:lvl2pPr marL="288000"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2480A8E-4F5F-45FF-AF80-BD51106F00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8527" y="1467598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7D59026-9A7C-4597-A0A3-3841EBFD8C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8527" y="4028773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3C7AA4F-D8CB-432E-8773-4678AA802B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589" y="4028773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80912770-0CA8-4A0A-842B-B4E5342B5A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589" y="2220327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B2A928B5-6F4B-4857-8125-6E8026CA02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8527" y="2435771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050">
                <a:latin typeface="+mn-lt"/>
              </a:defRPr>
            </a:lvl1pPr>
            <a:lvl2pPr marL="288000"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5A91-FA13-445A-AE26-54972BA7AF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8527" y="2220327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E658157-C6C9-4EF6-A44A-55D838BF3F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1589" y="4996946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050">
                <a:latin typeface="+mn-lt"/>
              </a:defRPr>
            </a:lvl1pPr>
            <a:lvl2pPr marL="288000"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7A64DF8-FBA0-426D-A77E-236034CDCA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1589" y="4781502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6CDB7BE3-ED83-4421-B957-BB427897AD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78527" y="4996946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050">
                <a:latin typeface="+mn-lt"/>
              </a:defRPr>
            </a:lvl1pPr>
            <a:lvl2pPr marL="288000"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F185D52-A73C-44C0-AC64-9A99396171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78527" y="4781502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DF46798B-57ED-4DAB-89B4-3DA379720F4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139286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10" baseline="0" dirty="0">
                <a:solidFill>
                  <a:srgbClr val="333333"/>
                </a:solidFill>
                <a:latin typeface="+mn-lt"/>
              </a:rPr>
              <a:t>This is an agenda or conclusion slide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with the possibility to add more information or summery with the 4 items. </a:t>
            </a:r>
          </a:p>
        </p:txBody>
      </p:sp>
    </p:spTree>
    <p:extLst>
      <p:ext uri="{BB962C8B-B14F-4D97-AF65-F5344CB8AC3E}">
        <p14:creationId xmlns:p14="http://schemas.microsoft.com/office/powerpoint/2010/main" val="2238859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/ conclusion 4 numbers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7D1A-89B0-4FB6-B381-E73ABC3B7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9F3030-A810-4152-90F8-668ABA3FB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39A13E0-7D27-451C-B645-DF50C60346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8551" y="1488810"/>
            <a:ext cx="4320000" cy="677108"/>
          </a:xfrm>
        </p:spPr>
        <p:txBody>
          <a:bodyPr wrap="square">
            <a:noAutofit/>
          </a:bodyPr>
          <a:lstStyle>
            <a:lvl1pPr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an intro, goal, overview or conclusion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FDD7988-B758-4A5A-BEB2-1C5E8B8722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3F524B0B-D7B4-4C36-9255-B2C6855668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20FF9614-74EA-41CC-A1A0-871FFE036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1589" y="1467598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E1C97B91-50B4-4EAD-9BD5-0080F219A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1589" y="2435771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050">
                <a:solidFill>
                  <a:schemeClr val="bg1"/>
                </a:solidFill>
                <a:latin typeface="+mn-lt"/>
              </a:defRPr>
            </a:lvl1pPr>
            <a:lvl2pPr marL="288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2pPr>
            <a:lvl3pPr marL="432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 marL="576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 marL="720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9C7838F-7D6D-4859-A6B7-2F64F1882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8527" y="1467598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5C39EFD-A65E-44A3-B0B7-3F26E82D4C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8527" y="4028773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987A13A2-0DAB-4C0C-8776-B289B21FBA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589" y="4028773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9CAFCF54-0628-4DC0-9777-39D6E455E4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589" y="2220327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C74B3DCD-3FCE-4081-9200-40E90B6A01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8527" y="2435771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050">
                <a:solidFill>
                  <a:schemeClr val="bg1"/>
                </a:solidFill>
                <a:latin typeface="+mn-lt"/>
              </a:defRPr>
            </a:lvl1pPr>
            <a:lvl2pPr marL="288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2pPr>
            <a:lvl3pPr marL="432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 marL="576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 marL="720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E1633872-2196-4AC1-AB66-24CCCA4EB1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8527" y="2220327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1C5F8725-ED62-42FC-9AA5-ED95325418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1589" y="4996946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050">
                <a:solidFill>
                  <a:schemeClr val="bg1"/>
                </a:solidFill>
                <a:latin typeface="+mn-lt"/>
              </a:defRPr>
            </a:lvl1pPr>
            <a:lvl2pPr marL="288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2pPr>
            <a:lvl3pPr marL="432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 marL="576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 marL="720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B8F5B803-3486-47AD-BD4D-790D332887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1589" y="4781502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63B08C6-5AC3-4900-91B1-11343DE4E8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78527" y="4996946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050">
                <a:solidFill>
                  <a:schemeClr val="bg1"/>
                </a:solidFill>
                <a:latin typeface="+mn-lt"/>
              </a:defRPr>
            </a:lvl1pPr>
            <a:lvl2pPr marL="288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2pPr>
            <a:lvl3pPr marL="432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 marL="576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 marL="720000" indent="-144000"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E708210-6C76-4C44-8641-7C68CD5FC5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78527" y="4781502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7" name="Rectangle 104">
            <a:extLst>
              <a:ext uri="{FF2B5EF4-FFF2-40B4-BE49-F238E27FC236}">
                <a16:creationId xmlns:a16="http://schemas.microsoft.com/office/drawing/2014/main" id="{17139C56-CDC7-4DE9-AC06-2CC3E990E75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139286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10" baseline="0" dirty="0">
                <a:solidFill>
                  <a:srgbClr val="333333"/>
                </a:solidFill>
                <a:latin typeface="+mn-lt"/>
              </a:rPr>
              <a:t>This is an agenda or conclusion slide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with the possibility to add more information or summery with the 4 items. </a:t>
            </a:r>
          </a:p>
        </p:txBody>
      </p:sp>
    </p:spTree>
    <p:extLst>
      <p:ext uri="{BB962C8B-B14F-4D97-AF65-F5344CB8AC3E}">
        <p14:creationId xmlns:p14="http://schemas.microsoft.com/office/powerpoint/2010/main" val="44898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6A2B-0C1A-DB0C-468D-13E65A941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7100C-D2A7-46AE-9440-7E244062E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0C855-8EF8-E038-5737-EF79131B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904FA-9AE6-866D-949E-C51C3BA08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B2A5D-7543-47AE-DD62-8CE20B81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6445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conclusion 4 numbers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7D1A-89B0-4FB6-B381-E73ABC3B7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553" y="348193"/>
            <a:ext cx="7560000" cy="304699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9F3030-A810-4152-90F8-668ABA3FB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39A13E0-7D27-451C-B645-DF50C60346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8551" y="1488810"/>
            <a:ext cx="4320000" cy="677108"/>
          </a:xfrm>
        </p:spPr>
        <p:txBody>
          <a:bodyPr wrap="square">
            <a:no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noProof="0" dirty="0"/>
              <a:t>Click to add an intro, goal, overview or conclusion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F8BC5C-EA53-4236-BEB3-D93131E395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DA17C6-8D14-43D4-96FF-4C83309BB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1589" y="1467598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331957C-1464-4B95-9EDD-015EF1790D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1589" y="2435771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050">
                <a:latin typeface="+mn-lt"/>
              </a:defRPr>
            </a:lvl1pPr>
            <a:lvl2pPr marL="288000"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2AB7019-BDB7-4491-875D-642BC0285E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8527" y="1467598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5EFA6174-79A1-4DC4-A50F-E05F62523C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8527" y="4028773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EE6E884-6CCB-4375-B76B-488D745C97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589" y="4028773"/>
            <a:ext cx="2340000" cy="461665"/>
          </a:xfrm>
        </p:spPr>
        <p:txBody>
          <a:bodyPr wrap="square">
            <a:spAutoFit/>
          </a:bodyPr>
          <a:lstStyle>
            <a:lvl1pPr>
              <a:defRPr sz="3000">
                <a:latin typeface="+mj-lt"/>
              </a:defRPr>
            </a:lvl1pPr>
          </a:lstStyle>
          <a:p>
            <a:pPr lvl="0"/>
            <a:r>
              <a:rPr lang="nl-NL" noProof="0" dirty="0"/>
              <a:t>Nr.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275408FD-1563-4ACE-BF27-B926D2F67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589" y="2220327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99BCB814-6D3C-42F4-BE9E-40E0CE125E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8527" y="2435771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050">
                <a:latin typeface="+mn-lt"/>
              </a:defRPr>
            </a:lvl1pPr>
            <a:lvl2pPr marL="288000"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BE68EC95-BA89-473E-B06C-98BDBBCFA6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8527" y="2220327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B95738E0-A16F-4834-92C8-0C46E046D0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1589" y="4996946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050">
                <a:latin typeface="+mn-lt"/>
              </a:defRPr>
            </a:lvl1pPr>
            <a:lvl2pPr marL="288000"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0B19496E-64CA-4886-844B-A6BE1BAE126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1589" y="4781502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50CB484-D298-4FE8-94EA-3C5522A2A45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78527" y="4996946"/>
            <a:ext cx="2340000" cy="1332556"/>
          </a:xfrm>
        </p:spPr>
        <p:txBody>
          <a:bodyPr wrap="square">
            <a:noAutofit/>
          </a:bodyPr>
          <a:lstStyle>
            <a:lvl1pPr marL="144000" indent="-14400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050">
                <a:latin typeface="+mn-lt"/>
              </a:defRPr>
            </a:lvl1pPr>
            <a:lvl2pPr marL="288000"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623B4D1-9CC1-4742-8630-795D434D56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78527" y="4781502"/>
            <a:ext cx="2340000" cy="21544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0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7" name="Rectangle 104">
            <a:extLst>
              <a:ext uri="{FF2B5EF4-FFF2-40B4-BE49-F238E27FC236}">
                <a16:creationId xmlns:a16="http://schemas.microsoft.com/office/drawing/2014/main" id="{AD9E7B66-535A-4176-B1B6-E1C2D74EEC0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139286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10" baseline="0" dirty="0">
                <a:solidFill>
                  <a:srgbClr val="333333"/>
                </a:solidFill>
                <a:latin typeface="+mn-lt"/>
              </a:rPr>
              <a:t>This is an agenda or conclusion slide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with the possibility to add more information or summery with the 4 items. </a:t>
            </a:r>
          </a:p>
        </p:txBody>
      </p:sp>
    </p:spTree>
    <p:extLst>
      <p:ext uri="{BB962C8B-B14F-4D97-AF65-F5344CB8AC3E}">
        <p14:creationId xmlns:p14="http://schemas.microsoft.com/office/powerpoint/2010/main" val="1068715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yellow element with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2ADE0C-56E3-4539-A7E5-10703378686C}"/>
              </a:ext>
            </a:extLst>
          </p:cNvPr>
          <p:cNvSpPr/>
          <p:nvPr userDrawn="1"/>
        </p:nvSpPr>
        <p:spPr>
          <a:xfrm>
            <a:off x="6233447" y="1362075"/>
            <a:ext cx="4859999" cy="5111750"/>
          </a:xfrm>
          <a:prstGeom prst="roundRect">
            <a:avLst>
              <a:gd name="adj" fmla="val 392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F0DC2-0FD9-4038-9478-B9D017F91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C10C98C-E15B-4794-8BF1-6F90518A3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447" y="2913386"/>
            <a:ext cx="4860000" cy="553998"/>
          </a:xfrm>
        </p:spPr>
        <p:txBody>
          <a:bodyPr lIns="252000" rIns="252000" anchor="t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85412C16-907D-424B-BB10-46FAD1610F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3447" y="4452167"/>
            <a:ext cx="4860000" cy="553998"/>
          </a:xfrm>
        </p:spPr>
        <p:txBody>
          <a:bodyPr lIns="252000" rIns="252000" anchor="t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69E64CB4-D82E-4EA0-9474-5AB118972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3447" y="5979520"/>
            <a:ext cx="4860000" cy="276999"/>
          </a:xfrm>
        </p:spPr>
        <p:txBody>
          <a:bodyPr lIns="252000" rIns="252000" anchor="t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C67E9C7-F4CE-43DE-8712-1F112B9BE2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3187" y="2174875"/>
            <a:ext cx="2078325" cy="600075"/>
          </a:xfrm>
          <a:custGeom>
            <a:avLst/>
            <a:gdLst>
              <a:gd name="connsiteX0" fmla="*/ 0 w 2078325"/>
              <a:gd name="connsiteY0" fmla="*/ 0 h 600075"/>
              <a:gd name="connsiteX1" fmla="*/ 2078325 w 2078325"/>
              <a:gd name="connsiteY1" fmla="*/ 0 h 600075"/>
              <a:gd name="connsiteX2" fmla="*/ 2078325 w 2078325"/>
              <a:gd name="connsiteY2" fmla="*/ 600075 h 600075"/>
              <a:gd name="connsiteX3" fmla="*/ 0 w 2078325"/>
              <a:gd name="connsiteY3" fmla="*/ 6000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325" h="600075">
                <a:moveTo>
                  <a:pt x="0" y="0"/>
                </a:moveTo>
                <a:lnTo>
                  <a:pt x="2078325" y="0"/>
                </a:lnTo>
                <a:lnTo>
                  <a:pt x="2078325" y="600075"/>
                </a:lnTo>
                <a:lnTo>
                  <a:pt x="0" y="600075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0" rIns="360000" anchor="ctr" anchorCtr="0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36D7F83-9DC4-4FE1-8A75-612C757F1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5528" y="2174875"/>
            <a:ext cx="2078325" cy="600075"/>
          </a:xfrm>
          <a:custGeom>
            <a:avLst/>
            <a:gdLst>
              <a:gd name="connsiteX0" fmla="*/ 0 w 2078325"/>
              <a:gd name="connsiteY0" fmla="*/ 0 h 600075"/>
              <a:gd name="connsiteX1" fmla="*/ 2078325 w 2078325"/>
              <a:gd name="connsiteY1" fmla="*/ 0 h 600075"/>
              <a:gd name="connsiteX2" fmla="*/ 2078325 w 2078325"/>
              <a:gd name="connsiteY2" fmla="*/ 600075 h 600075"/>
              <a:gd name="connsiteX3" fmla="*/ 0 w 2078325"/>
              <a:gd name="connsiteY3" fmla="*/ 6000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325" h="600075">
                <a:moveTo>
                  <a:pt x="0" y="0"/>
                </a:moveTo>
                <a:lnTo>
                  <a:pt x="2078325" y="0"/>
                </a:lnTo>
                <a:lnTo>
                  <a:pt x="2078325" y="600075"/>
                </a:lnTo>
                <a:lnTo>
                  <a:pt x="0" y="600075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0" rIns="360000" anchor="ctr" anchorCtr="0">
            <a:no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BE39CEB-9915-4B5E-8BA9-E5EB9A315D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3187" y="3688086"/>
            <a:ext cx="2078325" cy="600075"/>
          </a:xfrm>
          <a:custGeom>
            <a:avLst/>
            <a:gdLst>
              <a:gd name="connsiteX0" fmla="*/ 0 w 2078325"/>
              <a:gd name="connsiteY0" fmla="*/ 0 h 600075"/>
              <a:gd name="connsiteX1" fmla="*/ 2078325 w 2078325"/>
              <a:gd name="connsiteY1" fmla="*/ 0 h 600075"/>
              <a:gd name="connsiteX2" fmla="*/ 2078325 w 2078325"/>
              <a:gd name="connsiteY2" fmla="*/ 600075 h 600075"/>
              <a:gd name="connsiteX3" fmla="*/ 0 w 2078325"/>
              <a:gd name="connsiteY3" fmla="*/ 6000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325" h="600075">
                <a:moveTo>
                  <a:pt x="0" y="0"/>
                </a:moveTo>
                <a:lnTo>
                  <a:pt x="2078325" y="0"/>
                </a:lnTo>
                <a:lnTo>
                  <a:pt x="2078325" y="600075"/>
                </a:lnTo>
                <a:lnTo>
                  <a:pt x="0" y="6000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0" rIns="360000" anchor="ctr" anchorCtr="0">
            <a:noAutofit/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151439B-3537-4DC6-A0B1-0EFDB2602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75528" y="3688086"/>
            <a:ext cx="2078325" cy="600075"/>
          </a:xfrm>
          <a:custGeom>
            <a:avLst/>
            <a:gdLst>
              <a:gd name="connsiteX0" fmla="*/ 0 w 2078325"/>
              <a:gd name="connsiteY0" fmla="*/ 0 h 600075"/>
              <a:gd name="connsiteX1" fmla="*/ 2078325 w 2078325"/>
              <a:gd name="connsiteY1" fmla="*/ 0 h 600075"/>
              <a:gd name="connsiteX2" fmla="*/ 2078325 w 2078325"/>
              <a:gd name="connsiteY2" fmla="*/ 600075 h 600075"/>
              <a:gd name="connsiteX3" fmla="*/ 0 w 2078325"/>
              <a:gd name="connsiteY3" fmla="*/ 6000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325" h="600075">
                <a:moveTo>
                  <a:pt x="0" y="0"/>
                </a:moveTo>
                <a:lnTo>
                  <a:pt x="2078325" y="0"/>
                </a:lnTo>
                <a:lnTo>
                  <a:pt x="2078325" y="600075"/>
                </a:lnTo>
                <a:lnTo>
                  <a:pt x="0" y="6000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0" rIns="360000" anchor="ctr" anchorCtr="0">
            <a:noAutofit/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A5542C2-7032-4176-953E-6CB83C57A8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53187" y="5245802"/>
            <a:ext cx="2078325" cy="600075"/>
          </a:xfrm>
          <a:custGeom>
            <a:avLst/>
            <a:gdLst>
              <a:gd name="connsiteX0" fmla="*/ 0 w 2078325"/>
              <a:gd name="connsiteY0" fmla="*/ 0 h 600075"/>
              <a:gd name="connsiteX1" fmla="*/ 2078325 w 2078325"/>
              <a:gd name="connsiteY1" fmla="*/ 0 h 600075"/>
              <a:gd name="connsiteX2" fmla="*/ 2078325 w 2078325"/>
              <a:gd name="connsiteY2" fmla="*/ 600075 h 600075"/>
              <a:gd name="connsiteX3" fmla="*/ 0 w 2078325"/>
              <a:gd name="connsiteY3" fmla="*/ 6000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325" h="600075">
                <a:moveTo>
                  <a:pt x="0" y="0"/>
                </a:moveTo>
                <a:lnTo>
                  <a:pt x="2078325" y="0"/>
                </a:lnTo>
                <a:lnTo>
                  <a:pt x="2078325" y="600075"/>
                </a:lnTo>
                <a:lnTo>
                  <a:pt x="0" y="600075"/>
                </a:lnTo>
                <a:close/>
              </a:path>
            </a:pathLst>
          </a:custGeom>
          <a:solidFill>
            <a:srgbClr val="F2E6DC"/>
          </a:solidFill>
        </p:spPr>
        <p:txBody>
          <a:bodyPr wrap="square" lIns="360000" tIns="0" rIns="360000" anchor="ctr" anchorCtr="0">
            <a:noAutofit/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9F646E-E686-4269-BD84-83C8BC5653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5528" y="5245802"/>
            <a:ext cx="2078325" cy="600075"/>
          </a:xfrm>
          <a:custGeom>
            <a:avLst/>
            <a:gdLst>
              <a:gd name="connsiteX0" fmla="*/ 0 w 2078325"/>
              <a:gd name="connsiteY0" fmla="*/ 0 h 600075"/>
              <a:gd name="connsiteX1" fmla="*/ 2078325 w 2078325"/>
              <a:gd name="connsiteY1" fmla="*/ 0 h 600075"/>
              <a:gd name="connsiteX2" fmla="*/ 2078325 w 2078325"/>
              <a:gd name="connsiteY2" fmla="*/ 600075 h 600075"/>
              <a:gd name="connsiteX3" fmla="*/ 0 w 2078325"/>
              <a:gd name="connsiteY3" fmla="*/ 6000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325" h="600075">
                <a:moveTo>
                  <a:pt x="0" y="0"/>
                </a:moveTo>
                <a:lnTo>
                  <a:pt x="2078325" y="0"/>
                </a:lnTo>
                <a:lnTo>
                  <a:pt x="2078325" y="600075"/>
                </a:lnTo>
                <a:lnTo>
                  <a:pt x="0" y="600075"/>
                </a:lnTo>
                <a:close/>
              </a:path>
            </a:pathLst>
          </a:custGeom>
          <a:solidFill>
            <a:srgbClr val="F2E6DC"/>
          </a:solidFill>
        </p:spPr>
        <p:txBody>
          <a:bodyPr wrap="square" lIns="360000" tIns="0" rIns="360000" anchor="ctr" anchorCtr="0">
            <a:noAutofit/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C40C985-4F28-43D6-9F70-CD6265ADE3B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51071" y="1577296"/>
            <a:ext cx="2078324" cy="553998"/>
          </a:xfrm>
        </p:spPr>
        <p:txBody>
          <a:bodyPr lIns="0" rIns="0" anchor="t" anchorCtr="0">
            <a:noAutofit/>
          </a:bodyPr>
          <a:lstStyle>
            <a:lvl1pPr>
              <a:defRPr sz="1300" spc="0" baseline="0"/>
            </a:lvl1pPr>
          </a:lstStyle>
          <a:p>
            <a:pPr lvl="0"/>
            <a:r>
              <a:rPr lang="en-GB" noProof="0" dirty="0"/>
              <a:t>Click to add text</a:t>
            </a:r>
            <a:endParaRPr lang="nl-NL" noProof="0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47D50244-9B5A-416A-9990-AB5A9030AA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5528" y="1577296"/>
            <a:ext cx="2078324" cy="553998"/>
          </a:xfrm>
        </p:spPr>
        <p:txBody>
          <a:bodyPr lIns="0" rIns="0" anchor="t" anchorCtr="0">
            <a:noAutofit/>
          </a:bodyPr>
          <a:lstStyle>
            <a:lvl1pPr>
              <a:defRPr sz="1300" spc="0" baseline="0"/>
            </a:lvl1pPr>
          </a:lstStyle>
          <a:p>
            <a:pPr lvl="0"/>
            <a:r>
              <a:rPr lang="en-GB" noProof="0" dirty="0"/>
              <a:t>Click to add text</a:t>
            </a:r>
            <a:endParaRPr lang="nl-NL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82AA-F6D4-40A3-B1C4-985501AABE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98552" y="1509567"/>
            <a:ext cx="4932000" cy="3600000"/>
          </a:xfrm>
        </p:spPr>
        <p:txBody>
          <a:bodyPr/>
          <a:lstStyle>
            <a:lvl1pPr>
              <a:spcAft>
                <a:spcPts val="1500"/>
              </a:spcAft>
              <a:defRPr sz="1300" baseline="0">
                <a:latin typeface="+mj-lt"/>
              </a:defRPr>
            </a:lvl1pPr>
            <a:lvl2pPr marL="144000" indent="-144000">
              <a:defRPr sz="1100" baseline="0"/>
            </a:lvl2pPr>
            <a:lvl3pPr marL="288000" indent="-144000">
              <a:defRPr sz="1100" baseline="0"/>
            </a:lvl3pPr>
            <a:lvl4pPr marL="432000" indent="-144000">
              <a:defRPr sz="1100" baseline="0"/>
            </a:lvl4pPr>
            <a:lvl5pPr marL="576000" indent="-144000">
              <a:defRPr sz="1100" baseline="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67F5993-242C-4684-A57C-341441CB6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A1E998D-DC0F-420C-ACC7-8636A32E70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30016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ong yellow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C7D3E1F-A85D-48C6-9772-E60D3DE004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98553" y="1701799"/>
            <a:ext cx="4860000" cy="4772025"/>
          </a:xfrm>
          <a:prstGeom prst="roundRect">
            <a:avLst>
              <a:gd name="adj" fmla="val 3992"/>
            </a:avLst>
          </a:prstGeom>
          <a:solidFill>
            <a:schemeClr val="bg2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1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491A86B1-0A11-49BA-A98E-8A684795CA4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3446" y="1701799"/>
            <a:ext cx="4860000" cy="4772025"/>
          </a:xfrm>
          <a:prstGeom prst="roundRect">
            <a:avLst>
              <a:gd name="adj" fmla="val 3992"/>
            </a:avLst>
          </a:prstGeom>
          <a:solidFill>
            <a:srgbClr val="FFF5B9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2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C464E-287A-45D1-945C-01CF479D3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6F19EAEF-4623-4778-83D7-81E88AFDC1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8553" y="5487288"/>
            <a:ext cx="4860000" cy="816145"/>
          </a:xfrm>
        </p:spPr>
        <p:txBody>
          <a:bodyPr lIns="270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8CA762C-7C97-49DA-9615-E7A09DEA24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8553" y="2747433"/>
            <a:ext cx="4860000" cy="2739855"/>
          </a:xfrm>
        </p:spPr>
        <p:txBody>
          <a:bodyPr lIns="270000" rIns="270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D0FDD548-FE2D-4215-9B90-DC17321E0E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446" y="5487288"/>
            <a:ext cx="4860000" cy="816145"/>
          </a:xfrm>
        </p:spPr>
        <p:txBody>
          <a:bodyPr lIns="270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E07697E-89FB-49A2-84E2-C77440F5B6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446" y="2747433"/>
            <a:ext cx="4860000" cy="2739855"/>
          </a:xfrm>
        </p:spPr>
        <p:txBody>
          <a:bodyPr lIns="270000" rIns="270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5EA244-6AE5-4DF7-8A2C-3E2B6D595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F910F9-3D7A-43A7-AF15-634F2D0133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40594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ong yellow elements with bra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14CE399-4102-40F9-AC2A-EC31C6CB75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98553" y="1701799"/>
            <a:ext cx="3158487" cy="4772025"/>
          </a:xfrm>
          <a:prstGeom prst="roundRect">
            <a:avLst>
              <a:gd name="adj" fmla="val 6031"/>
            </a:avLst>
          </a:prstGeom>
          <a:solidFill>
            <a:schemeClr val="bg2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1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397EDCCE-0EB0-4184-ABBA-0B34AD2DC65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16756" y="1701799"/>
            <a:ext cx="3158487" cy="4772025"/>
          </a:xfrm>
          <a:prstGeom prst="roundRect">
            <a:avLst>
              <a:gd name="adj" fmla="val 6031"/>
            </a:avLst>
          </a:prstGeom>
          <a:solidFill>
            <a:srgbClr val="FFF5B9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2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CB54AF0-769F-4923-AB2D-5F461B90E10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34959" y="1701799"/>
            <a:ext cx="3158487" cy="4772025"/>
          </a:xfrm>
          <a:prstGeom prst="roundRect">
            <a:avLst>
              <a:gd name="adj" fmla="val 6031"/>
            </a:avLst>
          </a:prstGeom>
          <a:solidFill>
            <a:srgbClr val="FFF5B9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3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610A3-9CA4-45E0-9745-87FA99FD6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AC7BEFD-53F4-44B9-8D0D-1D276D75C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8553" y="5487288"/>
            <a:ext cx="3157200" cy="770267"/>
          </a:xfrm>
        </p:spPr>
        <p:txBody>
          <a:bodyPr lIns="270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76945B32-F442-4631-9EC3-11DD5CCFD9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8553" y="2929468"/>
            <a:ext cx="3157200" cy="2557820"/>
          </a:xfrm>
        </p:spPr>
        <p:txBody>
          <a:bodyPr lIns="270000" rIns="270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208EBCB5-CEF4-4128-A44C-5325FC3A0B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6756" y="5487288"/>
            <a:ext cx="3157200" cy="770267"/>
          </a:xfrm>
        </p:spPr>
        <p:txBody>
          <a:bodyPr lIns="270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346BCD64-4D38-43C1-A85D-97E8DEFA54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36246" y="5487288"/>
            <a:ext cx="3157200" cy="770267"/>
          </a:xfrm>
        </p:spPr>
        <p:txBody>
          <a:bodyPr lIns="270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BE8EF021-7055-4A42-BAD8-4B3FA46262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67749" y="1189237"/>
            <a:ext cx="5223600" cy="3849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lnSpc>
                <a:spcPct val="100000"/>
              </a:lnSpc>
              <a:defRPr sz="1400" spc="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84A786-C6A4-44DA-BE6D-3C32918FD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3419F08-E046-4980-9798-A0615D686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18043" y="2929468"/>
            <a:ext cx="3157200" cy="2557820"/>
          </a:xfrm>
        </p:spPr>
        <p:txBody>
          <a:bodyPr lIns="270000" rIns="270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7EC6887-8100-42FB-83E8-06F26260E7E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246" y="2929468"/>
            <a:ext cx="3157200" cy="2557820"/>
          </a:xfrm>
        </p:spPr>
        <p:txBody>
          <a:bodyPr lIns="270000" rIns="270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13C4414-1AE3-48BF-A0C4-6FDB978C70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68207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ong coloure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CA5C6886-FB9C-4A5F-A63E-7F36221F2F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7993" y="1701799"/>
            <a:ext cx="2635200" cy="4772025"/>
          </a:xfrm>
          <a:prstGeom prst="roundRect">
            <a:avLst>
              <a:gd name="adj" fmla="val 7229"/>
            </a:avLst>
          </a:prstGeom>
          <a:solidFill>
            <a:schemeClr val="bg2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1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204CA-E0A3-42AC-911F-1751FF9FE6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0F2ADE9-ADFC-4225-8687-EE5AFC73D3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993" y="5487288"/>
            <a:ext cx="2635200" cy="770267"/>
          </a:xfrm>
        </p:spPr>
        <p:txBody>
          <a:bodyPr lIns="252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E155167A-1560-4356-A561-0909E623E0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28248" y="1701799"/>
            <a:ext cx="2635200" cy="4772025"/>
          </a:xfrm>
          <a:prstGeom prst="roundRect">
            <a:avLst>
              <a:gd name="adj" fmla="val 7229"/>
            </a:avLst>
          </a:prstGeom>
          <a:solidFill>
            <a:srgbClr val="A5F7DC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2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A235458D-59D0-42D2-B68C-3091B889AC7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28504" y="1701799"/>
            <a:ext cx="2635200" cy="4772025"/>
          </a:xfrm>
          <a:prstGeom prst="roundRect">
            <a:avLst>
              <a:gd name="adj" fmla="val 7229"/>
            </a:avLst>
          </a:prstGeom>
          <a:solidFill>
            <a:srgbClr val="F2E6DC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3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E58F9F49-97A3-4A6C-976E-307574F83A7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28807" y="1701799"/>
            <a:ext cx="2635200" cy="4772025"/>
          </a:xfrm>
          <a:prstGeom prst="roundRect">
            <a:avLst>
              <a:gd name="adj" fmla="val 7229"/>
            </a:avLst>
          </a:prstGeom>
          <a:solidFill>
            <a:srgbClr val="E5F1F4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4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1DD73F2-28DB-4EE7-AABC-4AD0D6A138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993" y="2734733"/>
            <a:ext cx="2635200" cy="2752555"/>
          </a:xfrm>
        </p:spPr>
        <p:txBody>
          <a:bodyPr lIns="252000" rIns="252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BD81425-C887-499B-8C5E-0C216C45CC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807" y="5487288"/>
            <a:ext cx="2635200" cy="770267"/>
          </a:xfrm>
        </p:spPr>
        <p:txBody>
          <a:bodyPr lIns="252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E794C28-FF67-46EB-8327-429BE5C0FCF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8505" y="5487288"/>
            <a:ext cx="2635200" cy="770267"/>
          </a:xfrm>
        </p:spPr>
        <p:txBody>
          <a:bodyPr lIns="252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854A1E84-D806-42B5-9CC1-E668447196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28249" y="5487288"/>
            <a:ext cx="2635200" cy="770267"/>
          </a:xfrm>
        </p:spPr>
        <p:txBody>
          <a:bodyPr lIns="252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94FBDD69-FEF9-45DA-95FE-832F0BF5DC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9951" y="1189237"/>
            <a:ext cx="4629600" cy="3849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lnSpc>
                <a:spcPct val="100000"/>
              </a:lnSpc>
              <a:defRPr sz="1400" spc="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006BCDDB-7383-4297-9AE6-2EDBB14DF0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28248" y="2734733"/>
            <a:ext cx="2635200" cy="2752555"/>
          </a:xfrm>
        </p:spPr>
        <p:txBody>
          <a:bodyPr lIns="252000" rIns="252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665247C-3F96-4CEC-AFF8-1B3948822A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28504" y="2734733"/>
            <a:ext cx="2635200" cy="2752555"/>
          </a:xfrm>
        </p:spPr>
        <p:txBody>
          <a:bodyPr lIns="252000" rIns="252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D88E8DBE-6CCC-4829-91B8-1E7D9FD6D0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28807" y="2734733"/>
            <a:ext cx="2635200" cy="2752555"/>
          </a:xfrm>
        </p:spPr>
        <p:txBody>
          <a:bodyPr lIns="252000" rIns="252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C51AE3-050A-4869-878F-A1894792C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923B5A7-B12C-4953-A296-FE382E78F9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Rectangle 104">
            <a:extLst>
              <a:ext uri="{FF2B5EF4-FFF2-40B4-BE49-F238E27FC236}">
                <a16:creationId xmlns:a16="http://schemas.microsoft.com/office/drawing/2014/main" id="{18814E14-F82A-4FF6-B825-0E1291B9A7B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1"/>
            <a:ext cx="2160000" cy="181515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We use secondary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separate and highlight different elements on one page.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have a fixed order:  yellow, mint, sand, light petrol.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6176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ong coloure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576CF65-5506-46D4-B572-2F54F93836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98553" y="1701799"/>
            <a:ext cx="3158487" cy="4772025"/>
          </a:xfrm>
          <a:prstGeom prst="roundRect">
            <a:avLst>
              <a:gd name="adj" fmla="val 6031"/>
            </a:avLst>
          </a:prstGeom>
          <a:solidFill>
            <a:schemeClr val="bg2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1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FAC9759-AF4D-4AD4-B2DC-57C82BAC8EE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16756" y="1701799"/>
            <a:ext cx="3158487" cy="4772025"/>
          </a:xfrm>
          <a:prstGeom prst="roundRect">
            <a:avLst>
              <a:gd name="adj" fmla="val 6031"/>
            </a:avLst>
          </a:prstGeom>
          <a:solidFill>
            <a:srgbClr val="A5F7DC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2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DF587-2185-4CAE-8957-D3A299DA2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38C942E-5244-4FBE-873B-550C4A9D55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8553" y="5487288"/>
            <a:ext cx="3157200" cy="770267"/>
          </a:xfrm>
        </p:spPr>
        <p:txBody>
          <a:bodyPr lIns="270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28429D65-768C-44F9-99DB-51A6FFC366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34959" y="1701799"/>
            <a:ext cx="3158487" cy="4772025"/>
          </a:xfrm>
          <a:prstGeom prst="roundRect">
            <a:avLst>
              <a:gd name="adj" fmla="val 6031"/>
            </a:avLst>
          </a:prstGeom>
          <a:solidFill>
            <a:srgbClr val="F2E6DC"/>
          </a:solidFill>
        </p:spPr>
        <p:txBody>
          <a:bodyPr wrap="square" lIns="201600" tIns="162000" rIns="201600">
            <a:noAutofit/>
          </a:bodyPr>
          <a:lstStyle>
            <a:lvl1pPr marL="162000" indent="-162000">
              <a:lnSpc>
                <a:spcPct val="100000"/>
              </a:lnSpc>
              <a:spcAft>
                <a:spcPts val="0"/>
              </a:spcAft>
              <a:buFont typeface="Akkurat-Bold" pitchFamily="50" charset="0"/>
              <a:buChar char="3"/>
              <a:defRPr sz="1250" spc="0" baseline="0">
                <a:latin typeface="+mj-lt"/>
              </a:defRPr>
            </a:lvl1pPr>
            <a:lvl2pPr marL="162000" indent="0">
              <a:buNone/>
              <a:defRPr sz="12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05DE29C9-9ADD-422C-8A51-28CD2B0C1A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8553" y="2929468"/>
            <a:ext cx="3157200" cy="2557820"/>
          </a:xfrm>
        </p:spPr>
        <p:txBody>
          <a:bodyPr lIns="270000" rIns="270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4DEDC46C-B492-4C53-ADF8-60C3A35A5E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6756" y="5487288"/>
            <a:ext cx="3157200" cy="770267"/>
          </a:xfrm>
        </p:spPr>
        <p:txBody>
          <a:bodyPr lIns="270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6230A577-1145-4EE3-BEF6-28C5B64466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36246" y="5487288"/>
            <a:ext cx="3157200" cy="770267"/>
          </a:xfrm>
        </p:spPr>
        <p:txBody>
          <a:bodyPr lIns="270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721FE5AA-03D9-4719-B2C7-9ABF4C0C955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67749" y="1189237"/>
            <a:ext cx="5223600" cy="3849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lnSpc>
                <a:spcPct val="100000"/>
              </a:lnSpc>
              <a:defRPr sz="1400" spc="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9F3E186-73AA-4403-A645-5531BC631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18043" y="2929468"/>
            <a:ext cx="3157200" cy="2557820"/>
          </a:xfrm>
        </p:spPr>
        <p:txBody>
          <a:bodyPr lIns="270000" rIns="270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CD2A0F0E-AD68-48C1-88AD-A6C830BB6C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246" y="2929468"/>
            <a:ext cx="3157200" cy="2557820"/>
          </a:xfrm>
        </p:spPr>
        <p:txBody>
          <a:bodyPr lIns="270000" rIns="270000" anchor="t" anchorCtr="0">
            <a:noAutofit/>
          </a:bodyPr>
          <a:lstStyle>
            <a:lvl1pPr>
              <a:defRPr sz="1050">
                <a:latin typeface="+mj-lt"/>
              </a:defRPr>
            </a:lvl1pPr>
            <a:lvl2pPr marL="144000" indent="-144000">
              <a:defRPr sz="1050"/>
            </a:lvl2pPr>
            <a:lvl3pPr marL="288000" indent="-144000">
              <a:defRPr sz="1050"/>
            </a:lvl3pPr>
            <a:lvl4pPr marL="432000" indent="-144000">
              <a:defRPr sz="1050"/>
            </a:lvl4pPr>
            <a:lvl5pPr marL="576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08A85D-1AA6-4DBE-9699-A4193A793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4E1EE6-1624-4F4A-883C-6365E348D6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Rectangle 104">
            <a:extLst>
              <a:ext uri="{FF2B5EF4-FFF2-40B4-BE49-F238E27FC236}">
                <a16:creationId xmlns:a16="http://schemas.microsoft.com/office/drawing/2014/main" id="{177F9AF2-FB16-48B7-8C9E-DA69474BA9C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1"/>
            <a:ext cx="2160000" cy="181515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We use secondary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separate and highlight different elements on one page.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have a fixed order:  yellow, mint, sand, light petrol.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0835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2 yellow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C464E-287A-45D1-945C-01CF479D3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F9DDE56-35D3-4CE3-8EF4-1B90BB554F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8553" y="2565400"/>
            <a:ext cx="4860000" cy="2764800"/>
          </a:xfrm>
          <a:prstGeom prst="roundRect">
            <a:avLst>
              <a:gd name="adj" fmla="val 6890"/>
            </a:avLst>
          </a:prstGeom>
          <a:solidFill>
            <a:schemeClr val="bg2"/>
          </a:solidFill>
        </p:spPr>
        <p:txBody>
          <a:bodyPr wrap="square" lIns="201600" tIns="162000" rIns="20160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kkurat-Bold" pitchFamily="50" charset="0"/>
              <a:buNone/>
              <a:defRPr sz="1250" spc="0" baseline="0">
                <a:latin typeface="+mj-lt"/>
              </a:defRPr>
            </a:lvl1pPr>
            <a:lvl2pPr marL="171450" indent="-171450">
              <a:buNone/>
              <a:defRPr lang="nl-NL" sz="10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2C664D5-A4E6-440F-9E67-4173090570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446" y="2565400"/>
            <a:ext cx="4860000" cy="2764800"/>
          </a:xfrm>
          <a:prstGeom prst="roundRect">
            <a:avLst>
              <a:gd name="adj" fmla="val 6890"/>
            </a:avLst>
          </a:prstGeom>
          <a:solidFill>
            <a:schemeClr val="bg2"/>
          </a:solidFill>
        </p:spPr>
        <p:txBody>
          <a:bodyPr wrap="square" lIns="201600" tIns="162000" rIns="20160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kkurat-Bold" pitchFamily="50" charset="0"/>
              <a:buNone/>
              <a:defRPr sz="1250" spc="0" baseline="0">
                <a:latin typeface="+mj-lt"/>
              </a:defRPr>
            </a:lvl1pPr>
            <a:lvl2pPr marL="171450" indent="-171450">
              <a:buNone/>
              <a:defRPr lang="nl-NL" sz="105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ABA23ED-7CBC-405A-BB3E-67D071AC0B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8552" y="5555883"/>
            <a:ext cx="5940000" cy="338554"/>
          </a:xfrm>
        </p:spPr>
        <p:txBody>
          <a:bodyPr lIns="0" rIns="0" anchor="t" anchorCtr="0">
            <a:noAutofit/>
          </a:bodyPr>
          <a:lstStyle>
            <a:lvl1pPr>
              <a:defRPr sz="1100" spc="0" baseline="0">
                <a:latin typeface="+mj-lt"/>
              </a:defRPr>
            </a:lvl1pPr>
            <a:lvl2pPr marL="0" indent="0">
              <a:buNone/>
              <a:defRPr sz="11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F619C4-1734-4D08-BB5E-28D5FCF53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8553" y="1439717"/>
            <a:ext cx="5940000" cy="900000"/>
          </a:xfrm>
        </p:spPr>
        <p:txBody>
          <a:bodyPr/>
          <a:lstStyle>
            <a:lvl1pPr>
              <a:spcAft>
                <a:spcPts val="1500"/>
              </a:spcAft>
              <a:defRPr sz="1300">
                <a:latin typeface="+mj-lt"/>
              </a:defRPr>
            </a:lvl1pPr>
            <a:lvl2pPr marL="0" indent="0">
              <a:buNone/>
              <a:defRPr sz="1100"/>
            </a:lvl2pPr>
            <a:lvl3pPr marL="144000" indent="-144000">
              <a:defRPr sz="1100"/>
            </a:lvl3pPr>
            <a:lvl4pPr marL="288000" indent="-144000">
              <a:defRPr sz="1100"/>
            </a:lvl4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9F021D-49C1-4089-8FE8-FB32B77847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8553" y="3595000"/>
            <a:ext cx="4860000" cy="1735200"/>
          </a:xfrm>
        </p:spPr>
        <p:txBody>
          <a:bodyPr lIns="270000" rIns="270000"/>
          <a:lstStyle>
            <a:lvl1pPr marL="144000" indent="-144000">
              <a:buClr>
                <a:schemeClr val="tx1"/>
              </a:buClr>
              <a:buFont typeface="Akkurat" pitchFamily="50" charset="0"/>
              <a:buChar char="–"/>
              <a:defRPr sz="1050"/>
            </a:lvl1pPr>
            <a:lvl2pPr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A9C66C5-77DD-4215-B39F-40E8FE8E43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446" y="3595000"/>
            <a:ext cx="4860000" cy="1735200"/>
          </a:xfrm>
        </p:spPr>
        <p:txBody>
          <a:bodyPr lIns="270000" rIns="270000"/>
          <a:lstStyle>
            <a:lvl1pPr marL="144000" indent="-144000">
              <a:buClr>
                <a:schemeClr val="tx1"/>
              </a:buClr>
              <a:buFont typeface="Akkurat" pitchFamily="50" charset="0"/>
              <a:buChar char="–"/>
              <a:defRPr sz="1050"/>
            </a:lvl1pPr>
            <a:lvl2pPr indent="-144000">
              <a:defRPr sz="1050"/>
            </a:lvl2pPr>
            <a:lvl3pPr marL="432000" indent="-144000">
              <a:defRPr sz="1050"/>
            </a:lvl3pPr>
            <a:lvl4pPr marL="576000" indent="-144000">
              <a:defRPr sz="1050"/>
            </a:lvl4pPr>
            <a:lvl5pPr marL="720000" indent="-144000">
              <a:defRPr sz="1050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FA8BAA-BC40-41AF-9CA8-3EC147FBF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8D79922-F901-4E10-BC24-5754DFA70C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21547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elements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05B24E0-C342-4CCB-BB06-CBFB8B789E79}"/>
              </a:ext>
            </a:extLst>
          </p:cNvPr>
          <p:cNvSpPr/>
          <p:nvPr userDrawn="1"/>
        </p:nvSpPr>
        <p:spPr>
          <a:xfrm>
            <a:off x="4192800" y="0"/>
            <a:ext cx="7999200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610A3-9CA4-45E0-9745-87FA99FD6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C7CE66-8B82-4B6E-B419-65D51D374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1538" y="2980420"/>
            <a:ext cx="2340000" cy="914096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600" spc="-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project name or subject/theme</a:t>
            </a:r>
            <a:endParaRPr lang="en-GB" noProof="0" dirty="0"/>
          </a:p>
        </p:txBody>
      </p:sp>
      <p:sp>
        <p:nvSpPr>
          <p:cNvPr id="13" name="Rectangle 104">
            <a:extLst>
              <a:ext uri="{FF2B5EF4-FFF2-40B4-BE49-F238E27FC236}">
                <a16:creationId xmlns:a16="http://schemas.microsoft.com/office/drawing/2014/main" id="{5D145A1B-0F6E-4986-AD28-63B5E81C8F9A}"/>
              </a:ext>
            </a:extLst>
          </p:cNvPr>
          <p:cNvSpPr>
            <a:spLocks noChangeArrowheads="1"/>
          </p:cNvSpPr>
          <p:nvPr/>
        </p:nvSpPr>
        <p:spPr bwMode="gray">
          <a:xfrm>
            <a:off x="-2285998" y="0"/>
            <a:ext cx="2160000" cy="287967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sz="1200" b="1" spc="-30" baseline="0" noProof="0">
                <a:solidFill>
                  <a:srgbClr val="333333"/>
                </a:solidFill>
                <a:latin typeface="+mn-lt"/>
              </a:rPr>
              <a:t>This is an agenda slide. With 3 items with subtitles. </a:t>
            </a:r>
            <a:endParaRPr lang="en-GB" altLang="en-US" sz="1200" b="0" spc="-30" baseline="0" noProof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sz="1200" b="0" spc="-10" baseline="0" noProof="0">
                <a:solidFill>
                  <a:srgbClr val="333333"/>
                </a:solidFill>
                <a:latin typeface="+mn-lt"/>
              </a:rPr>
              <a:t>You can choose a slide with 3,4 or 8 items.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sz="1200" b="0" spc="-10" baseline="0" noProof="0">
                <a:solidFill>
                  <a:srgbClr val="333333"/>
                </a:solidFill>
                <a:latin typeface="+mn-lt"/>
              </a:rPr>
              <a:t>The slide with 3 and 4 items have room for subtitles, the one with 8 doesn’t.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sz="1200" b="0" spc="-10" baseline="0" noProof="0">
                <a:solidFill>
                  <a:srgbClr val="333333"/>
                </a:solidFill>
                <a:latin typeface="+mn-lt"/>
              </a:rPr>
              <a:t>If you have 5,6, or 7 items, choose the slide with 8 and delete the items you don’t need and position the items in the centre of the page. 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87C5E758-1672-4E5D-AAB7-834015E022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9033" y="2394478"/>
            <a:ext cx="5400000" cy="339305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FA4A8AB8-D3D4-46A1-8EDB-F3F265EF21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9033" y="1922828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035AFE3B-5120-407D-8D0F-0C17549010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9033" y="3494026"/>
            <a:ext cx="5400000" cy="339305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5994B4C0-E88C-40AE-B9C0-5172FCDF63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39033" y="3022376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F4AD43CC-2B66-4BD3-85E6-F63800F1C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9033" y="4593574"/>
            <a:ext cx="5400000" cy="339305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9BB7C8B5-DA88-46AC-879B-BE827FDB90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39033" y="4121924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1776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 elements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05B24E0-C342-4CCB-BB06-CBFB8B789E79}"/>
              </a:ext>
            </a:extLst>
          </p:cNvPr>
          <p:cNvSpPr/>
          <p:nvPr userDrawn="1"/>
        </p:nvSpPr>
        <p:spPr>
          <a:xfrm>
            <a:off x="4192800" y="0"/>
            <a:ext cx="7999200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610A3-9CA4-45E0-9745-87FA99FD6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C7CE66-8B82-4B6E-B419-65D51D374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1538" y="2980420"/>
            <a:ext cx="2340000" cy="914096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600" spc="-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project name or subject/theme</a:t>
            </a:r>
            <a:endParaRPr lang="en-GB" noProof="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787CD12-8D5D-4A51-8E0B-D5C970F96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59EE636-F070-438B-A105-67A3A0BD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9033" y="2394478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83A0FE5F-D83B-4B88-9433-269E691CA2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9033" y="1922828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160D9FD7-6442-4D78-9437-01C2CE4F7D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9033" y="3494026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AE7D6B04-260E-46B6-B7D5-153D08E8D9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39033" y="3022376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4A65D7E2-46B9-4BC5-9792-4217C57E19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9033" y="4593574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7FBBA77-8DE5-44D2-AD6D-754938368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39033" y="4121924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8E3655B5-DE90-4FAF-A448-BD4D6644C46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87967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30" baseline="0" dirty="0">
                <a:solidFill>
                  <a:srgbClr val="333333"/>
                </a:solidFill>
                <a:latin typeface="+mn-lt"/>
              </a:rPr>
              <a:t>This is an agenda slide. With 3 items with subtitles. </a:t>
            </a:r>
            <a:endParaRPr lang="en-US" altLang="en-US" sz="1200" b="0" spc="-30" baseline="0" dirty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You can choose a slide with 3,4 or 8 items.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slide with 3 and 4 items have room for subtitles, the one with 8 doesn’t.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If you have 5,6, or 7 items, choose the slide with 8 and delete the items you don’t need and position the items in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centre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of the page. </a:t>
            </a:r>
          </a:p>
        </p:txBody>
      </p:sp>
    </p:spTree>
    <p:extLst>
      <p:ext uri="{BB962C8B-B14F-4D97-AF65-F5344CB8AC3E}">
        <p14:creationId xmlns:p14="http://schemas.microsoft.com/office/powerpoint/2010/main" val="3197104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elements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451346-90CB-486F-AAC4-C72DF3EFE9D1}"/>
              </a:ext>
            </a:extLst>
          </p:cNvPr>
          <p:cNvSpPr/>
          <p:nvPr userDrawn="1"/>
        </p:nvSpPr>
        <p:spPr>
          <a:xfrm>
            <a:off x="4192800" y="0"/>
            <a:ext cx="7999200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204CA-E0A3-42AC-911F-1751FF9FE6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4255F78-0614-4B14-90DA-45A6E7953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1538" y="2980420"/>
            <a:ext cx="2340000" cy="914096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600" spc="-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project name or subject/theme</a:t>
            </a:r>
            <a:endParaRPr lang="en-GB" noProof="0" dirty="0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E7EA9512-E4F2-4693-AB11-81408BE5CF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9033" y="1831241"/>
            <a:ext cx="5400000" cy="339305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EF19FF99-422B-4C58-88CA-1F8BC90114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9033" y="1359591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A24875A-3340-4C51-B4C2-C801608350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39033" y="2940313"/>
            <a:ext cx="5400000" cy="339305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00C5D6E-EE1D-4164-BB10-83573A5FB2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9033" y="2468663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52DAD46-0E42-4A2F-92BE-2852BE47A3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39033" y="4049385"/>
            <a:ext cx="5400000" cy="339305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9B87A303-6C4A-4234-B208-0CD8E2F1ED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39033" y="3577735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77CED938-E936-4BD2-9ABB-2CC36E791F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39033" y="5158457"/>
            <a:ext cx="5400000" cy="339305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36961961-9BE8-4217-BB0F-6CBA2CFABF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9033" y="4686807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5579644E-C3D0-4081-B770-155CF5CD232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87967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30" baseline="0" dirty="0">
                <a:solidFill>
                  <a:srgbClr val="333333"/>
                </a:solidFill>
                <a:latin typeface="+mn-lt"/>
              </a:rPr>
              <a:t>This is an agenda slide. With 3 items with subtitles. </a:t>
            </a:r>
            <a:endParaRPr lang="en-US" altLang="en-US" sz="1200" b="0" spc="-30" baseline="0" dirty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You can choose a slide with 3,4 or 8 items.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slide with 3 and 4 items have room for subtitles, the one with 8 doesn’t.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If you have 5,6, or 7 items, choose the slide with 8 and delete the items you don’t need and position the items in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centre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of the page. </a:t>
            </a:r>
          </a:p>
        </p:txBody>
      </p:sp>
    </p:spTree>
    <p:extLst>
      <p:ext uri="{BB962C8B-B14F-4D97-AF65-F5344CB8AC3E}">
        <p14:creationId xmlns:p14="http://schemas.microsoft.com/office/powerpoint/2010/main" val="55140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4A78-FCFB-B730-66DF-8549C132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F3921-3DD0-9A6C-3DCE-2EAC7C688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79199-02D3-89E4-AAE8-42CA3FE69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5733D-D700-F6E2-65B7-5C19363E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644A7-C6A8-5E61-4BFB-2015FFB5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16ADF-CEFD-40F9-CF43-E9E2422A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869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4 elements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451346-90CB-486F-AAC4-C72DF3EFE9D1}"/>
              </a:ext>
            </a:extLst>
          </p:cNvPr>
          <p:cNvSpPr/>
          <p:nvPr userDrawn="1"/>
        </p:nvSpPr>
        <p:spPr>
          <a:xfrm>
            <a:off x="4192800" y="0"/>
            <a:ext cx="7999200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204CA-E0A3-42AC-911F-1751FF9FE6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BFF69DA-C85A-448E-BD20-0CF0AB482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4255F78-0614-4B14-90DA-45A6E7953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1538" y="2980420"/>
            <a:ext cx="2340000" cy="914096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600" spc="-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project name or subject/theme</a:t>
            </a:r>
            <a:endParaRPr lang="en-GB" noProof="0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1CFCC43A-836D-4933-8314-705B1E9A19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9033" y="1831241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97301FF-8161-49B8-91C1-45AC8FF26F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9033" y="1359591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B1CDBBBD-7006-4883-943C-5C539398F9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39033" y="2940313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113FF4D-703C-4D3A-B9A7-DA47A39C26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9033" y="2468663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6FFD924-E772-44DF-B363-780472A3A3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39033" y="4049385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1BC6480-AFB1-4E87-80AE-730E3A7792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39033" y="3577735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6C8654B7-42FD-4D41-915C-CE59DE5752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39033" y="5158457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741885FC-F0B6-4D15-AD86-E2B46430A5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9033" y="4686807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" name="Rectangle 104">
            <a:extLst>
              <a:ext uri="{FF2B5EF4-FFF2-40B4-BE49-F238E27FC236}">
                <a16:creationId xmlns:a16="http://schemas.microsoft.com/office/drawing/2014/main" id="{C4739746-2034-4A57-B001-B939F4D83A5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87967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30" baseline="0" dirty="0">
                <a:solidFill>
                  <a:srgbClr val="333333"/>
                </a:solidFill>
                <a:latin typeface="+mn-lt"/>
              </a:rPr>
              <a:t>This is an agenda slide. With 3 items with subtitles. </a:t>
            </a:r>
            <a:endParaRPr lang="en-US" altLang="en-US" sz="1200" b="0" spc="-30" baseline="0" dirty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You can choose a slide with 3,4 or 8 items.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slide with 3 and 4 items have room for subtitles, the one with 8 doesn’t.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If you have 5,6, or 7 items, choose the slide with 8 and delete the items you don’t need and position the items in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centre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of the page. </a:t>
            </a:r>
          </a:p>
        </p:txBody>
      </p:sp>
    </p:spTree>
    <p:extLst>
      <p:ext uri="{BB962C8B-B14F-4D97-AF65-F5344CB8AC3E}">
        <p14:creationId xmlns:p14="http://schemas.microsoft.com/office/powerpoint/2010/main" val="2973945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8 elements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05B24E0-C342-4CCB-BB06-CBFB8B789E79}"/>
              </a:ext>
            </a:extLst>
          </p:cNvPr>
          <p:cNvSpPr/>
          <p:nvPr userDrawn="1"/>
        </p:nvSpPr>
        <p:spPr>
          <a:xfrm>
            <a:off x="4192800" y="0"/>
            <a:ext cx="7999200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610A3-9CA4-45E0-9745-87FA99FD6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C7CE66-8B82-4B6E-B419-65D51D374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1538" y="2980420"/>
            <a:ext cx="2340000" cy="914096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600" spc="-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project name or subject/theme</a:t>
            </a:r>
            <a:endParaRPr lang="en-GB" noProof="0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36BCAEF1-C5DE-4BC1-8A90-948E53D2FF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4732" y="4639057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261D76E8-3A38-486E-A18E-26768AC02A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4732" y="4035932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E11E456B-6FD7-4D02-9FCD-DC31C93F38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4732" y="3432807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AB8B6D80-EBE2-44F5-9D9A-C86260FE03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732" y="5242182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833722E9-AA86-4853-816D-1E0477552E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4732" y="2226557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894C5F8B-013B-4ED9-A8E1-09FB011E48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24732" y="1623432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4ADDDD90-AFAD-4473-A173-DBFB5D874F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4732" y="1020307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F4A58C61-D568-4FC3-A2ED-D2E70E1A70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4732" y="2829682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" name="Rectangle 104">
            <a:extLst>
              <a:ext uri="{FF2B5EF4-FFF2-40B4-BE49-F238E27FC236}">
                <a16:creationId xmlns:a16="http://schemas.microsoft.com/office/drawing/2014/main" id="{0F410804-CA90-40A5-8471-A0D54B456F2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308439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30" baseline="0" dirty="0">
                <a:solidFill>
                  <a:srgbClr val="333333"/>
                </a:solidFill>
                <a:latin typeface="+mn-lt"/>
              </a:rPr>
              <a:t>This is an agenda slide. With 3 items without subtitles. </a:t>
            </a:r>
            <a:endParaRPr lang="en-US" altLang="en-US" sz="1200" b="0" spc="-30" baseline="0" dirty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You can choose a slide with 3,4 or 8 items.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slide with 3 and 4 items have room for subtitles, the one with 8 doesn’t.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If you have 5,6, or 7 items, choose the slide with 8 and delete the items you don’t need and position the items in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centre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of the page. </a:t>
            </a:r>
          </a:p>
        </p:txBody>
      </p:sp>
    </p:spTree>
    <p:extLst>
      <p:ext uri="{BB962C8B-B14F-4D97-AF65-F5344CB8AC3E}">
        <p14:creationId xmlns:p14="http://schemas.microsoft.com/office/powerpoint/2010/main" val="1880002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8 elements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05B24E0-C342-4CCB-BB06-CBFB8B789E79}"/>
              </a:ext>
            </a:extLst>
          </p:cNvPr>
          <p:cNvSpPr/>
          <p:nvPr userDrawn="1"/>
        </p:nvSpPr>
        <p:spPr>
          <a:xfrm>
            <a:off x="4192800" y="0"/>
            <a:ext cx="7999200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610A3-9CA4-45E0-9745-87FA99FD6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C7CE66-8B82-4B6E-B419-65D51D374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1538" y="2980420"/>
            <a:ext cx="2340000" cy="914096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600" spc="-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project name or subject/theme</a:t>
            </a:r>
            <a:endParaRPr lang="en-GB" noProof="0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36BCAEF1-C5DE-4BC1-8A90-948E53D2FF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4732" y="4639057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261D76E8-3A38-486E-A18E-26768AC02A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4732" y="4035932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E11E456B-6FD7-4D02-9FCD-DC31C93F38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4732" y="3432807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AB8B6D80-EBE2-44F5-9D9A-C86260FE03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732" y="5242182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833722E9-AA86-4853-816D-1E0477552E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4732" y="2226557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894C5F8B-013B-4ED9-A8E1-09FB011E48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24732" y="1623432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4ADDDD90-AFAD-4473-A173-DBFB5D874F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4732" y="1020307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F4A58C61-D568-4FC3-A2ED-D2E70E1A70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4732" y="2829682"/>
            <a:ext cx="5400000" cy="595511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tIns="144000" bIns="144000" anchor="t" anchorCtr="0">
            <a:no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 dirty="0"/>
              <a:t>Click to 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3A7A8A5-F7BB-4EE1-B0F1-84EC90771D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  <p:sp>
        <p:nvSpPr>
          <p:cNvPr id="5" name="Rectangle 104">
            <a:extLst>
              <a:ext uri="{FF2B5EF4-FFF2-40B4-BE49-F238E27FC236}">
                <a16:creationId xmlns:a16="http://schemas.microsoft.com/office/drawing/2014/main" id="{12AC705A-486D-4FD6-A3E9-881F79A5A18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308439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30" baseline="0" dirty="0">
                <a:solidFill>
                  <a:srgbClr val="333333"/>
                </a:solidFill>
                <a:latin typeface="+mn-lt"/>
              </a:rPr>
              <a:t>This is an agenda slide. With 3 items without subtitles. </a:t>
            </a:r>
            <a:endParaRPr lang="en-US" altLang="en-US" sz="1200" b="0" spc="-30" baseline="0" dirty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You can choose a slide with 3,4 or 8 items.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slide with 3 and 4 items have room for subtitles, the one with 8 doesn’t.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If you have 5,6, or 7 items, choose the slide with 8 and delete the items you don’t need and position the items in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centre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of the page. </a:t>
            </a:r>
          </a:p>
        </p:txBody>
      </p:sp>
    </p:spTree>
    <p:extLst>
      <p:ext uri="{BB962C8B-B14F-4D97-AF65-F5344CB8AC3E}">
        <p14:creationId xmlns:p14="http://schemas.microsoft.com/office/powerpoint/2010/main" val="3214045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ong coloured elements big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BB2D5-6BD4-44E8-AAB2-200BC1896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DF587-2185-4CAE-8957-D3A299DA2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57A56EE-F68B-4195-AB48-8D794F0FD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16756" y="1701799"/>
            <a:ext cx="3158487" cy="4772025"/>
          </a:xfrm>
          <a:prstGeom prst="roundRect">
            <a:avLst>
              <a:gd name="adj" fmla="val 6031"/>
            </a:avLst>
          </a:prstGeom>
          <a:solidFill>
            <a:srgbClr val="A5F7DC"/>
          </a:solidFill>
        </p:spPr>
        <p:txBody>
          <a:bodyPr wrap="square" lIns="252000" tIns="180000" rIns="252000">
            <a:noAutofit/>
          </a:bodyPr>
          <a:lstStyle>
            <a:lvl1pPr>
              <a:lnSpc>
                <a:spcPct val="95000"/>
              </a:lnSpc>
              <a:spcAft>
                <a:spcPts val="0"/>
              </a:spcAft>
              <a:defRPr sz="220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Click to add title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931C1E7-995B-4BDC-B165-FEB6B99407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8553" y="1701799"/>
            <a:ext cx="3158487" cy="4772025"/>
          </a:xfrm>
          <a:prstGeom prst="roundRect">
            <a:avLst>
              <a:gd name="adj" fmla="val 6031"/>
            </a:avLst>
          </a:prstGeom>
          <a:solidFill>
            <a:schemeClr val="bg2"/>
          </a:solidFill>
        </p:spPr>
        <p:txBody>
          <a:bodyPr wrap="square" lIns="252000" tIns="180000" rIns="252000">
            <a:noAutofit/>
          </a:bodyPr>
          <a:lstStyle>
            <a:lvl1pPr>
              <a:lnSpc>
                <a:spcPct val="95000"/>
              </a:lnSpc>
              <a:spcAft>
                <a:spcPts val="0"/>
              </a:spcAft>
              <a:defRPr sz="220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Click to add title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CA9451-F7CF-44EC-832C-849A2F7385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4959" y="1701799"/>
            <a:ext cx="3158487" cy="4772025"/>
          </a:xfrm>
          <a:prstGeom prst="roundRect">
            <a:avLst>
              <a:gd name="adj" fmla="val 6031"/>
            </a:avLst>
          </a:prstGeom>
          <a:solidFill>
            <a:srgbClr val="F2E6DC"/>
          </a:solidFill>
        </p:spPr>
        <p:txBody>
          <a:bodyPr wrap="square" lIns="252000" tIns="180000" rIns="252000">
            <a:noAutofit/>
          </a:bodyPr>
          <a:lstStyle>
            <a:lvl1pPr>
              <a:lnSpc>
                <a:spcPct val="95000"/>
              </a:lnSpc>
              <a:spcAft>
                <a:spcPts val="0"/>
              </a:spcAft>
              <a:defRPr sz="220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Click to add title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C9515E5-469F-4B0E-8C80-2B74F611F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6756" y="5839378"/>
            <a:ext cx="3157200" cy="415498"/>
          </a:xfrm>
        </p:spPr>
        <p:txBody>
          <a:bodyPr lIns="252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75F10036-C71E-4B46-9584-EFD9485622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8553" y="5839378"/>
            <a:ext cx="3157200" cy="415498"/>
          </a:xfrm>
        </p:spPr>
        <p:txBody>
          <a:bodyPr lIns="252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033BC7FB-CC9F-4FFE-B805-439529140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6246" y="5839378"/>
            <a:ext cx="3157200" cy="415498"/>
          </a:xfrm>
        </p:spPr>
        <p:txBody>
          <a:bodyPr lIns="252000" rIns="108000" anchor="b" anchorCtr="0">
            <a:noAutofit/>
          </a:bodyPr>
          <a:lstStyle>
            <a:lvl1pPr>
              <a:defRPr sz="90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849BBEC-37F2-4302-BFFE-BB1B500BF2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6" name="Rectangle 104">
            <a:extLst>
              <a:ext uri="{FF2B5EF4-FFF2-40B4-BE49-F238E27FC236}">
                <a16:creationId xmlns:a16="http://schemas.microsoft.com/office/drawing/2014/main" id="{5D0550FB-0920-47AD-BACD-C6702A89906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1"/>
            <a:ext cx="2160000" cy="181515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We use secondary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to separate and highlight different elements on one page.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have a fixed order:  yellow, mint, sand, light petrol.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0742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yellow with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083E43-527E-4A28-A969-291A7B4DD5A8}"/>
              </a:ext>
            </a:extLst>
          </p:cNvPr>
          <p:cNvSpPr/>
          <p:nvPr userDrawn="1"/>
        </p:nvSpPr>
        <p:spPr>
          <a:xfrm>
            <a:off x="5960533" y="0"/>
            <a:ext cx="6231467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AF7A3-838A-4AA1-AF6D-DC4D8F716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2552" y="2997352"/>
            <a:ext cx="4500000" cy="914096"/>
          </a:xfrm>
        </p:spPr>
        <p:txBody>
          <a:bodyPr anchor="ctr" anchorCtr="0">
            <a:noAutofit/>
          </a:bodyPr>
          <a:lstStyle>
            <a:lvl1pPr>
              <a:defRPr spc="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5DDF3F-82FD-4685-BFFE-4B1DD1EC9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69F75C-94FE-4EF0-8E6A-6344D643D2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99352" y="2113165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E96D34-38F7-4BC0-BA28-1FFF5AD837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9352" y="505018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 spc="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361F48-3D0F-4E5F-B348-0FF8510A15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99352" y="113416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 spc="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342897-D2FF-4C81-A381-EC26495321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99352" y="4071175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 spc="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6C5ED4-3806-43AB-9AD6-31046C3484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99352" y="309217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 spc="0" baseline="0"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3874994-ED3C-47E6-89B3-A55937676C1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367028" y="113416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0AB657-C7BF-4734-BE29-C5D294DA171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67028" y="2113331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416E4A0-2550-4DEA-B55C-0CDFB3AC12B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67028" y="3092502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B760E5E-DC15-4194-9B70-F5EE069AC40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367028" y="4071673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46E74CD-180A-4904-A33C-9AA1C9B1C01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367028" y="505084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680951-9577-4088-A280-B44850EF2D23}"/>
              </a:ext>
            </a:extLst>
          </p:cNvPr>
          <p:cNvCxnSpPr>
            <a:cxnSpLocks/>
          </p:cNvCxnSpPr>
          <p:nvPr userDrawn="1"/>
        </p:nvCxnSpPr>
        <p:spPr>
          <a:xfrm>
            <a:off x="6219193" y="1992746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847494-55B6-4539-8F55-E3F8146B3641}"/>
              </a:ext>
            </a:extLst>
          </p:cNvPr>
          <p:cNvCxnSpPr>
            <a:cxnSpLocks/>
          </p:cNvCxnSpPr>
          <p:nvPr userDrawn="1"/>
        </p:nvCxnSpPr>
        <p:spPr>
          <a:xfrm>
            <a:off x="6219193" y="297191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990529-48B0-4A64-AF3E-8489517C99E7}"/>
              </a:ext>
            </a:extLst>
          </p:cNvPr>
          <p:cNvCxnSpPr>
            <a:cxnSpLocks/>
          </p:cNvCxnSpPr>
          <p:nvPr userDrawn="1"/>
        </p:nvCxnSpPr>
        <p:spPr>
          <a:xfrm>
            <a:off x="6219193" y="3951088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5F006D-D8C6-466E-8954-C0134F81973D}"/>
              </a:ext>
            </a:extLst>
          </p:cNvPr>
          <p:cNvCxnSpPr>
            <a:cxnSpLocks/>
          </p:cNvCxnSpPr>
          <p:nvPr userDrawn="1"/>
        </p:nvCxnSpPr>
        <p:spPr>
          <a:xfrm>
            <a:off x="6219193" y="4930258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667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C464E-287A-45D1-945C-01CF479D3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F97B8E-AF85-4DB4-8573-3D1963003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74902" y="35338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827FE5-3693-40D0-BD4E-0E3362D500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74902" y="254955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D59C7-37A7-494E-B207-BECA7780A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74902" y="15653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8C9699-4D5F-4D98-9C72-FF10FD3FE7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9352" y="35338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83573D-7282-44AF-A36B-8DA2621BF1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9352" y="254955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D51D034-3492-41B1-8372-1A2A68177E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99352" y="15653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C08BCB6-0A5A-4E8A-A63F-4EB356EDA9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9352" y="451805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5A8815-E3F3-406A-AE5C-C540D8156D69}"/>
              </a:ext>
            </a:extLst>
          </p:cNvPr>
          <p:cNvCxnSpPr>
            <a:cxnSpLocks/>
          </p:cNvCxnSpPr>
          <p:nvPr userDrawn="1"/>
        </p:nvCxnSpPr>
        <p:spPr>
          <a:xfrm>
            <a:off x="1098553" y="242675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49EBD2-4567-4CAC-B68C-2A9292699DC3}"/>
              </a:ext>
            </a:extLst>
          </p:cNvPr>
          <p:cNvCxnSpPr>
            <a:cxnSpLocks/>
          </p:cNvCxnSpPr>
          <p:nvPr userDrawn="1"/>
        </p:nvCxnSpPr>
        <p:spPr>
          <a:xfrm>
            <a:off x="1098553" y="341100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B7A0A1-A826-4021-BA1C-2D3F69F6D9C4}"/>
              </a:ext>
            </a:extLst>
          </p:cNvPr>
          <p:cNvCxnSpPr>
            <a:cxnSpLocks/>
          </p:cNvCxnSpPr>
          <p:nvPr userDrawn="1"/>
        </p:nvCxnSpPr>
        <p:spPr>
          <a:xfrm>
            <a:off x="6219193" y="242675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D7F608-0D28-4353-90FA-3C01AC295D60}"/>
              </a:ext>
            </a:extLst>
          </p:cNvPr>
          <p:cNvCxnSpPr>
            <a:cxnSpLocks/>
          </p:cNvCxnSpPr>
          <p:nvPr userDrawn="1"/>
        </p:nvCxnSpPr>
        <p:spPr>
          <a:xfrm>
            <a:off x="6219193" y="341100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A6DBD9-54EF-4484-A9EA-99B1786693FC}"/>
              </a:ext>
            </a:extLst>
          </p:cNvPr>
          <p:cNvCxnSpPr>
            <a:cxnSpLocks/>
          </p:cNvCxnSpPr>
          <p:nvPr userDrawn="1"/>
        </p:nvCxnSpPr>
        <p:spPr>
          <a:xfrm>
            <a:off x="6219193" y="439525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416CD2-24A9-4AED-B3D2-A9F1FFAE0167}"/>
              </a:ext>
            </a:extLst>
          </p:cNvPr>
          <p:cNvCxnSpPr>
            <a:cxnSpLocks/>
          </p:cNvCxnSpPr>
          <p:nvPr userDrawn="1"/>
        </p:nvCxnSpPr>
        <p:spPr>
          <a:xfrm>
            <a:off x="6219193" y="242675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2DB7D0-FF4D-4D04-9B7C-DF497067BFEA}"/>
              </a:ext>
            </a:extLst>
          </p:cNvPr>
          <p:cNvCxnSpPr>
            <a:cxnSpLocks/>
          </p:cNvCxnSpPr>
          <p:nvPr userDrawn="1"/>
        </p:nvCxnSpPr>
        <p:spPr>
          <a:xfrm>
            <a:off x="6219193" y="341100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B24931-DA0A-4FFB-B227-19F4E1FA127D}"/>
              </a:ext>
            </a:extLst>
          </p:cNvPr>
          <p:cNvCxnSpPr>
            <a:cxnSpLocks/>
          </p:cNvCxnSpPr>
          <p:nvPr userDrawn="1"/>
        </p:nvCxnSpPr>
        <p:spPr>
          <a:xfrm>
            <a:off x="6219193" y="439525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250DA42-262F-443B-AB73-07FB7B7EE3B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67028" y="156530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3EFAE60-851B-436A-8A52-84376CBAD8C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367028" y="255021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E1B78AF-3A48-42DD-9C15-96F3BCF2060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67028" y="353446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8FB7FA7-BF7D-4252-B1D5-FFD143A75EB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67028" y="451871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26114A-3069-4910-B77D-7852FEBA06C8}"/>
              </a:ext>
            </a:extLst>
          </p:cNvPr>
          <p:cNvCxnSpPr>
            <a:cxnSpLocks/>
          </p:cNvCxnSpPr>
          <p:nvPr userDrawn="1"/>
        </p:nvCxnSpPr>
        <p:spPr>
          <a:xfrm>
            <a:off x="1098553" y="242675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E913EE-D308-4930-8775-18FED987AD19}"/>
              </a:ext>
            </a:extLst>
          </p:cNvPr>
          <p:cNvCxnSpPr>
            <a:cxnSpLocks/>
          </p:cNvCxnSpPr>
          <p:nvPr userDrawn="1"/>
        </p:nvCxnSpPr>
        <p:spPr>
          <a:xfrm>
            <a:off x="1098553" y="341100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268B53-6220-4097-82FD-FD1DBF31A4D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46388" y="353380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C613885-A62B-4695-AD9A-7DB6AA69DF1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246388" y="254955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8EE158F-9C6D-42A8-BE9C-DED00E07C80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6388" y="156530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</p:spTree>
    <p:extLst>
      <p:ext uri="{BB962C8B-B14F-4D97-AF65-F5344CB8AC3E}">
        <p14:creationId xmlns:p14="http://schemas.microsoft.com/office/powerpoint/2010/main" val="22473409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610A3-9CA4-45E0-9745-87FA99FD6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90F2F3-975A-4220-914B-B8C31D3FF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74902" y="35338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8E4E94-CE35-4B23-B89E-A88A1D22C6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74902" y="254955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A31233-FF53-45AB-AF13-340EC9E46D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74902" y="15653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680BBA-3C70-44B0-9A4C-3E5059C2D9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9352" y="35338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B97C38-FD5E-4A5B-82F3-8D9EA6233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9352" y="254955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28C4B-B8A8-4326-A1FA-9EE314D93E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99352" y="15653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ADFC64-5620-48FF-88C6-517CC62063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9352" y="451805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79F499-10C2-4F4E-8D40-16D04486A23A}"/>
              </a:ext>
            </a:extLst>
          </p:cNvPr>
          <p:cNvCxnSpPr>
            <a:cxnSpLocks/>
          </p:cNvCxnSpPr>
          <p:nvPr userDrawn="1"/>
        </p:nvCxnSpPr>
        <p:spPr>
          <a:xfrm>
            <a:off x="1098553" y="2426757"/>
            <a:ext cx="10336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61DD3F-7B2C-43A5-8F13-2982C7494DC9}"/>
              </a:ext>
            </a:extLst>
          </p:cNvPr>
          <p:cNvCxnSpPr>
            <a:cxnSpLocks/>
          </p:cNvCxnSpPr>
          <p:nvPr userDrawn="1"/>
        </p:nvCxnSpPr>
        <p:spPr>
          <a:xfrm>
            <a:off x="1098553" y="3411007"/>
            <a:ext cx="10336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A21000-4745-403E-A6F0-F3B82108DABD}"/>
              </a:ext>
            </a:extLst>
          </p:cNvPr>
          <p:cNvCxnSpPr>
            <a:cxnSpLocks/>
          </p:cNvCxnSpPr>
          <p:nvPr userDrawn="1"/>
        </p:nvCxnSpPr>
        <p:spPr>
          <a:xfrm>
            <a:off x="6219193" y="2426757"/>
            <a:ext cx="10336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168CA1-97C8-44E6-85B2-20DD0D16BB26}"/>
              </a:ext>
            </a:extLst>
          </p:cNvPr>
          <p:cNvCxnSpPr>
            <a:cxnSpLocks/>
          </p:cNvCxnSpPr>
          <p:nvPr userDrawn="1"/>
        </p:nvCxnSpPr>
        <p:spPr>
          <a:xfrm>
            <a:off x="6219193" y="3411007"/>
            <a:ext cx="10336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8F3DC1-C414-49C7-B6EB-9CF83F4C5F2E}"/>
              </a:ext>
            </a:extLst>
          </p:cNvPr>
          <p:cNvCxnSpPr>
            <a:cxnSpLocks/>
          </p:cNvCxnSpPr>
          <p:nvPr userDrawn="1"/>
        </p:nvCxnSpPr>
        <p:spPr>
          <a:xfrm>
            <a:off x="6219193" y="4395257"/>
            <a:ext cx="10336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1B73763-4097-49A4-9D19-736C88D2729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46388" y="353380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FAD0D7-442E-4DF9-99CC-718F5A07642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246388" y="254955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112002-B9C6-4DD0-85F4-259C41705F3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6388" y="156530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55076C6-73A4-4884-AD82-C87587B5ED7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67028" y="156530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9DFB0EE-AE8E-4DFA-A88A-46502146A6C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367028" y="255021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C079E76-A965-4459-A8D8-6B118F4B1C6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67028" y="353446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28F6F0A-F772-45F5-804A-3C1B3D289B3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67028" y="451871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AB9C7CA-7FF8-4453-80D6-A7CD95814A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20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610A3-9CA4-45E0-9745-87FA99FD6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90F2F3-975A-4220-914B-B8C31D3FF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74902" y="35338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8E4E94-CE35-4B23-B89E-A88A1D22C6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74902" y="254955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A31233-FF53-45AB-AF13-340EC9E46D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74902" y="15653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680BBA-3C70-44B0-9A4C-3E5059C2D9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9352" y="35338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B97C38-FD5E-4A5B-82F3-8D9EA6233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9352" y="254955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28C4B-B8A8-4326-A1FA-9EE314D93E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99352" y="156530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ADFC64-5620-48FF-88C6-517CC62063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9352" y="4518050"/>
            <a:ext cx="342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79F499-10C2-4F4E-8D40-16D04486A23A}"/>
              </a:ext>
            </a:extLst>
          </p:cNvPr>
          <p:cNvCxnSpPr>
            <a:cxnSpLocks/>
          </p:cNvCxnSpPr>
          <p:nvPr userDrawn="1"/>
        </p:nvCxnSpPr>
        <p:spPr>
          <a:xfrm>
            <a:off x="1098553" y="242675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61DD3F-7B2C-43A5-8F13-2982C7494DC9}"/>
              </a:ext>
            </a:extLst>
          </p:cNvPr>
          <p:cNvCxnSpPr>
            <a:cxnSpLocks/>
          </p:cNvCxnSpPr>
          <p:nvPr userDrawn="1"/>
        </p:nvCxnSpPr>
        <p:spPr>
          <a:xfrm>
            <a:off x="1098553" y="341100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A21000-4745-403E-A6F0-F3B82108DABD}"/>
              </a:ext>
            </a:extLst>
          </p:cNvPr>
          <p:cNvCxnSpPr>
            <a:cxnSpLocks/>
          </p:cNvCxnSpPr>
          <p:nvPr userDrawn="1"/>
        </p:nvCxnSpPr>
        <p:spPr>
          <a:xfrm>
            <a:off x="6219193" y="242675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168CA1-97C8-44E6-85B2-20DD0D16BB26}"/>
              </a:ext>
            </a:extLst>
          </p:cNvPr>
          <p:cNvCxnSpPr>
            <a:cxnSpLocks/>
          </p:cNvCxnSpPr>
          <p:nvPr userDrawn="1"/>
        </p:nvCxnSpPr>
        <p:spPr>
          <a:xfrm>
            <a:off x="6219193" y="341100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8F3DC1-C414-49C7-B6EB-9CF83F4C5F2E}"/>
              </a:ext>
            </a:extLst>
          </p:cNvPr>
          <p:cNvCxnSpPr>
            <a:cxnSpLocks/>
          </p:cNvCxnSpPr>
          <p:nvPr userDrawn="1"/>
        </p:nvCxnSpPr>
        <p:spPr>
          <a:xfrm>
            <a:off x="6219193" y="4395257"/>
            <a:ext cx="1033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1B73763-4097-49A4-9D19-736C88D2729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46388" y="353380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FAD0D7-442E-4DF9-99CC-718F5A07642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246388" y="254955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112002-B9C6-4DD0-85F4-259C41705F3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46388" y="156530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55076C6-73A4-4884-AD82-C87587B5ED7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67028" y="1565300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9DFB0EE-AE8E-4DFA-A88A-46502146A6C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367028" y="255021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C079E76-A965-4459-A8D8-6B118F4B1C6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67028" y="353446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28F6F0A-F772-45F5-804A-3C1B3D289B3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67028" y="4518714"/>
            <a:ext cx="738000" cy="73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</p:spTree>
    <p:extLst>
      <p:ext uri="{BB962C8B-B14F-4D97-AF65-F5344CB8AC3E}">
        <p14:creationId xmlns:p14="http://schemas.microsoft.com/office/powerpoint/2010/main" val="1181390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blue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>
            <a:extLst>
              <a:ext uri="{FF2B5EF4-FFF2-40B4-BE49-F238E27FC236}">
                <a16:creationId xmlns:a16="http://schemas.microsoft.com/office/drawing/2014/main" id="{59C21A05-4923-4575-9F51-C32F126F8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633" y="1616288"/>
            <a:ext cx="6660000" cy="16619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59C5B37-A8F1-4EEA-A793-074C54439D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440" y="1564640"/>
            <a:ext cx="1594485" cy="615553"/>
          </a:xfrm>
        </p:spPr>
        <p:txBody>
          <a:bodyPr wrap="square" anchor="t" anchorCtr="0">
            <a:no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4F827-05B5-437F-8031-6E63D19BFF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77D543C-083B-40B1-9CF1-34D1983E4C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9750A8-268C-4A60-A3A0-DF0A625EF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3633" y="361950"/>
            <a:ext cx="6660000" cy="21544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subject</a:t>
            </a:r>
          </a:p>
        </p:txBody>
      </p:sp>
      <p:sp>
        <p:nvSpPr>
          <p:cNvPr id="2" name="Rectangle 104">
            <a:extLst>
              <a:ext uri="{FF2B5EF4-FFF2-40B4-BE49-F238E27FC236}">
                <a16:creationId xmlns:a16="http://schemas.microsoft.com/office/drawing/2014/main" id="{F42E4093-BCEB-47A6-9816-3ADC7E22A50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04536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This is a chapter </a:t>
            </a:r>
            <a:b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or divider slide. </a:t>
            </a:r>
            <a:endParaRPr kumimoji="0" lang="en-US" altLang="en-US" sz="1200" b="0" i="0" u="none" strike="noStrike" kern="1200" cap="none" spc="-1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have them in plain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colour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(blue, yellow and white) or with an image.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You can optionally keep or delete the number in front of the title text.</a:t>
            </a:r>
          </a:p>
        </p:txBody>
      </p:sp>
    </p:spTree>
    <p:extLst>
      <p:ext uri="{BB962C8B-B14F-4D97-AF65-F5344CB8AC3E}">
        <p14:creationId xmlns:p14="http://schemas.microsoft.com/office/powerpoint/2010/main" val="937692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yellow">
    <p:bg>
      <p:bgPr>
        <a:solidFill>
          <a:srgbClr val="FFF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>
            <a:extLst>
              <a:ext uri="{FF2B5EF4-FFF2-40B4-BE49-F238E27FC236}">
                <a16:creationId xmlns:a16="http://schemas.microsoft.com/office/drawing/2014/main" id="{59C21A05-4923-4575-9F51-C32F126F8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633" y="1616288"/>
            <a:ext cx="6660000" cy="16619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59C5B37-A8F1-4EEA-A793-074C54439D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440" y="1564640"/>
            <a:ext cx="1594485" cy="615553"/>
          </a:xfrm>
        </p:spPr>
        <p:txBody>
          <a:bodyPr wrap="square" anchor="t" anchorCtr="0">
            <a:no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41E249-CBDA-4826-8FF7-A7D544635CC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3FAABBB-8E7D-4FCD-9C90-609BAA71C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910" y="3240525"/>
            <a:ext cx="2556000" cy="3834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13FED26-B15D-4187-BEA6-0D9C07D644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3633" y="361950"/>
            <a:ext cx="6660000" cy="215444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subject</a:t>
            </a:r>
          </a:p>
        </p:txBody>
      </p:sp>
      <p:sp>
        <p:nvSpPr>
          <p:cNvPr id="2" name="Rectangle 104">
            <a:extLst>
              <a:ext uri="{FF2B5EF4-FFF2-40B4-BE49-F238E27FC236}">
                <a16:creationId xmlns:a16="http://schemas.microsoft.com/office/drawing/2014/main" id="{4F1E331D-80AE-41F4-B544-33B6BEADFF5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04536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This is a chapter </a:t>
            </a:r>
            <a:b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or divider slide. </a:t>
            </a:r>
            <a:endParaRPr kumimoji="0" lang="en-US" altLang="en-US" sz="1200" b="0" i="0" u="none" strike="noStrike" kern="1200" cap="none" spc="-1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have them in plain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colour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(blue, yellow and white) or with an image.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You can optionally keep or delete the number in front of the title text.</a:t>
            </a:r>
          </a:p>
        </p:txBody>
      </p:sp>
    </p:spTree>
    <p:extLst>
      <p:ext uri="{BB962C8B-B14F-4D97-AF65-F5344CB8AC3E}">
        <p14:creationId xmlns:p14="http://schemas.microsoft.com/office/powerpoint/2010/main" val="30392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CB8D3-6EE7-E65D-186B-0F3024C6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448C0-54AF-779F-D1E5-58A5F1DF0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7BD0D-143F-B291-6511-CB8D82D89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235160-53F9-58E8-2513-38BFBE8D0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F7784-9688-1967-9AB2-FD858227E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6015E1-83C6-E2EC-FA10-C3164A60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95CF5-BD19-9AB5-5380-DEC18AAF6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085950-1F2B-573B-523E-98F59800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666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>
            <a:extLst>
              <a:ext uri="{FF2B5EF4-FFF2-40B4-BE49-F238E27FC236}">
                <a16:creationId xmlns:a16="http://schemas.microsoft.com/office/drawing/2014/main" id="{59C21A05-4923-4575-9F51-C32F126F8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633" y="1616288"/>
            <a:ext cx="6660000" cy="16619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59C5B37-A8F1-4EEA-A793-074C54439D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440" y="1564640"/>
            <a:ext cx="1594485" cy="615553"/>
          </a:xfrm>
        </p:spPr>
        <p:txBody>
          <a:bodyPr wrap="square" anchor="t" anchorCtr="0">
            <a:no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CF2B31-1F82-4829-8FDA-49157BAFC0C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D2EB30-D17D-43F2-8F28-3FA959206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910" y="3240525"/>
            <a:ext cx="2556000" cy="383400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E5DE367-B019-46A0-9C93-3A3B708E62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3633" y="361950"/>
            <a:ext cx="6660000" cy="215444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subject</a:t>
            </a: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E3124189-29A6-41BE-8620-FA11B0431B8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04536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This is a chapter </a:t>
            </a:r>
            <a:b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or divider slide. </a:t>
            </a:r>
            <a:endParaRPr kumimoji="0" lang="en-US" altLang="en-US" sz="1200" b="0" i="0" u="none" strike="noStrike" kern="1200" cap="none" spc="-1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have them in plain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colour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(blue, yellow and white) or with an image.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You can optionally keep or delete the number in front of the title text.</a:t>
            </a:r>
          </a:p>
        </p:txBody>
      </p:sp>
    </p:spTree>
    <p:extLst>
      <p:ext uri="{BB962C8B-B14F-4D97-AF65-F5344CB8AC3E}">
        <p14:creationId xmlns:p14="http://schemas.microsoft.com/office/powerpoint/2010/main" val="2636739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D00909-80F9-42FE-B262-48420336C2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59C21A05-4923-4575-9F51-C32F126F8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633" y="1616288"/>
            <a:ext cx="6660000" cy="16619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59C5B37-A8F1-4EEA-A793-074C54439D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440" y="1564640"/>
            <a:ext cx="1594485" cy="615553"/>
          </a:xfrm>
        </p:spPr>
        <p:txBody>
          <a:bodyPr wrap="square" anchor="t" anchorCtr="0">
            <a:no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655FCE7-060C-4756-B4FA-32A4331634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070011" y="3239625"/>
            <a:ext cx="2556000" cy="385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41370-BC95-415C-87A1-5DAE6A666F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66037B1-E253-479B-AC54-5CC0467582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3633" y="361950"/>
            <a:ext cx="6660000" cy="21544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subject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7D956795-E447-4775-99D8-DD6547BBDD4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85148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This is a chapter or divider slide with an image </a:t>
            </a:r>
            <a:r>
              <a:rPr kumimoji="0" lang="en-US" altLang="en-US" sz="1200" b="1" i="0" u="sng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without overlay</a:t>
            </a: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have this in two versions: with and without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a grey overlay.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When you need to increase readability use the slide with overlay.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You can optionally keep or delete the number in front of the title text.</a:t>
            </a:r>
          </a:p>
        </p:txBody>
      </p:sp>
      <p:sp>
        <p:nvSpPr>
          <p:cNvPr id="6" name="Rectangle 104">
            <a:extLst>
              <a:ext uri="{FF2B5EF4-FFF2-40B4-BE49-F238E27FC236}">
                <a16:creationId xmlns:a16="http://schemas.microsoft.com/office/drawing/2014/main" id="{AD32B0B6-6E86-49E6-9E84-D482494D9F8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990259"/>
            <a:ext cx="2160000" cy="240060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10" baseline="0" dirty="0">
                <a:solidFill>
                  <a:srgbClr val="333333"/>
                </a:solidFill>
                <a:latin typeface="+mn-lt"/>
              </a:rPr>
              <a:t>To add an image: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Click on the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placeholder icon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Browse to an image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Select an image and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click ‘Insert’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image is now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placed and the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Triodos logo is on top.</a:t>
            </a:r>
          </a:p>
        </p:txBody>
      </p:sp>
    </p:spTree>
    <p:extLst>
      <p:ext uri="{BB962C8B-B14F-4D97-AF65-F5344CB8AC3E}">
        <p14:creationId xmlns:p14="http://schemas.microsoft.com/office/powerpoint/2010/main" val="1672462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86AF2DEE-8AF0-4146-A4A1-C7A7A5705E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-228599"/>
            <a:ext cx="12192000" cy="7086599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t" anchorCtr="0">
            <a:noAutofit/>
          </a:bodyPr>
          <a:lstStyle>
            <a:lvl1pPr algn="l">
              <a:defRPr sz="1200"/>
            </a:lvl1pPr>
          </a:lstStyle>
          <a:p>
            <a:r>
              <a:rPr lang="en-GB" noProof="0" dirty="0"/>
              <a:t>‘Right-click’ here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C5F9C17-3A53-4AFF-83AA-9DC7883F62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"/>
            <a:ext cx="12192000" cy="6857998"/>
          </a:xfrm>
          <a:solidFill>
            <a:srgbClr val="000000">
              <a:alpha val="20000"/>
            </a:srgbClr>
          </a:solidFill>
        </p:spPr>
        <p:txBody>
          <a:bodyPr lIns="2376000" tIns="1620000" rIns="2376000" bIns="720000">
            <a:noAutofit/>
          </a:bodyPr>
          <a:lstStyle>
            <a:lvl1pPr>
              <a:defRPr sz="4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GB" noProof="0" dirty="0"/>
              <a:t>Click to add title</a:t>
            </a:r>
            <a:endParaRPr lang="nl-NL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E04B54-BDDE-45B9-93AE-E891E6B702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440" y="1564640"/>
            <a:ext cx="1594485" cy="615553"/>
          </a:xfrm>
        </p:spPr>
        <p:txBody>
          <a:bodyPr wrap="square" anchor="t" anchorCtr="0">
            <a:no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B42303A-C6D5-49B7-87F3-073B2F0CC5D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18BCE34-DEB5-47D1-A7B8-CB20F29CB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070011" y="3239625"/>
            <a:ext cx="2556000" cy="385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F5BEF54-3758-4394-AE5F-8AF2A00A61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3633" y="361950"/>
            <a:ext cx="6660000" cy="21544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subject</a:t>
            </a:r>
          </a:p>
        </p:txBody>
      </p:sp>
      <p:sp>
        <p:nvSpPr>
          <p:cNvPr id="3" name="Rectangle 104">
            <a:extLst>
              <a:ext uri="{FF2B5EF4-FFF2-40B4-BE49-F238E27FC236}">
                <a16:creationId xmlns:a16="http://schemas.microsoft.com/office/drawing/2014/main" id="{98480C93-A567-4DED-AAFA-493E01671A1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85148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This is a chapter or divider slide with an image </a:t>
            </a:r>
            <a:b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1" i="0" u="sng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with overlay</a:t>
            </a: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have this in two versions: with and without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a grey overlay.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When you need to increase readability use the slide with overlay.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You can optionally keep or delete the number in front of the title text.</a:t>
            </a:r>
          </a:p>
        </p:txBody>
      </p:sp>
      <p:sp>
        <p:nvSpPr>
          <p:cNvPr id="10" name="Rectangle 104">
            <a:extLst>
              <a:ext uri="{FF2B5EF4-FFF2-40B4-BE49-F238E27FC236}">
                <a16:creationId xmlns:a16="http://schemas.microsoft.com/office/drawing/2014/main" id="{DBBC59CF-B9A5-4EE4-91E4-E835AB570AA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990259"/>
            <a:ext cx="2160000" cy="220189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10" baseline="0" dirty="0">
                <a:solidFill>
                  <a:srgbClr val="333333"/>
                </a:solidFill>
                <a:latin typeface="+mn-lt"/>
              </a:rPr>
              <a:t>To add an image: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Right-click on the breadcrumb text and choose ‘Bring to Front’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icon to insert an image.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Right-click the image and choose ‘Send to Back’ </a:t>
            </a:r>
          </a:p>
        </p:txBody>
      </p:sp>
    </p:spTree>
    <p:extLst>
      <p:ext uri="{BB962C8B-B14F-4D97-AF65-F5344CB8AC3E}">
        <p14:creationId xmlns:p14="http://schemas.microsoft.com/office/powerpoint/2010/main" val="1453638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(s)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F760BAF-A8C5-4F43-B3CC-EBF8F5DCFE9B}"/>
              </a:ext>
            </a:extLst>
          </p:cNvPr>
          <p:cNvSpPr/>
          <p:nvPr userDrawn="1"/>
        </p:nvSpPr>
        <p:spPr>
          <a:xfrm>
            <a:off x="6223000" y="0"/>
            <a:ext cx="5969000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DF587-2185-4CAE-8957-D3A299DA2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BA9F8E-4CA9-42F2-816D-D3E05699A2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49579" y="1246717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5AF9C4-AB17-472B-84DC-FBB4EDB067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49579" y="4675284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1FC3DB-E35C-461E-8AC6-996F666C44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49579" y="3532429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61603B1-C7B1-485D-9E79-0BC1F58EFD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49579" y="2389573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74AB57-D36C-49D9-9723-1947438B99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8553" y="1980308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3392F65-E466-4A30-A0C9-F0287C65A5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8553" y="1178877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99A3CA9E-EACB-4BDA-9278-548F60A006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8553" y="2781739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DC34368E-4063-422F-83B2-51EDDF88EF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3583170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02C77C8F-1FDE-4867-A932-025784EFE6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8553" y="4384601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noFill/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43D6B3-AFA2-4642-94CF-E7438E6972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553" y="348193"/>
            <a:ext cx="5040000" cy="304699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765B0B2-37EE-403F-8F44-0B0AA2755E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8553" y="666749"/>
            <a:ext cx="504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22208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(s)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E5A3F24-98A7-4F67-BDF1-FEA2C7806E93}"/>
              </a:ext>
            </a:extLst>
          </p:cNvPr>
          <p:cNvSpPr/>
          <p:nvPr userDrawn="1"/>
        </p:nvSpPr>
        <p:spPr>
          <a:xfrm>
            <a:off x="6223000" y="0"/>
            <a:ext cx="5969000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5DDF3F-82FD-4685-BFFE-4B1DD1EC9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8DE0C3-5839-43AC-AC58-B6A4BA1739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49579" y="1246717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DCCC1F-A545-458C-8039-C12667B38C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49579" y="4675284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5006D3-B941-42C9-A12D-83C3F8E8A4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49579" y="3532429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3BA557-9397-45D3-8D41-AF5CCBF876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49579" y="2389573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42BDB9C-06F2-4F18-9C88-2573E5578B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8553" y="1980308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212DC88-EAEC-4DAA-80EA-9A805F0A31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8553" y="1178877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DBA1DE1-D21F-4603-8F07-54E34C15CD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8553" y="2781739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26C1A1B5-14B8-42DE-BCDB-5048AF034A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3583170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5749A2C3-9B87-4755-A2D0-D3107E155C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8553" y="4384601"/>
            <a:ext cx="5040000" cy="801431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  <a:noFill/>
        </p:spPr>
        <p:txBody>
          <a:bodyPr wrap="square" tIns="198000" bIns="108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4E5BE2-8B95-4F1E-AAAC-0AF1769AB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553" y="348193"/>
            <a:ext cx="5040000" cy="304699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6C777A-0DE7-4DEA-BDF2-6A49FF7574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8553" y="666749"/>
            <a:ext cx="504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68946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 with image(s)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87488A-8BE8-4B76-B7EB-FBDFAB22F3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7068C6-EBC2-428C-9E77-B780C5A4898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49579" y="1246717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1224CDD-D7F3-48F5-A468-97BDE83FE0A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49579" y="4675284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80BB1A-A284-431A-8858-91E45364DC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49579" y="3532429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29EEEA7-F54F-43E9-9639-819FFB49C4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49579" y="2389573"/>
            <a:ext cx="3835404" cy="936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776B579-5058-423B-91CF-94C9B2966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7170BA-A242-44EC-B72E-58B56A912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8553" y="2047199"/>
            <a:ext cx="5040000" cy="3564084"/>
          </a:xfrm>
          <a:custGeom>
            <a:avLst/>
            <a:gdLst>
              <a:gd name="connsiteX0" fmla="*/ 0 w 5040000"/>
              <a:gd name="connsiteY0" fmla="*/ 0 h 3564084"/>
              <a:gd name="connsiteX1" fmla="*/ 5040000 w 5040000"/>
              <a:gd name="connsiteY1" fmla="*/ 0 h 3564084"/>
              <a:gd name="connsiteX2" fmla="*/ 5040000 w 5040000"/>
              <a:gd name="connsiteY2" fmla="*/ 3564084 h 3564084"/>
              <a:gd name="connsiteX3" fmla="*/ 0 w 5040000"/>
              <a:gd name="connsiteY3" fmla="*/ 3564084 h 356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0000" h="3564084">
                <a:moveTo>
                  <a:pt x="0" y="0"/>
                </a:moveTo>
                <a:lnTo>
                  <a:pt x="5040000" y="0"/>
                </a:lnTo>
                <a:lnTo>
                  <a:pt x="5040000" y="3564084"/>
                </a:lnTo>
                <a:lnTo>
                  <a:pt x="0" y="35640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1366BA-2110-411D-8885-A2E98C027B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553" y="348193"/>
            <a:ext cx="5040000" cy="3046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6136B1C-FE2D-4E4B-91BC-5637416BEA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5040000" cy="306000"/>
          </a:xfrm>
        </p:spPr>
        <p:txBody>
          <a:bodyPr wrap="square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12616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lue bar chart yellow/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AED3BD3-1365-4B07-83B5-17DD818B637D}"/>
              </a:ext>
            </a:extLst>
          </p:cNvPr>
          <p:cNvSpPr/>
          <p:nvPr userDrawn="1"/>
        </p:nvSpPr>
        <p:spPr>
          <a:xfrm>
            <a:off x="4961106" y="0"/>
            <a:ext cx="7230894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5C35F-63E0-456A-979C-A4FE7CC0D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A80BD4-E143-4ECE-B270-13E6E41F17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553" y="27601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tile tx="0" ty="0" sx="100000" sy="100000" flip="none" algn="bl"/>
          </a:blipFill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2" name="Chart Placeholder 17">
            <a:extLst>
              <a:ext uri="{FF2B5EF4-FFF2-40B4-BE49-F238E27FC236}">
                <a16:creationId xmlns:a16="http://schemas.microsoft.com/office/drawing/2014/main" id="{4F208C5C-542C-4DBC-A6DB-827BF87B8BB1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27650" y="1543050"/>
            <a:ext cx="6497806" cy="406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AE70DB5-E3E2-43A5-9155-5FEC663757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8553" y="16298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tile tx="0" ty="0" sx="100000" sy="100000" flip="none" algn="bl"/>
          </a:blipFill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E9752DB-9437-4982-B82F-0E5CF84AF4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8553" y="38904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noFill/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E6FA39-2F99-43E7-826A-BA84ABBD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553" y="348193"/>
            <a:ext cx="3528000" cy="304699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A638030-C778-4D41-B9BC-674B1CA6C7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3528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574A92B1-CC1E-4F68-9558-F99555E446F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3285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dirty="0">
                <a:solidFill>
                  <a:srgbClr val="333333"/>
                </a:solidFill>
                <a:latin typeface="+mn-lt"/>
              </a:rPr>
              <a:t>To edit the Bar chart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Click on the chart to select it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Right click and choose </a:t>
            </a:r>
            <a:br>
              <a:rPr lang="en-US" altLang="en-US" sz="1200" b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‘Edit Data’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Fill in your data and close the window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Your chart is now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2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7" name="Rectangle 104">
            <a:extLst>
              <a:ext uri="{FF2B5EF4-FFF2-40B4-BE49-F238E27FC236}">
                <a16:creationId xmlns:a16="http://schemas.microsoft.com/office/drawing/2014/main" id="{DCDFAA8A-1A0C-4774-A68E-DAF0B85B65F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445711"/>
            <a:ext cx="2160000" cy="204122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When adapting the figures of these bar graphs please move the percentage in the bar when its bigger than 15%, move the percentage on top of the bar when its smaller than 15%. Make sure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of the text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is correct. </a:t>
            </a:r>
          </a:p>
        </p:txBody>
      </p:sp>
    </p:spTree>
    <p:extLst>
      <p:ext uri="{BB962C8B-B14F-4D97-AF65-F5344CB8AC3E}">
        <p14:creationId xmlns:p14="http://schemas.microsoft.com/office/powerpoint/2010/main" val="1750741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white bar chart blue/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C9EC45-C7CE-41F0-9C97-6D65E501AB95}"/>
              </a:ext>
            </a:extLst>
          </p:cNvPr>
          <p:cNvSpPr/>
          <p:nvPr userDrawn="1"/>
        </p:nvSpPr>
        <p:spPr>
          <a:xfrm>
            <a:off x="4961106" y="0"/>
            <a:ext cx="7230894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5C35F-63E0-456A-979C-A4FE7CC0D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hart Placeholder 17">
            <a:extLst>
              <a:ext uri="{FF2B5EF4-FFF2-40B4-BE49-F238E27FC236}">
                <a16:creationId xmlns:a16="http://schemas.microsoft.com/office/drawing/2014/main" id="{D39C7EC1-D9D5-47D9-B4D3-5E58106FF6AD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27650" y="1543050"/>
            <a:ext cx="6497806" cy="406800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D8540D-2711-4CC8-A31D-205F8DF32D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553" y="27601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tile tx="0" ty="0" sx="100000" sy="100000" flip="none" algn="bl"/>
          </a:blipFill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634A1E8-0F83-40C9-89AE-875522FFF7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8553" y="16298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tile tx="0" ty="0" sx="100000" sy="100000" flip="none" algn="bl"/>
          </a:blipFill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CACD3D5-B342-4582-A251-820B7D830A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8553" y="38904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noFill/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E6C75A-464B-4E44-AD19-D3242BCEA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553" y="348193"/>
            <a:ext cx="3528000" cy="304699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73C77B-B1BA-414B-A18B-3021736C13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3528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8" name="Rectangle 104">
            <a:extLst>
              <a:ext uri="{FF2B5EF4-FFF2-40B4-BE49-F238E27FC236}">
                <a16:creationId xmlns:a16="http://schemas.microsoft.com/office/drawing/2014/main" id="{81C0D49C-EF26-48BA-A8D2-DD1EFC78A6C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3285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dirty="0">
                <a:solidFill>
                  <a:srgbClr val="333333"/>
                </a:solidFill>
                <a:latin typeface="+mn-lt"/>
              </a:rPr>
              <a:t>To edit the Bar chart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Click on the chart to select it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Right click and choose </a:t>
            </a:r>
            <a:br>
              <a:rPr lang="en-US" altLang="en-US" sz="1200" b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‘Edit Data’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Fill in your data and close the window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Your chart is now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2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9" name="Rectangle 104">
            <a:extLst>
              <a:ext uri="{FF2B5EF4-FFF2-40B4-BE49-F238E27FC236}">
                <a16:creationId xmlns:a16="http://schemas.microsoft.com/office/drawing/2014/main" id="{60B2B153-8683-4A13-9D7A-C615A9D55D6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445711"/>
            <a:ext cx="2160000" cy="204122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When adapting the figures of these bar graphs please move the percentage in the bar when its bigger than 15%, move the percentage on top of the bar when its smaller than 15%. Make sure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of the text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is correct. </a:t>
            </a:r>
          </a:p>
        </p:txBody>
      </p:sp>
    </p:spTree>
    <p:extLst>
      <p:ext uri="{BB962C8B-B14F-4D97-AF65-F5344CB8AC3E}">
        <p14:creationId xmlns:p14="http://schemas.microsoft.com/office/powerpoint/2010/main" val="20118652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ig blue bar chart yellow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5C35F-63E0-456A-979C-A4FE7CC0D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641D90-FE61-4AB2-A203-06ABCBE30C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8552" y="1354368"/>
            <a:ext cx="540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Chart Placeholder 17">
            <a:extLst>
              <a:ext uri="{FF2B5EF4-FFF2-40B4-BE49-F238E27FC236}">
                <a16:creationId xmlns:a16="http://schemas.microsoft.com/office/drawing/2014/main" id="{485CAE7A-89BB-454C-8C7E-9F1CB3B40E8B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1098553" y="2343150"/>
            <a:ext cx="9994896" cy="32679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F69C1E-E7F6-4B6B-BB83-0C36CD42C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61EEDF7-E0D0-4D01-B6CE-3A1552F814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18E2807E-D986-4E23-ACC5-6D110C14883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3285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dirty="0">
                <a:solidFill>
                  <a:srgbClr val="333333"/>
                </a:solidFill>
                <a:latin typeface="+mn-lt"/>
              </a:rPr>
              <a:t>To edit the Bar chart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Click on the chart to select it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Right click and choose </a:t>
            </a:r>
            <a:br>
              <a:rPr lang="en-US" altLang="en-US" sz="1200" b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‘Edit Data’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Fill in your data and close the window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Your chart is now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2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47D4871C-66CA-4EB2-8D6C-81DB1DA6CD6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445711"/>
            <a:ext cx="2160000" cy="204122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When adapting the figures of these bar graphs please move the percentage in the bar when its bigger than 15%, move the percentage on top of the bar when its smaller than 15%. Make sure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of the text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is correct. </a:t>
            </a:r>
          </a:p>
        </p:txBody>
      </p:sp>
    </p:spTree>
    <p:extLst>
      <p:ext uri="{BB962C8B-B14F-4D97-AF65-F5344CB8AC3E}">
        <p14:creationId xmlns:p14="http://schemas.microsoft.com/office/powerpoint/2010/main" val="2435059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big white bar chart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5C35F-63E0-456A-979C-A4FE7CC0D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BE6160-15EF-436A-A95E-8A1434817E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8552" y="1354368"/>
            <a:ext cx="540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8" name="Chart Placeholder 17">
            <a:extLst>
              <a:ext uri="{FF2B5EF4-FFF2-40B4-BE49-F238E27FC236}">
                <a16:creationId xmlns:a16="http://schemas.microsoft.com/office/drawing/2014/main" id="{D102B7AF-2425-4F8B-B66B-69D121ADA0FA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1098553" y="2343150"/>
            <a:ext cx="9994896" cy="326790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3697E2E-3B7F-47B3-A8BB-6A155DEB4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AD7AF7-8DF1-44BF-8766-FB27380A8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76ABFEB-7528-4981-84A7-E6DBA0BE05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386FA220-76D8-4BAE-888A-74FFBD6549E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3285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dirty="0">
                <a:solidFill>
                  <a:srgbClr val="333333"/>
                </a:solidFill>
                <a:latin typeface="+mn-lt"/>
              </a:rPr>
              <a:t>To edit the Bar chart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Click on the chart to select it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Right click and choose </a:t>
            </a:r>
            <a:br>
              <a:rPr lang="en-US" altLang="en-US" sz="1200" b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‘Edit Data’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Fill in your data and close the window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Your chart is now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2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6" name="Rectangle 104">
            <a:extLst>
              <a:ext uri="{FF2B5EF4-FFF2-40B4-BE49-F238E27FC236}">
                <a16:creationId xmlns:a16="http://schemas.microsoft.com/office/drawing/2014/main" id="{9E41659F-133C-4345-A13A-A90F5C2119D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445711"/>
            <a:ext cx="2160000" cy="204122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When adapting the figures of these bar graphs please move the percentage in the bar when its bigger than 15%, move the percentage on top of the bar when its smaller than 15%. Make sure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of the text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is correct. </a:t>
            </a:r>
          </a:p>
        </p:txBody>
      </p:sp>
    </p:spTree>
    <p:extLst>
      <p:ext uri="{BB962C8B-B14F-4D97-AF65-F5344CB8AC3E}">
        <p14:creationId xmlns:p14="http://schemas.microsoft.com/office/powerpoint/2010/main" val="269815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EE77-4F4B-4F98-CFFF-F9F240A3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9496-583C-BD0D-EFFF-72827FDE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D3D60-1523-D145-BFDB-2E8BBEA6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062EA-7456-0A76-198A-AB581793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3431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loured bar chart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5C35F-63E0-456A-979C-A4FE7CC0D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D834EB-1E4A-4F9F-90CE-4DFA1CE104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8553" y="1354368"/>
            <a:ext cx="5400000" cy="738664"/>
          </a:xfrm>
          <a:custGeom>
            <a:avLst/>
            <a:gdLst>
              <a:gd name="connsiteX0" fmla="*/ 0 w 3960000"/>
              <a:gd name="connsiteY0" fmla="*/ 0 h 984885"/>
              <a:gd name="connsiteX1" fmla="*/ 3960000 w 3960000"/>
              <a:gd name="connsiteY1" fmla="*/ 0 h 984885"/>
              <a:gd name="connsiteX2" fmla="*/ 3960000 w 3960000"/>
              <a:gd name="connsiteY2" fmla="*/ 984885 h 984885"/>
              <a:gd name="connsiteX3" fmla="*/ 0 w 3960000"/>
              <a:gd name="connsiteY3" fmla="*/ 984885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984885">
                <a:moveTo>
                  <a:pt x="0" y="0"/>
                </a:moveTo>
                <a:lnTo>
                  <a:pt x="3960000" y="0"/>
                </a:lnTo>
                <a:lnTo>
                  <a:pt x="3960000" y="984885"/>
                </a:lnTo>
                <a:lnTo>
                  <a:pt x="0" y="9848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8" name="Chart Placeholder 17">
            <a:extLst>
              <a:ext uri="{FF2B5EF4-FFF2-40B4-BE49-F238E27FC236}">
                <a16:creationId xmlns:a16="http://schemas.microsoft.com/office/drawing/2014/main" id="{0BF6B558-5C0B-4F8B-9646-D5E2D4C4DA01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1098553" y="2343150"/>
            <a:ext cx="9994896" cy="32679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E73F48-DA95-4CBB-ABA2-ADB7423C5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E779ED-494C-4FDA-BB9D-74B7D51817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832CED8D-A4B0-41B0-9B47-6E1435ECF65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3285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dirty="0">
                <a:solidFill>
                  <a:srgbClr val="333333"/>
                </a:solidFill>
                <a:latin typeface="+mn-lt"/>
              </a:rPr>
              <a:t>To edit the Bar chart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Click on the chart to select it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Right click and choose </a:t>
            </a:r>
            <a:br>
              <a:rPr lang="en-US" altLang="en-US" sz="1200" b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‘Edit Data’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Fill in your data and close the window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Your chart is now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200" b="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5973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coloured bar chart blue/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CC23C4C-20D5-494D-9226-4AC0E5015B73}"/>
              </a:ext>
            </a:extLst>
          </p:cNvPr>
          <p:cNvSpPr/>
          <p:nvPr userDrawn="1"/>
        </p:nvSpPr>
        <p:spPr>
          <a:xfrm>
            <a:off x="4961106" y="0"/>
            <a:ext cx="7230894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5C35F-63E0-456A-979C-A4FE7CC0D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8C5E17BC-63F7-441E-8C87-9D932343A784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27650" y="1543050"/>
            <a:ext cx="6497806" cy="406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7FC284A-8409-4604-B679-327C72D4EF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553" y="27601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3A6DCA1-F38E-4102-A0ED-A5B01E9C54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8553" y="16298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tIns="198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BD088BB-F00F-43A8-92BD-EDFBF563BE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8553" y="38904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noFill/>
        </p:spPr>
        <p:txBody>
          <a:bodyPr wrap="square" tIns="198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3C1208B-AEA3-4A79-9A16-FB94E8F5F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3F924C7-C57A-4F39-AAFC-38D468BC2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553" y="348193"/>
            <a:ext cx="3528000" cy="3046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46F5CC2-BDF1-471F-AB46-461A8C023F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3528000" cy="306000"/>
          </a:xfrm>
        </p:spPr>
        <p:txBody>
          <a:bodyPr wrap="square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AA2B4CEA-CA23-44A2-81F6-575FE06003E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3285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dirty="0">
                <a:solidFill>
                  <a:srgbClr val="333333"/>
                </a:solidFill>
                <a:latin typeface="+mn-lt"/>
              </a:rPr>
              <a:t>To edit the Bar chart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Click on the chart to select it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Right click and choose </a:t>
            </a:r>
            <a:br>
              <a:rPr lang="en-US" altLang="en-US" sz="1200" b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‘Edit Data’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Fill in your data and close the window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Your chart is now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200" b="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8728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oloured bar chart white/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5C35F-63E0-456A-979C-A4FE7CC0D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19379B-3484-481A-A98E-D2C92A4DB2E2}"/>
              </a:ext>
            </a:extLst>
          </p:cNvPr>
          <p:cNvSpPr/>
          <p:nvPr userDrawn="1"/>
        </p:nvSpPr>
        <p:spPr>
          <a:xfrm>
            <a:off x="4961106" y="0"/>
            <a:ext cx="7230894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hart Placeholder 17">
            <a:extLst>
              <a:ext uri="{FF2B5EF4-FFF2-40B4-BE49-F238E27FC236}">
                <a16:creationId xmlns:a16="http://schemas.microsoft.com/office/drawing/2014/main" id="{CB0BD3FC-A4A6-4B27-B715-A6AC6FC59910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27650" y="1543050"/>
            <a:ext cx="6497806" cy="406800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6768C82-262F-44F7-96AD-4C787E7D33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553" y="27601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tile tx="0" ty="0" sx="100000" sy="100000" flip="none" algn="bl"/>
          </a:blipFill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F51E271-FA19-418A-8FF5-68E88E0234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8553" y="16298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tile tx="0" ty="0" sx="100000" sy="100000" flip="none" algn="bl"/>
          </a:blipFill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04E038E-03B6-4BC1-B237-98B5E650C2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8553" y="3890434"/>
            <a:ext cx="3528000" cy="11303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noFill/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102F964-0361-4D07-BD05-545E296D21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3528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C17DC4-F262-4ECE-A269-0D72D6AC3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553" y="348193"/>
            <a:ext cx="3528000" cy="304699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1D47E66A-1613-4960-A6AF-902C8AB8796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3285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dirty="0">
                <a:solidFill>
                  <a:srgbClr val="333333"/>
                </a:solidFill>
                <a:latin typeface="+mn-lt"/>
              </a:rPr>
              <a:t>To edit the Bar chart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Click on the chart to select it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Right click and choose </a:t>
            </a:r>
            <a:br>
              <a:rPr lang="en-US" altLang="en-US" sz="1200" b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‘Edit Data’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Fill in your data and close the window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Your chart is now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200" b="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370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BF31C27-0887-47F2-A9D5-77B9A0D2CE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254000" cy="6858000"/>
          </a:xfrm>
          <a:custGeom>
            <a:avLst/>
            <a:gdLst>
              <a:gd name="connsiteX0" fmla="*/ 0 w 7250304"/>
              <a:gd name="connsiteY0" fmla="*/ 0 h 6858000"/>
              <a:gd name="connsiteX1" fmla="*/ 4676967 w 7250304"/>
              <a:gd name="connsiteY1" fmla="*/ 0 h 6858000"/>
              <a:gd name="connsiteX2" fmla="*/ 5320602 w 7250304"/>
              <a:gd name="connsiteY2" fmla="*/ 0 h 6858000"/>
              <a:gd name="connsiteX3" fmla="*/ 7250304 w 7250304"/>
              <a:gd name="connsiteY3" fmla="*/ 0 h 6858000"/>
              <a:gd name="connsiteX4" fmla="*/ 7250304 w 7250304"/>
              <a:gd name="connsiteY4" fmla="*/ 6858000 h 6858000"/>
              <a:gd name="connsiteX5" fmla="*/ 5320602 w 7250304"/>
              <a:gd name="connsiteY5" fmla="*/ 6858000 h 6858000"/>
              <a:gd name="connsiteX6" fmla="*/ 4676967 w 7250304"/>
              <a:gd name="connsiteY6" fmla="*/ 6858000 h 6858000"/>
              <a:gd name="connsiteX7" fmla="*/ 0 w 725030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0304" h="6858000">
                <a:moveTo>
                  <a:pt x="0" y="0"/>
                </a:moveTo>
                <a:lnTo>
                  <a:pt x="4676967" y="0"/>
                </a:lnTo>
                <a:lnTo>
                  <a:pt x="5320602" y="0"/>
                </a:lnTo>
                <a:lnTo>
                  <a:pt x="7250304" y="0"/>
                </a:lnTo>
                <a:lnTo>
                  <a:pt x="7250304" y="6858000"/>
                </a:lnTo>
                <a:lnTo>
                  <a:pt x="5320602" y="6858000"/>
                </a:lnTo>
                <a:lnTo>
                  <a:pt x="4676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F0DC2-0FD9-4038-9478-B9D017F91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DBBCD7C-61B8-4D1B-A3AD-82B725F68E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070011" y="3239625"/>
            <a:ext cx="2556000" cy="385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17A936F-08C8-4C8B-B6F1-AD5DFF3F48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00730" y="1629834"/>
            <a:ext cx="3780000" cy="3390900"/>
          </a:xfrm>
          <a:custGeom>
            <a:avLst/>
            <a:gdLst>
              <a:gd name="connsiteX0" fmla="*/ 0 w 3960000"/>
              <a:gd name="connsiteY0" fmla="*/ 0 h 738664"/>
              <a:gd name="connsiteX1" fmla="*/ 3960000 w 3960000"/>
              <a:gd name="connsiteY1" fmla="*/ 0 h 738664"/>
              <a:gd name="connsiteX2" fmla="*/ 3960000 w 3960000"/>
              <a:gd name="connsiteY2" fmla="*/ 738664 h 738664"/>
              <a:gd name="connsiteX3" fmla="*/ 0 w 3960000"/>
              <a:gd name="connsiteY3" fmla="*/ 738664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000" h="738664">
                <a:moveTo>
                  <a:pt x="0" y="0"/>
                </a:moveTo>
                <a:lnTo>
                  <a:pt x="3960000" y="0"/>
                </a:lnTo>
                <a:lnTo>
                  <a:pt x="3960000" y="738664"/>
                </a:lnTo>
                <a:lnTo>
                  <a:pt x="0" y="738664"/>
                </a:lnTo>
                <a:close/>
              </a:path>
            </a:pathLst>
          </a:custGeom>
          <a:noFill/>
        </p:spPr>
        <p:txBody>
          <a:bodyPr wrap="square" tIns="19800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EADED-DF71-4E59-87A2-0F1588BD7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0729" y="348193"/>
            <a:ext cx="3780000" cy="3046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06A9966-EA7D-45F7-B232-DB47E9E0A3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00727" y="666749"/>
            <a:ext cx="3780001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5" name="Rectangle 104">
            <a:extLst>
              <a:ext uri="{FF2B5EF4-FFF2-40B4-BE49-F238E27FC236}">
                <a16:creationId xmlns:a16="http://schemas.microsoft.com/office/drawing/2014/main" id="{887F3440-34FF-47E6-AB52-85392B44FDC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44294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To add an image: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Click on the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placeholder icon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Browse to an image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Select an image and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click ‘Insert’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The image is now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placed and the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Triodos logo is on top.</a:t>
            </a:r>
          </a:p>
        </p:txBody>
      </p:sp>
    </p:spTree>
    <p:extLst>
      <p:ext uri="{BB962C8B-B14F-4D97-AF65-F5344CB8AC3E}">
        <p14:creationId xmlns:p14="http://schemas.microsoft.com/office/powerpoint/2010/main" val="7346543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cards">
    <p:bg>
      <p:bgPr>
        <a:solidFill>
          <a:srgbClr val="E5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822F-EEC8-4FA2-B60A-22FA2A65E7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BDA924-3F05-40B0-B866-675183C3A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D66ED89-D768-4381-95BF-B17744A3E9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2ED9BC66-4DCE-48BE-9561-67637BF8316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-5027"/>
            <a:ext cx="2160000" cy="107817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These are product cards.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use portrait images for product cards. </a:t>
            </a:r>
          </a:p>
        </p:txBody>
      </p:sp>
      <p:sp>
        <p:nvSpPr>
          <p:cNvPr id="36" name="Rectangle 104">
            <a:extLst>
              <a:ext uri="{FF2B5EF4-FFF2-40B4-BE49-F238E27FC236}">
                <a16:creationId xmlns:a16="http://schemas.microsoft.com/office/drawing/2014/main" id="{D9484D46-3CDD-48AA-A946-CFAB5594BA8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1190949"/>
            <a:ext cx="2160000" cy="244294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To add an image: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Click on the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placeholder icon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Browse to an image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Select an image and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click ‘Insert’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The image is now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placed and the </a:t>
            </a:r>
            <a:b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Triodos logo is on top.</a:t>
            </a:r>
          </a:p>
        </p:txBody>
      </p:sp>
      <p:sp>
        <p:nvSpPr>
          <p:cNvPr id="48" name="Picture Placeholder 44">
            <a:extLst>
              <a:ext uri="{FF2B5EF4-FFF2-40B4-BE49-F238E27FC236}">
                <a16:creationId xmlns:a16="http://schemas.microsoft.com/office/drawing/2014/main" id="{1BEDD220-A5FF-4C7C-B495-5A488EE165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8552" y="4000499"/>
            <a:ext cx="3168648" cy="2471420"/>
          </a:xfrm>
          <a:custGeom>
            <a:avLst/>
            <a:gdLst>
              <a:gd name="connsiteX0" fmla="*/ 0 w 3168648"/>
              <a:gd name="connsiteY0" fmla="*/ 0 h 2471420"/>
              <a:gd name="connsiteX1" fmla="*/ 3168648 w 3168648"/>
              <a:gd name="connsiteY1" fmla="*/ 0 h 2471420"/>
              <a:gd name="connsiteX2" fmla="*/ 3168648 w 3168648"/>
              <a:gd name="connsiteY2" fmla="*/ 2280921 h 2471420"/>
              <a:gd name="connsiteX3" fmla="*/ 2978148 w 3168648"/>
              <a:gd name="connsiteY3" fmla="*/ 2471420 h 2471420"/>
              <a:gd name="connsiteX4" fmla="*/ 190499 w 3168648"/>
              <a:gd name="connsiteY4" fmla="*/ 2471420 h 2471420"/>
              <a:gd name="connsiteX5" fmla="*/ 0 w 3168648"/>
              <a:gd name="connsiteY5" fmla="*/ 2280921 h 247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8648" h="2471420">
                <a:moveTo>
                  <a:pt x="0" y="0"/>
                </a:moveTo>
                <a:lnTo>
                  <a:pt x="3168648" y="0"/>
                </a:lnTo>
                <a:lnTo>
                  <a:pt x="3168648" y="2280921"/>
                </a:lnTo>
                <a:cubicBezTo>
                  <a:pt x="3168648" y="2386131"/>
                  <a:pt x="3083358" y="2471420"/>
                  <a:pt x="2978148" y="2471420"/>
                </a:cubicBezTo>
                <a:lnTo>
                  <a:pt x="190499" y="2471420"/>
                </a:lnTo>
                <a:cubicBezTo>
                  <a:pt x="85289" y="2471420"/>
                  <a:pt x="0" y="2386131"/>
                  <a:pt x="0" y="228092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70" name="Picture Placeholder 86">
            <a:extLst>
              <a:ext uri="{FF2B5EF4-FFF2-40B4-BE49-F238E27FC236}">
                <a16:creationId xmlns:a16="http://schemas.microsoft.com/office/drawing/2014/main" id="{039C81A8-2C06-4FED-B44C-6217C0271C6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11674" y="4000499"/>
            <a:ext cx="3168648" cy="2471420"/>
          </a:xfrm>
          <a:custGeom>
            <a:avLst/>
            <a:gdLst>
              <a:gd name="connsiteX0" fmla="*/ 0 w 3168648"/>
              <a:gd name="connsiteY0" fmla="*/ 0 h 2471420"/>
              <a:gd name="connsiteX1" fmla="*/ 3168648 w 3168648"/>
              <a:gd name="connsiteY1" fmla="*/ 0 h 2471420"/>
              <a:gd name="connsiteX2" fmla="*/ 3168648 w 3168648"/>
              <a:gd name="connsiteY2" fmla="*/ 2280921 h 2471420"/>
              <a:gd name="connsiteX3" fmla="*/ 2978148 w 3168648"/>
              <a:gd name="connsiteY3" fmla="*/ 2471420 h 2471420"/>
              <a:gd name="connsiteX4" fmla="*/ 190499 w 3168648"/>
              <a:gd name="connsiteY4" fmla="*/ 2471420 h 2471420"/>
              <a:gd name="connsiteX5" fmla="*/ 0 w 3168648"/>
              <a:gd name="connsiteY5" fmla="*/ 2280921 h 247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8648" h="2471420">
                <a:moveTo>
                  <a:pt x="0" y="0"/>
                </a:moveTo>
                <a:lnTo>
                  <a:pt x="3168648" y="0"/>
                </a:lnTo>
                <a:lnTo>
                  <a:pt x="3168648" y="2280921"/>
                </a:lnTo>
                <a:cubicBezTo>
                  <a:pt x="3168648" y="2386131"/>
                  <a:pt x="3083358" y="2471420"/>
                  <a:pt x="2978148" y="2471420"/>
                </a:cubicBezTo>
                <a:lnTo>
                  <a:pt x="190499" y="2471420"/>
                </a:lnTo>
                <a:cubicBezTo>
                  <a:pt x="85289" y="2471420"/>
                  <a:pt x="0" y="2386131"/>
                  <a:pt x="0" y="228092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79" name="Picture Placeholder 95">
            <a:extLst>
              <a:ext uri="{FF2B5EF4-FFF2-40B4-BE49-F238E27FC236}">
                <a16:creationId xmlns:a16="http://schemas.microsoft.com/office/drawing/2014/main" id="{A1BCD6ED-052F-4988-BF5C-DE21C0ADD5F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939087" y="4000499"/>
            <a:ext cx="3168648" cy="2471420"/>
          </a:xfrm>
          <a:custGeom>
            <a:avLst/>
            <a:gdLst>
              <a:gd name="connsiteX0" fmla="*/ 0 w 3168648"/>
              <a:gd name="connsiteY0" fmla="*/ 0 h 2471420"/>
              <a:gd name="connsiteX1" fmla="*/ 3168648 w 3168648"/>
              <a:gd name="connsiteY1" fmla="*/ 0 h 2471420"/>
              <a:gd name="connsiteX2" fmla="*/ 3168648 w 3168648"/>
              <a:gd name="connsiteY2" fmla="*/ 2280921 h 2471420"/>
              <a:gd name="connsiteX3" fmla="*/ 2978148 w 3168648"/>
              <a:gd name="connsiteY3" fmla="*/ 2471420 h 2471420"/>
              <a:gd name="connsiteX4" fmla="*/ 190499 w 3168648"/>
              <a:gd name="connsiteY4" fmla="*/ 2471420 h 2471420"/>
              <a:gd name="connsiteX5" fmla="*/ 0 w 3168648"/>
              <a:gd name="connsiteY5" fmla="*/ 2280921 h 247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8648" h="2471420">
                <a:moveTo>
                  <a:pt x="0" y="0"/>
                </a:moveTo>
                <a:lnTo>
                  <a:pt x="3168648" y="0"/>
                </a:lnTo>
                <a:lnTo>
                  <a:pt x="3168648" y="2280921"/>
                </a:lnTo>
                <a:cubicBezTo>
                  <a:pt x="3168648" y="2386131"/>
                  <a:pt x="3083358" y="2471420"/>
                  <a:pt x="2978148" y="2471420"/>
                </a:cubicBezTo>
                <a:lnTo>
                  <a:pt x="190499" y="2471420"/>
                </a:lnTo>
                <a:cubicBezTo>
                  <a:pt x="85289" y="2471420"/>
                  <a:pt x="0" y="2386131"/>
                  <a:pt x="0" y="228092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508588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drop with whit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3B09-664B-43F3-8DE0-35AC53695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DE0A1-FF20-4105-9DB0-4D5C9C3196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5DFBF4-0823-4FA4-B839-4B8240644334}"/>
              </a:ext>
            </a:extLst>
          </p:cNvPr>
          <p:cNvSpPr/>
          <p:nvPr userDrawn="1"/>
        </p:nvSpPr>
        <p:spPr>
          <a:xfrm>
            <a:off x="1098553" y="1564640"/>
            <a:ext cx="9994896" cy="4907280"/>
          </a:xfrm>
          <a:prstGeom prst="roundRect">
            <a:avLst>
              <a:gd name="adj" fmla="val 3882"/>
            </a:avLst>
          </a:prstGeom>
          <a:solidFill>
            <a:srgbClr val="FFF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1A4D1E-ADCC-4C98-9B89-978AF7BC2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8900" y="3298825"/>
            <a:ext cx="4606924" cy="1323975"/>
          </a:xfrm>
          <a:custGeom>
            <a:avLst/>
            <a:gdLst>
              <a:gd name="connsiteX0" fmla="*/ 0 w 4606924"/>
              <a:gd name="connsiteY0" fmla="*/ 0 h 1323975"/>
              <a:gd name="connsiteX1" fmla="*/ 4606924 w 4606924"/>
              <a:gd name="connsiteY1" fmla="*/ 0 h 1323975"/>
              <a:gd name="connsiteX2" fmla="*/ 4606924 w 4606924"/>
              <a:gd name="connsiteY2" fmla="*/ 1323975 h 1323975"/>
              <a:gd name="connsiteX3" fmla="*/ 0 w 4606924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924" h="1323975">
                <a:moveTo>
                  <a:pt x="0" y="0"/>
                </a:moveTo>
                <a:lnTo>
                  <a:pt x="4606924" y="0"/>
                </a:lnTo>
                <a:lnTo>
                  <a:pt x="4606924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52000" tIns="216000">
            <a:noAutofit/>
          </a:bodyPr>
          <a:lstStyle>
            <a:lvl1pPr>
              <a:spcAft>
                <a:spcPts val="4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8D3296-643B-40BD-B0E7-B87DE1C34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6173" y="3298825"/>
            <a:ext cx="4606924" cy="1323975"/>
          </a:xfrm>
          <a:custGeom>
            <a:avLst/>
            <a:gdLst>
              <a:gd name="connsiteX0" fmla="*/ 0 w 4606924"/>
              <a:gd name="connsiteY0" fmla="*/ 0 h 1323975"/>
              <a:gd name="connsiteX1" fmla="*/ 4606924 w 4606924"/>
              <a:gd name="connsiteY1" fmla="*/ 0 h 1323975"/>
              <a:gd name="connsiteX2" fmla="*/ 4606924 w 4606924"/>
              <a:gd name="connsiteY2" fmla="*/ 1323975 h 1323975"/>
              <a:gd name="connsiteX3" fmla="*/ 0 w 4606924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924" h="1323975">
                <a:moveTo>
                  <a:pt x="0" y="0"/>
                </a:moveTo>
                <a:lnTo>
                  <a:pt x="4606924" y="0"/>
                </a:lnTo>
                <a:lnTo>
                  <a:pt x="4606924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52000" tIns="216000">
            <a:noAutofit/>
          </a:bodyPr>
          <a:lstStyle>
            <a:lvl1pPr>
              <a:spcAft>
                <a:spcPts val="4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C30768-37E5-405B-A8BB-CE339FAC56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6173" y="4885372"/>
            <a:ext cx="4606924" cy="1323975"/>
          </a:xfrm>
          <a:custGeom>
            <a:avLst/>
            <a:gdLst>
              <a:gd name="connsiteX0" fmla="*/ 0 w 4606924"/>
              <a:gd name="connsiteY0" fmla="*/ 0 h 1323975"/>
              <a:gd name="connsiteX1" fmla="*/ 4606924 w 4606924"/>
              <a:gd name="connsiteY1" fmla="*/ 0 h 1323975"/>
              <a:gd name="connsiteX2" fmla="*/ 4606924 w 4606924"/>
              <a:gd name="connsiteY2" fmla="*/ 1323975 h 1323975"/>
              <a:gd name="connsiteX3" fmla="*/ 0 w 4606924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924" h="1323975">
                <a:moveTo>
                  <a:pt x="0" y="0"/>
                </a:moveTo>
                <a:lnTo>
                  <a:pt x="4606924" y="0"/>
                </a:lnTo>
                <a:lnTo>
                  <a:pt x="4606924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52000" tIns="216000">
            <a:noAutofit/>
          </a:bodyPr>
          <a:lstStyle>
            <a:lvl1pPr>
              <a:spcAft>
                <a:spcPts val="4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0CD749-7E73-46E4-9E23-25EED0E33E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8900" y="4885372"/>
            <a:ext cx="4606924" cy="1323975"/>
          </a:xfrm>
          <a:custGeom>
            <a:avLst/>
            <a:gdLst>
              <a:gd name="connsiteX0" fmla="*/ 0 w 4606924"/>
              <a:gd name="connsiteY0" fmla="*/ 0 h 1323975"/>
              <a:gd name="connsiteX1" fmla="*/ 4606924 w 4606924"/>
              <a:gd name="connsiteY1" fmla="*/ 0 h 1323975"/>
              <a:gd name="connsiteX2" fmla="*/ 4606924 w 4606924"/>
              <a:gd name="connsiteY2" fmla="*/ 1323975 h 1323975"/>
              <a:gd name="connsiteX3" fmla="*/ 0 w 4606924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924" h="1323975">
                <a:moveTo>
                  <a:pt x="0" y="0"/>
                </a:moveTo>
                <a:lnTo>
                  <a:pt x="4606924" y="0"/>
                </a:lnTo>
                <a:lnTo>
                  <a:pt x="4606924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52000" tIns="216000">
            <a:noAutofit/>
          </a:bodyPr>
          <a:lstStyle>
            <a:lvl1pPr>
              <a:spcAft>
                <a:spcPts val="4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8" name="Picture Placeholder 28">
            <a:extLst>
              <a:ext uri="{FF2B5EF4-FFF2-40B4-BE49-F238E27FC236}">
                <a16:creationId xmlns:a16="http://schemas.microsoft.com/office/drawing/2014/main" id="{BDCDAEC9-FC61-441C-B214-16E73385B42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685148" y="1733159"/>
            <a:ext cx="842400" cy="8424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0D497BA-66B7-4115-8C22-58B03D3FE0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58900" y="2642843"/>
            <a:ext cx="9474197" cy="246221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5209555-05B5-4290-82AF-B463B0F92A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6" name="Rectangle 104">
            <a:extLst>
              <a:ext uri="{FF2B5EF4-FFF2-40B4-BE49-F238E27FC236}">
                <a16:creationId xmlns:a16="http://schemas.microsoft.com/office/drawing/2014/main" id="{14480554-F08E-4411-B423-EA15449FDB6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197765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We have developed Triodos Bank branded icons to represent our impact themes. You can find them in the online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styleguide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on the brand home.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to insert an icon.</a:t>
            </a:r>
          </a:p>
        </p:txBody>
      </p:sp>
    </p:spTree>
    <p:extLst>
      <p:ext uri="{BB962C8B-B14F-4D97-AF65-F5344CB8AC3E}">
        <p14:creationId xmlns:p14="http://schemas.microsoft.com/office/powerpoint/2010/main" val="40109080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drop with white blocks (without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3B09-664B-43F3-8DE0-35AC53695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DE0A1-FF20-4105-9DB0-4D5C9C3196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5DFBF4-0823-4FA4-B839-4B8240644334}"/>
              </a:ext>
            </a:extLst>
          </p:cNvPr>
          <p:cNvSpPr/>
          <p:nvPr userDrawn="1"/>
        </p:nvSpPr>
        <p:spPr>
          <a:xfrm>
            <a:off x="1098553" y="1564640"/>
            <a:ext cx="9994896" cy="4907280"/>
          </a:xfrm>
          <a:prstGeom prst="roundRect">
            <a:avLst>
              <a:gd name="adj" fmla="val 3882"/>
            </a:avLst>
          </a:prstGeom>
          <a:solidFill>
            <a:srgbClr val="FFF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1A4D1E-ADCC-4C98-9B89-978AF7BC2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8900" y="3298825"/>
            <a:ext cx="4606924" cy="1323975"/>
          </a:xfrm>
          <a:custGeom>
            <a:avLst/>
            <a:gdLst>
              <a:gd name="connsiteX0" fmla="*/ 0 w 4606924"/>
              <a:gd name="connsiteY0" fmla="*/ 0 h 1323975"/>
              <a:gd name="connsiteX1" fmla="*/ 4606924 w 4606924"/>
              <a:gd name="connsiteY1" fmla="*/ 0 h 1323975"/>
              <a:gd name="connsiteX2" fmla="*/ 4606924 w 4606924"/>
              <a:gd name="connsiteY2" fmla="*/ 1323975 h 1323975"/>
              <a:gd name="connsiteX3" fmla="*/ 0 w 4606924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924" h="1323975">
                <a:moveTo>
                  <a:pt x="0" y="0"/>
                </a:moveTo>
                <a:lnTo>
                  <a:pt x="4606924" y="0"/>
                </a:lnTo>
                <a:lnTo>
                  <a:pt x="4606924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52000" tIns="216000">
            <a:noAutofit/>
          </a:bodyPr>
          <a:lstStyle>
            <a:lvl1pPr>
              <a:spcAft>
                <a:spcPts val="4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8D3296-643B-40BD-B0E7-B87DE1C34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6173" y="3298825"/>
            <a:ext cx="4606924" cy="1323975"/>
          </a:xfrm>
          <a:custGeom>
            <a:avLst/>
            <a:gdLst>
              <a:gd name="connsiteX0" fmla="*/ 0 w 4606924"/>
              <a:gd name="connsiteY0" fmla="*/ 0 h 1323975"/>
              <a:gd name="connsiteX1" fmla="*/ 4606924 w 4606924"/>
              <a:gd name="connsiteY1" fmla="*/ 0 h 1323975"/>
              <a:gd name="connsiteX2" fmla="*/ 4606924 w 4606924"/>
              <a:gd name="connsiteY2" fmla="*/ 1323975 h 1323975"/>
              <a:gd name="connsiteX3" fmla="*/ 0 w 4606924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924" h="1323975">
                <a:moveTo>
                  <a:pt x="0" y="0"/>
                </a:moveTo>
                <a:lnTo>
                  <a:pt x="4606924" y="0"/>
                </a:lnTo>
                <a:lnTo>
                  <a:pt x="4606924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52000" tIns="216000">
            <a:noAutofit/>
          </a:bodyPr>
          <a:lstStyle>
            <a:lvl1pPr>
              <a:spcAft>
                <a:spcPts val="4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C30768-37E5-405B-A8BB-CE339FAC56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6173" y="4885372"/>
            <a:ext cx="4606924" cy="1323975"/>
          </a:xfrm>
          <a:custGeom>
            <a:avLst/>
            <a:gdLst>
              <a:gd name="connsiteX0" fmla="*/ 0 w 4606924"/>
              <a:gd name="connsiteY0" fmla="*/ 0 h 1323975"/>
              <a:gd name="connsiteX1" fmla="*/ 4606924 w 4606924"/>
              <a:gd name="connsiteY1" fmla="*/ 0 h 1323975"/>
              <a:gd name="connsiteX2" fmla="*/ 4606924 w 4606924"/>
              <a:gd name="connsiteY2" fmla="*/ 1323975 h 1323975"/>
              <a:gd name="connsiteX3" fmla="*/ 0 w 4606924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924" h="1323975">
                <a:moveTo>
                  <a:pt x="0" y="0"/>
                </a:moveTo>
                <a:lnTo>
                  <a:pt x="4606924" y="0"/>
                </a:lnTo>
                <a:lnTo>
                  <a:pt x="4606924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52000" tIns="216000">
            <a:noAutofit/>
          </a:bodyPr>
          <a:lstStyle>
            <a:lvl1pPr>
              <a:spcAft>
                <a:spcPts val="4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0CD749-7E73-46E4-9E23-25EED0E33E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8900" y="4885372"/>
            <a:ext cx="4606924" cy="1323975"/>
          </a:xfrm>
          <a:custGeom>
            <a:avLst/>
            <a:gdLst>
              <a:gd name="connsiteX0" fmla="*/ 0 w 4606924"/>
              <a:gd name="connsiteY0" fmla="*/ 0 h 1323975"/>
              <a:gd name="connsiteX1" fmla="*/ 4606924 w 4606924"/>
              <a:gd name="connsiteY1" fmla="*/ 0 h 1323975"/>
              <a:gd name="connsiteX2" fmla="*/ 4606924 w 4606924"/>
              <a:gd name="connsiteY2" fmla="*/ 1323975 h 1323975"/>
              <a:gd name="connsiteX3" fmla="*/ 0 w 4606924"/>
              <a:gd name="connsiteY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924" h="1323975">
                <a:moveTo>
                  <a:pt x="0" y="0"/>
                </a:moveTo>
                <a:lnTo>
                  <a:pt x="4606924" y="0"/>
                </a:lnTo>
                <a:lnTo>
                  <a:pt x="4606924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52000" tIns="216000">
            <a:noAutofit/>
          </a:bodyPr>
          <a:lstStyle>
            <a:lvl1pPr>
              <a:spcAft>
                <a:spcPts val="4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E30422AD-22F7-407A-A45B-2C45E420257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58900" y="2293233"/>
            <a:ext cx="9474197" cy="276999"/>
          </a:xfrm>
        </p:spPr>
        <p:txBody>
          <a:bodyPr anchor="ctr" anchorCtr="0">
            <a:spAutoFit/>
          </a:bodyPr>
          <a:lstStyle>
            <a:lvl1pPr algn="ctr"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5CD0570-8611-4977-BAFE-B7255AF549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133488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ured block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3B09-664B-43F3-8DE0-35AC53695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DE0A1-FF20-4105-9DB0-4D5C9C3196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DEC0A43-F343-4BDE-AD0C-F1705BACC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8553" y="1564639"/>
            <a:ext cx="4870447" cy="2326640"/>
          </a:xfrm>
          <a:prstGeom prst="roundRect">
            <a:avLst>
              <a:gd name="adj" fmla="val 8188"/>
            </a:avLst>
          </a:prstGeom>
          <a:solidFill>
            <a:srgbClr val="FFF5B9"/>
          </a:solidFill>
        </p:spPr>
        <p:txBody>
          <a:bodyPr wrap="square" lIns="1224000" tIns="504000">
            <a:noAutofit/>
          </a:bodyPr>
          <a:lstStyle>
            <a:lvl1pPr>
              <a:spcAft>
                <a:spcPts val="30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  <a:lvl3pPr marL="0" indent="0">
              <a:spcBef>
                <a:spcPts val="1400"/>
              </a:spcBef>
              <a:buNone/>
              <a:defRPr sz="1300">
                <a:latin typeface="+mj-lt"/>
              </a:defRPr>
            </a:lvl3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28">
            <a:extLst>
              <a:ext uri="{FF2B5EF4-FFF2-40B4-BE49-F238E27FC236}">
                <a16:creationId xmlns:a16="http://schemas.microsoft.com/office/drawing/2014/main" id="{6866F6BA-7693-4F5F-913E-07BC2DBE94F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54653" y="1750481"/>
            <a:ext cx="982800" cy="9828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32822EA-A056-4203-AB33-0D9895490A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3000" y="1564639"/>
            <a:ext cx="4870447" cy="2326640"/>
          </a:xfrm>
          <a:prstGeom prst="roundRect">
            <a:avLst>
              <a:gd name="adj" fmla="val 8188"/>
            </a:avLst>
          </a:prstGeom>
          <a:solidFill>
            <a:srgbClr val="A5F7DC"/>
          </a:solidFill>
        </p:spPr>
        <p:txBody>
          <a:bodyPr wrap="square" lIns="1224000" tIns="504000">
            <a:noAutofit/>
          </a:bodyPr>
          <a:lstStyle>
            <a:lvl1pPr>
              <a:spcAft>
                <a:spcPts val="30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  <a:lvl3pPr marL="0" indent="0">
              <a:spcBef>
                <a:spcPts val="1400"/>
              </a:spcBef>
              <a:buNone/>
              <a:defRPr sz="1300">
                <a:latin typeface="+mj-lt"/>
              </a:defRPr>
            </a:lvl3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icture Placeholder 28">
            <a:extLst>
              <a:ext uri="{FF2B5EF4-FFF2-40B4-BE49-F238E27FC236}">
                <a16:creationId xmlns:a16="http://schemas.microsoft.com/office/drawing/2014/main" id="{4F379BF2-6143-4014-966C-0CD6EBC2F45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379100" y="1750481"/>
            <a:ext cx="982800" cy="9828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D7AE282-41EB-42DA-B2C9-6AE081841E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553" y="4145280"/>
            <a:ext cx="4870447" cy="2326640"/>
          </a:xfrm>
          <a:prstGeom prst="roundRect">
            <a:avLst>
              <a:gd name="adj" fmla="val 8188"/>
            </a:avLst>
          </a:prstGeom>
          <a:solidFill>
            <a:srgbClr val="F2E6DC"/>
          </a:solidFill>
        </p:spPr>
        <p:txBody>
          <a:bodyPr wrap="square" lIns="1224000" tIns="504000">
            <a:noAutofit/>
          </a:bodyPr>
          <a:lstStyle>
            <a:lvl1pPr>
              <a:spcAft>
                <a:spcPts val="30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  <a:lvl3pPr marL="0" indent="0">
              <a:spcBef>
                <a:spcPts val="1400"/>
              </a:spcBef>
              <a:buNone/>
              <a:defRPr sz="1300">
                <a:latin typeface="+mj-lt"/>
              </a:defRPr>
            </a:lvl3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Picture Placeholder 28">
            <a:extLst>
              <a:ext uri="{FF2B5EF4-FFF2-40B4-BE49-F238E27FC236}">
                <a16:creationId xmlns:a16="http://schemas.microsoft.com/office/drawing/2014/main" id="{13DA2790-0B46-48A6-A096-F8ADECC28C1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254653" y="4331122"/>
            <a:ext cx="982800" cy="9828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E81FBFA-57A0-408B-8E7B-DCBF538FB1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23000" y="4145280"/>
            <a:ext cx="4870447" cy="2326640"/>
          </a:xfrm>
          <a:prstGeom prst="roundRect">
            <a:avLst>
              <a:gd name="adj" fmla="val 8188"/>
            </a:avLst>
          </a:prstGeom>
          <a:solidFill>
            <a:srgbClr val="E5F1F4"/>
          </a:solidFill>
        </p:spPr>
        <p:txBody>
          <a:bodyPr wrap="square" lIns="1224000" tIns="504000">
            <a:noAutofit/>
          </a:bodyPr>
          <a:lstStyle>
            <a:lvl1pPr>
              <a:spcAft>
                <a:spcPts val="30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  <a:lvl3pPr marL="0" indent="0">
              <a:spcBef>
                <a:spcPts val="1400"/>
              </a:spcBef>
              <a:buNone/>
              <a:defRPr sz="1300">
                <a:latin typeface="+mj-lt"/>
              </a:defRPr>
            </a:lvl3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Picture Placeholder 28">
            <a:extLst>
              <a:ext uri="{FF2B5EF4-FFF2-40B4-BE49-F238E27FC236}">
                <a16:creationId xmlns:a16="http://schemas.microsoft.com/office/drawing/2014/main" id="{83071504-4C5D-48D4-BA68-A8060C40EA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379100" y="4331122"/>
            <a:ext cx="982800" cy="9828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831270D-60ED-46AD-BCC9-36A17E6CEC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7" name="Rectangle 104">
            <a:extLst>
              <a:ext uri="{FF2B5EF4-FFF2-40B4-BE49-F238E27FC236}">
                <a16:creationId xmlns:a16="http://schemas.microsoft.com/office/drawing/2014/main" id="{282771C3-7274-4571-9546-B3B4A14B3F7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197765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We have developed Triodos Bank branded icons to represent our impact themes. You can find them in the online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styleguide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on the brand home.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to insert an icon.</a:t>
            </a:r>
          </a:p>
        </p:txBody>
      </p:sp>
      <p:sp>
        <p:nvSpPr>
          <p:cNvPr id="29" name="Rectangle 104">
            <a:extLst>
              <a:ext uri="{FF2B5EF4-FFF2-40B4-BE49-F238E27FC236}">
                <a16:creationId xmlns:a16="http://schemas.microsoft.com/office/drawing/2014/main" id="{4CAB6C8F-3640-45A5-988B-FFFFE8E2449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100491"/>
            <a:ext cx="2160000" cy="249880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We use secondary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to separate and highlight different elements on one page to provide visual separation.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can also run across multiple pages to make a transition clear.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have a fixed order:  yellow, mint, sand, light petrol. </a:t>
            </a:r>
          </a:p>
        </p:txBody>
      </p:sp>
    </p:spTree>
    <p:extLst>
      <p:ext uri="{BB962C8B-B14F-4D97-AF65-F5344CB8AC3E}">
        <p14:creationId xmlns:p14="http://schemas.microsoft.com/office/powerpoint/2010/main" val="35205524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ured blocks withou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3B09-664B-43F3-8DE0-35AC53695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DE0A1-FF20-4105-9DB0-4D5C9C3196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DEC0A43-F343-4BDE-AD0C-F1705BACC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8553" y="1564639"/>
            <a:ext cx="4870447" cy="2326640"/>
          </a:xfrm>
          <a:prstGeom prst="roundRect">
            <a:avLst>
              <a:gd name="adj" fmla="val 8188"/>
            </a:avLst>
          </a:prstGeom>
          <a:solidFill>
            <a:srgbClr val="FFF5B9"/>
          </a:solidFill>
        </p:spPr>
        <p:txBody>
          <a:bodyPr wrap="square" lIns="252000" tIns="360000">
            <a:noAutofit/>
          </a:bodyPr>
          <a:lstStyle>
            <a:lvl1pPr>
              <a:spcAft>
                <a:spcPts val="30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  <a:lvl3pPr marL="0" indent="0">
              <a:spcBef>
                <a:spcPts val="1400"/>
              </a:spcBef>
              <a:buNone/>
              <a:defRPr sz="1300">
                <a:latin typeface="+mj-lt"/>
              </a:defRPr>
            </a:lvl3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32822EA-A056-4203-AB33-0D9895490A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3000" y="1564639"/>
            <a:ext cx="4870447" cy="2326640"/>
          </a:xfrm>
          <a:prstGeom prst="roundRect">
            <a:avLst>
              <a:gd name="adj" fmla="val 8188"/>
            </a:avLst>
          </a:prstGeom>
          <a:solidFill>
            <a:srgbClr val="A5F7DC"/>
          </a:solidFill>
        </p:spPr>
        <p:txBody>
          <a:bodyPr wrap="square" lIns="252000" tIns="360000">
            <a:noAutofit/>
          </a:bodyPr>
          <a:lstStyle>
            <a:lvl1pPr>
              <a:spcAft>
                <a:spcPts val="30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  <a:lvl3pPr marL="0" indent="0">
              <a:spcBef>
                <a:spcPts val="1400"/>
              </a:spcBef>
              <a:buNone/>
              <a:defRPr sz="1300">
                <a:latin typeface="+mj-lt"/>
              </a:defRPr>
            </a:lvl3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D7AE282-41EB-42DA-B2C9-6AE081841E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8553" y="4145280"/>
            <a:ext cx="4870447" cy="2326640"/>
          </a:xfrm>
          <a:prstGeom prst="roundRect">
            <a:avLst>
              <a:gd name="adj" fmla="val 8188"/>
            </a:avLst>
          </a:prstGeom>
          <a:solidFill>
            <a:srgbClr val="F2E6DC"/>
          </a:solidFill>
        </p:spPr>
        <p:txBody>
          <a:bodyPr wrap="square" lIns="252000" tIns="360000">
            <a:noAutofit/>
          </a:bodyPr>
          <a:lstStyle>
            <a:lvl1pPr>
              <a:spcAft>
                <a:spcPts val="30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  <a:lvl3pPr marL="0" indent="0">
              <a:spcBef>
                <a:spcPts val="1400"/>
              </a:spcBef>
              <a:buNone/>
              <a:defRPr sz="1300">
                <a:latin typeface="+mj-lt"/>
              </a:defRPr>
            </a:lvl3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E81FBFA-57A0-408B-8E7B-DCBF538FB1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23000" y="4145280"/>
            <a:ext cx="4870447" cy="2326640"/>
          </a:xfrm>
          <a:prstGeom prst="roundRect">
            <a:avLst>
              <a:gd name="adj" fmla="val 8188"/>
            </a:avLst>
          </a:prstGeom>
          <a:solidFill>
            <a:srgbClr val="E5F1F4"/>
          </a:solidFill>
        </p:spPr>
        <p:txBody>
          <a:bodyPr wrap="square" lIns="252000" tIns="360000">
            <a:noAutofit/>
          </a:bodyPr>
          <a:lstStyle>
            <a:lvl1pPr>
              <a:spcAft>
                <a:spcPts val="3000"/>
              </a:spcAft>
              <a:defRPr>
                <a:latin typeface="+mj-lt"/>
              </a:defRPr>
            </a:lvl1pPr>
            <a:lvl2pPr marL="0" indent="0">
              <a:buNone/>
              <a:defRPr sz="1300"/>
            </a:lvl2pPr>
            <a:lvl3pPr marL="0" indent="0">
              <a:spcBef>
                <a:spcPts val="1400"/>
              </a:spcBef>
              <a:buNone/>
              <a:defRPr sz="1300">
                <a:latin typeface="+mj-lt"/>
              </a:defRPr>
            </a:lvl3pPr>
          </a:lstStyle>
          <a:p>
            <a:pPr lvl="0"/>
            <a:r>
              <a:rPr lang="en-US" dirty="0"/>
              <a:t>Click to add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25DBA9F-FBE6-4E95-944E-E4CACECFA5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9775C2EE-8E90-49CD-B702-AFDA5B2B469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49880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We use secondary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to separate and highlight different elements on one page to provide visual separation. 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can also run across multiple pages to make a transition clear.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The </a:t>
            </a:r>
            <a:r>
              <a:rPr lang="en-US" altLang="en-US" sz="1200" b="0" spc="-10" baseline="0" dirty="0" err="1">
                <a:solidFill>
                  <a:srgbClr val="333333"/>
                </a:solidFill>
                <a:latin typeface="+mn-lt"/>
              </a:rPr>
              <a:t>colours</a:t>
            </a: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 have a fixed order:  yellow, mint, sand, light petrol. </a:t>
            </a:r>
          </a:p>
        </p:txBody>
      </p:sp>
    </p:spTree>
    <p:extLst>
      <p:ext uri="{BB962C8B-B14F-4D97-AF65-F5344CB8AC3E}">
        <p14:creationId xmlns:p14="http://schemas.microsoft.com/office/powerpoint/2010/main" val="11941499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C705-4E1B-4A39-A781-09D4D46DA3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3BCDCF-233C-4961-ADFE-B0C1E9F6F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9B0340-D0A1-4A57-9722-711F591ECAC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804160" y="1918008"/>
            <a:ext cx="8285480" cy="738664"/>
          </a:xfrm>
        </p:spPr>
        <p:txBody>
          <a:bodyPr anchor="b" anchorCtr="0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62895C1-B6AF-4B23-B808-B3846A13628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804160" y="2844200"/>
            <a:ext cx="8285480" cy="838800"/>
          </a:xfrm>
          <a:solidFill>
            <a:srgbClr val="4BF0B9"/>
          </a:solid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3BFBBC96-CD9A-4FC4-8843-EFA362025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4160" y="5635851"/>
            <a:ext cx="8285480" cy="838800"/>
          </a:xfrm>
          <a:solidFill>
            <a:schemeClr val="tx1"/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C235A109-F336-4881-AC2B-19C1E6B84E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04160" y="3930425"/>
            <a:ext cx="1458000" cy="1458000"/>
          </a:xfrm>
          <a:solidFill>
            <a:srgbClr val="A5F7DC"/>
          </a:solidFill>
        </p:spPr>
        <p:txBody>
          <a:bodyPr anchor="ctr" anchorCtr="0">
            <a:noAutofit/>
          </a:bodyPr>
          <a:lstStyle>
            <a:lvl1pPr algn="ctr"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25E8433D-FFF6-47A9-B409-ABAB7F955A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31640" y="3930425"/>
            <a:ext cx="1458000" cy="1458000"/>
          </a:xfrm>
          <a:solidFill>
            <a:srgbClr val="A5F7DC"/>
          </a:solidFill>
        </p:spPr>
        <p:txBody>
          <a:bodyPr anchor="ctr" anchorCtr="0">
            <a:noAutofit/>
          </a:bodyPr>
          <a:lstStyle>
            <a:lvl1pPr algn="ctr"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BE0815D-337D-40EB-A42D-FFDC11DFCC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1030" y="3930425"/>
            <a:ext cx="1458000" cy="1458000"/>
          </a:xfrm>
          <a:solidFill>
            <a:srgbClr val="A5F7DC"/>
          </a:solidFill>
        </p:spPr>
        <p:txBody>
          <a:bodyPr anchor="ctr" anchorCtr="0">
            <a:noAutofit/>
          </a:bodyPr>
          <a:lstStyle>
            <a:lvl1pPr algn="ctr"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F012FCC6-3F4D-4830-8D1C-0206F6CCF8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7900" y="3930425"/>
            <a:ext cx="1458000" cy="1458000"/>
          </a:xfrm>
          <a:solidFill>
            <a:srgbClr val="A5F7DC"/>
          </a:solidFill>
        </p:spPr>
        <p:txBody>
          <a:bodyPr anchor="ctr" anchorCtr="0">
            <a:noAutofit/>
          </a:bodyPr>
          <a:lstStyle>
            <a:lvl1pPr algn="ctr"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B9DBBEA7-E74F-4CD3-B93B-FB8AE56D96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4770" y="3930425"/>
            <a:ext cx="1458000" cy="1458000"/>
          </a:xfrm>
          <a:solidFill>
            <a:srgbClr val="A5F7DC"/>
          </a:solidFill>
        </p:spPr>
        <p:txBody>
          <a:bodyPr anchor="ctr" anchorCtr="0">
            <a:noAutofit/>
          </a:bodyPr>
          <a:lstStyle>
            <a:lvl1pPr algn="ctr"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772D86C9-3004-4F75-81C1-270C7920F0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8553" y="5635851"/>
            <a:ext cx="1620000" cy="738664"/>
          </a:xfrm>
        </p:spPr>
        <p:txBody>
          <a:bodyPr anchor="ctr" anchorCtr="0">
            <a:noAutofit/>
          </a:bodyPr>
          <a:lstStyle>
            <a:lvl1pPr algn="l"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72E4E52-C249-4C14-94CE-83ED0140C2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8553" y="2844200"/>
            <a:ext cx="1620000" cy="738664"/>
          </a:xfrm>
        </p:spPr>
        <p:txBody>
          <a:bodyPr anchor="ctr" anchorCtr="0">
            <a:noAutofit/>
          </a:bodyPr>
          <a:lstStyle>
            <a:lvl1pPr algn="l"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3FDE5175-8B90-4C7D-A1E4-912A4701DC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8553" y="3930425"/>
            <a:ext cx="1620000" cy="1458000"/>
          </a:xfrm>
        </p:spPr>
        <p:txBody>
          <a:bodyPr anchor="ctr" anchorCtr="0">
            <a:noAutofit/>
          </a:bodyPr>
          <a:lstStyle>
            <a:lvl1pPr algn="l"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90DFBCB-FCC9-4686-931B-E54765F0F6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24704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6B685-9BE8-D58B-2EA0-9CFEEE0B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F1BFB-AC79-C0D1-520A-A49C87FF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9BB5C-12D4-DB8A-1112-7E294A3E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874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work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B-EB8F-4E8F-8BEF-4D5866CEC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D0CEE9F-EEBB-4A91-891E-74C2A068A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1427" y="2502795"/>
            <a:ext cx="3114000" cy="3114000"/>
          </a:xfrm>
          <a:custGeom>
            <a:avLst/>
            <a:gdLst>
              <a:gd name="connsiteX0" fmla="*/ 1557000 w 3114000"/>
              <a:gd name="connsiteY0" fmla="*/ 0 h 3114000"/>
              <a:gd name="connsiteX1" fmla="*/ 3114000 w 3114000"/>
              <a:gd name="connsiteY1" fmla="*/ 1557000 h 3114000"/>
              <a:gd name="connsiteX2" fmla="*/ 1557000 w 3114000"/>
              <a:gd name="connsiteY2" fmla="*/ 3114000 h 3114000"/>
              <a:gd name="connsiteX3" fmla="*/ 0 w 3114000"/>
              <a:gd name="connsiteY3" fmla="*/ 1557000 h 3114000"/>
              <a:gd name="connsiteX4" fmla="*/ 1557000 w 3114000"/>
              <a:gd name="connsiteY4" fmla="*/ 0 h 31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4000" h="3114000">
                <a:moveTo>
                  <a:pt x="1557000" y="0"/>
                </a:moveTo>
                <a:cubicBezTo>
                  <a:pt x="2416907" y="0"/>
                  <a:pt x="3114000" y="697093"/>
                  <a:pt x="3114000" y="1557000"/>
                </a:cubicBezTo>
                <a:cubicBezTo>
                  <a:pt x="3114000" y="2416907"/>
                  <a:pt x="2416907" y="3114000"/>
                  <a:pt x="1557000" y="3114000"/>
                </a:cubicBezTo>
                <a:cubicBezTo>
                  <a:pt x="697093" y="3114000"/>
                  <a:pt x="0" y="2416907"/>
                  <a:pt x="0" y="1557000"/>
                </a:cubicBezTo>
                <a:cubicBezTo>
                  <a:pt x="0" y="697093"/>
                  <a:pt x="697093" y="0"/>
                  <a:pt x="15570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C7B6D5-E554-4B16-A0B2-69E3CFEBB8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81759" y="3017112"/>
            <a:ext cx="2006418" cy="2006418"/>
          </a:xfrm>
          <a:custGeom>
            <a:avLst/>
            <a:gdLst>
              <a:gd name="connsiteX0" fmla="*/ 1003209 w 2006418"/>
              <a:gd name="connsiteY0" fmla="*/ 0 h 2006418"/>
              <a:gd name="connsiteX1" fmla="*/ 2006418 w 2006418"/>
              <a:gd name="connsiteY1" fmla="*/ 1003209 h 2006418"/>
              <a:gd name="connsiteX2" fmla="*/ 1003209 w 2006418"/>
              <a:gd name="connsiteY2" fmla="*/ 2006418 h 2006418"/>
              <a:gd name="connsiteX3" fmla="*/ 0 w 2006418"/>
              <a:gd name="connsiteY3" fmla="*/ 1003209 h 2006418"/>
              <a:gd name="connsiteX4" fmla="*/ 1003209 w 2006418"/>
              <a:gd name="connsiteY4" fmla="*/ 0 h 200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418" h="2006418">
                <a:moveTo>
                  <a:pt x="1003209" y="0"/>
                </a:moveTo>
                <a:cubicBezTo>
                  <a:pt x="1557266" y="0"/>
                  <a:pt x="2006418" y="449152"/>
                  <a:pt x="2006418" y="1003209"/>
                </a:cubicBezTo>
                <a:cubicBezTo>
                  <a:pt x="2006418" y="1557266"/>
                  <a:pt x="1557266" y="2006418"/>
                  <a:pt x="1003209" y="2006418"/>
                </a:cubicBezTo>
                <a:cubicBezTo>
                  <a:pt x="449152" y="2006418"/>
                  <a:pt x="0" y="1557266"/>
                  <a:pt x="0" y="1003209"/>
                </a:cubicBezTo>
                <a:cubicBezTo>
                  <a:pt x="0" y="449152"/>
                  <a:pt x="449152" y="0"/>
                  <a:pt x="100320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algn="ctr">
              <a:defRPr sz="3600"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347EC20-AE9F-4E29-9EE2-A60C80F251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0343" y="4404575"/>
            <a:ext cx="880578" cy="880578"/>
          </a:xfrm>
          <a:custGeom>
            <a:avLst/>
            <a:gdLst>
              <a:gd name="connsiteX0" fmla="*/ 440289 w 880578"/>
              <a:gd name="connsiteY0" fmla="*/ 0 h 880578"/>
              <a:gd name="connsiteX1" fmla="*/ 880578 w 880578"/>
              <a:gd name="connsiteY1" fmla="*/ 440289 h 880578"/>
              <a:gd name="connsiteX2" fmla="*/ 440289 w 880578"/>
              <a:gd name="connsiteY2" fmla="*/ 880578 h 880578"/>
              <a:gd name="connsiteX3" fmla="*/ 0 w 880578"/>
              <a:gd name="connsiteY3" fmla="*/ 440289 h 880578"/>
              <a:gd name="connsiteX4" fmla="*/ 440289 w 880578"/>
              <a:gd name="connsiteY4" fmla="*/ 0 h 88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578" h="880578">
                <a:moveTo>
                  <a:pt x="440289" y="0"/>
                </a:moveTo>
                <a:cubicBezTo>
                  <a:pt x="683454" y="0"/>
                  <a:pt x="880578" y="197124"/>
                  <a:pt x="880578" y="440289"/>
                </a:cubicBezTo>
                <a:cubicBezTo>
                  <a:pt x="880578" y="683454"/>
                  <a:pt x="683454" y="880578"/>
                  <a:pt x="440289" y="880578"/>
                </a:cubicBezTo>
                <a:cubicBezTo>
                  <a:pt x="197124" y="880578"/>
                  <a:pt x="0" y="683454"/>
                  <a:pt x="0" y="440289"/>
                </a:cubicBezTo>
                <a:cubicBezTo>
                  <a:pt x="0" y="197124"/>
                  <a:pt x="197124" y="0"/>
                  <a:pt x="44028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algn="ctr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7FFCC16-ED3C-4485-A315-2A28D9B3D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6756" y="2868500"/>
            <a:ext cx="2323014" cy="2323014"/>
          </a:xfrm>
          <a:custGeom>
            <a:avLst/>
            <a:gdLst>
              <a:gd name="connsiteX0" fmla="*/ 1161507 w 2323014"/>
              <a:gd name="connsiteY0" fmla="*/ 0 h 2323014"/>
              <a:gd name="connsiteX1" fmla="*/ 2323014 w 2323014"/>
              <a:gd name="connsiteY1" fmla="*/ 1161507 h 2323014"/>
              <a:gd name="connsiteX2" fmla="*/ 1161507 w 2323014"/>
              <a:gd name="connsiteY2" fmla="*/ 2323014 h 2323014"/>
              <a:gd name="connsiteX3" fmla="*/ 0 w 2323014"/>
              <a:gd name="connsiteY3" fmla="*/ 1161507 h 2323014"/>
              <a:gd name="connsiteX4" fmla="*/ 1161507 w 2323014"/>
              <a:gd name="connsiteY4" fmla="*/ 0 h 23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3014" h="2323014">
                <a:moveTo>
                  <a:pt x="1161507" y="0"/>
                </a:moveTo>
                <a:cubicBezTo>
                  <a:pt x="1802990" y="0"/>
                  <a:pt x="2323014" y="520024"/>
                  <a:pt x="2323014" y="1161507"/>
                </a:cubicBezTo>
                <a:cubicBezTo>
                  <a:pt x="2323014" y="1802990"/>
                  <a:pt x="1802990" y="2323014"/>
                  <a:pt x="1161507" y="2323014"/>
                </a:cubicBezTo>
                <a:cubicBezTo>
                  <a:pt x="520024" y="2323014"/>
                  <a:pt x="0" y="1802990"/>
                  <a:pt x="0" y="1161507"/>
                </a:cubicBezTo>
                <a:cubicBezTo>
                  <a:pt x="0" y="520024"/>
                  <a:pt x="520024" y="0"/>
                  <a:pt x="1161507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F9B9E6B-1A81-431A-9AA7-E896BBC446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5934" y="4301792"/>
            <a:ext cx="880578" cy="880578"/>
          </a:xfrm>
          <a:custGeom>
            <a:avLst/>
            <a:gdLst>
              <a:gd name="connsiteX0" fmla="*/ 440289 w 880578"/>
              <a:gd name="connsiteY0" fmla="*/ 0 h 880578"/>
              <a:gd name="connsiteX1" fmla="*/ 880578 w 880578"/>
              <a:gd name="connsiteY1" fmla="*/ 440289 h 880578"/>
              <a:gd name="connsiteX2" fmla="*/ 440289 w 880578"/>
              <a:gd name="connsiteY2" fmla="*/ 880578 h 880578"/>
              <a:gd name="connsiteX3" fmla="*/ 0 w 880578"/>
              <a:gd name="connsiteY3" fmla="*/ 440289 h 880578"/>
              <a:gd name="connsiteX4" fmla="*/ 440289 w 880578"/>
              <a:gd name="connsiteY4" fmla="*/ 0 h 88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578" h="880578">
                <a:moveTo>
                  <a:pt x="440289" y="0"/>
                </a:moveTo>
                <a:cubicBezTo>
                  <a:pt x="683454" y="0"/>
                  <a:pt x="880578" y="197124"/>
                  <a:pt x="880578" y="440289"/>
                </a:cubicBezTo>
                <a:cubicBezTo>
                  <a:pt x="880578" y="683454"/>
                  <a:pt x="683454" y="880578"/>
                  <a:pt x="440289" y="880578"/>
                </a:cubicBezTo>
                <a:cubicBezTo>
                  <a:pt x="197124" y="880578"/>
                  <a:pt x="0" y="683454"/>
                  <a:pt x="0" y="440289"/>
                </a:cubicBezTo>
                <a:cubicBezTo>
                  <a:pt x="0" y="197124"/>
                  <a:pt x="197124" y="0"/>
                  <a:pt x="44028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algn="ctr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C43EA3F-4ABC-4D97-BA95-6CCBA22069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4877" y="4301792"/>
            <a:ext cx="880578" cy="880578"/>
          </a:xfrm>
          <a:custGeom>
            <a:avLst/>
            <a:gdLst>
              <a:gd name="connsiteX0" fmla="*/ 440289 w 880578"/>
              <a:gd name="connsiteY0" fmla="*/ 0 h 880578"/>
              <a:gd name="connsiteX1" fmla="*/ 880578 w 880578"/>
              <a:gd name="connsiteY1" fmla="*/ 440289 h 880578"/>
              <a:gd name="connsiteX2" fmla="*/ 440289 w 880578"/>
              <a:gd name="connsiteY2" fmla="*/ 880578 h 880578"/>
              <a:gd name="connsiteX3" fmla="*/ 0 w 880578"/>
              <a:gd name="connsiteY3" fmla="*/ 440289 h 880578"/>
              <a:gd name="connsiteX4" fmla="*/ 440289 w 880578"/>
              <a:gd name="connsiteY4" fmla="*/ 0 h 88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578" h="880578">
                <a:moveTo>
                  <a:pt x="440289" y="0"/>
                </a:moveTo>
                <a:cubicBezTo>
                  <a:pt x="683454" y="0"/>
                  <a:pt x="880578" y="197124"/>
                  <a:pt x="880578" y="440289"/>
                </a:cubicBezTo>
                <a:cubicBezTo>
                  <a:pt x="880578" y="683454"/>
                  <a:pt x="683454" y="880578"/>
                  <a:pt x="440289" y="880578"/>
                </a:cubicBezTo>
                <a:cubicBezTo>
                  <a:pt x="197124" y="880578"/>
                  <a:pt x="0" y="683454"/>
                  <a:pt x="0" y="440289"/>
                </a:cubicBezTo>
                <a:cubicBezTo>
                  <a:pt x="0" y="197124"/>
                  <a:pt x="197124" y="0"/>
                  <a:pt x="440289" y="0"/>
                </a:cubicBezTo>
                <a:close/>
              </a:path>
            </a:pathLst>
          </a:custGeom>
          <a:solidFill>
            <a:srgbClr val="E5F1F4"/>
          </a:solidFill>
        </p:spPr>
        <p:txBody>
          <a:bodyPr wrap="square" anchor="ctr" anchorCtr="0">
            <a:noAutofit/>
          </a:bodyPr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F142C4B-8BDB-4153-A3F8-31F50E125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4996" y="1796104"/>
            <a:ext cx="2901600" cy="738000"/>
          </a:xfrm>
        </p:spPr>
        <p:txBody>
          <a:bodyPr/>
          <a:lstStyle>
            <a:lvl1pPr algn="ctr">
              <a:defRPr>
                <a:latin typeface="+mj-lt"/>
              </a:defRPr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70A0BDA6-76D5-4EB0-96CF-99A5F60D70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4372" y="1796104"/>
            <a:ext cx="2901600" cy="738000"/>
          </a:xfrm>
        </p:spPr>
        <p:txBody>
          <a:bodyPr/>
          <a:lstStyle>
            <a:lvl1pPr algn="ctr">
              <a:defRPr>
                <a:latin typeface="+mj-lt"/>
              </a:defRPr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EC459BF9-45CB-4C95-AA80-29F7873C1D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27769" y="1796104"/>
            <a:ext cx="2322000" cy="738000"/>
          </a:xfrm>
        </p:spPr>
        <p:txBody>
          <a:bodyPr/>
          <a:lstStyle>
            <a:lvl1pPr algn="ctr">
              <a:defRPr>
                <a:latin typeface="+mj-lt"/>
              </a:defRPr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C74A44BE-BF64-4577-A119-0E6E7A16CA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4996" y="5511300"/>
            <a:ext cx="2901600" cy="484748"/>
          </a:xfrm>
        </p:spPr>
        <p:txBody>
          <a:bodyPr>
            <a:noAutofit/>
          </a:bodyPr>
          <a:lstStyle>
            <a:lvl1pPr algn="ctr">
              <a:defRPr sz="1050">
                <a:latin typeface="+mn-lt"/>
              </a:defRPr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35263FA6-18C3-432D-AC61-2230B500E8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60549" y="5511300"/>
            <a:ext cx="1645200" cy="484748"/>
          </a:xfrm>
        </p:spPr>
        <p:txBody>
          <a:bodyPr>
            <a:noAutofit/>
          </a:bodyPr>
          <a:lstStyle>
            <a:lvl1pPr algn="ctr">
              <a:defRPr sz="1050">
                <a:latin typeface="+mn-lt"/>
              </a:defRPr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F5166B73-1362-43D7-B2AD-FF58BF84AF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05216" y="5511300"/>
            <a:ext cx="1645200" cy="484748"/>
          </a:xfrm>
        </p:spPr>
        <p:txBody>
          <a:bodyPr>
            <a:noAutofit/>
          </a:bodyPr>
          <a:lstStyle>
            <a:lvl1pPr algn="ctr">
              <a:defRPr sz="1050">
                <a:latin typeface="+mn-lt"/>
              </a:defRPr>
            </a:lvl1pPr>
            <a:lvl2pPr marL="0" indent="0" algn="ctr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703779A-136F-4DB0-921A-E25AAB5C77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979963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B-EB8F-4E8F-8BEF-4D5866CEC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E5FBC5-5746-4F5E-9B19-F255157611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28519" y="2108199"/>
            <a:ext cx="1793240" cy="1986280"/>
          </a:xfrm>
          <a:custGeom>
            <a:avLst/>
            <a:gdLst>
              <a:gd name="connsiteX0" fmla="*/ 190496 w 1793240"/>
              <a:gd name="connsiteY0" fmla="*/ 0 h 1986280"/>
              <a:gd name="connsiteX1" fmla="*/ 1602744 w 1793240"/>
              <a:gd name="connsiteY1" fmla="*/ 0 h 1986280"/>
              <a:gd name="connsiteX2" fmla="*/ 1793240 w 1793240"/>
              <a:gd name="connsiteY2" fmla="*/ 190496 h 1986280"/>
              <a:gd name="connsiteX3" fmla="*/ 1793240 w 1793240"/>
              <a:gd name="connsiteY3" fmla="*/ 1795784 h 1986280"/>
              <a:gd name="connsiteX4" fmla="*/ 1602744 w 1793240"/>
              <a:gd name="connsiteY4" fmla="*/ 1986280 h 1986280"/>
              <a:gd name="connsiteX5" fmla="*/ 190496 w 1793240"/>
              <a:gd name="connsiteY5" fmla="*/ 1986280 h 1986280"/>
              <a:gd name="connsiteX6" fmla="*/ 0 w 1793240"/>
              <a:gd name="connsiteY6" fmla="*/ 1795784 h 1986280"/>
              <a:gd name="connsiteX7" fmla="*/ 0 w 1793240"/>
              <a:gd name="connsiteY7" fmla="*/ 190496 h 1986280"/>
              <a:gd name="connsiteX8" fmla="*/ 190496 w 1793240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986280">
                <a:moveTo>
                  <a:pt x="190496" y="0"/>
                </a:moveTo>
                <a:lnTo>
                  <a:pt x="1602744" y="0"/>
                </a:lnTo>
                <a:cubicBezTo>
                  <a:pt x="1707952" y="0"/>
                  <a:pt x="1793240" y="85288"/>
                  <a:pt x="1793240" y="190496"/>
                </a:cubicBezTo>
                <a:lnTo>
                  <a:pt x="1793240" y="1795784"/>
                </a:lnTo>
                <a:cubicBezTo>
                  <a:pt x="1793240" y="1900992"/>
                  <a:pt x="1707952" y="1986280"/>
                  <a:pt x="1602744" y="1986280"/>
                </a:cubicBezTo>
                <a:lnTo>
                  <a:pt x="190496" y="1986280"/>
                </a:lnTo>
                <a:cubicBezTo>
                  <a:pt x="85288" y="1986280"/>
                  <a:pt x="0" y="1900992"/>
                  <a:pt x="0" y="1795784"/>
                </a:cubicBezTo>
                <a:lnTo>
                  <a:pt x="0" y="190496"/>
                </a:lnTo>
                <a:cubicBezTo>
                  <a:pt x="0" y="85288"/>
                  <a:pt x="85288" y="0"/>
                  <a:pt x="1904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149D1684-BE75-4FA5-9DB2-C4BDF451C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5707" y="2246019"/>
            <a:ext cx="5580000" cy="954107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4100">
                <a:latin typeface="+mj-lt"/>
              </a:defRPr>
            </a:lvl1pPr>
            <a:lvl2pPr marL="0" indent="0" algn="l">
              <a:buNone/>
              <a:defRPr sz="16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BCC3F0-9829-42C6-9D80-E159471CDE2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8" name="Rectangle 104">
            <a:extLst>
              <a:ext uri="{FF2B5EF4-FFF2-40B4-BE49-F238E27FC236}">
                <a16:creationId xmlns:a16="http://schemas.microsoft.com/office/drawing/2014/main" id="{F9696539-7F3D-479C-AE58-2C0D8EC5838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7761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insert an image.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B48A6F-E737-46F6-97A3-CF104A7CAC67}"/>
              </a:ext>
            </a:extLst>
          </p:cNvPr>
          <p:cNvGrpSpPr/>
          <p:nvPr userDrawn="1"/>
        </p:nvGrpSpPr>
        <p:grpSpPr>
          <a:xfrm>
            <a:off x="-2285998" y="883451"/>
            <a:ext cx="2160000" cy="2933637"/>
            <a:chOff x="-2285998" y="2849532"/>
            <a:chExt cx="2160000" cy="2933637"/>
          </a:xfrm>
        </p:grpSpPr>
        <p:sp>
          <p:nvSpPr>
            <p:cNvPr id="13" name="Rectangle 104">
              <a:extLst>
                <a:ext uri="{FF2B5EF4-FFF2-40B4-BE49-F238E27FC236}">
                  <a16:creationId xmlns:a16="http://schemas.microsoft.com/office/drawing/2014/main" id="{EEFAFA58-4076-4F62-B62A-4E88EDAD2E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2849532"/>
              <a:ext cx="2160000" cy="29336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Using text levels with ‘Increase/Decrease </a:t>
              </a:r>
              <a:br>
                <a:rPr lang="en-US" altLang="en-US" sz="1200" b="1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List Level’  buttons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Use the ‘Increase/Decrease List Level’ buttons to create text levels with the appropriate style..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89F0DB-13A6-4530-8369-28C56DC478C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194328" y="4648845"/>
              <a:ext cx="1962000" cy="919392"/>
              <a:chOff x="-1980415" y="1374502"/>
              <a:chExt cx="1744981" cy="81769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8F6E723-5742-4595-99B6-D99D41B24AA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565" t="5813" r="58653" b="85205"/>
              <a:stretch/>
            </p:blipFill>
            <p:spPr>
              <a:xfrm>
                <a:off x="-1980415" y="1374502"/>
                <a:ext cx="1744981" cy="817696"/>
              </a:xfrm>
              <a:prstGeom prst="rect">
                <a:avLst/>
              </a:prstGeom>
            </p:spPr>
          </p:pic>
          <p:sp>
            <p:nvSpPr>
              <p:cNvPr id="16" name="Multiply 12">
                <a:extLst>
                  <a:ext uri="{FF2B5EF4-FFF2-40B4-BE49-F238E27FC236}">
                    <a16:creationId xmlns:a16="http://schemas.microsoft.com/office/drawing/2014/main" id="{089539E2-3417-4A40-8659-1236C312C56C}"/>
                  </a:ext>
                </a:extLst>
              </p:cNvPr>
              <p:cNvSpPr/>
              <p:nvPr userDrawn="1"/>
            </p:nvSpPr>
            <p:spPr bwMode="gray">
              <a:xfrm>
                <a:off x="-1949725" y="1422733"/>
                <a:ext cx="316188" cy="318124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96450B-C5B8-4DD1-8EA7-99B8A50A796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4945" t="6578" r="62456" b="90527"/>
              <a:stretch/>
            </p:blipFill>
            <p:spPr>
              <a:xfrm>
                <a:off x="-1330852" y="1422733"/>
                <a:ext cx="524594" cy="3286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547313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1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B-EB8F-4E8F-8BEF-4D5866CEC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982A2DE6-0D34-40CA-BE18-2580FE497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28520" y="2108199"/>
            <a:ext cx="2819399" cy="1986280"/>
          </a:xfrm>
          <a:custGeom>
            <a:avLst/>
            <a:gdLst>
              <a:gd name="connsiteX0" fmla="*/ 190504 w 2819399"/>
              <a:gd name="connsiteY0" fmla="*/ 0 h 1986280"/>
              <a:gd name="connsiteX1" fmla="*/ 2628895 w 2819399"/>
              <a:gd name="connsiteY1" fmla="*/ 0 h 1986280"/>
              <a:gd name="connsiteX2" fmla="*/ 2819399 w 2819399"/>
              <a:gd name="connsiteY2" fmla="*/ 190504 h 1986280"/>
              <a:gd name="connsiteX3" fmla="*/ 2819399 w 2819399"/>
              <a:gd name="connsiteY3" fmla="*/ 1795776 h 1986280"/>
              <a:gd name="connsiteX4" fmla="*/ 2628895 w 2819399"/>
              <a:gd name="connsiteY4" fmla="*/ 1986280 h 1986280"/>
              <a:gd name="connsiteX5" fmla="*/ 190504 w 2819399"/>
              <a:gd name="connsiteY5" fmla="*/ 1986280 h 1986280"/>
              <a:gd name="connsiteX6" fmla="*/ 0 w 2819399"/>
              <a:gd name="connsiteY6" fmla="*/ 1795776 h 1986280"/>
              <a:gd name="connsiteX7" fmla="*/ 0 w 2819399"/>
              <a:gd name="connsiteY7" fmla="*/ 190504 h 1986280"/>
              <a:gd name="connsiteX8" fmla="*/ 190504 w 2819399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9399" h="1986280">
                <a:moveTo>
                  <a:pt x="190504" y="0"/>
                </a:moveTo>
                <a:lnTo>
                  <a:pt x="2628895" y="0"/>
                </a:lnTo>
                <a:cubicBezTo>
                  <a:pt x="2734107" y="0"/>
                  <a:pt x="2819399" y="85292"/>
                  <a:pt x="2819399" y="190504"/>
                </a:cubicBezTo>
                <a:lnTo>
                  <a:pt x="2819399" y="1795776"/>
                </a:lnTo>
                <a:cubicBezTo>
                  <a:pt x="2819399" y="1900988"/>
                  <a:pt x="2734107" y="1986280"/>
                  <a:pt x="2628895" y="1986280"/>
                </a:cubicBezTo>
                <a:lnTo>
                  <a:pt x="190504" y="1986280"/>
                </a:lnTo>
                <a:cubicBezTo>
                  <a:pt x="85292" y="1986280"/>
                  <a:pt x="0" y="1900988"/>
                  <a:pt x="0" y="1795776"/>
                </a:cubicBezTo>
                <a:lnTo>
                  <a:pt x="0" y="190504"/>
                </a:lnTo>
                <a:cubicBezTo>
                  <a:pt x="0" y="85292"/>
                  <a:pt x="85292" y="0"/>
                  <a:pt x="190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84" name="Text Placeholder 33">
            <a:extLst>
              <a:ext uri="{FF2B5EF4-FFF2-40B4-BE49-F238E27FC236}">
                <a16:creationId xmlns:a16="http://schemas.microsoft.com/office/drawing/2014/main" id="{3D3D6C66-06E4-406B-86C8-D76047F5B2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1427" y="2246019"/>
            <a:ext cx="5580000" cy="954107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4100">
                <a:latin typeface="+mj-lt"/>
              </a:defRPr>
            </a:lvl1pPr>
            <a:lvl2pPr marL="0" indent="0" algn="l">
              <a:buNone/>
              <a:defRPr sz="16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1E9E8BB-2C48-4F53-AA30-7F74798945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F7EB3170-D1D6-404A-A41A-B2B68447C4B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7761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insert an image.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725659-C08E-45E7-8DAF-3D04DC459915}"/>
              </a:ext>
            </a:extLst>
          </p:cNvPr>
          <p:cNvGrpSpPr/>
          <p:nvPr userDrawn="1"/>
        </p:nvGrpSpPr>
        <p:grpSpPr>
          <a:xfrm>
            <a:off x="-2285998" y="883451"/>
            <a:ext cx="2160000" cy="2933637"/>
            <a:chOff x="-2285998" y="2849532"/>
            <a:chExt cx="2160000" cy="2933637"/>
          </a:xfrm>
        </p:grpSpPr>
        <p:sp>
          <p:nvSpPr>
            <p:cNvPr id="9" name="Rectangle 104">
              <a:extLst>
                <a:ext uri="{FF2B5EF4-FFF2-40B4-BE49-F238E27FC236}">
                  <a16:creationId xmlns:a16="http://schemas.microsoft.com/office/drawing/2014/main" id="{FDF12D45-8EDF-440B-8908-1AEC7CE910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2849532"/>
              <a:ext cx="2160000" cy="29336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Using text levels with ‘Increase/Decrease </a:t>
              </a:r>
              <a:br>
                <a:rPr lang="en-US" altLang="en-US" sz="1200" b="1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List Level’  buttons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Use the ‘Increase/Decrease List Level’ buttons to create text levels with the appropriate style..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59C3A59-CC31-4C56-8ED5-CA87AF31B69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194328" y="4648845"/>
              <a:ext cx="1962000" cy="919392"/>
              <a:chOff x="-1980415" y="1374502"/>
              <a:chExt cx="1744981" cy="81769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BBA3B6B-ED4A-45BD-8DB4-AA6B0E1847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565" t="5813" r="58653" b="85205"/>
              <a:stretch/>
            </p:blipFill>
            <p:spPr>
              <a:xfrm>
                <a:off x="-1980415" y="1374502"/>
                <a:ext cx="1744981" cy="817696"/>
              </a:xfrm>
              <a:prstGeom prst="rect">
                <a:avLst/>
              </a:prstGeom>
            </p:spPr>
          </p:pic>
          <p:sp>
            <p:nvSpPr>
              <p:cNvPr id="12" name="Multiply 12">
                <a:extLst>
                  <a:ext uri="{FF2B5EF4-FFF2-40B4-BE49-F238E27FC236}">
                    <a16:creationId xmlns:a16="http://schemas.microsoft.com/office/drawing/2014/main" id="{F6B5784A-E91C-4AFB-B200-B988D41EEFA4}"/>
                  </a:ext>
                </a:extLst>
              </p:cNvPr>
              <p:cNvSpPr/>
              <p:nvPr userDrawn="1"/>
            </p:nvSpPr>
            <p:spPr bwMode="gray">
              <a:xfrm>
                <a:off x="-1949725" y="1422733"/>
                <a:ext cx="316188" cy="318124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E048ABE-1B7B-4EA2-9AD6-2756AAB4F91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4945" t="6578" r="62456" b="90527"/>
              <a:stretch/>
            </p:blipFill>
            <p:spPr>
              <a:xfrm>
                <a:off x="-1330852" y="1422733"/>
                <a:ext cx="524594" cy="3286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3531457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B-EB8F-4E8F-8BEF-4D5866CEC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C4BCB5-75CB-4625-87FB-DCEED2E221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60359" y="2108199"/>
            <a:ext cx="2819399" cy="1986280"/>
          </a:xfrm>
          <a:custGeom>
            <a:avLst/>
            <a:gdLst>
              <a:gd name="connsiteX0" fmla="*/ 190504 w 2819399"/>
              <a:gd name="connsiteY0" fmla="*/ 0 h 1986280"/>
              <a:gd name="connsiteX1" fmla="*/ 2628895 w 2819399"/>
              <a:gd name="connsiteY1" fmla="*/ 0 h 1986280"/>
              <a:gd name="connsiteX2" fmla="*/ 2819399 w 2819399"/>
              <a:gd name="connsiteY2" fmla="*/ 190504 h 1986280"/>
              <a:gd name="connsiteX3" fmla="*/ 2819399 w 2819399"/>
              <a:gd name="connsiteY3" fmla="*/ 1795776 h 1986280"/>
              <a:gd name="connsiteX4" fmla="*/ 2628895 w 2819399"/>
              <a:gd name="connsiteY4" fmla="*/ 1986280 h 1986280"/>
              <a:gd name="connsiteX5" fmla="*/ 190504 w 2819399"/>
              <a:gd name="connsiteY5" fmla="*/ 1986280 h 1986280"/>
              <a:gd name="connsiteX6" fmla="*/ 0 w 2819399"/>
              <a:gd name="connsiteY6" fmla="*/ 1795776 h 1986280"/>
              <a:gd name="connsiteX7" fmla="*/ 0 w 2819399"/>
              <a:gd name="connsiteY7" fmla="*/ 190504 h 1986280"/>
              <a:gd name="connsiteX8" fmla="*/ 190504 w 2819399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9399" h="1986280">
                <a:moveTo>
                  <a:pt x="190504" y="0"/>
                </a:moveTo>
                <a:lnTo>
                  <a:pt x="2628895" y="0"/>
                </a:lnTo>
                <a:cubicBezTo>
                  <a:pt x="2734107" y="0"/>
                  <a:pt x="2819399" y="85292"/>
                  <a:pt x="2819399" y="190504"/>
                </a:cubicBezTo>
                <a:lnTo>
                  <a:pt x="2819399" y="1795776"/>
                </a:lnTo>
                <a:cubicBezTo>
                  <a:pt x="2819399" y="1900988"/>
                  <a:pt x="2734107" y="1986280"/>
                  <a:pt x="2628895" y="1986280"/>
                </a:cubicBezTo>
                <a:lnTo>
                  <a:pt x="190504" y="1986280"/>
                </a:lnTo>
                <a:cubicBezTo>
                  <a:pt x="85292" y="1986280"/>
                  <a:pt x="0" y="1900988"/>
                  <a:pt x="0" y="1795776"/>
                </a:cubicBezTo>
                <a:lnTo>
                  <a:pt x="0" y="190504"/>
                </a:lnTo>
                <a:cubicBezTo>
                  <a:pt x="0" y="85292"/>
                  <a:pt x="85292" y="0"/>
                  <a:pt x="190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0091314-618C-433A-82EC-A35D174C31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2844" y="2108199"/>
            <a:ext cx="2819399" cy="1986280"/>
          </a:xfrm>
          <a:custGeom>
            <a:avLst/>
            <a:gdLst>
              <a:gd name="connsiteX0" fmla="*/ 190504 w 2819399"/>
              <a:gd name="connsiteY0" fmla="*/ 0 h 1986280"/>
              <a:gd name="connsiteX1" fmla="*/ 2628895 w 2819399"/>
              <a:gd name="connsiteY1" fmla="*/ 0 h 1986280"/>
              <a:gd name="connsiteX2" fmla="*/ 2819399 w 2819399"/>
              <a:gd name="connsiteY2" fmla="*/ 190504 h 1986280"/>
              <a:gd name="connsiteX3" fmla="*/ 2819399 w 2819399"/>
              <a:gd name="connsiteY3" fmla="*/ 1795776 h 1986280"/>
              <a:gd name="connsiteX4" fmla="*/ 2628895 w 2819399"/>
              <a:gd name="connsiteY4" fmla="*/ 1986280 h 1986280"/>
              <a:gd name="connsiteX5" fmla="*/ 190504 w 2819399"/>
              <a:gd name="connsiteY5" fmla="*/ 1986280 h 1986280"/>
              <a:gd name="connsiteX6" fmla="*/ 0 w 2819399"/>
              <a:gd name="connsiteY6" fmla="*/ 1795776 h 1986280"/>
              <a:gd name="connsiteX7" fmla="*/ 0 w 2819399"/>
              <a:gd name="connsiteY7" fmla="*/ 190504 h 1986280"/>
              <a:gd name="connsiteX8" fmla="*/ 190504 w 2819399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9399" h="1986280">
                <a:moveTo>
                  <a:pt x="190504" y="0"/>
                </a:moveTo>
                <a:lnTo>
                  <a:pt x="2628895" y="0"/>
                </a:lnTo>
                <a:cubicBezTo>
                  <a:pt x="2734107" y="0"/>
                  <a:pt x="2819399" y="85292"/>
                  <a:pt x="2819399" y="190504"/>
                </a:cubicBezTo>
                <a:lnTo>
                  <a:pt x="2819399" y="1795776"/>
                </a:lnTo>
                <a:cubicBezTo>
                  <a:pt x="2819399" y="1900988"/>
                  <a:pt x="2734107" y="1986280"/>
                  <a:pt x="2628895" y="1986280"/>
                </a:cubicBezTo>
                <a:lnTo>
                  <a:pt x="190504" y="1986280"/>
                </a:lnTo>
                <a:cubicBezTo>
                  <a:pt x="85292" y="1986280"/>
                  <a:pt x="0" y="1900988"/>
                  <a:pt x="0" y="1795776"/>
                </a:cubicBezTo>
                <a:lnTo>
                  <a:pt x="0" y="190504"/>
                </a:lnTo>
                <a:cubicBezTo>
                  <a:pt x="0" y="85292"/>
                  <a:pt x="85292" y="0"/>
                  <a:pt x="190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1032D69F-5120-4D66-A158-242974907D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958" y="4464595"/>
            <a:ext cx="2818800" cy="615553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2200">
                <a:latin typeface="+mj-lt"/>
              </a:defRPr>
            </a:lvl1pPr>
            <a:lvl2pPr marL="0" indent="0" algn="l">
              <a:buNone/>
              <a:defRPr sz="13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C40EE105-3DD7-4182-9694-5031112A5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3443" y="4464595"/>
            <a:ext cx="2818800" cy="615553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2200">
                <a:latin typeface="+mj-lt"/>
              </a:defRPr>
            </a:lvl1pPr>
            <a:lvl2pPr marL="0" indent="0" algn="l">
              <a:buNone/>
              <a:defRPr sz="13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4BDEF7C-4B5C-429B-9868-871BD22E00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33C372EE-5799-4081-A114-6EC3BDE6049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7761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insert an image.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B59FD2-9E9C-437A-9A77-75CC2FB3773B}"/>
              </a:ext>
            </a:extLst>
          </p:cNvPr>
          <p:cNvGrpSpPr/>
          <p:nvPr userDrawn="1"/>
        </p:nvGrpSpPr>
        <p:grpSpPr>
          <a:xfrm>
            <a:off x="-2285998" y="883451"/>
            <a:ext cx="2160000" cy="2933637"/>
            <a:chOff x="-2285998" y="2849532"/>
            <a:chExt cx="2160000" cy="2933637"/>
          </a:xfrm>
        </p:grpSpPr>
        <p:sp>
          <p:nvSpPr>
            <p:cNvPr id="11" name="Rectangle 104">
              <a:extLst>
                <a:ext uri="{FF2B5EF4-FFF2-40B4-BE49-F238E27FC236}">
                  <a16:creationId xmlns:a16="http://schemas.microsoft.com/office/drawing/2014/main" id="{ED859C15-03A3-4BBD-BAAD-D008A519B0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2849532"/>
              <a:ext cx="2160000" cy="29336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Using text levels with ‘Increase/Decrease </a:t>
              </a:r>
              <a:br>
                <a:rPr lang="en-US" altLang="en-US" sz="1200" b="1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List Level’  buttons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Use the ‘Increase/Decrease List Level’ buttons to create text levels with the appropriate style..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E8A25D-B01C-4969-A350-0E26966A8FA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194328" y="4648845"/>
              <a:ext cx="1962000" cy="919392"/>
              <a:chOff x="-1980415" y="1374502"/>
              <a:chExt cx="1744981" cy="81769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CBD3E87-3B12-487E-8D74-BB02B49CFC0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565" t="5813" r="58653" b="85205"/>
              <a:stretch/>
            </p:blipFill>
            <p:spPr>
              <a:xfrm>
                <a:off x="-1980415" y="1374502"/>
                <a:ext cx="1744981" cy="817696"/>
              </a:xfrm>
              <a:prstGeom prst="rect">
                <a:avLst/>
              </a:prstGeom>
            </p:spPr>
          </p:pic>
          <p:sp>
            <p:nvSpPr>
              <p:cNvPr id="18" name="Multiply 12">
                <a:extLst>
                  <a:ext uri="{FF2B5EF4-FFF2-40B4-BE49-F238E27FC236}">
                    <a16:creationId xmlns:a16="http://schemas.microsoft.com/office/drawing/2014/main" id="{FA23B5FE-C430-4D80-8237-587F80B92727}"/>
                  </a:ext>
                </a:extLst>
              </p:cNvPr>
              <p:cNvSpPr/>
              <p:nvPr userDrawn="1"/>
            </p:nvSpPr>
            <p:spPr bwMode="gray">
              <a:xfrm>
                <a:off x="-1949725" y="1422733"/>
                <a:ext cx="316188" cy="318124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D6AED85-BB5D-44B1-9582-A6B8B9CAD22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4945" t="6578" r="62456" b="90527"/>
              <a:stretch/>
            </p:blipFill>
            <p:spPr>
              <a:xfrm>
                <a:off x="-1330852" y="1422733"/>
                <a:ext cx="524594" cy="3286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0854729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B-EB8F-4E8F-8BEF-4D5866CEC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DE33EDC-0643-4987-B010-59DC8A511F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3000" y="2108199"/>
            <a:ext cx="1793240" cy="1986280"/>
          </a:xfrm>
          <a:custGeom>
            <a:avLst/>
            <a:gdLst>
              <a:gd name="connsiteX0" fmla="*/ 190496 w 1793240"/>
              <a:gd name="connsiteY0" fmla="*/ 0 h 1986280"/>
              <a:gd name="connsiteX1" fmla="*/ 1602744 w 1793240"/>
              <a:gd name="connsiteY1" fmla="*/ 0 h 1986280"/>
              <a:gd name="connsiteX2" fmla="*/ 1793240 w 1793240"/>
              <a:gd name="connsiteY2" fmla="*/ 190496 h 1986280"/>
              <a:gd name="connsiteX3" fmla="*/ 1793240 w 1793240"/>
              <a:gd name="connsiteY3" fmla="*/ 1795784 h 1986280"/>
              <a:gd name="connsiteX4" fmla="*/ 1602744 w 1793240"/>
              <a:gd name="connsiteY4" fmla="*/ 1986280 h 1986280"/>
              <a:gd name="connsiteX5" fmla="*/ 190496 w 1793240"/>
              <a:gd name="connsiteY5" fmla="*/ 1986280 h 1986280"/>
              <a:gd name="connsiteX6" fmla="*/ 0 w 1793240"/>
              <a:gd name="connsiteY6" fmla="*/ 1795784 h 1986280"/>
              <a:gd name="connsiteX7" fmla="*/ 0 w 1793240"/>
              <a:gd name="connsiteY7" fmla="*/ 190496 h 1986280"/>
              <a:gd name="connsiteX8" fmla="*/ 190496 w 1793240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986280">
                <a:moveTo>
                  <a:pt x="190496" y="0"/>
                </a:moveTo>
                <a:lnTo>
                  <a:pt x="1602744" y="0"/>
                </a:lnTo>
                <a:cubicBezTo>
                  <a:pt x="1707952" y="0"/>
                  <a:pt x="1793240" y="85288"/>
                  <a:pt x="1793240" y="190496"/>
                </a:cubicBezTo>
                <a:lnTo>
                  <a:pt x="1793240" y="1795784"/>
                </a:lnTo>
                <a:cubicBezTo>
                  <a:pt x="1793240" y="1900992"/>
                  <a:pt x="1707952" y="1986280"/>
                  <a:pt x="1602744" y="1986280"/>
                </a:cubicBezTo>
                <a:lnTo>
                  <a:pt x="190496" y="1986280"/>
                </a:lnTo>
                <a:cubicBezTo>
                  <a:pt x="85288" y="1986280"/>
                  <a:pt x="0" y="1900992"/>
                  <a:pt x="0" y="1795784"/>
                </a:cubicBezTo>
                <a:lnTo>
                  <a:pt x="0" y="190496"/>
                </a:lnTo>
                <a:cubicBezTo>
                  <a:pt x="0" y="85288"/>
                  <a:pt x="85288" y="0"/>
                  <a:pt x="1904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0B206D9-FC3D-464E-B69D-AD32C034BF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49600" y="2108199"/>
            <a:ext cx="1793240" cy="1986280"/>
          </a:xfrm>
          <a:custGeom>
            <a:avLst/>
            <a:gdLst>
              <a:gd name="connsiteX0" fmla="*/ 190496 w 1793240"/>
              <a:gd name="connsiteY0" fmla="*/ 0 h 1986280"/>
              <a:gd name="connsiteX1" fmla="*/ 1602744 w 1793240"/>
              <a:gd name="connsiteY1" fmla="*/ 0 h 1986280"/>
              <a:gd name="connsiteX2" fmla="*/ 1793240 w 1793240"/>
              <a:gd name="connsiteY2" fmla="*/ 190496 h 1986280"/>
              <a:gd name="connsiteX3" fmla="*/ 1793240 w 1793240"/>
              <a:gd name="connsiteY3" fmla="*/ 1795784 h 1986280"/>
              <a:gd name="connsiteX4" fmla="*/ 1602744 w 1793240"/>
              <a:gd name="connsiteY4" fmla="*/ 1986280 h 1986280"/>
              <a:gd name="connsiteX5" fmla="*/ 190496 w 1793240"/>
              <a:gd name="connsiteY5" fmla="*/ 1986280 h 1986280"/>
              <a:gd name="connsiteX6" fmla="*/ 0 w 1793240"/>
              <a:gd name="connsiteY6" fmla="*/ 1795784 h 1986280"/>
              <a:gd name="connsiteX7" fmla="*/ 0 w 1793240"/>
              <a:gd name="connsiteY7" fmla="*/ 190496 h 1986280"/>
              <a:gd name="connsiteX8" fmla="*/ 190496 w 1793240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986280">
                <a:moveTo>
                  <a:pt x="190496" y="0"/>
                </a:moveTo>
                <a:lnTo>
                  <a:pt x="1602744" y="0"/>
                </a:lnTo>
                <a:cubicBezTo>
                  <a:pt x="1707952" y="0"/>
                  <a:pt x="1793240" y="85288"/>
                  <a:pt x="1793240" y="190496"/>
                </a:cubicBezTo>
                <a:lnTo>
                  <a:pt x="1793240" y="1795784"/>
                </a:lnTo>
                <a:cubicBezTo>
                  <a:pt x="1793240" y="1900992"/>
                  <a:pt x="1707952" y="1986280"/>
                  <a:pt x="1602744" y="1986280"/>
                </a:cubicBezTo>
                <a:lnTo>
                  <a:pt x="190496" y="1986280"/>
                </a:lnTo>
                <a:cubicBezTo>
                  <a:pt x="85288" y="1986280"/>
                  <a:pt x="0" y="1900992"/>
                  <a:pt x="0" y="1795784"/>
                </a:cubicBezTo>
                <a:lnTo>
                  <a:pt x="0" y="190496"/>
                </a:lnTo>
                <a:cubicBezTo>
                  <a:pt x="0" y="85288"/>
                  <a:pt x="85288" y="0"/>
                  <a:pt x="1904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A393768F-DC87-4097-BF10-D67B5696F0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958" y="4464595"/>
            <a:ext cx="2818800" cy="615553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2200">
                <a:latin typeface="+mj-lt"/>
              </a:defRPr>
            </a:lvl1pPr>
            <a:lvl2pPr marL="0" indent="0" algn="l">
              <a:buNone/>
              <a:defRPr sz="13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3E6908EC-BB1A-41C4-B87B-C777312ADA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3000" y="4464595"/>
            <a:ext cx="2818800" cy="615553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2200">
                <a:latin typeface="+mj-lt"/>
              </a:defRPr>
            </a:lvl1pPr>
            <a:lvl2pPr marL="0" indent="0" algn="l">
              <a:buNone/>
              <a:defRPr sz="13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39BC4E3-2DAC-45C5-B139-6643BA3A87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EC47C005-970D-42A0-ABE8-8B1F6E53596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7761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insert an image.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D6621A-F9E8-4E68-8188-B04EDFE29CDB}"/>
              </a:ext>
            </a:extLst>
          </p:cNvPr>
          <p:cNvGrpSpPr/>
          <p:nvPr userDrawn="1"/>
        </p:nvGrpSpPr>
        <p:grpSpPr>
          <a:xfrm>
            <a:off x="-2285998" y="883451"/>
            <a:ext cx="2160000" cy="2933637"/>
            <a:chOff x="-2285998" y="2849532"/>
            <a:chExt cx="2160000" cy="2933637"/>
          </a:xfrm>
        </p:grpSpPr>
        <p:sp>
          <p:nvSpPr>
            <p:cNvPr id="11" name="Rectangle 104">
              <a:extLst>
                <a:ext uri="{FF2B5EF4-FFF2-40B4-BE49-F238E27FC236}">
                  <a16:creationId xmlns:a16="http://schemas.microsoft.com/office/drawing/2014/main" id="{5F5B438D-CA77-4883-8EF9-EC45CFBF37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2849532"/>
              <a:ext cx="2160000" cy="29336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Using text levels with ‘Increase/Decrease </a:t>
              </a:r>
              <a:br>
                <a:rPr lang="en-US" altLang="en-US" sz="1200" b="1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List Level’  buttons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Use the ‘Increase/Decrease List Level’ buttons to create text levels with the appropriate style..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5138F77-B8E5-4195-97C2-F8C6C27685D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194328" y="4648845"/>
              <a:ext cx="1962000" cy="919392"/>
              <a:chOff x="-1980415" y="1374502"/>
              <a:chExt cx="1744981" cy="81769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36A7668-6C78-4470-817E-CC7372E01CD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565" t="5813" r="58653" b="85205"/>
              <a:stretch/>
            </p:blipFill>
            <p:spPr>
              <a:xfrm>
                <a:off x="-1980415" y="1374502"/>
                <a:ext cx="1744981" cy="817696"/>
              </a:xfrm>
              <a:prstGeom prst="rect">
                <a:avLst/>
              </a:prstGeom>
            </p:spPr>
          </p:pic>
          <p:sp>
            <p:nvSpPr>
              <p:cNvPr id="18" name="Multiply 12">
                <a:extLst>
                  <a:ext uri="{FF2B5EF4-FFF2-40B4-BE49-F238E27FC236}">
                    <a16:creationId xmlns:a16="http://schemas.microsoft.com/office/drawing/2014/main" id="{A9F22744-CFB7-4B33-BE39-BF101358C1E6}"/>
                  </a:ext>
                </a:extLst>
              </p:cNvPr>
              <p:cNvSpPr/>
              <p:nvPr userDrawn="1"/>
            </p:nvSpPr>
            <p:spPr bwMode="gray">
              <a:xfrm>
                <a:off x="-1949725" y="1422733"/>
                <a:ext cx="316188" cy="318124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783C468-24AF-48EA-86BF-DE2559C0CB7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4945" t="6578" r="62456" b="90527"/>
              <a:stretch/>
            </p:blipFill>
            <p:spPr>
              <a:xfrm>
                <a:off x="-1330852" y="1422733"/>
                <a:ext cx="524594" cy="3286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7214890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B-EB8F-4E8F-8BEF-4D5866CEC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ED5F93AE-0A12-4C3B-AB83-7FEB46EAF7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8552" y="2107279"/>
            <a:ext cx="1793240" cy="1986280"/>
          </a:xfrm>
          <a:custGeom>
            <a:avLst/>
            <a:gdLst>
              <a:gd name="connsiteX0" fmla="*/ 190496 w 1793240"/>
              <a:gd name="connsiteY0" fmla="*/ 0 h 1986280"/>
              <a:gd name="connsiteX1" fmla="*/ 1602744 w 1793240"/>
              <a:gd name="connsiteY1" fmla="*/ 0 h 1986280"/>
              <a:gd name="connsiteX2" fmla="*/ 1793240 w 1793240"/>
              <a:gd name="connsiteY2" fmla="*/ 190496 h 1986280"/>
              <a:gd name="connsiteX3" fmla="*/ 1793240 w 1793240"/>
              <a:gd name="connsiteY3" fmla="*/ 1795784 h 1986280"/>
              <a:gd name="connsiteX4" fmla="*/ 1602744 w 1793240"/>
              <a:gd name="connsiteY4" fmla="*/ 1986280 h 1986280"/>
              <a:gd name="connsiteX5" fmla="*/ 190496 w 1793240"/>
              <a:gd name="connsiteY5" fmla="*/ 1986280 h 1986280"/>
              <a:gd name="connsiteX6" fmla="*/ 0 w 1793240"/>
              <a:gd name="connsiteY6" fmla="*/ 1795784 h 1986280"/>
              <a:gd name="connsiteX7" fmla="*/ 0 w 1793240"/>
              <a:gd name="connsiteY7" fmla="*/ 190496 h 1986280"/>
              <a:gd name="connsiteX8" fmla="*/ 190496 w 1793240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986280">
                <a:moveTo>
                  <a:pt x="190496" y="0"/>
                </a:moveTo>
                <a:lnTo>
                  <a:pt x="1602744" y="0"/>
                </a:lnTo>
                <a:cubicBezTo>
                  <a:pt x="1707952" y="0"/>
                  <a:pt x="1793240" y="85288"/>
                  <a:pt x="1793240" y="190496"/>
                </a:cubicBezTo>
                <a:lnTo>
                  <a:pt x="1793240" y="1795784"/>
                </a:lnTo>
                <a:cubicBezTo>
                  <a:pt x="1793240" y="1900992"/>
                  <a:pt x="1707952" y="1986280"/>
                  <a:pt x="1602744" y="1986280"/>
                </a:cubicBezTo>
                <a:lnTo>
                  <a:pt x="190496" y="1986280"/>
                </a:lnTo>
                <a:cubicBezTo>
                  <a:pt x="85288" y="1986280"/>
                  <a:pt x="0" y="1900992"/>
                  <a:pt x="0" y="1795784"/>
                </a:cubicBezTo>
                <a:lnTo>
                  <a:pt x="0" y="190496"/>
                </a:lnTo>
                <a:cubicBezTo>
                  <a:pt x="0" y="85288"/>
                  <a:pt x="85288" y="0"/>
                  <a:pt x="1904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E92A54EC-C03F-4620-AE01-F29E69F1E0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49600" y="2107279"/>
            <a:ext cx="1793240" cy="1986280"/>
          </a:xfrm>
          <a:custGeom>
            <a:avLst/>
            <a:gdLst>
              <a:gd name="connsiteX0" fmla="*/ 190496 w 1793240"/>
              <a:gd name="connsiteY0" fmla="*/ 0 h 1986280"/>
              <a:gd name="connsiteX1" fmla="*/ 1602744 w 1793240"/>
              <a:gd name="connsiteY1" fmla="*/ 0 h 1986280"/>
              <a:gd name="connsiteX2" fmla="*/ 1793240 w 1793240"/>
              <a:gd name="connsiteY2" fmla="*/ 190496 h 1986280"/>
              <a:gd name="connsiteX3" fmla="*/ 1793240 w 1793240"/>
              <a:gd name="connsiteY3" fmla="*/ 1795784 h 1986280"/>
              <a:gd name="connsiteX4" fmla="*/ 1602744 w 1793240"/>
              <a:gd name="connsiteY4" fmla="*/ 1986280 h 1986280"/>
              <a:gd name="connsiteX5" fmla="*/ 190496 w 1793240"/>
              <a:gd name="connsiteY5" fmla="*/ 1986280 h 1986280"/>
              <a:gd name="connsiteX6" fmla="*/ 0 w 1793240"/>
              <a:gd name="connsiteY6" fmla="*/ 1795784 h 1986280"/>
              <a:gd name="connsiteX7" fmla="*/ 0 w 1793240"/>
              <a:gd name="connsiteY7" fmla="*/ 190496 h 1986280"/>
              <a:gd name="connsiteX8" fmla="*/ 190496 w 1793240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986280">
                <a:moveTo>
                  <a:pt x="190496" y="0"/>
                </a:moveTo>
                <a:lnTo>
                  <a:pt x="1602744" y="0"/>
                </a:lnTo>
                <a:cubicBezTo>
                  <a:pt x="1707952" y="0"/>
                  <a:pt x="1793240" y="85288"/>
                  <a:pt x="1793240" y="190496"/>
                </a:cubicBezTo>
                <a:lnTo>
                  <a:pt x="1793240" y="1795784"/>
                </a:lnTo>
                <a:cubicBezTo>
                  <a:pt x="1793240" y="1900992"/>
                  <a:pt x="1707952" y="1986280"/>
                  <a:pt x="1602744" y="1986280"/>
                </a:cubicBezTo>
                <a:lnTo>
                  <a:pt x="190496" y="1986280"/>
                </a:lnTo>
                <a:cubicBezTo>
                  <a:pt x="85288" y="1986280"/>
                  <a:pt x="0" y="1900992"/>
                  <a:pt x="0" y="1795784"/>
                </a:cubicBezTo>
                <a:lnTo>
                  <a:pt x="0" y="190496"/>
                </a:lnTo>
                <a:cubicBezTo>
                  <a:pt x="0" y="85288"/>
                  <a:pt x="85288" y="0"/>
                  <a:pt x="1904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DAADEA6-D137-4D5C-9C14-DF88892437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00648" y="2107279"/>
            <a:ext cx="1793240" cy="1986280"/>
          </a:xfrm>
          <a:custGeom>
            <a:avLst/>
            <a:gdLst>
              <a:gd name="connsiteX0" fmla="*/ 190496 w 1793240"/>
              <a:gd name="connsiteY0" fmla="*/ 0 h 1986280"/>
              <a:gd name="connsiteX1" fmla="*/ 1602744 w 1793240"/>
              <a:gd name="connsiteY1" fmla="*/ 0 h 1986280"/>
              <a:gd name="connsiteX2" fmla="*/ 1793240 w 1793240"/>
              <a:gd name="connsiteY2" fmla="*/ 190496 h 1986280"/>
              <a:gd name="connsiteX3" fmla="*/ 1793240 w 1793240"/>
              <a:gd name="connsiteY3" fmla="*/ 1795784 h 1986280"/>
              <a:gd name="connsiteX4" fmla="*/ 1602744 w 1793240"/>
              <a:gd name="connsiteY4" fmla="*/ 1986280 h 1986280"/>
              <a:gd name="connsiteX5" fmla="*/ 190496 w 1793240"/>
              <a:gd name="connsiteY5" fmla="*/ 1986280 h 1986280"/>
              <a:gd name="connsiteX6" fmla="*/ 0 w 1793240"/>
              <a:gd name="connsiteY6" fmla="*/ 1795784 h 1986280"/>
              <a:gd name="connsiteX7" fmla="*/ 0 w 1793240"/>
              <a:gd name="connsiteY7" fmla="*/ 190496 h 1986280"/>
              <a:gd name="connsiteX8" fmla="*/ 190496 w 1793240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986280">
                <a:moveTo>
                  <a:pt x="190496" y="0"/>
                </a:moveTo>
                <a:lnTo>
                  <a:pt x="1602744" y="0"/>
                </a:lnTo>
                <a:cubicBezTo>
                  <a:pt x="1707952" y="0"/>
                  <a:pt x="1793240" y="85288"/>
                  <a:pt x="1793240" y="190496"/>
                </a:cubicBezTo>
                <a:lnTo>
                  <a:pt x="1793240" y="1795784"/>
                </a:lnTo>
                <a:cubicBezTo>
                  <a:pt x="1793240" y="1900992"/>
                  <a:pt x="1707952" y="1986280"/>
                  <a:pt x="1602744" y="1986280"/>
                </a:cubicBezTo>
                <a:lnTo>
                  <a:pt x="190496" y="1986280"/>
                </a:lnTo>
                <a:cubicBezTo>
                  <a:pt x="85288" y="1986280"/>
                  <a:pt x="0" y="1900992"/>
                  <a:pt x="0" y="1795784"/>
                </a:cubicBezTo>
                <a:lnTo>
                  <a:pt x="0" y="190496"/>
                </a:lnTo>
                <a:cubicBezTo>
                  <a:pt x="0" y="85288"/>
                  <a:pt x="85288" y="0"/>
                  <a:pt x="1904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C1D7E0A-959E-41E6-BE5A-0952BA7CD69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51696" y="2107279"/>
            <a:ext cx="1793240" cy="1986280"/>
          </a:xfrm>
          <a:custGeom>
            <a:avLst/>
            <a:gdLst>
              <a:gd name="connsiteX0" fmla="*/ 190496 w 1793240"/>
              <a:gd name="connsiteY0" fmla="*/ 0 h 1986280"/>
              <a:gd name="connsiteX1" fmla="*/ 1602744 w 1793240"/>
              <a:gd name="connsiteY1" fmla="*/ 0 h 1986280"/>
              <a:gd name="connsiteX2" fmla="*/ 1793240 w 1793240"/>
              <a:gd name="connsiteY2" fmla="*/ 190496 h 1986280"/>
              <a:gd name="connsiteX3" fmla="*/ 1793240 w 1793240"/>
              <a:gd name="connsiteY3" fmla="*/ 1795784 h 1986280"/>
              <a:gd name="connsiteX4" fmla="*/ 1602744 w 1793240"/>
              <a:gd name="connsiteY4" fmla="*/ 1986280 h 1986280"/>
              <a:gd name="connsiteX5" fmla="*/ 190496 w 1793240"/>
              <a:gd name="connsiteY5" fmla="*/ 1986280 h 1986280"/>
              <a:gd name="connsiteX6" fmla="*/ 0 w 1793240"/>
              <a:gd name="connsiteY6" fmla="*/ 1795784 h 1986280"/>
              <a:gd name="connsiteX7" fmla="*/ 0 w 1793240"/>
              <a:gd name="connsiteY7" fmla="*/ 190496 h 1986280"/>
              <a:gd name="connsiteX8" fmla="*/ 190496 w 1793240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986280">
                <a:moveTo>
                  <a:pt x="190496" y="0"/>
                </a:moveTo>
                <a:lnTo>
                  <a:pt x="1602744" y="0"/>
                </a:lnTo>
                <a:cubicBezTo>
                  <a:pt x="1707952" y="0"/>
                  <a:pt x="1793240" y="85288"/>
                  <a:pt x="1793240" y="190496"/>
                </a:cubicBezTo>
                <a:lnTo>
                  <a:pt x="1793240" y="1795784"/>
                </a:lnTo>
                <a:cubicBezTo>
                  <a:pt x="1793240" y="1900992"/>
                  <a:pt x="1707952" y="1986280"/>
                  <a:pt x="1602744" y="1986280"/>
                </a:cubicBezTo>
                <a:lnTo>
                  <a:pt x="190496" y="1986280"/>
                </a:lnTo>
                <a:cubicBezTo>
                  <a:pt x="85288" y="1986280"/>
                  <a:pt x="0" y="1900992"/>
                  <a:pt x="0" y="1795784"/>
                </a:cubicBezTo>
                <a:lnTo>
                  <a:pt x="0" y="190496"/>
                </a:lnTo>
                <a:cubicBezTo>
                  <a:pt x="0" y="85288"/>
                  <a:pt x="85288" y="0"/>
                  <a:pt x="1904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D72EBBE9-A54A-4B69-902B-56C359FC7AC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02744" y="2107279"/>
            <a:ext cx="1793240" cy="1986280"/>
          </a:xfrm>
          <a:custGeom>
            <a:avLst/>
            <a:gdLst>
              <a:gd name="connsiteX0" fmla="*/ 190496 w 1793240"/>
              <a:gd name="connsiteY0" fmla="*/ 0 h 1986280"/>
              <a:gd name="connsiteX1" fmla="*/ 1602744 w 1793240"/>
              <a:gd name="connsiteY1" fmla="*/ 0 h 1986280"/>
              <a:gd name="connsiteX2" fmla="*/ 1793240 w 1793240"/>
              <a:gd name="connsiteY2" fmla="*/ 190496 h 1986280"/>
              <a:gd name="connsiteX3" fmla="*/ 1793240 w 1793240"/>
              <a:gd name="connsiteY3" fmla="*/ 1795784 h 1986280"/>
              <a:gd name="connsiteX4" fmla="*/ 1602744 w 1793240"/>
              <a:gd name="connsiteY4" fmla="*/ 1986280 h 1986280"/>
              <a:gd name="connsiteX5" fmla="*/ 190496 w 1793240"/>
              <a:gd name="connsiteY5" fmla="*/ 1986280 h 1986280"/>
              <a:gd name="connsiteX6" fmla="*/ 0 w 1793240"/>
              <a:gd name="connsiteY6" fmla="*/ 1795784 h 1986280"/>
              <a:gd name="connsiteX7" fmla="*/ 0 w 1793240"/>
              <a:gd name="connsiteY7" fmla="*/ 190496 h 1986280"/>
              <a:gd name="connsiteX8" fmla="*/ 190496 w 1793240"/>
              <a:gd name="connsiteY8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986280">
                <a:moveTo>
                  <a:pt x="190496" y="0"/>
                </a:moveTo>
                <a:lnTo>
                  <a:pt x="1602744" y="0"/>
                </a:lnTo>
                <a:cubicBezTo>
                  <a:pt x="1707952" y="0"/>
                  <a:pt x="1793240" y="85288"/>
                  <a:pt x="1793240" y="190496"/>
                </a:cubicBezTo>
                <a:lnTo>
                  <a:pt x="1793240" y="1795784"/>
                </a:lnTo>
                <a:cubicBezTo>
                  <a:pt x="1793240" y="1900992"/>
                  <a:pt x="1707952" y="1986280"/>
                  <a:pt x="1602744" y="1986280"/>
                </a:cubicBezTo>
                <a:lnTo>
                  <a:pt x="190496" y="1986280"/>
                </a:lnTo>
                <a:cubicBezTo>
                  <a:pt x="85288" y="1986280"/>
                  <a:pt x="0" y="1900992"/>
                  <a:pt x="0" y="1795784"/>
                </a:cubicBezTo>
                <a:lnTo>
                  <a:pt x="0" y="190496"/>
                </a:lnTo>
                <a:cubicBezTo>
                  <a:pt x="0" y="85288"/>
                  <a:pt x="85288" y="0"/>
                  <a:pt x="1904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A2712003-4323-46E0-91C1-B0F0BAC4FE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8553" y="4299494"/>
            <a:ext cx="1792800" cy="484748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1600">
                <a:latin typeface="+mj-lt"/>
              </a:defRPr>
            </a:lvl1pPr>
            <a:lvl2pPr marL="0" indent="0" algn="l"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E2F8AF6C-3188-45F0-B84E-910C9FDD02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50040" y="4299494"/>
            <a:ext cx="1792800" cy="484748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1600">
                <a:latin typeface="+mj-lt"/>
              </a:defRPr>
            </a:lvl1pPr>
            <a:lvl2pPr marL="0" indent="0" algn="l"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52" name="Text Placeholder 33">
            <a:extLst>
              <a:ext uri="{FF2B5EF4-FFF2-40B4-BE49-F238E27FC236}">
                <a16:creationId xmlns:a16="http://schemas.microsoft.com/office/drawing/2014/main" id="{B72C58C2-F3D6-4310-A627-7C4784C786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1088" y="4299494"/>
            <a:ext cx="1792800" cy="484748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1600">
                <a:latin typeface="+mj-lt"/>
              </a:defRPr>
            </a:lvl1pPr>
            <a:lvl2pPr marL="0" indent="0" algn="l"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2ECA2659-DFE6-4D85-9700-48004F7220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52136" y="4299494"/>
            <a:ext cx="1792800" cy="484748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1600">
                <a:latin typeface="+mj-lt"/>
              </a:defRPr>
            </a:lvl1pPr>
            <a:lvl2pPr marL="0" indent="0" algn="l"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B565DDB0-4499-45C9-9A53-9F419FCD87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3184" y="4299494"/>
            <a:ext cx="1792800" cy="484748"/>
          </a:xfrm>
        </p:spPr>
        <p:txBody>
          <a:bodyPr>
            <a:spAutoFit/>
          </a:bodyPr>
          <a:lstStyle>
            <a:lvl1pPr algn="l">
              <a:spcAft>
                <a:spcPts val="600"/>
              </a:spcAft>
              <a:defRPr sz="1600">
                <a:latin typeface="+mj-lt"/>
              </a:defRPr>
            </a:lvl1pPr>
            <a:lvl2pPr marL="0" indent="0" algn="l"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5FA8CFD-F511-4211-AC1C-4693B6F27A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BCF545ED-AAD5-43C3-9512-44215E821A5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7761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insert an image.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91D498-4B39-454B-BFE6-E8C1CC99B6FE}"/>
              </a:ext>
            </a:extLst>
          </p:cNvPr>
          <p:cNvGrpSpPr/>
          <p:nvPr userDrawn="1"/>
        </p:nvGrpSpPr>
        <p:grpSpPr>
          <a:xfrm>
            <a:off x="-2285998" y="883451"/>
            <a:ext cx="2160000" cy="2933637"/>
            <a:chOff x="-2285998" y="2849532"/>
            <a:chExt cx="2160000" cy="2933637"/>
          </a:xfrm>
        </p:grpSpPr>
        <p:sp>
          <p:nvSpPr>
            <p:cNvPr id="17" name="Rectangle 104">
              <a:extLst>
                <a:ext uri="{FF2B5EF4-FFF2-40B4-BE49-F238E27FC236}">
                  <a16:creationId xmlns:a16="http://schemas.microsoft.com/office/drawing/2014/main" id="{919095B3-3442-48A1-AC96-67196818AB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2849532"/>
              <a:ext cx="2160000" cy="29336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Using text levels with ‘Increase/Decrease </a:t>
              </a:r>
              <a:br>
                <a:rPr lang="en-US" altLang="en-US" sz="1200" b="1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List Level’  buttons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Use the ‘Increase/Decrease List Level’ buttons to create text levels with the appropriate style..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0B4F564-D18E-448A-BAE2-D43A6AA7783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194328" y="4648845"/>
              <a:ext cx="1962000" cy="919392"/>
              <a:chOff x="-1980415" y="1374502"/>
              <a:chExt cx="1744981" cy="81769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8ACF7C-2739-423C-ACB1-34A3BB93DE7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565" t="5813" r="58653" b="85205"/>
              <a:stretch/>
            </p:blipFill>
            <p:spPr>
              <a:xfrm>
                <a:off x="-1980415" y="1374502"/>
                <a:ext cx="1744981" cy="817696"/>
              </a:xfrm>
              <a:prstGeom prst="rect">
                <a:avLst/>
              </a:prstGeom>
            </p:spPr>
          </p:pic>
          <p:sp>
            <p:nvSpPr>
              <p:cNvPr id="20" name="Multiply 12">
                <a:extLst>
                  <a:ext uri="{FF2B5EF4-FFF2-40B4-BE49-F238E27FC236}">
                    <a16:creationId xmlns:a16="http://schemas.microsoft.com/office/drawing/2014/main" id="{CF5FC002-A5A2-4A56-B3BA-264656BF904B}"/>
                  </a:ext>
                </a:extLst>
              </p:cNvPr>
              <p:cNvSpPr/>
              <p:nvPr userDrawn="1"/>
            </p:nvSpPr>
            <p:spPr bwMode="gray">
              <a:xfrm>
                <a:off x="-1949725" y="1422733"/>
                <a:ext cx="316188" cy="318124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7ED038D-44A4-4C51-B57F-C0F519EF68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4945" t="6578" r="62456" b="90527"/>
              <a:stretch/>
            </p:blipFill>
            <p:spPr>
              <a:xfrm>
                <a:off x="-1330852" y="1422733"/>
                <a:ext cx="524594" cy="3286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87887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5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B-EB8F-4E8F-8BEF-4D5866CEC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CE4E412-DB1B-469E-978B-1B223380EB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8552" y="2107518"/>
            <a:ext cx="1793240" cy="1275080"/>
          </a:xfrm>
          <a:custGeom>
            <a:avLst/>
            <a:gdLst>
              <a:gd name="connsiteX0" fmla="*/ 190497 w 1793240"/>
              <a:gd name="connsiteY0" fmla="*/ 0 h 1275080"/>
              <a:gd name="connsiteX1" fmla="*/ 1602743 w 1793240"/>
              <a:gd name="connsiteY1" fmla="*/ 0 h 1275080"/>
              <a:gd name="connsiteX2" fmla="*/ 1793240 w 1793240"/>
              <a:gd name="connsiteY2" fmla="*/ 190497 h 1275080"/>
              <a:gd name="connsiteX3" fmla="*/ 1793240 w 1793240"/>
              <a:gd name="connsiteY3" fmla="*/ 1084583 h 1275080"/>
              <a:gd name="connsiteX4" fmla="*/ 1602743 w 1793240"/>
              <a:gd name="connsiteY4" fmla="*/ 1275080 h 1275080"/>
              <a:gd name="connsiteX5" fmla="*/ 190497 w 1793240"/>
              <a:gd name="connsiteY5" fmla="*/ 1275080 h 1275080"/>
              <a:gd name="connsiteX6" fmla="*/ 0 w 1793240"/>
              <a:gd name="connsiteY6" fmla="*/ 1084583 h 1275080"/>
              <a:gd name="connsiteX7" fmla="*/ 0 w 1793240"/>
              <a:gd name="connsiteY7" fmla="*/ 190497 h 1275080"/>
              <a:gd name="connsiteX8" fmla="*/ 190497 w 1793240"/>
              <a:gd name="connsiteY8" fmla="*/ 0 h 1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275080">
                <a:moveTo>
                  <a:pt x="190497" y="0"/>
                </a:moveTo>
                <a:lnTo>
                  <a:pt x="1602743" y="0"/>
                </a:lnTo>
                <a:cubicBezTo>
                  <a:pt x="1707952" y="0"/>
                  <a:pt x="1793240" y="85288"/>
                  <a:pt x="1793240" y="190497"/>
                </a:cubicBezTo>
                <a:lnTo>
                  <a:pt x="1793240" y="1084583"/>
                </a:lnTo>
                <a:cubicBezTo>
                  <a:pt x="1793240" y="1189792"/>
                  <a:pt x="1707952" y="1275080"/>
                  <a:pt x="1602743" y="1275080"/>
                </a:cubicBezTo>
                <a:lnTo>
                  <a:pt x="190497" y="1275080"/>
                </a:lnTo>
                <a:cubicBezTo>
                  <a:pt x="85288" y="1275080"/>
                  <a:pt x="0" y="1189792"/>
                  <a:pt x="0" y="1084583"/>
                </a:cubicBezTo>
                <a:lnTo>
                  <a:pt x="0" y="190497"/>
                </a:lnTo>
                <a:cubicBezTo>
                  <a:pt x="0" y="85288"/>
                  <a:pt x="85288" y="0"/>
                  <a:pt x="19049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DDFEBFC-701B-4B60-A17D-929B19A3BD5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49600" y="2107518"/>
            <a:ext cx="1793240" cy="1275080"/>
          </a:xfrm>
          <a:custGeom>
            <a:avLst/>
            <a:gdLst>
              <a:gd name="connsiteX0" fmla="*/ 190497 w 1793240"/>
              <a:gd name="connsiteY0" fmla="*/ 0 h 1275080"/>
              <a:gd name="connsiteX1" fmla="*/ 1602743 w 1793240"/>
              <a:gd name="connsiteY1" fmla="*/ 0 h 1275080"/>
              <a:gd name="connsiteX2" fmla="*/ 1793240 w 1793240"/>
              <a:gd name="connsiteY2" fmla="*/ 190497 h 1275080"/>
              <a:gd name="connsiteX3" fmla="*/ 1793240 w 1793240"/>
              <a:gd name="connsiteY3" fmla="*/ 1084583 h 1275080"/>
              <a:gd name="connsiteX4" fmla="*/ 1602743 w 1793240"/>
              <a:gd name="connsiteY4" fmla="*/ 1275080 h 1275080"/>
              <a:gd name="connsiteX5" fmla="*/ 190497 w 1793240"/>
              <a:gd name="connsiteY5" fmla="*/ 1275080 h 1275080"/>
              <a:gd name="connsiteX6" fmla="*/ 0 w 1793240"/>
              <a:gd name="connsiteY6" fmla="*/ 1084583 h 1275080"/>
              <a:gd name="connsiteX7" fmla="*/ 0 w 1793240"/>
              <a:gd name="connsiteY7" fmla="*/ 190497 h 1275080"/>
              <a:gd name="connsiteX8" fmla="*/ 190497 w 1793240"/>
              <a:gd name="connsiteY8" fmla="*/ 0 h 1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275080">
                <a:moveTo>
                  <a:pt x="190497" y="0"/>
                </a:moveTo>
                <a:lnTo>
                  <a:pt x="1602743" y="0"/>
                </a:lnTo>
                <a:cubicBezTo>
                  <a:pt x="1707952" y="0"/>
                  <a:pt x="1793240" y="85288"/>
                  <a:pt x="1793240" y="190497"/>
                </a:cubicBezTo>
                <a:lnTo>
                  <a:pt x="1793240" y="1084583"/>
                </a:lnTo>
                <a:cubicBezTo>
                  <a:pt x="1793240" y="1189792"/>
                  <a:pt x="1707952" y="1275080"/>
                  <a:pt x="1602743" y="1275080"/>
                </a:cubicBezTo>
                <a:lnTo>
                  <a:pt x="190497" y="1275080"/>
                </a:lnTo>
                <a:cubicBezTo>
                  <a:pt x="85288" y="1275080"/>
                  <a:pt x="0" y="1189792"/>
                  <a:pt x="0" y="1084583"/>
                </a:cubicBezTo>
                <a:lnTo>
                  <a:pt x="0" y="190497"/>
                </a:lnTo>
                <a:cubicBezTo>
                  <a:pt x="0" y="85288"/>
                  <a:pt x="85288" y="0"/>
                  <a:pt x="19049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409C670D-E98C-4B5A-A93B-8C480CD405E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00648" y="2107518"/>
            <a:ext cx="1793240" cy="1275080"/>
          </a:xfrm>
          <a:custGeom>
            <a:avLst/>
            <a:gdLst>
              <a:gd name="connsiteX0" fmla="*/ 190497 w 1793240"/>
              <a:gd name="connsiteY0" fmla="*/ 0 h 1275080"/>
              <a:gd name="connsiteX1" fmla="*/ 1602743 w 1793240"/>
              <a:gd name="connsiteY1" fmla="*/ 0 h 1275080"/>
              <a:gd name="connsiteX2" fmla="*/ 1793240 w 1793240"/>
              <a:gd name="connsiteY2" fmla="*/ 190497 h 1275080"/>
              <a:gd name="connsiteX3" fmla="*/ 1793240 w 1793240"/>
              <a:gd name="connsiteY3" fmla="*/ 1084583 h 1275080"/>
              <a:gd name="connsiteX4" fmla="*/ 1602743 w 1793240"/>
              <a:gd name="connsiteY4" fmla="*/ 1275080 h 1275080"/>
              <a:gd name="connsiteX5" fmla="*/ 190497 w 1793240"/>
              <a:gd name="connsiteY5" fmla="*/ 1275080 h 1275080"/>
              <a:gd name="connsiteX6" fmla="*/ 0 w 1793240"/>
              <a:gd name="connsiteY6" fmla="*/ 1084583 h 1275080"/>
              <a:gd name="connsiteX7" fmla="*/ 0 w 1793240"/>
              <a:gd name="connsiteY7" fmla="*/ 190497 h 1275080"/>
              <a:gd name="connsiteX8" fmla="*/ 190497 w 1793240"/>
              <a:gd name="connsiteY8" fmla="*/ 0 h 1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275080">
                <a:moveTo>
                  <a:pt x="190497" y="0"/>
                </a:moveTo>
                <a:lnTo>
                  <a:pt x="1602743" y="0"/>
                </a:lnTo>
                <a:cubicBezTo>
                  <a:pt x="1707952" y="0"/>
                  <a:pt x="1793240" y="85288"/>
                  <a:pt x="1793240" y="190497"/>
                </a:cubicBezTo>
                <a:lnTo>
                  <a:pt x="1793240" y="1084583"/>
                </a:lnTo>
                <a:cubicBezTo>
                  <a:pt x="1793240" y="1189792"/>
                  <a:pt x="1707952" y="1275080"/>
                  <a:pt x="1602743" y="1275080"/>
                </a:cubicBezTo>
                <a:lnTo>
                  <a:pt x="190497" y="1275080"/>
                </a:lnTo>
                <a:cubicBezTo>
                  <a:pt x="85288" y="1275080"/>
                  <a:pt x="0" y="1189792"/>
                  <a:pt x="0" y="1084583"/>
                </a:cubicBezTo>
                <a:lnTo>
                  <a:pt x="0" y="190497"/>
                </a:lnTo>
                <a:cubicBezTo>
                  <a:pt x="0" y="85288"/>
                  <a:pt x="85288" y="0"/>
                  <a:pt x="19049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B8850F5-EBEE-4E0B-A285-6541F736F36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51256" y="2107518"/>
            <a:ext cx="1793240" cy="1275080"/>
          </a:xfrm>
          <a:custGeom>
            <a:avLst/>
            <a:gdLst>
              <a:gd name="connsiteX0" fmla="*/ 190497 w 1793240"/>
              <a:gd name="connsiteY0" fmla="*/ 0 h 1275080"/>
              <a:gd name="connsiteX1" fmla="*/ 1602743 w 1793240"/>
              <a:gd name="connsiteY1" fmla="*/ 0 h 1275080"/>
              <a:gd name="connsiteX2" fmla="*/ 1793240 w 1793240"/>
              <a:gd name="connsiteY2" fmla="*/ 190497 h 1275080"/>
              <a:gd name="connsiteX3" fmla="*/ 1793240 w 1793240"/>
              <a:gd name="connsiteY3" fmla="*/ 1084583 h 1275080"/>
              <a:gd name="connsiteX4" fmla="*/ 1602743 w 1793240"/>
              <a:gd name="connsiteY4" fmla="*/ 1275080 h 1275080"/>
              <a:gd name="connsiteX5" fmla="*/ 190497 w 1793240"/>
              <a:gd name="connsiteY5" fmla="*/ 1275080 h 1275080"/>
              <a:gd name="connsiteX6" fmla="*/ 0 w 1793240"/>
              <a:gd name="connsiteY6" fmla="*/ 1084583 h 1275080"/>
              <a:gd name="connsiteX7" fmla="*/ 0 w 1793240"/>
              <a:gd name="connsiteY7" fmla="*/ 190497 h 1275080"/>
              <a:gd name="connsiteX8" fmla="*/ 190497 w 1793240"/>
              <a:gd name="connsiteY8" fmla="*/ 0 h 1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275080">
                <a:moveTo>
                  <a:pt x="190497" y="0"/>
                </a:moveTo>
                <a:lnTo>
                  <a:pt x="1602743" y="0"/>
                </a:lnTo>
                <a:cubicBezTo>
                  <a:pt x="1707952" y="0"/>
                  <a:pt x="1793240" y="85288"/>
                  <a:pt x="1793240" y="190497"/>
                </a:cubicBezTo>
                <a:lnTo>
                  <a:pt x="1793240" y="1084583"/>
                </a:lnTo>
                <a:cubicBezTo>
                  <a:pt x="1793240" y="1189792"/>
                  <a:pt x="1707952" y="1275080"/>
                  <a:pt x="1602743" y="1275080"/>
                </a:cubicBezTo>
                <a:lnTo>
                  <a:pt x="190497" y="1275080"/>
                </a:lnTo>
                <a:cubicBezTo>
                  <a:pt x="85288" y="1275080"/>
                  <a:pt x="0" y="1189792"/>
                  <a:pt x="0" y="1084583"/>
                </a:cubicBezTo>
                <a:lnTo>
                  <a:pt x="0" y="190497"/>
                </a:lnTo>
                <a:cubicBezTo>
                  <a:pt x="0" y="85288"/>
                  <a:pt x="85288" y="0"/>
                  <a:pt x="19049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51057AD-8605-4D40-90CD-FD8DA1260FF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02744" y="2107518"/>
            <a:ext cx="1793240" cy="1275080"/>
          </a:xfrm>
          <a:custGeom>
            <a:avLst/>
            <a:gdLst>
              <a:gd name="connsiteX0" fmla="*/ 190497 w 1793240"/>
              <a:gd name="connsiteY0" fmla="*/ 0 h 1275080"/>
              <a:gd name="connsiteX1" fmla="*/ 1602743 w 1793240"/>
              <a:gd name="connsiteY1" fmla="*/ 0 h 1275080"/>
              <a:gd name="connsiteX2" fmla="*/ 1793240 w 1793240"/>
              <a:gd name="connsiteY2" fmla="*/ 190497 h 1275080"/>
              <a:gd name="connsiteX3" fmla="*/ 1793240 w 1793240"/>
              <a:gd name="connsiteY3" fmla="*/ 1084583 h 1275080"/>
              <a:gd name="connsiteX4" fmla="*/ 1602743 w 1793240"/>
              <a:gd name="connsiteY4" fmla="*/ 1275080 h 1275080"/>
              <a:gd name="connsiteX5" fmla="*/ 190497 w 1793240"/>
              <a:gd name="connsiteY5" fmla="*/ 1275080 h 1275080"/>
              <a:gd name="connsiteX6" fmla="*/ 0 w 1793240"/>
              <a:gd name="connsiteY6" fmla="*/ 1084583 h 1275080"/>
              <a:gd name="connsiteX7" fmla="*/ 0 w 1793240"/>
              <a:gd name="connsiteY7" fmla="*/ 190497 h 1275080"/>
              <a:gd name="connsiteX8" fmla="*/ 190497 w 1793240"/>
              <a:gd name="connsiteY8" fmla="*/ 0 h 1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240" h="1275080">
                <a:moveTo>
                  <a:pt x="190497" y="0"/>
                </a:moveTo>
                <a:lnTo>
                  <a:pt x="1602743" y="0"/>
                </a:lnTo>
                <a:cubicBezTo>
                  <a:pt x="1707952" y="0"/>
                  <a:pt x="1793240" y="85288"/>
                  <a:pt x="1793240" y="190497"/>
                </a:cubicBezTo>
                <a:lnTo>
                  <a:pt x="1793240" y="1084583"/>
                </a:lnTo>
                <a:cubicBezTo>
                  <a:pt x="1793240" y="1189792"/>
                  <a:pt x="1707952" y="1275080"/>
                  <a:pt x="1602743" y="1275080"/>
                </a:cubicBezTo>
                <a:lnTo>
                  <a:pt x="190497" y="1275080"/>
                </a:lnTo>
                <a:cubicBezTo>
                  <a:pt x="85288" y="1275080"/>
                  <a:pt x="0" y="1189792"/>
                  <a:pt x="0" y="1084583"/>
                </a:cubicBezTo>
                <a:lnTo>
                  <a:pt x="0" y="190497"/>
                </a:lnTo>
                <a:cubicBezTo>
                  <a:pt x="0" y="85288"/>
                  <a:pt x="85288" y="0"/>
                  <a:pt x="19049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D4BF2B1F-FC9E-4B0C-B66E-CEE729330E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8553" y="3581036"/>
            <a:ext cx="1792800" cy="40780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6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156F1887-9034-46A7-879E-15046553B4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50040" y="3581036"/>
            <a:ext cx="1792800" cy="40780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6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8047DE39-DBD6-4725-A953-134EAB8978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1088" y="3581036"/>
            <a:ext cx="1792800" cy="40780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6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58163693-36E8-4D61-AB3A-D2B9B94D8B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52136" y="3581036"/>
            <a:ext cx="1792800" cy="40780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6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A571D477-A5EB-412C-84C9-5FDA69E1F0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3184" y="3581036"/>
            <a:ext cx="1792800" cy="40780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6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0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A37854E-BDF8-40A3-B499-415FAA1974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71F36FF3-68AF-4953-9DF5-F1940B8378B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7761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insert an image.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401511-E8CE-496D-B8B2-12C2BEF87EDE}"/>
              </a:ext>
            </a:extLst>
          </p:cNvPr>
          <p:cNvGrpSpPr/>
          <p:nvPr userDrawn="1"/>
        </p:nvGrpSpPr>
        <p:grpSpPr>
          <a:xfrm>
            <a:off x="-2285998" y="883451"/>
            <a:ext cx="2160000" cy="2933637"/>
            <a:chOff x="-2285998" y="2849532"/>
            <a:chExt cx="2160000" cy="2933637"/>
          </a:xfrm>
        </p:grpSpPr>
        <p:sp>
          <p:nvSpPr>
            <p:cNvPr id="17" name="Rectangle 104">
              <a:extLst>
                <a:ext uri="{FF2B5EF4-FFF2-40B4-BE49-F238E27FC236}">
                  <a16:creationId xmlns:a16="http://schemas.microsoft.com/office/drawing/2014/main" id="{F8F8237A-4736-4E76-A854-6460AE684B1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2849532"/>
              <a:ext cx="2160000" cy="29336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Using text levels with ‘Increase/Decrease </a:t>
              </a:r>
              <a:br>
                <a:rPr lang="en-US" altLang="en-US" sz="1200" b="1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List Level’  buttons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Use the ‘Increase/Decrease List Level’ buttons to create text levels with the appropriate style..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C1CC227-26E4-42F8-BC5D-92AD66FA788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194328" y="4648845"/>
              <a:ext cx="1962000" cy="919392"/>
              <a:chOff x="-1980415" y="1374502"/>
              <a:chExt cx="1744981" cy="81769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977BE9E-644F-49FB-906A-71FFD7414D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565" t="5813" r="58653" b="85205"/>
              <a:stretch/>
            </p:blipFill>
            <p:spPr>
              <a:xfrm>
                <a:off x="-1980415" y="1374502"/>
                <a:ext cx="1744981" cy="817696"/>
              </a:xfrm>
              <a:prstGeom prst="rect">
                <a:avLst/>
              </a:prstGeom>
            </p:spPr>
          </p:pic>
          <p:sp>
            <p:nvSpPr>
              <p:cNvPr id="20" name="Multiply 12">
                <a:extLst>
                  <a:ext uri="{FF2B5EF4-FFF2-40B4-BE49-F238E27FC236}">
                    <a16:creationId xmlns:a16="http://schemas.microsoft.com/office/drawing/2014/main" id="{DA519A54-CAA0-4199-9FA7-B4717150B9BC}"/>
                  </a:ext>
                </a:extLst>
              </p:cNvPr>
              <p:cNvSpPr/>
              <p:nvPr userDrawn="1"/>
            </p:nvSpPr>
            <p:spPr bwMode="gray">
              <a:xfrm>
                <a:off x="-1949725" y="1422733"/>
                <a:ext cx="316188" cy="318124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B7F0F33-1539-45FD-B4FF-50D53773347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4945" t="6578" r="62456" b="90527"/>
              <a:stretch/>
            </p:blipFill>
            <p:spPr>
              <a:xfrm>
                <a:off x="-1330852" y="1422733"/>
                <a:ext cx="524594" cy="3286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7842820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8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B-EB8F-4E8F-8BEF-4D5866CEC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2A7AA264-704F-447E-AFD1-FD4BACCE760F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098552" y="1264074"/>
            <a:ext cx="855130" cy="596477"/>
          </a:xfrm>
          <a:custGeom>
            <a:avLst/>
            <a:gdLst>
              <a:gd name="connsiteX0" fmla="*/ 127002 w 855130"/>
              <a:gd name="connsiteY0" fmla="*/ 0 h 596477"/>
              <a:gd name="connsiteX1" fmla="*/ 728128 w 855130"/>
              <a:gd name="connsiteY1" fmla="*/ 0 h 596477"/>
              <a:gd name="connsiteX2" fmla="*/ 855130 w 855130"/>
              <a:gd name="connsiteY2" fmla="*/ 127002 h 596477"/>
              <a:gd name="connsiteX3" fmla="*/ 855130 w 855130"/>
              <a:gd name="connsiteY3" fmla="*/ 469475 h 596477"/>
              <a:gd name="connsiteX4" fmla="*/ 728128 w 855130"/>
              <a:gd name="connsiteY4" fmla="*/ 596477 h 596477"/>
              <a:gd name="connsiteX5" fmla="*/ 127002 w 855130"/>
              <a:gd name="connsiteY5" fmla="*/ 596477 h 596477"/>
              <a:gd name="connsiteX6" fmla="*/ 0 w 855130"/>
              <a:gd name="connsiteY6" fmla="*/ 469475 h 596477"/>
              <a:gd name="connsiteX7" fmla="*/ 0 w 855130"/>
              <a:gd name="connsiteY7" fmla="*/ 127002 h 596477"/>
              <a:gd name="connsiteX8" fmla="*/ 127002 w 855130"/>
              <a:gd name="connsiteY8" fmla="*/ 0 h 59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130" h="596477">
                <a:moveTo>
                  <a:pt x="127002" y="0"/>
                </a:moveTo>
                <a:lnTo>
                  <a:pt x="728128" y="0"/>
                </a:lnTo>
                <a:cubicBezTo>
                  <a:pt x="798269" y="0"/>
                  <a:pt x="855130" y="56861"/>
                  <a:pt x="855130" y="127002"/>
                </a:cubicBezTo>
                <a:lnTo>
                  <a:pt x="855130" y="469475"/>
                </a:lnTo>
                <a:cubicBezTo>
                  <a:pt x="855130" y="539616"/>
                  <a:pt x="798269" y="596477"/>
                  <a:pt x="728128" y="596477"/>
                </a:cubicBezTo>
                <a:lnTo>
                  <a:pt x="127002" y="596477"/>
                </a:lnTo>
                <a:cubicBezTo>
                  <a:pt x="56861" y="596477"/>
                  <a:pt x="0" y="539616"/>
                  <a:pt x="0" y="469475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6B642A95-D0BC-4AA6-A9A5-B659606C2EA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3661131" y="1264074"/>
            <a:ext cx="855130" cy="596477"/>
          </a:xfrm>
          <a:custGeom>
            <a:avLst/>
            <a:gdLst>
              <a:gd name="connsiteX0" fmla="*/ 127002 w 855130"/>
              <a:gd name="connsiteY0" fmla="*/ 0 h 596477"/>
              <a:gd name="connsiteX1" fmla="*/ 728128 w 855130"/>
              <a:gd name="connsiteY1" fmla="*/ 0 h 596477"/>
              <a:gd name="connsiteX2" fmla="*/ 855130 w 855130"/>
              <a:gd name="connsiteY2" fmla="*/ 127002 h 596477"/>
              <a:gd name="connsiteX3" fmla="*/ 855130 w 855130"/>
              <a:gd name="connsiteY3" fmla="*/ 469475 h 596477"/>
              <a:gd name="connsiteX4" fmla="*/ 728128 w 855130"/>
              <a:gd name="connsiteY4" fmla="*/ 596477 h 596477"/>
              <a:gd name="connsiteX5" fmla="*/ 127002 w 855130"/>
              <a:gd name="connsiteY5" fmla="*/ 596477 h 596477"/>
              <a:gd name="connsiteX6" fmla="*/ 0 w 855130"/>
              <a:gd name="connsiteY6" fmla="*/ 469475 h 596477"/>
              <a:gd name="connsiteX7" fmla="*/ 0 w 855130"/>
              <a:gd name="connsiteY7" fmla="*/ 127002 h 596477"/>
              <a:gd name="connsiteX8" fmla="*/ 127002 w 855130"/>
              <a:gd name="connsiteY8" fmla="*/ 0 h 59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130" h="596477">
                <a:moveTo>
                  <a:pt x="127002" y="0"/>
                </a:moveTo>
                <a:lnTo>
                  <a:pt x="728128" y="0"/>
                </a:lnTo>
                <a:cubicBezTo>
                  <a:pt x="798269" y="0"/>
                  <a:pt x="855130" y="56861"/>
                  <a:pt x="855130" y="127002"/>
                </a:cubicBezTo>
                <a:lnTo>
                  <a:pt x="855130" y="469475"/>
                </a:lnTo>
                <a:cubicBezTo>
                  <a:pt x="855130" y="539616"/>
                  <a:pt x="798269" y="596477"/>
                  <a:pt x="728128" y="596477"/>
                </a:cubicBezTo>
                <a:lnTo>
                  <a:pt x="127002" y="596477"/>
                </a:lnTo>
                <a:cubicBezTo>
                  <a:pt x="56861" y="596477"/>
                  <a:pt x="0" y="539616"/>
                  <a:pt x="0" y="469475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3C90467-041B-47C8-A074-1EF1A1001585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6223708" y="1264074"/>
            <a:ext cx="855130" cy="596477"/>
          </a:xfrm>
          <a:custGeom>
            <a:avLst/>
            <a:gdLst>
              <a:gd name="connsiteX0" fmla="*/ 127002 w 855130"/>
              <a:gd name="connsiteY0" fmla="*/ 0 h 596477"/>
              <a:gd name="connsiteX1" fmla="*/ 728128 w 855130"/>
              <a:gd name="connsiteY1" fmla="*/ 0 h 596477"/>
              <a:gd name="connsiteX2" fmla="*/ 855130 w 855130"/>
              <a:gd name="connsiteY2" fmla="*/ 127002 h 596477"/>
              <a:gd name="connsiteX3" fmla="*/ 855130 w 855130"/>
              <a:gd name="connsiteY3" fmla="*/ 469475 h 596477"/>
              <a:gd name="connsiteX4" fmla="*/ 728128 w 855130"/>
              <a:gd name="connsiteY4" fmla="*/ 596477 h 596477"/>
              <a:gd name="connsiteX5" fmla="*/ 127002 w 855130"/>
              <a:gd name="connsiteY5" fmla="*/ 596477 h 596477"/>
              <a:gd name="connsiteX6" fmla="*/ 0 w 855130"/>
              <a:gd name="connsiteY6" fmla="*/ 469475 h 596477"/>
              <a:gd name="connsiteX7" fmla="*/ 0 w 855130"/>
              <a:gd name="connsiteY7" fmla="*/ 127002 h 596477"/>
              <a:gd name="connsiteX8" fmla="*/ 127002 w 855130"/>
              <a:gd name="connsiteY8" fmla="*/ 0 h 59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130" h="596477">
                <a:moveTo>
                  <a:pt x="127002" y="0"/>
                </a:moveTo>
                <a:lnTo>
                  <a:pt x="728128" y="0"/>
                </a:lnTo>
                <a:cubicBezTo>
                  <a:pt x="798269" y="0"/>
                  <a:pt x="855130" y="56861"/>
                  <a:pt x="855130" y="127002"/>
                </a:cubicBezTo>
                <a:lnTo>
                  <a:pt x="855130" y="469475"/>
                </a:lnTo>
                <a:cubicBezTo>
                  <a:pt x="855130" y="539616"/>
                  <a:pt x="798269" y="596477"/>
                  <a:pt x="728128" y="596477"/>
                </a:cubicBezTo>
                <a:lnTo>
                  <a:pt x="127002" y="596477"/>
                </a:lnTo>
                <a:cubicBezTo>
                  <a:pt x="56861" y="596477"/>
                  <a:pt x="0" y="539616"/>
                  <a:pt x="0" y="469475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3F773E7-FC88-443F-8B96-8959AC1B94CB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8786286" y="1264074"/>
            <a:ext cx="855130" cy="596477"/>
          </a:xfrm>
          <a:custGeom>
            <a:avLst/>
            <a:gdLst>
              <a:gd name="connsiteX0" fmla="*/ 127002 w 855130"/>
              <a:gd name="connsiteY0" fmla="*/ 0 h 596477"/>
              <a:gd name="connsiteX1" fmla="*/ 728128 w 855130"/>
              <a:gd name="connsiteY1" fmla="*/ 0 h 596477"/>
              <a:gd name="connsiteX2" fmla="*/ 855130 w 855130"/>
              <a:gd name="connsiteY2" fmla="*/ 127002 h 596477"/>
              <a:gd name="connsiteX3" fmla="*/ 855130 w 855130"/>
              <a:gd name="connsiteY3" fmla="*/ 469475 h 596477"/>
              <a:gd name="connsiteX4" fmla="*/ 728128 w 855130"/>
              <a:gd name="connsiteY4" fmla="*/ 596477 h 596477"/>
              <a:gd name="connsiteX5" fmla="*/ 127002 w 855130"/>
              <a:gd name="connsiteY5" fmla="*/ 596477 h 596477"/>
              <a:gd name="connsiteX6" fmla="*/ 0 w 855130"/>
              <a:gd name="connsiteY6" fmla="*/ 469475 h 596477"/>
              <a:gd name="connsiteX7" fmla="*/ 0 w 855130"/>
              <a:gd name="connsiteY7" fmla="*/ 127002 h 596477"/>
              <a:gd name="connsiteX8" fmla="*/ 127002 w 855130"/>
              <a:gd name="connsiteY8" fmla="*/ 0 h 59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130" h="596477">
                <a:moveTo>
                  <a:pt x="127002" y="0"/>
                </a:moveTo>
                <a:lnTo>
                  <a:pt x="728128" y="0"/>
                </a:lnTo>
                <a:cubicBezTo>
                  <a:pt x="798269" y="0"/>
                  <a:pt x="855130" y="56861"/>
                  <a:pt x="855130" y="127002"/>
                </a:cubicBezTo>
                <a:lnTo>
                  <a:pt x="855130" y="469475"/>
                </a:lnTo>
                <a:cubicBezTo>
                  <a:pt x="855130" y="539616"/>
                  <a:pt x="798269" y="596477"/>
                  <a:pt x="728128" y="596477"/>
                </a:cubicBezTo>
                <a:lnTo>
                  <a:pt x="127002" y="596477"/>
                </a:lnTo>
                <a:cubicBezTo>
                  <a:pt x="56861" y="596477"/>
                  <a:pt x="0" y="539616"/>
                  <a:pt x="0" y="469475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6ACF3DBF-9FF0-4D33-A1C5-E2BF7BC4362A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1098552" y="2974339"/>
            <a:ext cx="855130" cy="596477"/>
          </a:xfrm>
          <a:custGeom>
            <a:avLst/>
            <a:gdLst>
              <a:gd name="connsiteX0" fmla="*/ 127002 w 855130"/>
              <a:gd name="connsiteY0" fmla="*/ 0 h 596477"/>
              <a:gd name="connsiteX1" fmla="*/ 728128 w 855130"/>
              <a:gd name="connsiteY1" fmla="*/ 0 h 596477"/>
              <a:gd name="connsiteX2" fmla="*/ 855130 w 855130"/>
              <a:gd name="connsiteY2" fmla="*/ 127002 h 596477"/>
              <a:gd name="connsiteX3" fmla="*/ 855130 w 855130"/>
              <a:gd name="connsiteY3" fmla="*/ 469475 h 596477"/>
              <a:gd name="connsiteX4" fmla="*/ 728128 w 855130"/>
              <a:gd name="connsiteY4" fmla="*/ 596477 h 596477"/>
              <a:gd name="connsiteX5" fmla="*/ 127002 w 855130"/>
              <a:gd name="connsiteY5" fmla="*/ 596477 h 596477"/>
              <a:gd name="connsiteX6" fmla="*/ 0 w 855130"/>
              <a:gd name="connsiteY6" fmla="*/ 469475 h 596477"/>
              <a:gd name="connsiteX7" fmla="*/ 0 w 855130"/>
              <a:gd name="connsiteY7" fmla="*/ 127002 h 596477"/>
              <a:gd name="connsiteX8" fmla="*/ 127002 w 855130"/>
              <a:gd name="connsiteY8" fmla="*/ 0 h 59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130" h="596477">
                <a:moveTo>
                  <a:pt x="127002" y="0"/>
                </a:moveTo>
                <a:lnTo>
                  <a:pt x="728128" y="0"/>
                </a:lnTo>
                <a:cubicBezTo>
                  <a:pt x="798269" y="0"/>
                  <a:pt x="855130" y="56861"/>
                  <a:pt x="855130" y="127002"/>
                </a:cubicBezTo>
                <a:lnTo>
                  <a:pt x="855130" y="469475"/>
                </a:lnTo>
                <a:cubicBezTo>
                  <a:pt x="855130" y="539616"/>
                  <a:pt x="798269" y="596477"/>
                  <a:pt x="728128" y="596477"/>
                </a:cubicBezTo>
                <a:lnTo>
                  <a:pt x="127002" y="596477"/>
                </a:lnTo>
                <a:cubicBezTo>
                  <a:pt x="56861" y="596477"/>
                  <a:pt x="0" y="539616"/>
                  <a:pt x="0" y="469475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30C5EB0-3477-4FB0-A9DC-38C3D729D6B2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3661131" y="2974339"/>
            <a:ext cx="855130" cy="596477"/>
          </a:xfrm>
          <a:custGeom>
            <a:avLst/>
            <a:gdLst>
              <a:gd name="connsiteX0" fmla="*/ 127002 w 855130"/>
              <a:gd name="connsiteY0" fmla="*/ 0 h 596477"/>
              <a:gd name="connsiteX1" fmla="*/ 728128 w 855130"/>
              <a:gd name="connsiteY1" fmla="*/ 0 h 596477"/>
              <a:gd name="connsiteX2" fmla="*/ 855130 w 855130"/>
              <a:gd name="connsiteY2" fmla="*/ 127002 h 596477"/>
              <a:gd name="connsiteX3" fmla="*/ 855130 w 855130"/>
              <a:gd name="connsiteY3" fmla="*/ 469475 h 596477"/>
              <a:gd name="connsiteX4" fmla="*/ 728128 w 855130"/>
              <a:gd name="connsiteY4" fmla="*/ 596477 h 596477"/>
              <a:gd name="connsiteX5" fmla="*/ 127002 w 855130"/>
              <a:gd name="connsiteY5" fmla="*/ 596477 h 596477"/>
              <a:gd name="connsiteX6" fmla="*/ 0 w 855130"/>
              <a:gd name="connsiteY6" fmla="*/ 469475 h 596477"/>
              <a:gd name="connsiteX7" fmla="*/ 0 w 855130"/>
              <a:gd name="connsiteY7" fmla="*/ 127002 h 596477"/>
              <a:gd name="connsiteX8" fmla="*/ 127002 w 855130"/>
              <a:gd name="connsiteY8" fmla="*/ 0 h 59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130" h="596477">
                <a:moveTo>
                  <a:pt x="127002" y="0"/>
                </a:moveTo>
                <a:lnTo>
                  <a:pt x="728128" y="0"/>
                </a:lnTo>
                <a:cubicBezTo>
                  <a:pt x="798269" y="0"/>
                  <a:pt x="855130" y="56861"/>
                  <a:pt x="855130" y="127002"/>
                </a:cubicBezTo>
                <a:lnTo>
                  <a:pt x="855130" y="469475"/>
                </a:lnTo>
                <a:cubicBezTo>
                  <a:pt x="855130" y="539616"/>
                  <a:pt x="798269" y="596477"/>
                  <a:pt x="728128" y="596477"/>
                </a:cubicBezTo>
                <a:lnTo>
                  <a:pt x="127002" y="596477"/>
                </a:lnTo>
                <a:cubicBezTo>
                  <a:pt x="56861" y="596477"/>
                  <a:pt x="0" y="539616"/>
                  <a:pt x="0" y="469475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E187033-BD0E-45C5-BD5D-B1D9093BDBC8}"/>
              </a:ext>
            </a:extLst>
          </p:cNvPr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6223708" y="2974339"/>
            <a:ext cx="855130" cy="596477"/>
          </a:xfrm>
          <a:custGeom>
            <a:avLst/>
            <a:gdLst>
              <a:gd name="connsiteX0" fmla="*/ 127002 w 855130"/>
              <a:gd name="connsiteY0" fmla="*/ 0 h 596477"/>
              <a:gd name="connsiteX1" fmla="*/ 728128 w 855130"/>
              <a:gd name="connsiteY1" fmla="*/ 0 h 596477"/>
              <a:gd name="connsiteX2" fmla="*/ 855130 w 855130"/>
              <a:gd name="connsiteY2" fmla="*/ 127002 h 596477"/>
              <a:gd name="connsiteX3" fmla="*/ 855130 w 855130"/>
              <a:gd name="connsiteY3" fmla="*/ 469475 h 596477"/>
              <a:gd name="connsiteX4" fmla="*/ 728128 w 855130"/>
              <a:gd name="connsiteY4" fmla="*/ 596477 h 596477"/>
              <a:gd name="connsiteX5" fmla="*/ 127002 w 855130"/>
              <a:gd name="connsiteY5" fmla="*/ 596477 h 596477"/>
              <a:gd name="connsiteX6" fmla="*/ 0 w 855130"/>
              <a:gd name="connsiteY6" fmla="*/ 469475 h 596477"/>
              <a:gd name="connsiteX7" fmla="*/ 0 w 855130"/>
              <a:gd name="connsiteY7" fmla="*/ 127002 h 596477"/>
              <a:gd name="connsiteX8" fmla="*/ 127002 w 855130"/>
              <a:gd name="connsiteY8" fmla="*/ 0 h 59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130" h="596477">
                <a:moveTo>
                  <a:pt x="127002" y="0"/>
                </a:moveTo>
                <a:lnTo>
                  <a:pt x="728128" y="0"/>
                </a:lnTo>
                <a:cubicBezTo>
                  <a:pt x="798269" y="0"/>
                  <a:pt x="855130" y="56861"/>
                  <a:pt x="855130" y="127002"/>
                </a:cubicBezTo>
                <a:lnTo>
                  <a:pt x="855130" y="469475"/>
                </a:lnTo>
                <a:cubicBezTo>
                  <a:pt x="855130" y="539616"/>
                  <a:pt x="798269" y="596477"/>
                  <a:pt x="728128" y="596477"/>
                </a:cubicBezTo>
                <a:lnTo>
                  <a:pt x="127002" y="596477"/>
                </a:lnTo>
                <a:cubicBezTo>
                  <a:pt x="56861" y="596477"/>
                  <a:pt x="0" y="539616"/>
                  <a:pt x="0" y="469475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7D60068-E252-476D-B0A0-57E58380F363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098553" y="2071381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0F1ABBC4-47D7-4AD1-9B90-D0D8E5238F8B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661131" y="2071381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E290037D-EADD-4E54-8D46-20AD95228E1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223708" y="2071381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8FC66341-C24D-4B0A-8FE8-FE2CE7CF3FA7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8786286" y="2071381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197EBE6A-436F-49AE-9047-A21E6F829329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98553" y="3789356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BD0E46DF-D7FB-4F23-A4BA-87DEE1006FD6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3661131" y="3789356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D2EB8CAF-23FF-4F63-9D91-D1F3923E3E6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223708" y="3789356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44A1B6B5-92D5-41DB-B780-127725D3C58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98553" y="5109634"/>
            <a:ext cx="4878914" cy="1367366"/>
          </a:xfrm>
          <a:custGeom>
            <a:avLst/>
            <a:gdLst>
              <a:gd name="connsiteX0" fmla="*/ 190501 w 4878914"/>
              <a:gd name="connsiteY0" fmla="*/ 0 h 1367366"/>
              <a:gd name="connsiteX1" fmla="*/ 4688413 w 4878914"/>
              <a:gd name="connsiteY1" fmla="*/ 0 h 1367366"/>
              <a:gd name="connsiteX2" fmla="*/ 4878914 w 4878914"/>
              <a:gd name="connsiteY2" fmla="*/ 190501 h 1367366"/>
              <a:gd name="connsiteX3" fmla="*/ 4878914 w 4878914"/>
              <a:gd name="connsiteY3" fmla="*/ 1176865 h 1367366"/>
              <a:gd name="connsiteX4" fmla="*/ 4688413 w 4878914"/>
              <a:gd name="connsiteY4" fmla="*/ 1367366 h 1367366"/>
              <a:gd name="connsiteX5" fmla="*/ 190501 w 4878914"/>
              <a:gd name="connsiteY5" fmla="*/ 1367366 h 1367366"/>
              <a:gd name="connsiteX6" fmla="*/ 0 w 4878914"/>
              <a:gd name="connsiteY6" fmla="*/ 1176865 h 1367366"/>
              <a:gd name="connsiteX7" fmla="*/ 0 w 4878914"/>
              <a:gd name="connsiteY7" fmla="*/ 190501 h 1367366"/>
              <a:gd name="connsiteX8" fmla="*/ 190501 w 4878914"/>
              <a:gd name="connsiteY8" fmla="*/ 0 h 136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8914" h="1367366">
                <a:moveTo>
                  <a:pt x="190501" y="0"/>
                </a:moveTo>
                <a:lnTo>
                  <a:pt x="4688413" y="0"/>
                </a:lnTo>
                <a:cubicBezTo>
                  <a:pt x="4793624" y="0"/>
                  <a:pt x="4878914" y="85290"/>
                  <a:pt x="4878914" y="190501"/>
                </a:cubicBezTo>
                <a:lnTo>
                  <a:pt x="4878914" y="1176865"/>
                </a:lnTo>
                <a:cubicBezTo>
                  <a:pt x="4878914" y="1282076"/>
                  <a:pt x="4793624" y="1367366"/>
                  <a:pt x="4688413" y="1367366"/>
                </a:cubicBezTo>
                <a:lnTo>
                  <a:pt x="190501" y="1367366"/>
                </a:lnTo>
                <a:cubicBezTo>
                  <a:pt x="85290" y="1367366"/>
                  <a:pt x="0" y="1282076"/>
                  <a:pt x="0" y="1176865"/>
                </a:cubicBezTo>
                <a:lnTo>
                  <a:pt x="0" y="190501"/>
                </a:lnTo>
                <a:cubicBezTo>
                  <a:pt x="0" y="85290"/>
                  <a:pt x="85290" y="0"/>
                  <a:pt x="19050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234000" tIns="198000">
            <a:noAutofit/>
          </a:bodyPr>
          <a:lstStyle>
            <a:lvl1pPr marL="0" indent="0" defTabSz="288000">
              <a:spcAft>
                <a:spcPts val="1000"/>
              </a:spcAft>
              <a:buFont typeface="Arial" panose="020B0604020202020204" pitchFamily="34" charset="0"/>
              <a:buNone/>
              <a:defRPr sz="1300">
                <a:latin typeface="+mj-lt"/>
              </a:defRPr>
            </a:lvl1pPr>
            <a:lvl2pPr marL="0" indent="0" defTabSz="288000">
              <a:buNone/>
              <a:defRPr sz="1100"/>
            </a:lvl2pPr>
            <a:lvl3pPr marL="0" indent="0" defTabSz="288000">
              <a:spcBef>
                <a:spcPts val="1200"/>
              </a:spcBef>
              <a:spcAft>
                <a:spcPts val="0"/>
              </a:spcAft>
              <a:buNone/>
              <a:defRPr sz="85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379CD75C-C8A0-4D5D-BC65-90DC8B66E0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23709" y="5109634"/>
            <a:ext cx="4878914" cy="1367366"/>
          </a:xfrm>
          <a:custGeom>
            <a:avLst/>
            <a:gdLst>
              <a:gd name="connsiteX0" fmla="*/ 190501 w 4878914"/>
              <a:gd name="connsiteY0" fmla="*/ 0 h 1367366"/>
              <a:gd name="connsiteX1" fmla="*/ 4688413 w 4878914"/>
              <a:gd name="connsiteY1" fmla="*/ 0 h 1367366"/>
              <a:gd name="connsiteX2" fmla="*/ 4878914 w 4878914"/>
              <a:gd name="connsiteY2" fmla="*/ 190501 h 1367366"/>
              <a:gd name="connsiteX3" fmla="*/ 4878914 w 4878914"/>
              <a:gd name="connsiteY3" fmla="*/ 1176865 h 1367366"/>
              <a:gd name="connsiteX4" fmla="*/ 4688413 w 4878914"/>
              <a:gd name="connsiteY4" fmla="*/ 1367366 h 1367366"/>
              <a:gd name="connsiteX5" fmla="*/ 190501 w 4878914"/>
              <a:gd name="connsiteY5" fmla="*/ 1367366 h 1367366"/>
              <a:gd name="connsiteX6" fmla="*/ 0 w 4878914"/>
              <a:gd name="connsiteY6" fmla="*/ 1176865 h 1367366"/>
              <a:gd name="connsiteX7" fmla="*/ 0 w 4878914"/>
              <a:gd name="connsiteY7" fmla="*/ 190501 h 1367366"/>
              <a:gd name="connsiteX8" fmla="*/ 190501 w 4878914"/>
              <a:gd name="connsiteY8" fmla="*/ 0 h 136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8914" h="1367366">
                <a:moveTo>
                  <a:pt x="190501" y="0"/>
                </a:moveTo>
                <a:lnTo>
                  <a:pt x="4688413" y="0"/>
                </a:lnTo>
                <a:cubicBezTo>
                  <a:pt x="4793624" y="0"/>
                  <a:pt x="4878914" y="85290"/>
                  <a:pt x="4878914" y="190501"/>
                </a:cubicBezTo>
                <a:lnTo>
                  <a:pt x="4878914" y="1176865"/>
                </a:lnTo>
                <a:cubicBezTo>
                  <a:pt x="4878914" y="1282076"/>
                  <a:pt x="4793624" y="1367366"/>
                  <a:pt x="4688413" y="1367366"/>
                </a:cubicBezTo>
                <a:lnTo>
                  <a:pt x="190501" y="1367366"/>
                </a:lnTo>
                <a:cubicBezTo>
                  <a:pt x="85290" y="1367366"/>
                  <a:pt x="0" y="1282076"/>
                  <a:pt x="0" y="1176865"/>
                </a:cubicBezTo>
                <a:lnTo>
                  <a:pt x="0" y="190501"/>
                </a:lnTo>
                <a:cubicBezTo>
                  <a:pt x="0" y="85290"/>
                  <a:pt x="85290" y="0"/>
                  <a:pt x="190501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234000" tIns="198000">
            <a:noAutofit/>
          </a:bodyPr>
          <a:lstStyle>
            <a:lvl1pPr>
              <a:defRPr sz="13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87B07E7-C64D-4108-920D-C16148B63A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4C47A5CB-F31D-4784-A9BD-E10BF3C0932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7761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insert an image.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744F75-E08F-4810-B967-C2A4F6BDA0DE}"/>
              </a:ext>
            </a:extLst>
          </p:cNvPr>
          <p:cNvGrpSpPr/>
          <p:nvPr userDrawn="1"/>
        </p:nvGrpSpPr>
        <p:grpSpPr>
          <a:xfrm>
            <a:off x="-2285998" y="883451"/>
            <a:ext cx="2160000" cy="2933637"/>
            <a:chOff x="-2285998" y="2849532"/>
            <a:chExt cx="2160000" cy="2933637"/>
          </a:xfrm>
        </p:grpSpPr>
        <p:sp>
          <p:nvSpPr>
            <p:cNvPr id="23" name="Rectangle 104">
              <a:extLst>
                <a:ext uri="{FF2B5EF4-FFF2-40B4-BE49-F238E27FC236}">
                  <a16:creationId xmlns:a16="http://schemas.microsoft.com/office/drawing/2014/main" id="{40A531FD-B17D-4ED9-A050-F215AB3A4E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2849532"/>
              <a:ext cx="2160000" cy="29336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Using text levels with ‘Increase/Decrease </a:t>
              </a:r>
              <a:br>
                <a:rPr lang="en-US" altLang="en-US" sz="1200" b="1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List Level’  buttons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Use the ‘Increase/Decrease List Level’ buttons to create text levels with the appropriate style..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78BDE2F-2B06-4825-93D3-2FE11D14DD9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194328" y="4648845"/>
              <a:ext cx="1962000" cy="919392"/>
              <a:chOff x="-1980415" y="1374502"/>
              <a:chExt cx="1744981" cy="81769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ECD2E5A-2E1F-4890-B212-94C905F493D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565" t="5813" r="58653" b="85205"/>
              <a:stretch/>
            </p:blipFill>
            <p:spPr>
              <a:xfrm>
                <a:off x="-1980415" y="1374502"/>
                <a:ext cx="1744981" cy="817696"/>
              </a:xfrm>
              <a:prstGeom prst="rect">
                <a:avLst/>
              </a:prstGeom>
            </p:spPr>
          </p:pic>
          <p:sp>
            <p:nvSpPr>
              <p:cNvPr id="26" name="Multiply 12">
                <a:extLst>
                  <a:ext uri="{FF2B5EF4-FFF2-40B4-BE49-F238E27FC236}">
                    <a16:creationId xmlns:a16="http://schemas.microsoft.com/office/drawing/2014/main" id="{46F62F8B-37A9-478F-91FF-363408B76413}"/>
                  </a:ext>
                </a:extLst>
              </p:cNvPr>
              <p:cNvSpPr/>
              <p:nvPr userDrawn="1"/>
            </p:nvSpPr>
            <p:spPr bwMode="gray">
              <a:xfrm>
                <a:off x="-1949725" y="1422733"/>
                <a:ext cx="316188" cy="318124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DD95E4D-AC12-4F0A-8379-2CF7221CCCA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4945" t="6578" r="62456" b="90527"/>
              <a:stretch/>
            </p:blipFill>
            <p:spPr>
              <a:xfrm>
                <a:off x="-1330852" y="1422733"/>
                <a:ext cx="524594" cy="3286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8615344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B-EB8F-4E8F-8BEF-4D5866CEC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545639F4-CD10-4D9F-B031-1A1BB9230A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8554" y="1346199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512CCC4D-C2E0-4F2E-AD31-D3AC4DB7C9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06624" y="1346199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2CE98365-97DC-4024-92BF-1EAF49C26C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12741" y="1346199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E296DC72-4F07-41A4-807E-5004E36090C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8857" y="1346199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7FF4E544-F853-4409-979E-522D90F4FC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23021" y="1305783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EF0204B0-2938-4E25-B7E2-88B9CB52B6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629138" y="1305783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B9DBCF54-6164-48E3-8500-83B98AA0A8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98554" y="3845560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26CDF5ED-568D-42F7-B1DA-BD4D6E4BF41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6624" y="3845560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348BBC07-7175-44BF-BF2A-461E2CDB161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12741" y="3845560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2DCC4E50-17B3-4582-A3E8-0F29F26CFFD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8857" y="3845560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4CF45FC0-1CA8-4B8B-8F41-558B443AFC6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923021" y="3845560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1948701F-5E6E-45AB-8534-B853B55D019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29138" y="3845560"/>
            <a:ext cx="1466847" cy="1021080"/>
          </a:xfrm>
          <a:custGeom>
            <a:avLst/>
            <a:gdLst>
              <a:gd name="connsiteX0" fmla="*/ 127002 w 1466847"/>
              <a:gd name="connsiteY0" fmla="*/ 0 h 1021080"/>
              <a:gd name="connsiteX1" fmla="*/ 1339845 w 1466847"/>
              <a:gd name="connsiteY1" fmla="*/ 0 h 1021080"/>
              <a:gd name="connsiteX2" fmla="*/ 1466847 w 1466847"/>
              <a:gd name="connsiteY2" fmla="*/ 127002 h 1021080"/>
              <a:gd name="connsiteX3" fmla="*/ 1466847 w 1466847"/>
              <a:gd name="connsiteY3" fmla="*/ 894078 h 1021080"/>
              <a:gd name="connsiteX4" fmla="*/ 1339845 w 1466847"/>
              <a:gd name="connsiteY4" fmla="*/ 1021080 h 1021080"/>
              <a:gd name="connsiteX5" fmla="*/ 127002 w 1466847"/>
              <a:gd name="connsiteY5" fmla="*/ 1021080 h 1021080"/>
              <a:gd name="connsiteX6" fmla="*/ 0 w 1466847"/>
              <a:gd name="connsiteY6" fmla="*/ 894078 h 1021080"/>
              <a:gd name="connsiteX7" fmla="*/ 0 w 1466847"/>
              <a:gd name="connsiteY7" fmla="*/ 127002 h 1021080"/>
              <a:gd name="connsiteX8" fmla="*/ 127002 w 1466847"/>
              <a:gd name="connsiteY8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6847" h="1021080">
                <a:moveTo>
                  <a:pt x="127002" y="0"/>
                </a:moveTo>
                <a:lnTo>
                  <a:pt x="1339845" y="0"/>
                </a:lnTo>
                <a:cubicBezTo>
                  <a:pt x="1409986" y="0"/>
                  <a:pt x="1466847" y="56861"/>
                  <a:pt x="1466847" y="127002"/>
                </a:cubicBezTo>
                <a:lnTo>
                  <a:pt x="1466847" y="894078"/>
                </a:lnTo>
                <a:cubicBezTo>
                  <a:pt x="1466847" y="964219"/>
                  <a:pt x="1409986" y="1021080"/>
                  <a:pt x="1339845" y="1021080"/>
                </a:cubicBezTo>
                <a:lnTo>
                  <a:pt x="127002" y="1021080"/>
                </a:lnTo>
                <a:cubicBezTo>
                  <a:pt x="56861" y="1021080"/>
                  <a:pt x="0" y="964219"/>
                  <a:pt x="0" y="894078"/>
                </a:cubicBezTo>
                <a:lnTo>
                  <a:pt x="0" y="127002"/>
                </a:lnTo>
                <a:cubicBezTo>
                  <a:pt x="0" y="56861"/>
                  <a:pt x="56861" y="0"/>
                  <a:pt x="1270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9D23E707-4519-4DFB-A79E-B2C6EF3274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8553" y="2579545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A58AA98E-F673-4E5B-A868-59FC4C30A0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04671" y="2579545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8376DEA0-033E-44BA-9453-BE1BBFC48B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10788" y="2579545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74" name="Text Placeholder 33">
            <a:extLst>
              <a:ext uri="{FF2B5EF4-FFF2-40B4-BE49-F238E27FC236}">
                <a16:creationId xmlns:a16="http://schemas.microsoft.com/office/drawing/2014/main" id="{ABF82183-2C63-4139-9FDB-D24DC67E52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16904" y="2579545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75" name="Text Placeholder 33">
            <a:extLst>
              <a:ext uri="{FF2B5EF4-FFF2-40B4-BE49-F238E27FC236}">
                <a16:creationId xmlns:a16="http://schemas.microsoft.com/office/drawing/2014/main" id="{E6D3C2A1-A1CE-4068-87B3-3CF0EDF787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1068" y="2579545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AC1682A5-FC28-4788-9ABF-336DA80453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7185" y="2579545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77" name="Text Placeholder 33">
            <a:extLst>
              <a:ext uri="{FF2B5EF4-FFF2-40B4-BE49-F238E27FC236}">
                <a16:creationId xmlns:a16="http://schemas.microsoft.com/office/drawing/2014/main" id="{4E5B72A8-8E93-45A0-9614-C070B1C5F1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98553" y="5077016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78" name="Text Placeholder 33">
            <a:extLst>
              <a:ext uri="{FF2B5EF4-FFF2-40B4-BE49-F238E27FC236}">
                <a16:creationId xmlns:a16="http://schemas.microsoft.com/office/drawing/2014/main" id="{DD277916-EE7D-481E-BB64-A9FA501A23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04671" y="5077016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79" name="Text Placeholder 33">
            <a:extLst>
              <a:ext uri="{FF2B5EF4-FFF2-40B4-BE49-F238E27FC236}">
                <a16:creationId xmlns:a16="http://schemas.microsoft.com/office/drawing/2014/main" id="{127E43AC-03BD-404C-864F-8340D5159A0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10788" y="5077016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80" name="Text Placeholder 33">
            <a:extLst>
              <a:ext uri="{FF2B5EF4-FFF2-40B4-BE49-F238E27FC236}">
                <a16:creationId xmlns:a16="http://schemas.microsoft.com/office/drawing/2014/main" id="{1888A425-A159-4A77-997A-B218FF5E58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16904" y="5077016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81" name="Text Placeholder 33">
            <a:extLst>
              <a:ext uri="{FF2B5EF4-FFF2-40B4-BE49-F238E27FC236}">
                <a16:creationId xmlns:a16="http://schemas.microsoft.com/office/drawing/2014/main" id="{E2F29948-C6CA-46E8-9E75-8D431A54860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21068" y="5077016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82" name="Text Placeholder 33">
            <a:extLst>
              <a:ext uri="{FF2B5EF4-FFF2-40B4-BE49-F238E27FC236}">
                <a16:creationId xmlns:a16="http://schemas.microsoft.com/office/drawing/2014/main" id="{F0DAE451-EAE2-4B27-AB87-7A23E7B86E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27185" y="5077016"/>
            <a:ext cx="1468800" cy="338554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90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EAB30B1-0943-434F-959E-86D40993242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EB7B29E2-D6C2-4515-9E6A-76E55AE680B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7761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insert an image.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2E9C2B-2E4B-49CE-B620-CD415D02B0E4}"/>
              </a:ext>
            </a:extLst>
          </p:cNvPr>
          <p:cNvGrpSpPr/>
          <p:nvPr userDrawn="1"/>
        </p:nvGrpSpPr>
        <p:grpSpPr>
          <a:xfrm>
            <a:off x="-2285998" y="883451"/>
            <a:ext cx="2160000" cy="2933637"/>
            <a:chOff x="-2285998" y="2849532"/>
            <a:chExt cx="2160000" cy="2933637"/>
          </a:xfrm>
        </p:grpSpPr>
        <p:sp>
          <p:nvSpPr>
            <p:cNvPr id="31" name="Rectangle 104">
              <a:extLst>
                <a:ext uri="{FF2B5EF4-FFF2-40B4-BE49-F238E27FC236}">
                  <a16:creationId xmlns:a16="http://schemas.microsoft.com/office/drawing/2014/main" id="{07EBEB6F-B6CA-4EEC-AE80-7A314AF544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2849532"/>
              <a:ext cx="2160000" cy="29336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Using text levels with ‘Increase/Decrease </a:t>
              </a:r>
              <a:br>
                <a:rPr lang="en-US" altLang="en-US" sz="1200" b="1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List Level’  buttons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Use the ‘Increase/Decrease List Level’ buttons to create text levels with the appropriate style..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6B23FE-0B6F-4C22-A8D5-21AF6785B94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194328" y="4648845"/>
              <a:ext cx="1962000" cy="919392"/>
              <a:chOff x="-1980415" y="1374502"/>
              <a:chExt cx="1744981" cy="81769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467843F-0A8A-44E2-9616-20EEA0E37AF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565" t="5813" r="58653" b="85205"/>
              <a:stretch/>
            </p:blipFill>
            <p:spPr>
              <a:xfrm>
                <a:off x="-1980415" y="1374502"/>
                <a:ext cx="1744981" cy="817696"/>
              </a:xfrm>
              <a:prstGeom prst="rect">
                <a:avLst/>
              </a:prstGeom>
            </p:spPr>
          </p:pic>
          <p:sp>
            <p:nvSpPr>
              <p:cNvPr id="34" name="Multiply 12">
                <a:extLst>
                  <a:ext uri="{FF2B5EF4-FFF2-40B4-BE49-F238E27FC236}">
                    <a16:creationId xmlns:a16="http://schemas.microsoft.com/office/drawing/2014/main" id="{3E500523-846E-47FB-B701-FFF476ABA2D4}"/>
                  </a:ext>
                </a:extLst>
              </p:cNvPr>
              <p:cNvSpPr/>
              <p:nvPr userDrawn="1"/>
            </p:nvSpPr>
            <p:spPr bwMode="gray">
              <a:xfrm>
                <a:off x="-1949725" y="1422733"/>
                <a:ext cx="316188" cy="318124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69D443A-2529-4A48-872D-4EF07DDD22B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4945" t="6578" r="62456" b="90527"/>
              <a:stretch/>
            </p:blipFill>
            <p:spPr>
              <a:xfrm>
                <a:off x="-1330852" y="1422733"/>
                <a:ext cx="524594" cy="3286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9487643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E8FED-A3D3-43A4-9957-0B4AD351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107B10-74A7-4509-AD8F-979C66FF4126}"/>
              </a:ext>
            </a:extLst>
          </p:cNvPr>
          <p:cNvSpPr/>
          <p:nvPr userDrawn="1"/>
        </p:nvSpPr>
        <p:spPr>
          <a:xfrm>
            <a:off x="1098553" y="2951480"/>
            <a:ext cx="2310127" cy="2926080"/>
          </a:xfrm>
          <a:prstGeom prst="roundRect">
            <a:avLst>
              <a:gd name="adj" fmla="val 824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36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2D8489-AF37-4F87-94A4-2206C140851F}"/>
              </a:ext>
            </a:extLst>
          </p:cNvPr>
          <p:cNvSpPr/>
          <p:nvPr userDrawn="1"/>
        </p:nvSpPr>
        <p:spPr>
          <a:xfrm>
            <a:off x="8783322" y="2951480"/>
            <a:ext cx="2310127" cy="2926080"/>
          </a:xfrm>
          <a:prstGeom prst="roundRect">
            <a:avLst>
              <a:gd name="adj" fmla="val 8246"/>
            </a:avLst>
          </a:prstGeom>
          <a:solidFill>
            <a:srgbClr val="A5F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000" tIns="144000" rIns="0" bIns="0" rtlCol="0" anchor="t" anchorCtr="0"/>
          <a:lstStyle/>
          <a:p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F92EB9-91BE-4C3F-AEBF-480005C60D6C}"/>
              </a:ext>
            </a:extLst>
          </p:cNvPr>
          <p:cNvSpPr/>
          <p:nvPr userDrawn="1"/>
        </p:nvSpPr>
        <p:spPr>
          <a:xfrm>
            <a:off x="6221733" y="2951480"/>
            <a:ext cx="2310127" cy="2926080"/>
          </a:xfrm>
          <a:prstGeom prst="roundRect">
            <a:avLst>
              <a:gd name="adj" fmla="val 8246"/>
            </a:avLst>
          </a:prstGeom>
          <a:solidFill>
            <a:srgbClr val="A5F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000" tIns="144000" rIns="0" bIns="0" rtlCol="0" anchor="t" anchorCtr="0"/>
          <a:lstStyle/>
          <a:p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908EC0-D721-4001-8B55-8CA972058771}"/>
              </a:ext>
            </a:extLst>
          </p:cNvPr>
          <p:cNvSpPr/>
          <p:nvPr userDrawn="1"/>
        </p:nvSpPr>
        <p:spPr>
          <a:xfrm>
            <a:off x="3660143" y="2951480"/>
            <a:ext cx="2304000" cy="2926080"/>
          </a:xfrm>
          <a:prstGeom prst="roundRect">
            <a:avLst>
              <a:gd name="adj" fmla="val 8246"/>
            </a:avLst>
          </a:prstGeom>
          <a:solidFill>
            <a:srgbClr val="A5F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000" tIns="144000" rIns="0" bIns="0" rtlCol="0" anchor="t" anchorCtr="0"/>
          <a:lstStyle/>
          <a:p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CBEF0DB-82B5-4486-931F-FBEE66618613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4815206" y="-317924"/>
            <a:ext cx="12700" cy="5123182"/>
          </a:xfrm>
          <a:prstGeom prst="bentConnector3">
            <a:avLst>
              <a:gd name="adj1" fmla="val 5066669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A4CD881-8A57-4CC3-ADAE-C3965CE40720}"/>
              </a:ext>
            </a:extLst>
          </p:cNvPr>
          <p:cNvSpPr/>
          <p:nvPr userDrawn="1"/>
        </p:nvSpPr>
        <p:spPr>
          <a:xfrm>
            <a:off x="3408678" y="1263227"/>
            <a:ext cx="2813055" cy="664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D34A47C6-753E-4EAD-9E36-4DE652F0EB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60143" y="1263652"/>
            <a:ext cx="605470" cy="663687"/>
          </a:xfrm>
          <a:custGeom>
            <a:avLst/>
            <a:gdLst>
              <a:gd name="connsiteX0" fmla="*/ 126997 w 605470"/>
              <a:gd name="connsiteY0" fmla="*/ 0 h 663687"/>
              <a:gd name="connsiteX1" fmla="*/ 478473 w 605470"/>
              <a:gd name="connsiteY1" fmla="*/ 0 h 663687"/>
              <a:gd name="connsiteX2" fmla="*/ 605470 w 605470"/>
              <a:gd name="connsiteY2" fmla="*/ 126997 h 663687"/>
              <a:gd name="connsiteX3" fmla="*/ 605470 w 605470"/>
              <a:gd name="connsiteY3" fmla="*/ 536690 h 663687"/>
              <a:gd name="connsiteX4" fmla="*/ 478473 w 605470"/>
              <a:gd name="connsiteY4" fmla="*/ 663687 h 663687"/>
              <a:gd name="connsiteX5" fmla="*/ 126997 w 605470"/>
              <a:gd name="connsiteY5" fmla="*/ 663687 h 663687"/>
              <a:gd name="connsiteX6" fmla="*/ 0 w 605470"/>
              <a:gd name="connsiteY6" fmla="*/ 536690 h 663687"/>
              <a:gd name="connsiteX7" fmla="*/ 0 w 605470"/>
              <a:gd name="connsiteY7" fmla="*/ 126997 h 663687"/>
              <a:gd name="connsiteX8" fmla="*/ 126997 w 605470"/>
              <a:gd name="connsiteY8" fmla="*/ 0 h 66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70" h="663687">
                <a:moveTo>
                  <a:pt x="126997" y="0"/>
                </a:moveTo>
                <a:lnTo>
                  <a:pt x="478473" y="0"/>
                </a:lnTo>
                <a:cubicBezTo>
                  <a:pt x="548612" y="0"/>
                  <a:pt x="605470" y="56858"/>
                  <a:pt x="605470" y="126997"/>
                </a:cubicBezTo>
                <a:lnTo>
                  <a:pt x="605470" y="536690"/>
                </a:lnTo>
                <a:cubicBezTo>
                  <a:pt x="605470" y="606829"/>
                  <a:pt x="548612" y="663687"/>
                  <a:pt x="478473" y="663687"/>
                </a:cubicBezTo>
                <a:lnTo>
                  <a:pt x="126997" y="663687"/>
                </a:lnTo>
                <a:cubicBezTo>
                  <a:pt x="56858" y="663687"/>
                  <a:pt x="0" y="606829"/>
                  <a:pt x="0" y="536690"/>
                </a:cubicBezTo>
                <a:lnTo>
                  <a:pt x="0" y="126997"/>
                </a:lnTo>
                <a:cubicBezTo>
                  <a:pt x="0" y="56858"/>
                  <a:pt x="56858" y="0"/>
                  <a:pt x="12699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5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357F460-70AB-4ACC-B8AE-DE7C6FF3EC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10734" y="3199784"/>
            <a:ext cx="392655" cy="427037"/>
          </a:xfrm>
          <a:custGeom>
            <a:avLst/>
            <a:gdLst>
              <a:gd name="connsiteX0" fmla="*/ 127000 w 392655"/>
              <a:gd name="connsiteY0" fmla="*/ 0 h 427037"/>
              <a:gd name="connsiteX1" fmla="*/ 265655 w 392655"/>
              <a:gd name="connsiteY1" fmla="*/ 0 h 427037"/>
              <a:gd name="connsiteX2" fmla="*/ 392655 w 392655"/>
              <a:gd name="connsiteY2" fmla="*/ 127000 h 427037"/>
              <a:gd name="connsiteX3" fmla="*/ 392655 w 392655"/>
              <a:gd name="connsiteY3" fmla="*/ 300037 h 427037"/>
              <a:gd name="connsiteX4" fmla="*/ 265655 w 392655"/>
              <a:gd name="connsiteY4" fmla="*/ 427037 h 427037"/>
              <a:gd name="connsiteX5" fmla="*/ 127000 w 392655"/>
              <a:gd name="connsiteY5" fmla="*/ 427037 h 427037"/>
              <a:gd name="connsiteX6" fmla="*/ 0 w 392655"/>
              <a:gd name="connsiteY6" fmla="*/ 300037 h 427037"/>
              <a:gd name="connsiteX7" fmla="*/ 0 w 392655"/>
              <a:gd name="connsiteY7" fmla="*/ 127000 h 427037"/>
              <a:gd name="connsiteX8" fmla="*/ 127000 w 392655"/>
              <a:gd name="connsiteY8" fmla="*/ 0 h 4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55" h="427037">
                <a:moveTo>
                  <a:pt x="127000" y="0"/>
                </a:moveTo>
                <a:lnTo>
                  <a:pt x="265655" y="0"/>
                </a:lnTo>
                <a:cubicBezTo>
                  <a:pt x="335795" y="0"/>
                  <a:pt x="392655" y="56860"/>
                  <a:pt x="392655" y="127000"/>
                </a:cubicBezTo>
                <a:lnTo>
                  <a:pt x="392655" y="300037"/>
                </a:lnTo>
                <a:cubicBezTo>
                  <a:pt x="392655" y="370177"/>
                  <a:pt x="335795" y="427037"/>
                  <a:pt x="265655" y="427037"/>
                </a:cubicBezTo>
                <a:lnTo>
                  <a:pt x="127000" y="427037"/>
                </a:lnTo>
                <a:cubicBezTo>
                  <a:pt x="56860" y="427037"/>
                  <a:pt x="0" y="370177"/>
                  <a:pt x="0" y="300037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5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689CCC50-0883-4D22-82C1-3BE05B9D73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68670" y="3587134"/>
            <a:ext cx="392655" cy="427037"/>
          </a:xfrm>
          <a:custGeom>
            <a:avLst/>
            <a:gdLst>
              <a:gd name="connsiteX0" fmla="*/ 127000 w 392655"/>
              <a:gd name="connsiteY0" fmla="*/ 0 h 427037"/>
              <a:gd name="connsiteX1" fmla="*/ 265655 w 392655"/>
              <a:gd name="connsiteY1" fmla="*/ 0 h 427037"/>
              <a:gd name="connsiteX2" fmla="*/ 392655 w 392655"/>
              <a:gd name="connsiteY2" fmla="*/ 127000 h 427037"/>
              <a:gd name="connsiteX3" fmla="*/ 392655 w 392655"/>
              <a:gd name="connsiteY3" fmla="*/ 300037 h 427037"/>
              <a:gd name="connsiteX4" fmla="*/ 265655 w 392655"/>
              <a:gd name="connsiteY4" fmla="*/ 427037 h 427037"/>
              <a:gd name="connsiteX5" fmla="*/ 127000 w 392655"/>
              <a:gd name="connsiteY5" fmla="*/ 427037 h 427037"/>
              <a:gd name="connsiteX6" fmla="*/ 0 w 392655"/>
              <a:gd name="connsiteY6" fmla="*/ 300037 h 427037"/>
              <a:gd name="connsiteX7" fmla="*/ 0 w 392655"/>
              <a:gd name="connsiteY7" fmla="*/ 127000 h 427037"/>
              <a:gd name="connsiteX8" fmla="*/ 127000 w 392655"/>
              <a:gd name="connsiteY8" fmla="*/ 0 h 4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55" h="427037">
                <a:moveTo>
                  <a:pt x="127000" y="0"/>
                </a:moveTo>
                <a:lnTo>
                  <a:pt x="265655" y="0"/>
                </a:lnTo>
                <a:cubicBezTo>
                  <a:pt x="335795" y="0"/>
                  <a:pt x="392655" y="56860"/>
                  <a:pt x="392655" y="127000"/>
                </a:cubicBezTo>
                <a:lnTo>
                  <a:pt x="392655" y="300037"/>
                </a:lnTo>
                <a:cubicBezTo>
                  <a:pt x="392655" y="370177"/>
                  <a:pt x="335795" y="427037"/>
                  <a:pt x="265655" y="427037"/>
                </a:cubicBezTo>
                <a:lnTo>
                  <a:pt x="127000" y="427037"/>
                </a:lnTo>
                <a:cubicBezTo>
                  <a:pt x="56860" y="427037"/>
                  <a:pt x="0" y="370177"/>
                  <a:pt x="0" y="300037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5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D9C954A2-4062-4E87-97B4-FADAEF7C891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68670" y="4349133"/>
            <a:ext cx="392655" cy="427037"/>
          </a:xfrm>
          <a:custGeom>
            <a:avLst/>
            <a:gdLst>
              <a:gd name="connsiteX0" fmla="*/ 127000 w 392655"/>
              <a:gd name="connsiteY0" fmla="*/ 0 h 427037"/>
              <a:gd name="connsiteX1" fmla="*/ 265655 w 392655"/>
              <a:gd name="connsiteY1" fmla="*/ 0 h 427037"/>
              <a:gd name="connsiteX2" fmla="*/ 392655 w 392655"/>
              <a:gd name="connsiteY2" fmla="*/ 127000 h 427037"/>
              <a:gd name="connsiteX3" fmla="*/ 392655 w 392655"/>
              <a:gd name="connsiteY3" fmla="*/ 300037 h 427037"/>
              <a:gd name="connsiteX4" fmla="*/ 265655 w 392655"/>
              <a:gd name="connsiteY4" fmla="*/ 427037 h 427037"/>
              <a:gd name="connsiteX5" fmla="*/ 127000 w 392655"/>
              <a:gd name="connsiteY5" fmla="*/ 427037 h 427037"/>
              <a:gd name="connsiteX6" fmla="*/ 0 w 392655"/>
              <a:gd name="connsiteY6" fmla="*/ 300037 h 427037"/>
              <a:gd name="connsiteX7" fmla="*/ 0 w 392655"/>
              <a:gd name="connsiteY7" fmla="*/ 127000 h 427037"/>
              <a:gd name="connsiteX8" fmla="*/ 127000 w 392655"/>
              <a:gd name="connsiteY8" fmla="*/ 0 h 4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55" h="427037">
                <a:moveTo>
                  <a:pt x="127000" y="0"/>
                </a:moveTo>
                <a:lnTo>
                  <a:pt x="265655" y="0"/>
                </a:lnTo>
                <a:cubicBezTo>
                  <a:pt x="335795" y="0"/>
                  <a:pt x="392655" y="56860"/>
                  <a:pt x="392655" y="127000"/>
                </a:cubicBezTo>
                <a:lnTo>
                  <a:pt x="392655" y="300037"/>
                </a:lnTo>
                <a:cubicBezTo>
                  <a:pt x="392655" y="370177"/>
                  <a:pt x="335795" y="427037"/>
                  <a:pt x="265655" y="427037"/>
                </a:cubicBezTo>
                <a:lnTo>
                  <a:pt x="127000" y="427037"/>
                </a:lnTo>
                <a:cubicBezTo>
                  <a:pt x="56860" y="427037"/>
                  <a:pt x="0" y="370177"/>
                  <a:pt x="0" y="300037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5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C06049F-3CCB-43E8-A61B-7E00E4C8085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68670" y="5108576"/>
            <a:ext cx="392655" cy="427037"/>
          </a:xfrm>
          <a:custGeom>
            <a:avLst/>
            <a:gdLst>
              <a:gd name="connsiteX0" fmla="*/ 127000 w 392655"/>
              <a:gd name="connsiteY0" fmla="*/ 0 h 427037"/>
              <a:gd name="connsiteX1" fmla="*/ 265655 w 392655"/>
              <a:gd name="connsiteY1" fmla="*/ 0 h 427037"/>
              <a:gd name="connsiteX2" fmla="*/ 392655 w 392655"/>
              <a:gd name="connsiteY2" fmla="*/ 127000 h 427037"/>
              <a:gd name="connsiteX3" fmla="*/ 392655 w 392655"/>
              <a:gd name="connsiteY3" fmla="*/ 300037 h 427037"/>
              <a:gd name="connsiteX4" fmla="*/ 265655 w 392655"/>
              <a:gd name="connsiteY4" fmla="*/ 427037 h 427037"/>
              <a:gd name="connsiteX5" fmla="*/ 127000 w 392655"/>
              <a:gd name="connsiteY5" fmla="*/ 427037 h 427037"/>
              <a:gd name="connsiteX6" fmla="*/ 0 w 392655"/>
              <a:gd name="connsiteY6" fmla="*/ 300037 h 427037"/>
              <a:gd name="connsiteX7" fmla="*/ 0 w 392655"/>
              <a:gd name="connsiteY7" fmla="*/ 127000 h 427037"/>
              <a:gd name="connsiteX8" fmla="*/ 127000 w 392655"/>
              <a:gd name="connsiteY8" fmla="*/ 0 h 4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55" h="427037">
                <a:moveTo>
                  <a:pt x="127000" y="0"/>
                </a:moveTo>
                <a:lnTo>
                  <a:pt x="265655" y="0"/>
                </a:lnTo>
                <a:cubicBezTo>
                  <a:pt x="335795" y="0"/>
                  <a:pt x="392655" y="56860"/>
                  <a:pt x="392655" y="127000"/>
                </a:cubicBezTo>
                <a:lnTo>
                  <a:pt x="392655" y="300037"/>
                </a:lnTo>
                <a:cubicBezTo>
                  <a:pt x="392655" y="370177"/>
                  <a:pt x="335795" y="427037"/>
                  <a:pt x="265655" y="427037"/>
                </a:cubicBezTo>
                <a:lnTo>
                  <a:pt x="127000" y="427037"/>
                </a:lnTo>
                <a:cubicBezTo>
                  <a:pt x="56860" y="427037"/>
                  <a:pt x="0" y="370177"/>
                  <a:pt x="0" y="300037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5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6531A08-49DD-4810-99D7-AA816DDF6E1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2087" y="3587134"/>
            <a:ext cx="392655" cy="427037"/>
          </a:xfrm>
          <a:custGeom>
            <a:avLst/>
            <a:gdLst>
              <a:gd name="connsiteX0" fmla="*/ 127000 w 392655"/>
              <a:gd name="connsiteY0" fmla="*/ 0 h 427037"/>
              <a:gd name="connsiteX1" fmla="*/ 265655 w 392655"/>
              <a:gd name="connsiteY1" fmla="*/ 0 h 427037"/>
              <a:gd name="connsiteX2" fmla="*/ 392655 w 392655"/>
              <a:gd name="connsiteY2" fmla="*/ 127000 h 427037"/>
              <a:gd name="connsiteX3" fmla="*/ 392655 w 392655"/>
              <a:gd name="connsiteY3" fmla="*/ 300037 h 427037"/>
              <a:gd name="connsiteX4" fmla="*/ 265655 w 392655"/>
              <a:gd name="connsiteY4" fmla="*/ 427037 h 427037"/>
              <a:gd name="connsiteX5" fmla="*/ 127000 w 392655"/>
              <a:gd name="connsiteY5" fmla="*/ 427037 h 427037"/>
              <a:gd name="connsiteX6" fmla="*/ 0 w 392655"/>
              <a:gd name="connsiteY6" fmla="*/ 300037 h 427037"/>
              <a:gd name="connsiteX7" fmla="*/ 0 w 392655"/>
              <a:gd name="connsiteY7" fmla="*/ 127000 h 427037"/>
              <a:gd name="connsiteX8" fmla="*/ 127000 w 392655"/>
              <a:gd name="connsiteY8" fmla="*/ 0 h 4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55" h="427037">
                <a:moveTo>
                  <a:pt x="127000" y="0"/>
                </a:moveTo>
                <a:lnTo>
                  <a:pt x="265655" y="0"/>
                </a:lnTo>
                <a:cubicBezTo>
                  <a:pt x="335795" y="0"/>
                  <a:pt x="392655" y="56860"/>
                  <a:pt x="392655" y="127000"/>
                </a:cubicBezTo>
                <a:lnTo>
                  <a:pt x="392655" y="300037"/>
                </a:lnTo>
                <a:cubicBezTo>
                  <a:pt x="392655" y="370177"/>
                  <a:pt x="335795" y="427037"/>
                  <a:pt x="265655" y="427037"/>
                </a:cubicBezTo>
                <a:lnTo>
                  <a:pt x="127000" y="427037"/>
                </a:lnTo>
                <a:cubicBezTo>
                  <a:pt x="56860" y="427037"/>
                  <a:pt x="0" y="370177"/>
                  <a:pt x="0" y="300037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5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73D696B-D35E-491B-BF5E-AD5D6A7DBCD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32087" y="4349133"/>
            <a:ext cx="392655" cy="427037"/>
          </a:xfrm>
          <a:custGeom>
            <a:avLst/>
            <a:gdLst>
              <a:gd name="connsiteX0" fmla="*/ 127000 w 392655"/>
              <a:gd name="connsiteY0" fmla="*/ 0 h 427037"/>
              <a:gd name="connsiteX1" fmla="*/ 265655 w 392655"/>
              <a:gd name="connsiteY1" fmla="*/ 0 h 427037"/>
              <a:gd name="connsiteX2" fmla="*/ 392655 w 392655"/>
              <a:gd name="connsiteY2" fmla="*/ 127000 h 427037"/>
              <a:gd name="connsiteX3" fmla="*/ 392655 w 392655"/>
              <a:gd name="connsiteY3" fmla="*/ 300037 h 427037"/>
              <a:gd name="connsiteX4" fmla="*/ 265655 w 392655"/>
              <a:gd name="connsiteY4" fmla="*/ 427037 h 427037"/>
              <a:gd name="connsiteX5" fmla="*/ 127000 w 392655"/>
              <a:gd name="connsiteY5" fmla="*/ 427037 h 427037"/>
              <a:gd name="connsiteX6" fmla="*/ 0 w 392655"/>
              <a:gd name="connsiteY6" fmla="*/ 300037 h 427037"/>
              <a:gd name="connsiteX7" fmla="*/ 0 w 392655"/>
              <a:gd name="connsiteY7" fmla="*/ 127000 h 427037"/>
              <a:gd name="connsiteX8" fmla="*/ 127000 w 392655"/>
              <a:gd name="connsiteY8" fmla="*/ 0 h 4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55" h="427037">
                <a:moveTo>
                  <a:pt x="127000" y="0"/>
                </a:moveTo>
                <a:lnTo>
                  <a:pt x="265655" y="0"/>
                </a:lnTo>
                <a:cubicBezTo>
                  <a:pt x="335795" y="0"/>
                  <a:pt x="392655" y="56860"/>
                  <a:pt x="392655" y="127000"/>
                </a:cubicBezTo>
                <a:lnTo>
                  <a:pt x="392655" y="300037"/>
                </a:lnTo>
                <a:cubicBezTo>
                  <a:pt x="392655" y="370177"/>
                  <a:pt x="335795" y="427037"/>
                  <a:pt x="265655" y="427037"/>
                </a:cubicBezTo>
                <a:lnTo>
                  <a:pt x="127000" y="427037"/>
                </a:lnTo>
                <a:cubicBezTo>
                  <a:pt x="56860" y="427037"/>
                  <a:pt x="0" y="370177"/>
                  <a:pt x="0" y="300037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5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4004A166-500F-4787-B347-3AB92CBEA8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32087" y="5108576"/>
            <a:ext cx="392655" cy="427037"/>
          </a:xfrm>
          <a:custGeom>
            <a:avLst/>
            <a:gdLst>
              <a:gd name="connsiteX0" fmla="*/ 127000 w 392655"/>
              <a:gd name="connsiteY0" fmla="*/ 0 h 427037"/>
              <a:gd name="connsiteX1" fmla="*/ 265655 w 392655"/>
              <a:gd name="connsiteY1" fmla="*/ 0 h 427037"/>
              <a:gd name="connsiteX2" fmla="*/ 392655 w 392655"/>
              <a:gd name="connsiteY2" fmla="*/ 127000 h 427037"/>
              <a:gd name="connsiteX3" fmla="*/ 392655 w 392655"/>
              <a:gd name="connsiteY3" fmla="*/ 300037 h 427037"/>
              <a:gd name="connsiteX4" fmla="*/ 265655 w 392655"/>
              <a:gd name="connsiteY4" fmla="*/ 427037 h 427037"/>
              <a:gd name="connsiteX5" fmla="*/ 127000 w 392655"/>
              <a:gd name="connsiteY5" fmla="*/ 427037 h 427037"/>
              <a:gd name="connsiteX6" fmla="*/ 0 w 392655"/>
              <a:gd name="connsiteY6" fmla="*/ 300037 h 427037"/>
              <a:gd name="connsiteX7" fmla="*/ 0 w 392655"/>
              <a:gd name="connsiteY7" fmla="*/ 127000 h 427037"/>
              <a:gd name="connsiteX8" fmla="*/ 127000 w 392655"/>
              <a:gd name="connsiteY8" fmla="*/ 0 h 4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55" h="427037">
                <a:moveTo>
                  <a:pt x="127000" y="0"/>
                </a:moveTo>
                <a:lnTo>
                  <a:pt x="265655" y="0"/>
                </a:lnTo>
                <a:cubicBezTo>
                  <a:pt x="335795" y="0"/>
                  <a:pt x="392655" y="56860"/>
                  <a:pt x="392655" y="127000"/>
                </a:cubicBezTo>
                <a:lnTo>
                  <a:pt x="392655" y="300037"/>
                </a:lnTo>
                <a:cubicBezTo>
                  <a:pt x="392655" y="370177"/>
                  <a:pt x="335795" y="427037"/>
                  <a:pt x="265655" y="427037"/>
                </a:cubicBezTo>
                <a:lnTo>
                  <a:pt x="127000" y="427037"/>
                </a:lnTo>
                <a:cubicBezTo>
                  <a:pt x="56860" y="427037"/>
                  <a:pt x="0" y="370177"/>
                  <a:pt x="0" y="300037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5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003997E-AED7-422D-BA38-F42CEAD34F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92647" y="3587134"/>
            <a:ext cx="392655" cy="427037"/>
          </a:xfrm>
          <a:custGeom>
            <a:avLst/>
            <a:gdLst>
              <a:gd name="connsiteX0" fmla="*/ 127000 w 392655"/>
              <a:gd name="connsiteY0" fmla="*/ 0 h 427037"/>
              <a:gd name="connsiteX1" fmla="*/ 265655 w 392655"/>
              <a:gd name="connsiteY1" fmla="*/ 0 h 427037"/>
              <a:gd name="connsiteX2" fmla="*/ 392655 w 392655"/>
              <a:gd name="connsiteY2" fmla="*/ 127000 h 427037"/>
              <a:gd name="connsiteX3" fmla="*/ 392655 w 392655"/>
              <a:gd name="connsiteY3" fmla="*/ 300037 h 427037"/>
              <a:gd name="connsiteX4" fmla="*/ 265655 w 392655"/>
              <a:gd name="connsiteY4" fmla="*/ 427037 h 427037"/>
              <a:gd name="connsiteX5" fmla="*/ 127000 w 392655"/>
              <a:gd name="connsiteY5" fmla="*/ 427037 h 427037"/>
              <a:gd name="connsiteX6" fmla="*/ 0 w 392655"/>
              <a:gd name="connsiteY6" fmla="*/ 300037 h 427037"/>
              <a:gd name="connsiteX7" fmla="*/ 0 w 392655"/>
              <a:gd name="connsiteY7" fmla="*/ 127000 h 427037"/>
              <a:gd name="connsiteX8" fmla="*/ 127000 w 392655"/>
              <a:gd name="connsiteY8" fmla="*/ 0 h 42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55" h="427037">
                <a:moveTo>
                  <a:pt x="127000" y="0"/>
                </a:moveTo>
                <a:lnTo>
                  <a:pt x="265655" y="0"/>
                </a:lnTo>
                <a:cubicBezTo>
                  <a:pt x="335795" y="0"/>
                  <a:pt x="392655" y="56860"/>
                  <a:pt x="392655" y="127000"/>
                </a:cubicBezTo>
                <a:lnTo>
                  <a:pt x="392655" y="300037"/>
                </a:lnTo>
                <a:cubicBezTo>
                  <a:pt x="392655" y="370177"/>
                  <a:pt x="335795" y="427037"/>
                  <a:pt x="265655" y="427037"/>
                </a:cubicBezTo>
                <a:lnTo>
                  <a:pt x="127000" y="427037"/>
                </a:lnTo>
                <a:cubicBezTo>
                  <a:pt x="56860" y="427037"/>
                  <a:pt x="0" y="370177"/>
                  <a:pt x="0" y="300037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5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EE6B26E5-A2D9-4616-AD8B-D21C25BDB3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3410" y="3170379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6757E3FE-3B53-4F65-887F-3394F03A6E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1540" y="5091612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75E78483-06A5-44F2-8282-DAEAF0FE8D0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31540" y="4324142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8" name="Text Placeholder 33">
            <a:extLst>
              <a:ext uri="{FF2B5EF4-FFF2-40B4-BE49-F238E27FC236}">
                <a16:creationId xmlns:a16="http://schemas.microsoft.com/office/drawing/2014/main" id="{A2103ED5-827B-4D3F-A2A4-9CAA89EC8E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31540" y="3554555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E581AD38-2F05-4AE8-A78E-E37382DA541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92656" y="5091612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DBFF7192-F27B-41AE-AF92-AF9F39B468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2656" y="4324142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AB48A792-AAB2-40AF-9D45-B0CAD9FCD9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92656" y="3554555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52" name="Text Placeholder 33">
            <a:extLst>
              <a:ext uri="{FF2B5EF4-FFF2-40B4-BE49-F238E27FC236}">
                <a16:creationId xmlns:a16="http://schemas.microsoft.com/office/drawing/2014/main" id="{A2E95D85-CFEF-4F93-B6CE-647FE25D9D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52022" y="3554555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A624FF04-44BE-400E-B80A-DF9D5D0F284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09773" y="1380049"/>
            <a:ext cx="1468800" cy="300082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11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name</a:t>
            </a:r>
          </a:p>
          <a:p>
            <a:pPr lvl="1"/>
            <a:r>
              <a:rPr lang="en-US" dirty="0"/>
              <a:t>Function, Country</a:t>
            </a:r>
            <a:endParaRPr lang="en-GB" dirty="0"/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F1860C0D-DEC6-494F-A8D5-CB9043D45D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20660" y="2243667"/>
            <a:ext cx="2311200" cy="561600"/>
          </a:xfrm>
          <a:solidFill>
            <a:schemeClr val="bg1"/>
          </a:solidFill>
        </p:spPr>
        <p:txBody>
          <a:bodyPr tIns="180000" anchor="t" anchorCtr="0">
            <a:noAutofit/>
          </a:bodyPr>
          <a:lstStyle>
            <a:lvl1pPr algn="ctr">
              <a:spcAft>
                <a:spcPts val="0"/>
              </a:spcAft>
              <a:defRPr sz="1300">
                <a:latin typeface="+mn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33">
            <a:extLst>
              <a:ext uri="{FF2B5EF4-FFF2-40B4-BE49-F238E27FC236}">
                <a16:creationId xmlns:a16="http://schemas.microsoft.com/office/drawing/2014/main" id="{EFE6F8DD-0ACD-4EA3-8DC1-ED59D98A1A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98551" y="2250017"/>
            <a:ext cx="2311200" cy="561600"/>
          </a:xfrm>
          <a:solidFill>
            <a:schemeClr val="bg1"/>
          </a:solidFill>
        </p:spPr>
        <p:txBody>
          <a:bodyPr tIns="180000" anchor="t" anchorCtr="0">
            <a:noAutofit/>
          </a:bodyPr>
          <a:lstStyle>
            <a:lvl1pPr algn="ctr">
              <a:spcAft>
                <a:spcPts val="0"/>
              </a:spcAft>
              <a:defRPr sz="1300">
                <a:latin typeface="+mn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68F2761E-5229-4BC7-B723-8A15EC2365D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8551" y="6373857"/>
            <a:ext cx="6184800" cy="129600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840">
                <a:latin typeface="+mn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source</a:t>
            </a:r>
            <a:endParaRPr lang="en-GB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BD898943-741B-45D7-9E91-4BD22A6F0E1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660143" y="2951480"/>
            <a:ext cx="2304000" cy="353155"/>
          </a:xfrm>
        </p:spPr>
        <p:txBody>
          <a:bodyPr lIns="198000" tIns="144000">
            <a:spAutoFit/>
          </a:bodyPr>
          <a:lstStyle>
            <a:lvl1pPr>
              <a:defRPr sz="1350"/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88457BD4-8660-4E96-8FAF-CB5AB22937C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21733" y="2951480"/>
            <a:ext cx="2304000" cy="353155"/>
          </a:xfrm>
        </p:spPr>
        <p:txBody>
          <a:bodyPr lIns="198000" tIns="144000">
            <a:spAutoFit/>
          </a:bodyPr>
          <a:lstStyle>
            <a:lvl1pPr>
              <a:defRPr sz="1350"/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6" name="Text Placeholder 62">
            <a:extLst>
              <a:ext uri="{FF2B5EF4-FFF2-40B4-BE49-F238E27FC236}">
                <a16:creationId xmlns:a16="http://schemas.microsoft.com/office/drawing/2014/main" id="{B2180633-F501-4B59-B1B7-07A75AC7275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83322" y="2951480"/>
            <a:ext cx="2304000" cy="353155"/>
          </a:xfrm>
        </p:spPr>
        <p:txBody>
          <a:bodyPr lIns="198000" tIns="144000">
            <a:spAutoFit/>
          </a:bodyPr>
          <a:lstStyle>
            <a:lvl1pPr>
              <a:defRPr sz="1350"/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1D7AFC57-BC45-4998-A04F-FB383DFE737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AD39A1-4229-46D9-B45A-8678C6C63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2" name="Rectangle 104">
            <a:extLst>
              <a:ext uri="{FF2B5EF4-FFF2-40B4-BE49-F238E27FC236}">
                <a16:creationId xmlns:a16="http://schemas.microsoft.com/office/drawing/2014/main" id="{3AC4C1E8-D947-43A9-85E8-3C712E88313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7761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Use the placeholder </a:t>
            </a:r>
            <a:b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to insert an image.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200" b="0" spc="-10" baseline="0" dirty="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88004-4CD7-4A8C-BECD-297012397E67}"/>
              </a:ext>
            </a:extLst>
          </p:cNvPr>
          <p:cNvGrpSpPr/>
          <p:nvPr userDrawn="1"/>
        </p:nvGrpSpPr>
        <p:grpSpPr>
          <a:xfrm>
            <a:off x="-2285998" y="883451"/>
            <a:ext cx="2160000" cy="2933637"/>
            <a:chOff x="-2285998" y="2849532"/>
            <a:chExt cx="2160000" cy="2933637"/>
          </a:xfrm>
        </p:grpSpPr>
        <p:sp>
          <p:nvSpPr>
            <p:cNvPr id="55" name="Rectangle 104">
              <a:extLst>
                <a:ext uri="{FF2B5EF4-FFF2-40B4-BE49-F238E27FC236}">
                  <a16:creationId xmlns:a16="http://schemas.microsoft.com/office/drawing/2014/main" id="{078AA14F-4645-49E8-8061-D679349F1C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2849532"/>
              <a:ext cx="2160000" cy="29336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Using text levels with ‘Increase/Decrease </a:t>
              </a:r>
              <a:br>
                <a:rPr lang="en-US" altLang="en-US" sz="1200" b="1" dirty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1" dirty="0">
                  <a:solidFill>
                    <a:srgbClr val="333333"/>
                  </a:solidFill>
                  <a:latin typeface="+mn-lt"/>
                </a:rPr>
                <a:t>List Level’  buttons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dirty="0">
                  <a:solidFill>
                    <a:srgbClr val="333333"/>
                  </a:solidFill>
                  <a:latin typeface="+mn-lt"/>
                </a:rPr>
                <a:t>Use the ‘Increase/Decrease List Level’ buttons to create text levels with the appropriate style..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4BBD9AB-2D71-4672-8C0F-F8E5DE69183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194328" y="4648845"/>
              <a:ext cx="1962000" cy="919392"/>
              <a:chOff x="-1980415" y="1374502"/>
              <a:chExt cx="1744981" cy="817696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64896C9-2CDA-42E7-8300-07971D1E7E3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0565" t="5813" r="58653" b="85205"/>
              <a:stretch/>
            </p:blipFill>
            <p:spPr>
              <a:xfrm>
                <a:off x="-1980415" y="1374502"/>
                <a:ext cx="1744981" cy="817696"/>
              </a:xfrm>
              <a:prstGeom prst="rect">
                <a:avLst/>
              </a:prstGeom>
            </p:spPr>
          </p:pic>
          <p:sp>
            <p:nvSpPr>
              <p:cNvPr id="58" name="Multiply 12">
                <a:extLst>
                  <a:ext uri="{FF2B5EF4-FFF2-40B4-BE49-F238E27FC236}">
                    <a16:creationId xmlns:a16="http://schemas.microsoft.com/office/drawing/2014/main" id="{5D4A0C10-5F9A-44D6-BFC1-B6DBB943D912}"/>
                  </a:ext>
                </a:extLst>
              </p:cNvPr>
              <p:cNvSpPr/>
              <p:nvPr userDrawn="1"/>
            </p:nvSpPr>
            <p:spPr bwMode="gray">
              <a:xfrm>
                <a:off x="-1949725" y="1422733"/>
                <a:ext cx="316188" cy="318124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8A80FF8-0BB3-477A-84FA-D51B9D23400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34945" t="6578" r="62456" b="90527"/>
              <a:stretch/>
            </p:blipFill>
            <p:spPr>
              <a:xfrm>
                <a:off x="-1330852" y="1422733"/>
                <a:ext cx="524594" cy="3286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40976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8CE8-C133-1F36-6457-B2C7B56FA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AA4CF-485E-51BF-9308-658BC10C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9C3D7-5DA5-1417-6314-DE13FEF31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3608D-04AB-0E6E-DD02-0D9451DA0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40EF1-938A-68B9-26E2-A9882D968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DD224-0292-CFA4-3ECD-124CAB45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613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FEC6-9E4D-42B3-8962-E37BFF18B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F18CF-2480-4434-ABF2-822D8DA5F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A9E5E162-7D80-46BA-A091-507FC9F0B1F0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966762" y="2172394"/>
            <a:ext cx="8258400" cy="3301200"/>
          </a:xfrm>
          <a:custGeom>
            <a:avLst/>
            <a:gdLst>
              <a:gd name="connsiteX0" fmla="*/ 0 w 8258400"/>
              <a:gd name="connsiteY0" fmla="*/ 0 h 3301200"/>
              <a:gd name="connsiteX1" fmla="*/ 8258400 w 8258400"/>
              <a:gd name="connsiteY1" fmla="*/ 0 h 3301200"/>
              <a:gd name="connsiteX2" fmla="*/ 8258400 w 8258400"/>
              <a:gd name="connsiteY2" fmla="*/ 3301200 h 3301200"/>
              <a:gd name="connsiteX3" fmla="*/ 0 w 8258400"/>
              <a:gd name="connsiteY3" fmla="*/ 3301200 h 33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8400" h="3301200">
                <a:moveTo>
                  <a:pt x="0" y="0"/>
                </a:moveTo>
                <a:lnTo>
                  <a:pt x="8258400" y="0"/>
                </a:lnTo>
                <a:lnTo>
                  <a:pt x="8258400" y="3301200"/>
                </a:lnTo>
                <a:lnTo>
                  <a:pt x="0" y="33012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 </a:t>
            </a:r>
            <a:br>
              <a:rPr lang="en-GB" noProof="0" dirty="0"/>
            </a:br>
            <a:r>
              <a:rPr lang="en-GB" noProof="0" dirty="0"/>
              <a:t>to add table 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314AF25-4D4E-4FF0-9509-F89A50DE1D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FA3FFAA1-41E3-418B-95FD-1A89B3CDF43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84616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use light petrol as accent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colour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in tables. </a:t>
            </a:r>
          </a:p>
        </p:txBody>
      </p:sp>
    </p:spTree>
    <p:extLst>
      <p:ext uri="{BB962C8B-B14F-4D97-AF65-F5344CB8AC3E}">
        <p14:creationId xmlns:p14="http://schemas.microsoft.com/office/powerpoint/2010/main" val="39991619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FEC6-9E4D-42B3-8962-E37BFF18B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F18CF-2480-4434-ABF2-822D8DA5F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83601FD-E049-428E-AEAA-F58DDC74969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098553" y="1344482"/>
            <a:ext cx="9997200" cy="4888800"/>
          </a:xfrm>
          <a:custGeom>
            <a:avLst/>
            <a:gdLst>
              <a:gd name="connsiteX0" fmla="*/ 0 w 8258400"/>
              <a:gd name="connsiteY0" fmla="*/ 0 h 3301200"/>
              <a:gd name="connsiteX1" fmla="*/ 8258400 w 8258400"/>
              <a:gd name="connsiteY1" fmla="*/ 0 h 3301200"/>
              <a:gd name="connsiteX2" fmla="*/ 8258400 w 8258400"/>
              <a:gd name="connsiteY2" fmla="*/ 3301200 h 3301200"/>
              <a:gd name="connsiteX3" fmla="*/ 0 w 8258400"/>
              <a:gd name="connsiteY3" fmla="*/ 3301200 h 33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8400" h="3301200">
                <a:moveTo>
                  <a:pt x="0" y="0"/>
                </a:moveTo>
                <a:lnTo>
                  <a:pt x="8258400" y="0"/>
                </a:lnTo>
                <a:lnTo>
                  <a:pt x="8258400" y="3301200"/>
                </a:lnTo>
                <a:lnTo>
                  <a:pt x="0" y="33012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 sz="1100"/>
            </a:lvl1pPr>
          </a:lstStyle>
          <a:p>
            <a:r>
              <a:rPr lang="en-GB" noProof="0" dirty="0"/>
              <a:t>Click on icon </a:t>
            </a:r>
            <a:br>
              <a:rPr lang="en-GB" noProof="0" dirty="0"/>
            </a:br>
            <a:r>
              <a:rPr lang="en-GB" noProof="0" dirty="0"/>
              <a:t>to add table 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895800D-F7CA-4271-818D-70CCCD7E64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6FFA600B-DF24-4708-A4A0-09A0A0FB3AD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84616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use light petrol as accent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colour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in tables. </a:t>
            </a:r>
          </a:p>
        </p:txBody>
      </p:sp>
    </p:spTree>
    <p:extLst>
      <p:ext uri="{BB962C8B-B14F-4D97-AF65-F5344CB8AC3E}">
        <p14:creationId xmlns:p14="http://schemas.microsoft.com/office/powerpoint/2010/main" val="16239771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FEC6-9E4D-42B3-8962-E37BFF18B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F18CF-2480-4434-ABF2-822D8DA5F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able Placeholder 28">
            <a:extLst>
              <a:ext uri="{FF2B5EF4-FFF2-40B4-BE49-F238E27FC236}">
                <a16:creationId xmlns:a16="http://schemas.microsoft.com/office/drawing/2014/main" id="{C625DF44-060E-4525-8100-E474A7CC3C1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098923" y="1557867"/>
            <a:ext cx="4852800" cy="4291200"/>
          </a:xfrm>
        </p:spPr>
        <p:txBody>
          <a:bodyPr anchor="ctr" anchorCtr="0"/>
          <a:lstStyle>
            <a:lvl1pPr algn="ctr">
              <a:defRPr sz="1100"/>
            </a:lvl1pPr>
          </a:lstStyle>
          <a:p>
            <a:r>
              <a:rPr lang="en-GB" noProof="0" dirty="0"/>
              <a:t>Click on icon </a:t>
            </a:r>
            <a:br>
              <a:rPr lang="en-GB" noProof="0" dirty="0"/>
            </a:br>
            <a:r>
              <a:rPr lang="en-GB" noProof="0" dirty="0"/>
              <a:t>to add table </a:t>
            </a:r>
          </a:p>
        </p:txBody>
      </p:sp>
      <p:sp>
        <p:nvSpPr>
          <p:cNvPr id="16" name="Text Placeholder 34">
            <a:extLst>
              <a:ext uri="{FF2B5EF4-FFF2-40B4-BE49-F238E27FC236}">
                <a16:creationId xmlns:a16="http://schemas.microsoft.com/office/drawing/2014/main" id="{FEC5AF89-F1B3-4C31-B962-DD8878E1408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81317" y="1765377"/>
            <a:ext cx="4611600" cy="200055"/>
          </a:xfrm>
        </p:spPr>
        <p:txBody>
          <a:bodyPr>
            <a:spAutoFit/>
          </a:bodyPr>
          <a:lstStyle>
            <a:lvl1pPr>
              <a:defRPr sz="1300"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55363114-05A9-4111-AD6C-ED83DA1AD97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81317" y="6072862"/>
            <a:ext cx="4611600" cy="129600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840">
                <a:latin typeface="+mn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source</a:t>
            </a:r>
            <a:endParaRPr lang="en-GB" dirty="0"/>
          </a:p>
        </p:txBody>
      </p:sp>
      <p:sp>
        <p:nvSpPr>
          <p:cNvPr id="18" name="Chart Placeholder 39">
            <a:extLst>
              <a:ext uri="{FF2B5EF4-FFF2-40B4-BE49-F238E27FC236}">
                <a16:creationId xmlns:a16="http://schemas.microsoft.com/office/drawing/2014/main" id="{1834A1CD-2567-4B74-848B-942D537CCF2F}"/>
              </a:ext>
            </a:extLst>
          </p:cNvPr>
          <p:cNvSpPr>
            <a:spLocks noGrp="1"/>
          </p:cNvSpPr>
          <p:nvPr>
            <p:ph type="chart" sz="quarter" idx="45" hasCustomPrompt="1"/>
          </p:nvPr>
        </p:nvSpPr>
        <p:spPr>
          <a:xfrm>
            <a:off x="6481317" y="2158705"/>
            <a:ext cx="4611600" cy="3689999"/>
          </a:xfrm>
        </p:spPr>
        <p:txBody>
          <a:bodyPr anchor="ctr" anchorCtr="0"/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9249ED4-500C-4C02-99E1-B604157C6F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11BF245F-A49F-4105-8431-66CB0CB73A0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3285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dirty="0">
                <a:solidFill>
                  <a:srgbClr val="333333"/>
                </a:solidFill>
                <a:latin typeface="+mn-lt"/>
              </a:rPr>
              <a:t>To edit the Donut chart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Click on the chart to select it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Right click and choose </a:t>
            </a:r>
            <a:br>
              <a:rPr lang="en-US" altLang="en-US" sz="1200" b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‘Edit Data’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Fill in your data and close the window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Your chart is now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2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B471B993-A3D3-4695-A30C-421E79C3088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445711"/>
            <a:ext cx="2160000" cy="129694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When adapting the figures of this graph, please move the percentage out of the part when its smaller than 4%.</a:t>
            </a:r>
          </a:p>
        </p:txBody>
      </p:sp>
    </p:spTree>
    <p:extLst>
      <p:ext uri="{BB962C8B-B14F-4D97-AF65-F5344CB8AC3E}">
        <p14:creationId xmlns:p14="http://schemas.microsoft.com/office/powerpoint/2010/main" val="41305867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and tab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FEC6-9E4D-42B3-8962-E37BFF18B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F18CF-2480-4434-ABF2-822D8DA5F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Table Placeholder 28">
            <a:extLst>
              <a:ext uri="{FF2B5EF4-FFF2-40B4-BE49-F238E27FC236}">
                <a16:creationId xmlns:a16="http://schemas.microsoft.com/office/drawing/2014/main" id="{D5E0DDF6-73FA-4FCB-AD75-AE0BF5F1ED04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227506" y="4729749"/>
            <a:ext cx="4864366" cy="1782000"/>
          </a:xfrm>
        </p:spPr>
        <p:txBody>
          <a:bodyPr anchor="ctr" anchorCtr="0"/>
          <a:lstStyle>
            <a:lvl1pPr algn="ctr">
              <a:defRPr sz="1100"/>
            </a:lvl1pPr>
          </a:lstStyle>
          <a:p>
            <a:r>
              <a:rPr lang="en-GB" noProof="0" dirty="0"/>
              <a:t>Click on icon </a:t>
            </a:r>
            <a:br>
              <a:rPr lang="en-GB" noProof="0" dirty="0"/>
            </a:br>
            <a:r>
              <a:rPr lang="en-GB" noProof="0" dirty="0"/>
              <a:t>to add table </a:t>
            </a:r>
          </a:p>
        </p:txBody>
      </p:sp>
      <p:sp>
        <p:nvSpPr>
          <p:cNvPr id="31" name="Table Placeholder 28">
            <a:extLst>
              <a:ext uri="{FF2B5EF4-FFF2-40B4-BE49-F238E27FC236}">
                <a16:creationId xmlns:a16="http://schemas.microsoft.com/office/drawing/2014/main" id="{BAC288B8-F3AD-4A1C-B715-3CE1B4558E20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098553" y="4729749"/>
            <a:ext cx="4863600" cy="1782000"/>
          </a:xfrm>
        </p:spPr>
        <p:txBody>
          <a:bodyPr anchor="ctr" anchorCtr="0"/>
          <a:lstStyle>
            <a:lvl1pPr algn="ctr">
              <a:defRPr sz="1100"/>
            </a:lvl1pPr>
          </a:lstStyle>
          <a:p>
            <a:r>
              <a:rPr lang="en-GB" noProof="0" dirty="0"/>
              <a:t>Click on icon </a:t>
            </a:r>
            <a:br>
              <a:rPr lang="en-GB" noProof="0" dirty="0"/>
            </a:br>
            <a:r>
              <a:rPr lang="en-GB" noProof="0" dirty="0"/>
              <a:t>to add table </a:t>
            </a:r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ED6F28FD-749C-4F5E-B036-48C85F2ED5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8553" y="3905734"/>
            <a:ext cx="4863600" cy="129600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840">
                <a:latin typeface="+mn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source</a:t>
            </a:r>
            <a:endParaRPr lang="en-GB" dirty="0"/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F4732A7D-3E29-4DA9-9581-CF02C5ADCE2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28272" y="3905734"/>
            <a:ext cx="4863600" cy="129600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840">
                <a:latin typeface="+mn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source</a:t>
            </a:r>
            <a:endParaRPr lang="en-GB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D8EA537-B144-47C7-BEFD-97B9A565FA7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98553" y="4309967"/>
            <a:ext cx="4863600" cy="200055"/>
          </a:xfrm>
        </p:spPr>
        <p:txBody>
          <a:bodyPr>
            <a:spAutoFit/>
          </a:bodyPr>
          <a:lstStyle>
            <a:lvl1pPr>
              <a:defRPr sz="1300"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EC935811-0F29-4C6A-966F-F216CA07580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27506" y="4309967"/>
            <a:ext cx="4863600" cy="200055"/>
          </a:xfrm>
        </p:spPr>
        <p:txBody>
          <a:bodyPr>
            <a:spAutoFit/>
          </a:bodyPr>
          <a:lstStyle>
            <a:lvl1pPr>
              <a:defRPr sz="1300"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58B8BF19-C32D-4EFD-BD52-747A60E2323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98553" y="1030964"/>
            <a:ext cx="4863600" cy="200055"/>
          </a:xfrm>
        </p:spPr>
        <p:txBody>
          <a:bodyPr>
            <a:spAutoFit/>
          </a:bodyPr>
          <a:lstStyle>
            <a:lvl1pPr>
              <a:defRPr sz="1300"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6B34546A-F0EC-45BA-9010-60C221BBAD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27506" y="1030964"/>
            <a:ext cx="4863600" cy="200055"/>
          </a:xfrm>
        </p:spPr>
        <p:txBody>
          <a:bodyPr>
            <a:spAutoFit/>
          </a:bodyPr>
          <a:lstStyle>
            <a:lvl1pPr>
              <a:defRPr sz="1300"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0" name="Chart Placeholder 39">
            <a:extLst>
              <a:ext uri="{FF2B5EF4-FFF2-40B4-BE49-F238E27FC236}">
                <a16:creationId xmlns:a16="http://schemas.microsoft.com/office/drawing/2014/main" id="{3D2B0FCF-7774-45C7-9D1C-B9E095283B28}"/>
              </a:ext>
            </a:extLst>
          </p:cNvPr>
          <p:cNvSpPr>
            <a:spLocks noGrp="1"/>
          </p:cNvSpPr>
          <p:nvPr>
            <p:ph type="chart" sz="quarter" idx="44" hasCustomPrompt="1"/>
          </p:nvPr>
        </p:nvSpPr>
        <p:spPr>
          <a:xfrm>
            <a:off x="1098553" y="1231019"/>
            <a:ext cx="4863600" cy="2585415"/>
          </a:xfrm>
        </p:spPr>
        <p:txBody>
          <a:bodyPr anchor="ctr" anchorCtr="0"/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41" name="Chart Placeholder 39">
            <a:extLst>
              <a:ext uri="{FF2B5EF4-FFF2-40B4-BE49-F238E27FC236}">
                <a16:creationId xmlns:a16="http://schemas.microsoft.com/office/drawing/2014/main" id="{82D1AA80-5F10-4C7B-8DDD-207FB9A6A64C}"/>
              </a:ext>
            </a:extLst>
          </p:cNvPr>
          <p:cNvSpPr>
            <a:spLocks noGrp="1"/>
          </p:cNvSpPr>
          <p:nvPr>
            <p:ph type="chart" sz="quarter" idx="45" hasCustomPrompt="1"/>
          </p:nvPr>
        </p:nvSpPr>
        <p:spPr>
          <a:xfrm>
            <a:off x="6227506" y="1231019"/>
            <a:ext cx="4863600" cy="2585415"/>
          </a:xfrm>
        </p:spPr>
        <p:txBody>
          <a:bodyPr anchor="ctr" anchorCtr="0"/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10CD476-A088-4E04-AD78-BAF8AE490A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45891A10-ED03-4C94-98F4-64010C206B2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3285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dirty="0">
                <a:solidFill>
                  <a:srgbClr val="333333"/>
                </a:solidFill>
                <a:latin typeface="+mn-lt"/>
              </a:rPr>
              <a:t>To edit the Donut chart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Click on the chart to select it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Right click and choose </a:t>
            </a:r>
            <a:br>
              <a:rPr lang="en-US" altLang="en-US" sz="1200" b="0" dirty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‘Edit Data’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Fill in your data and close the window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dirty="0">
                <a:solidFill>
                  <a:srgbClr val="333333"/>
                </a:solidFill>
                <a:latin typeface="+mn-lt"/>
              </a:rPr>
              <a:t>Your chart is now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2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5" name="Rectangle 104">
            <a:extLst>
              <a:ext uri="{FF2B5EF4-FFF2-40B4-BE49-F238E27FC236}">
                <a16:creationId xmlns:a16="http://schemas.microsoft.com/office/drawing/2014/main" id="{FBA83D1C-E3F8-4C6A-8A74-0D9201BFC12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445711"/>
            <a:ext cx="2160000" cy="129694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 dirty="0">
                <a:solidFill>
                  <a:srgbClr val="333333"/>
                </a:solidFill>
                <a:latin typeface="+mn-lt"/>
              </a:rPr>
              <a:t>When adapting the figures of this graph, please move the percentage out of the part when its smaller than 4%.</a:t>
            </a:r>
          </a:p>
        </p:txBody>
      </p:sp>
    </p:spTree>
    <p:extLst>
      <p:ext uri="{BB962C8B-B14F-4D97-AF65-F5344CB8AC3E}">
        <p14:creationId xmlns:p14="http://schemas.microsoft.com/office/powerpoint/2010/main" val="1822957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graph with legenda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FEC6-9E4D-42B3-8962-E37BFF18B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F18CF-2480-4434-ABF2-822D8DA5F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ext Placeholder 34">
            <a:extLst>
              <a:ext uri="{FF2B5EF4-FFF2-40B4-BE49-F238E27FC236}">
                <a16:creationId xmlns:a16="http://schemas.microsoft.com/office/drawing/2014/main" id="{E05743A1-D5B3-442E-BB16-7762DE6139B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98553" y="1754171"/>
            <a:ext cx="6580800" cy="200055"/>
          </a:xfrm>
        </p:spPr>
        <p:txBody>
          <a:bodyPr>
            <a:spAutoFit/>
          </a:bodyPr>
          <a:lstStyle>
            <a:lvl1pPr>
              <a:defRPr sz="1300"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119AEDA6-F16C-4D7A-A107-B03E71DFD7D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8553" y="5933640"/>
            <a:ext cx="6580800" cy="129600"/>
          </a:xfrm>
        </p:spPr>
        <p:txBody>
          <a:bodyPr>
            <a:spAutoFit/>
          </a:bodyPr>
          <a:lstStyle>
            <a:lvl1pPr algn="l">
              <a:spcAft>
                <a:spcPts val="0"/>
              </a:spcAft>
              <a:defRPr sz="840">
                <a:latin typeface="+mn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source</a:t>
            </a:r>
            <a:endParaRPr lang="en-GB" dirty="0"/>
          </a:p>
        </p:txBody>
      </p:sp>
      <p:sp>
        <p:nvSpPr>
          <p:cNvPr id="34" name="Picture Placeholder 28">
            <a:extLst>
              <a:ext uri="{FF2B5EF4-FFF2-40B4-BE49-F238E27FC236}">
                <a16:creationId xmlns:a16="http://schemas.microsoft.com/office/drawing/2014/main" id="{50F671C0-9438-4DEB-9E0E-BD677F19785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377522" y="2341451"/>
            <a:ext cx="619200" cy="6192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197E7C43-A6F7-4DDD-A335-4E902D2C01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88004" y="2485621"/>
            <a:ext cx="1288493" cy="330860"/>
          </a:xfrm>
        </p:spPr>
        <p:txBody>
          <a:bodyPr wrap="square"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6" name="Picture Placeholder 28">
            <a:extLst>
              <a:ext uri="{FF2B5EF4-FFF2-40B4-BE49-F238E27FC236}">
                <a16:creationId xmlns:a16="http://schemas.microsoft.com/office/drawing/2014/main" id="{BD40F8E6-F664-49AC-80C2-EBC715EB8A5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467779" y="2341451"/>
            <a:ext cx="619200" cy="6192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0F23EC3-DDF8-4ECA-BD4C-D9BD047D918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8261" y="2485621"/>
            <a:ext cx="1288493" cy="330860"/>
          </a:xfrm>
        </p:spPr>
        <p:txBody>
          <a:bodyPr wrap="square"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8" name="Picture Placeholder 28">
            <a:extLst>
              <a:ext uri="{FF2B5EF4-FFF2-40B4-BE49-F238E27FC236}">
                <a16:creationId xmlns:a16="http://schemas.microsoft.com/office/drawing/2014/main" id="{367B778D-8B75-45DC-B7F6-91B79C03748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287265" y="2341451"/>
            <a:ext cx="619200" cy="6192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7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picture/icon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68C4D6DB-BDB8-4E10-971F-FFE1CEC5E34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97747" y="2485621"/>
            <a:ext cx="1288493" cy="330860"/>
          </a:xfrm>
        </p:spPr>
        <p:txBody>
          <a:bodyPr wrap="square">
            <a:spAutoFit/>
          </a:bodyPr>
          <a:lstStyle>
            <a:lvl1pPr algn="l">
              <a:spcAft>
                <a:spcPts val="0"/>
              </a:spcAft>
              <a:defRPr sz="1300">
                <a:latin typeface="+mj-lt"/>
              </a:defRPr>
            </a:lvl1pPr>
            <a:lvl2pPr marL="0" indent="0" algn="l" defTabSz="180000"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43" name="Chart Placeholder 39">
            <a:extLst>
              <a:ext uri="{FF2B5EF4-FFF2-40B4-BE49-F238E27FC236}">
                <a16:creationId xmlns:a16="http://schemas.microsoft.com/office/drawing/2014/main" id="{4A0C03C2-E060-4DD3-BBE8-868FCCE04AD3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1098553" y="3128920"/>
            <a:ext cx="8845200" cy="2149200"/>
          </a:xfrm>
        </p:spPr>
        <p:txBody>
          <a:bodyPr anchor="ctr" anchorCtr="0"/>
          <a:lstStyle>
            <a:lvl1pPr algn="ctr">
              <a:defRPr sz="1100"/>
            </a:lvl1pPr>
          </a:lstStyle>
          <a:p>
            <a:r>
              <a:rPr lang="en-GB" noProof="0" dirty="0"/>
              <a:t>Click on icon</a:t>
            </a:r>
            <a:br>
              <a:rPr lang="en-GB" noProof="0" dirty="0"/>
            </a:br>
            <a:r>
              <a:rPr lang="en-GB" noProof="0" dirty="0"/>
              <a:t>to add chart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85DB7DA-280A-4C8B-A437-77109855AD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21094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F0DC2-0FD9-4038-9478-B9D017F91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64068D-C066-4B13-B8F6-CA95A94513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8553" y="1742399"/>
            <a:ext cx="7380000" cy="3600000"/>
          </a:xfrm>
          <a:custGeom>
            <a:avLst/>
            <a:gdLst>
              <a:gd name="connsiteX0" fmla="*/ 0 w 7380000"/>
              <a:gd name="connsiteY0" fmla="*/ 0 h 3600000"/>
              <a:gd name="connsiteX1" fmla="*/ 7380000 w 7380000"/>
              <a:gd name="connsiteY1" fmla="*/ 0 h 3600000"/>
              <a:gd name="connsiteX2" fmla="*/ 7380000 w 7380000"/>
              <a:gd name="connsiteY2" fmla="*/ 3600000 h 3600000"/>
              <a:gd name="connsiteX3" fmla="*/ 0 w 7380000"/>
              <a:gd name="connsiteY3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80000" h="3600000">
                <a:moveTo>
                  <a:pt x="0" y="0"/>
                </a:moveTo>
                <a:lnTo>
                  <a:pt x="7380000" y="0"/>
                </a:lnTo>
                <a:lnTo>
                  <a:pt x="7380000" y="3600000"/>
                </a:lnTo>
                <a:lnTo>
                  <a:pt x="0" y="36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599DFF-40BE-4027-9921-D538F6C382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DCE50E-166E-4161-9BB5-C4320FEC1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A5C9A0-1766-4399-AA34-12C1F86B2E60}"/>
              </a:ext>
            </a:extLst>
          </p:cNvPr>
          <p:cNvGrpSpPr/>
          <p:nvPr userDrawn="1"/>
        </p:nvGrpSpPr>
        <p:grpSpPr>
          <a:xfrm>
            <a:off x="-2285998" y="0"/>
            <a:ext cx="2160000" cy="4430620"/>
            <a:chOff x="-2285998" y="233922"/>
            <a:chExt cx="2160000" cy="44306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1F6D82B-649C-4758-B854-06CF81B5EC9A}"/>
                </a:ext>
              </a:extLst>
            </p:cNvPr>
            <p:cNvGrpSpPr/>
            <p:nvPr userDrawn="1"/>
          </p:nvGrpSpPr>
          <p:grpSpPr>
            <a:xfrm>
              <a:off x="-2285998" y="1496046"/>
              <a:ext cx="2160000" cy="3168496"/>
              <a:chOff x="-2285998" y="2849532"/>
              <a:chExt cx="2160000" cy="3168496"/>
            </a:xfrm>
          </p:grpSpPr>
          <p:sp>
            <p:nvSpPr>
              <p:cNvPr id="16" name="Rectangle 104">
                <a:extLst>
                  <a:ext uri="{FF2B5EF4-FFF2-40B4-BE49-F238E27FC236}">
                    <a16:creationId xmlns:a16="http://schemas.microsoft.com/office/drawing/2014/main" id="{9874C775-B782-4617-A634-16685C92ED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-2285998" y="2849532"/>
                <a:ext cx="2160000" cy="3168496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</p:spPr>
            <p:txBody>
              <a:bodyPr wrap="square" lIns="108000" tIns="180000" rIns="108000" bIns="180000" anchor="t" anchorCtr="0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200" b="1" dirty="0">
                    <a:solidFill>
                      <a:srgbClr val="333333"/>
                    </a:solidFill>
                    <a:latin typeface="+mn-lt"/>
                  </a:rPr>
                  <a:t>Using bullets or text levels with ‘Increase</a:t>
                </a:r>
                <a:br>
                  <a:rPr lang="en-US" altLang="en-US" sz="1200" b="1" dirty="0">
                    <a:solidFill>
                      <a:srgbClr val="333333"/>
                    </a:solidFill>
                    <a:latin typeface="+mn-lt"/>
                  </a:rPr>
                </a:br>
                <a:r>
                  <a:rPr lang="en-US" altLang="en-US" sz="1200" b="1" dirty="0">
                    <a:solidFill>
                      <a:srgbClr val="333333"/>
                    </a:solidFill>
                    <a:latin typeface="+mn-lt"/>
                  </a:rPr>
                  <a:t>/Decrease List Level’  buttons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200" b="0" dirty="0">
                    <a:solidFill>
                      <a:srgbClr val="333333"/>
                    </a:solidFill>
                    <a:latin typeface="+mn-lt"/>
                  </a:rPr>
                  <a:t>Use the ‘Increase/Decrease List Level’ buttons to create text levels with the appropriate bullets or other text levels.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D64C478-7060-4F24-BE61-FF2879789AE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-2194328" y="4904037"/>
                <a:ext cx="1962000" cy="919392"/>
                <a:chOff x="-1980415" y="1601470"/>
                <a:chExt cx="1744981" cy="817696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819D374F-0E7F-4AEF-A6BF-2CE14EAAEAC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l="30565" t="5813" r="58653" b="85205"/>
                <a:stretch/>
              </p:blipFill>
              <p:spPr>
                <a:xfrm>
                  <a:off x="-1980415" y="1601470"/>
                  <a:ext cx="1744981" cy="817696"/>
                </a:xfrm>
                <a:prstGeom prst="rect">
                  <a:avLst/>
                </a:prstGeom>
              </p:spPr>
            </p:pic>
            <p:sp>
              <p:nvSpPr>
                <p:cNvPr id="19" name="Multiply 12">
                  <a:extLst>
                    <a:ext uri="{FF2B5EF4-FFF2-40B4-BE49-F238E27FC236}">
                      <a16:creationId xmlns:a16="http://schemas.microsoft.com/office/drawing/2014/main" id="{E410BA64-45F3-48CB-B9A7-6ADEE786B123}"/>
                    </a:ext>
                  </a:extLst>
                </p:cNvPr>
                <p:cNvSpPr/>
                <p:nvPr userDrawn="1"/>
              </p:nvSpPr>
              <p:spPr bwMode="gray">
                <a:xfrm>
                  <a:off x="-1949725" y="1649701"/>
                  <a:ext cx="316188" cy="318124"/>
                </a:xfrm>
                <a:prstGeom prst="mathMultiply">
                  <a:avLst>
                    <a:gd name="adj1" fmla="val 8315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l"/>
                  <a:endParaRPr lang="en-GB" dirty="0" err="1"/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C1A8C36-AAA5-4262-A4AC-A4B7C2F8E88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l="34945" t="6578" r="62456" b="90527"/>
                <a:stretch/>
              </p:blipFill>
              <p:spPr>
                <a:xfrm>
                  <a:off x="-1330852" y="1649701"/>
                  <a:ext cx="524594" cy="328612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sp>
          <p:nvSpPr>
            <p:cNvPr id="15" name="Rectangle 104">
              <a:extLst>
                <a:ext uri="{FF2B5EF4-FFF2-40B4-BE49-F238E27FC236}">
                  <a16:creationId xmlns:a16="http://schemas.microsoft.com/office/drawing/2014/main" id="{E2447773-4A75-4BE0-A90E-408D00718C3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-2285998" y="233922"/>
              <a:ext cx="2160000" cy="115894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spc="-10" baseline="0" dirty="0">
                  <a:solidFill>
                    <a:srgbClr val="333333"/>
                  </a:solidFill>
                  <a:latin typeface="+mn-lt"/>
                </a:rPr>
                <a:t>This is a text slide.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spc="-10" baseline="0" dirty="0">
                  <a:solidFill>
                    <a:srgbClr val="333333"/>
                  </a:solidFill>
                  <a:latin typeface="+mn-lt"/>
                </a:rPr>
                <a:t>Text slides are available with a 1, 2 or 3 column structure.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0867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F0DC2-0FD9-4038-9478-B9D017F91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14C352-F356-4AE4-AE3E-906E10ED65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8553" y="1742399"/>
            <a:ext cx="4932000" cy="3600000"/>
          </a:xfrm>
          <a:custGeom>
            <a:avLst/>
            <a:gdLst>
              <a:gd name="connsiteX0" fmla="*/ 0 w 4932000"/>
              <a:gd name="connsiteY0" fmla="*/ 0 h 3600000"/>
              <a:gd name="connsiteX1" fmla="*/ 4932000 w 4932000"/>
              <a:gd name="connsiteY1" fmla="*/ 0 h 3600000"/>
              <a:gd name="connsiteX2" fmla="*/ 4932000 w 4932000"/>
              <a:gd name="connsiteY2" fmla="*/ 3600000 h 3600000"/>
              <a:gd name="connsiteX3" fmla="*/ 0 w 4932000"/>
              <a:gd name="connsiteY3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2000" h="3600000">
                <a:moveTo>
                  <a:pt x="0" y="0"/>
                </a:moveTo>
                <a:lnTo>
                  <a:pt x="4932000" y="0"/>
                </a:lnTo>
                <a:lnTo>
                  <a:pt x="4932000" y="3600000"/>
                </a:lnTo>
                <a:lnTo>
                  <a:pt x="0" y="36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A22562-9E7F-487A-A4C2-C3A32904C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8309" y="1742399"/>
            <a:ext cx="4932000" cy="3600000"/>
          </a:xfrm>
          <a:custGeom>
            <a:avLst/>
            <a:gdLst>
              <a:gd name="connsiteX0" fmla="*/ 0 w 4932000"/>
              <a:gd name="connsiteY0" fmla="*/ 0 h 3600000"/>
              <a:gd name="connsiteX1" fmla="*/ 4932000 w 4932000"/>
              <a:gd name="connsiteY1" fmla="*/ 0 h 3600000"/>
              <a:gd name="connsiteX2" fmla="*/ 4932000 w 4932000"/>
              <a:gd name="connsiteY2" fmla="*/ 3600000 h 3600000"/>
              <a:gd name="connsiteX3" fmla="*/ 0 w 4932000"/>
              <a:gd name="connsiteY3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2000" h="3600000">
                <a:moveTo>
                  <a:pt x="0" y="0"/>
                </a:moveTo>
                <a:lnTo>
                  <a:pt x="4932000" y="0"/>
                </a:lnTo>
                <a:lnTo>
                  <a:pt x="4932000" y="3600000"/>
                </a:lnTo>
                <a:lnTo>
                  <a:pt x="0" y="36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56A83A-B0C0-4FAB-A509-5A72DE520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E8FBE-B75C-4353-A2B2-6040B43571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CB219-212F-41AD-991B-35E72FC2B965}"/>
              </a:ext>
            </a:extLst>
          </p:cNvPr>
          <p:cNvGrpSpPr/>
          <p:nvPr userDrawn="1"/>
        </p:nvGrpSpPr>
        <p:grpSpPr>
          <a:xfrm>
            <a:off x="-2285998" y="0"/>
            <a:ext cx="2160000" cy="4430620"/>
            <a:chOff x="-2285998" y="233922"/>
            <a:chExt cx="2160000" cy="44306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D3312D-2B04-48F5-AAAB-85A5C529DA3D}"/>
                </a:ext>
              </a:extLst>
            </p:cNvPr>
            <p:cNvGrpSpPr/>
            <p:nvPr userDrawn="1"/>
          </p:nvGrpSpPr>
          <p:grpSpPr>
            <a:xfrm>
              <a:off x="-2285998" y="1496046"/>
              <a:ext cx="2160000" cy="3168496"/>
              <a:chOff x="-2285998" y="2849532"/>
              <a:chExt cx="2160000" cy="3168496"/>
            </a:xfrm>
          </p:grpSpPr>
          <p:sp>
            <p:nvSpPr>
              <p:cNvPr id="19" name="Rectangle 104">
                <a:extLst>
                  <a:ext uri="{FF2B5EF4-FFF2-40B4-BE49-F238E27FC236}">
                    <a16:creationId xmlns:a16="http://schemas.microsoft.com/office/drawing/2014/main" id="{3D63C824-474F-4CBC-8F5B-6F1D29DD5A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-2285998" y="2849532"/>
                <a:ext cx="2160000" cy="3168496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</p:spPr>
            <p:txBody>
              <a:bodyPr wrap="square" lIns="108000" tIns="180000" rIns="108000" bIns="180000" anchor="t" anchorCtr="0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200" b="1" dirty="0">
                    <a:solidFill>
                      <a:srgbClr val="333333"/>
                    </a:solidFill>
                    <a:latin typeface="+mn-lt"/>
                  </a:rPr>
                  <a:t>Using bullets or text levels with ‘Increase</a:t>
                </a:r>
                <a:br>
                  <a:rPr lang="en-US" altLang="en-US" sz="1200" b="1" dirty="0">
                    <a:solidFill>
                      <a:srgbClr val="333333"/>
                    </a:solidFill>
                    <a:latin typeface="+mn-lt"/>
                  </a:rPr>
                </a:br>
                <a:r>
                  <a:rPr lang="en-US" altLang="en-US" sz="1200" b="1" dirty="0">
                    <a:solidFill>
                      <a:srgbClr val="333333"/>
                    </a:solidFill>
                    <a:latin typeface="+mn-lt"/>
                  </a:rPr>
                  <a:t>/Decrease List Level’  buttons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200" b="0" dirty="0">
                    <a:solidFill>
                      <a:srgbClr val="333333"/>
                    </a:solidFill>
                    <a:latin typeface="+mn-lt"/>
                  </a:rPr>
                  <a:t>Use the ‘Increase/Decrease List Level’ buttons to create text levels with the appropriate bullets or other text levels.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67310DC-EEFA-4337-98B8-669E8259833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-2194328" y="4904037"/>
                <a:ext cx="1962000" cy="919392"/>
                <a:chOff x="-1980415" y="1601470"/>
                <a:chExt cx="1744981" cy="817696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143A789-F5AF-46B1-AD7E-377256A9648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l="30565" t="5813" r="58653" b="85205"/>
                <a:stretch/>
              </p:blipFill>
              <p:spPr>
                <a:xfrm>
                  <a:off x="-1980415" y="1601470"/>
                  <a:ext cx="1744981" cy="817696"/>
                </a:xfrm>
                <a:prstGeom prst="rect">
                  <a:avLst/>
                </a:prstGeom>
              </p:spPr>
            </p:pic>
            <p:sp>
              <p:nvSpPr>
                <p:cNvPr id="22" name="Multiply 12">
                  <a:extLst>
                    <a:ext uri="{FF2B5EF4-FFF2-40B4-BE49-F238E27FC236}">
                      <a16:creationId xmlns:a16="http://schemas.microsoft.com/office/drawing/2014/main" id="{711F4DBA-C7C3-49F8-B5B5-41A7BE72419E}"/>
                    </a:ext>
                  </a:extLst>
                </p:cNvPr>
                <p:cNvSpPr/>
                <p:nvPr userDrawn="1"/>
              </p:nvSpPr>
              <p:spPr bwMode="gray">
                <a:xfrm>
                  <a:off x="-1949725" y="1649701"/>
                  <a:ext cx="316188" cy="318124"/>
                </a:xfrm>
                <a:prstGeom prst="mathMultiply">
                  <a:avLst>
                    <a:gd name="adj1" fmla="val 8315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l"/>
                  <a:endParaRPr lang="en-GB" dirty="0" err="1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B5C24953-4600-4403-9DC5-6DF4030F292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l="34945" t="6578" r="62456" b="90527"/>
                <a:stretch/>
              </p:blipFill>
              <p:spPr>
                <a:xfrm>
                  <a:off x="-1330852" y="1649701"/>
                  <a:ext cx="524594" cy="328612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sp>
          <p:nvSpPr>
            <p:cNvPr id="18" name="Rectangle 104">
              <a:extLst>
                <a:ext uri="{FF2B5EF4-FFF2-40B4-BE49-F238E27FC236}">
                  <a16:creationId xmlns:a16="http://schemas.microsoft.com/office/drawing/2014/main" id="{4386A16C-BCFD-4439-A209-2714B775E51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-2285998" y="233922"/>
              <a:ext cx="2160000" cy="115894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spc="-10" baseline="0" dirty="0">
                  <a:solidFill>
                    <a:srgbClr val="333333"/>
                  </a:solidFill>
                  <a:latin typeface="+mn-lt"/>
                </a:rPr>
                <a:t>This is a text slide.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spc="-10" baseline="0" dirty="0">
                  <a:solidFill>
                    <a:srgbClr val="333333"/>
                  </a:solidFill>
                  <a:latin typeface="+mn-lt"/>
                </a:rPr>
                <a:t>Text slides are available with a 1, 2 or 3 column structure.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65768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F0DC2-0FD9-4038-9478-B9D017F91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0D4F9A5-6946-429E-B024-1BBB11229E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8553" y="1742400"/>
            <a:ext cx="3168647" cy="3600000"/>
          </a:xfrm>
          <a:custGeom>
            <a:avLst/>
            <a:gdLst>
              <a:gd name="connsiteX0" fmla="*/ 0 w 3168647"/>
              <a:gd name="connsiteY0" fmla="*/ 0 h 3600000"/>
              <a:gd name="connsiteX1" fmla="*/ 3168647 w 3168647"/>
              <a:gd name="connsiteY1" fmla="*/ 0 h 3600000"/>
              <a:gd name="connsiteX2" fmla="*/ 3168647 w 3168647"/>
              <a:gd name="connsiteY2" fmla="*/ 3600000 h 3600000"/>
              <a:gd name="connsiteX3" fmla="*/ 0 w 3168647"/>
              <a:gd name="connsiteY3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647" h="3600000">
                <a:moveTo>
                  <a:pt x="0" y="0"/>
                </a:moveTo>
                <a:lnTo>
                  <a:pt x="3168647" y="0"/>
                </a:lnTo>
                <a:lnTo>
                  <a:pt x="3168647" y="3600000"/>
                </a:lnTo>
                <a:lnTo>
                  <a:pt x="0" y="36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A7B442-CFB8-4793-896F-6F7788F532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4799" y="1742399"/>
            <a:ext cx="3168647" cy="3600000"/>
          </a:xfrm>
          <a:custGeom>
            <a:avLst/>
            <a:gdLst>
              <a:gd name="connsiteX0" fmla="*/ 0 w 3168647"/>
              <a:gd name="connsiteY0" fmla="*/ 0 h 3600000"/>
              <a:gd name="connsiteX1" fmla="*/ 3168647 w 3168647"/>
              <a:gd name="connsiteY1" fmla="*/ 0 h 3600000"/>
              <a:gd name="connsiteX2" fmla="*/ 3168647 w 3168647"/>
              <a:gd name="connsiteY2" fmla="*/ 3600000 h 3600000"/>
              <a:gd name="connsiteX3" fmla="*/ 0 w 3168647"/>
              <a:gd name="connsiteY3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647" h="3600000">
                <a:moveTo>
                  <a:pt x="0" y="0"/>
                </a:moveTo>
                <a:lnTo>
                  <a:pt x="3168647" y="0"/>
                </a:lnTo>
                <a:lnTo>
                  <a:pt x="3168647" y="3600000"/>
                </a:lnTo>
                <a:lnTo>
                  <a:pt x="0" y="36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B74B469-4B6B-4C4C-BA5A-10B4D96E9E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1676" y="1742400"/>
            <a:ext cx="3168647" cy="3600000"/>
          </a:xfrm>
          <a:custGeom>
            <a:avLst/>
            <a:gdLst>
              <a:gd name="connsiteX0" fmla="*/ 0 w 3168647"/>
              <a:gd name="connsiteY0" fmla="*/ 0 h 3600000"/>
              <a:gd name="connsiteX1" fmla="*/ 3168647 w 3168647"/>
              <a:gd name="connsiteY1" fmla="*/ 0 h 3600000"/>
              <a:gd name="connsiteX2" fmla="*/ 3168647 w 3168647"/>
              <a:gd name="connsiteY2" fmla="*/ 3600000 h 3600000"/>
              <a:gd name="connsiteX3" fmla="*/ 0 w 3168647"/>
              <a:gd name="connsiteY3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647" h="3600000">
                <a:moveTo>
                  <a:pt x="0" y="0"/>
                </a:moveTo>
                <a:lnTo>
                  <a:pt x="3168647" y="0"/>
                </a:lnTo>
                <a:lnTo>
                  <a:pt x="3168647" y="3600000"/>
                </a:lnTo>
                <a:lnTo>
                  <a:pt x="0" y="360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D31B28-3989-4B5D-915E-A43A09E430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556EC61-F80B-4827-BF2C-9DDFAFC211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6958B7-A3B5-4256-BD4A-6C4EADC5B8FF}"/>
              </a:ext>
            </a:extLst>
          </p:cNvPr>
          <p:cNvGrpSpPr/>
          <p:nvPr userDrawn="1"/>
        </p:nvGrpSpPr>
        <p:grpSpPr>
          <a:xfrm>
            <a:off x="-2285998" y="0"/>
            <a:ext cx="2160000" cy="4430620"/>
            <a:chOff x="-2285998" y="233922"/>
            <a:chExt cx="2160000" cy="44306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04BA6FE-2B92-4F4E-B03F-2E6B80D43951}"/>
                </a:ext>
              </a:extLst>
            </p:cNvPr>
            <p:cNvGrpSpPr/>
            <p:nvPr userDrawn="1"/>
          </p:nvGrpSpPr>
          <p:grpSpPr>
            <a:xfrm>
              <a:off x="-2285998" y="1496046"/>
              <a:ext cx="2160000" cy="3168496"/>
              <a:chOff x="-2285998" y="2849532"/>
              <a:chExt cx="2160000" cy="3168496"/>
            </a:xfrm>
          </p:grpSpPr>
          <p:sp>
            <p:nvSpPr>
              <p:cNvPr id="21" name="Rectangle 104">
                <a:extLst>
                  <a:ext uri="{FF2B5EF4-FFF2-40B4-BE49-F238E27FC236}">
                    <a16:creationId xmlns:a16="http://schemas.microsoft.com/office/drawing/2014/main" id="{2B80759F-973D-4942-BD13-94FEE6F51D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-2285998" y="2849532"/>
                <a:ext cx="2160000" cy="3168496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</p:spPr>
            <p:txBody>
              <a:bodyPr wrap="square" lIns="108000" tIns="180000" rIns="108000" bIns="180000" anchor="t" anchorCtr="0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200" b="1" dirty="0">
                    <a:solidFill>
                      <a:srgbClr val="333333"/>
                    </a:solidFill>
                    <a:latin typeface="+mn-lt"/>
                  </a:rPr>
                  <a:t>Using bullets or text levels with ‘Increase</a:t>
                </a:r>
                <a:br>
                  <a:rPr lang="en-US" altLang="en-US" sz="1200" b="1" dirty="0">
                    <a:solidFill>
                      <a:srgbClr val="333333"/>
                    </a:solidFill>
                    <a:latin typeface="+mn-lt"/>
                  </a:rPr>
                </a:br>
                <a:r>
                  <a:rPr lang="en-US" altLang="en-US" sz="1200" b="1" dirty="0">
                    <a:solidFill>
                      <a:srgbClr val="333333"/>
                    </a:solidFill>
                    <a:latin typeface="+mn-lt"/>
                  </a:rPr>
                  <a:t>/Decrease List Level’  buttons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200" b="0" dirty="0">
                    <a:solidFill>
                      <a:srgbClr val="333333"/>
                    </a:solidFill>
                    <a:latin typeface="+mn-lt"/>
                  </a:rPr>
                  <a:t>Use the ‘Increase/Decrease List Level’ buttons to create text levels with the appropriate bullets or other text levels.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5FCC3C-E42C-4F0B-A275-78AF5D65579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-2194328" y="4904037"/>
                <a:ext cx="1962000" cy="919392"/>
                <a:chOff x="-1980415" y="1601470"/>
                <a:chExt cx="1744981" cy="817696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C82CC40-5A60-4315-9BFB-B333D8FCDB3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l="30565" t="5813" r="58653" b="85205"/>
                <a:stretch/>
              </p:blipFill>
              <p:spPr>
                <a:xfrm>
                  <a:off x="-1980415" y="1601470"/>
                  <a:ext cx="1744981" cy="817696"/>
                </a:xfrm>
                <a:prstGeom prst="rect">
                  <a:avLst/>
                </a:prstGeom>
              </p:spPr>
            </p:pic>
            <p:sp>
              <p:nvSpPr>
                <p:cNvPr id="24" name="Multiply 12">
                  <a:extLst>
                    <a:ext uri="{FF2B5EF4-FFF2-40B4-BE49-F238E27FC236}">
                      <a16:creationId xmlns:a16="http://schemas.microsoft.com/office/drawing/2014/main" id="{BB978760-8A59-4435-82BE-A2AFF74E64B1}"/>
                    </a:ext>
                  </a:extLst>
                </p:cNvPr>
                <p:cNvSpPr/>
                <p:nvPr userDrawn="1"/>
              </p:nvSpPr>
              <p:spPr bwMode="gray">
                <a:xfrm>
                  <a:off x="-1949725" y="1649701"/>
                  <a:ext cx="316188" cy="318124"/>
                </a:xfrm>
                <a:prstGeom prst="mathMultiply">
                  <a:avLst>
                    <a:gd name="adj1" fmla="val 8315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l"/>
                  <a:endParaRPr lang="en-GB" dirty="0" err="1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6D33FB1-B8F6-4DA4-9617-2C2C8CE7F3F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l="34945" t="6578" r="62456" b="90527"/>
                <a:stretch/>
              </p:blipFill>
              <p:spPr>
                <a:xfrm>
                  <a:off x="-1330852" y="1649701"/>
                  <a:ext cx="524594" cy="328612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sp>
          <p:nvSpPr>
            <p:cNvPr id="20" name="Rectangle 104">
              <a:extLst>
                <a:ext uri="{FF2B5EF4-FFF2-40B4-BE49-F238E27FC236}">
                  <a16:creationId xmlns:a16="http://schemas.microsoft.com/office/drawing/2014/main" id="{4444B2B2-9B4E-40BE-8654-ADFF3D040CE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-2285998" y="233922"/>
              <a:ext cx="2160000" cy="115894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1" spc="-10" baseline="0" dirty="0">
                  <a:solidFill>
                    <a:srgbClr val="333333"/>
                  </a:solidFill>
                  <a:latin typeface="+mn-lt"/>
                </a:rPr>
                <a:t>This is a text slide.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 spc="-10" baseline="0" dirty="0">
                  <a:solidFill>
                    <a:srgbClr val="333333"/>
                  </a:solidFill>
                  <a:latin typeface="+mn-lt"/>
                </a:rPr>
                <a:t>Text slides are available with a 1, 2 or 3 column structure.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5821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F0DC2-0FD9-4038-9478-B9D017F91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9BFC35-584F-4468-AAD6-8366624C94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7A921BB-1ECF-41A3-9E41-13CF923857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84155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8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3F9F-99AB-3143-017D-470D258E5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68064F-6362-BB7F-4FAC-A7F35BAA0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B686C-E1AA-C69C-E3FA-9EBC2EB63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A0707-E598-54E8-AD43-233ED448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1CC7-7189-2B52-E5C2-0349AE1C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0430C-FB28-1B0C-72FF-65520218A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0192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general gradient 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37BFBAD5-02AB-4EA6-8216-450BEDDDB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BA1CB-81C9-4261-9F1F-AA3CF1A8B84A}"/>
              </a:ext>
            </a:extLst>
          </p:cNvPr>
          <p:cNvSpPr txBox="1"/>
          <p:nvPr userDrawn="1"/>
        </p:nvSpPr>
        <p:spPr>
          <a:xfrm>
            <a:off x="0" y="3114499"/>
            <a:ext cx="121920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kurat-Bold"/>
                <a:ea typeface="+mj-ea"/>
                <a:cs typeface="+mj-cs"/>
              </a:rPr>
              <a:t>Thank you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C5A5207-4986-44D1-B279-F173A1FC31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5625" y="242915"/>
            <a:ext cx="6000750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398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BB5992-1AB3-4A2D-9721-02AD24C1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476F-1412-47BD-8D77-FE9E55D9CEF1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A1D2FB4-1D51-4C3C-AAAB-983A7DC3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BF4FE2-3F70-4ACA-A0A8-F13E65B4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3D37-1585-4038-A37A-B6DE75F70A8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6666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eneral gradi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DD66DBA-40C9-4AA2-A826-205A21D64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89B534F-EF86-458F-9E28-E2F35409E0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add date and </a:t>
            </a:r>
            <a:r>
              <a:rPr lang="en-GB" noProof="0" err="1"/>
              <a:t>presentors</a:t>
            </a:r>
            <a:endParaRPr lang="en-GB" noProof="0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A19F194D-C656-471B-B14D-07B3F6C52B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nl-NL" noProof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54A53F-991D-45B1-AD2E-3E54B4D7D1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924E8DE-AF26-4BD8-A946-820D29A316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Click to add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3FF683-1AF4-4434-9E98-E4BDE7B3B9E1}"/>
              </a:ext>
            </a:extLst>
          </p:cNvPr>
          <p:cNvGrpSpPr/>
          <p:nvPr userDrawn="1"/>
        </p:nvGrpSpPr>
        <p:grpSpPr>
          <a:xfrm>
            <a:off x="-2285998" y="-2"/>
            <a:ext cx="2160000" cy="5904000"/>
            <a:chOff x="-2285998" y="-2"/>
            <a:chExt cx="2160000" cy="5904000"/>
          </a:xfrm>
        </p:grpSpPr>
        <p:sp>
          <p:nvSpPr>
            <p:cNvPr id="16" name="Rectangle 104">
              <a:extLst>
                <a:ext uri="{FF2B5EF4-FFF2-40B4-BE49-F238E27FC236}">
                  <a16:creationId xmlns:a16="http://schemas.microsoft.com/office/drawing/2014/main" id="{A280A565-FBB0-4CE6-9D8B-B3EB372EE7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904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This is a title slide with </a:t>
              </a:r>
              <a:br>
                <a:rPr lang="en-US" altLang="en-US" sz="1200" b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the general Triodos Bank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Can always be used for Triodos Bank branded presentations.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. 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C213D72-92A4-41C2-9917-C7EF3332AF9B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79203"/>
              <a:chOff x="-1979066" y="1511253"/>
              <a:chExt cx="1778040" cy="20662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82C818E-8F72-4993-9DA9-BB5D185E0C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EE06F0-2984-46AA-A9E1-FB67701D4D4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26D826-86C3-422A-A51A-5D42CE5A0038}"/>
                  </a:ext>
                </a:extLst>
              </p:cNvPr>
              <p:cNvSpPr/>
              <p:nvPr userDrawn="1"/>
            </p:nvSpPr>
            <p:spPr>
              <a:xfrm>
                <a:off x="-1373771" y="2106821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41894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D00909-80F9-42FE-B262-48420336C2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GB" noProof="0"/>
              <a:t>Click on icon</a:t>
            </a:r>
            <a:br>
              <a:rPr lang="en-GB" noProof="0"/>
            </a:br>
            <a:r>
              <a:rPr lang="en-GB" noProof="0"/>
              <a:t>to add image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59C21A05-4923-4575-9F51-C32F126F8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633" y="1616288"/>
            <a:ext cx="6660000" cy="16619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/>
              <a:t>Click to add title</a:t>
            </a:r>
            <a:endParaRPr lang="nl-NL" noProof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59C5B37-A8F1-4EEA-A793-074C54439D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440" y="1564640"/>
            <a:ext cx="1594485" cy="615553"/>
          </a:xfrm>
        </p:spPr>
        <p:txBody>
          <a:bodyPr wrap="square" anchor="t" anchorCtr="0">
            <a:no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Nr</a:t>
            </a:r>
            <a:endParaRPr lang="en-GB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655FCE7-060C-4756-B4FA-32A4331634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070011" y="3239625"/>
            <a:ext cx="2556000" cy="385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2pPr>
              <a:defRPr>
                <a:solidFill>
                  <a:schemeClr val="bg1">
                    <a:alpha val="0"/>
                  </a:schemeClr>
                </a:solidFill>
              </a:defRPr>
            </a:lvl2pPr>
            <a:lvl3pPr>
              <a:defRPr>
                <a:solidFill>
                  <a:schemeClr val="bg1">
                    <a:alpha val="0"/>
                  </a:schemeClr>
                </a:solidFill>
              </a:defRPr>
            </a:lvl3pPr>
            <a:lvl4pPr>
              <a:defRPr>
                <a:solidFill>
                  <a:schemeClr val="bg1">
                    <a:alpha val="0"/>
                  </a:schemeClr>
                </a:solidFill>
              </a:defRPr>
            </a:lvl4pPr>
            <a:lvl5pPr>
              <a:defRPr>
                <a:solidFill>
                  <a:schemeClr val="bg1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41370-BC95-415C-87A1-5DAE6A666F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66037B1-E253-479B-AC54-5CC0467582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73633" y="361950"/>
            <a:ext cx="6660000" cy="21544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subject</a:t>
            </a: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7D956795-E447-4775-99D8-DD6547BBDD4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85148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This is a chapter or divider slide with an image </a:t>
            </a:r>
            <a:r>
              <a:rPr kumimoji="0" lang="en-US" altLang="en-US" sz="1200" b="1" i="0" u="sng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without overlay</a:t>
            </a:r>
            <a:r>
              <a:rPr kumimoji="0" lang="en-US" altLang="en-US" sz="1200" b="1" i="0" u="none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We have this in two versions: with and without </a:t>
            </a:r>
            <a:b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a grey overlay.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When you need to increase readability use the slide with overlay.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You can optionally keep or delete the number in front of the title text.</a:t>
            </a:r>
          </a:p>
        </p:txBody>
      </p:sp>
      <p:sp>
        <p:nvSpPr>
          <p:cNvPr id="6" name="Rectangle 104">
            <a:extLst>
              <a:ext uri="{FF2B5EF4-FFF2-40B4-BE49-F238E27FC236}">
                <a16:creationId xmlns:a16="http://schemas.microsoft.com/office/drawing/2014/main" id="{AD32B0B6-6E86-49E6-9E84-D482494D9F8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2990259"/>
            <a:ext cx="2160000" cy="240060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10" baseline="0">
                <a:solidFill>
                  <a:srgbClr val="333333"/>
                </a:solidFill>
                <a:latin typeface="+mn-lt"/>
              </a:rPr>
              <a:t>To add an image: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Click on the </a:t>
            </a:r>
            <a:br>
              <a:rPr lang="en-US" altLang="en-US" sz="1200" b="0" spc="-10" baseline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placeholder icon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Browse to an image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Select an image and </a:t>
            </a:r>
            <a:br>
              <a:rPr lang="en-US" altLang="en-US" sz="1200" b="0" spc="-10" baseline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click ‘Insert’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The image is now </a:t>
            </a:r>
            <a:br>
              <a:rPr lang="en-US" altLang="en-US" sz="1200" b="0" spc="-10" baseline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placed and the </a:t>
            </a:r>
            <a:br>
              <a:rPr lang="en-US" altLang="en-US" sz="1200" b="0" spc="-10" baseline="0">
                <a:solidFill>
                  <a:srgbClr val="333333"/>
                </a:solidFill>
                <a:latin typeface="+mn-lt"/>
              </a:rPr>
            </a:b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Triodos logo is on top.</a:t>
            </a:r>
          </a:p>
        </p:txBody>
      </p:sp>
    </p:spTree>
    <p:extLst>
      <p:ext uri="{BB962C8B-B14F-4D97-AF65-F5344CB8AC3E}">
        <p14:creationId xmlns:p14="http://schemas.microsoft.com/office/powerpoint/2010/main" val="17376351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F0DC2-0FD9-4038-9478-B9D017F91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9BFC35-584F-4468-AAD6-8366624C94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7A921BB-1ECF-41A3-9E41-13CF923857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8553" y="666749"/>
            <a:ext cx="7560000" cy="306000"/>
          </a:xfrm>
        </p:spPr>
        <p:txBody>
          <a:bodyPr wrap="square"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835788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cultur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CEB695C-D421-428D-9B5F-9D0296ECA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088B962-72F0-4DA4-86B2-2FA5F18EBD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81500" y="6128250"/>
            <a:ext cx="3780000" cy="400110"/>
          </a:xfrm>
        </p:spPr>
        <p:txBody>
          <a:bodyPr wrap="square" anchor="b" anchorCtr="0">
            <a:noAutofit/>
          </a:bodyPr>
          <a:lstStyle>
            <a:lvl1pPr algn="l">
              <a:defRPr sz="13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add date and </a:t>
            </a:r>
            <a:r>
              <a:rPr lang="en-GB" noProof="0" err="1"/>
              <a:t>presentors</a:t>
            </a:r>
            <a:endParaRPr lang="en-GB" noProof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F2D1E055-1B18-4497-B4F9-DB5A4DBE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500" y="1645461"/>
            <a:ext cx="6840000" cy="2215991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nl-NL" noProof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DE091-79EC-4DC6-BE88-5AE1B2937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4000" y="161381"/>
            <a:ext cx="4284000" cy="642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AA30F92-16D5-4251-8ADD-3174E1A855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500" y="5728716"/>
            <a:ext cx="3780000" cy="215444"/>
          </a:xfrm>
        </p:spPr>
        <p:txBody>
          <a:bodyPr wrap="square" anchor="b" anchorCtr="0">
            <a:spAutoFit/>
          </a:bodyPr>
          <a:lstStyle>
            <a:lvl1pPr algn="l">
              <a:defRPr sz="1400" cap="all" spc="-4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Click to add text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61A583-D1C7-49F3-A830-D93E65F61464}"/>
              </a:ext>
            </a:extLst>
          </p:cNvPr>
          <p:cNvGrpSpPr/>
          <p:nvPr userDrawn="1"/>
        </p:nvGrpSpPr>
        <p:grpSpPr>
          <a:xfrm>
            <a:off x="-2285998" y="-2"/>
            <a:ext cx="2160000" cy="5868000"/>
            <a:chOff x="-2285998" y="-2"/>
            <a:chExt cx="2160000" cy="5868000"/>
          </a:xfrm>
        </p:grpSpPr>
        <p:sp>
          <p:nvSpPr>
            <p:cNvPr id="16" name="Rectangle 104">
              <a:extLst>
                <a:ext uri="{FF2B5EF4-FFF2-40B4-BE49-F238E27FC236}">
                  <a16:creationId xmlns:a16="http://schemas.microsoft.com/office/drawing/2014/main" id="{80C8CFF9-352E-4758-B3DA-10695D3BA8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285998" y="-2"/>
              <a:ext cx="2160000" cy="58680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08000" tIns="180000" rIns="108000" bIns="180000" anchor="t" anchorCtr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This is a title slide with </a:t>
              </a:r>
              <a:br>
                <a:rPr lang="en-US" altLang="en-US" sz="1200" b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the impact theme Culture gradient.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Only to be used for presentations about this specific subject.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Click on ‘New Slide’  </a:t>
              </a:r>
              <a:br>
                <a:rPr lang="en-US" altLang="en-US" sz="1200" b="0">
                  <a:solidFill>
                    <a:srgbClr val="333333"/>
                  </a:solidFill>
                  <a:latin typeface="+mn-lt"/>
                </a:rPr>
              </a:b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to choose all available gradients.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Check the online </a:t>
              </a:r>
              <a:r>
                <a:rPr lang="en-US" altLang="en-US" sz="1200" b="0" err="1">
                  <a:solidFill>
                    <a:srgbClr val="333333"/>
                  </a:solidFill>
                  <a:latin typeface="+mn-lt"/>
                </a:rPr>
                <a:t>styleguide</a:t>
              </a: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 for guidelines on </a:t>
              </a:r>
              <a:r>
                <a:rPr lang="en-US" altLang="en-US" sz="1200" b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 and make sure to use the correct gradient and </a:t>
              </a:r>
              <a:r>
                <a:rPr lang="en-US" altLang="en-US" sz="1200" b="0" err="1">
                  <a:solidFill>
                    <a:srgbClr val="333333"/>
                  </a:solidFill>
                  <a:latin typeface="+mn-lt"/>
                </a:rPr>
                <a:t>colours</a:t>
              </a:r>
              <a:r>
                <a:rPr lang="en-US" altLang="en-US" sz="1200" b="0">
                  <a:solidFill>
                    <a:srgbClr val="333333"/>
                  </a:solidFill>
                  <a:latin typeface="+mn-lt"/>
                </a:rPr>
                <a:t>.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altLang="en-US" sz="1200" b="0">
                <a:solidFill>
                  <a:srgbClr val="333333"/>
                </a:solidFill>
                <a:latin typeface="+mn-lt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F30E0E-948F-4A79-B5B7-1013AFDC9AE5}"/>
                </a:ext>
              </a:extLst>
            </p:cNvPr>
            <p:cNvGrpSpPr/>
            <p:nvPr userDrawn="1"/>
          </p:nvGrpSpPr>
          <p:grpSpPr>
            <a:xfrm>
              <a:off x="-2173919" y="2186752"/>
              <a:ext cx="1961267" cy="2287909"/>
              <a:chOff x="-1979066" y="1511253"/>
              <a:chExt cx="1778040" cy="207416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5F873F3-451E-458C-8F0D-5697879BB9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-1979066" y="1537405"/>
                <a:ext cx="1778040" cy="20401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B747E90-7E8D-4A92-964E-B5364F66BF3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9083" t="5730" r="88817" b="88518"/>
              <a:stretch/>
            </p:blipFill>
            <p:spPr>
              <a:xfrm>
                <a:off x="-1958068" y="1511253"/>
                <a:ext cx="267906" cy="45861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222CC26-DA05-4770-AFC2-790113DAC8FD}"/>
                  </a:ext>
                </a:extLst>
              </p:cNvPr>
              <p:cNvSpPr/>
              <p:nvPr userDrawn="1"/>
            </p:nvSpPr>
            <p:spPr>
              <a:xfrm>
                <a:off x="-1932853" y="3118942"/>
                <a:ext cx="556375" cy="4664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63170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| 1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566832"/>
      </p:ext>
    </p:extLst>
  </p:cSld>
  <p:clrMapOvr>
    <a:masterClrMapping/>
  </p:clrMapOvr>
  <p:transition spd="slow">
    <p:push dir="u"/>
  </p:transition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4 elements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451346-90CB-486F-AAC4-C72DF3EFE9D1}"/>
              </a:ext>
            </a:extLst>
          </p:cNvPr>
          <p:cNvSpPr/>
          <p:nvPr userDrawn="1"/>
        </p:nvSpPr>
        <p:spPr>
          <a:xfrm>
            <a:off x="4192800" y="0"/>
            <a:ext cx="7999200" cy="6858000"/>
          </a:xfrm>
          <a:custGeom>
            <a:avLst/>
            <a:gdLst>
              <a:gd name="connsiteX0" fmla="*/ 0 w 7230894"/>
              <a:gd name="connsiteY0" fmla="*/ 0 h 6858000"/>
              <a:gd name="connsiteX1" fmla="*/ 1134894 w 7230894"/>
              <a:gd name="connsiteY1" fmla="*/ 0 h 6858000"/>
              <a:gd name="connsiteX2" fmla="*/ 1841500 w 7230894"/>
              <a:gd name="connsiteY2" fmla="*/ 0 h 6858000"/>
              <a:gd name="connsiteX3" fmla="*/ 7230894 w 7230894"/>
              <a:gd name="connsiteY3" fmla="*/ 0 h 6858000"/>
              <a:gd name="connsiteX4" fmla="*/ 7230894 w 7230894"/>
              <a:gd name="connsiteY4" fmla="*/ 6858000 h 6858000"/>
              <a:gd name="connsiteX5" fmla="*/ 1841500 w 7230894"/>
              <a:gd name="connsiteY5" fmla="*/ 6858000 h 6858000"/>
              <a:gd name="connsiteX6" fmla="*/ 1134894 w 7230894"/>
              <a:gd name="connsiteY6" fmla="*/ 6858000 h 6858000"/>
              <a:gd name="connsiteX7" fmla="*/ 0 w 72308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894" h="6858000">
                <a:moveTo>
                  <a:pt x="0" y="0"/>
                </a:moveTo>
                <a:lnTo>
                  <a:pt x="1134894" y="0"/>
                </a:lnTo>
                <a:lnTo>
                  <a:pt x="1841500" y="0"/>
                </a:lnTo>
                <a:lnTo>
                  <a:pt x="7230894" y="0"/>
                </a:lnTo>
                <a:lnTo>
                  <a:pt x="7230894" y="6858000"/>
                </a:lnTo>
                <a:lnTo>
                  <a:pt x="1841500" y="6858000"/>
                </a:lnTo>
                <a:lnTo>
                  <a:pt x="1134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204CA-E0A3-42AC-911F-1751FF9FE6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BFF69DA-C85A-448E-BD20-0CF0AB482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1070010" y="3239625"/>
            <a:ext cx="2556000" cy="3852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4255F78-0614-4B14-90DA-45A6E7953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1538" y="2980420"/>
            <a:ext cx="2340000" cy="914096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600" spc="-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project name or subject/theme</a:t>
            </a:r>
            <a:endParaRPr lang="en-GB" noProof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1CFCC43A-836D-4933-8314-705B1E9A19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9033" y="1831241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97301FF-8161-49B8-91C1-45AC8FF26F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9033" y="1359591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B1CDBBBD-7006-4883-943C-5C539398F9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39033" y="2940313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113FF4D-703C-4D3A-B9A7-DA47A39C26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9033" y="2468663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6FFD924-E772-44DF-B363-780472A3A3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39033" y="4049385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1BC6480-AFB1-4E87-80AE-730E3A7792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39033" y="3577735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6C8654B7-42FD-4D41-915C-CE59DE5752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39033" y="5158457"/>
            <a:ext cx="5400000" cy="339305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 tIns="0" bIns="144000" anchor="b" anchorCtr="0">
            <a:spAutoFit/>
          </a:bodyPr>
          <a:lstStyle>
            <a:lvl1pPr>
              <a:lnSpc>
                <a:spcPct val="90000"/>
              </a:lnSpc>
              <a:defRPr sz="1400" spc="0" baseline="0">
                <a:latin typeface="+mn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741885FC-F0B6-4D15-AD86-E2B46430A5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9033" y="4686807"/>
            <a:ext cx="5400000" cy="450105"/>
          </a:xfrm>
          <a:noFill/>
        </p:spPr>
        <p:txBody>
          <a:bodyPr tIns="144000" bIns="0" anchor="b" anchorCtr="0">
            <a:spAutoFit/>
          </a:bodyPr>
          <a:lstStyle>
            <a:lvl1pPr>
              <a:lnSpc>
                <a:spcPct val="90000"/>
              </a:lnSpc>
              <a:defRPr sz="2200" spc="0" baseline="0">
                <a:latin typeface="+mj-lt"/>
              </a:defRPr>
            </a:lvl1pPr>
            <a:lvl2pPr marL="0" indent="0">
              <a:buNone/>
              <a:defRPr sz="1400" spc="0" baseline="0"/>
            </a:lvl2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2" name="Rectangle 104">
            <a:extLst>
              <a:ext uri="{FF2B5EF4-FFF2-40B4-BE49-F238E27FC236}">
                <a16:creationId xmlns:a16="http://schemas.microsoft.com/office/drawing/2014/main" id="{C4739746-2034-4A57-B001-B939F4D83A5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285998" y="0"/>
            <a:ext cx="2160000" cy="287967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1" spc="-30" baseline="0">
                <a:solidFill>
                  <a:srgbClr val="333333"/>
                </a:solidFill>
                <a:latin typeface="+mn-lt"/>
              </a:rPr>
              <a:t>This is an agenda slide. With 3 items with subtitles. </a:t>
            </a:r>
            <a:endParaRPr lang="en-US" altLang="en-US" sz="1200" b="0" spc="-30" baseline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You can choose a slide with 3,4 or 8 items.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The slide with 3 and 4 items have room for subtitles, the one with 8 doesn’t.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If you have 5,6, or 7 items, choose the slide with 8 and delete the items you don’t need and position the items in the </a:t>
            </a:r>
            <a:r>
              <a:rPr lang="en-US" altLang="en-US" sz="1200" b="0" spc="-10" baseline="0" err="1">
                <a:solidFill>
                  <a:srgbClr val="333333"/>
                </a:solidFill>
                <a:latin typeface="+mn-lt"/>
              </a:rPr>
              <a:t>centre</a:t>
            </a:r>
            <a:r>
              <a:rPr lang="en-US" altLang="en-US" sz="1200" b="0" spc="-10" baseline="0">
                <a:solidFill>
                  <a:srgbClr val="333333"/>
                </a:solidFill>
                <a:latin typeface="+mn-lt"/>
              </a:rPr>
              <a:t> of the page. </a:t>
            </a:r>
          </a:p>
        </p:txBody>
      </p:sp>
    </p:spTree>
    <p:extLst>
      <p:ext uri="{BB962C8B-B14F-4D97-AF65-F5344CB8AC3E}">
        <p14:creationId xmlns:p14="http://schemas.microsoft.com/office/powerpoint/2010/main" val="2462654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general gradient 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37BFBAD5-02AB-4EA6-8216-450BEDDDB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BA1CB-81C9-4261-9F1F-AA3CF1A8B84A}"/>
              </a:ext>
            </a:extLst>
          </p:cNvPr>
          <p:cNvSpPr txBox="1"/>
          <p:nvPr userDrawn="1"/>
        </p:nvSpPr>
        <p:spPr>
          <a:xfrm>
            <a:off x="0" y="3114499"/>
            <a:ext cx="121920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0" lang="en-GB" sz="5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kurat-Bold"/>
                <a:ea typeface="+mj-ea"/>
                <a:cs typeface="+mj-cs"/>
              </a:rPr>
              <a:t>Thank you</a:t>
            </a:r>
            <a:endParaRPr lang="en-US" sz="5000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C5A5207-4986-44D1-B279-F173A1FC31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5625" y="242915"/>
            <a:ext cx="6000750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4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79.xml"/><Relationship Id="rId68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74.xml"/><Relationship Id="rId66" Type="http://schemas.openxmlformats.org/officeDocument/2006/relationships/slideLayout" Target="../slideLayouts/slideLayout82.xml"/><Relationship Id="rId7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21.xml"/><Relationship Id="rId61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64" Type="http://schemas.openxmlformats.org/officeDocument/2006/relationships/slideLayout" Target="../slideLayouts/slideLayout80.xml"/><Relationship Id="rId69" Type="http://schemas.openxmlformats.org/officeDocument/2006/relationships/slideLayout" Target="../slideLayouts/slideLayout85.xml"/><Relationship Id="rId77" Type="http://schemas.openxmlformats.org/officeDocument/2006/relationships/image" Target="../media/image7.png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7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59" Type="http://schemas.openxmlformats.org/officeDocument/2006/relationships/slideLayout" Target="../slideLayouts/slideLayout75.xml"/><Relationship Id="rId67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78.xml"/><Relationship Id="rId70" Type="http://schemas.openxmlformats.org/officeDocument/2006/relationships/slideLayout" Target="../slideLayouts/slideLayout86.xml"/><Relationship Id="rId75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60" Type="http://schemas.openxmlformats.org/officeDocument/2006/relationships/slideLayout" Target="../slideLayouts/slideLayout76.xml"/><Relationship Id="rId65" Type="http://schemas.openxmlformats.org/officeDocument/2006/relationships/slideLayout" Target="../slideLayouts/slideLayout81.xml"/><Relationship Id="rId73" Type="http://schemas.openxmlformats.org/officeDocument/2006/relationships/slideLayout" Target="../slideLayouts/slideLayout89.xml"/><Relationship Id="rId78" Type="http://schemas.openxmlformats.org/officeDocument/2006/relationships/image" Target="../media/image8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76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7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7366E-10F1-43B5-17FA-C9FE70CD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20254-B1C4-3A59-9D9A-06DB96626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62EDB-2377-0F08-A1A7-9AE3DD883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B859BB-C6E5-4933-B33F-EBD4F7A93DB9}" type="datetimeFigureOut">
              <a:rPr lang="nl-NL" smtClean="0"/>
              <a:t>27-3-2025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2C2C-DCFB-B9E0-53CA-2F7E25920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6ECC4-C111-FFBB-160E-631C601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2E45D9-E871-41A5-8CBA-5595C7E9A5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678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5" r:id="rId15"/>
    <p:sldLayoutId id="214748390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32C3-6946-4461-8B1F-180BBA7A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553" y="348193"/>
            <a:ext cx="7560000" cy="3046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F13E540-E3C6-46FA-A1C1-7E400D509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8553" y="1741864"/>
            <a:ext cx="7560000" cy="36006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77F9ABE-8537-49CD-9F31-177E48C19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215" y="6359044"/>
            <a:ext cx="36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8616F16-3D4E-4CEC-9492-D745ABACE0C2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 rot="16200000">
            <a:off x="-1070910" y="3240525"/>
            <a:ext cx="2556000" cy="3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846" r:id="rId28"/>
    <p:sldLayoutId id="2147483847" r:id="rId29"/>
    <p:sldLayoutId id="2147483848" r:id="rId30"/>
    <p:sldLayoutId id="2147483849" r:id="rId31"/>
    <p:sldLayoutId id="2147483850" r:id="rId32"/>
    <p:sldLayoutId id="2147483851" r:id="rId33"/>
    <p:sldLayoutId id="2147483852" r:id="rId34"/>
    <p:sldLayoutId id="2147483853" r:id="rId35"/>
    <p:sldLayoutId id="2147483854" r:id="rId36"/>
    <p:sldLayoutId id="2147483855" r:id="rId37"/>
    <p:sldLayoutId id="2147483856" r:id="rId38"/>
    <p:sldLayoutId id="2147483857" r:id="rId39"/>
    <p:sldLayoutId id="2147483858" r:id="rId40"/>
    <p:sldLayoutId id="2147483859" r:id="rId41"/>
    <p:sldLayoutId id="2147483860" r:id="rId42"/>
    <p:sldLayoutId id="2147483861" r:id="rId43"/>
    <p:sldLayoutId id="2147483862" r:id="rId44"/>
    <p:sldLayoutId id="2147483863" r:id="rId45"/>
    <p:sldLayoutId id="2147483864" r:id="rId46"/>
    <p:sldLayoutId id="2147483865" r:id="rId47"/>
    <p:sldLayoutId id="2147483866" r:id="rId48"/>
    <p:sldLayoutId id="2147483867" r:id="rId49"/>
    <p:sldLayoutId id="2147483868" r:id="rId50"/>
    <p:sldLayoutId id="2147483869" r:id="rId51"/>
    <p:sldLayoutId id="2147483870" r:id="rId52"/>
    <p:sldLayoutId id="2147483871" r:id="rId53"/>
    <p:sldLayoutId id="2147483872" r:id="rId54"/>
    <p:sldLayoutId id="2147483873" r:id="rId55"/>
    <p:sldLayoutId id="2147483874" r:id="rId56"/>
    <p:sldLayoutId id="2147483875" r:id="rId57"/>
    <p:sldLayoutId id="2147483876" r:id="rId58"/>
    <p:sldLayoutId id="2147483877" r:id="rId59"/>
    <p:sldLayoutId id="2147483878" r:id="rId60"/>
    <p:sldLayoutId id="2147483879" r:id="rId61"/>
    <p:sldLayoutId id="2147483880" r:id="rId62"/>
    <p:sldLayoutId id="2147483881" r:id="rId63"/>
    <p:sldLayoutId id="2147483882" r:id="rId64"/>
    <p:sldLayoutId id="2147483883" r:id="rId65"/>
    <p:sldLayoutId id="2147483884" r:id="rId66"/>
    <p:sldLayoutId id="2147483885" r:id="rId67"/>
    <p:sldLayoutId id="2147483886" r:id="rId68"/>
    <p:sldLayoutId id="2147483887" r:id="rId69"/>
    <p:sldLayoutId id="2147483888" r:id="rId70"/>
    <p:sldLayoutId id="2147483889" r:id="rId71"/>
    <p:sldLayoutId id="2147483890" r:id="rId72"/>
    <p:sldLayoutId id="2147483891" r:id="rId73"/>
    <p:sldLayoutId id="2147483892" r:id="rId74"/>
    <p:sldLayoutId id="2147483893" r:id="rId7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17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0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70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32C3-6946-4461-8B1F-180BBA7A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553" y="348193"/>
            <a:ext cx="7560000" cy="3046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/>
              <a:t>Click to add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F13E540-E3C6-46FA-A1C1-7E400D509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8553" y="1741864"/>
            <a:ext cx="7560000" cy="36006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77F9ABE-8537-49CD-9F31-177E48C19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215" y="6359044"/>
            <a:ext cx="36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C7319EF-3522-4D98-8B37-83532DB074C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8616F16-3D4E-4CEC-9492-D745ABACE0C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-1070910" y="3240525"/>
            <a:ext cx="2556000" cy="3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17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0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700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jpeg"/><Relationship Id="rId5" Type="http://schemas.openxmlformats.org/officeDocument/2006/relationships/image" Target="../media/image54.png"/><Relationship Id="rId4" Type="http://schemas.openxmlformats.org/officeDocument/2006/relationships/image" Target="../media/image72.jpg"/><Relationship Id="rId9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g"/><Relationship Id="rId5" Type="http://schemas.openxmlformats.org/officeDocument/2006/relationships/image" Target="../media/image78.png"/><Relationship Id="rId4" Type="http://schemas.openxmlformats.org/officeDocument/2006/relationships/image" Target="../media/image54.png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5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10" Type="http://schemas.openxmlformats.org/officeDocument/2006/relationships/image" Target="../media/image86.png"/><Relationship Id="rId4" Type="http://schemas.openxmlformats.org/officeDocument/2006/relationships/image" Target="../media/image72.jp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D54FD0C-7A71-4131-8750-BA4881B6B1A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76230"/>
            <a:ext cx="12621986" cy="8406242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41FF733-2E2A-49AD-B648-88C18C77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3447059" cy="6857998"/>
          </a:xfrm>
          <a:solidFill>
            <a:srgbClr val="000000">
              <a:alpha val="30000"/>
            </a:srgbClr>
          </a:solidFill>
        </p:spPr>
        <p:txBody>
          <a:bodyPr/>
          <a:lstStyle/>
          <a:p>
            <a:br>
              <a:rPr lang="nl-NL" dirty="0">
                <a:latin typeface="+mj-lt"/>
              </a:rPr>
            </a:br>
            <a:r>
              <a:rPr lang="nl-NL" dirty="0">
                <a:latin typeface="+mj-lt"/>
              </a:rPr>
              <a:t>PE </a:t>
            </a:r>
            <a:r>
              <a:rPr lang="nl-NL" dirty="0" err="1">
                <a:latin typeface="+mj-lt"/>
              </a:rPr>
              <a:t>geacrrediteerde</a:t>
            </a:r>
            <a:r>
              <a:rPr lang="nl-NL" dirty="0">
                <a:latin typeface="+mj-lt"/>
              </a:rPr>
              <a:t> Masterclass </a:t>
            </a:r>
            <a:br>
              <a:rPr lang="nl-NL" dirty="0">
                <a:latin typeface="+mj-lt"/>
              </a:rPr>
            </a:br>
            <a:r>
              <a:rPr lang="nl-NL" dirty="0" err="1">
                <a:latin typeface="+mj-lt"/>
              </a:rPr>
              <a:t>Biobased</a:t>
            </a:r>
            <a:r>
              <a:rPr lang="nl-NL" dirty="0">
                <a:latin typeface="+mj-lt"/>
              </a:rPr>
              <a:t> bouwen en verduurzamen</a:t>
            </a:r>
            <a:br>
              <a:rPr lang="nl-NL" dirty="0">
                <a:latin typeface="+mj-lt"/>
              </a:rPr>
            </a:br>
            <a:br>
              <a:rPr lang="nl-NL" dirty="0">
                <a:latin typeface="+mj-lt"/>
              </a:rPr>
            </a:br>
            <a:r>
              <a:rPr lang="nl-NL" sz="2400" dirty="0">
                <a:latin typeface="+mj-lt"/>
              </a:rPr>
              <a:t>Dorine van Basten &amp; Sander van der Wolf</a:t>
            </a:r>
            <a:endParaRPr lang="en-GB" sz="2400" dirty="0">
              <a:latin typeface="+mj-lt"/>
            </a:endParaRP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CF4B5495-3859-473D-8AAB-0D5C9C5687F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3AAA449-E44D-4ED1-AF75-4FF095F239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215" y="5419686"/>
            <a:ext cx="7254246" cy="1093246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4653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der de Eiffeltoren - foto van rladan - Architectuur - Zoom.nl">
            <a:extLst>
              <a:ext uri="{FF2B5EF4-FFF2-40B4-BE49-F238E27FC236}">
                <a16:creationId xmlns:a16="http://schemas.microsoft.com/office/drawing/2014/main" id="{29F98409-9DF9-6A3D-D4A9-50B1BB51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083" y="-1"/>
            <a:ext cx="12717083" cy="715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CEC6D69-08E5-5326-6541-AED34E9CE6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025448" y="6356352"/>
            <a:ext cx="13283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389626" rtl="0" eaLnBrk="1" latinLnBrk="0" hangingPunct="1">
              <a:defRPr sz="933" b="0" i="0" kern="1200">
                <a:solidFill>
                  <a:schemeClr val="tx1">
                    <a:tint val="75000"/>
                  </a:schemeClr>
                </a:solidFill>
                <a:latin typeface="Ekster" panose="02000500030000020000" pitchFamily="2" charset="77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nl-NL" smtClean="0"/>
              <a:pPr/>
              <a:t>10</a:t>
            </a:fld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EBD2CFA9-6B00-43E3-9B1D-A88ABF54AF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316997" y="15875"/>
            <a:ext cx="11759837" cy="6858002"/>
            <a:chOff x="-2316997" y="15875"/>
            <a:chExt cx="11759837" cy="6858002"/>
          </a:xfrm>
        </p:grpSpPr>
        <p:sp>
          <p:nvSpPr>
            <p:cNvPr id="17" name="Parallellogram 16">
              <a:extLst>
                <a:ext uri="{FF2B5EF4-FFF2-40B4-BE49-F238E27FC236}">
                  <a16:creationId xmlns:a16="http://schemas.microsoft.com/office/drawing/2014/main" id="{3A6D9569-D224-25B4-5FA4-D4AA7F95EC35}"/>
                </a:ext>
              </a:extLst>
            </p:cNvPr>
            <p:cNvSpPr>
              <a:spLocks/>
            </p:cNvSpPr>
            <p:nvPr/>
          </p:nvSpPr>
          <p:spPr>
            <a:xfrm rot="10800000" flipH="1">
              <a:off x="-2316997" y="15875"/>
              <a:ext cx="8751161" cy="6858002"/>
            </a:xfrm>
            <a:prstGeom prst="parallelogram">
              <a:avLst/>
            </a:prstGeom>
            <a:solidFill>
              <a:srgbClr val="005496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854B8596-45EB-0719-E9E7-FDF9785804C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76355" y="2504434"/>
              <a:ext cx="8566485" cy="3127376"/>
              <a:chOff x="876355" y="2504434"/>
              <a:chExt cx="8566485" cy="3127376"/>
            </a:xfrm>
          </p:grpSpPr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76B2A21-FA24-D551-254C-C5FB9D15FD7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6355" y="2504434"/>
                <a:ext cx="856648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nl-NL" sz="2800" b="1" dirty="0">
                  <a:solidFill>
                    <a:schemeClr val="bg1"/>
                  </a:solidFill>
                  <a:latin typeface="Ekster" panose="02000500030000020000" pitchFamily="50" charset="0"/>
                </a:endParaRPr>
              </a:p>
              <a:p>
                <a:r>
                  <a:rPr lang="nl-NL" sz="2800" b="1" dirty="0">
                    <a:solidFill>
                      <a:schemeClr val="bg1"/>
                    </a:solidFill>
                    <a:latin typeface="Ekster" panose="02000500030000020000" pitchFamily="50" charset="0"/>
                  </a:rPr>
                  <a:t>Houtbouw en circulair bouwen</a:t>
                </a:r>
              </a:p>
              <a:p>
                <a:endParaRPr lang="nl-NL" sz="2800" b="1" dirty="0">
                  <a:solidFill>
                    <a:schemeClr val="bg1"/>
                  </a:solidFill>
                  <a:latin typeface="Ekster" panose="02000500030000020000" pitchFamily="50" charset="0"/>
                </a:endParaRPr>
              </a:p>
            </p:txBody>
          </p: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18311F3E-E583-A2B5-B338-C31251EE848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6355" y="3354263"/>
                <a:ext cx="3882190" cy="227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>
                    <a:solidFill>
                      <a:schemeClr val="bg1"/>
                    </a:solidFill>
                    <a:latin typeface="Ekster" panose="02000500030000020000" pitchFamily="50" charset="0"/>
                  </a:rPr>
                  <a:t> - de praktijk voor ons -</a:t>
                </a:r>
              </a:p>
              <a:p>
                <a:r>
                  <a:rPr lang="nl-NL" sz="2400" dirty="0">
                    <a:solidFill>
                      <a:schemeClr val="bg1"/>
                    </a:solidFill>
                    <a:latin typeface="Ekster" panose="02000500030000020000" pitchFamily="50" charset="0"/>
                  </a:rPr>
                  <a:t>Op weg naar </a:t>
                </a:r>
                <a:r>
                  <a:rPr lang="nl-NL" sz="2400" dirty="0" err="1">
                    <a:solidFill>
                      <a:schemeClr val="bg1"/>
                    </a:solidFill>
                    <a:latin typeface="Ekster" panose="02000500030000020000" pitchFamily="50" charset="0"/>
                  </a:rPr>
                  <a:t>parisproof</a:t>
                </a:r>
                <a:r>
                  <a:rPr lang="nl-NL" sz="2400" dirty="0">
                    <a:solidFill>
                      <a:schemeClr val="bg1"/>
                    </a:solidFill>
                    <a:latin typeface="Ekster" panose="02000500030000020000" pitchFamily="50" charset="0"/>
                  </a:rPr>
                  <a:t> 2030</a:t>
                </a:r>
              </a:p>
              <a:p>
                <a:endParaRPr lang="nl-NL" sz="2400" dirty="0">
                  <a:solidFill>
                    <a:schemeClr val="bg1"/>
                  </a:solidFill>
                  <a:latin typeface="Ekster" panose="02000500030000020000" pitchFamily="50" charset="0"/>
                </a:endParaRPr>
              </a:p>
              <a:p>
                <a:endParaRPr lang="nl-NL" sz="1400" dirty="0">
                  <a:solidFill>
                    <a:schemeClr val="bg1"/>
                  </a:solidFill>
                  <a:latin typeface="Ekster" panose="02000500030000020000" pitchFamily="50" charset="0"/>
                </a:endParaRPr>
              </a:p>
              <a:p>
                <a:r>
                  <a:rPr lang="nl-NL" sz="1400" dirty="0">
                    <a:solidFill>
                      <a:schemeClr val="bg1"/>
                    </a:solidFill>
                    <a:latin typeface="Ekster" panose="02000500030000020000" pitchFamily="50" charset="0"/>
                  </a:rPr>
                  <a:t>Presentatieduur: max. 10min</a:t>
                </a:r>
              </a:p>
              <a:p>
                <a:endParaRPr lang="nl-NL" sz="1400" dirty="0">
                  <a:solidFill>
                    <a:schemeClr val="bg1"/>
                  </a:solidFill>
                  <a:latin typeface="Ekster" panose="02000500030000020000" pitchFamily="50" charset="0"/>
                </a:endParaRPr>
              </a:p>
              <a:p>
                <a:endParaRPr lang="nl-NL" sz="1400" dirty="0">
                  <a:solidFill>
                    <a:schemeClr val="bg1"/>
                  </a:solidFill>
                  <a:latin typeface="Ekster" panose="02000500030000020000" pitchFamily="50" charset="0"/>
                </a:endParaRPr>
              </a:p>
              <a:p>
                <a:r>
                  <a:rPr lang="nl-NL" sz="1400" dirty="0">
                    <a:solidFill>
                      <a:schemeClr val="bg1"/>
                    </a:solidFill>
                    <a:latin typeface="Ekster" panose="02000500030000020000" pitchFamily="50" charset="0"/>
                  </a:rPr>
                  <a:t>Sander van der Wolf – Adjunct directeur VORM</a:t>
                </a:r>
              </a:p>
            </p:txBody>
          </p:sp>
        </p:grp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EF25744-F9C7-C616-E6D4-3738DCA75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30" y="281374"/>
            <a:ext cx="2875752" cy="779330"/>
          </a:xfrm>
          <a:prstGeom prst="rect">
            <a:avLst/>
          </a:prstGeom>
        </p:spPr>
      </p:pic>
      <p:sp>
        <p:nvSpPr>
          <p:cNvPr id="20" name="Tijdelijke aanduiding voor dianummer 1">
            <a:extLst>
              <a:ext uri="{FF2B5EF4-FFF2-40B4-BE49-F238E27FC236}">
                <a16:creationId xmlns:a16="http://schemas.microsoft.com/office/drawing/2014/main" id="{694EECFD-7C13-870B-1CD9-8B47AB6E30CD}"/>
              </a:ext>
            </a:extLst>
          </p:cNvPr>
          <p:cNvSpPr txBox="1">
            <a:spLocks/>
          </p:cNvSpPr>
          <p:nvPr/>
        </p:nvSpPr>
        <p:spPr>
          <a:xfrm>
            <a:off x="10177848" y="6508752"/>
            <a:ext cx="13283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3E4556-6C05-4AEF-A471-850910FC99C7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379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41CF7DC-077F-49D1-9D5B-B2442D56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399C54A-8316-42EE-B2C2-DAB623600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677348"/>
            <a:ext cx="10363200" cy="787592"/>
          </a:xfrm>
        </p:spPr>
        <p:txBody>
          <a:bodyPr anchor="t">
            <a:noAutofit/>
          </a:bodyPr>
          <a:lstStyle/>
          <a:p>
            <a:r>
              <a:rPr lang="nl-NL" sz="5333" dirty="0">
                <a:solidFill>
                  <a:schemeClr val="bg1"/>
                </a:solidFill>
              </a:rPr>
              <a:t>We bestaan 106 jaar</a:t>
            </a:r>
            <a:br>
              <a:rPr lang="nl-NL" sz="5333" dirty="0"/>
            </a:br>
            <a:endParaRPr lang="nl-NL" sz="5333" dirty="0"/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7515E210-8226-466D-858E-FACBACE5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648" y="6492875"/>
            <a:ext cx="1328352" cy="365125"/>
          </a:xfrm>
        </p:spPr>
        <p:txBody>
          <a:bodyPr/>
          <a:lstStyle/>
          <a:p>
            <a:fld id="{E383DB04-2933-0F4C-AF2E-B6882E24A6CF}" type="slidenum">
              <a:rPr lang="nl-NL" smtClean="0"/>
              <a:t>11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EC58F02-FA72-4F06-8205-8219F7007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981" y="514660"/>
            <a:ext cx="930839" cy="2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52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F52B4AB-0A8E-402E-8656-DF36015C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DB04-2933-0F4C-AF2E-B6882E24A6CF}" type="slidenum">
              <a:rPr lang="nl-NL" smtClean="0"/>
              <a:t>12</a:t>
            </a:fld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292C9C4-CF03-44AF-8AA1-95D405A3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1109">
            <a:off x="247543" y="259281"/>
            <a:ext cx="5708019" cy="321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AC3831D-7FA1-4310-A584-802E61732D8A}"/>
              </a:ext>
            </a:extLst>
          </p:cNvPr>
          <p:cNvSpPr txBox="1"/>
          <p:nvPr/>
        </p:nvSpPr>
        <p:spPr>
          <a:xfrm>
            <a:off x="9600" y="6511290"/>
            <a:ext cx="2208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33" dirty="0">
                <a:solidFill>
                  <a:schemeClr val="bg1"/>
                </a:solidFill>
                <a:latin typeface="Ekster" panose="02000500030000020000" pitchFamily="50" charset="0"/>
              </a:rPr>
              <a:t>Lumière | Rotterdam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0908E4C-4FC2-4CAF-B75F-1BC19C565BD6}"/>
              </a:ext>
            </a:extLst>
          </p:cNvPr>
          <p:cNvSpPr txBox="1"/>
          <p:nvPr/>
        </p:nvSpPr>
        <p:spPr>
          <a:xfrm>
            <a:off x="7994422" y="4421078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33" dirty="0">
                <a:solidFill>
                  <a:schemeClr val="bg1"/>
                </a:solidFill>
                <a:latin typeface="Ekster" panose="02000500030000020000" pitchFamily="50" charset="0"/>
              </a:rPr>
              <a:t>MARK | Almere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0F18E0A-0B6F-4CA7-9C79-FB9FDC887A35}"/>
              </a:ext>
            </a:extLst>
          </p:cNvPr>
          <p:cNvSpPr txBox="1"/>
          <p:nvPr/>
        </p:nvSpPr>
        <p:spPr>
          <a:xfrm>
            <a:off x="8061622" y="6514591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33" dirty="0">
                <a:solidFill>
                  <a:schemeClr val="bg1"/>
                </a:solidFill>
                <a:latin typeface="Ekster" panose="02000500030000020000" pitchFamily="50" charset="0"/>
              </a:rPr>
              <a:t>Juffer | Pijnacker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FB6BE21-A06A-474D-B547-410FC7928FC7}"/>
              </a:ext>
            </a:extLst>
          </p:cNvPr>
          <p:cNvSpPr txBox="1"/>
          <p:nvPr/>
        </p:nvSpPr>
        <p:spPr>
          <a:xfrm>
            <a:off x="5481601" y="6523706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33" dirty="0">
                <a:solidFill>
                  <a:schemeClr val="bg1"/>
                </a:solidFill>
                <a:latin typeface="Ekster" panose="02000500030000020000" pitchFamily="50" charset="0"/>
              </a:rPr>
              <a:t>New Roots | Utrecht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34C5DE6-AD2A-4BE9-83EE-710AF7E9B127}"/>
              </a:ext>
            </a:extLst>
          </p:cNvPr>
          <p:cNvSpPr txBox="1"/>
          <p:nvPr/>
        </p:nvSpPr>
        <p:spPr>
          <a:xfrm>
            <a:off x="8053090" y="2032156"/>
            <a:ext cx="25261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33" dirty="0">
                <a:solidFill>
                  <a:schemeClr val="bg1"/>
                </a:solidFill>
                <a:latin typeface="Ekster" panose="02000500030000020000" pitchFamily="50" charset="0"/>
              </a:rPr>
              <a:t>Eilands Eigen | Amstelveen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E073032-4C02-4ED9-BAF8-CB3BFFE47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5016">
            <a:off x="5610809" y="292537"/>
            <a:ext cx="5797336" cy="326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EE3C369-4128-40D5-B661-D6AB74A2C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208">
            <a:off x="1" y="3429000"/>
            <a:ext cx="609058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0183FA2C-B34D-44F0-8AAB-334FD700A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2623">
            <a:off x="6287733" y="3483767"/>
            <a:ext cx="5797337" cy="326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92B73D8-BB68-4402-9744-30DBE1235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97859">
            <a:off x="3045295" y="2696682"/>
            <a:ext cx="4427612" cy="249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itel 5">
            <a:extLst>
              <a:ext uri="{FF2B5EF4-FFF2-40B4-BE49-F238E27FC236}">
                <a16:creationId xmlns:a16="http://schemas.microsoft.com/office/drawing/2014/main" id="{4F89FEB6-5233-4343-8BA2-D304083101B3}"/>
              </a:ext>
            </a:extLst>
          </p:cNvPr>
          <p:cNvSpPr txBox="1">
            <a:spLocks/>
          </p:cNvSpPr>
          <p:nvPr/>
        </p:nvSpPr>
        <p:spPr>
          <a:xfrm>
            <a:off x="216000" y="245846"/>
            <a:ext cx="11182251" cy="1741713"/>
          </a:xfrm>
          <a:prstGeom prst="rect">
            <a:avLst/>
          </a:prstGeom>
        </p:spPr>
        <p:txBody>
          <a:bodyPr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Ekster" panose="02000500030000020000" pitchFamily="2" charset="77"/>
                <a:ea typeface="+mj-ea"/>
                <a:cs typeface="+mj-cs"/>
              </a:defRPr>
            </a:lvl1pPr>
          </a:lstStyle>
          <a:p>
            <a:r>
              <a:rPr lang="nl-NL" sz="4400" dirty="0">
                <a:solidFill>
                  <a:srgbClr val="000000"/>
                </a:solidFill>
              </a:rPr>
              <a:t>Lopende projecten</a:t>
            </a:r>
          </a:p>
        </p:txBody>
      </p:sp>
    </p:spTree>
    <p:extLst>
      <p:ext uri="{BB962C8B-B14F-4D97-AF65-F5344CB8AC3E}">
        <p14:creationId xmlns:p14="http://schemas.microsoft.com/office/powerpoint/2010/main" val="45263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721B8-8F13-A509-D38B-CBA8E3A0B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4345" y="87334"/>
            <a:ext cx="10363200" cy="1741713"/>
          </a:xfrm>
        </p:spPr>
        <p:txBody>
          <a:bodyPr/>
          <a:lstStyle/>
          <a:p>
            <a:pPr algn="ctr"/>
            <a:r>
              <a:rPr lang="nl-NL" sz="4400" dirty="0"/>
              <a:t>Impact op samenleving door: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E9CE976-DC0B-C9CA-A8FF-16F972D9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DB04-2933-0F4C-AF2E-B6882E24A6CF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1CC4119-F4F9-1301-408C-79B29B551AB9}"/>
              </a:ext>
            </a:extLst>
          </p:cNvPr>
          <p:cNvSpPr/>
          <p:nvPr/>
        </p:nvSpPr>
        <p:spPr>
          <a:xfrm>
            <a:off x="10597155" y="309743"/>
            <a:ext cx="1186248" cy="645847"/>
          </a:xfrm>
          <a:prstGeom prst="rect">
            <a:avLst/>
          </a:prstGeom>
          <a:solidFill>
            <a:srgbClr val="00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E9537F42-23EA-8D6F-616E-F52AF5AEB84B}"/>
              </a:ext>
            </a:extLst>
          </p:cNvPr>
          <p:cNvSpPr/>
          <p:nvPr/>
        </p:nvSpPr>
        <p:spPr>
          <a:xfrm>
            <a:off x="10843964" y="0"/>
            <a:ext cx="849673" cy="408213"/>
          </a:xfrm>
          <a:custGeom>
            <a:avLst/>
            <a:gdLst/>
            <a:ahLst/>
            <a:cxnLst/>
            <a:rect l="l" t="t" r="r" b="b"/>
            <a:pathLst>
              <a:path w="802004" h="391795">
                <a:moveTo>
                  <a:pt x="801395" y="0"/>
                </a:moveTo>
                <a:lnTo>
                  <a:pt x="694169" y="0"/>
                </a:lnTo>
                <a:lnTo>
                  <a:pt x="694169" y="118592"/>
                </a:lnTo>
                <a:lnTo>
                  <a:pt x="694169" y="268033"/>
                </a:lnTo>
                <a:lnTo>
                  <a:pt x="553377" y="268033"/>
                </a:lnTo>
                <a:lnTo>
                  <a:pt x="553377" y="118592"/>
                </a:lnTo>
                <a:lnTo>
                  <a:pt x="623773" y="169151"/>
                </a:lnTo>
                <a:lnTo>
                  <a:pt x="694169" y="118592"/>
                </a:lnTo>
                <a:lnTo>
                  <a:pt x="694169" y="0"/>
                </a:lnTo>
                <a:lnTo>
                  <a:pt x="536994" y="0"/>
                </a:lnTo>
                <a:lnTo>
                  <a:pt x="536994" y="268033"/>
                </a:lnTo>
                <a:lnTo>
                  <a:pt x="412089" y="268033"/>
                </a:lnTo>
                <a:lnTo>
                  <a:pt x="412089" y="118592"/>
                </a:lnTo>
                <a:lnTo>
                  <a:pt x="476186" y="118592"/>
                </a:lnTo>
                <a:lnTo>
                  <a:pt x="499110" y="122847"/>
                </a:lnTo>
                <a:lnTo>
                  <a:pt x="516001" y="134137"/>
                </a:lnTo>
                <a:lnTo>
                  <a:pt x="526440" y="150304"/>
                </a:lnTo>
                <a:lnTo>
                  <a:pt x="530021" y="169151"/>
                </a:lnTo>
                <a:lnTo>
                  <a:pt x="527608" y="184378"/>
                </a:lnTo>
                <a:lnTo>
                  <a:pt x="520255" y="197497"/>
                </a:lnTo>
                <a:lnTo>
                  <a:pt x="507695" y="208051"/>
                </a:lnTo>
                <a:lnTo>
                  <a:pt x="489724" y="215557"/>
                </a:lnTo>
                <a:lnTo>
                  <a:pt x="536994" y="268033"/>
                </a:lnTo>
                <a:lnTo>
                  <a:pt x="536994" y="0"/>
                </a:lnTo>
                <a:lnTo>
                  <a:pt x="397611" y="0"/>
                </a:lnTo>
                <a:lnTo>
                  <a:pt x="397611" y="192265"/>
                </a:lnTo>
                <a:lnTo>
                  <a:pt x="391629" y="222567"/>
                </a:lnTo>
                <a:lnTo>
                  <a:pt x="375081" y="247357"/>
                </a:lnTo>
                <a:lnTo>
                  <a:pt x="350443" y="264134"/>
                </a:lnTo>
                <a:lnTo>
                  <a:pt x="320205" y="270370"/>
                </a:lnTo>
                <a:lnTo>
                  <a:pt x="308902" y="268033"/>
                </a:lnTo>
                <a:lnTo>
                  <a:pt x="289966" y="264121"/>
                </a:lnTo>
                <a:lnTo>
                  <a:pt x="265341" y="247345"/>
                </a:lnTo>
                <a:lnTo>
                  <a:pt x="248793" y="222567"/>
                </a:lnTo>
                <a:lnTo>
                  <a:pt x="242836" y="192265"/>
                </a:lnTo>
                <a:lnTo>
                  <a:pt x="248805" y="161975"/>
                </a:lnTo>
                <a:lnTo>
                  <a:pt x="265353" y="137172"/>
                </a:lnTo>
                <a:lnTo>
                  <a:pt x="289966" y="120396"/>
                </a:lnTo>
                <a:lnTo>
                  <a:pt x="298615" y="118605"/>
                </a:lnTo>
                <a:lnTo>
                  <a:pt x="320205" y="114134"/>
                </a:lnTo>
                <a:lnTo>
                  <a:pt x="350456" y="120396"/>
                </a:lnTo>
                <a:lnTo>
                  <a:pt x="375081" y="137185"/>
                </a:lnTo>
                <a:lnTo>
                  <a:pt x="391629" y="161975"/>
                </a:lnTo>
                <a:lnTo>
                  <a:pt x="397611" y="192265"/>
                </a:lnTo>
                <a:lnTo>
                  <a:pt x="397611" y="0"/>
                </a:lnTo>
                <a:lnTo>
                  <a:pt x="255460" y="0"/>
                </a:lnTo>
                <a:lnTo>
                  <a:pt x="255460" y="118605"/>
                </a:lnTo>
                <a:lnTo>
                  <a:pt x="182841" y="268033"/>
                </a:lnTo>
                <a:lnTo>
                  <a:pt x="107226" y="118605"/>
                </a:lnTo>
                <a:lnTo>
                  <a:pt x="255460" y="118605"/>
                </a:lnTo>
                <a:lnTo>
                  <a:pt x="255460" y="0"/>
                </a:lnTo>
                <a:lnTo>
                  <a:pt x="0" y="0"/>
                </a:lnTo>
                <a:lnTo>
                  <a:pt x="0" y="391312"/>
                </a:lnTo>
                <a:lnTo>
                  <a:pt x="801395" y="391312"/>
                </a:lnTo>
                <a:lnTo>
                  <a:pt x="801395" y="270370"/>
                </a:lnTo>
                <a:lnTo>
                  <a:pt x="801395" y="268033"/>
                </a:lnTo>
                <a:lnTo>
                  <a:pt x="801395" y="118592"/>
                </a:lnTo>
                <a:lnTo>
                  <a:pt x="801395" y="114134"/>
                </a:lnTo>
                <a:lnTo>
                  <a:pt x="8013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523F95-4FA5-404A-A62E-A8EA7C333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49" y="2014755"/>
            <a:ext cx="10641956" cy="3771083"/>
          </a:xfrm>
          <a:prstGeom prst="rect">
            <a:avLst/>
          </a:prstGeom>
        </p:spPr>
      </p:pic>
      <p:pic>
        <p:nvPicPr>
          <p:cNvPr id="9" name="Picture 2" descr="Ideeën voor een kindvriendelijke tuin">
            <a:extLst>
              <a:ext uri="{FF2B5EF4-FFF2-40B4-BE49-F238E27FC236}">
                <a16:creationId xmlns:a16="http://schemas.microsoft.com/office/drawing/2014/main" id="{70BCDBA9-DEBA-44BF-9A89-73189257E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1" r="16796"/>
          <a:stretch/>
        </p:blipFill>
        <p:spPr bwMode="auto">
          <a:xfrm>
            <a:off x="6337300" y="2014755"/>
            <a:ext cx="2565400" cy="34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81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104E87E-5EB2-0B03-0BFC-54004F8FE035}"/>
              </a:ext>
            </a:extLst>
          </p:cNvPr>
          <p:cNvSpPr txBox="1"/>
          <p:nvPr/>
        </p:nvSpPr>
        <p:spPr>
          <a:xfrm rot="16200000">
            <a:off x="8539630" y="3094596"/>
            <a:ext cx="1742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005496"/>
                </a:solidFill>
                <a:latin typeface="Ekster" panose="02000500030000020000" pitchFamily="50" charset="0"/>
              </a:rPr>
              <a:t>EBITDA x  €1000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6EDF022-9482-CFBC-10A4-88533368D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405" y="306850"/>
            <a:ext cx="925563" cy="250828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7E6B027-8A7E-5F5E-E831-9FA1C902AA93}"/>
              </a:ext>
            </a:extLst>
          </p:cNvPr>
          <p:cNvSpPr txBox="1"/>
          <p:nvPr/>
        </p:nvSpPr>
        <p:spPr>
          <a:xfrm>
            <a:off x="10522233" y="1441370"/>
            <a:ext cx="493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latin typeface="Ekster" panose="02000500030000020000" pitchFamily="50" charset="0"/>
              </a:rPr>
              <a:t>80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7030AF5-5D0F-0E9D-004D-937F11E36E00}"/>
              </a:ext>
            </a:extLst>
          </p:cNvPr>
          <p:cNvSpPr txBox="1"/>
          <p:nvPr/>
        </p:nvSpPr>
        <p:spPr>
          <a:xfrm>
            <a:off x="10531838" y="1877331"/>
            <a:ext cx="493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latin typeface="Ekster" panose="02000500030000020000" pitchFamily="50" charset="0"/>
              </a:rPr>
              <a:t>70</a:t>
            </a:r>
            <a:endParaRPr lang="nl-NL" sz="1051" dirty="0">
              <a:latin typeface="Ekster" panose="02000500030000020000" pitchFamily="50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5657A2F-FEFE-54AD-9894-7F8E7258EE52}"/>
              </a:ext>
            </a:extLst>
          </p:cNvPr>
          <p:cNvSpPr txBox="1"/>
          <p:nvPr/>
        </p:nvSpPr>
        <p:spPr>
          <a:xfrm>
            <a:off x="10528858" y="2280862"/>
            <a:ext cx="493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latin typeface="Ekster" panose="02000500030000020000" pitchFamily="50" charset="0"/>
              </a:rPr>
              <a:t>60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115628D-B07F-F456-1382-496B4228DA39}"/>
              </a:ext>
            </a:extLst>
          </p:cNvPr>
          <p:cNvSpPr txBox="1"/>
          <p:nvPr/>
        </p:nvSpPr>
        <p:spPr>
          <a:xfrm>
            <a:off x="10525542" y="2697539"/>
            <a:ext cx="493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latin typeface="Ekster" panose="02000500030000020000" pitchFamily="50" charset="0"/>
              </a:rPr>
              <a:t>50</a:t>
            </a:r>
            <a:endParaRPr lang="nl-NL" sz="900" dirty="0">
              <a:latin typeface="Ekster" panose="02000500030000020000" pitchFamily="50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A994B12-C281-AC3B-8658-AEF66B35EBA6}"/>
              </a:ext>
            </a:extLst>
          </p:cNvPr>
          <p:cNvSpPr txBox="1"/>
          <p:nvPr/>
        </p:nvSpPr>
        <p:spPr>
          <a:xfrm>
            <a:off x="10515082" y="3115692"/>
            <a:ext cx="493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latin typeface="Ekster" panose="02000500030000020000" pitchFamily="50" charset="0"/>
              </a:rPr>
              <a:t>40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C7FEBBB-844A-A102-BAD3-50ED71BFC077}"/>
              </a:ext>
            </a:extLst>
          </p:cNvPr>
          <p:cNvSpPr txBox="1"/>
          <p:nvPr/>
        </p:nvSpPr>
        <p:spPr>
          <a:xfrm>
            <a:off x="10521714" y="3520099"/>
            <a:ext cx="493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latin typeface="Ekster" panose="02000500030000020000" pitchFamily="50" charset="0"/>
              </a:rPr>
              <a:t>30</a:t>
            </a:r>
            <a:endParaRPr lang="nl-NL" sz="1200" dirty="0">
              <a:latin typeface="Ekster" panose="02000500030000020000" pitchFamily="50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E6B881A1-F170-9952-1911-5D239C14D30D}"/>
              </a:ext>
            </a:extLst>
          </p:cNvPr>
          <p:cNvSpPr txBox="1"/>
          <p:nvPr/>
        </p:nvSpPr>
        <p:spPr>
          <a:xfrm>
            <a:off x="10532174" y="3950388"/>
            <a:ext cx="493127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1" dirty="0">
                <a:latin typeface="Ekster" panose="02000500030000020000" pitchFamily="50" charset="0"/>
              </a:rPr>
              <a:t>20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91F3FB5-1EBA-9B71-4A0C-517BF06D5FB6}"/>
              </a:ext>
            </a:extLst>
          </p:cNvPr>
          <p:cNvSpPr txBox="1"/>
          <p:nvPr/>
        </p:nvSpPr>
        <p:spPr>
          <a:xfrm>
            <a:off x="10540221" y="4358372"/>
            <a:ext cx="493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latin typeface="Ekster" panose="02000500030000020000" pitchFamily="50" charset="0"/>
              </a:rPr>
              <a:t>10</a:t>
            </a:r>
            <a:endParaRPr lang="nl-NL" sz="1051" dirty="0">
              <a:latin typeface="Ekster" panose="02000500030000020000" pitchFamily="50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B6A54FB-EAD3-8255-9652-44625AB09850}"/>
              </a:ext>
            </a:extLst>
          </p:cNvPr>
          <p:cNvSpPr txBox="1"/>
          <p:nvPr/>
        </p:nvSpPr>
        <p:spPr>
          <a:xfrm>
            <a:off x="10523514" y="4792251"/>
            <a:ext cx="493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Ekster" panose="02000500030000020000" pitchFamily="50" charset="0"/>
              </a:rPr>
              <a:t>0</a:t>
            </a:r>
            <a:endParaRPr lang="nl-NL" sz="1051" dirty="0">
              <a:latin typeface="Ekster" panose="02000500030000020000" pitchFamily="50" charset="0"/>
            </a:endParaRP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9AC2E283-7A23-E502-995B-E58E368B67DE}"/>
              </a:ext>
            </a:extLst>
          </p:cNvPr>
          <p:cNvCxnSpPr>
            <a:cxnSpLocks/>
          </p:cNvCxnSpPr>
          <p:nvPr/>
        </p:nvCxnSpPr>
        <p:spPr>
          <a:xfrm>
            <a:off x="8464571" y="2604745"/>
            <a:ext cx="2177804" cy="0"/>
          </a:xfrm>
          <a:prstGeom prst="line">
            <a:avLst/>
          </a:prstGeom>
          <a:solidFill>
            <a:srgbClr val="005496"/>
          </a:solidFill>
          <a:ln w="1905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ep 32">
            <a:extLst>
              <a:ext uri="{FF2B5EF4-FFF2-40B4-BE49-F238E27FC236}">
                <a16:creationId xmlns:a16="http://schemas.microsoft.com/office/drawing/2014/main" id="{263D813A-6E00-F005-09DC-D71985F06829}"/>
              </a:ext>
            </a:extLst>
          </p:cNvPr>
          <p:cNvGrpSpPr/>
          <p:nvPr/>
        </p:nvGrpSpPr>
        <p:grpSpPr>
          <a:xfrm rot="16200000">
            <a:off x="10823949" y="1866227"/>
            <a:ext cx="65988" cy="550719"/>
            <a:chOff x="6834433" y="5765585"/>
            <a:chExt cx="65988" cy="550719"/>
          </a:xfrm>
          <a:solidFill>
            <a:srgbClr val="005496"/>
          </a:solidFill>
        </p:grpSpPr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BB5E5669-FB38-2D95-21A6-E195EE90ABEA}"/>
                </a:ext>
              </a:extLst>
            </p:cNvPr>
            <p:cNvSpPr/>
            <p:nvPr/>
          </p:nvSpPr>
          <p:spPr>
            <a:xfrm>
              <a:off x="6834433" y="5765585"/>
              <a:ext cx="65988" cy="68890"/>
            </a:xfrm>
            <a:prstGeom prst="ellipse">
              <a:avLst/>
            </a:prstGeom>
            <a:grpFill/>
            <a:ln>
              <a:solidFill>
                <a:srgbClr val="0054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535"/>
            </a:p>
          </p:txBody>
        </p:sp>
        <p:cxnSp>
          <p:nvCxnSpPr>
            <p:cNvPr id="35" name="Rechte verbindingslijn 34">
              <a:extLst>
                <a:ext uri="{FF2B5EF4-FFF2-40B4-BE49-F238E27FC236}">
                  <a16:creationId xmlns:a16="http://schemas.microsoft.com/office/drawing/2014/main" id="{2D3B9D82-F49C-A400-C7D5-E6D565E64E7E}"/>
                </a:ext>
              </a:extLst>
            </p:cNvPr>
            <p:cNvCxnSpPr/>
            <p:nvPr/>
          </p:nvCxnSpPr>
          <p:spPr>
            <a:xfrm>
              <a:off x="6867082" y="5825766"/>
              <a:ext cx="0" cy="490538"/>
            </a:xfrm>
            <a:prstGeom prst="line">
              <a:avLst/>
            </a:prstGeom>
            <a:grpFill/>
            <a:ln w="19050">
              <a:solidFill>
                <a:srgbClr val="0054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al 35">
            <a:extLst>
              <a:ext uri="{FF2B5EF4-FFF2-40B4-BE49-F238E27FC236}">
                <a16:creationId xmlns:a16="http://schemas.microsoft.com/office/drawing/2014/main" id="{742610D0-5DB7-1415-F566-FFC997FD9732}"/>
              </a:ext>
            </a:extLst>
          </p:cNvPr>
          <p:cNvSpPr/>
          <p:nvPr/>
        </p:nvSpPr>
        <p:spPr>
          <a:xfrm>
            <a:off x="11145843" y="1677816"/>
            <a:ext cx="963132" cy="896445"/>
          </a:xfrm>
          <a:prstGeom prst="ellipse">
            <a:avLst/>
          </a:prstGeom>
          <a:noFill/>
          <a:ln w="19050">
            <a:solidFill>
              <a:srgbClr val="0054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35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927A145E-35A4-18DD-4F19-7C97CE3A33FF}"/>
              </a:ext>
            </a:extLst>
          </p:cNvPr>
          <p:cNvSpPr txBox="1"/>
          <p:nvPr/>
        </p:nvSpPr>
        <p:spPr>
          <a:xfrm>
            <a:off x="11214348" y="1794876"/>
            <a:ext cx="963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solidFill>
                  <a:srgbClr val="005496"/>
                </a:solidFill>
                <a:latin typeface="Ekster" panose="02000500030000020000" pitchFamily="50" charset="0"/>
              </a:rPr>
              <a:t>2/3 </a:t>
            </a:r>
            <a:r>
              <a:rPr lang="nl-NL" sz="900" dirty="0" err="1">
                <a:solidFill>
                  <a:srgbClr val="005496"/>
                </a:solidFill>
                <a:latin typeface="Ekster" panose="02000500030000020000" pitchFamily="50" charset="0"/>
              </a:rPr>
              <a:t>betaal-baar</a:t>
            </a:r>
            <a:r>
              <a:rPr lang="nl-NL" sz="900" dirty="0">
                <a:solidFill>
                  <a:srgbClr val="005496"/>
                </a:solidFill>
                <a:latin typeface="Ekster" panose="02000500030000020000" pitchFamily="50" charset="0"/>
              </a:rPr>
              <a:t> in aanbouw en ontwikkeling</a:t>
            </a:r>
          </a:p>
        </p:txBody>
      </p:sp>
      <p:pic>
        <p:nvPicPr>
          <p:cNvPr id="6" name="Picture 2" descr="Eiffeltoren - Zonnig Zuid-Frankrijk">
            <a:extLst>
              <a:ext uri="{FF2B5EF4-FFF2-40B4-BE49-F238E27FC236}">
                <a16:creationId xmlns:a16="http://schemas.microsoft.com/office/drawing/2014/main" id="{F59F7D0F-E5F0-1F6B-F8DF-F37497BA1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0" r="15180"/>
          <a:stretch/>
        </p:blipFill>
        <p:spPr bwMode="auto">
          <a:xfrm>
            <a:off x="11150651" y="2434964"/>
            <a:ext cx="952791" cy="817251"/>
          </a:xfrm>
          <a:prstGeom prst="ellipse">
            <a:avLst/>
          </a:prstGeom>
          <a:noFill/>
          <a:ln w="19050">
            <a:solidFill>
              <a:srgbClr val="00549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kstvak 37">
            <a:extLst>
              <a:ext uri="{FF2B5EF4-FFF2-40B4-BE49-F238E27FC236}">
                <a16:creationId xmlns:a16="http://schemas.microsoft.com/office/drawing/2014/main" id="{92E2E5A8-6A20-52EF-7F2C-0D72E9444B3E}"/>
              </a:ext>
            </a:extLst>
          </p:cNvPr>
          <p:cNvSpPr txBox="1"/>
          <p:nvPr/>
        </p:nvSpPr>
        <p:spPr>
          <a:xfrm>
            <a:off x="10581891" y="2469460"/>
            <a:ext cx="812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92D050"/>
                </a:solidFill>
                <a:latin typeface="Ekster" panose="02000500030000020000" pitchFamily="50" charset="0"/>
              </a:rPr>
              <a:t>55 %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59F5903C-150D-B412-120E-EE671D5E426E}"/>
              </a:ext>
            </a:extLst>
          </p:cNvPr>
          <p:cNvSpPr txBox="1"/>
          <p:nvPr/>
        </p:nvSpPr>
        <p:spPr>
          <a:xfrm>
            <a:off x="10595777" y="1980514"/>
            <a:ext cx="643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latin typeface="Ekster" panose="02000500030000020000" pitchFamily="50" charset="0"/>
              </a:rPr>
              <a:t>67 %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816DBAED-05F7-1C60-E49F-C84585230681}"/>
              </a:ext>
            </a:extLst>
          </p:cNvPr>
          <p:cNvSpPr/>
          <p:nvPr/>
        </p:nvSpPr>
        <p:spPr>
          <a:xfrm>
            <a:off x="11140311" y="2407529"/>
            <a:ext cx="963131" cy="850587"/>
          </a:xfrm>
          <a:prstGeom prst="ellipse">
            <a:avLst/>
          </a:prstGeom>
          <a:solidFill>
            <a:srgbClr val="005496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35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C96D21E-6DDC-E20A-6DAA-5ADA5698308B}"/>
              </a:ext>
            </a:extLst>
          </p:cNvPr>
          <p:cNvSpPr txBox="1"/>
          <p:nvPr/>
        </p:nvSpPr>
        <p:spPr>
          <a:xfrm>
            <a:off x="11097617" y="2654501"/>
            <a:ext cx="107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>
                <a:solidFill>
                  <a:schemeClr val="bg1"/>
                </a:solidFill>
                <a:latin typeface="Ekster" panose="02000500030000020000" pitchFamily="50" charset="0"/>
              </a:rPr>
              <a:t>ParisProof</a:t>
            </a:r>
            <a:r>
              <a:rPr lang="nl-NL" sz="900" dirty="0">
                <a:solidFill>
                  <a:schemeClr val="bg1"/>
                </a:solidFill>
                <a:latin typeface="Ekster" panose="02000500030000020000" pitchFamily="50" charset="0"/>
              </a:rPr>
              <a:t> </a:t>
            </a:r>
          </a:p>
          <a:p>
            <a:pPr algn="ctr"/>
            <a:r>
              <a:rPr lang="nl-NL" sz="900" dirty="0">
                <a:solidFill>
                  <a:schemeClr val="bg1"/>
                </a:solidFill>
                <a:latin typeface="Ekster" panose="02000500030000020000" pitchFamily="50" charset="0"/>
              </a:rPr>
              <a:t>in 2030</a:t>
            </a:r>
            <a:endParaRPr lang="nl-NL" sz="1600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CEB9C43F-225E-3B74-E991-AB49E1F1F088}"/>
              </a:ext>
            </a:extLst>
          </p:cNvPr>
          <p:cNvSpPr/>
          <p:nvPr/>
        </p:nvSpPr>
        <p:spPr>
          <a:xfrm>
            <a:off x="0" y="5740121"/>
            <a:ext cx="12192000" cy="1138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35"/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88FC54D1-3E8D-2D58-0248-99134879F65E}"/>
              </a:ext>
            </a:extLst>
          </p:cNvPr>
          <p:cNvSpPr/>
          <p:nvPr/>
        </p:nvSpPr>
        <p:spPr>
          <a:xfrm>
            <a:off x="10521713" y="895382"/>
            <a:ext cx="1676920" cy="343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35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52B9132-46D1-FCA8-FC9E-66879EE8F0EF}"/>
              </a:ext>
            </a:extLst>
          </p:cNvPr>
          <p:cNvSpPr txBox="1"/>
          <p:nvPr/>
        </p:nvSpPr>
        <p:spPr>
          <a:xfrm>
            <a:off x="10615007" y="977658"/>
            <a:ext cx="158031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1" b="1" dirty="0">
                <a:latin typeface="Ekster" panose="02000500030000020000" pitchFamily="50" charset="0"/>
              </a:rPr>
              <a:t>% </a:t>
            </a:r>
            <a:r>
              <a:rPr lang="nl-NL" sz="800" b="1" dirty="0">
                <a:latin typeface="Ekster" panose="02000500030000020000" pitchFamily="50" charset="0"/>
              </a:rPr>
              <a:t>Betaalbaar &amp; Paris </a:t>
            </a:r>
            <a:r>
              <a:rPr lang="nl-NL" sz="800" b="1" dirty="0" err="1">
                <a:latin typeface="Ekster" panose="02000500030000020000" pitchFamily="50" charset="0"/>
              </a:rPr>
              <a:t>Proof</a:t>
            </a:r>
            <a:endParaRPr lang="nl-NL" sz="1051" b="1" dirty="0">
              <a:latin typeface="Ekster" panose="02000500030000020000" pitchFamily="50" charset="0"/>
            </a:endParaRP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BC5AB44-DD32-683B-0863-10806CFA3BDC}"/>
              </a:ext>
            </a:extLst>
          </p:cNvPr>
          <p:cNvCxnSpPr>
            <a:cxnSpLocks/>
          </p:cNvCxnSpPr>
          <p:nvPr/>
        </p:nvCxnSpPr>
        <p:spPr>
          <a:xfrm>
            <a:off x="10515080" y="776113"/>
            <a:ext cx="17093" cy="4964009"/>
          </a:xfrm>
          <a:prstGeom prst="line">
            <a:avLst/>
          </a:prstGeom>
          <a:ln w="12700">
            <a:solidFill>
              <a:srgbClr val="005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Grafiek 1">
            <a:extLst>
              <a:ext uri="{FF2B5EF4-FFF2-40B4-BE49-F238E27FC236}">
                <a16:creationId xmlns:a16="http://schemas.microsoft.com/office/drawing/2014/main" id="{CC2E6067-A780-273B-C79D-01A62297290D}"/>
              </a:ext>
            </a:extLst>
          </p:cNvPr>
          <p:cNvGraphicFramePr>
            <a:graphicFrameLocks/>
          </p:cNvGraphicFramePr>
          <p:nvPr/>
        </p:nvGraphicFramePr>
        <p:xfrm>
          <a:off x="1274600" y="1453373"/>
          <a:ext cx="8909477" cy="4964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837F0639-EB87-0A5C-F456-A26552A49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783" y="6184006"/>
            <a:ext cx="925563" cy="25082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0FBC163-75CB-059F-E175-B90DB893161D}"/>
              </a:ext>
            </a:extLst>
          </p:cNvPr>
          <p:cNvSpPr txBox="1"/>
          <p:nvPr/>
        </p:nvSpPr>
        <p:spPr>
          <a:xfrm>
            <a:off x="1765025" y="5906824"/>
            <a:ext cx="8107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Ekster" panose="02000500030000020000" pitchFamily="50" charset="0"/>
              </a:rPr>
              <a:t>Paris </a:t>
            </a:r>
            <a:r>
              <a:rPr lang="nl-NL" sz="2000" b="1" dirty="0" err="1">
                <a:solidFill>
                  <a:schemeClr val="bg1"/>
                </a:solidFill>
                <a:latin typeface="Ekster" panose="02000500030000020000" pitchFamily="50" charset="0"/>
              </a:rPr>
              <a:t>Proof</a:t>
            </a:r>
            <a:r>
              <a:rPr lang="nl-NL" sz="2000" b="1" dirty="0">
                <a:solidFill>
                  <a:schemeClr val="bg1"/>
                </a:solidFill>
                <a:latin typeface="Ekster" panose="02000500030000020000" pitchFamily="50" charset="0"/>
              </a:rPr>
              <a:t> 2030 </a:t>
            </a:r>
            <a:r>
              <a:rPr lang="nl-NL" sz="1400" dirty="0">
                <a:solidFill>
                  <a:schemeClr val="bg1"/>
                </a:solidFill>
                <a:latin typeface="Ekster" panose="02000500030000020000" pitchFamily="50" charset="0"/>
              </a:rPr>
              <a:t>	</a:t>
            </a:r>
            <a:r>
              <a:rPr lang="nl-NL" sz="1400" dirty="0">
                <a:solidFill>
                  <a:schemeClr val="bg1"/>
                </a:solidFill>
                <a:latin typeface="Ekster" panose="02000500030000020000" pitchFamily="50" charset="0"/>
                <a:sym typeface="Wingdings" panose="05000000000000000000" pitchFamily="2" charset="2"/>
              </a:rPr>
              <a:t> </a:t>
            </a:r>
            <a:r>
              <a:rPr lang="nl-NL" sz="1400" dirty="0">
                <a:solidFill>
                  <a:schemeClr val="bg1"/>
                </a:solidFill>
                <a:latin typeface="Ekster" panose="02000500030000020000" pitchFamily="50" charset="0"/>
              </a:rPr>
              <a:t>55% reductie t.o.v. 1990 (energie/bouwproces/materialen)</a:t>
            </a:r>
          </a:p>
          <a:p>
            <a:r>
              <a:rPr lang="nl-NL" sz="2000" b="1" dirty="0">
                <a:solidFill>
                  <a:schemeClr val="bg1"/>
                </a:solidFill>
                <a:latin typeface="Ekster" panose="02000500030000020000" pitchFamily="50" charset="0"/>
              </a:rPr>
              <a:t>2/3 betaalbaar in 2028</a:t>
            </a:r>
            <a:endParaRPr lang="nl-NL" sz="1400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247D915-E8A1-06EE-5DB3-B78B13A321D2}"/>
              </a:ext>
            </a:extLst>
          </p:cNvPr>
          <p:cNvSpPr txBox="1"/>
          <p:nvPr/>
        </p:nvSpPr>
        <p:spPr>
          <a:xfrm>
            <a:off x="1538302" y="502383"/>
            <a:ext cx="8107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0000"/>
                </a:solidFill>
                <a:latin typeface="Ekster" panose="02000500030000020000" pitchFamily="50" charset="0"/>
              </a:rPr>
              <a:t>Betaalbaarheid en duurzaamheid onderdeel van onze (groei)strategie</a:t>
            </a:r>
            <a:endParaRPr lang="nl-NL" sz="1400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31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hemel, buitenshuis, gebouw, boom&#10;&#10;Automatisch gegenereerde beschrijving">
            <a:extLst>
              <a:ext uri="{FF2B5EF4-FFF2-40B4-BE49-F238E27FC236}">
                <a16:creationId xmlns:a16="http://schemas.microsoft.com/office/drawing/2014/main" id="{F8E0C733-F4CE-8171-B02D-703D01CC8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9" name="Pijl: links/rechts 8">
            <a:extLst>
              <a:ext uri="{FF2B5EF4-FFF2-40B4-BE49-F238E27FC236}">
                <a16:creationId xmlns:a16="http://schemas.microsoft.com/office/drawing/2014/main" id="{4506C4D3-E8DD-492D-5C25-CB61D65EDB94}"/>
              </a:ext>
            </a:extLst>
          </p:cNvPr>
          <p:cNvSpPr/>
          <p:nvPr/>
        </p:nvSpPr>
        <p:spPr>
          <a:xfrm>
            <a:off x="4590288" y="178308"/>
            <a:ext cx="3703320" cy="1906524"/>
          </a:xfrm>
          <a:prstGeom prst="left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472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547B6926-26B2-342F-2443-033DA263F65A}"/>
              </a:ext>
            </a:extLst>
          </p:cNvPr>
          <p:cNvSpPr/>
          <p:nvPr/>
        </p:nvSpPr>
        <p:spPr>
          <a:xfrm>
            <a:off x="0" y="-4356"/>
            <a:ext cx="12192000" cy="6862357"/>
          </a:xfrm>
          <a:prstGeom prst="rect">
            <a:avLst/>
          </a:prstGeom>
          <a:solidFill>
            <a:srgbClr val="00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35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DF204AE-F3C9-F9BE-4F60-4188C92F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1701" y="6317703"/>
            <a:ext cx="1328352" cy="365125"/>
          </a:xfrm>
        </p:spPr>
        <p:txBody>
          <a:bodyPr/>
          <a:lstStyle/>
          <a:p>
            <a:fld id="{D03E4556-6C05-4AEF-A471-850910FC99C7}" type="slidenum">
              <a:rPr lang="nl-NL" smtClean="0">
                <a:solidFill>
                  <a:schemeClr val="bg1"/>
                </a:solidFill>
              </a:rPr>
              <a:t>16</a:t>
            </a:fld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A45730B-12AB-C382-BCDB-4B32B1C9CC05}"/>
              </a:ext>
            </a:extLst>
          </p:cNvPr>
          <p:cNvSpPr txBox="1"/>
          <p:nvPr/>
        </p:nvSpPr>
        <p:spPr>
          <a:xfrm>
            <a:off x="-29384" y="301529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Ekster" panose="02000500030000020000" pitchFamily="50" charset="0"/>
              </a:rPr>
              <a:t>NIEUWE INITIATIEVEN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  <a:latin typeface="Ekster" panose="02000500030000020000" pitchFamily="50" charset="0"/>
              </a:rPr>
              <a:t>DUURZAAMHEID EN BETAALBAARHEID</a:t>
            </a:r>
            <a:endParaRPr lang="nl-NL" sz="2400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B6F5BFDA-86F0-1DC1-4A0E-7E8B76BB7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19" y="281375"/>
            <a:ext cx="925563" cy="2508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06DCA6-4CE1-EA45-9066-79FD464CD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24"/>
          <a:stretch/>
        </p:blipFill>
        <p:spPr>
          <a:xfrm>
            <a:off x="1" y="-4356"/>
            <a:ext cx="3697359" cy="29429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7168562-C293-C782-2640-6A000E7BD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/>
          <a:stretch/>
        </p:blipFill>
        <p:spPr>
          <a:xfrm>
            <a:off x="3807891" y="1"/>
            <a:ext cx="4576219" cy="2942971"/>
          </a:xfrm>
          <a:prstGeom prst="rect">
            <a:avLst/>
          </a:prstGeom>
        </p:spPr>
      </p:pic>
      <p:pic>
        <p:nvPicPr>
          <p:cNvPr id="3074" name="32D9578D-BCB1-414B-85B2-A6DFA428705B" descr="PHOTO-2024-11-12-12-04-04.jpg">
            <a:extLst>
              <a:ext uri="{FF2B5EF4-FFF2-40B4-BE49-F238E27FC236}">
                <a16:creationId xmlns:a16="http://schemas.microsoft.com/office/drawing/2014/main" id="{C35D5DE9-9607-9C5F-322B-007DDE082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9" r="19205" b="1209"/>
          <a:stretch/>
        </p:blipFill>
        <p:spPr bwMode="auto">
          <a:xfrm>
            <a:off x="8494642" y="-4356"/>
            <a:ext cx="3697359" cy="294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B8F5DA8-C95C-606B-8FB9-A395438DB672}"/>
              </a:ext>
            </a:extLst>
          </p:cNvPr>
          <p:cNvSpPr txBox="1"/>
          <p:nvPr/>
        </p:nvSpPr>
        <p:spPr>
          <a:xfrm>
            <a:off x="50587" y="2619777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333" dirty="0">
                <a:solidFill>
                  <a:prstClr val="white"/>
                </a:solidFill>
                <a:latin typeface="Ekster" panose="02000500030000020000" pitchFamily="50" charset="0"/>
              </a:rPr>
              <a:t>Urban Mine | circulair beton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3D3AC1F-2BED-E5A8-7214-373C76C41531}"/>
              </a:ext>
            </a:extLst>
          </p:cNvPr>
          <p:cNvSpPr txBox="1"/>
          <p:nvPr/>
        </p:nvSpPr>
        <p:spPr>
          <a:xfrm>
            <a:off x="3828785" y="2637401"/>
            <a:ext cx="270148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333" dirty="0">
                <a:solidFill>
                  <a:prstClr val="white"/>
                </a:solidFill>
                <a:latin typeface="Ekster" panose="02000500030000020000" pitchFamily="50" charset="0"/>
              </a:rPr>
              <a:t>BOER&amp;BOUW | circulair isoleren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A4E0783-AEA4-28C9-F37F-DE9DBDFCF4AC}"/>
              </a:ext>
            </a:extLst>
          </p:cNvPr>
          <p:cNvSpPr txBox="1"/>
          <p:nvPr/>
        </p:nvSpPr>
        <p:spPr>
          <a:xfrm>
            <a:off x="8498848" y="2617050"/>
            <a:ext cx="295120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333" dirty="0">
                <a:solidFill>
                  <a:prstClr val="white"/>
                </a:solidFill>
                <a:latin typeface="Ekster" panose="02000500030000020000" pitchFamily="50" charset="0"/>
              </a:rPr>
              <a:t>Smart2Prefab | sneller en slim bouwen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68B494-B704-CC4E-6AC2-777E50436C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9"/>
          <a:stretch/>
        </p:blipFill>
        <p:spPr>
          <a:xfrm>
            <a:off x="8521237" y="3922980"/>
            <a:ext cx="3670764" cy="2942971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721C831B-9F6B-1D32-0C3B-CF3CB59A166F}"/>
              </a:ext>
            </a:extLst>
          </p:cNvPr>
          <p:cNvSpPr txBox="1"/>
          <p:nvPr/>
        </p:nvSpPr>
        <p:spPr>
          <a:xfrm>
            <a:off x="8525351" y="6539933"/>
            <a:ext cx="35479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333" dirty="0">
                <a:solidFill>
                  <a:srgbClr val="005496"/>
                </a:solidFill>
                <a:latin typeface="Ekster" panose="02000500030000020000" pitchFamily="50" charset="0"/>
              </a:rPr>
              <a:t>VORM </a:t>
            </a:r>
            <a:r>
              <a:rPr lang="nl-NL" sz="1333" dirty="0" err="1">
                <a:solidFill>
                  <a:srgbClr val="005496"/>
                </a:solidFill>
                <a:latin typeface="Ekster" panose="02000500030000020000" pitchFamily="50" charset="0"/>
              </a:rPr>
              <a:t>Optopper</a:t>
            </a:r>
            <a:r>
              <a:rPr lang="nl-NL" sz="1333" dirty="0">
                <a:solidFill>
                  <a:srgbClr val="005496"/>
                </a:solidFill>
                <a:latin typeface="Ekster" panose="02000500030000020000" pitchFamily="50" charset="0"/>
              </a:rPr>
              <a:t> | slim bouwen met bestaand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1CDD0B05-78F2-2C4B-BACD-D0CCC240AA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991"/>
          <a:stretch/>
        </p:blipFill>
        <p:spPr>
          <a:xfrm>
            <a:off x="3807891" y="3922981"/>
            <a:ext cx="4580347" cy="2942971"/>
          </a:xfrm>
          <a:prstGeom prst="rect">
            <a:avLst/>
          </a:prstGeom>
        </p:spPr>
      </p:pic>
      <p:sp>
        <p:nvSpPr>
          <p:cNvPr id="30" name="Rechthoek 29">
            <a:extLst>
              <a:ext uri="{FF2B5EF4-FFF2-40B4-BE49-F238E27FC236}">
                <a16:creationId xmlns:a16="http://schemas.microsoft.com/office/drawing/2014/main" id="{7D1D4713-C5DE-9312-EAB7-F25248B2406D}"/>
              </a:ext>
            </a:extLst>
          </p:cNvPr>
          <p:cNvSpPr/>
          <p:nvPr/>
        </p:nvSpPr>
        <p:spPr>
          <a:xfrm>
            <a:off x="3811715" y="6520053"/>
            <a:ext cx="4572396" cy="345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35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A1A2CFFB-223F-06CD-3554-624D8B0AD0DC}"/>
              </a:ext>
            </a:extLst>
          </p:cNvPr>
          <p:cNvSpPr txBox="1"/>
          <p:nvPr/>
        </p:nvSpPr>
        <p:spPr>
          <a:xfrm>
            <a:off x="3803066" y="6568498"/>
            <a:ext cx="385699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1333" dirty="0" err="1">
                <a:solidFill>
                  <a:srgbClr val="005496"/>
                </a:solidFill>
                <a:latin typeface="Ekster" panose="02000500030000020000" pitchFamily="50" charset="0"/>
              </a:rPr>
              <a:t>Timberfy</a:t>
            </a:r>
            <a:r>
              <a:rPr lang="nl-NL" sz="1333" dirty="0">
                <a:solidFill>
                  <a:srgbClr val="005496"/>
                </a:solidFill>
                <a:latin typeface="Ekster" panose="02000500030000020000" pitchFamily="50" charset="0"/>
              </a:rPr>
              <a:t> | sneller ontwerpen met minder hout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876A7B0-3EA9-C864-DB10-538C1EBBD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4" y="267665"/>
            <a:ext cx="925563" cy="250828"/>
          </a:xfrm>
          <a:prstGeom prst="rect">
            <a:avLst/>
          </a:prstGeom>
        </p:spPr>
      </p:pic>
      <p:pic>
        <p:nvPicPr>
          <p:cNvPr id="7" name="Picture 6" descr="Cross-laminated timber (CLT) - Mass timber construction | Stora Enso">
            <a:extLst>
              <a:ext uri="{FF2B5EF4-FFF2-40B4-BE49-F238E27FC236}">
                <a16:creationId xmlns:a16="http://schemas.microsoft.com/office/drawing/2014/main" id="{C2F31716-3FCC-9187-9895-532A2F0F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396" y="3939702"/>
            <a:ext cx="4415779" cy="295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4275742-6B3E-735E-ADCA-9D4BEA19DED2}"/>
              </a:ext>
            </a:extLst>
          </p:cNvPr>
          <p:cNvSpPr txBox="1"/>
          <p:nvPr/>
        </p:nvSpPr>
        <p:spPr>
          <a:xfrm>
            <a:off x="1318073" y="8166373"/>
            <a:ext cx="2407912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nl-NL" sz="1777" dirty="0">
                <a:solidFill>
                  <a:prstClr val="white"/>
                </a:solidFill>
                <a:latin typeface="Ekster" panose="02000500030000020000" pitchFamily="50" charset="0"/>
              </a:rPr>
              <a:t>Transport </a:t>
            </a:r>
            <a:r>
              <a:rPr lang="nl-NL" sz="1777" dirty="0" err="1">
                <a:solidFill>
                  <a:prstClr val="white"/>
                </a:solidFill>
                <a:latin typeface="Ekster" panose="02000500030000020000" pitchFamily="50" charset="0"/>
              </a:rPr>
              <a:t>one</a:t>
            </a:r>
            <a:r>
              <a:rPr lang="nl-NL" sz="1777" dirty="0">
                <a:solidFill>
                  <a:prstClr val="white"/>
                </a:solidFill>
                <a:latin typeface="Ekster" panose="02000500030000020000" pitchFamily="50" charset="0"/>
              </a:rPr>
              <a:t> </a:t>
            </a:r>
            <a:r>
              <a:rPr lang="nl-NL" sz="1777" dirty="0" err="1">
                <a:solidFill>
                  <a:prstClr val="white"/>
                </a:solidFill>
                <a:latin typeface="Ekster" panose="02000500030000020000" pitchFamily="50" charset="0"/>
              </a:rPr>
              <a:t>milky</a:t>
            </a:r>
            <a:r>
              <a:rPr lang="nl-NL" sz="1777" dirty="0">
                <a:solidFill>
                  <a:prstClr val="white"/>
                </a:solidFill>
                <a:latin typeface="Ekster" panose="02000500030000020000" pitchFamily="50" charset="0"/>
              </a:rPr>
              <a:t> way| Den Haag</a:t>
            </a:r>
          </a:p>
        </p:txBody>
      </p:sp>
    </p:spTree>
    <p:extLst>
      <p:ext uri="{BB962C8B-B14F-4D97-AF65-F5344CB8AC3E}">
        <p14:creationId xmlns:p14="http://schemas.microsoft.com/office/powerpoint/2010/main" val="375271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F41FE38-92D4-4896-BBD9-F81FD001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3DB04-2933-0F4C-AF2E-B6882E24A6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Afbeelding 1">
            <a:extLst>
              <a:ext uri="{FF2B5EF4-FFF2-40B4-BE49-F238E27FC236}">
                <a16:creationId xmlns:a16="http://schemas.microsoft.com/office/drawing/2014/main" id="{0CCD0318-CF9E-2772-9448-2384BEFC1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1"/>
          <a:stretch/>
        </p:blipFill>
        <p:spPr bwMode="auto">
          <a:xfrm>
            <a:off x="7918954" y="3056880"/>
            <a:ext cx="4348775" cy="382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4CB80349-BBD2-2577-DB4E-1108E348799D}"/>
              </a:ext>
            </a:extLst>
          </p:cNvPr>
          <p:cNvCxnSpPr>
            <a:cxnSpLocks/>
          </p:cNvCxnSpPr>
          <p:nvPr/>
        </p:nvCxnSpPr>
        <p:spPr>
          <a:xfrm>
            <a:off x="7341003" y="-6241"/>
            <a:ext cx="4043" cy="68725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8DC34328-874F-327E-847C-56A17D0A8C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3594" r="7485"/>
          <a:stretch/>
        </p:blipFill>
        <p:spPr>
          <a:xfrm>
            <a:off x="7918953" y="-121381"/>
            <a:ext cx="4414511" cy="306073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9DC6C12-1D07-4EC5-8CF6-9D441C9B98F6}"/>
              </a:ext>
            </a:extLst>
          </p:cNvPr>
          <p:cNvSpPr txBox="1"/>
          <p:nvPr/>
        </p:nvSpPr>
        <p:spPr>
          <a:xfrm>
            <a:off x="8019284" y="2600076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GROEI! | Amsterdam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0DD21C1-F011-2792-E58C-EAA3C0C7E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18" y="281374"/>
            <a:ext cx="925563" cy="25082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511D966F-CCCB-843F-D5D1-E64643A2357B}"/>
              </a:ext>
            </a:extLst>
          </p:cNvPr>
          <p:cNvSpPr/>
          <p:nvPr/>
        </p:nvSpPr>
        <p:spPr>
          <a:xfrm>
            <a:off x="5283553" y="4191292"/>
            <a:ext cx="1924595" cy="1765371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C63547E-B016-C52E-B206-1C9A5EBA94CD}"/>
              </a:ext>
            </a:extLst>
          </p:cNvPr>
          <p:cNvSpPr/>
          <p:nvPr/>
        </p:nvSpPr>
        <p:spPr>
          <a:xfrm>
            <a:off x="5740055" y="-40657"/>
            <a:ext cx="2089422" cy="1571267"/>
          </a:xfrm>
          <a:prstGeom prst="rect">
            <a:avLst/>
          </a:prstGeom>
          <a:solidFill>
            <a:srgbClr val="00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2" descr="Hout - LOF ERASMUSVELD - VORM">
            <a:extLst>
              <a:ext uri="{FF2B5EF4-FFF2-40B4-BE49-F238E27FC236}">
                <a16:creationId xmlns:a16="http://schemas.microsoft.com/office/drawing/2014/main" id="{90D5265C-E9D8-95C4-76AD-491B162ED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57" y="4836342"/>
            <a:ext cx="3480085" cy="20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59131FB5-C79C-5626-11D5-A87BE0800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513" y="512029"/>
            <a:ext cx="5672221" cy="4238514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6779DC-A6F7-7D67-4336-A8B9B5036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7082" y="4836342"/>
            <a:ext cx="4370127" cy="2138993"/>
          </a:xfrm>
          <a:prstGeom prst="rect">
            <a:avLst/>
          </a:prstGeom>
        </p:spPr>
      </p:pic>
      <p:pic>
        <p:nvPicPr>
          <p:cNvPr id="1030" name="Picture 6" descr="De Hout Eiland Oostenburg, Herenhuis in Amsterdam">
            <a:extLst>
              <a:ext uri="{FF2B5EF4-FFF2-40B4-BE49-F238E27FC236}">
                <a16:creationId xmlns:a16="http://schemas.microsoft.com/office/drawing/2014/main" id="{92EE664A-986E-65B2-5506-C10A787A3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20" y="1616409"/>
            <a:ext cx="2089422" cy="313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03FF5952-F892-78BE-41A8-DED985C5C8BB}"/>
              </a:ext>
            </a:extLst>
          </p:cNvPr>
          <p:cNvSpPr txBox="1"/>
          <p:nvPr/>
        </p:nvSpPr>
        <p:spPr>
          <a:xfrm>
            <a:off x="96009" y="26120"/>
            <a:ext cx="8107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0000"/>
                </a:solidFill>
                <a:latin typeface="Ekster" panose="02000500030000020000" pitchFamily="50" charset="0"/>
              </a:rPr>
              <a:t>Houtbouw binnen VORM</a:t>
            </a:r>
            <a:endParaRPr lang="nl-NL" sz="1400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692486D6-E413-830A-600D-125D3D8E5861}"/>
              </a:ext>
            </a:extLst>
          </p:cNvPr>
          <p:cNvSpPr txBox="1"/>
          <p:nvPr/>
        </p:nvSpPr>
        <p:spPr>
          <a:xfrm>
            <a:off x="8039157" y="6503696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Piekstraat | Rotterdam</a:t>
            </a:r>
          </a:p>
        </p:txBody>
      </p:sp>
      <p:sp>
        <p:nvSpPr>
          <p:cNvPr id="1024" name="Tekstvak 1023">
            <a:extLst>
              <a:ext uri="{FF2B5EF4-FFF2-40B4-BE49-F238E27FC236}">
                <a16:creationId xmlns:a16="http://schemas.microsoft.com/office/drawing/2014/main" id="{92D574C2-80BB-4E85-3620-B1BA5909EDAA}"/>
              </a:ext>
            </a:extLst>
          </p:cNvPr>
          <p:cNvSpPr txBox="1"/>
          <p:nvPr/>
        </p:nvSpPr>
        <p:spPr>
          <a:xfrm>
            <a:off x="4482935" y="6452986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Lof Erasmusveld | Den Haag</a:t>
            </a:r>
          </a:p>
        </p:txBody>
      </p:sp>
      <p:sp>
        <p:nvSpPr>
          <p:cNvPr id="1025" name="Tekstvak 1024">
            <a:extLst>
              <a:ext uri="{FF2B5EF4-FFF2-40B4-BE49-F238E27FC236}">
                <a16:creationId xmlns:a16="http://schemas.microsoft.com/office/drawing/2014/main" id="{74768B9B-BE11-DB3D-CE6F-8A1A3B12B6E0}"/>
              </a:ext>
            </a:extLst>
          </p:cNvPr>
          <p:cNvSpPr txBox="1"/>
          <p:nvPr/>
        </p:nvSpPr>
        <p:spPr>
          <a:xfrm>
            <a:off x="1036342" y="6452986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VORM </a:t>
            </a: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optoppers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 | Rotterdam</a:t>
            </a:r>
          </a:p>
        </p:txBody>
      </p:sp>
      <p:sp>
        <p:nvSpPr>
          <p:cNvPr id="1027" name="Tekstvak 1026">
            <a:extLst>
              <a:ext uri="{FF2B5EF4-FFF2-40B4-BE49-F238E27FC236}">
                <a16:creationId xmlns:a16="http://schemas.microsoft.com/office/drawing/2014/main" id="{01ED175E-D915-3FF8-C101-35E9DF3C4100}"/>
              </a:ext>
            </a:extLst>
          </p:cNvPr>
          <p:cNvSpPr txBox="1"/>
          <p:nvPr/>
        </p:nvSpPr>
        <p:spPr>
          <a:xfrm>
            <a:off x="96009" y="4347262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One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 </a:t>
            </a: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Milky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 Way| Den Haag</a:t>
            </a:r>
          </a:p>
        </p:txBody>
      </p:sp>
      <p:sp>
        <p:nvSpPr>
          <p:cNvPr id="1028" name="Tekstvak 1027">
            <a:extLst>
              <a:ext uri="{FF2B5EF4-FFF2-40B4-BE49-F238E27FC236}">
                <a16:creationId xmlns:a16="http://schemas.microsoft.com/office/drawing/2014/main" id="{B1718B3B-3BA1-C53C-B15A-E5C834E59854}"/>
              </a:ext>
            </a:extLst>
          </p:cNvPr>
          <p:cNvSpPr txBox="1"/>
          <p:nvPr/>
        </p:nvSpPr>
        <p:spPr>
          <a:xfrm>
            <a:off x="5768230" y="4362299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De Hout | Amsterdam</a:t>
            </a:r>
          </a:p>
        </p:txBody>
      </p:sp>
      <p:sp>
        <p:nvSpPr>
          <p:cNvPr id="1029" name="Tekstvak 1028">
            <a:extLst>
              <a:ext uri="{FF2B5EF4-FFF2-40B4-BE49-F238E27FC236}">
                <a16:creationId xmlns:a16="http://schemas.microsoft.com/office/drawing/2014/main" id="{C247C725-82DA-110D-5293-58D349009FAD}"/>
              </a:ext>
            </a:extLst>
          </p:cNvPr>
          <p:cNvSpPr txBox="1"/>
          <p:nvPr/>
        </p:nvSpPr>
        <p:spPr>
          <a:xfrm>
            <a:off x="5806550" y="97621"/>
            <a:ext cx="2022927" cy="12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Ca 1100 houtbouwwoningen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in ontwikkeling, in realisatie of recent opgeleverd</a:t>
            </a:r>
          </a:p>
        </p:txBody>
      </p:sp>
    </p:spTree>
    <p:extLst>
      <p:ext uri="{BB962C8B-B14F-4D97-AF65-F5344CB8AC3E}">
        <p14:creationId xmlns:p14="http://schemas.microsoft.com/office/powerpoint/2010/main" val="1078771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oogieWood - De Zwarte Hond">
            <a:extLst>
              <a:ext uri="{FF2B5EF4-FFF2-40B4-BE49-F238E27FC236}">
                <a16:creationId xmlns:a16="http://schemas.microsoft.com/office/drawing/2014/main" id="{C7C57FDD-6D60-7463-C7FC-56AC52940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63" y="-5168"/>
            <a:ext cx="6205937" cy="41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F41FE38-92D4-4896-BBD9-F81FD001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3DB04-2933-0F4C-AF2E-B6882E24A6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0DD21C1-F011-2792-E58C-EAA3C0C7E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18" y="281374"/>
            <a:ext cx="925563" cy="25082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1FBAF58-C34F-6952-923F-2688FC4652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3" r="1683"/>
          <a:stretch/>
        </p:blipFill>
        <p:spPr>
          <a:xfrm>
            <a:off x="0" y="0"/>
            <a:ext cx="2743665" cy="4127009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3C63547E-B016-C52E-B206-1C9A5EBA94CD}"/>
              </a:ext>
            </a:extLst>
          </p:cNvPr>
          <p:cNvSpPr/>
          <p:nvPr/>
        </p:nvSpPr>
        <p:spPr>
          <a:xfrm>
            <a:off x="-362876" y="4213721"/>
            <a:ext cx="3106541" cy="4136015"/>
          </a:xfrm>
          <a:prstGeom prst="rect">
            <a:avLst/>
          </a:prstGeom>
          <a:solidFill>
            <a:srgbClr val="00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B14EE26-1CFC-58E9-E609-38E5D9CD09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517" t="35484" r="-1" b="30798"/>
          <a:stretch/>
        </p:blipFill>
        <p:spPr>
          <a:xfrm>
            <a:off x="7162803" y="4213721"/>
            <a:ext cx="5029197" cy="285127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19047BF-A2A9-DD35-9A9D-8370FD80C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4865" y="4213721"/>
            <a:ext cx="4265229" cy="3011106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0DEDFF9-404F-2E26-DA56-C9B98C429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865" y="2079653"/>
            <a:ext cx="3071034" cy="20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ross-laminated timber (CLT) - Mass timber construction | Stora Enso">
            <a:extLst>
              <a:ext uri="{FF2B5EF4-FFF2-40B4-BE49-F238E27FC236}">
                <a16:creationId xmlns:a16="http://schemas.microsoft.com/office/drawing/2014/main" id="{EB3769F0-153B-2BB7-5079-5298883CF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865" y="-54415"/>
            <a:ext cx="3057287" cy="20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9989DCC-ADA3-1D11-A247-22CC8A7205C4}"/>
              </a:ext>
            </a:extLst>
          </p:cNvPr>
          <p:cNvSpPr txBox="1"/>
          <p:nvPr/>
        </p:nvSpPr>
        <p:spPr>
          <a:xfrm>
            <a:off x="129473" y="4440674"/>
            <a:ext cx="8107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bg1"/>
                </a:solidFill>
                <a:latin typeface="Ekster" panose="02000500030000020000" pitchFamily="50" charset="0"/>
              </a:rPr>
              <a:t>Houtbouw binnen VORM</a:t>
            </a:r>
            <a:endParaRPr lang="nl-NL" sz="1600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75DFD4E-2079-27B4-6098-D3B269EE8EE3}"/>
              </a:ext>
            </a:extLst>
          </p:cNvPr>
          <p:cNvSpPr txBox="1"/>
          <p:nvPr/>
        </p:nvSpPr>
        <p:spPr>
          <a:xfrm>
            <a:off x="129473" y="4779228"/>
            <a:ext cx="26310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00" i="1" dirty="0">
                <a:solidFill>
                  <a:schemeClr val="bg1"/>
                </a:solidFill>
                <a:latin typeface="Ekster" panose="02000500030000020000" pitchFamily="50" charset="0"/>
              </a:rPr>
              <a:t>en nog veel meer zullen volgen…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AF008D-532C-71AA-4AEE-EEA741BCB8DD}"/>
              </a:ext>
            </a:extLst>
          </p:cNvPr>
          <p:cNvSpPr txBox="1"/>
          <p:nvPr/>
        </p:nvSpPr>
        <p:spPr>
          <a:xfrm>
            <a:off x="3045994" y="6572748"/>
            <a:ext cx="358969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Houtrak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  (beton, hout, circulair)| Amsterdam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42D9605-53C1-A789-9D32-C985B5EE3F13}"/>
              </a:ext>
            </a:extLst>
          </p:cNvPr>
          <p:cNvSpPr txBox="1"/>
          <p:nvPr/>
        </p:nvSpPr>
        <p:spPr>
          <a:xfrm>
            <a:off x="3037668" y="3724184"/>
            <a:ext cx="288568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Transport </a:t>
            </a: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one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 </a:t>
            </a: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milky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 way| Den Haag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AA07B78-76A4-47B3-C7BD-87AC4B160C23}"/>
              </a:ext>
            </a:extLst>
          </p:cNvPr>
          <p:cNvSpPr txBox="1"/>
          <p:nvPr/>
        </p:nvSpPr>
        <p:spPr>
          <a:xfrm>
            <a:off x="220599" y="3755204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Timber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| Rotterdam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CA9EA49-BA93-C037-633C-333897A3F1FA}"/>
              </a:ext>
            </a:extLst>
          </p:cNvPr>
          <p:cNvSpPr txBox="1"/>
          <p:nvPr/>
        </p:nvSpPr>
        <p:spPr>
          <a:xfrm>
            <a:off x="7311223" y="6506895"/>
            <a:ext cx="373219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Mark (beton, hout, </a:t>
            </a: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biobased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)| Almere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9D232AB-1826-078C-EEDC-33BDB8F33B49}"/>
              </a:ext>
            </a:extLst>
          </p:cNvPr>
          <p:cNvSpPr txBox="1"/>
          <p:nvPr/>
        </p:nvSpPr>
        <p:spPr>
          <a:xfrm>
            <a:off x="6165755" y="3712421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Boogiewood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 | Den Haag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E5D38D9-D588-B8A0-779B-459EEEFC1742}"/>
              </a:ext>
            </a:extLst>
          </p:cNvPr>
          <p:cNvSpPr txBox="1"/>
          <p:nvPr/>
        </p:nvSpPr>
        <p:spPr>
          <a:xfrm>
            <a:off x="210051" y="5862984"/>
            <a:ext cx="2272957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Ca 100.000m2 BVO houtbouwwoningen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in ontwikkeling, in realisatie of recent opgeleverd</a:t>
            </a:r>
          </a:p>
        </p:txBody>
      </p:sp>
    </p:spTree>
    <p:extLst>
      <p:ext uri="{BB962C8B-B14F-4D97-AF65-F5344CB8AC3E}">
        <p14:creationId xmlns:p14="http://schemas.microsoft.com/office/powerpoint/2010/main" val="2141539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547B6926-26B2-342F-2443-033DA263F65A}"/>
              </a:ext>
            </a:extLst>
          </p:cNvPr>
          <p:cNvSpPr/>
          <p:nvPr/>
        </p:nvSpPr>
        <p:spPr>
          <a:xfrm>
            <a:off x="0" y="-4356"/>
            <a:ext cx="12192000" cy="6862357"/>
          </a:xfrm>
          <a:prstGeom prst="rect">
            <a:avLst/>
          </a:prstGeom>
          <a:solidFill>
            <a:srgbClr val="00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DF204AE-F3C9-F9BE-4F60-4188C92F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1701" y="6317702"/>
            <a:ext cx="1328352" cy="365125"/>
          </a:xfrm>
        </p:spPr>
        <p:txBody>
          <a:bodyPr/>
          <a:lstStyle/>
          <a:p>
            <a:fld id="{D03E4556-6C05-4AEF-A471-850910FC99C7}" type="slidenum">
              <a:rPr lang="nl-NL" smtClean="0">
                <a:solidFill>
                  <a:schemeClr val="bg1"/>
                </a:solidFill>
              </a:rPr>
              <a:t>19</a:t>
            </a:fld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A45730B-12AB-C382-BCDB-4B32B1C9CC05}"/>
              </a:ext>
            </a:extLst>
          </p:cNvPr>
          <p:cNvSpPr txBox="1"/>
          <p:nvPr/>
        </p:nvSpPr>
        <p:spPr>
          <a:xfrm>
            <a:off x="606004" y="2800680"/>
            <a:ext cx="1148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Ekster" panose="02000500030000020000" pitchFamily="50" charset="0"/>
              </a:rPr>
              <a:t>HOUTBOUW</a:t>
            </a:r>
            <a:endParaRPr lang="nl-NL" sz="1800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501F07-7C93-DF3D-4EB5-B3BA31164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074" y="519913"/>
            <a:ext cx="925563" cy="250828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063CEEAC-2851-946D-6013-349E259E2596}"/>
              </a:ext>
            </a:extLst>
          </p:cNvPr>
          <p:cNvSpPr/>
          <p:nvPr/>
        </p:nvSpPr>
        <p:spPr>
          <a:xfrm>
            <a:off x="2844882" y="3773709"/>
            <a:ext cx="2838996" cy="3094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4C287D99-2642-6657-17DA-DCE8E9AA0649}"/>
              </a:ext>
            </a:extLst>
          </p:cNvPr>
          <p:cNvSpPr/>
          <p:nvPr/>
        </p:nvSpPr>
        <p:spPr>
          <a:xfrm>
            <a:off x="5764691" y="3773709"/>
            <a:ext cx="2854819" cy="310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6B5CD99-A25E-515C-A384-809E3219F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9"/>
            <a:ext cx="4180113" cy="271707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D09618-3DDC-3951-F872-A663A4A4D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91" y="-4356"/>
            <a:ext cx="4354286" cy="2721429"/>
          </a:xfrm>
          <a:prstGeom prst="rect">
            <a:avLst/>
          </a:prstGeom>
        </p:spPr>
      </p:pic>
      <p:pic>
        <p:nvPicPr>
          <p:cNvPr id="14" name="Google Shape;128;p26">
            <a:extLst>
              <a:ext uri="{FF2B5EF4-FFF2-40B4-BE49-F238E27FC236}">
                <a16:creationId xmlns:a16="http://schemas.microsoft.com/office/drawing/2014/main" id="{78812DD7-20DF-2009-C43A-212B4ED2B2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858" t="-395" r="18714" b="-182"/>
          <a:stretch/>
        </p:blipFill>
        <p:spPr>
          <a:xfrm>
            <a:off x="2934160" y="4135529"/>
            <a:ext cx="2667562" cy="238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4;p15">
            <a:extLst>
              <a:ext uri="{FF2B5EF4-FFF2-40B4-BE49-F238E27FC236}">
                <a16:creationId xmlns:a16="http://schemas.microsoft.com/office/drawing/2014/main" id="{B35FF1A6-41B0-6D84-AB70-DBC02AA7ED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910" r="17850"/>
          <a:stretch/>
        </p:blipFill>
        <p:spPr>
          <a:xfrm>
            <a:off x="8699863" y="-5838"/>
            <a:ext cx="3500846" cy="271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3;p29">
            <a:extLst>
              <a:ext uri="{FF2B5EF4-FFF2-40B4-BE49-F238E27FC236}">
                <a16:creationId xmlns:a16="http://schemas.microsoft.com/office/drawing/2014/main" id="{FF36D3CB-07CD-436D-936C-1D439D7D4B0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1226" t="225" r="18202" b="953"/>
          <a:stretch/>
        </p:blipFill>
        <p:spPr>
          <a:xfrm>
            <a:off x="5843143" y="4168026"/>
            <a:ext cx="2710498" cy="245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5B8AC7B-FCAE-4036-C40B-B74AF12959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39" t="432" r="18839" b="-432"/>
          <a:stretch/>
        </p:blipFill>
        <p:spPr>
          <a:xfrm>
            <a:off x="8713608" y="3775134"/>
            <a:ext cx="3478391" cy="3102103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D568591-0B3F-C4AE-80DE-89CB0739E063}"/>
              </a:ext>
            </a:extLst>
          </p:cNvPr>
          <p:cNvSpPr txBox="1"/>
          <p:nvPr/>
        </p:nvSpPr>
        <p:spPr>
          <a:xfrm>
            <a:off x="625881" y="3268906"/>
            <a:ext cx="11486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chemeClr val="bg1"/>
                </a:solidFill>
                <a:latin typeface="Ekster" panose="02000500030000020000" pitchFamily="50" charset="0"/>
              </a:rPr>
              <a:t>GROEI! | Amsterdam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6BAE1C7E-F9E1-D5D0-926E-FDDC4B6A5ADD}"/>
              </a:ext>
            </a:extLst>
          </p:cNvPr>
          <p:cNvSpPr/>
          <p:nvPr/>
        </p:nvSpPr>
        <p:spPr>
          <a:xfrm>
            <a:off x="0" y="3773709"/>
            <a:ext cx="2773762" cy="310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Google Shape;84;p19">
            <a:extLst>
              <a:ext uri="{FF2B5EF4-FFF2-40B4-BE49-F238E27FC236}">
                <a16:creationId xmlns:a16="http://schemas.microsoft.com/office/drawing/2014/main" id="{861490CF-AED2-A56C-C526-8D963E222A6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5884" t="397" r="3723" b="601"/>
          <a:stretch/>
        </p:blipFill>
        <p:spPr>
          <a:xfrm>
            <a:off x="127300" y="4129568"/>
            <a:ext cx="2519159" cy="224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6F5BFDA-86F0-1DC1-4A0E-7E8B76BB7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87" y="228999"/>
            <a:ext cx="925563" cy="250828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FA4AD59-0C65-479F-7451-170FD393B31E}"/>
              </a:ext>
            </a:extLst>
          </p:cNvPr>
          <p:cNvSpPr/>
          <p:nvPr/>
        </p:nvSpPr>
        <p:spPr>
          <a:xfrm>
            <a:off x="6826102" y="2440116"/>
            <a:ext cx="5374607" cy="1820458"/>
          </a:xfrm>
          <a:prstGeom prst="rect">
            <a:avLst/>
          </a:prstGeom>
          <a:solidFill>
            <a:srgbClr val="00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2C3CA2D-ECF2-9ED6-4F33-8DEE2B4C2901}"/>
              </a:ext>
            </a:extLst>
          </p:cNvPr>
          <p:cNvSpPr txBox="1"/>
          <p:nvPr/>
        </p:nvSpPr>
        <p:spPr>
          <a:xfrm>
            <a:off x="7067082" y="2498334"/>
            <a:ext cx="4734861" cy="209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Een van de meeste </a:t>
            </a:r>
            <a:r>
              <a:rPr lang="nl-NL" sz="1300" dirty="0" err="1">
                <a:solidFill>
                  <a:schemeClr val="bg1"/>
                </a:solidFill>
                <a:latin typeface="Ekster" panose="02000500030000020000" pitchFamily="50" charset="0"/>
              </a:rPr>
              <a:t>natuurinclusieve</a:t>
            </a: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 gebouwen van Nederland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223 woningen waarvan 85% betaalbaar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Nieuwe modulaire houtbouwmethodiek van VORM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Badkamer van Smart2Prefab &amp; installaties MONTER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Nieuwe circulaire beton constructie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MPG doelstelling: 0,4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300" dirty="0">
              <a:solidFill>
                <a:schemeClr val="bg1"/>
              </a:solidFill>
              <a:latin typeface="Ekster" panose="02000500030000020000" pitchFamily="50" charset="0"/>
            </a:endParaRPr>
          </a:p>
          <a:p>
            <a:r>
              <a:rPr lang="nl-NL" sz="1300" b="1" dirty="0">
                <a:solidFill>
                  <a:schemeClr val="bg1"/>
                </a:solidFill>
                <a:latin typeface="Ekster" panose="02000500030000020000" pitchFamily="50" charset="0"/>
              </a:rPr>
              <a:t>- MPG is momenteel echter 0,6 vanwege regelgeving, cat. 3 </a:t>
            </a:r>
            <a:r>
              <a:rPr lang="nl-NL" sz="1300" b="1" dirty="0" err="1">
                <a:solidFill>
                  <a:schemeClr val="bg1"/>
                </a:solidFill>
                <a:latin typeface="Ekster" panose="02000500030000020000" pitchFamily="50" charset="0"/>
              </a:rPr>
              <a:t>ipv</a:t>
            </a:r>
            <a:r>
              <a:rPr lang="nl-NL" sz="1300" b="1" dirty="0">
                <a:solidFill>
                  <a:schemeClr val="bg1"/>
                </a:solidFill>
                <a:latin typeface="Ekster" panose="02000500030000020000" pitchFamily="50" charset="0"/>
              </a:rPr>
              <a:t> 1 -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100" dirty="0">
              <a:solidFill>
                <a:schemeClr val="bg1"/>
              </a:solidFill>
              <a:latin typeface="Ekster" panose="02000500030000020000" pitchFamily="50" charset="0"/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3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4E0BDF8-4957-433F-A250-5192F508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677" y="2248576"/>
            <a:ext cx="9406646" cy="2215991"/>
          </a:xfrm>
        </p:spPr>
        <p:txBody>
          <a:bodyPr/>
          <a:lstStyle/>
          <a:p>
            <a:pPr algn="ctr"/>
            <a:r>
              <a:rPr lang="nl-NL" b="1" dirty="0"/>
              <a:t>Triodos Bank, een van de duurzaamste banken ter wereld, is in 1980 opgericht vanuit de overtuiging dat geld positieve veranderkracht heeft.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BCCD9-FFA4-4825-8648-0D0ED264DF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9525"/>
            <a:ext cx="358775" cy="153988"/>
          </a:xfrm>
        </p:spPr>
        <p:txBody>
          <a:bodyPr/>
          <a:lstStyle/>
          <a:p>
            <a:fld id="{6C7319EF-3522-4D98-8B37-83532DB074C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588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1F4E09D-AB78-3645-F3BF-37821168C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30" y="241443"/>
            <a:ext cx="3946017" cy="270670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2B49793-D49D-3A02-10F8-B1B61E07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395" y="230712"/>
            <a:ext cx="3380386" cy="272817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2EFB491-F38A-6A7C-0F0C-9B1961BE8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829" y="0"/>
            <a:ext cx="4645288" cy="30070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A0EEB4C-98B5-D217-5F92-ADD43C032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27" y="3063108"/>
            <a:ext cx="4151811" cy="339090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1B271558-E299-099C-EDDF-A5DAC22FF34D}"/>
              </a:ext>
            </a:extLst>
          </p:cNvPr>
          <p:cNvSpPr txBox="1"/>
          <p:nvPr/>
        </p:nvSpPr>
        <p:spPr>
          <a:xfrm>
            <a:off x="9435663" y="3244333"/>
            <a:ext cx="2632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rgbClr val="000000"/>
                </a:solidFill>
                <a:latin typeface="Ekster" panose="02000500030000020000" pitchFamily="50" charset="0"/>
              </a:rPr>
              <a:t>‘</a:t>
            </a:r>
            <a:r>
              <a:rPr lang="nl-NL" sz="1800" b="1" dirty="0" err="1">
                <a:solidFill>
                  <a:srgbClr val="000000"/>
                </a:solidFill>
                <a:latin typeface="Ekster" panose="02000500030000020000" pitchFamily="50" charset="0"/>
              </a:rPr>
              <a:t>’Van</a:t>
            </a:r>
            <a:r>
              <a:rPr lang="nl-NL" sz="1800" b="1" dirty="0">
                <a:solidFill>
                  <a:srgbClr val="000000"/>
                </a:solidFill>
                <a:latin typeface="Ekster" panose="02000500030000020000" pitchFamily="50" charset="0"/>
              </a:rPr>
              <a:t> een SO naar een CNC freesmachine in één week’’</a:t>
            </a:r>
          </a:p>
          <a:p>
            <a:endParaRPr lang="nl-NL" sz="1800" b="1" dirty="0">
              <a:solidFill>
                <a:srgbClr val="000000"/>
              </a:solidFill>
              <a:latin typeface="Ekster" panose="02000500030000020000" pitchFamily="50" charset="0"/>
            </a:endParaRPr>
          </a:p>
          <a:p>
            <a:r>
              <a:rPr lang="nl-NL" sz="1800" i="1" dirty="0">
                <a:solidFill>
                  <a:srgbClr val="000000"/>
                </a:solidFill>
                <a:latin typeface="Ekster" panose="02000500030000020000" pitchFamily="50" charset="0"/>
              </a:rPr>
              <a:t>het kan…..</a:t>
            </a:r>
            <a:endParaRPr lang="nl-NL" sz="1800" i="1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F130A2F-2049-F03C-1E14-C12124843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166" y="6135967"/>
            <a:ext cx="928069" cy="25082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90E3F5A-1AF8-031F-3D5C-8D4582E46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882" y="3108568"/>
            <a:ext cx="4313229" cy="334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0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E02F452-B2E1-AAC7-BAA0-107E84282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17" y="498360"/>
            <a:ext cx="9703676" cy="497788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8FB512-BF1E-AA45-A501-1909B71C8F14}"/>
              </a:ext>
            </a:extLst>
          </p:cNvPr>
          <p:cNvSpPr txBox="1"/>
          <p:nvPr/>
        </p:nvSpPr>
        <p:spPr>
          <a:xfrm>
            <a:off x="3649716" y="5632808"/>
            <a:ext cx="609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rgbClr val="000000"/>
                </a:solidFill>
                <a:latin typeface="Ekster" panose="02000500030000020000" pitchFamily="50" charset="0"/>
              </a:rPr>
              <a:t>‘’Complexe projecten bouwen in een jaar’’</a:t>
            </a:r>
          </a:p>
          <a:p>
            <a:endParaRPr lang="nl-NL" sz="1800" b="1" dirty="0">
              <a:solidFill>
                <a:srgbClr val="000000"/>
              </a:solidFill>
              <a:latin typeface="Ekster" panose="02000500030000020000" pitchFamily="50" charset="0"/>
            </a:endParaRPr>
          </a:p>
          <a:p>
            <a:r>
              <a:rPr lang="nl-NL" sz="1800" i="1" dirty="0">
                <a:solidFill>
                  <a:srgbClr val="000000"/>
                </a:solidFill>
                <a:latin typeface="Ekster" panose="02000500030000020000" pitchFamily="50" charset="0"/>
              </a:rPr>
              <a:t>het kan…..</a:t>
            </a:r>
            <a:endParaRPr lang="nl-NL" sz="1800" i="1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B9DE9F-9493-432A-BB75-DCFD580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166" y="6135967"/>
            <a:ext cx="928069" cy="2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5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547B6926-26B2-342F-2443-033DA263F6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53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DF204AE-F3C9-F9BE-4F60-4188C92F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1701" y="6317702"/>
            <a:ext cx="1328352" cy="365125"/>
          </a:xfrm>
        </p:spPr>
        <p:txBody>
          <a:bodyPr/>
          <a:lstStyle/>
          <a:p>
            <a:pPr marL="0" marR="0" lvl="0" indent="0" algn="r" defTabSz="389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E4556-6C05-4AEF-A471-850910FC99C7}" type="slidenum">
              <a:rPr kumimoji="0" lang="nl-NL" sz="9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kster" panose="02000500030000020000" pitchFamily="2" charset="77"/>
                <a:ea typeface="+mn-ea"/>
                <a:cs typeface="+mn-cs"/>
              </a:rPr>
              <a:pPr marL="0" marR="0" lvl="0" indent="0" algn="r" defTabSz="389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kster" panose="02000500030000020000" pitchFamily="2" charset="77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A45730B-12AB-C382-BCDB-4B32B1C9CC05}"/>
              </a:ext>
            </a:extLst>
          </p:cNvPr>
          <p:cNvSpPr txBox="1"/>
          <p:nvPr/>
        </p:nvSpPr>
        <p:spPr>
          <a:xfrm>
            <a:off x="557349" y="2800680"/>
            <a:ext cx="11634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389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HOUTBOUW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kster" panose="02000500030000020000" pitchFamily="50" charset="0"/>
              <a:ea typeface="+mn-ea"/>
              <a:cs typeface="+mn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D568591-0B3F-C4AE-80DE-89CB0739E063}"/>
              </a:ext>
            </a:extLst>
          </p:cNvPr>
          <p:cNvSpPr txBox="1"/>
          <p:nvPr/>
        </p:nvSpPr>
        <p:spPr>
          <a:xfrm>
            <a:off x="557348" y="3268906"/>
            <a:ext cx="11634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389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BoogieWood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 | Den Haag</a:t>
            </a:r>
            <a:endParaRPr kumimoji="0" lang="nl-NL" sz="1534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D3CF7314-DE27-7E04-E64C-F4F639F582F4}"/>
              </a:ext>
            </a:extLst>
          </p:cNvPr>
          <p:cNvGrpSpPr/>
          <p:nvPr/>
        </p:nvGrpSpPr>
        <p:grpSpPr>
          <a:xfrm>
            <a:off x="4289272" y="-114479"/>
            <a:ext cx="2880271" cy="2826812"/>
            <a:chOff x="-1" y="139297"/>
            <a:chExt cx="3049198" cy="2907604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BF64E7F9-EE09-7197-8EA6-B835B3473D84}"/>
                </a:ext>
              </a:extLst>
            </p:cNvPr>
            <p:cNvSpPr/>
            <p:nvPr/>
          </p:nvSpPr>
          <p:spPr>
            <a:xfrm>
              <a:off x="-1" y="139297"/>
              <a:ext cx="478972" cy="2907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B1A45724-BC4A-1B6E-5A6A-B407366F3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53"/>
            <a:stretch/>
          </p:blipFill>
          <p:spPr>
            <a:xfrm>
              <a:off x="246156" y="139298"/>
              <a:ext cx="2757346" cy="2907603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F37E50F1-4CEE-EEA9-7782-1F0B6E2209DD}"/>
                </a:ext>
              </a:extLst>
            </p:cNvPr>
            <p:cNvSpPr/>
            <p:nvPr/>
          </p:nvSpPr>
          <p:spPr>
            <a:xfrm>
              <a:off x="2570225" y="139297"/>
              <a:ext cx="478972" cy="2907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EDBCA16-D54D-6E29-9C6C-E34FC710E046}"/>
                </a:ext>
              </a:extLst>
            </p:cNvPr>
            <p:cNvSpPr/>
            <p:nvPr/>
          </p:nvSpPr>
          <p:spPr>
            <a:xfrm>
              <a:off x="2182694" y="311344"/>
              <a:ext cx="478972" cy="1125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EF1EADA5-AE77-8328-3A5C-65E5D7ADF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54" y="-248135"/>
            <a:ext cx="4951416" cy="282681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4E6F93E8-0703-66C5-A620-3E3A23511B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2" b="2587"/>
          <a:stretch/>
        </p:blipFill>
        <p:spPr>
          <a:xfrm>
            <a:off x="-341460" y="3839797"/>
            <a:ext cx="4611329" cy="311935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F3365589-433C-0ACE-AC99-87112086EE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54" r="11654"/>
          <a:stretch/>
        </p:blipFill>
        <p:spPr>
          <a:xfrm>
            <a:off x="4351265" y="3853681"/>
            <a:ext cx="3758995" cy="3104606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4CF18D4F-0FA0-3B7D-ABA9-CF6222967B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01" r="1203"/>
          <a:stretch/>
        </p:blipFill>
        <p:spPr>
          <a:xfrm>
            <a:off x="8213238" y="3816027"/>
            <a:ext cx="4193426" cy="3104607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42059CA8-F4D2-9E37-DAB1-1EF4DF413BC0}"/>
              </a:ext>
            </a:extLst>
          </p:cNvPr>
          <p:cNvSpPr/>
          <p:nvPr/>
        </p:nvSpPr>
        <p:spPr>
          <a:xfrm>
            <a:off x="7126379" y="2485762"/>
            <a:ext cx="5074329" cy="1659906"/>
          </a:xfrm>
          <a:prstGeom prst="rect">
            <a:avLst/>
          </a:prstGeom>
          <a:solidFill>
            <a:srgbClr val="00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375ADF4-4E59-F17E-7988-67DF0D1B7ABC}"/>
              </a:ext>
            </a:extLst>
          </p:cNvPr>
          <p:cNvSpPr txBox="1"/>
          <p:nvPr/>
        </p:nvSpPr>
        <p:spPr>
          <a:xfrm>
            <a:off x="7332335" y="2548396"/>
            <a:ext cx="4835497" cy="174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Ekster" panose="02000500030000020000" pitchFamily="50" charset="0"/>
              </a:rPr>
              <a:t>Specificaties houtbouwdeel: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Grootste CLT woongebouw van Nederland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29.000m2 </a:t>
            </a:r>
            <a:r>
              <a:rPr lang="nl-NL" sz="1300" dirty="0" err="1">
                <a:solidFill>
                  <a:schemeClr val="bg1"/>
                </a:solidFill>
                <a:latin typeface="Ekster" panose="02000500030000020000" pitchFamily="50" charset="0"/>
              </a:rPr>
              <a:t>bvo</a:t>
            </a: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357 woningen, 100% betaalbaar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Hoger bouwen op bestaande parkeergarage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Badkamer van Smart2Prefab &amp; installaties MONTER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300" dirty="0">
                <a:solidFill>
                  <a:schemeClr val="bg1"/>
                </a:solidFill>
                <a:latin typeface="Ekster" panose="02000500030000020000" pitchFamily="50" charset="0"/>
              </a:rPr>
              <a:t>Fase 1 : gekocht door Haag Wonen – start bouw december 2024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8" name="Picture 8" descr="Boogiewood – Haagse Hoogbouw">
            <a:extLst>
              <a:ext uri="{FF2B5EF4-FFF2-40B4-BE49-F238E27FC236}">
                <a16:creationId xmlns:a16="http://schemas.microsoft.com/office/drawing/2014/main" id="{8A29C847-D730-BBF6-6D5E-862373CEF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21" y="-94353"/>
            <a:ext cx="4233676" cy="28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501F07-7C93-DF3D-4EB5-B3BA31164A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8" y="255636"/>
            <a:ext cx="925563" cy="2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7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23402B7-FAA7-4969-A3DE-D872077259F0" descr="Schermafbeelding 2024-12-15 om 20.01.07.png">
            <a:extLst>
              <a:ext uri="{FF2B5EF4-FFF2-40B4-BE49-F238E27FC236}">
                <a16:creationId xmlns:a16="http://schemas.microsoft.com/office/drawing/2014/main" id="{B43E5911-CA0C-C87E-5894-7276724CF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3234" r="1553" b="3408"/>
          <a:stretch/>
        </p:blipFill>
        <p:spPr bwMode="auto">
          <a:xfrm>
            <a:off x="2547600" y="1927352"/>
            <a:ext cx="6463956" cy="331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0C87AAC-36E7-DB6D-1062-10208AE4C005}"/>
              </a:ext>
            </a:extLst>
          </p:cNvPr>
          <p:cNvSpPr txBox="1"/>
          <p:nvPr/>
        </p:nvSpPr>
        <p:spPr>
          <a:xfrm>
            <a:off x="599928" y="306849"/>
            <a:ext cx="896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u="sng" dirty="0">
                <a:solidFill>
                  <a:srgbClr val="000000"/>
                </a:solidFill>
                <a:latin typeface="Ekster" panose="02000500030000020000"/>
              </a:rPr>
              <a:t>Waar gaan we naartoe?</a:t>
            </a:r>
            <a:endParaRPr lang="nl-NL" sz="2000" b="1" dirty="0">
              <a:solidFill>
                <a:srgbClr val="000000"/>
              </a:solidFill>
              <a:latin typeface="Ekster" panose="0200050003000002000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F8AEC1C-F3F4-22E0-CABE-77EFB3B1F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94" y="310608"/>
            <a:ext cx="928069" cy="2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26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BCA1710-168B-6D60-D875-0E391EC0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4556-6C05-4AEF-A471-850910FC99C7}" type="slidenum">
              <a:rPr lang="nl-NL" smtClean="0"/>
              <a:t>24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B2C72D-163E-E852-063A-6F3CE657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704850"/>
            <a:ext cx="1067752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33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16E5057-69B1-FCCA-A61B-A65BA5C9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4556-6C05-4AEF-A471-850910FC99C7}" type="slidenum">
              <a:rPr lang="nl-NL" smtClean="0"/>
              <a:t>25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0C87AAC-36E7-DB6D-1062-10208AE4C005}"/>
              </a:ext>
            </a:extLst>
          </p:cNvPr>
          <p:cNvSpPr txBox="1"/>
          <p:nvPr/>
        </p:nvSpPr>
        <p:spPr>
          <a:xfrm>
            <a:off x="599928" y="306849"/>
            <a:ext cx="1152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u="sng" dirty="0">
                <a:solidFill>
                  <a:srgbClr val="000000"/>
                </a:solidFill>
                <a:latin typeface="Ekster" panose="02000500030000020000"/>
              </a:rPr>
              <a:t>Hoe diep gaat MPG?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6DF34A4-97EC-8033-8E6E-B2299D8F9EFC}"/>
              </a:ext>
            </a:extLst>
          </p:cNvPr>
          <p:cNvSpPr txBox="1">
            <a:spLocks/>
          </p:cNvSpPr>
          <p:nvPr/>
        </p:nvSpPr>
        <p:spPr>
          <a:xfrm>
            <a:off x="992793" y="1796432"/>
            <a:ext cx="10052836" cy="355550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Ekster" panose="02000500030000020000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Ekster" panose="02000500030000020000" pitchFamily="2" charset="77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Ekster" panose="02000500030000020000" pitchFamily="2" charset="77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Ekster" panose="02000500030000020000" pitchFamily="2" charset="77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Ekster" panose="02000500030000020000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b="1"/>
              <a:t>Invloed Productkaarten</a:t>
            </a:r>
            <a:endParaRPr lang="nl-NL" sz="1100" b="1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AE7F9F90-CE1C-2DE5-9175-6730CF5DE9B0}"/>
              </a:ext>
            </a:extLst>
          </p:cNvPr>
          <p:cNvGrpSpPr/>
          <p:nvPr/>
        </p:nvGrpSpPr>
        <p:grpSpPr>
          <a:xfrm>
            <a:off x="364142" y="2571787"/>
            <a:ext cx="11655463" cy="2336020"/>
            <a:chOff x="-1" y="1621182"/>
            <a:chExt cx="9144001" cy="1701522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0B404812-89C6-140C-E879-C935FE157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21182"/>
              <a:ext cx="9144000" cy="1012808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2100F29A-9EB9-07C9-24F2-01781E8C9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663"/>
            <a:stretch/>
          </p:blipFill>
          <p:spPr>
            <a:xfrm>
              <a:off x="-1" y="2633990"/>
              <a:ext cx="9144001" cy="688714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54949D1-65B2-DD65-54E7-81D43F73F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94" y="310608"/>
            <a:ext cx="928069" cy="2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16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AAC3831D-7FA1-4310-A584-802E61732D8A}"/>
              </a:ext>
            </a:extLst>
          </p:cNvPr>
          <p:cNvSpPr txBox="1"/>
          <p:nvPr/>
        </p:nvSpPr>
        <p:spPr>
          <a:xfrm>
            <a:off x="-5994" y="6558761"/>
            <a:ext cx="2208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Lumière | Rotterdam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FB6BE21-A06A-474D-B547-410FC7928FC7}"/>
              </a:ext>
            </a:extLst>
          </p:cNvPr>
          <p:cNvSpPr txBox="1"/>
          <p:nvPr/>
        </p:nvSpPr>
        <p:spPr>
          <a:xfrm>
            <a:off x="5481601" y="6523706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New Roots | Utrecht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34C5DE6-AD2A-4BE9-83EE-710AF7E9B127}"/>
              </a:ext>
            </a:extLst>
          </p:cNvPr>
          <p:cNvSpPr txBox="1"/>
          <p:nvPr/>
        </p:nvSpPr>
        <p:spPr>
          <a:xfrm>
            <a:off x="8053090" y="2032156"/>
            <a:ext cx="25261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Ei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324A8C9-A2CF-5E3E-8046-1B1BC64005F4}"/>
              </a:ext>
            </a:extLst>
          </p:cNvPr>
          <p:cNvCxnSpPr/>
          <p:nvPr/>
        </p:nvCxnSpPr>
        <p:spPr>
          <a:xfrm>
            <a:off x="8044747" y="-14360"/>
            <a:ext cx="0" cy="68723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6351E55-A69B-D4A2-E41C-CA48B0F592F7}"/>
              </a:ext>
            </a:extLst>
          </p:cNvPr>
          <p:cNvCxnSpPr>
            <a:cxnSpLocks/>
          </p:cNvCxnSpPr>
          <p:nvPr/>
        </p:nvCxnSpPr>
        <p:spPr>
          <a:xfrm>
            <a:off x="8044747" y="4735012"/>
            <a:ext cx="4147253" cy="143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0399C69E-99F5-51B3-43F3-DA149EEC7145}"/>
              </a:ext>
            </a:extLst>
          </p:cNvPr>
          <p:cNvCxnSpPr>
            <a:cxnSpLocks/>
          </p:cNvCxnSpPr>
          <p:nvPr/>
        </p:nvCxnSpPr>
        <p:spPr>
          <a:xfrm flipH="1">
            <a:off x="8022035" y="2679250"/>
            <a:ext cx="20940" cy="419310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720B4F1D-E823-95E9-FF2C-CEC67D5BCBC9}"/>
              </a:ext>
            </a:extLst>
          </p:cNvPr>
          <p:cNvSpPr txBox="1"/>
          <p:nvPr/>
        </p:nvSpPr>
        <p:spPr>
          <a:xfrm>
            <a:off x="2846505" y="6565554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ACE | Amsterdam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457E9EBF-DED9-7BF9-9343-6BD42DEF7D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t="16203" r="471" b="9587"/>
          <a:stretch/>
        </p:blipFill>
        <p:spPr>
          <a:xfrm>
            <a:off x="-262456" y="-14360"/>
            <a:ext cx="8969486" cy="688671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0F18E0A-0B6F-4CA7-9C79-FB9FDC887A35}"/>
              </a:ext>
            </a:extLst>
          </p:cNvPr>
          <p:cNvSpPr txBox="1"/>
          <p:nvPr/>
        </p:nvSpPr>
        <p:spPr>
          <a:xfrm>
            <a:off x="211398" y="6187952"/>
            <a:ext cx="22909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HIBI | Amsterdam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362A624F-3906-12C2-9D0E-398E073B1508}"/>
              </a:ext>
            </a:extLst>
          </p:cNvPr>
          <p:cNvSpPr txBox="1"/>
          <p:nvPr/>
        </p:nvSpPr>
        <p:spPr>
          <a:xfrm>
            <a:off x="8933608" y="6082610"/>
            <a:ext cx="208885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005496"/>
                </a:solidFill>
                <a:latin typeface="Ekster" panose="02000500030000020000" pitchFamily="50" charset="0"/>
              </a:rPr>
              <a:t>HIBI:</a:t>
            </a:r>
          </a:p>
          <a:p>
            <a:r>
              <a:rPr lang="nl-NL" sz="1200" b="1" i="0" dirty="0">
                <a:solidFill>
                  <a:srgbClr val="005496"/>
                </a:solidFill>
                <a:effectLst/>
                <a:latin typeface="Ekster" panose="02000500030000020000" pitchFamily="50" charset="0"/>
                <a:sym typeface="Wingdings" panose="05000000000000000000" pitchFamily="2" charset="2"/>
              </a:rPr>
              <a:t> MPG van €0,34/m²/J </a:t>
            </a:r>
            <a:endParaRPr lang="nl-NL" sz="1200" b="1" i="0" dirty="0">
              <a:solidFill>
                <a:srgbClr val="005496"/>
              </a:solidFill>
              <a:effectLst/>
              <a:latin typeface="Ekster" panose="02000500030000020000" pitchFamily="50" charset="0"/>
            </a:endParaRPr>
          </a:p>
          <a:p>
            <a:endParaRPr lang="nl-NL" sz="1200" dirty="0">
              <a:solidFill>
                <a:srgbClr val="005496"/>
              </a:solidFill>
              <a:latin typeface="Ekster" panose="02000500030000020000" pitchFamily="50" charset="0"/>
            </a:endParaRPr>
          </a:p>
          <a:p>
            <a:endParaRPr lang="nl-NL" sz="1200" dirty="0">
              <a:solidFill>
                <a:srgbClr val="005496"/>
              </a:solidFill>
              <a:latin typeface="Ekster" panose="02000500030000020000" pitchFamily="50" charset="0"/>
            </a:endParaRPr>
          </a:p>
          <a:p>
            <a:endParaRPr lang="nl-NL" sz="1300" dirty="0">
              <a:solidFill>
                <a:srgbClr val="005496"/>
              </a:solidFill>
              <a:latin typeface="Ekster" panose="02000500030000020000" pitchFamily="50" charset="0"/>
            </a:endParaRP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6E7BFF4F-C080-133D-A88F-5583D8879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18" y="281374"/>
            <a:ext cx="925563" cy="250828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6AEAA5E4-701D-AE34-5D56-50BFA1419613}"/>
              </a:ext>
            </a:extLst>
          </p:cNvPr>
          <p:cNvSpPr txBox="1"/>
          <p:nvPr/>
        </p:nvSpPr>
        <p:spPr>
          <a:xfrm>
            <a:off x="8933608" y="281374"/>
            <a:ext cx="882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rgbClr val="000000"/>
                </a:solidFill>
                <a:latin typeface="Ekster" panose="02000500030000020000" pitchFamily="50" charset="0"/>
              </a:rPr>
              <a:t>Houtbouw is geen doel </a:t>
            </a:r>
            <a:r>
              <a:rPr lang="nl-NL" sz="1800" b="1" dirty="0" err="1">
                <a:solidFill>
                  <a:srgbClr val="000000"/>
                </a:solidFill>
                <a:latin typeface="Ekster" panose="02000500030000020000" pitchFamily="50" charset="0"/>
              </a:rPr>
              <a:t>opzich</a:t>
            </a:r>
            <a:endParaRPr lang="nl-NL" sz="1800" dirty="0">
              <a:solidFill>
                <a:schemeClr val="bg1"/>
              </a:solidFill>
              <a:latin typeface="Ekster" panose="02000500030000020000" pitchFamily="50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0191C35-1C16-616C-3939-6A5181570128}"/>
              </a:ext>
            </a:extLst>
          </p:cNvPr>
          <p:cNvSpPr txBox="1"/>
          <p:nvPr/>
        </p:nvSpPr>
        <p:spPr>
          <a:xfrm>
            <a:off x="8933608" y="600265"/>
            <a:ext cx="2828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i="1" dirty="0">
                <a:latin typeface="Ekster" panose="02000500030000020000" pitchFamily="50" charset="0"/>
              </a:rPr>
              <a:t>h</a:t>
            </a:r>
            <a:r>
              <a:rPr kumimoji="0" lang="nl-NL" sz="1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kster" panose="02000500030000020000" pitchFamily="50" charset="0"/>
                <a:ea typeface="+mn-ea"/>
                <a:cs typeface="+mn-cs"/>
              </a:rPr>
              <a:t>et kan ook anders!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i="1" dirty="0">
              <a:latin typeface="Ekster" panose="0200050003000002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kster" panose="0200050003000002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i="1" dirty="0">
              <a:latin typeface="Ekster" panose="0200050003000002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kster" panose="0200050003000002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u="sng" dirty="0">
                <a:latin typeface="Ekster" panose="02000500030000020000" pitchFamily="50" charset="0"/>
              </a:rPr>
              <a:t>Bijvoorbeeld: </a:t>
            </a:r>
            <a:br>
              <a:rPr lang="nl-NL" sz="1600" u="sng" dirty="0">
                <a:latin typeface="Ekster" panose="02000500030000020000" pitchFamily="50" charset="0"/>
              </a:rPr>
            </a:br>
            <a:r>
              <a:rPr lang="nl-NL" sz="1600" i="1" dirty="0">
                <a:latin typeface="Ekster" panose="02000500030000020000" pitchFamily="50" charset="0"/>
              </a:rPr>
              <a:t>Circulair beton van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i="1" dirty="0">
                <a:latin typeface="Ekster" panose="02000500030000020000" pitchFamily="50" charset="0"/>
              </a:rPr>
              <a:t>Urban Mine i.c.m. houten kolommen en circulaire gevels.</a:t>
            </a:r>
            <a:endParaRPr kumimoji="0" lang="nl-NL" sz="1333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kster" panose="02000500030000020000" pitchFamily="50" charset="0"/>
              <a:ea typeface="+mn-ea"/>
              <a:cs typeface="+mn-cs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FC796791-5C21-FE54-840B-BD419F4A8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9" y="303778"/>
            <a:ext cx="925563" cy="2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69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828500-AE94-5176-E73C-44A77571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windmolen, wiel, fiets, buitenshuis&#10;&#10;Automatisch gegenereerde beschrijving">
            <a:extLst>
              <a:ext uri="{FF2B5EF4-FFF2-40B4-BE49-F238E27FC236}">
                <a16:creationId xmlns:a16="http://schemas.microsoft.com/office/drawing/2014/main" id="{DC6BD354-DDF9-4502-7B40-6C845ECA1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8CB7B-EC69-099D-7599-E1BB275CA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37537B-4215-4AAD-4529-F833FF6E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45462"/>
            <a:ext cx="9856694" cy="1030504"/>
          </a:xfrm>
        </p:spPr>
        <p:txBody>
          <a:bodyPr/>
          <a:lstStyle/>
          <a:p>
            <a:pPr algn="ctr"/>
            <a:r>
              <a:rPr lang="nl-NL" sz="6000" dirty="0"/>
              <a:t>Triodos </a:t>
            </a:r>
            <a:r>
              <a:rPr lang="nl-NL" sz="6000" dirty="0" err="1"/>
              <a:t>Biobased</a:t>
            </a:r>
            <a:r>
              <a:rPr lang="nl-NL" sz="6000" dirty="0"/>
              <a:t>  Hypotheek:</a:t>
            </a:r>
            <a:br>
              <a:rPr lang="nl-NL" sz="6000" dirty="0"/>
            </a:br>
            <a:r>
              <a:rPr lang="nl-NL" sz="6000" dirty="0"/>
              <a:t>extra rentekorting als …</a:t>
            </a:r>
            <a:br>
              <a:rPr lang="nl-NL" dirty="0"/>
            </a:br>
            <a:br>
              <a:rPr lang="nl-NL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48680-B156-0EEA-30D5-ED9B92DAE954}"/>
              </a:ext>
            </a:extLst>
          </p:cNvPr>
          <p:cNvSpPr txBox="1"/>
          <p:nvPr/>
        </p:nvSpPr>
        <p:spPr>
          <a:xfrm>
            <a:off x="1419795" y="3017112"/>
            <a:ext cx="9897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Nieuwbouw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Milieu Prestatie Gebouwen (MPG waarde) is 0,45* of lager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Bij twijfel of randgevallen: leg het project aan ons voor!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r>
              <a:rPr lang="nl-NL" sz="2000" i="1" dirty="0">
                <a:solidFill>
                  <a:schemeClr val="bg1"/>
                </a:solidFill>
              </a:rPr>
              <a:t>*te kalibreren met EU norm per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149A07-A7EB-6715-D368-5CDC0B8EF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224" y="246635"/>
            <a:ext cx="15525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54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1E2D6-2F69-18F3-1DFA-83952777E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25 QUOTES BY HERACLITUS (of 218) | A-Z Quotes">
            <a:extLst>
              <a:ext uri="{FF2B5EF4-FFF2-40B4-BE49-F238E27FC236}">
                <a16:creationId xmlns:a16="http://schemas.microsoft.com/office/drawing/2014/main" id="{6FBAC27E-C7CA-BE7B-18A3-E4F3AAF6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C437DB-501A-FA2F-AF4F-6B536261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Panta </a:t>
            </a:r>
            <a:r>
              <a:rPr lang="en-US" sz="4000" dirty="0" err="1">
                <a:solidFill>
                  <a:srgbClr val="FFFFFF"/>
                </a:solidFill>
              </a:rPr>
              <a:t>Rhei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CEC4E413-47AA-4B12-80FB-C74FFAD386A4}"/>
              </a:ext>
            </a:extLst>
          </p:cNvPr>
          <p:cNvGrpSpPr/>
          <p:nvPr/>
        </p:nvGrpSpPr>
        <p:grpSpPr>
          <a:xfrm>
            <a:off x="1049324" y="1880096"/>
            <a:ext cx="11043155" cy="4380417"/>
            <a:chOff x="1021277" y="1728461"/>
            <a:chExt cx="11043155" cy="438041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75983D-7297-411C-A924-C18F10DE43DF}"/>
                </a:ext>
              </a:extLst>
            </p:cNvPr>
            <p:cNvSpPr/>
            <p:nvPr/>
          </p:nvSpPr>
          <p:spPr>
            <a:xfrm>
              <a:off x="9302208" y="3346663"/>
              <a:ext cx="2762224" cy="2762215"/>
            </a:xfrm>
            <a:prstGeom prst="ellipse">
              <a:avLst/>
            </a:prstGeom>
            <a:solidFill>
              <a:srgbClr val="FFF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-Bold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02457B-3218-49A9-AB66-9B444E9142B4}"/>
                </a:ext>
              </a:extLst>
            </p:cNvPr>
            <p:cNvSpPr/>
            <p:nvPr/>
          </p:nvSpPr>
          <p:spPr>
            <a:xfrm>
              <a:off x="1021277" y="1923511"/>
              <a:ext cx="2327230" cy="23272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F22E770-58E3-4DE8-BCB8-2940A7B7E753}"/>
                </a:ext>
              </a:extLst>
            </p:cNvPr>
            <p:cNvSpPr/>
            <p:nvPr/>
          </p:nvSpPr>
          <p:spPr>
            <a:xfrm>
              <a:off x="2431272" y="3387409"/>
              <a:ext cx="2327230" cy="23272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0D800FA-68E2-4C95-9891-ADA3746D9B1C}"/>
                </a:ext>
              </a:extLst>
            </p:cNvPr>
            <p:cNvSpPr/>
            <p:nvPr/>
          </p:nvSpPr>
          <p:spPr>
            <a:xfrm>
              <a:off x="6005848" y="2327048"/>
              <a:ext cx="1777284" cy="177727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3428E46-C2A8-460F-90E9-1FD29167ADC9}"/>
                </a:ext>
              </a:extLst>
            </p:cNvPr>
            <p:cNvSpPr/>
            <p:nvPr/>
          </p:nvSpPr>
          <p:spPr>
            <a:xfrm>
              <a:off x="7907629" y="2378564"/>
              <a:ext cx="1777284" cy="177727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B16EC0D-E288-4CDA-86CA-9B7554599C7F}"/>
                </a:ext>
              </a:extLst>
            </p:cNvPr>
            <p:cNvSpPr/>
            <p:nvPr/>
          </p:nvSpPr>
          <p:spPr>
            <a:xfrm>
              <a:off x="6748530" y="3490440"/>
              <a:ext cx="1777284" cy="177727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6C63F52-0BC9-489C-AF56-61A074905980}"/>
                </a:ext>
              </a:extLst>
            </p:cNvPr>
            <p:cNvSpPr/>
            <p:nvPr/>
          </p:nvSpPr>
          <p:spPr>
            <a:xfrm>
              <a:off x="9169493" y="2073499"/>
              <a:ext cx="1880844" cy="188083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A029638-851A-4D82-9DFF-ECE43BFC0D29}"/>
                </a:ext>
              </a:extLst>
            </p:cNvPr>
            <p:cNvSpPr/>
            <p:nvPr/>
          </p:nvSpPr>
          <p:spPr>
            <a:xfrm>
              <a:off x="4021350" y="1728461"/>
              <a:ext cx="1834154" cy="183414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F8C3C5D-0DBE-401F-BF59-4AE524A5ABB3}"/>
                </a:ext>
              </a:extLst>
            </p:cNvPr>
            <p:cNvSpPr/>
            <p:nvPr/>
          </p:nvSpPr>
          <p:spPr>
            <a:xfrm>
              <a:off x="4576536" y="3287318"/>
              <a:ext cx="1777284" cy="177727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CFD8D70-4821-44C3-9D21-10773BA69DBD}"/>
                </a:ext>
              </a:extLst>
            </p:cNvPr>
            <p:cNvSpPr/>
            <p:nvPr/>
          </p:nvSpPr>
          <p:spPr>
            <a:xfrm>
              <a:off x="3506632" y="2437573"/>
              <a:ext cx="1777284" cy="177727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endParaRPr>
            </a:p>
          </p:txBody>
        </p:sp>
      </p:grpSp>
      <p:pic>
        <p:nvPicPr>
          <p:cNvPr id="36" name="Picture Placeholder 117">
            <a:extLst>
              <a:ext uri="{FF2B5EF4-FFF2-40B4-BE49-F238E27FC236}">
                <a16:creationId xmlns:a16="http://schemas.microsoft.com/office/drawing/2014/main" id="{79389790-432F-42EF-BE61-A7177C9074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9074" y="3289349"/>
            <a:ext cx="2761200" cy="2761200"/>
          </a:xfrm>
          <a:prstGeom prst="ellipse">
            <a:avLst/>
          </a:prstGeom>
        </p:spPr>
      </p:pic>
      <p:sp>
        <p:nvSpPr>
          <p:cNvPr id="90" name="Text Placeholder 85">
            <a:extLst>
              <a:ext uri="{FF2B5EF4-FFF2-40B4-BE49-F238E27FC236}">
                <a16:creationId xmlns:a16="http://schemas.microsoft.com/office/drawing/2014/main" id="{C04B737E-5C78-4A31-91A4-20E9FC1DFB2C}"/>
              </a:ext>
            </a:extLst>
          </p:cNvPr>
          <p:cNvSpPr txBox="1">
            <a:spLocks/>
          </p:cNvSpPr>
          <p:nvPr/>
        </p:nvSpPr>
        <p:spPr>
          <a:xfrm>
            <a:off x="1097280" y="3589609"/>
            <a:ext cx="9997200" cy="360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 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A225D-4A81-4B9B-AEDE-B7A0C7752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319EF-3522-4D98-8B37-83532DB074C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</p:txBody>
      </p:sp>
      <p:pic>
        <p:nvPicPr>
          <p:cNvPr id="35" name="Picture Placeholder 95">
            <a:extLst>
              <a:ext uri="{FF2B5EF4-FFF2-40B4-BE49-F238E27FC236}">
                <a16:creationId xmlns:a16="http://schemas.microsoft.com/office/drawing/2014/main" id="{C007765A-1E84-4DF9-A97C-12BB95404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47808" y="1535111"/>
            <a:ext cx="1047600" cy="1047600"/>
          </a:xfrm>
          <a:custGeom>
            <a:avLst/>
            <a:gdLst>
              <a:gd name="connsiteX0" fmla="*/ 0 w 12192000"/>
              <a:gd name="connsiteY0" fmla="*/ 0 h 6858000"/>
              <a:gd name="connsiteX1" fmla="*/ 4679351 w 12192000"/>
              <a:gd name="connsiteY1" fmla="*/ 0 h 6858000"/>
              <a:gd name="connsiteX2" fmla="*/ 4938000 w 12192000"/>
              <a:gd name="connsiteY2" fmla="*/ 0 h 6858000"/>
              <a:gd name="connsiteX3" fmla="*/ 5323315 w 12192000"/>
              <a:gd name="connsiteY3" fmla="*/ 0 h 6858000"/>
              <a:gd name="connsiteX4" fmla="*/ 7254000 w 12192000"/>
              <a:gd name="connsiteY4" fmla="*/ 0 h 6858000"/>
              <a:gd name="connsiteX5" fmla="*/ 9617351 w 12192000"/>
              <a:gd name="connsiteY5" fmla="*/ 0 h 6858000"/>
              <a:gd name="connsiteX6" fmla="*/ 10261314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10261314 w 12192000"/>
              <a:gd name="connsiteY9" fmla="*/ 6858000 h 6858000"/>
              <a:gd name="connsiteX10" fmla="*/ 9617351 w 12192000"/>
              <a:gd name="connsiteY10" fmla="*/ 6858000 h 6858000"/>
              <a:gd name="connsiteX11" fmla="*/ 7254000 w 12192000"/>
              <a:gd name="connsiteY11" fmla="*/ 6858000 h 6858000"/>
              <a:gd name="connsiteX12" fmla="*/ 5323315 w 12192000"/>
              <a:gd name="connsiteY12" fmla="*/ 6858000 h 6858000"/>
              <a:gd name="connsiteX13" fmla="*/ 4938000 w 12192000"/>
              <a:gd name="connsiteY13" fmla="*/ 6858000 h 6858000"/>
              <a:gd name="connsiteX14" fmla="*/ 4679351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79351" y="0"/>
                </a:lnTo>
                <a:lnTo>
                  <a:pt x="4938000" y="0"/>
                </a:lnTo>
                <a:lnTo>
                  <a:pt x="5323315" y="0"/>
                </a:lnTo>
                <a:lnTo>
                  <a:pt x="7254000" y="0"/>
                </a:lnTo>
                <a:lnTo>
                  <a:pt x="9617351" y="0"/>
                </a:lnTo>
                <a:lnTo>
                  <a:pt x="1026131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261314" y="6858000"/>
                </a:lnTo>
                <a:lnTo>
                  <a:pt x="9617351" y="6858000"/>
                </a:lnTo>
                <a:lnTo>
                  <a:pt x="7254000" y="6858000"/>
                </a:lnTo>
                <a:lnTo>
                  <a:pt x="5323315" y="6858000"/>
                </a:lnTo>
                <a:lnTo>
                  <a:pt x="4938000" y="6858000"/>
                </a:lnTo>
                <a:lnTo>
                  <a:pt x="46793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0" name="Text Placeholder 116">
            <a:extLst>
              <a:ext uri="{FF2B5EF4-FFF2-40B4-BE49-F238E27FC236}">
                <a16:creationId xmlns:a16="http://schemas.microsoft.com/office/drawing/2014/main" id="{9FDB4E1C-B69B-437A-BCAC-D695DA2C40C8}"/>
              </a:ext>
            </a:extLst>
          </p:cNvPr>
          <p:cNvSpPr txBox="1">
            <a:spLocks/>
          </p:cNvSpPr>
          <p:nvPr/>
        </p:nvSpPr>
        <p:spPr>
          <a:xfrm>
            <a:off x="1294875" y="3573409"/>
            <a:ext cx="576000" cy="392400"/>
          </a:xfrm>
          <a:prstGeom prst="rect">
            <a:avLst/>
          </a:prstGeom>
          <a:solidFill>
            <a:schemeClr val="bg1"/>
          </a:solidFill>
        </p:spPr>
        <p:txBody>
          <a:bodyPr lIns="54000" rIns="5400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2010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-Bold"/>
              <a:ea typeface="+mn-ea"/>
              <a:cs typeface="+mn-cs"/>
            </a:endParaRPr>
          </a:p>
        </p:txBody>
      </p:sp>
      <p:sp>
        <p:nvSpPr>
          <p:cNvPr id="81" name="Text Placeholder 116">
            <a:extLst>
              <a:ext uri="{FF2B5EF4-FFF2-40B4-BE49-F238E27FC236}">
                <a16:creationId xmlns:a16="http://schemas.microsoft.com/office/drawing/2014/main" id="{1B7DB15B-E0D0-4E31-A9EE-066A0AD5DE29}"/>
              </a:ext>
            </a:extLst>
          </p:cNvPr>
          <p:cNvSpPr txBox="1">
            <a:spLocks/>
          </p:cNvSpPr>
          <p:nvPr/>
        </p:nvSpPr>
        <p:spPr>
          <a:xfrm>
            <a:off x="3214175" y="3573409"/>
            <a:ext cx="576000" cy="392400"/>
          </a:xfrm>
          <a:prstGeom prst="rect">
            <a:avLst/>
          </a:prstGeom>
          <a:solidFill>
            <a:schemeClr val="bg1"/>
          </a:solidFill>
        </p:spPr>
        <p:txBody>
          <a:bodyPr lIns="54000" rIns="5400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2013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-Bold"/>
              <a:ea typeface="+mn-ea"/>
              <a:cs typeface="+mn-cs"/>
            </a:endParaRPr>
          </a:p>
        </p:txBody>
      </p:sp>
      <p:sp>
        <p:nvSpPr>
          <p:cNvPr id="83" name="Text Placeholder 116">
            <a:extLst>
              <a:ext uri="{FF2B5EF4-FFF2-40B4-BE49-F238E27FC236}">
                <a16:creationId xmlns:a16="http://schemas.microsoft.com/office/drawing/2014/main" id="{1234D653-637A-4A96-9633-ECD84E35A07E}"/>
              </a:ext>
            </a:extLst>
          </p:cNvPr>
          <p:cNvSpPr txBox="1">
            <a:spLocks/>
          </p:cNvSpPr>
          <p:nvPr/>
        </p:nvSpPr>
        <p:spPr>
          <a:xfrm>
            <a:off x="4488325" y="3573409"/>
            <a:ext cx="576000" cy="392400"/>
          </a:xfrm>
          <a:prstGeom prst="rect">
            <a:avLst/>
          </a:prstGeom>
          <a:solidFill>
            <a:schemeClr val="bg1"/>
          </a:solidFill>
        </p:spPr>
        <p:txBody>
          <a:bodyPr lIns="54000" rIns="5400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2016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-Bold"/>
              <a:ea typeface="+mn-ea"/>
              <a:cs typeface="+mn-cs"/>
            </a:endParaRPr>
          </a:p>
        </p:txBody>
      </p:sp>
      <p:sp>
        <p:nvSpPr>
          <p:cNvPr id="84" name="Text Placeholder 116">
            <a:extLst>
              <a:ext uri="{FF2B5EF4-FFF2-40B4-BE49-F238E27FC236}">
                <a16:creationId xmlns:a16="http://schemas.microsoft.com/office/drawing/2014/main" id="{9A91ED21-CA17-4D6C-9EF2-CE5178E6BBEA}"/>
              </a:ext>
            </a:extLst>
          </p:cNvPr>
          <p:cNvSpPr txBox="1">
            <a:spLocks/>
          </p:cNvSpPr>
          <p:nvPr/>
        </p:nvSpPr>
        <p:spPr>
          <a:xfrm>
            <a:off x="6282902" y="3536086"/>
            <a:ext cx="576000" cy="392400"/>
          </a:xfrm>
          <a:prstGeom prst="rect">
            <a:avLst/>
          </a:prstGeom>
          <a:solidFill>
            <a:schemeClr val="bg1"/>
          </a:solidFill>
        </p:spPr>
        <p:txBody>
          <a:bodyPr lIns="54000" rIns="5400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2019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-Bold"/>
              <a:ea typeface="+mn-ea"/>
              <a:cs typeface="+mn-cs"/>
            </a:endParaRPr>
          </a:p>
        </p:txBody>
      </p:sp>
      <p:sp>
        <p:nvSpPr>
          <p:cNvPr id="85" name="Text Placeholder 116">
            <a:extLst>
              <a:ext uri="{FF2B5EF4-FFF2-40B4-BE49-F238E27FC236}">
                <a16:creationId xmlns:a16="http://schemas.microsoft.com/office/drawing/2014/main" id="{C2E7506D-A086-43B2-8BC7-EE4E666F7BF9}"/>
              </a:ext>
            </a:extLst>
          </p:cNvPr>
          <p:cNvSpPr txBox="1">
            <a:spLocks/>
          </p:cNvSpPr>
          <p:nvPr/>
        </p:nvSpPr>
        <p:spPr>
          <a:xfrm>
            <a:off x="7476432" y="3582740"/>
            <a:ext cx="576000" cy="392400"/>
          </a:xfrm>
          <a:prstGeom prst="rect">
            <a:avLst/>
          </a:prstGeom>
          <a:solidFill>
            <a:schemeClr val="bg1"/>
          </a:solidFill>
        </p:spPr>
        <p:txBody>
          <a:bodyPr lIns="54000" rIns="5400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2020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-Bold"/>
              <a:ea typeface="+mn-ea"/>
              <a:cs typeface="+mn-cs"/>
            </a:endParaRPr>
          </a:p>
        </p:txBody>
      </p:sp>
      <p:sp>
        <p:nvSpPr>
          <p:cNvPr id="89" name="Text Placeholder 116">
            <a:extLst>
              <a:ext uri="{FF2B5EF4-FFF2-40B4-BE49-F238E27FC236}">
                <a16:creationId xmlns:a16="http://schemas.microsoft.com/office/drawing/2014/main" id="{19388EFC-EEA5-465F-BC6A-BD24B2C6DEBE}"/>
              </a:ext>
            </a:extLst>
          </p:cNvPr>
          <p:cNvSpPr txBox="1">
            <a:spLocks/>
          </p:cNvSpPr>
          <p:nvPr/>
        </p:nvSpPr>
        <p:spPr>
          <a:xfrm>
            <a:off x="8678358" y="3569975"/>
            <a:ext cx="576000" cy="392400"/>
          </a:xfrm>
          <a:prstGeom prst="rect">
            <a:avLst/>
          </a:prstGeom>
          <a:solidFill>
            <a:schemeClr val="bg1"/>
          </a:solidFill>
        </p:spPr>
        <p:txBody>
          <a:bodyPr lIns="54000" tIns="45720" rIns="54000" bIns="4572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2022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-Bold"/>
              <a:ea typeface="+mn-ea"/>
              <a:cs typeface="+mn-cs"/>
            </a:endParaRPr>
          </a:p>
        </p:txBody>
      </p:sp>
      <p:sp>
        <p:nvSpPr>
          <p:cNvPr id="92" name="Text Placeholder 77">
            <a:extLst>
              <a:ext uri="{FF2B5EF4-FFF2-40B4-BE49-F238E27FC236}">
                <a16:creationId xmlns:a16="http://schemas.microsoft.com/office/drawing/2014/main" id="{58A6A80E-94BE-41D3-AF11-3E079A9F0788}"/>
              </a:ext>
            </a:extLst>
          </p:cNvPr>
          <p:cNvSpPr txBox="1">
            <a:spLocks/>
          </p:cNvSpPr>
          <p:nvPr/>
        </p:nvSpPr>
        <p:spPr>
          <a:xfrm>
            <a:off x="1306645" y="2872024"/>
            <a:ext cx="2134800" cy="1615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Start Triodos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Hypotheek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</p:txBody>
      </p:sp>
      <p:sp>
        <p:nvSpPr>
          <p:cNvPr id="93" name="Text Placeholder 77">
            <a:extLst>
              <a:ext uri="{FF2B5EF4-FFF2-40B4-BE49-F238E27FC236}">
                <a16:creationId xmlns:a16="http://schemas.microsoft.com/office/drawing/2014/main" id="{FF4A0F47-4F43-43E4-B457-9F02A0F9363A}"/>
              </a:ext>
            </a:extLst>
          </p:cNvPr>
          <p:cNvSpPr txBox="1">
            <a:spLocks/>
          </p:cNvSpPr>
          <p:nvPr/>
        </p:nvSpPr>
        <p:spPr>
          <a:xfrm>
            <a:off x="4060341" y="3051291"/>
            <a:ext cx="12096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EPC-kortingen</a:t>
            </a:r>
            <a:b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Energieneutraal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</p:txBody>
      </p:sp>
      <p:sp>
        <p:nvSpPr>
          <p:cNvPr id="94" name="Text Placeholder 77">
            <a:extLst>
              <a:ext uri="{FF2B5EF4-FFF2-40B4-BE49-F238E27FC236}">
                <a16:creationId xmlns:a16="http://schemas.microsoft.com/office/drawing/2014/main" id="{95905C38-E962-45DC-8899-22E20A010B5A}"/>
              </a:ext>
            </a:extLst>
          </p:cNvPr>
          <p:cNvSpPr txBox="1">
            <a:spLocks/>
          </p:cNvSpPr>
          <p:nvPr/>
        </p:nvSpPr>
        <p:spPr>
          <a:xfrm>
            <a:off x="6282206" y="3040825"/>
            <a:ext cx="12096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Financiering woonboten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</p:txBody>
      </p:sp>
      <p:sp>
        <p:nvSpPr>
          <p:cNvPr id="95" name="Text Placeholder 77">
            <a:extLst>
              <a:ext uri="{FF2B5EF4-FFF2-40B4-BE49-F238E27FC236}">
                <a16:creationId xmlns:a16="http://schemas.microsoft.com/office/drawing/2014/main" id="{9CF87ADA-819A-442A-8AA1-7A19053EC8E8}"/>
              </a:ext>
            </a:extLst>
          </p:cNvPr>
          <p:cNvSpPr txBox="1">
            <a:spLocks/>
          </p:cNvSpPr>
          <p:nvPr/>
        </p:nvSpPr>
        <p:spPr>
          <a:xfrm>
            <a:off x="3062291" y="4202785"/>
            <a:ext cx="1209600" cy="9694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Energielabel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koppeling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-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“Hoe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zuiniger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uw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woning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, hoe lager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uw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rente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”</a:t>
            </a:r>
          </a:p>
        </p:txBody>
      </p:sp>
      <p:sp>
        <p:nvSpPr>
          <p:cNvPr id="99" name="Rectangle 104">
            <a:extLst>
              <a:ext uri="{FF2B5EF4-FFF2-40B4-BE49-F238E27FC236}">
                <a16:creationId xmlns:a16="http://schemas.microsoft.com/office/drawing/2014/main" id="{9FB7BB6F-DAB4-435D-BB2E-C56BF8DEE099}"/>
              </a:ext>
            </a:extLst>
          </p:cNvPr>
          <p:cNvSpPr>
            <a:spLocks noChangeArrowheads="1"/>
          </p:cNvSpPr>
          <p:nvPr/>
        </p:nvSpPr>
        <p:spPr bwMode="gray">
          <a:xfrm>
            <a:off x="-2285998" y="-1351"/>
            <a:ext cx="2160000" cy="13797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wrap="square" lIns="108000" tIns="180000" rIns="108000" bIns="180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This is a timeline.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When developing a timeline, make sure every text field has a yellow background.</a:t>
            </a:r>
          </a:p>
        </p:txBody>
      </p:sp>
      <p:sp>
        <p:nvSpPr>
          <p:cNvPr id="37" name="Text Placeholder 77">
            <a:extLst>
              <a:ext uri="{FF2B5EF4-FFF2-40B4-BE49-F238E27FC236}">
                <a16:creationId xmlns:a16="http://schemas.microsoft.com/office/drawing/2014/main" id="{0ED2BF48-19DF-4EA8-B819-474CCA8D1499}"/>
              </a:ext>
            </a:extLst>
          </p:cNvPr>
          <p:cNvSpPr txBox="1">
            <a:spLocks/>
          </p:cNvSpPr>
          <p:nvPr/>
        </p:nvSpPr>
        <p:spPr>
          <a:xfrm>
            <a:off x="7179875" y="4211398"/>
            <a:ext cx="12096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C-label of slechter max 90% </a:t>
            </a:r>
            <a:r>
              <a:rPr kumimoji="0" lang="nl-NL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LtV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</p:txBody>
      </p:sp>
      <p:sp>
        <p:nvSpPr>
          <p:cNvPr id="41" name="Text Placeholder 77">
            <a:extLst>
              <a:ext uri="{FF2B5EF4-FFF2-40B4-BE49-F238E27FC236}">
                <a16:creationId xmlns:a16="http://schemas.microsoft.com/office/drawing/2014/main" id="{7DD4E5D9-21C2-4428-98E1-A6DD3749166C}"/>
              </a:ext>
            </a:extLst>
          </p:cNvPr>
          <p:cNvSpPr txBox="1">
            <a:spLocks/>
          </p:cNvSpPr>
          <p:nvPr/>
        </p:nvSpPr>
        <p:spPr>
          <a:xfrm>
            <a:off x="8430470" y="3015390"/>
            <a:ext cx="1209600" cy="48474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Introductie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Bio-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Based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 Hypotheek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</p:txBody>
      </p:sp>
      <p:sp>
        <p:nvSpPr>
          <p:cNvPr id="45" name="Text Placeholder 116">
            <a:extLst>
              <a:ext uri="{FF2B5EF4-FFF2-40B4-BE49-F238E27FC236}">
                <a16:creationId xmlns:a16="http://schemas.microsoft.com/office/drawing/2014/main" id="{D32A5EBD-64B7-42A5-83DB-9E3EFBC772DD}"/>
              </a:ext>
            </a:extLst>
          </p:cNvPr>
          <p:cNvSpPr txBox="1">
            <a:spLocks/>
          </p:cNvSpPr>
          <p:nvPr/>
        </p:nvSpPr>
        <p:spPr>
          <a:xfrm>
            <a:off x="5399604" y="3567188"/>
            <a:ext cx="576000" cy="392400"/>
          </a:xfrm>
          <a:prstGeom prst="rect">
            <a:avLst/>
          </a:prstGeom>
          <a:solidFill>
            <a:schemeClr val="bg1"/>
          </a:solidFill>
        </p:spPr>
        <p:txBody>
          <a:bodyPr lIns="54000" rIns="5400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2018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-Bold"/>
              <a:ea typeface="+mn-ea"/>
              <a:cs typeface="+mn-cs"/>
            </a:endParaRPr>
          </a:p>
        </p:txBody>
      </p:sp>
      <p:sp>
        <p:nvSpPr>
          <p:cNvPr id="47" name="Text Placeholder 77">
            <a:extLst>
              <a:ext uri="{FF2B5EF4-FFF2-40B4-BE49-F238E27FC236}">
                <a16:creationId xmlns:a16="http://schemas.microsoft.com/office/drawing/2014/main" id="{095E56A1-F962-4B26-92D1-A253514C27C3}"/>
              </a:ext>
            </a:extLst>
          </p:cNvPr>
          <p:cNvSpPr txBox="1">
            <a:spLocks/>
          </p:cNvSpPr>
          <p:nvPr/>
        </p:nvSpPr>
        <p:spPr>
          <a:xfrm>
            <a:off x="4960369" y="4070305"/>
            <a:ext cx="1356455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Pleidooi: </a:t>
            </a:r>
            <a:b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- leennormen incl. energielasten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- verbod </a:t>
            </a:r>
            <a:r>
              <a:rPr kumimoji="0" lang="nl-NL" sz="1050" b="0" i="0" u="none" strike="noStrike" kern="1200" cap="none" spc="0" normalizeH="0" baseline="0" noProof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uitponding</a:t>
            </a: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t> slechte woningen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</p:txBody>
      </p:sp>
      <p:sp>
        <p:nvSpPr>
          <p:cNvPr id="3" name="Text Placeholder 116">
            <a:extLst>
              <a:ext uri="{FF2B5EF4-FFF2-40B4-BE49-F238E27FC236}">
                <a16:creationId xmlns:a16="http://schemas.microsoft.com/office/drawing/2014/main" id="{59FFDFD3-AEF1-28CC-9967-6A3C6F184F99}"/>
              </a:ext>
            </a:extLst>
          </p:cNvPr>
          <p:cNvSpPr txBox="1">
            <a:spLocks/>
          </p:cNvSpPr>
          <p:nvPr/>
        </p:nvSpPr>
        <p:spPr>
          <a:xfrm>
            <a:off x="10115427" y="3557209"/>
            <a:ext cx="576000" cy="392400"/>
          </a:xfrm>
          <a:prstGeom prst="rect">
            <a:avLst/>
          </a:prstGeom>
          <a:solidFill>
            <a:schemeClr val="bg1"/>
          </a:solidFill>
        </p:spPr>
        <p:txBody>
          <a:bodyPr lIns="54000" tIns="45720" rIns="54000" bIns="4572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2025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-Bold"/>
              <a:ea typeface="+mn-ea"/>
              <a:cs typeface="+mn-cs"/>
            </a:endParaRPr>
          </a:p>
        </p:txBody>
      </p:sp>
      <p:sp>
        <p:nvSpPr>
          <p:cNvPr id="4" name="Text Placeholder 77">
            <a:extLst>
              <a:ext uri="{FF2B5EF4-FFF2-40B4-BE49-F238E27FC236}">
                <a16:creationId xmlns:a16="http://schemas.microsoft.com/office/drawing/2014/main" id="{0E7861B8-4917-E30E-E863-5208E49B621C}"/>
              </a:ext>
            </a:extLst>
          </p:cNvPr>
          <p:cNvSpPr txBox="1">
            <a:spLocks/>
          </p:cNvSpPr>
          <p:nvPr/>
        </p:nvSpPr>
        <p:spPr>
          <a:xfrm>
            <a:off x="9933076" y="2810672"/>
            <a:ext cx="1676122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>
                <a:solidFill>
                  <a:srgbClr val="00006B"/>
                </a:solidFill>
                <a:latin typeface="Akkurat-Bold"/>
              </a:rPr>
              <a:t>Marktbeweging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Bio-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Based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-Bold"/>
                <a:ea typeface="+mn-ea"/>
                <a:cs typeface="+mn-cs"/>
              </a:rPr>
              <a:t> en verkenning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>
                <a:solidFill>
                  <a:srgbClr val="00006B"/>
                </a:solidFill>
                <a:latin typeface="Akkurat-Bold"/>
              </a:rPr>
              <a:t>Sociaal maatschappelijke initiatieven</a:t>
            </a:r>
          </a:p>
        </p:txBody>
      </p:sp>
      <p:pic>
        <p:nvPicPr>
          <p:cNvPr id="8" name="Graphic 7" descr="Agriculture outline">
            <a:extLst>
              <a:ext uri="{FF2B5EF4-FFF2-40B4-BE49-F238E27FC236}">
                <a16:creationId xmlns:a16="http://schemas.microsoft.com/office/drawing/2014/main" id="{3792A8E0-BBDA-7D88-749C-567365053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80781" y="612113"/>
            <a:ext cx="914400" cy="914400"/>
          </a:xfrm>
          <a:prstGeom prst="rect">
            <a:avLst/>
          </a:prstGeom>
        </p:spPr>
      </p:pic>
      <p:pic>
        <p:nvPicPr>
          <p:cNvPr id="22" name="Graphic 21" descr="Coins outline">
            <a:extLst>
              <a:ext uri="{FF2B5EF4-FFF2-40B4-BE49-F238E27FC236}">
                <a16:creationId xmlns:a16="http://schemas.microsoft.com/office/drawing/2014/main" id="{BAF2AC73-D427-48EE-2310-99C5EAA675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4667" y="1189090"/>
            <a:ext cx="914400" cy="914400"/>
          </a:xfrm>
          <a:prstGeom prst="rect">
            <a:avLst/>
          </a:prstGeom>
        </p:spPr>
      </p:pic>
      <p:pic>
        <p:nvPicPr>
          <p:cNvPr id="24" name="Graphic 23" descr="Group of people outline">
            <a:extLst>
              <a:ext uri="{FF2B5EF4-FFF2-40B4-BE49-F238E27FC236}">
                <a16:creationId xmlns:a16="http://schemas.microsoft.com/office/drawing/2014/main" id="{DED35354-5CB5-13CF-C51E-D3A4D2D5F5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36335" y="349852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C4B91C-750F-20E4-3AF6-54EB6F8313EE}"/>
              </a:ext>
            </a:extLst>
          </p:cNvPr>
          <p:cNvSpPr txBox="1"/>
          <p:nvPr/>
        </p:nvSpPr>
        <p:spPr>
          <a:xfrm>
            <a:off x="9366010" y="709732"/>
            <a:ext cx="2355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15.000+ </a:t>
            </a:r>
            <a:r>
              <a:rPr lang="en-US" dirty="0" err="1"/>
              <a:t>hypotheken</a:t>
            </a:r>
            <a:endParaRPr lang="en-US" dirty="0"/>
          </a:p>
          <a:p>
            <a:r>
              <a:rPr lang="en-US" dirty="0"/>
              <a:t>Ca 5 </a:t>
            </a:r>
            <a:r>
              <a:rPr lang="en-US" dirty="0" err="1"/>
              <a:t>miljard</a:t>
            </a:r>
            <a:r>
              <a:rPr lang="en-US" dirty="0"/>
              <a:t> volume</a:t>
            </a:r>
            <a:endParaRPr lang="nl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F85717-0B90-D502-2BFC-4C30A5A66BF0}"/>
              </a:ext>
            </a:extLst>
          </p:cNvPr>
          <p:cNvSpPr txBox="1">
            <a:spLocks/>
          </p:cNvSpPr>
          <p:nvPr/>
        </p:nvSpPr>
        <p:spPr>
          <a:xfrm>
            <a:off x="876300" y="255739"/>
            <a:ext cx="11670390" cy="7294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Akkurat"/>
              </a:rPr>
              <a:t>Triodos Hypotheken</a:t>
            </a:r>
            <a:endParaRPr lang="nl-NL" dirty="0">
              <a:solidFill>
                <a:srgbClr val="006106"/>
              </a:solidFill>
              <a:latin typeface="Akkurat"/>
            </a:endParaRPr>
          </a:p>
        </p:txBody>
      </p:sp>
    </p:spTree>
    <p:extLst>
      <p:ext uri="{BB962C8B-B14F-4D97-AF65-F5344CB8AC3E}">
        <p14:creationId xmlns:p14="http://schemas.microsoft.com/office/powerpoint/2010/main" val="9980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CCEA43-22BD-48A1-A60A-AC7548E5F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2913748"/>
            <a:ext cx="11266715" cy="1505852"/>
          </a:xfrm>
        </p:spPr>
        <p:txBody>
          <a:bodyPr/>
          <a:lstStyle/>
          <a:p>
            <a:pPr algn="ctr"/>
            <a:r>
              <a:rPr lang="nl-NL" sz="8000" dirty="0" err="1"/>
              <a:t>Biobased</a:t>
            </a:r>
            <a:r>
              <a:rPr lang="nl-NL" sz="8000" dirty="0"/>
              <a:t> bouwen en financieren?</a:t>
            </a:r>
            <a:br>
              <a:rPr lang="nl-NL" dirty="0"/>
            </a:br>
            <a:br>
              <a:rPr lang="nl-NL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018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FA5A20-A1F0-4A42-90B9-426ED03C558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7319EF-3522-4D98-8B37-83532DB074C8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03D0D3-9A90-4E14-B8C9-3BE8787D9005}"/>
              </a:ext>
            </a:extLst>
          </p:cNvPr>
          <p:cNvSpPr txBox="1">
            <a:spLocks/>
          </p:cNvSpPr>
          <p:nvPr/>
        </p:nvSpPr>
        <p:spPr>
          <a:xfrm>
            <a:off x="1098553" y="348192"/>
            <a:ext cx="11670390" cy="7294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+mj-lt"/>
              </a:rPr>
              <a:t>Traditioneel bouwen </a:t>
            </a:r>
            <a:r>
              <a:rPr lang="nl-NL" dirty="0" err="1">
                <a:latin typeface="+mj-lt"/>
              </a:rPr>
              <a:t>vs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solidFill>
                  <a:srgbClr val="006106"/>
                </a:solidFill>
                <a:latin typeface="+mj-lt"/>
              </a:rPr>
              <a:t>biobased</a:t>
            </a:r>
            <a:r>
              <a:rPr lang="nl-NL" dirty="0">
                <a:solidFill>
                  <a:srgbClr val="006106"/>
                </a:solidFill>
                <a:latin typeface="+mj-lt"/>
              </a:rPr>
              <a:t> bouwen</a:t>
            </a:r>
          </a:p>
        </p:txBody>
      </p:sp>
      <p:pic>
        <p:nvPicPr>
          <p:cNvPr id="9" name="Picture Placeholder 117">
            <a:extLst>
              <a:ext uri="{FF2B5EF4-FFF2-40B4-BE49-F238E27FC236}">
                <a16:creationId xmlns:a16="http://schemas.microsoft.com/office/drawing/2014/main" id="{7923EE2B-587B-42C6-948E-05436EDEE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1" r="18401"/>
          <a:stretch/>
        </p:blipFill>
        <p:spPr>
          <a:xfrm>
            <a:off x="908721" y="2407559"/>
            <a:ext cx="3114218" cy="3114218"/>
          </a:xfrm>
          <a:prstGeom prst="ellipse">
            <a:avLst/>
          </a:prstGeom>
        </p:spPr>
      </p:pic>
      <p:pic>
        <p:nvPicPr>
          <p:cNvPr id="12" name="Picture Placeholder 117">
            <a:extLst>
              <a:ext uri="{FF2B5EF4-FFF2-40B4-BE49-F238E27FC236}">
                <a16:creationId xmlns:a16="http://schemas.microsoft.com/office/drawing/2014/main" id="{29294AEB-5216-455E-BC6A-2452FF2F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00" r="16700"/>
          <a:stretch/>
        </p:blipFill>
        <p:spPr>
          <a:xfrm>
            <a:off x="8874746" y="1476453"/>
            <a:ext cx="3114218" cy="3114218"/>
          </a:xfrm>
          <a:prstGeom prst="ellipse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5ADC9EC-229D-49C0-8D09-033408998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180" t="15714"/>
          <a:stretch/>
        </p:blipFill>
        <p:spPr>
          <a:xfrm>
            <a:off x="5332510" y="956254"/>
            <a:ext cx="4829418" cy="45828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36D2636-CE82-41BD-B9EE-CD792A7AC2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7619" b="31118"/>
          <a:stretch/>
        </p:blipFill>
        <p:spPr>
          <a:xfrm>
            <a:off x="847184" y="4808159"/>
            <a:ext cx="5437316" cy="169988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4081778-877D-480F-8ED9-D9DAFA563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329" b="83255"/>
          <a:stretch/>
        </p:blipFill>
        <p:spPr>
          <a:xfrm>
            <a:off x="1139326" y="4225925"/>
            <a:ext cx="5437316" cy="72949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D537D2C-24C7-48A5-9C1E-D34FCC1FA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701" b="82882"/>
          <a:stretch/>
        </p:blipFill>
        <p:spPr>
          <a:xfrm>
            <a:off x="7630614" y="1377875"/>
            <a:ext cx="5437318" cy="7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7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B4A2F-9A6E-69D6-9ED6-4BDF5927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AF3A3-1459-0D46-A27D-CB58E66CBABD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6B"/>
                </a:solidFill>
                <a:effectLst/>
                <a:uLnTx/>
                <a:uFillTx/>
                <a:latin typeface="Akkura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0006B"/>
              </a:solidFill>
              <a:effectLst/>
              <a:uLnTx/>
              <a:uFillTx/>
              <a:latin typeface="Akkura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214F1-8771-5FBF-3C54-C90A4B3E5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447800"/>
            <a:ext cx="10439400" cy="3962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EEB3BCB-1ED6-E2AB-CB3C-00AB368C5C85}"/>
              </a:ext>
            </a:extLst>
          </p:cNvPr>
          <p:cNvSpPr txBox="1">
            <a:spLocks/>
          </p:cNvSpPr>
          <p:nvPr/>
        </p:nvSpPr>
        <p:spPr>
          <a:xfrm>
            <a:off x="876300" y="255739"/>
            <a:ext cx="11670390" cy="7294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Akkurat"/>
              </a:rPr>
              <a:t>Nationale</a:t>
            </a:r>
            <a:r>
              <a:rPr lang="nl-NL" dirty="0">
                <a:solidFill>
                  <a:srgbClr val="00006B"/>
                </a:solidFill>
                <a:latin typeface="Akkurat"/>
              </a:rPr>
              <a:t> Aanpak </a:t>
            </a:r>
            <a:r>
              <a:rPr lang="nl-NL" dirty="0" err="1">
                <a:solidFill>
                  <a:srgbClr val="00006B"/>
                </a:solidFill>
                <a:latin typeface="Akkurat"/>
              </a:rPr>
              <a:t>Biobased</a:t>
            </a:r>
            <a:r>
              <a:rPr lang="nl-NL" dirty="0">
                <a:solidFill>
                  <a:srgbClr val="00006B"/>
                </a:solidFill>
                <a:latin typeface="Akkurat"/>
              </a:rPr>
              <a:t> bouwen</a:t>
            </a:r>
            <a:endParaRPr lang="nl-NL" dirty="0">
              <a:solidFill>
                <a:srgbClr val="006106"/>
              </a:solidFill>
              <a:latin typeface="Akkurat"/>
            </a:endParaRPr>
          </a:p>
        </p:txBody>
      </p:sp>
    </p:spTree>
    <p:extLst>
      <p:ext uri="{BB962C8B-B14F-4D97-AF65-F5344CB8AC3E}">
        <p14:creationId xmlns:p14="http://schemas.microsoft.com/office/powerpoint/2010/main" val="345945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655694F-CACC-4EF2-B16E-5228AC369730}"/>
              </a:ext>
            </a:extLst>
          </p:cNvPr>
          <p:cNvSpPr txBox="1"/>
          <p:nvPr/>
        </p:nvSpPr>
        <p:spPr>
          <a:xfrm>
            <a:off x="635081" y="1263727"/>
            <a:ext cx="1131930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nl-NL" sz="24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Nationale Aanpak </a:t>
            </a:r>
            <a:r>
              <a:rPr lang="nl-NL" sz="2400" b="1" dirty="0" err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BioBased</a:t>
            </a:r>
            <a:r>
              <a:rPr lang="nl-NL" sz="24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Bouwen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Bevorderen van de teelt van </a:t>
            </a:r>
            <a:r>
              <a:rPr lang="nl-NL" sz="1600" b="1" dirty="0" err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biogrondstoffen</a:t>
            </a:r>
            <a:endParaRPr lang="nl-NL" sz="1600" b="1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Opschalen van verwerkingscapaciteit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Bredere toepassing van </a:t>
            </a:r>
            <a:r>
              <a:rPr lang="nl-NL" sz="1600" b="1" dirty="0" err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biogrondstof</a:t>
            </a:r>
            <a:r>
              <a:rPr lang="nl-NL" sz="16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in bouwmaterialen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DB894-A4A7-61BA-F319-071A48FB3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789" y="5116328"/>
            <a:ext cx="2829487" cy="132912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1C09CF7-A554-E09C-C1EC-61450D2B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65" y="4743065"/>
            <a:ext cx="3170994" cy="18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7DA0A4-590A-3494-0EAC-A32A047F1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772" y="5092294"/>
            <a:ext cx="1273924" cy="1329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C64DF3-9EFD-BD98-DB32-5129B4BEA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81" y="2591171"/>
            <a:ext cx="11143567" cy="23980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92F8AC-9920-1722-6D27-D39F45299A47}"/>
              </a:ext>
            </a:extLst>
          </p:cNvPr>
          <p:cNvSpPr txBox="1">
            <a:spLocks/>
          </p:cNvSpPr>
          <p:nvPr/>
        </p:nvSpPr>
        <p:spPr>
          <a:xfrm>
            <a:off x="876300" y="255739"/>
            <a:ext cx="11670390" cy="7294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Akkurat"/>
              </a:rPr>
              <a:t>Van land naar pand…</a:t>
            </a:r>
            <a:endParaRPr lang="nl-NL" dirty="0">
              <a:solidFill>
                <a:srgbClr val="006106"/>
              </a:solidFill>
              <a:latin typeface="Akkurat"/>
            </a:endParaRPr>
          </a:p>
        </p:txBody>
      </p:sp>
    </p:spTree>
    <p:extLst>
      <p:ext uri="{BB962C8B-B14F-4D97-AF65-F5344CB8AC3E}">
        <p14:creationId xmlns:p14="http://schemas.microsoft.com/office/powerpoint/2010/main" val="1152574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18811B-5016-41D4-14BD-267BE96BC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139" y="0"/>
            <a:ext cx="9703248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F04E55-CAC5-AF8A-766C-9D5BC7E177CD}"/>
              </a:ext>
            </a:extLst>
          </p:cNvPr>
          <p:cNvSpPr/>
          <p:nvPr/>
        </p:nvSpPr>
        <p:spPr>
          <a:xfrm>
            <a:off x="2656114" y="2329542"/>
            <a:ext cx="7119257" cy="381001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1A26B8-B160-22DC-0B9B-03C9BD252E4F}"/>
              </a:ext>
            </a:extLst>
          </p:cNvPr>
          <p:cNvSpPr txBox="1">
            <a:spLocks/>
          </p:cNvSpPr>
          <p:nvPr/>
        </p:nvSpPr>
        <p:spPr>
          <a:xfrm>
            <a:off x="2656114" y="70532"/>
            <a:ext cx="11670390" cy="7294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00000"/>
                </a:solidFill>
                <a:latin typeface="+mj-lt"/>
              </a:rPr>
              <a:t>Doel: 30% </a:t>
            </a:r>
            <a:r>
              <a:rPr lang="nl-NL" dirty="0" err="1">
                <a:solidFill>
                  <a:srgbClr val="000000"/>
                </a:solidFill>
                <a:latin typeface="+mj-lt"/>
              </a:rPr>
              <a:t>biobased</a:t>
            </a:r>
            <a:r>
              <a:rPr lang="nl-NL" dirty="0">
                <a:solidFill>
                  <a:srgbClr val="000000"/>
                </a:solidFill>
                <a:latin typeface="+mj-lt"/>
              </a:rPr>
              <a:t> in 2030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B082CEA-75B6-C3DD-59C6-C029ECFBB510}"/>
              </a:ext>
            </a:extLst>
          </p:cNvPr>
          <p:cNvSpPr/>
          <p:nvPr/>
        </p:nvSpPr>
        <p:spPr>
          <a:xfrm>
            <a:off x="1438221" y="2277726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1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FF24A-D888-4FC3-A408-00ACD20CB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8959AE-5C5B-4310-81FD-043E7BB10F8C}" type="slidenum">
              <a:rPr lang="nl-NL" smtClean="0"/>
              <a:pPr>
                <a:defRPr/>
              </a:pPr>
              <a:t>9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5D632-4CCF-438D-8609-8CC05CEA7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283" y="1328115"/>
            <a:ext cx="7219950" cy="49339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3AF6C2F-5163-D679-532B-665B02922457}"/>
              </a:ext>
            </a:extLst>
          </p:cNvPr>
          <p:cNvSpPr txBox="1">
            <a:spLocks/>
          </p:cNvSpPr>
          <p:nvPr/>
        </p:nvSpPr>
        <p:spPr>
          <a:xfrm>
            <a:off x="1738283" y="323356"/>
            <a:ext cx="11670390" cy="7294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00000"/>
                </a:solidFill>
                <a:latin typeface="+mj-lt"/>
              </a:rPr>
              <a:t>En het kan … met ons eigen kantoorpand</a:t>
            </a:r>
          </a:p>
        </p:txBody>
      </p:sp>
    </p:spTree>
    <p:extLst>
      <p:ext uri="{BB962C8B-B14F-4D97-AF65-F5344CB8AC3E}">
        <p14:creationId xmlns:p14="http://schemas.microsoft.com/office/powerpoint/2010/main" val="2652215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riodos_PPT_2020">
  <a:themeElements>
    <a:clrScheme name="Triodos">
      <a:dk1>
        <a:srgbClr val="00006B"/>
      </a:dk1>
      <a:lt1>
        <a:srgbClr val="FFFFFF"/>
      </a:lt1>
      <a:dk2>
        <a:srgbClr val="00006B"/>
      </a:dk2>
      <a:lt2>
        <a:srgbClr val="FFF5B9"/>
      </a:lt2>
      <a:accent1>
        <a:srgbClr val="00006B"/>
      </a:accent1>
      <a:accent2>
        <a:srgbClr val="0096FF"/>
      </a:accent2>
      <a:accent3>
        <a:srgbClr val="FF937B"/>
      </a:accent3>
      <a:accent4>
        <a:srgbClr val="00927C"/>
      </a:accent4>
      <a:accent5>
        <a:srgbClr val="FFF5B9"/>
      </a:accent5>
      <a:accent6>
        <a:srgbClr val="4BF0B9"/>
      </a:accent6>
      <a:hlink>
        <a:srgbClr val="00006B"/>
      </a:hlink>
      <a:folHlink>
        <a:srgbClr val="4BF0B9"/>
      </a:folHlink>
    </a:clrScheme>
    <a:fontScheme name="Triodos">
      <a:majorFont>
        <a:latin typeface="Akkurat-Bold"/>
        <a:ea typeface=""/>
        <a:cs typeface=""/>
      </a:majorFont>
      <a:minorFont>
        <a:latin typeface="Akku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riodos Dark Blue">
      <a:srgbClr val="00006B"/>
    </a:custClr>
    <a:custClr name="Triodos Green">
      <a:srgbClr val="006106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Yellow">
      <a:srgbClr val="FFF5B9"/>
    </a:custClr>
    <a:custClr name="Mint 1">
      <a:srgbClr val="4BF0B9"/>
    </a:custClr>
    <a:custClr name="Community Sand">
      <a:srgbClr val="F2E6DC"/>
    </a:custClr>
    <a:custClr name="Light Petrol">
      <a:srgbClr val="E5F1F4"/>
    </a:custClr>
    <a:custClr name="White">
      <a:srgbClr val="FFFFFF"/>
    </a:custClr>
    <a:custClr name="Mint 2">
      <a:srgbClr val="43D8AE"/>
    </a:custClr>
    <a:custClr name="Light Yellow">
      <a:srgbClr val="FFFADC"/>
    </a:custClr>
    <a:custClr name="White">
      <a:srgbClr val="FFFFFF"/>
    </a:custClr>
    <a:custClr name="White">
      <a:srgbClr val="FFFFFF"/>
    </a:custClr>
    <a:custClr name="White">
      <a:srgbClr val="FFFFFF"/>
    </a:custClr>
    <a:custClr name="Triodos Blue">
      <a:srgbClr val="0096FF"/>
    </a:custClr>
    <a:custClr name="Impact Red">
      <a:srgbClr val="FF937B"/>
    </a:custClr>
    <a:custClr name="Petrol">
      <a:srgbClr val="007997"/>
    </a:custClr>
    <a:custClr name="Triodos Light Blue">
      <a:srgbClr val="D9F1FF"/>
    </a:custClr>
    <a:custClr name="Blue Bell">
      <a:srgbClr val="7979C3"/>
    </a:custClr>
  </a:custClrLst>
  <a:extLst>
    <a:ext uri="{05A4C25C-085E-4340-85A3-A5531E510DB2}">
      <thm15:themeFamily xmlns:thm15="http://schemas.microsoft.com/office/thememl/2012/main" name="blank - Copy.potx" id="{D0D11A0D-4548-4220-B360-34ACAD932140}" vid="{647CBBD7-A6F1-4C42-9A68-9A790B4EB59C}"/>
    </a:ext>
  </a:extLst>
</a:theme>
</file>

<file path=ppt/theme/theme3.xml><?xml version="1.0" encoding="utf-8"?>
<a:theme xmlns:a="http://schemas.openxmlformats.org/drawingml/2006/main" name="2_Triodos_PPT_2020">
  <a:themeElements>
    <a:clrScheme name="Triodos">
      <a:dk1>
        <a:srgbClr val="00006B"/>
      </a:dk1>
      <a:lt1>
        <a:srgbClr val="FFFFFF"/>
      </a:lt1>
      <a:dk2>
        <a:srgbClr val="00006B"/>
      </a:dk2>
      <a:lt2>
        <a:srgbClr val="FFF5B9"/>
      </a:lt2>
      <a:accent1>
        <a:srgbClr val="00006B"/>
      </a:accent1>
      <a:accent2>
        <a:srgbClr val="0096FF"/>
      </a:accent2>
      <a:accent3>
        <a:srgbClr val="FF937B"/>
      </a:accent3>
      <a:accent4>
        <a:srgbClr val="00927C"/>
      </a:accent4>
      <a:accent5>
        <a:srgbClr val="FFF5B9"/>
      </a:accent5>
      <a:accent6>
        <a:srgbClr val="4BF0B9"/>
      </a:accent6>
      <a:hlink>
        <a:srgbClr val="00006B"/>
      </a:hlink>
      <a:folHlink>
        <a:srgbClr val="4BF0B9"/>
      </a:folHlink>
    </a:clrScheme>
    <a:fontScheme name="Triodos">
      <a:majorFont>
        <a:latin typeface="Akkurat-Bold"/>
        <a:ea typeface=""/>
        <a:cs typeface=""/>
      </a:majorFont>
      <a:minorFont>
        <a:latin typeface="Akku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riodos Dark Blue">
      <a:srgbClr val="00006B"/>
    </a:custClr>
    <a:custClr name="Triodos Green">
      <a:srgbClr val="006106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Yellow">
      <a:srgbClr val="FFF5B9"/>
    </a:custClr>
    <a:custClr name="Mint 1">
      <a:srgbClr val="4BF0B9"/>
    </a:custClr>
    <a:custClr name="Community Sand">
      <a:srgbClr val="F2E6DC"/>
    </a:custClr>
    <a:custClr name="Light Petrol">
      <a:srgbClr val="E5F1F4"/>
    </a:custClr>
    <a:custClr name="White">
      <a:srgbClr val="FFFFFF"/>
    </a:custClr>
    <a:custClr name="Mint 2">
      <a:srgbClr val="43D8AE"/>
    </a:custClr>
    <a:custClr name="Light Yellow">
      <a:srgbClr val="FFFADC"/>
    </a:custClr>
    <a:custClr name="White">
      <a:srgbClr val="FFFFFF"/>
    </a:custClr>
    <a:custClr name="White">
      <a:srgbClr val="FFFFFF"/>
    </a:custClr>
    <a:custClr name="White">
      <a:srgbClr val="FFFFFF"/>
    </a:custClr>
    <a:custClr name="Triodos Blue">
      <a:srgbClr val="0096FF"/>
    </a:custClr>
    <a:custClr name="Impact Red">
      <a:srgbClr val="FF937B"/>
    </a:custClr>
    <a:custClr name="Petrol">
      <a:srgbClr val="007997"/>
    </a:custClr>
    <a:custClr name="Triodos Light Blue">
      <a:srgbClr val="D9F1FF"/>
    </a:custClr>
    <a:custClr name="Blue Bell">
      <a:srgbClr val="7979C3"/>
    </a:custClr>
  </a:custClrLst>
  <a:extLst>
    <a:ext uri="{05A4C25C-085E-4340-85A3-A5531E510DB2}">
      <thm15:themeFamily xmlns:thm15="http://schemas.microsoft.com/office/thememl/2012/main" name="blank - Copy.potx" id="{D0D11A0D-4548-4220-B360-34ACAD932140}" vid="{647CBBD7-A6F1-4C42-9A68-9A790B4EB59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D67AB8329AB48A35E15D4709019BD" ma:contentTypeVersion="12" ma:contentTypeDescription="Een nieuw document maken." ma:contentTypeScope="" ma:versionID="edddddef28d3e23b6a41a0411d54ddba">
  <xsd:schema xmlns:xsd="http://www.w3.org/2001/XMLSchema" xmlns:xs="http://www.w3.org/2001/XMLSchema" xmlns:p="http://schemas.microsoft.com/office/2006/metadata/properties" xmlns:ns2="bb527ce2-81fa-4df5-954e-3b0f32d5365f" xmlns:ns3="22b2423e-d89b-449d-a761-68665af4d9c1" targetNamespace="http://schemas.microsoft.com/office/2006/metadata/properties" ma:root="true" ma:fieldsID="93d8455c5ece8fd78458ac6dd791cc9a" ns2:_="" ns3:_="">
    <xsd:import namespace="bb527ce2-81fa-4df5-954e-3b0f32d5365f"/>
    <xsd:import namespace="22b2423e-d89b-449d-a761-68665af4d9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27ce2-81fa-4df5-954e-3b0f32d53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e849caf3-2457-4b41-a512-21873c751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b2423e-d89b-449d-a761-68665af4d9c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6daafe8-327d-4d35-ae33-8b9e8a859721}" ma:internalName="TaxCatchAll" ma:showField="CatchAllData" ma:web="22b2423e-d89b-449d-a761-68665af4d9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527ce2-81fa-4df5-954e-3b0f32d5365f">
      <Terms xmlns="http://schemas.microsoft.com/office/infopath/2007/PartnerControls"/>
    </lcf76f155ced4ddcb4097134ff3c332f>
    <TaxCatchAll xmlns="22b2423e-d89b-449d-a761-68665af4d9c1" xsi:nil="true"/>
  </documentManagement>
</p:properties>
</file>

<file path=customXml/itemProps1.xml><?xml version="1.0" encoding="utf-8"?>
<ds:datastoreItem xmlns:ds="http://schemas.openxmlformats.org/officeDocument/2006/customXml" ds:itemID="{7519BEA0-284B-4B32-A125-D113729BC228}"/>
</file>

<file path=customXml/itemProps2.xml><?xml version="1.0" encoding="utf-8"?>
<ds:datastoreItem xmlns:ds="http://schemas.openxmlformats.org/officeDocument/2006/customXml" ds:itemID="{3BC55B9B-6566-45E2-B26D-0C863B044B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2BE377-5346-43C9-AB35-9718E875FBE9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d04058b8-b0d6-4258-9da6-3d4404a75b81"/>
    <ds:schemaRef ds:uri="http://schemas.microsoft.com/office/2006/documentManagement/types"/>
    <ds:schemaRef ds:uri="bf12426c-b941-488f-bb15-910806934682"/>
    <ds:schemaRef ds:uri="http://purl.org/dc/dcmitype/"/>
    <ds:schemaRef ds:uri="http://schemas.microsoft.com/sharepoint/v3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1926</Words>
  <Application>Microsoft Office PowerPoint</Application>
  <PresentationFormat>Widescreen</PresentationFormat>
  <Paragraphs>265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Akkurat</vt:lpstr>
      <vt:lpstr>Akkurat-Bold</vt:lpstr>
      <vt:lpstr>Aptos</vt:lpstr>
      <vt:lpstr>Aptos Display</vt:lpstr>
      <vt:lpstr>Arial</vt:lpstr>
      <vt:lpstr>Calibri</vt:lpstr>
      <vt:lpstr>Ekster</vt:lpstr>
      <vt:lpstr>Office Theme</vt:lpstr>
      <vt:lpstr>Triodos_PPT_2020</vt:lpstr>
      <vt:lpstr>2_Triodos_PPT_2020</vt:lpstr>
      <vt:lpstr> PE geacrrediteerde Masterclass  Biobased bouwen en verduurzamen  Dorine van Basten &amp; Sander van der Wolf</vt:lpstr>
      <vt:lpstr>Triodos Bank, een van de duurzaamste banken ter wereld, is in 1980 opgericht vanuit de overtuiging dat geld positieve veranderkracht heeft.</vt:lpstr>
      <vt:lpstr>PowerPoint Presentation</vt:lpstr>
      <vt:lpstr>Biobased bouwen en financieren?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bestaan 106 jaar </vt:lpstr>
      <vt:lpstr>PowerPoint Presentation</vt:lpstr>
      <vt:lpstr>Impact op samenleving door: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Triodos Biobased  Hypotheek: extra rentekorting als …  </vt:lpstr>
      <vt:lpstr>Panta Rhei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Tanja Schuddebeurs</dc:creator>
  <cp:lastModifiedBy>Dorine van Basten</cp:lastModifiedBy>
  <cp:revision>5</cp:revision>
  <dcterms:created xsi:type="dcterms:W3CDTF">2025-03-19T10:23:21Z</dcterms:created>
  <dcterms:modified xsi:type="dcterms:W3CDTF">2025-03-28T09:12:08Z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dcac588-7d2f-4e85-b03d-1326973085b7_Enabled">
    <vt:lpwstr>true</vt:lpwstr>
  </property>
  <property fmtid="{D5CDD505-2E9C-101B-9397-08002B2CF9AE}" pid="3" name="MSIP_Label_edcac588-7d2f-4e85-b03d-1326973085b7_SetDate">
    <vt:lpwstr>2025-03-19T10:23:28Z</vt:lpwstr>
  </property>
  <property fmtid="{D5CDD505-2E9C-101B-9397-08002B2CF9AE}" pid="4" name="MSIP_Label_edcac588-7d2f-4e85-b03d-1326973085b7_Method">
    <vt:lpwstr>Standard</vt:lpwstr>
  </property>
  <property fmtid="{D5CDD505-2E9C-101B-9397-08002B2CF9AE}" pid="5" name="MSIP_Label_edcac588-7d2f-4e85-b03d-1326973085b7_Name">
    <vt:lpwstr>Internal</vt:lpwstr>
  </property>
  <property fmtid="{D5CDD505-2E9C-101B-9397-08002B2CF9AE}" pid="6" name="MSIP_Label_edcac588-7d2f-4e85-b03d-1326973085b7_SiteId">
    <vt:lpwstr>f7f385fb-afa1-4574-b34a-e89f39f46d1c</vt:lpwstr>
  </property>
  <property fmtid="{D5CDD505-2E9C-101B-9397-08002B2CF9AE}" pid="7" name="MSIP_Label_edcac588-7d2f-4e85-b03d-1326973085b7_ActionId">
    <vt:lpwstr>3102ac91-c279-4fb4-bf6b-5b4ff97790e9</vt:lpwstr>
  </property>
  <property fmtid="{D5CDD505-2E9C-101B-9397-08002B2CF9AE}" pid="8" name="MSIP_Label_edcac588-7d2f-4e85-b03d-1326973085b7_ContentBits">
    <vt:lpwstr>0</vt:lpwstr>
  </property>
  <property fmtid="{D5CDD505-2E9C-101B-9397-08002B2CF9AE}" pid="9" name="MSIP_Label_edcac588-7d2f-4e85-b03d-1326973085b7_Tag">
    <vt:lpwstr>10, 3, 0, 1</vt:lpwstr>
  </property>
  <property fmtid="{D5CDD505-2E9C-101B-9397-08002B2CF9AE}" pid="10" name="ContentTypeId">
    <vt:lpwstr>0x01010080DD67AB8329AB48A35E15D4709019BD</vt:lpwstr>
  </property>
  <property fmtid="{D5CDD505-2E9C-101B-9397-08002B2CF9AE}" pid="11" name="MediaServiceImageTags">
    <vt:lpwstr/>
  </property>
</Properties>
</file>