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3E_8FDF209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handoutMasterIdLst>
    <p:handoutMasterId r:id="rId38"/>
  </p:handoutMasterIdLst>
  <p:sldIdLst>
    <p:sldId id="291" r:id="rId5"/>
    <p:sldId id="4697" r:id="rId6"/>
    <p:sldId id="334" r:id="rId7"/>
    <p:sldId id="310" r:id="rId8"/>
    <p:sldId id="4670" r:id="rId9"/>
    <p:sldId id="4672" r:id="rId10"/>
    <p:sldId id="4608" r:id="rId11"/>
    <p:sldId id="4695" r:id="rId12"/>
    <p:sldId id="4682" r:id="rId13"/>
    <p:sldId id="294" r:id="rId14"/>
    <p:sldId id="282" r:id="rId15"/>
    <p:sldId id="4696" r:id="rId16"/>
    <p:sldId id="309" r:id="rId17"/>
    <p:sldId id="4698" r:id="rId18"/>
    <p:sldId id="4699" r:id="rId19"/>
    <p:sldId id="4701" r:id="rId20"/>
    <p:sldId id="4702" r:id="rId21"/>
    <p:sldId id="4703" r:id="rId22"/>
    <p:sldId id="293" r:id="rId23"/>
    <p:sldId id="4704" r:id="rId24"/>
    <p:sldId id="4705" r:id="rId25"/>
    <p:sldId id="4706" r:id="rId26"/>
    <p:sldId id="4686" r:id="rId27"/>
    <p:sldId id="4691" r:id="rId28"/>
    <p:sldId id="4692" r:id="rId29"/>
    <p:sldId id="1969" r:id="rId30"/>
    <p:sldId id="4688" r:id="rId31"/>
    <p:sldId id="4707" r:id="rId32"/>
    <p:sldId id="4689" r:id="rId33"/>
    <p:sldId id="4693" r:id="rId34"/>
    <p:sldId id="4690" r:id="rId35"/>
    <p:sldId id="2188" r:id="rId36"/>
  </p:sldIdLst>
  <p:sldSz cx="12192000" cy="6858000"/>
  <p:notesSz cx="6858000" cy="9144000"/>
  <p:custDataLst>
    <p:tags r:id="rId39"/>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E182BE-AF4C-9C94-1023-0C6FF0ACFAB4}" name="Roderick van de Laar" initials="Rv" userId="S::r.laar@lindenhaeghe.nl::9705948a-3f85-42ad-959f-c771f8c08433" providerId="AD"/>
  <p188:author id="{401FB3D1-F0B9-BDB5-6373-C98C32976088}" name="Saskia de Wachter" initials="SdW" userId="S::s.wachter@lindenhaeghe.nl::2d12c496-fee0-4355-abd7-ba564b7c70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1" autoAdjust="0"/>
    <p:restoredTop sz="76150" autoAdjust="0"/>
  </p:normalViewPr>
  <p:slideViewPr>
    <p:cSldViewPr snapToGrid="0">
      <p:cViewPr varScale="1">
        <p:scale>
          <a:sx n="82" d="100"/>
          <a:sy n="82" d="100"/>
        </p:scale>
        <p:origin x="1470" y="10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omments/modernComment_123E_8FDF2097.xml><?xml version="1.0" encoding="utf-8"?>
<p188:cmLst xmlns:a="http://schemas.openxmlformats.org/drawingml/2006/main" xmlns:r="http://schemas.openxmlformats.org/officeDocument/2006/relationships" xmlns:p188="http://schemas.microsoft.com/office/powerpoint/2018/8/main">
  <p188:cm id="{39EA32B5-368C-41F1-A77F-77537A9E589D}" authorId="{DAE182BE-AF4C-9C94-1023-0C6FF0ACFAB4}" created="2025-03-18T08:50:35.015">
    <ac:txMkLst xmlns:ac="http://schemas.microsoft.com/office/drawing/2013/main/command">
      <pc:docMk xmlns:pc="http://schemas.microsoft.com/office/powerpoint/2013/main/command"/>
      <pc:sldMk xmlns:pc="http://schemas.microsoft.com/office/powerpoint/2013/main/command" cId="2413764759" sldId="4670"/>
      <ac:spMk id="10" creationId="{6DCDA84F-2011-C19C-B6E4-6EBEB7833AA4}"/>
      <ac:txMk cp="346" len="19">
        <ac:context len="415" hash="3756719762"/>
      </ac:txMk>
    </ac:txMkLst>
    <p188:pos x="4004400" y="3779697"/>
    <p188:replyLst>
      <p188:reply id="{6EE0002A-1440-4935-9F68-3E0633B67519}" authorId="{DAE182BE-AF4C-9C94-1023-0C6FF0ACFAB4}" created="2025-03-27T12:26:58.843">
        <p188:txBody>
          <a:bodyPr/>
          <a:lstStyle/>
          <a:p>
            <a:r>
              <a:rPr lang="nl-NL"/>
              <a:t>Zie speakernotes. Ik zou die link wel maken in je presentatie.</a:t>
            </a:r>
          </a:p>
        </p188:txBody>
      </p188:reply>
    </p188:replyLst>
    <p188:txBody>
      <a:bodyPr/>
      <a:lstStyle/>
      <a:p>
        <a:r>
          <a:rPr lang="nl-NL"/>
          <a:t>Is dit een handige tip? Ik hoor juist van klanten waar dossiers worden gecontroleerd dat teveel vastleggen ook voor  ‘problemen’ zorgt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180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64642-48DB-4345-9CD6-B2582C35F1D0}" type="datetimeFigureOut">
              <a:rPr lang="nl-NL" smtClean="0"/>
              <a:t>1-4-2025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EF043-271E-4E35-BD59-130D46FFE58F}" type="slidenum">
              <a:rPr lang="nl-NL" smtClean="0"/>
              <a:t>‹nr.›</a:t>
            </a:fld>
            <a:endParaRPr lang="nl-NL"/>
          </a:p>
        </p:txBody>
      </p:sp>
    </p:spTree>
    <p:extLst>
      <p:ext uri="{BB962C8B-B14F-4D97-AF65-F5344CB8AC3E}">
        <p14:creationId xmlns:p14="http://schemas.microsoft.com/office/powerpoint/2010/main" val="1864305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Heet iedereen welkom.</a:t>
            </a:r>
          </a:p>
          <a:p>
            <a:endParaRPr lang="nl-NL" dirty="0"/>
          </a:p>
        </p:txBody>
      </p:sp>
      <p:sp>
        <p:nvSpPr>
          <p:cNvPr id="4" name="Tijdelijke aanduiding voor dianummer 3"/>
          <p:cNvSpPr>
            <a:spLocks noGrp="1"/>
          </p:cNvSpPr>
          <p:nvPr>
            <p:ph type="sldNum" sz="quarter" idx="5"/>
          </p:nvPr>
        </p:nvSpPr>
        <p:spPr/>
        <p:txBody>
          <a:bodyPr/>
          <a:lstStyle/>
          <a:p>
            <a:fld id="{751EF043-271E-4E35-BD59-130D46FFE58F}" type="slidenum">
              <a:rPr lang="nl-NL" smtClean="0"/>
              <a:t>1</a:t>
            </a:fld>
            <a:endParaRPr lang="nl-NL"/>
          </a:p>
        </p:txBody>
      </p:sp>
    </p:spTree>
    <p:extLst>
      <p:ext uri="{BB962C8B-B14F-4D97-AF65-F5344CB8AC3E}">
        <p14:creationId xmlns:p14="http://schemas.microsoft.com/office/powerpoint/2010/main" val="1786234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p:cNvSpPr>
            <a:spLocks noGrp="1"/>
          </p:cNvSpPr>
          <p:nvPr>
            <p:ph type="sldNum" sz="quarter" idx="5"/>
          </p:nvPr>
        </p:nvSpPr>
        <p:spPr/>
        <p:txBody>
          <a:bodyPr/>
          <a:lstStyle/>
          <a:p>
            <a:fld id="{751EF043-271E-4E35-BD59-130D46FFE58F}" type="slidenum">
              <a:rPr lang="nl-NL" smtClean="0"/>
              <a:t>10</a:t>
            </a:fld>
            <a:endParaRPr lang="nl-NL"/>
          </a:p>
        </p:txBody>
      </p:sp>
    </p:spTree>
    <p:extLst>
      <p:ext uri="{BB962C8B-B14F-4D97-AF65-F5344CB8AC3E}">
        <p14:creationId xmlns:p14="http://schemas.microsoft.com/office/powerpoint/2010/main" val="147974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731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D8E0A-0EF9-C19E-A7C6-3B0CD44187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36B0CB2-35E6-A90F-FDC8-82DBB582ECC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A92E4A7-A261-70B5-26B4-8A525709504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F2262CC-AC22-903D-D019-D644E0741A92}"/>
              </a:ext>
            </a:extLst>
          </p:cNvPr>
          <p:cNvSpPr>
            <a:spLocks noGrp="1"/>
          </p:cNvSpPr>
          <p:nvPr>
            <p:ph type="sldNum" sz="quarter" idx="5"/>
          </p:nvPr>
        </p:nvSpPr>
        <p:spPr/>
        <p:txBody>
          <a:bodyPr/>
          <a:lstStyle/>
          <a:p>
            <a:fld id="{751EF043-271E-4E35-BD59-130D46FFE58F}" type="slidenum">
              <a:rPr lang="nl-NL" smtClean="0"/>
              <a:t>12</a:t>
            </a:fld>
            <a:endParaRPr lang="nl-NL"/>
          </a:p>
        </p:txBody>
      </p:sp>
    </p:spTree>
    <p:extLst>
      <p:ext uri="{BB962C8B-B14F-4D97-AF65-F5344CB8AC3E}">
        <p14:creationId xmlns:p14="http://schemas.microsoft.com/office/powerpoint/2010/main" val="727019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p:cNvSpPr>
            <a:spLocks noGrp="1"/>
          </p:cNvSpPr>
          <p:nvPr>
            <p:ph type="sldNum" sz="quarter" idx="5"/>
          </p:nvPr>
        </p:nvSpPr>
        <p:spPr/>
        <p:txBody>
          <a:bodyPr/>
          <a:lstStyle/>
          <a:p>
            <a:fld id="{751EF043-271E-4E35-BD59-130D46FFE58F}" type="slidenum">
              <a:rPr lang="nl-NL" smtClean="0"/>
              <a:t>13</a:t>
            </a:fld>
            <a:endParaRPr lang="nl-NL"/>
          </a:p>
        </p:txBody>
      </p:sp>
    </p:spTree>
    <p:extLst>
      <p:ext uri="{BB962C8B-B14F-4D97-AF65-F5344CB8AC3E}">
        <p14:creationId xmlns:p14="http://schemas.microsoft.com/office/powerpoint/2010/main" val="4004771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AC6F1-6734-57B5-565D-90CA316525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34C298-B069-06D5-EC92-A9C5D7DB05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34DF78-FA67-A788-4029-F8A92F539C46}"/>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87A7913B-A6F8-7BD4-B5FE-56D973C687C1}"/>
              </a:ext>
            </a:extLst>
          </p:cNvPr>
          <p:cNvSpPr>
            <a:spLocks noGrp="1"/>
          </p:cNvSpPr>
          <p:nvPr>
            <p:ph type="sldNum" sz="quarter" idx="5"/>
          </p:nvPr>
        </p:nvSpPr>
        <p:spPr/>
        <p:txBody>
          <a:bodyPr/>
          <a:lstStyle/>
          <a:p>
            <a:fld id="{751EF043-271E-4E35-BD59-130D46FFE58F}" type="slidenum">
              <a:rPr lang="nl-NL" smtClean="0"/>
              <a:t>14</a:t>
            </a:fld>
            <a:endParaRPr lang="nl-NL"/>
          </a:p>
        </p:txBody>
      </p:sp>
    </p:spTree>
    <p:extLst>
      <p:ext uri="{BB962C8B-B14F-4D97-AF65-F5344CB8AC3E}">
        <p14:creationId xmlns:p14="http://schemas.microsoft.com/office/powerpoint/2010/main" val="170949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A2846-CE35-520F-4B8E-454CAADFB8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4672946-C9C5-4482-8293-3A1701A3D17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5CE46B1-44C3-F1B4-E2DB-97EDB4F1B216}"/>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30D741FE-610B-CD86-EC01-91B888EBD1C7}"/>
              </a:ext>
            </a:extLst>
          </p:cNvPr>
          <p:cNvSpPr>
            <a:spLocks noGrp="1"/>
          </p:cNvSpPr>
          <p:nvPr>
            <p:ph type="sldNum" sz="quarter" idx="5"/>
          </p:nvPr>
        </p:nvSpPr>
        <p:spPr/>
        <p:txBody>
          <a:bodyPr/>
          <a:lstStyle/>
          <a:p>
            <a:fld id="{751EF043-271E-4E35-BD59-130D46FFE58F}" type="slidenum">
              <a:rPr lang="nl-NL" smtClean="0"/>
              <a:t>15</a:t>
            </a:fld>
            <a:endParaRPr lang="nl-NL"/>
          </a:p>
        </p:txBody>
      </p:sp>
    </p:spTree>
    <p:extLst>
      <p:ext uri="{BB962C8B-B14F-4D97-AF65-F5344CB8AC3E}">
        <p14:creationId xmlns:p14="http://schemas.microsoft.com/office/powerpoint/2010/main" val="2683977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4B4D-86EC-B37B-2D61-A2528762C6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46AA540-095C-C618-6B4F-D2D4F60A1AA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22F933-A571-8665-E6B8-DE04655414DB}"/>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10C101BF-E1E6-8DDB-2778-BFFE42A922E8}"/>
              </a:ext>
            </a:extLst>
          </p:cNvPr>
          <p:cNvSpPr>
            <a:spLocks noGrp="1"/>
          </p:cNvSpPr>
          <p:nvPr>
            <p:ph type="sldNum" sz="quarter" idx="5"/>
          </p:nvPr>
        </p:nvSpPr>
        <p:spPr/>
        <p:txBody>
          <a:bodyPr/>
          <a:lstStyle/>
          <a:p>
            <a:fld id="{751EF043-271E-4E35-BD59-130D46FFE58F}" type="slidenum">
              <a:rPr lang="nl-NL" smtClean="0"/>
              <a:t>16</a:t>
            </a:fld>
            <a:endParaRPr lang="nl-NL"/>
          </a:p>
        </p:txBody>
      </p:sp>
    </p:spTree>
    <p:extLst>
      <p:ext uri="{BB962C8B-B14F-4D97-AF65-F5344CB8AC3E}">
        <p14:creationId xmlns:p14="http://schemas.microsoft.com/office/powerpoint/2010/main" val="404987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6C8D0-4CA0-C86D-B281-6915279012A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6307C87-962D-71CF-66DE-703FA8973A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870675-2684-6645-FB65-AC7F962C9ED4}"/>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37E673A9-4063-73E2-D505-7F3B6EFDE13E}"/>
              </a:ext>
            </a:extLst>
          </p:cNvPr>
          <p:cNvSpPr>
            <a:spLocks noGrp="1"/>
          </p:cNvSpPr>
          <p:nvPr>
            <p:ph type="sldNum" sz="quarter" idx="5"/>
          </p:nvPr>
        </p:nvSpPr>
        <p:spPr/>
        <p:txBody>
          <a:bodyPr/>
          <a:lstStyle/>
          <a:p>
            <a:fld id="{751EF043-271E-4E35-BD59-130D46FFE58F}" type="slidenum">
              <a:rPr lang="nl-NL" smtClean="0"/>
              <a:t>17</a:t>
            </a:fld>
            <a:endParaRPr lang="nl-NL"/>
          </a:p>
        </p:txBody>
      </p:sp>
    </p:spTree>
    <p:extLst>
      <p:ext uri="{BB962C8B-B14F-4D97-AF65-F5344CB8AC3E}">
        <p14:creationId xmlns:p14="http://schemas.microsoft.com/office/powerpoint/2010/main" val="303350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C9D0-3829-8FC7-6CA8-9F079A969D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FEF10B-06F0-A413-1FC3-3A91F68FD22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5D7102-1CEF-5EE9-0759-FC111029E2F5}"/>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57C3523E-08C1-824F-EF65-8831D9CC606E}"/>
              </a:ext>
            </a:extLst>
          </p:cNvPr>
          <p:cNvSpPr>
            <a:spLocks noGrp="1"/>
          </p:cNvSpPr>
          <p:nvPr>
            <p:ph type="sldNum" sz="quarter" idx="5"/>
          </p:nvPr>
        </p:nvSpPr>
        <p:spPr/>
        <p:txBody>
          <a:bodyPr/>
          <a:lstStyle/>
          <a:p>
            <a:fld id="{751EF043-271E-4E35-BD59-130D46FFE58F}" type="slidenum">
              <a:rPr lang="nl-NL" smtClean="0"/>
              <a:t>18</a:t>
            </a:fld>
            <a:endParaRPr lang="nl-NL"/>
          </a:p>
        </p:txBody>
      </p:sp>
    </p:spTree>
    <p:extLst>
      <p:ext uri="{BB962C8B-B14F-4D97-AF65-F5344CB8AC3E}">
        <p14:creationId xmlns:p14="http://schemas.microsoft.com/office/powerpoint/2010/main" val="13222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51EF043-271E-4E35-BD59-130D46FFE58F}" type="slidenum">
              <a:rPr lang="nl-NL" smtClean="0"/>
              <a:t>19</a:t>
            </a:fld>
            <a:endParaRPr lang="nl-NL"/>
          </a:p>
        </p:txBody>
      </p:sp>
    </p:spTree>
    <p:extLst>
      <p:ext uri="{BB962C8B-B14F-4D97-AF65-F5344CB8AC3E}">
        <p14:creationId xmlns:p14="http://schemas.microsoft.com/office/powerpoint/2010/main" val="354652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1BA99-117B-5C60-F0DB-DA16E401B6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187A31-FEB8-AFB8-2904-0B8CCB57431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9A0796-F3E5-9FE5-A220-36A9EEE5E6EF}"/>
              </a:ext>
            </a:extLst>
          </p:cNvPr>
          <p:cNvSpPr>
            <a:spLocks noGrp="1"/>
          </p:cNvSpPr>
          <p:nvPr>
            <p:ph type="body" idx="1"/>
          </p:nvPr>
        </p:nvSpPr>
        <p:spPr/>
        <p:txBody>
          <a:bodyPr/>
          <a:lstStyle/>
          <a:p>
            <a:r>
              <a:rPr lang="nl-NL" dirty="0"/>
              <a:t>Aangepast naar wat open vragen die ook in de dagelijkse praktijk aan klanten gesteld kunnen worden. </a:t>
            </a:r>
          </a:p>
        </p:txBody>
      </p:sp>
      <p:sp>
        <p:nvSpPr>
          <p:cNvPr id="4" name="Tijdelijke aanduiding voor dianummer 3">
            <a:extLst>
              <a:ext uri="{FF2B5EF4-FFF2-40B4-BE49-F238E27FC236}">
                <a16:creationId xmlns:a16="http://schemas.microsoft.com/office/drawing/2014/main" id="{E792C3C2-A90D-77D2-BB21-D83D46B0096D}"/>
              </a:ext>
            </a:extLst>
          </p:cNvPr>
          <p:cNvSpPr>
            <a:spLocks noGrp="1"/>
          </p:cNvSpPr>
          <p:nvPr>
            <p:ph type="sldNum" sz="quarter" idx="5"/>
          </p:nvPr>
        </p:nvSpPr>
        <p:spPr/>
        <p:txBody>
          <a:bodyPr/>
          <a:lstStyle/>
          <a:p>
            <a:fld id="{A69AC14D-F130-49BF-9702-4CEABB456DCC}" type="slidenum">
              <a:rPr lang="nl-NL" smtClean="0"/>
              <a:t>2</a:t>
            </a:fld>
            <a:endParaRPr lang="nl-NL"/>
          </a:p>
        </p:txBody>
      </p:sp>
    </p:spTree>
    <p:extLst>
      <p:ext uri="{BB962C8B-B14F-4D97-AF65-F5344CB8AC3E}">
        <p14:creationId xmlns:p14="http://schemas.microsoft.com/office/powerpoint/2010/main" val="164912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142D4-B69A-6C02-19AB-1FD6937450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46C8E5-BE93-DAC0-C087-C26733E023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466B83B-9E78-6428-C41E-D033B81FC097}"/>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7EB8B8FC-12F9-84EB-BAF7-7293D93CEE4C}"/>
              </a:ext>
            </a:extLst>
          </p:cNvPr>
          <p:cNvSpPr>
            <a:spLocks noGrp="1"/>
          </p:cNvSpPr>
          <p:nvPr>
            <p:ph type="sldNum" sz="quarter" idx="5"/>
          </p:nvPr>
        </p:nvSpPr>
        <p:spPr/>
        <p:txBody>
          <a:bodyPr/>
          <a:lstStyle/>
          <a:p>
            <a:fld id="{751EF043-271E-4E35-BD59-130D46FFE58F}" type="slidenum">
              <a:rPr lang="nl-NL" smtClean="0"/>
              <a:t>20</a:t>
            </a:fld>
            <a:endParaRPr lang="nl-NL"/>
          </a:p>
        </p:txBody>
      </p:sp>
    </p:spTree>
    <p:extLst>
      <p:ext uri="{BB962C8B-B14F-4D97-AF65-F5344CB8AC3E}">
        <p14:creationId xmlns:p14="http://schemas.microsoft.com/office/powerpoint/2010/main" val="2850776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5DD3-3D7C-AE9E-2F4B-38968D7244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EA2E797-3F9C-AEC7-5584-84A54F5EDF2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D6A6AD-5628-39CE-BB05-7915CF4DC3C4}"/>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7866868C-91B9-053C-58DE-15A02648F514}"/>
              </a:ext>
            </a:extLst>
          </p:cNvPr>
          <p:cNvSpPr>
            <a:spLocks noGrp="1"/>
          </p:cNvSpPr>
          <p:nvPr>
            <p:ph type="sldNum" sz="quarter" idx="5"/>
          </p:nvPr>
        </p:nvSpPr>
        <p:spPr/>
        <p:txBody>
          <a:bodyPr/>
          <a:lstStyle/>
          <a:p>
            <a:fld id="{751EF043-271E-4E35-BD59-130D46FFE58F}" type="slidenum">
              <a:rPr lang="nl-NL" smtClean="0"/>
              <a:t>21</a:t>
            </a:fld>
            <a:endParaRPr lang="nl-NL"/>
          </a:p>
        </p:txBody>
      </p:sp>
    </p:spTree>
    <p:extLst>
      <p:ext uri="{BB962C8B-B14F-4D97-AF65-F5344CB8AC3E}">
        <p14:creationId xmlns:p14="http://schemas.microsoft.com/office/powerpoint/2010/main" val="2070491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F1FD8-3B35-7202-E378-8F284E1DDA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8CA3F7-D499-5C82-4612-1AECAC9C8D2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80E4D1C-6501-CC27-332D-B7712E2D961E}"/>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0384AEA0-0E60-4BF7-B5F0-23D2293FC87A}"/>
              </a:ext>
            </a:extLst>
          </p:cNvPr>
          <p:cNvSpPr>
            <a:spLocks noGrp="1"/>
          </p:cNvSpPr>
          <p:nvPr>
            <p:ph type="sldNum" sz="quarter" idx="5"/>
          </p:nvPr>
        </p:nvSpPr>
        <p:spPr/>
        <p:txBody>
          <a:bodyPr/>
          <a:lstStyle/>
          <a:p>
            <a:fld id="{751EF043-271E-4E35-BD59-130D46FFE58F}" type="slidenum">
              <a:rPr lang="nl-NL" smtClean="0"/>
              <a:t>22</a:t>
            </a:fld>
            <a:endParaRPr lang="nl-NL"/>
          </a:p>
        </p:txBody>
      </p:sp>
    </p:spTree>
    <p:extLst>
      <p:ext uri="{BB962C8B-B14F-4D97-AF65-F5344CB8AC3E}">
        <p14:creationId xmlns:p14="http://schemas.microsoft.com/office/powerpoint/2010/main" val="4029658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10A11-E590-8B2F-5DBD-107F299FA6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7468FE-D3EB-EF7B-9C8A-F67D3E81B6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C2C321-DAF3-2F21-9BCF-9348962DEC5D}"/>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8812B2FF-F96A-5706-0E49-C1A29184473F}"/>
              </a:ext>
            </a:extLst>
          </p:cNvPr>
          <p:cNvSpPr>
            <a:spLocks noGrp="1"/>
          </p:cNvSpPr>
          <p:nvPr>
            <p:ph type="sldNum" sz="quarter" idx="5"/>
          </p:nvPr>
        </p:nvSpPr>
        <p:spPr/>
        <p:txBody>
          <a:bodyPr/>
          <a:lstStyle/>
          <a:p>
            <a:fld id="{751EF043-271E-4E35-BD59-130D46FFE58F}" type="slidenum">
              <a:rPr lang="nl-NL" smtClean="0"/>
              <a:t>23</a:t>
            </a:fld>
            <a:endParaRPr lang="nl-NL"/>
          </a:p>
        </p:txBody>
      </p:sp>
    </p:spTree>
    <p:extLst>
      <p:ext uri="{BB962C8B-B14F-4D97-AF65-F5344CB8AC3E}">
        <p14:creationId xmlns:p14="http://schemas.microsoft.com/office/powerpoint/2010/main" val="3547209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EADFB-AA2A-4EBC-DD6A-B0B3C96004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E643DF1-F1E9-3AFB-0618-7E55449AD8A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3C42C6-C7EA-522F-44DE-62A0DC59E9B3}"/>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170B97AA-B5D2-E3DF-F4E1-92792B16EA10}"/>
              </a:ext>
            </a:extLst>
          </p:cNvPr>
          <p:cNvSpPr>
            <a:spLocks noGrp="1"/>
          </p:cNvSpPr>
          <p:nvPr>
            <p:ph type="sldNum" sz="quarter" idx="5"/>
          </p:nvPr>
        </p:nvSpPr>
        <p:spPr/>
        <p:txBody>
          <a:bodyPr/>
          <a:lstStyle/>
          <a:p>
            <a:fld id="{751EF043-271E-4E35-BD59-130D46FFE58F}" type="slidenum">
              <a:rPr lang="nl-NL" smtClean="0"/>
              <a:t>24</a:t>
            </a:fld>
            <a:endParaRPr lang="nl-NL"/>
          </a:p>
        </p:txBody>
      </p:sp>
    </p:spTree>
    <p:extLst>
      <p:ext uri="{BB962C8B-B14F-4D97-AF65-F5344CB8AC3E}">
        <p14:creationId xmlns:p14="http://schemas.microsoft.com/office/powerpoint/2010/main" val="3114460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B99AB-84D5-E04E-A3FE-74ECFDAB46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BD9D70A-C35A-F0A6-9B91-4AFA0DF08E1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F65705-6ED7-EAB8-A04F-2DAF3568E1E5}"/>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5E13DD71-57DB-A8EB-6A85-40CCCB1B71F5}"/>
              </a:ext>
            </a:extLst>
          </p:cNvPr>
          <p:cNvSpPr>
            <a:spLocks noGrp="1"/>
          </p:cNvSpPr>
          <p:nvPr>
            <p:ph type="sldNum" sz="quarter" idx="5"/>
          </p:nvPr>
        </p:nvSpPr>
        <p:spPr/>
        <p:txBody>
          <a:bodyPr/>
          <a:lstStyle/>
          <a:p>
            <a:fld id="{751EF043-271E-4E35-BD59-130D46FFE58F}" type="slidenum">
              <a:rPr lang="nl-NL" smtClean="0"/>
              <a:t>25</a:t>
            </a:fld>
            <a:endParaRPr lang="nl-NL"/>
          </a:p>
        </p:txBody>
      </p:sp>
    </p:spTree>
    <p:extLst>
      <p:ext uri="{BB962C8B-B14F-4D97-AF65-F5344CB8AC3E}">
        <p14:creationId xmlns:p14="http://schemas.microsoft.com/office/powerpoint/2010/main" val="1360672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p:cNvSpPr>
            <a:spLocks noGrp="1"/>
          </p:cNvSpPr>
          <p:nvPr>
            <p:ph type="sldNum" sz="quarter" idx="5"/>
          </p:nvPr>
        </p:nvSpPr>
        <p:spPr/>
        <p:txBody>
          <a:bodyPr/>
          <a:lstStyle/>
          <a:p>
            <a:fld id="{751EF043-271E-4E35-BD59-130D46FFE58F}" type="slidenum">
              <a:rPr lang="nl-NL" smtClean="0"/>
              <a:t>26</a:t>
            </a:fld>
            <a:endParaRPr lang="nl-NL"/>
          </a:p>
        </p:txBody>
      </p:sp>
    </p:spTree>
    <p:extLst>
      <p:ext uri="{BB962C8B-B14F-4D97-AF65-F5344CB8AC3E}">
        <p14:creationId xmlns:p14="http://schemas.microsoft.com/office/powerpoint/2010/main" val="3996014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A0A7B-0463-72DD-C107-F8585B1637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0C31A0-2A01-68BC-8132-4C376F6E4A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006FB3-1B2F-70EA-D316-B9E34C879650}"/>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DBE4AEEF-ED1A-E201-F1EC-5320FB81C53E}"/>
              </a:ext>
            </a:extLst>
          </p:cNvPr>
          <p:cNvSpPr>
            <a:spLocks noGrp="1"/>
          </p:cNvSpPr>
          <p:nvPr>
            <p:ph type="sldNum" sz="quarter" idx="5"/>
          </p:nvPr>
        </p:nvSpPr>
        <p:spPr/>
        <p:txBody>
          <a:bodyPr/>
          <a:lstStyle/>
          <a:p>
            <a:fld id="{751EF043-271E-4E35-BD59-130D46FFE58F}" type="slidenum">
              <a:rPr lang="nl-NL" smtClean="0"/>
              <a:t>27</a:t>
            </a:fld>
            <a:endParaRPr lang="nl-NL"/>
          </a:p>
        </p:txBody>
      </p:sp>
    </p:spTree>
    <p:extLst>
      <p:ext uri="{BB962C8B-B14F-4D97-AF65-F5344CB8AC3E}">
        <p14:creationId xmlns:p14="http://schemas.microsoft.com/office/powerpoint/2010/main" val="237740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6C030-63C9-8A6E-AFF9-8DE013C5B8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BAC663-80C6-8ED6-A809-F413ED0680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5993E1-96E6-F0A3-CE0C-07C0C9ED8724}"/>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07057221-EC1E-50D8-24C8-52C0E43F4829}"/>
              </a:ext>
            </a:extLst>
          </p:cNvPr>
          <p:cNvSpPr>
            <a:spLocks noGrp="1"/>
          </p:cNvSpPr>
          <p:nvPr>
            <p:ph type="sldNum" sz="quarter" idx="5"/>
          </p:nvPr>
        </p:nvSpPr>
        <p:spPr/>
        <p:txBody>
          <a:bodyPr/>
          <a:lstStyle/>
          <a:p>
            <a:fld id="{751EF043-271E-4E35-BD59-130D46FFE58F}" type="slidenum">
              <a:rPr lang="nl-NL" smtClean="0"/>
              <a:t>28</a:t>
            </a:fld>
            <a:endParaRPr lang="nl-NL"/>
          </a:p>
        </p:txBody>
      </p:sp>
    </p:spTree>
    <p:extLst>
      <p:ext uri="{BB962C8B-B14F-4D97-AF65-F5344CB8AC3E}">
        <p14:creationId xmlns:p14="http://schemas.microsoft.com/office/powerpoint/2010/main" val="2329143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4AEBD-2CD3-FB68-1431-847842C7373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00D9667-D343-2B12-184C-A12948DA78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EA87ECB-669F-EBF9-E9F8-DEADBE26F0C4}"/>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69F2CBA9-F668-C753-412C-7BFDC72F0BA1}"/>
              </a:ext>
            </a:extLst>
          </p:cNvPr>
          <p:cNvSpPr>
            <a:spLocks noGrp="1"/>
          </p:cNvSpPr>
          <p:nvPr>
            <p:ph type="sldNum" sz="quarter" idx="5"/>
          </p:nvPr>
        </p:nvSpPr>
        <p:spPr/>
        <p:txBody>
          <a:bodyPr/>
          <a:lstStyle/>
          <a:p>
            <a:fld id="{751EF043-271E-4E35-BD59-130D46FFE58F}" type="slidenum">
              <a:rPr lang="nl-NL" smtClean="0"/>
              <a:t>29</a:t>
            </a:fld>
            <a:endParaRPr lang="nl-NL"/>
          </a:p>
        </p:txBody>
      </p:sp>
    </p:spTree>
    <p:extLst>
      <p:ext uri="{BB962C8B-B14F-4D97-AF65-F5344CB8AC3E}">
        <p14:creationId xmlns:p14="http://schemas.microsoft.com/office/powerpoint/2010/main" val="2334385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 de agenda. Deze onderwerpen zijn als het goed is een logisch gevolg van het bespreken van de vorige sheet.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51EF043-271E-4E35-BD59-130D46FFE58F}" type="slidenum">
              <a:rPr lang="nl-NL" smtClean="0"/>
              <a:t>3</a:t>
            </a:fld>
            <a:endParaRPr lang="nl-NL"/>
          </a:p>
        </p:txBody>
      </p:sp>
    </p:spTree>
    <p:extLst>
      <p:ext uri="{BB962C8B-B14F-4D97-AF65-F5344CB8AC3E}">
        <p14:creationId xmlns:p14="http://schemas.microsoft.com/office/powerpoint/2010/main" val="1459754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745CD-39C6-9173-2BA3-8CE5582FFE3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9817BF-28AC-C5F6-21E6-1B6811F346E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99B985-3735-F164-0539-2D36412681AF}"/>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5C97BF83-3A89-D8DF-D808-B2EF6D68A80B}"/>
              </a:ext>
            </a:extLst>
          </p:cNvPr>
          <p:cNvSpPr>
            <a:spLocks noGrp="1"/>
          </p:cNvSpPr>
          <p:nvPr>
            <p:ph type="sldNum" sz="quarter" idx="5"/>
          </p:nvPr>
        </p:nvSpPr>
        <p:spPr/>
        <p:txBody>
          <a:bodyPr/>
          <a:lstStyle/>
          <a:p>
            <a:fld id="{751EF043-271E-4E35-BD59-130D46FFE58F}" type="slidenum">
              <a:rPr lang="nl-NL" smtClean="0"/>
              <a:t>30</a:t>
            </a:fld>
            <a:endParaRPr lang="nl-NL"/>
          </a:p>
        </p:txBody>
      </p:sp>
    </p:spTree>
    <p:extLst>
      <p:ext uri="{BB962C8B-B14F-4D97-AF65-F5344CB8AC3E}">
        <p14:creationId xmlns:p14="http://schemas.microsoft.com/office/powerpoint/2010/main" val="340957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B3B5-721C-6181-A9EC-194561AFAC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07251F-8A2A-D421-A4BE-7432D8C01C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F59596-146C-CDC1-C88D-628759F71B90}"/>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0DF7BCF4-6330-D72A-D3F2-34D386D30F55}"/>
              </a:ext>
            </a:extLst>
          </p:cNvPr>
          <p:cNvSpPr>
            <a:spLocks noGrp="1"/>
          </p:cNvSpPr>
          <p:nvPr>
            <p:ph type="sldNum" sz="quarter" idx="5"/>
          </p:nvPr>
        </p:nvSpPr>
        <p:spPr/>
        <p:txBody>
          <a:bodyPr/>
          <a:lstStyle/>
          <a:p>
            <a:fld id="{751EF043-271E-4E35-BD59-130D46FFE58F}" type="slidenum">
              <a:rPr lang="nl-NL" smtClean="0"/>
              <a:t>31</a:t>
            </a:fld>
            <a:endParaRPr lang="nl-NL"/>
          </a:p>
        </p:txBody>
      </p:sp>
    </p:spTree>
    <p:extLst>
      <p:ext uri="{BB962C8B-B14F-4D97-AF65-F5344CB8AC3E}">
        <p14:creationId xmlns:p14="http://schemas.microsoft.com/office/powerpoint/2010/main" val="1443448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DE470-AC0F-4DEB-9586-44EAD767ADD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766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51EF043-271E-4E35-BD59-130D46FFE58F}" type="slidenum">
              <a:rPr lang="nl-NL" smtClean="0"/>
              <a:t>4</a:t>
            </a:fld>
            <a:endParaRPr lang="nl-NL"/>
          </a:p>
        </p:txBody>
      </p:sp>
    </p:spTree>
    <p:extLst>
      <p:ext uri="{BB962C8B-B14F-4D97-AF65-F5344CB8AC3E}">
        <p14:creationId xmlns:p14="http://schemas.microsoft.com/office/powerpoint/2010/main" val="306276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460F-8680-C9FB-072E-9D603404F9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285339-2098-1423-D9DE-D90666F368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65BA242-D6FD-7435-6E14-049E3763B701}"/>
              </a:ext>
            </a:extLst>
          </p:cNvPr>
          <p:cNvSpPr>
            <a:spLocks noGrp="1"/>
          </p:cNvSpPr>
          <p:nvPr>
            <p:ph type="body" idx="1"/>
          </p:nvPr>
        </p:nvSpPr>
        <p:spPr/>
        <p:txBody>
          <a:bodyPr/>
          <a:lstStyle/>
          <a:p>
            <a:pPr marL="342900" lvl="0" indent="-342900">
              <a:buFont typeface="+mj-lt"/>
              <a:buAutoNum type="arabicPeriod"/>
            </a:pPr>
            <a:r>
              <a:rPr lang="nl-NL" sz="1100" dirty="0">
                <a:effectLst/>
                <a:latin typeface="Aptos" panose="020B0004020202020204" pitchFamily="34" charset="0"/>
                <a:ea typeface="Times New Roman" panose="02020603050405020304" pitchFamily="18" charset="0"/>
                <a:cs typeface="Aptos" panose="020B0004020202020204" pitchFamily="34" charset="0"/>
              </a:rPr>
              <a:t>Ik werk voor het klantprofiel zelf eigenlijk vanuit 1 A4-tje (max 2 pagina’s). Hierop schrijf ik het volgende:</a:t>
            </a:r>
            <a:endParaRPr lang="nl-NL" sz="1100" dirty="0">
              <a:effectLst/>
              <a:latin typeface="Aptos" panose="020B0004020202020204" pitchFamily="34" charset="0"/>
              <a:ea typeface="Aptos" panose="020B0004020202020204" pitchFamily="34" charset="0"/>
              <a:cs typeface="Aptos" panose="020B0004020202020204" pitchFamily="34" charset="0"/>
            </a:endParaRPr>
          </a:p>
          <a:p>
            <a:pPr marL="1600200" lvl="3" indent="-228600">
              <a:buFont typeface="Wingdings" panose="05000000000000000000" pitchFamily="2" charset="2"/>
              <a:buChar char=""/>
            </a:pPr>
            <a:r>
              <a:rPr lang="nl-NL" sz="1100" dirty="0">
                <a:effectLst/>
                <a:latin typeface="Aptos" panose="020B0004020202020204" pitchFamily="34" charset="0"/>
                <a:ea typeface="Times New Roman" panose="02020603050405020304" pitchFamily="18" charset="0"/>
                <a:cs typeface="Aptos" panose="020B0004020202020204" pitchFamily="34" charset="0"/>
              </a:rPr>
              <a:t>Algemene gegevens klant (burgerlijke staat, kinderen, testamenten enz.)</a:t>
            </a:r>
            <a:endParaRPr lang="nl-NL" sz="1100" dirty="0">
              <a:effectLst/>
              <a:latin typeface="Aptos" panose="020B0004020202020204" pitchFamily="34" charset="0"/>
              <a:ea typeface="Aptos" panose="020B0004020202020204" pitchFamily="34" charset="0"/>
              <a:cs typeface="Aptos" panose="020B0004020202020204" pitchFamily="34" charset="0"/>
            </a:endParaRPr>
          </a:p>
          <a:p>
            <a:pPr marL="1600200" lvl="3" indent="-228600">
              <a:buFont typeface="Wingdings" panose="05000000000000000000" pitchFamily="2" charset="2"/>
              <a:buChar char=""/>
            </a:pPr>
            <a:r>
              <a:rPr lang="nl-NL" sz="1100" dirty="0">
                <a:effectLst/>
                <a:latin typeface="Aptos" panose="020B0004020202020204" pitchFamily="34" charset="0"/>
                <a:ea typeface="Times New Roman" panose="02020603050405020304" pitchFamily="18" charset="0"/>
                <a:cs typeface="Aptos" panose="020B0004020202020204" pitchFamily="34" charset="0"/>
              </a:rPr>
              <a:t>Over de klant (kort verhaal over de klant. Wie is de klant. Waar komen ze vandaan, waar staan ze nu en waar willen ze naartoe</a:t>
            </a:r>
            <a:endParaRPr lang="nl-NL" sz="1100" dirty="0">
              <a:effectLst/>
              <a:latin typeface="Aptos" panose="020B0004020202020204" pitchFamily="34" charset="0"/>
              <a:ea typeface="Aptos" panose="020B0004020202020204" pitchFamily="34" charset="0"/>
              <a:cs typeface="Aptos" panose="020B0004020202020204" pitchFamily="34" charset="0"/>
            </a:endParaRPr>
          </a:p>
          <a:p>
            <a:pPr marL="1600200" lvl="3" indent="-228600">
              <a:buFont typeface="Wingdings" panose="05000000000000000000" pitchFamily="2" charset="2"/>
              <a:buChar char=""/>
            </a:pPr>
            <a:r>
              <a:rPr lang="nl-NL" sz="1100" dirty="0">
                <a:effectLst/>
                <a:latin typeface="Aptos" panose="020B0004020202020204" pitchFamily="34" charset="0"/>
                <a:ea typeface="Times New Roman" panose="02020603050405020304" pitchFamily="18" charset="0"/>
                <a:cs typeface="Aptos" panose="020B0004020202020204" pitchFamily="34" charset="0"/>
              </a:rPr>
              <a:t>Wensen en doelen </a:t>
            </a:r>
            <a:endParaRPr lang="nl-NL" sz="1100" dirty="0">
              <a:effectLst/>
              <a:latin typeface="Aptos" panose="020B0004020202020204" pitchFamily="34" charset="0"/>
              <a:ea typeface="Aptos" panose="020B0004020202020204" pitchFamily="34" charset="0"/>
              <a:cs typeface="Aptos" panose="020B0004020202020204" pitchFamily="34" charset="0"/>
            </a:endParaRPr>
          </a:p>
          <a:p>
            <a:pPr marL="1600200" lvl="3" indent="-228600">
              <a:buFont typeface="Wingdings" panose="05000000000000000000" pitchFamily="2" charset="2"/>
              <a:buChar char=""/>
            </a:pPr>
            <a:r>
              <a:rPr lang="nl-NL" sz="1100" dirty="0">
                <a:effectLst/>
                <a:latin typeface="Aptos" panose="020B0004020202020204" pitchFamily="34" charset="0"/>
                <a:ea typeface="Times New Roman" panose="02020603050405020304" pitchFamily="18" charset="0"/>
                <a:cs typeface="Aptos" panose="020B0004020202020204" pitchFamily="34" charset="0"/>
              </a:rPr>
              <a:t>Kennis en ervaring</a:t>
            </a:r>
            <a:endParaRPr lang="nl-NL" sz="1100" dirty="0">
              <a:effectLst/>
              <a:latin typeface="Aptos" panose="020B0004020202020204" pitchFamily="34" charset="0"/>
              <a:ea typeface="Aptos" panose="020B0004020202020204" pitchFamily="34" charset="0"/>
              <a:cs typeface="Aptos" panose="020B0004020202020204" pitchFamily="34" charset="0"/>
            </a:endParaRPr>
          </a:p>
          <a:p>
            <a:pPr marL="1600200" lvl="3" indent="-228600">
              <a:buFont typeface="Wingdings" panose="05000000000000000000" pitchFamily="2" charset="2"/>
              <a:buChar char=""/>
            </a:pPr>
            <a:r>
              <a:rPr lang="nl-NL" sz="1100" dirty="0">
                <a:effectLst/>
                <a:latin typeface="Aptos" panose="020B0004020202020204" pitchFamily="34" charset="0"/>
                <a:ea typeface="Times New Roman" panose="02020603050405020304" pitchFamily="18" charset="0"/>
                <a:cs typeface="Aptos" panose="020B0004020202020204" pitchFamily="34" charset="0"/>
              </a:rPr>
              <a:t>Risicobereidheid</a:t>
            </a:r>
            <a:endParaRPr lang="nl-NL" sz="1100" dirty="0">
              <a:effectLst/>
              <a:latin typeface="Aptos" panose="020B0004020202020204" pitchFamily="34" charset="0"/>
              <a:ea typeface="Aptos" panose="020B0004020202020204" pitchFamily="34" charset="0"/>
              <a:cs typeface="Aptos" panose="020B0004020202020204" pitchFamily="34" charset="0"/>
            </a:endParaRPr>
          </a:p>
          <a:p>
            <a:pPr marL="1600200" lvl="3" indent="-228600">
              <a:buFont typeface="Wingdings" panose="05000000000000000000" pitchFamily="2" charset="2"/>
              <a:buChar char=""/>
            </a:pPr>
            <a:r>
              <a:rPr lang="nl-NL" sz="1100" dirty="0">
                <a:effectLst/>
                <a:latin typeface="Aptos" panose="020B0004020202020204" pitchFamily="34" charset="0"/>
                <a:ea typeface="Times New Roman" panose="02020603050405020304" pitchFamily="18" charset="0"/>
                <a:cs typeface="Aptos" panose="020B0004020202020204" pitchFamily="34" charset="0"/>
              </a:rPr>
              <a:t>Korte samenvatting financiële positie (dit blijkt verder namelijk uit de stukken)</a:t>
            </a:r>
            <a:endParaRPr lang="nl-NL" sz="1100" dirty="0">
              <a:effectLst/>
              <a:latin typeface="Aptos" panose="020B0004020202020204" pitchFamily="34" charset="0"/>
              <a:ea typeface="Aptos" panose="020B0004020202020204" pitchFamily="34" charset="0"/>
              <a:cs typeface="Aptos" panose="020B0004020202020204" pitchFamily="34" charset="0"/>
            </a:endParaRPr>
          </a:p>
          <a:p>
            <a:pPr marL="457200">
              <a:buNone/>
            </a:pPr>
            <a:r>
              <a:rPr lang="nl-NL" sz="1100" dirty="0">
                <a:effectLst/>
                <a:latin typeface="Aptos" panose="020B0004020202020204" pitchFamily="34" charset="0"/>
                <a:ea typeface="Aptos" panose="020B0004020202020204" pitchFamily="34" charset="0"/>
                <a:cs typeface="Aptos" panose="020B0004020202020204" pitchFamily="34" charset="0"/>
              </a:rPr>
              <a:t> </a:t>
            </a:r>
          </a:p>
          <a:p>
            <a:pPr marL="457200"/>
            <a:r>
              <a:rPr lang="nl-NL" sz="1100" b="1" dirty="0">
                <a:effectLst/>
                <a:latin typeface="Aptos" panose="020B0004020202020204" pitchFamily="34" charset="0"/>
                <a:ea typeface="Aptos" panose="020B0004020202020204" pitchFamily="34" charset="0"/>
                <a:cs typeface="Aptos" panose="020B0004020202020204" pitchFamily="34" charset="0"/>
              </a:rPr>
              <a:t>Voor mij is het klantprofiel altijd een samenvatting van het eerste kennismakingsgesprek.</a:t>
            </a:r>
            <a:r>
              <a:rPr lang="nl-NL" sz="1100" dirty="0">
                <a:effectLst/>
                <a:latin typeface="Aptos" panose="020B0004020202020204" pitchFamily="34" charset="0"/>
                <a:ea typeface="Aptos" panose="020B0004020202020204" pitchFamily="34" charset="0"/>
                <a:cs typeface="Aptos" panose="020B0004020202020204" pitchFamily="34" charset="0"/>
              </a:rPr>
              <a:t> Dit sluit ook direct aan op de AFM die eigenlijk tussen de regels door een vragenlijst naar de klant afraad. Verder is het doel van het klantprofiel dat het advies dat ik later geef aansluit bij het klantprofiel. Hierbij ben ik verantwoordelijk dat ik de juiste vragen stel in het eerste gesprek. Ik zou dit iedereen aanbevelen. Wij (LH) vinden dat ook. Overigens is dit wat mij betreft een training waard (combinatie van juiste vragen stellen en opstellen klantprofiel). En ook dat ben ik met je eens. Ik verwacht dat er nog een training komt op dit onderdeel zodra we meer reactie hebben vanuit de AFM. En maatwerk trainingen kunnen altijd.</a:t>
            </a:r>
          </a:p>
          <a:p>
            <a:endParaRPr lang="nl-NL" dirty="0"/>
          </a:p>
        </p:txBody>
      </p:sp>
      <p:sp>
        <p:nvSpPr>
          <p:cNvPr id="4" name="Tijdelijke aanduiding voor dianummer 3">
            <a:extLst>
              <a:ext uri="{FF2B5EF4-FFF2-40B4-BE49-F238E27FC236}">
                <a16:creationId xmlns:a16="http://schemas.microsoft.com/office/drawing/2014/main" id="{6B2B03A4-F4B0-7FD5-9B4F-F542E5B2DFC0}"/>
              </a:ext>
            </a:extLst>
          </p:cNvPr>
          <p:cNvSpPr>
            <a:spLocks noGrp="1"/>
          </p:cNvSpPr>
          <p:nvPr>
            <p:ph type="sldNum" sz="quarter" idx="5"/>
          </p:nvPr>
        </p:nvSpPr>
        <p:spPr/>
        <p:txBody>
          <a:bodyPr/>
          <a:lstStyle/>
          <a:p>
            <a:fld id="{751EF043-271E-4E35-BD59-130D46FFE58F}" type="slidenum">
              <a:rPr lang="nl-NL" smtClean="0"/>
              <a:t>5</a:t>
            </a:fld>
            <a:endParaRPr lang="nl-NL"/>
          </a:p>
        </p:txBody>
      </p:sp>
    </p:spTree>
    <p:extLst>
      <p:ext uri="{BB962C8B-B14F-4D97-AF65-F5344CB8AC3E}">
        <p14:creationId xmlns:p14="http://schemas.microsoft.com/office/powerpoint/2010/main" val="20351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E7905-47E4-D873-2C53-4ED3D40BF1A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55964F-6FD2-8CB7-431D-54A2FD4F5E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9E09282-A8A7-D603-C751-5E4F330E1728}"/>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AE527A7D-3419-7254-6012-E13B730E9CDC}"/>
              </a:ext>
            </a:extLst>
          </p:cNvPr>
          <p:cNvSpPr>
            <a:spLocks noGrp="1"/>
          </p:cNvSpPr>
          <p:nvPr>
            <p:ph type="sldNum" sz="quarter" idx="5"/>
          </p:nvPr>
        </p:nvSpPr>
        <p:spPr/>
        <p:txBody>
          <a:bodyPr/>
          <a:lstStyle/>
          <a:p>
            <a:fld id="{751EF043-271E-4E35-BD59-130D46FFE58F}" type="slidenum">
              <a:rPr lang="nl-NL" smtClean="0"/>
              <a:t>6</a:t>
            </a:fld>
            <a:endParaRPr lang="nl-NL"/>
          </a:p>
        </p:txBody>
      </p:sp>
    </p:spTree>
    <p:extLst>
      <p:ext uri="{BB962C8B-B14F-4D97-AF65-F5344CB8AC3E}">
        <p14:creationId xmlns:p14="http://schemas.microsoft.com/office/powerpoint/2010/main" val="3549701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p:cNvSpPr>
            <a:spLocks noGrp="1"/>
          </p:cNvSpPr>
          <p:nvPr>
            <p:ph type="sldNum" sz="quarter" idx="5"/>
          </p:nvPr>
        </p:nvSpPr>
        <p:spPr/>
        <p:txBody>
          <a:bodyPr/>
          <a:lstStyle/>
          <a:p>
            <a:fld id="{751EF043-271E-4E35-BD59-130D46FFE58F}" type="slidenum">
              <a:rPr lang="nl-NL" smtClean="0"/>
              <a:t>7</a:t>
            </a:fld>
            <a:endParaRPr lang="nl-NL"/>
          </a:p>
        </p:txBody>
      </p:sp>
    </p:spTree>
    <p:extLst>
      <p:ext uri="{BB962C8B-B14F-4D97-AF65-F5344CB8AC3E}">
        <p14:creationId xmlns:p14="http://schemas.microsoft.com/office/powerpoint/2010/main" val="261252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6F509-77D4-D23F-14A1-DB8FE1634B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2FEBF1-C5CE-AA55-53D8-A1B51D0411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E3A0E4-F3C3-514A-F9EF-45E2F3DDE4F6}"/>
              </a:ext>
            </a:extLst>
          </p:cNvPr>
          <p:cNvSpPr>
            <a:spLocks noGrp="1"/>
          </p:cNvSpPr>
          <p:nvPr>
            <p:ph type="body" idx="1"/>
          </p:nvPr>
        </p:nvSpPr>
        <p:spPr/>
        <p:txBody>
          <a:bodyPr/>
          <a:lstStyle/>
          <a:p>
            <a:r>
              <a:rPr lang="nl-NL" dirty="0"/>
              <a:t>Ga brainstormen over de toepassing van de overtuigingsprincipes in je klantgesprek.</a:t>
            </a:r>
          </a:p>
          <a:p>
            <a:r>
              <a:rPr lang="nl-NL" dirty="0"/>
              <a:t>Zorg voor meerdere opties zodat deelnemers kunnen kiezen.</a:t>
            </a:r>
          </a:p>
          <a:p>
            <a:endParaRPr lang="nl-NL" dirty="0"/>
          </a:p>
        </p:txBody>
      </p:sp>
      <p:sp>
        <p:nvSpPr>
          <p:cNvPr id="4" name="Tijdelijke aanduiding voor dianummer 3">
            <a:extLst>
              <a:ext uri="{FF2B5EF4-FFF2-40B4-BE49-F238E27FC236}">
                <a16:creationId xmlns:a16="http://schemas.microsoft.com/office/drawing/2014/main" id="{15D58CBF-36DF-676A-7D79-A77274F4BE26}"/>
              </a:ext>
            </a:extLst>
          </p:cNvPr>
          <p:cNvSpPr>
            <a:spLocks noGrp="1"/>
          </p:cNvSpPr>
          <p:nvPr>
            <p:ph type="sldNum" sz="quarter" idx="5"/>
          </p:nvPr>
        </p:nvSpPr>
        <p:spPr/>
        <p:txBody>
          <a:bodyPr/>
          <a:lstStyle/>
          <a:p>
            <a:fld id="{751EF043-271E-4E35-BD59-130D46FFE58F}" type="slidenum">
              <a:rPr lang="nl-NL" smtClean="0"/>
              <a:t>8</a:t>
            </a:fld>
            <a:endParaRPr lang="nl-NL"/>
          </a:p>
        </p:txBody>
      </p:sp>
    </p:spTree>
    <p:extLst>
      <p:ext uri="{BB962C8B-B14F-4D97-AF65-F5344CB8AC3E}">
        <p14:creationId xmlns:p14="http://schemas.microsoft.com/office/powerpoint/2010/main" val="435273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7AA0-72BE-BDE8-4056-A9D5C2345CB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45089D-C678-BA69-2249-7E07B94E75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972CC47-0EFF-DD60-047A-B122B224E99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5ACEC23-F3BE-52D8-BAE9-5CD217EB2528}"/>
              </a:ext>
            </a:extLst>
          </p:cNvPr>
          <p:cNvSpPr>
            <a:spLocks noGrp="1"/>
          </p:cNvSpPr>
          <p:nvPr>
            <p:ph type="sldNum" sz="quarter" idx="5"/>
          </p:nvPr>
        </p:nvSpPr>
        <p:spPr/>
        <p:txBody>
          <a:bodyPr/>
          <a:lstStyle/>
          <a:p>
            <a:fld id="{751EF043-271E-4E35-BD59-130D46FFE58F}" type="slidenum">
              <a:rPr lang="nl-NL" smtClean="0"/>
              <a:t>9</a:t>
            </a:fld>
            <a:endParaRPr lang="nl-NL"/>
          </a:p>
        </p:txBody>
      </p:sp>
    </p:spTree>
    <p:extLst>
      <p:ext uri="{BB962C8B-B14F-4D97-AF65-F5344CB8AC3E}">
        <p14:creationId xmlns:p14="http://schemas.microsoft.com/office/powerpoint/2010/main" val="2764708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dia">
    <p:bg>
      <p:bgPr>
        <a:solidFill>
          <a:schemeClr val="accent1"/>
        </a:solidFill>
        <a:effectLst/>
      </p:bgPr>
    </p:bg>
    <p:spTree>
      <p:nvGrpSpPr>
        <p:cNvPr id="1" name=""/>
        <p:cNvGrpSpPr/>
        <p:nvPr/>
      </p:nvGrpSpPr>
      <p:grpSpPr>
        <a:xfrm>
          <a:off x="0" y="0"/>
          <a:ext cx="0" cy="0"/>
          <a:chOff x="0" y="0"/>
          <a:chExt cx="0" cy="0"/>
        </a:xfrm>
      </p:grpSpPr>
      <p:sp>
        <p:nvSpPr>
          <p:cNvPr id="6611" name="Graphic 4890">
            <a:extLst>
              <a:ext uri="{FF2B5EF4-FFF2-40B4-BE49-F238E27FC236}">
                <a16:creationId xmlns:a16="http://schemas.microsoft.com/office/drawing/2014/main" id="{DD16279F-3035-A644-4DEF-C24B72414D3F}"/>
              </a:ext>
            </a:extLst>
          </p:cNvPr>
          <p:cNvSpPr/>
          <p:nvPr userDrawn="1"/>
        </p:nvSpPr>
        <p:spPr>
          <a:xfrm rot="4261810">
            <a:off x="6398897" y="-99394"/>
            <a:ext cx="6234847" cy="5889741"/>
          </a:xfrm>
          <a:custGeom>
            <a:avLst/>
            <a:gdLst>
              <a:gd name="connsiteX0" fmla="*/ 553905 w 770144"/>
              <a:gd name="connsiteY0" fmla="*/ 165070 h 727514"/>
              <a:gd name="connsiteX1" fmla="*/ 570900 w 770144"/>
              <a:gd name="connsiteY1" fmla="*/ 203306 h 727514"/>
              <a:gd name="connsiteX2" fmla="*/ 639858 w 770144"/>
              <a:gd name="connsiteY2" fmla="*/ 303961 h 727514"/>
              <a:gd name="connsiteX3" fmla="*/ 710561 w 770144"/>
              <a:gd name="connsiteY3" fmla="*/ 374692 h 727514"/>
              <a:gd name="connsiteX4" fmla="*/ 751422 w 770144"/>
              <a:gd name="connsiteY4" fmla="*/ 429320 h 727514"/>
              <a:gd name="connsiteX5" fmla="*/ 717404 w 770144"/>
              <a:gd name="connsiteY5" fmla="*/ 634930 h 727514"/>
              <a:gd name="connsiteX6" fmla="*/ 631835 w 770144"/>
              <a:gd name="connsiteY6" fmla="*/ 691921 h 727514"/>
              <a:gd name="connsiteX7" fmla="*/ 279474 w 770144"/>
              <a:gd name="connsiteY7" fmla="*/ 693433 h 727514"/>
              <a:gd name="connsiteX8" fmla="*/ 186925 w 770144"/>
              <a:gd name="connsiteY8" fmla="*/ 647309 h 727514"/>
              <a:gd name="connsiteX9" fmla="*/ 45684 w 770144"/>
              <a:gd name="connsiteY9" fmla="*/ 497989 h 727514"/>
              <a:gd name="connsiteX10" fmla="*/ 4685 w 770144"/>
              <a:gd name="connsiteY10" fmla="*/ 255860 h 727514"/>
              <a:gd name="connsiteX11" fmla="*/ 63229 w 770144"/>
              <a:gd name="connsiteY11" fmla="*/ 112860 h 727514"/>
              <a:gd name="connsiteX12" fmla="*/ 270351 w 770144"/>
              <a:gd name="connsiteY12" fmla="*/ 1392 h 727514"/>
              <a:gd name="connsiteX13" fmla="*/ 553918 w 770144"/>
              <a:gd name="connsiteY13" fmla="*/ 165070 h 72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144" h="727514">
                <a:moveTo>
                  <a:pt x="553905" y="165070"/>
                </a:moveTo>
                <a:cubicBezTo>
                  <a:pt x="559689" y="177765"/>
                  <a:pt x="565198" y="190584"/>
                  <a:pt x="570900" y="203306"/>
                </a:cubicBezTo>
                <a:cubicBezTo>
                  <a:pt x="587704" y="240719"/>
                  <a:pt x="610016" y="274642"/>
                  <a:pt x="639858" y="303961"/>
                </a:cubicBezTo>
                <a:cubicBezTo>
                  <a:pt x="663641" y="327332"/>
                  <a:pt x="686833" y="351266"/>
                  <a:pt x="710561" y="374692"/>
                </a:cubicBezTo>
                <a:cubicBezTo>
                  <a:pt x="727062" y="390973"/>
                  <a:pt x="740651" y="409095"/>
                  <a:pt x="751422" y="429320"/>
                </a:cubicBezTo>
                <a:cubicBezTo>
                  <a:pt x="787749" y="497605"/>
                  <a:pt x="768432" y="578612"/>
                  <a:pt x="717404" y="634930"/>
                </a:cubicBezTo>
                <a:cubicBezTo>
                  <a:pt x="694239" y="660486"/>
                  <a:pt x="662899" y="676918"/>
                  <a:pt x="631835" y="691921"/>
                </a:cubicBezTo>
                <a:cubicBezTo>
                  <a:pt x="525093" y="743499"/>
                  <a:pt x="388578" y="734610"/>
                  <a:pt x="279474" y="693433"/>
                </a:cubicBezTo>
                <a:cubicBezTo>
                  <a:pt x="248162" y="681617"/>
                  <a:pt x="215572" y="668042"/>
                  <a:pt x="186925" y="647309"/>
                </a:cubicBezTo>
                <a:cubicBezTo>
                  <a:pt x="130140" y="606187"/>
                  <a:pt x="79455" y="559570"/>
                  <a:pt x="45684" y="497989"/>
                </a:cubicBezTo>
                <a:cubicBezTo>
                  <a:pt x="5207" y="424140"/>
                  <a:pt x="-8106" y="338420"/>
                  <a:pt x="4685" y="255860"/>
                </a:cubicBezTo>
                <a:cubicBezTo>
                  <a:pt x="13108" y="201562"/>
                  <a:pt x="33208" y="158337"/>
                  <a:pt x="63229" y="112860"/>
                </a:cubicBezTo>
                <a:cubicBezTo>
                  <a:pt x="106989" y="46608"/>
                  <a:pt x="192325" y="8358"/>
                  <a:pt x="270351" y="1392"/>
                </a:cubicBezTo>
                <a:cubicBezTo>
                  <a:pt x="396259" y="-9847"/>
                  <a:pt x="500252" y="47172"/>
                  <a:pt x="553918" y="165070"/>
                </a:cubicBezTo>
                <a:close/>
              </a:path>
            </a:pathLst>
          </a:custGeom>
          <a:noFill/>
          <a:ln w="38100" cap="flat">
            <a:solidFill>
              <a:schemeClr val="accent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6604" name="Graphic 4890">
            <a:extLst>
              <a:ext uri="{FF2B5EF4-FFF2-40B4-BE49-F238E27FC236}">
                <a16:creationId xmlns:a16="http://schemas.microsoft.com/office/drawing/2014/main" id="{BDACD526-ED20-7A8E-8758-1C7BBE9517C8}"/>
              </a:ext>
            </a:extLst>
          </p:cNvPr>
          <p:cNvSpPr/>
          <p:nvPr userDrawn="1"/>
        </p:nvSpPr>
        <p:spPr>
          <a:xfrm rot="6689841">
            <a:off x="6325138" y="-109121"/>
            <a:ext cx="6570410" cy="6206730"/>
          </a:xfrm>
          <a:custGeom>
            <a:avLst/>
            <a:gdLst>
              <a:gd name="connsiteX0" fmla="*/ 553905 w 770144"/>
              <a:gd name="connsiteY0" fmla="*/ 165070 h 727514"/>
              <a:gd name="connsiteX1" fmla="*/ 570900 w 770144"/>
              <a:gd name="connsiteY1" fmla="*/ 203306 h 727514"/>
              <a:gd name="connsiteX2" fmla="*/ 639858 w 770144"/>
              <a:gd name="connsiteY2" fmla="*/ 303961 h 727514"/>
              <a:gd name="connsiteX3" fmla="*/ 710561 w 770144"/>
              <a:gd name="connsiteY3" fmla="*/ 374692 h 727514"/>
              <a:gd name="connsiteX4" fmla="*/ 751422 w 770144"/>
              <a:gd name="connsiteY4" fmla="*/ 429320 h 727514"/>
              <a:gd name="connsiteX5" fmla="*/ 717404 w 770144"/>
              <a:gd name="connsiteY5" fmla="*/ 634930 h 727514"/>
              <a:gd name="connsiteX6" fmla="*/ 631835 w 770144"/>
              <a:gd name="connsiteY6" fmla="*/ 691921 h 727514"/>
              <a:gd name="connsiteX7" fmla="*/ 279474 w 770144"/>
              <a:gd name="connsiteY7" fmla="*/ 693433 h 727514"/>
              <a:gd name="connsiteX8" fmla="*/ 186925 w 770144"/>
              <a:gd name="connsiteY8" fmla="*/ 647309 h 727514"/>
              <a:gd name="connsiteX9" fmla="*/ 45684 w 770144"/>
              <a:gd name="connsiteY9" fmla="*/ 497989 h 727514"/>
              <a:gd name="connsiteX10" fmla="*/ 4685 w 770144"/>
              <a:gd name="connsiteY10" fmla="*/ 255860 h 727514"/>
              <a:gd name="connsiteX11" fmla="*/ 63229 w 770144"/>
              <a:gd name="connsiteY11" fmla="*/ 112860 h 727514"/>
              <a:gd name="connsiteX12" fmla="*/ 270351 w 770144"/>
              <a:gd name="connsiteY12" fmla="*/ 1392 h 727514"/>
              <a:gd name="connsiteX13" fmla="*/ 553918 w 770144"/>
              <a:gd name="connsiteY13" fmla="*/ 165070 h 72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144" h="727514">
                <a:moveTo>
                  <a:pt x="553905" y="165070"/>
                </a:moveTo>
                <a:cubicBezTo>
                  <a:pt x="559689" y="177765"/>
                  <a:pt x="565198" y="190584"/>
                  <a:pt x="570900" y="203306"/>
                </a:cubicBezTo>
                <a:cubicBezTo>
                  <a:pt x="587704" y="240719"/>
                  <a:pt x="610016" y="274642"/>
                  <a:pt x="639858" y="303961"/>
                </a:cubicBezTo>
                <a:cubicBezTo>
                  <a:pt x="663641" y="327332"/>
                  <a:pt x="686833" y="351266"/>
                  <a:pt x="710561" y="374692"/>
                </a:cubicBezTo>
                <a:cubicBezTo>
                  <a:pt x="727062" y="390973"/>
                  <a:pt x="740651" y="409095"/>
                  <a:pt x="751422" y="429320"/>
                </a:cubicBezTo>
                <a:cubicBezTo>
                  <a:pt x="787749" y="497605"/>
                  <a:pt x="768432" y="578612"/>
                  <a:pt x="717404" y="634930"/>
                </a:cubicBezTo>
                <a:cubicBezTo>
                  <a:pt x="694239" y="660486"/>
                  <a:pt x="662899" y="676918"/>
                  <a:pt x="631835" y="691921"/>
                </a:cubicBezTo>
                <a:cubicBezTo>
                  <a:pt x="525093" y="743499"/>
                  <a:pt x="388578" y="734610"/>
                  <a:pt x="279474" y="693433"/>
                </a:cubicBezTo>
                <a:cubicBezTo>
                  <a:pt x="248162" y="681617"/>
                  <a:pt x="215572" y="668042"/>
                  <a:pt x="186925" y="647309"/>
                </a:cubicBezTo>
                <a:cubicBezTo>
                  <a:pt x="130140" y="606187"/>
                  <a:pt x="79455" y="559570"/>
                  <a:pt x="45684" y="497989"/>
                </a:cubicBezTo>
                <a:cubicBezTo>
                  <a:pt x="5207" y="424140"/>
                  <a:pt x="-8106" y="338420"/>
                  <a:pt x="4685" y="255860"/>
                </a:cubicBezTo>
                <a:cubicBezTo>
                  <a:pt x="13108" y="201562"/>
                  <a:pt x="33208" y="158337"/>
                  <a:pt x="63229" y="112860"/>
                </a:cubicBezTo>
                <a:cubicBezTo>
                  <a:pt x="106989" y="46608"/>
                  <a:pt x="192325" y="8358"/>
                  <a:pt x="270351" y="1392"/>
                </a:cubicBezTo>
                <a:cubicBezTo>
                  <a:pt x="396259" y="-9847"/>
                  <a:pt x="500252" y="47172"/>
                  <a:pt x="553918" y="165070"/>
                </a:cubicBezTo>
                <a:close/>
              </a:path>
            </a:pathLst>
          </a:custGeom>
          <a:noFill/>
          <a:ln w="3810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74379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AC2E32"/>
                </a:solidFill>
                <a:effectLst/>
                <a:uLnTx/>
                <a:uFillTx/>
                <a:latin typeface="Euclid Square Semibold"/>
                <a:ea typeface="+mn-ea"/>
                <a:cs typeface="+mn-cs"/>
              </a:rPr>
              <a:t>Titeldia</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1696456"/>
            <a:ext cx="5236494" cy="2015123"/>
          </a:xfrm>
        </p:spPr>
        <p:txBody>
          <a:bodyPr anchor="b"/>
          <a:lstStyle>
            <a:lvl1pPr algn="l">
              <a:lnSpc>
                <a:spcPct val="80000"/>
              </a:lnSpc>
              <a:defRPr sz="5400">
                <a:solidFill>
                  <a:schemeClr val="bg1"/>
                </a:solidFill>
              </a:defRPr>
            </a:lvl1pPr>
          </a:lstStyle>
          <a:p>
            <a:r>
              <a:rPr lang="nl-NL" noProof="0" dirty="0"/>
              <a:t>Plaats de titel van 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9" y="5480385"/>
            <a:ext cx="5236494" cy="345144"/>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6" name="Tijdelijke aanduiding voor datum 15">
            <a:extLst>
              <a:ext uri="{FF2B5EF4-FFF2-40B4-BE49-F238E27FC236}">
                <a16:creationId xmlns:a16="http://schemas.microsoft.com/office/drawing/2014/main" id="{27BCED88-B9BB-EA9F-8439-A23095B56387}"/>
              </a:ext>
            </a:extLst>
          </p:cNvPr>
          <p:cNvSpPr>
            <a:spLocks noGrp="1"/>
          </p:cNvSpPr>
          <p:nvPr>
            <p:ph type="dt" sz="half" idx="10"/>
          </p:nvPr>
        </p:nvSpPr>
        <p:spPr>
          <a:xfrm>
            <a:off x="719139" y="5854020"/>
            <a:ext cx="5236494" cy="203880"/>
          </a:xfrm>
          <a:prstGeom prst="rect">
            <a:avLst/>
          </a:prstGeom>
        </p:spPr>
        <p:txBody>
          <a:bodyPr/>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81C36B-BA3A-47FB-A996-BFA3C5EA5DF9}" type="datetime1">
              <a:rPr kumimoji="0" lang="nl-NL" sz="1050" b="0" i="0" u="none" strike="noStrike" kern="1200" cap="none" spc="0" normalizeH="0" baseline="0" noProof="0" smtClean="0">
                <a:ln>
                  <a:noFill/>
                </a:ln>
                <a:solidFill>
                  <a:srgbClr val="FFFFFF"/>
                </a:solidFill>
                <a:effectLst/>
                <a:uLnTx/>
                <a:uFillTx/>
                <a:latin typeface="Euclid Squar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nl-NL" sz="1050" b="0" i="0" u="none" strike="noStrike" kern="1200" cap="none" spc="0" normalizeH="0" baseline="0" noProof="0" dirty="0">
              <a:ln>
                <a:noFill/>
              </a:ln>
              <a:solidFill>
                <a:srgbClr val="FFFFFF"/>
              </a:solidFill>
              <a:effectLst/>
              <a:uLnTx/>
              <a:uFillTx/>
              <a:latin typeface="Euclid Square"/>
              <a:ea typeface="+mn-ea"/>
              <a:cs typeface="+mn-cs"/>
            </a:endParaRPr>
          </a:p>
        </p:txBody>
      </p:sp>
      <p:sp>
        <p:nvSpPr>
          <p:cNvPr id="18" name="Tijdelijke aanduiding voor voettekst 17">
            <a:extLst>
              <a:ext uri="{FF2B5EF4-FFF2-40B4-BE49-F238E27FC236}">
                <a16:creationId xmlns:a16="http://schemas.microsoft.com/office/drawing/2014/main" id="{3A539894-D7D7-57B8-5DC9-54CA5383C60A}"/>
              </a:ext>
            </a:extLst>
          </p:cNvPr>
          <p:cNvSpPr>
            <a:spLocks noGrp="1"/>
          </p:cNvSpPr>
          <p:nvPr>
            <p:ph type="ftr" sz="quarter" idx="11"/>
          </p:nvPr>
        </p:nvSpPr>
        <p:spPr>
          <a:xfrm>
            <a:off x="0" y="6966285"/>
            <a:ext cx="5376001" cy="768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AC2E32"/>
                </a:solidFill>
                <a:effectLst/>
                <a:uLnTx/>
                <a:uFillTx/>
                <a:latin typeface="Euclid Square"/>
                <a:ea typeface="+mn-ea"/>
                <a:cs typeface="Segoe UI Light" panose="020B0502040204020203" pitchFamily="34" charset="0"/>
              </a:rPr>
              <a:t>Template-set Lindenhaeghe</a:t>
            </a:r>
            <a:endParaRPr kumimoji="0" lang="nl-NL" sz="700" b="0" i="0" u="none" strike="noStrike" kern="1200" cap="none" spc="0" normalizeH="0" baseline="0" noProof="0" dirty="0">
              <a:ln>
                <a:noFill/>
              </a:ln>
              <a:solidFill>
                <a:srgbClr val="AC2E32"/>
              </a:solidFill>
              <a:effectLst/>
              <a:uLnTx/>
              <a:uFillTx/>
              <a:latin typeface="Euclid Square"/>
              <a:ea typeface="+mn-ea"/>
              <a:cs typeface="Segoe UI Light" panose="020B0502040204020203" pitchFamily="34" charset="0"/>
            </a:endParaRPr>
          </a:p>
        </p:txBody>
      </p:sp>
      <p:sp>
        <p:nvSpPr>
          <p:cNvPr id="19" name="Tijdelijke aanduiding voor dianummer 18">
            <a:extLst>
              <a:ext uri="{FF2B5EF4-FFF2-40B4-BE49-F238E27FC236}">
                <a16:creationId xmlns:a16="http://schemas.microsoft.com/office/drawing/2014/main" id="{F327F70B-4D0F-4911-36C3-490B4DEFF7E4}"/>
              </a:ext>
            </a:extLst>
          </p:cNvPr>
          <p:cNvSpPr>
            <a:spLocks noGrp="1"/>
          </p:cNvSpPr>
          <p:nvPr>
            <p:ph type="sldNum" sz="quarter" idx="12"/>
          </p:nvPr>
        </p:nvSpPr>
        <p:spPr>
          <a:xfrm>
            <a:off x="11922000" y="6966285"/>
            <a:ext cx="270000" cy="768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700" b="1" i="0" u="none" strike="noStrike" kern="1200" cap="none" spc="0" normalizeH="0" baseline="0" noProof="0" smtClean="0">
                <a:ln>
                  <a:noFill/>
                </a:ln>
                <a:solidFill>
                  <a:srgbClr val="AC2E32"/>
                </a:solidFill>
                <a:effectLst/>
                <a:uLnTx/>
                <a:uFillTx/>
                <a:latin typeface="Euclid Square"/>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700" b="1" i="0" u="none" strike="noStrike" kern="1200" cap="none" spc="0" normalizeH="0" baseline="0" noProof="0" dirty="0">
              <a:ln>
                <a:noFill/>
              </a:ln>
              <a:solidFill>
                <a:srgbClr val="AC2E32"/>
              </a:solidFill>
              <a:effectLst/>
              <a:uLnTx/>
              <a:uFillTx/>
              <a:latin typeface="Euclid Square"/>
              <a:ea typeface="+mn-ea"/>
              <a:cs typeface="Segoe UI Light" panose="020B0502040204020203" pitchFamily="34" charset="0"/>
            </a:endParaRPr>
          </a:p>
        </p:txBody>
      </p:sp>
      <p:sp>
        <p:nvSpPr>
          <p:cNvPr id="6" name="Tijdelijke aanduiding voor tekst 5">
            <a:extLst>
              <a:ext uri="{FF2B5EF4-FFF2-40B4-BE49-F238E27FC236}">
                <a16:creationId xmlns:a16="http://schemas.microsoft.com/office/drawing/2014/main" id="{5AD40C73-25ED-8345-63E5-3A0804CADE66}"/>
              </a:ext>
            </a:extLst>
          </p:cNvPr>
          <p:cNvSpPr>
            <a:spLocks noGrp="1"/>
          </p:cNvSpPr>
          <p:nvPr>
            <p:ph type="body" sz="quarter" idx="13" hasCustomPrompt="1"/>
          </p:nvPr>
        </p:nvSpPr>
        <p:spPr>
          <a:xfrm>
            <a:off x="719138" y="3916111"/>
            <a:ext cx="5236494" cy="812299"/>
          </a:xfrm>
        </p:spPr>
        <p:txBody>
          <a:bodyPr/>
          <a:lstStyle>
            <a:lvl1pPr marL="0" indent="0">
              <a:buNone/>
              <a:defRPr sz="1600">
                <a:solidFill>
                  <a:schemeClr val="bg1"/>
                </a:solidFill>
              </a:defRPr>
            </a:lvl1pPr>
          </a:lstStyle>
          <a:p>
            <a:pPr lvl="0"/>
            <a:r>
              <a:rPr lang="nl-NL" dirty="0"/>
              <a:t>Plaats de subtitel hier</a:t>
            </a:r>
          </a:p>
        </p:txBody>
      </p:sp>
      <p:pic>
        <p:nvPicPr>
          <p:cNvPr id="9" name="Graphic 8">
            <a:extLst>
              <a:ext uri="{FF2B5EF4-FFF2-40B4-BE49-F238E27FC236}">
                <a16:creationId xmlns:a16="http://schemas.microsoft.com/office/drawing/2014/main" id="{04BDB9AE-DBC8-6C88-6CD6-09A1895ABF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9138" y="728663"/>
            <a:ext cx="2553451" cy="442308"/>
          </a:xfrm>
          <a:prstGeom prst="rect">
            <a:avLst/>
          </a:prstGeom>
        </p:spPr>
      </p:pic>
      <p:sp>
        <p:nvSpPr>
          <p:cNvPr id="6610" name="Tijdelijke aanduiding voor afbeelding 6609">
            <a:extLst>
              <a:ext uri="{FF2B5EF4-FFF2-40B4-BE49-F238E27FC236}">
                <a16:creationId xmlns:a16="http://schemas.microsoft.com/office/drawing/2014/main" id="{F374BEA8-AD4B-9F9C-127A-14282F8260FB}"/>
              </a:ext>
            </a:extLst>
          </p:cNvPr>
          <p:cNvSpPr>
            <a:spLocks noGrp="1"/>
          </p:cNvSpPr>
          <p:nvPr>
            <p:ph type="pic" sz="quarter" idx="15" hasCustomPrompt="1"/>
          </p:nvPr>
        </p:nvSpPr>
        <p:spPr>
          <a:xfrm>
            <a:off x="6486878" y="1"/>
            <a:ext cx="5705122" cy="6066459"/>
          </a:xfrm>
          <a:custGeom>
            <a:avLst/>
            <a:gdLst>
              <a:gd name="connsiteX0" fmla="*/ 2462803 w 5705122"/>
              <a:gd name="connsiteY0" fmla="*/ 0 h 6066459"/>
              <a:gd name="connsiteX1" fmla="*/ 4579454 w 5705122"/>
              <a:gd name="connsiteY1" fmla="*/ 0 h 6066459"/>
              <a:gd name="connsiteX2" fmla="*/ 4701245 w 5705122"/>
              <a:gd name="connsiteY2" fmla="*/ 46124 h 6066459"/>
              <a:gd name="connsiteX3" fmla="*/ 5518153 w 5705122"/>
              <a:gd name="connsiteY3" fmla="*/ 562464 h 6066459"/>
              <a:gd name="connsiteX4" fmla="*/ 5695981 w 5705122"/>
              <a:gd name="connsiteY4" fmla="*/ 736873 h 6066459"/>
              <a:gd name="connsiteX5" fmla="*/ 5705122 w 5705122"/>
              <a:gd name="connsiteY5" fmla="*/ 748829 h 6066459"/>
              <a:gd name="connsiteX6" fmla="*/ 5705122 w 5705122"/>
              <a:gd name="connsiteY6" fmla="*/ 3884965 h 6066459"/>
              <a:gd name="connsiteX7" fmla="*/ 5694715 w 5705122"/>
              <a:gd name="connsiteY7" fmla="*/ 3897974 h 6066459"/>
              <a:gd name="connsiteX8" fmla="*/ 4611250 w 5705122"/>
              <a:gd name="connsiteY8" fmla="*/ 4588529 h 6066459"/>
              <a:gd name="connsiteX9" fmla="*/ 4611262 w 5705122"/>
              <a:gd name="connsiteY9" fmla="*/ 4588421 h 6066459"/>
              <a:gd name="connsiteX10" fmla="*/ 4277227 w 5705122"/>
              <a:gd name="connsiteY10" fmla="*/ 4692737 h 6066459"/>
              <a:gd name="connsiteX11" fmla="*/ 3374536 w 5705122"/>
              <a:gd name="connsiteY11" fmla="*/ 5168547 h 6066459"/>
              <a:gd name="connsiteX12" fmla="*/ 2718757 w 5705122"/>
              <a:gd name="connsiteY12" fmla="*/ 5687708 h 6066459"/>
              <a:gd name="connsiteX13" fmla="*/ 2225530 w 5705122"/>
              <a:gd name="connsiteY13" fmla="*/ 5974485 h 6066459"/>
              <a:gd name="connsiteX14" fmla="*/ 550220 w 5705122"/>
              <a:gd name="connsiteY14" fmla="*/ 5493611 h 6066459"/>
              <a:gd name="connsiteX15" fmla="*/ 159278 w 5705122"/>
              <a:gd name="connsiteY15" fmla="*/ 4727789 h 6066459"/>
              <a:gd name="connsiteX16" fmla="*/ 486495 w 5705122"/>
              <a:gd name="connsiteY16" fmla="*/ 1799083 h 6066459"/>
              <a:gd name="connsiteX17" fmla="*/ 958916 w 5705122"/>
              <a:gd name="connsiteY17" fmla="*/ 1074707 h 6066459"/>
              <a:gd name="connsiteX18" fmla="*/ 2335596 w 5705122"/>
              <a:gd name="connsiteY18" fmla="*/ 45332 h 606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122" h="6066459">
                <a:moveTo>
                  <a:pt x="2462803" y="0"/>
                </a:moveTo>
                <a:lnTo>
                  <a:pt x="4579454" y="0"/>
                </a:lnTo>
                <a:lnTo>
                  <a:pt x="4701245" y="46124"/>
                </a:lnTo>
                <a:cubicBezTo>
                  <a:pt x="5000015" y="170166"/>
                  <a:pt x="5256513" y="342524"/>
                  <a:pt x="5518153" y="562464"/>
                </a:cubicBezTo>
                <a:cubicBezTo>
                  <a:pt x="5581677" y="615892"/>
                  <a:pt x="5640940" y="674294"/>
                  <a:pt x="5695981" y="736873"/>
                </a:cubicBezTo>
                <a:lnTo>
                  <a:pt x="5705122" y="748829"/>
                </a:lnTo>
                <a:lnTo>
                  <a:pt x="5705122" y="3884965"/>
                </a:lnTo>
                <a:lnTo>
                  <a:pt x="5694715" y="3897974"/>
                </a:lnTo>
                <a:cubicBezTo>
                  <a:pt x="5426027" y="4206642"/>
                  <a:pt x="5062397" y="4443216"/>
                  <a:pt x="4611250" y="4588529"/>
                </a:cubicBezTo>
                <a:lnTo>
                  <a:pt x="4611262" y="4588421"/>
                </a:lnTo>
                <a:cubicBezTo>
                  <a:pt x="4500221" y="4624230"/>
                  <a:pt x="4388414" y="4657635"/>
                  <a:pt x="4277227" y="4692737"/>
                </a:cubicBezTo>
                <a:cubicBezTo>
                  <a:pt x="3950213" y="4796259"/>
                  <a:pt x="3646881" y="4948905"/>
                  <a:pt x="3374536" y="5168547"/>
                </a:cubicBezTo>
                <a:cubicBezTo>
                  <a:pt x="3157447" y="5343588"/>
                  <a:pt x="2936250" y="5513177"/>
                  <a:pt x="2718757" y="5687708"/>
                </a:cubicBezTo>
                <a:cubicBezTo>
                  <a:pt x="2567590" y="5809091"/>
                  <a:pt x="2403937" y="5904507"/>
                  <a:pt x="2225530" y="5974485"/>
                </a:cubicBezTo>
                <a:cubicBezTo>
                  <a:pt x="1623221" y="6210426"/>
                  <a:pt x="968878" y="5971835"/>
                  <a:pt x="550220" y="5493611"/>
                </a:cubicBezTo>
                <a:cubicBezTo>
                  <a:pt x="360250" y="5276524"/>
                  <a:pt x="253961" y="5000321"/>
                  <a:pt x="159278" y="4727789"/>
                </a:cubicBezTo>
                <a:cubicBezTo>
                  <a:pt x="-166278" y="3791291"/>
                  <a:pt x="39208" y="2665760"/>
                  <a:pt x="486495" y="1799083"/>
                </a:cubicBezTo>
                <a:cubicBezTo>
                  <a:pt x="614851" y="1550352"/>
                  <a:pt x="759052" y="1292700"/>
                  <a:pt x="958916" y="1074707"/>
                </a:cubicBezTo>
                <a:cubicBezTo>
                  <a:pt x="1355296" y="642617"/>
                  <a:pt x="1791444" y="266503"/>
                  <a:pt x="2335596" y="45332"/>
                </a:cubicBezTo>
                <a:close/>
              </a:path>
            </a:pathLst>
          </a:custGeom>
          <a:solidFill>
            <a:schemeClr val="bg1">
              <a:lumMod val="95000"/>
            </a:schemeClr>
          </a:solidFill>
        </p:spPr>
        <p:txBody>
          <a:bodyPr wrap="square" lIns="1080000" tIns="0" rIns="108000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Selecteer dit kader, ga naar ‘Slidebuilder’, </a:t>
            </a:r>
            <a:br>
              <a:rPr lang="nl-NL" dirty="0"/>
            </a:br>
            <a:r>
              <a:rPr lang="nl-NL" dirty="0"/>
              <a:t>klik op ‘Afbeeldingen’, selecteer een afbeelding en klik op ‘Invoegen’.</a:t>
            </a:r>
          </a:p>
        </p:txBody>
      </p:sp>
      <p:sp>
        <p:nvSpPr>
          <p:cNvPr id="4" name="Rechthoek 3">
            <a:extLst>
              <a:ext uri="{FF2B5EF4-FFF2-40B4-BE49-F238E27FC236}">
                <a16:creationId xmlns:a16="http://schemas.microsoft.com/office/drawing/2014/main" id="{9EA09BB6-8AD3-1B62-8BAA-8250FE2AE63F}"/>
              </a:ext>
            </a:extLst>
          </p:cNvPr>
          <p:cNvSpPr/>
          <p:nvPr userDrawn="1"/>
        </p:nvSpPr>
        <p:spPr>
          <a:xfrm>
            <a:off x="9921240" y="6057900"/>
            <a:ext cx="2270760" cy="800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Euclid Square"/>
              <a:ea typeface="+mn-ea"/>
              <a:cs typeface="+mn-cs"/>
            </a:endParaRPr>
          </a:p>
        </p:txBody>
      </p:sp>
      <p:grpSp>
        <p:nvGrpSpPr>
          <p:cNvPr id="5" name="INSTRUCTIE">
            <a:extLst>
              <a:ext uri="{FF2B5EF4-FFF2-40B4-BE49-F238E27FC236}">
                <a16:creationId xmlns:a16="http://schemas.microsoft.com/office/drawing/2014/main" id="{85E38665-38C5-4304-40FF-1BEC14505D53}"/>
              </a:ext>
            </a:extLst>
          </p:cNvPr>
          <p:cNvGrpSpPr/>
          <p:nvPr userDrawn="1"/>
        </p:nvGrpSpPr>
        <p:grpSpPr>
          <a:xfrm>
            <a:off x="12377595" y="-1"/>
            <a:ext cx="3693386" cy="6688475"/>
            <a:chOff x="-3786165" y="-1"/>
            <a:chExt cx="3693386" cy="6688475"/>
          </a:xfrm>
        </p:grpSpPr>
        <p:sp>
          <p:nvSpPr>
            <p:cNvPr id="8" name="Rechthoek 7">
              <a:extLst>
                <a:ext uri="{FF2B5EF4-FFF2-40B4-BE49-F238E27FC236}">
                  <a16:creationId xmlns:a16="http://schemas.microsoft.com/office/drawing/2014/main" id="{8DC38D31-11DF-24DB-7F24-D8A441EDF6E0}"/>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AC2E32"/>
                  </a:solidFill>
                  <a:effectLst/>
                  <a:uLnTx/>
                  <a:uFillTx/>
                  <a:latin typeface="Calibri" panose="020F0502020204030204" pitchFamily="34" charset="0"/>
                  <a:ea typeface="+mn-ea"/>
                  <a:cs typeface="Calibri" panose="020F0502020204030204" pitchFamily="34" charset="0"/>
                </a:rPr>
                <a:t>Afbeelding invoegen/opmaken</a:t>
              </a:r>
            </a:p>
          </p:txBody>
        </p:sp>
        <p:sp>
          <p:nvSpPr>
            <p:cNvPr id="10" name="Ovaal 9">
              <a:extLst>
                <a:ext uri="{FF2B5EF4-FFF2-40B4-BE49-F238E27FC236}">
                  <a16:creationId xmlns:a16="http://schemas.microsoft.com/office/drawing/2014/main" id="{F0A7FBB8-FD4E-A9C0-8B74-E43ED714292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1" name="Rechthoek 10">
              <a:extLst>
                <a:ext uri="{FF2B5EF4-FFF2-40B4-BE49-F238E27FC236}">
                  <a16:creationId xmlns:a16="http://schemas.microsoft.com/office/drawing/2014/main" id="{E2FB7B77-D020-6F3C-EF2C-69511AFF93FA}"/>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 name="Ovaal 11">
              <a:extLst>
                <a:ext uri="{FF2B5EF4-FFF2-40B4-BE49-F238E27FC236}">
                  <a16:creationId xmlns:a16="http://schemas.microsoft.com/office/drawing/2014/main" id="{2C2A77D6-0A93-0AC0-183F-D9B82DF4005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3" name="Rechthoek 12">
              <a:extLst>
                <a:ext uri="{FF2B5EF4-FFF2-40B4-BE49-F238E27FC236}">
                  <a16:creationId xmlns:a16="http://schemas.microsoft.com/office/drawing/2014/main" id="{22C263C6-1C55-FC19-4DDF-8C933E6259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4" name="Ovaal 13">
              <a:extLst>
                <a:ext uri="{FF2B5EF4-FFF2-40B4-BE49-F238E27FC236}">
                  <a16:creationId xmlns:a16="http://schemas.microsoft.com/office/drawing/2014/main" id="{872A2A83-1B56-30EC-B360-B70D5614C31C}"/>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5" name="Rechthoek 14">
              <a:extLst>
                <a:ext uri="{FF2B5EF4-FFF2-40B4-BE49-F238E27FC236}">
                  <a16:creationId xmlns:a16="http://schemas.microsoft.com/office/drawing/2014/main" id="{F2AE175C-D5A9-A3D4-AE88-E6565A1BF6A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sp>
          <p:nvSpPr>
            <p:cNvPr id="17" name="Rechthoek 16">
              <a:extLst>
                <a:ext uri="{FF2B5EF4-FFF2-40B4-BE49-F238E27FC236}">
                  <a16:creationId xmlns:a16="http://schemas.microsoft.com/office/drawing/2014/main" id="{29015C8B-3218-72D0-D920-7ADD63CCFBD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1"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 name="Groep 19">
              <a:extLst>
                <a:ext uri="{FF2B5EF4-FFF2-40B4-BE49-F238E27FC236}">
                  <a16:creationId xmlns:a16="http://schemas.microsoft.com/office/drawing/2014/main" id="{9F9B621A-0CF3-47BE-F63B-B931D939C1D1}"/>
                </a:ext>
              </a:extLst>
            </p:cNvPr>
            <p:cNvGrpSpPr/>
            <p:nvPr userDrawn="1"/>
          </p:nvGrpSpPr>
          <p:grpSpPr>
            <a:xfrm>
              <a:off x="-2485819" y="3479783"/>
              <a:ext cx="1222990" cy="563933"/>
              <a:chOff x="-2485819" y="3399207"/>
              <a:chExt cx="1222990" cy="563933"/>
            </a:xfrm>
          </p:grpSpPr>
          <p:sp>
            <p:nvSpPr>
              <p:cNvPr id="59" name="Rechthoek 58">
                <a:extLst>
                  <a:ext uri="{FF2B5EF4-FFF2-40B4-BE49-F238E27FC236}">
                    <a16:creationId xmlns:a16="http://schemas.microsoft.com/office/drawing/2014/main" id="{DC96C685-3248-85FD-5D0E-25AF1C817D3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0" name="Rechthoek 59">
                <a:extLst>
                  <a:ext uri="{FF2B5EF4-FFF2-40B4-BE49-F238E27FC236}">
                    <a16:creationId xmlns:a16="http://schemas.microsoft.com/office/drawing/2014/main" id="{D9DC4DC5-33CB-47DD-0AB3-8AAF983C082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61" name="Groep 60">
                <a:extLst>
                  <a:ext uri="{FF2B5EF4-FFF2-40B4-BE49-F238E27FC236}">
                    <a16:creationId xmlns:a16="http://schemas.microsoft.com/office/drawing/2014/main" id="{B41FB096-3344-34D0-1B10-1A3EB3E4344F}"/>
                  </a:ext>
                </a:extLst>
              </p:cNvPr>
              <p:cNvGrpSpPr/>
              <p:nvPr userDrawn="1"/>
            </p:nvGrpSpPr>
            <p:grpSpPr>
              <a:xfrm>
                <a:off x="-2403869" y="3460544"/>
                <a:ext cx="155951" cy="131922"/>
                <a:chOff x="12968836" y="3354170"/>
                <a:chExt cx="404806" cy="342433"/>
              </a:xfrm>
            </p:grpSpPr>
            <p:sp>
              <p:nvSpPr>
                <p:cNvPr id="6602" name="Rechthoek: afgeronde hoeken 6601">
                  <a:extLst>
                    <a:ext uri="{FF2B5EF4-FFF2-40B4-BE49-F238E27FC236}">
                      <a16:creationId xmlns:a16="http://schemas.microsoft.com/office/drawing/2014/main" id="{EAF79284-A463-07FE-F760-45759AE18D6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03" name="Rechthoek 6602">
                  <a:extLst>
                    <a:ext uri="{FF2B5EF4-FFF2-40B4-BE49-F238E27FC236}">
                      <a16:creationId xmlns:a16="http://schemas.microsoft.com/office/drawing/2014/main" id="{36DCE8BC-2C04-3DCE-3F66-36CA1E92C4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05" name="Rechthoek 6604">
                  <a:extLst>
                    <a:ext uri="{FF2B5EF4-FFF2-40B4-BE49-F238E27FC236}">
                      <a16:creationId xmlns:a16="http://schemas.microsoft.com/office/drawing/2014/main" id="{4EF157EC-0851-AAE1-C1C1-3D53FB8787C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06" name="Rechthoek 6605">
                  <a:extLst>
                    <a:ext uri="{FF2B5EF4-FFF2-40B4-BE49-F238E27FC236}">
                      <a16:creationId xmlns:a16="http://schemas.microsoft.com/office/drawing/2014/main" id="{3DD295CD-4BBD-47AE-8F9C-A5F8B0651B5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07" name="Rechthoek 6606">
                  <a:extLst>
                    <a:ext uri="{FF2B5EF4-FFF2-40B4-BE49-F238E27FC236}">
                      <a16:creationId xmlns:a16="http://schemas.microsoft.com/office/drawing/2014/main" id="{C1B6D3DF-C819-A5DB-8D89-CD2B324F7F5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08" name="Rechthoek 6607">
                  <a:extLst>
                    <a:ext uri="{FF2B5EF4-FFF2-40B4-BE49-F238E27FC236}">
                      <a16:creationId xmlns:a16="http://schemas.microsoft.com/office/drawing/2014/main" id="{083E3FF5-F543-8984-C672-8B09D47B464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2" name="Groep 61">
                <a:extLst>
                  <a:ext uri="{FF2B5EF4-FFF2-40B4-BE49-F238E27FC236}">
                    <a16:creationId xmlns:a16="http://schemas.microsoft.com/office/drawing/2014/main" id="{8774CFDE-94C1-7B1A-B8CF-0335B75258A1}"/>
                  </a:ext>
                </a:extLst>
              </p:cNvPr>
              <p:cNvGrpSpPr/>
              <p:nvPr userDrawn="1"/>
            </p:nvGrpSpPr>
            <p:grpSpPr>
              <a:xfrm>
                <a:off x="-2423424" y="3690208"/>
                <a:ext cx="166739" cy="218963"/>
                <a:chOff x="12940828" y="3950597"/>
                <a:chExt cx="432813" cy="568367"/>
              </a:xfrm>
            </p:grpSpPr>
            <p:grpSp>
              <p:nvGrpSpPr>
                <p:cNvPr id="6594" name="Groep 6593">
                  <a:extLst>
                    <a:ext uri="{FF2B5EF4-FFF2-40B4-BE49-F238E27FC236}">
                      <a16:creationId xmlns:a16="http://schemas.microsoft.com/office/drawing/2014/main" id="{2BB48BC6-5FDA-C38F-2F87-FA472777F122}"/>
                    </a:ext>
                  </a:extLst>
                </p:cNvPr>
                <p:cNvGrpSpPr/>
                <p:nvPr userDrawn="1"/>
              </p:nvGrpSpPr>
              <p:grpSpPr>
                <a:xfrm>
                  <a:off x="13000382" y="4006891"/>
                  <a:ext cx="373259" cy="315747"/>
                  <a:chOff x="12968836" y="3354170"/>
                  <a:chExt cx="404806" cy="342433"/>
                </a:xfrm>
              </p:grpSpPr>
              <p:sp>
                <p:nvSpPr>
                  <p:cNvPr id="6596" name="Rechthoek: afgeronde hoeken 6595">
                    <a:extLst>
                      <a:ext uri="{FF2B5EF4-FFF2-40B4-BE49-F238E27FC236}">
                        <a16:creationId xmlns:a16="http://schemas.microsoft.com/office/drawing/2014/main" id="{8E2F07CD-64E9-1F5A-4350-22FD0682F8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597" name="Rechthoek 6596">
                    <a:extLst>
                      <a:ext uri="{FF2B5EF4-FFF2-40B4-BE49-F238E27FC236}">
                        <a16:creationId xmlns:a16="http://schemas.microsoft.com/office/drawing/2014/main" id="{8BD607CA-6216-E417-75DB-6E5CFE39CAD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598" name="Rechthoek 6597">
                    <a:extLst>
                      <a:ext uri="{FF2B5EF4-FFF2-40B4-BE49-F238E27FC236}">
                        <a16:creationId xmlns:a16="http://schemas.microsoft.com/office/drawing/2014/main" id="{113D0C47-E0AA-7F1C-4AC2-BBB3BE99309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599" name="Rechthoek 6598">
                    <a:extLst>
                      <a:ext uri="{FF2B5EF4-FFF2-40B4-BE49-F238E27FC236}">
                        <a16:creationId xmlns:a16="http://schemas.microsoft.com/office/drawing/2014/main" id="{26B0B4A7-B236-7A5D-75AA-82BCC861410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00" name="Rechthoek 6599">
                    <a:extLst>
                      <a:ext uri="{FF2B5EF4-FFF2-40B4-BE49-F238E27FC236}">
                        <a16:creationId xmlns:a16="http://schemas.microsoft.com/office/drawing/2014/main" id="{17D497F7-FBB9-6DA0-4F60-9968242C9B8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01" name="Rechthoek 6600">
                    <a:extLst>
                      <a:ext uri="{FF2B5EF4-FFF2-40B4-BE49-F238E27FC236}">
                        <a16:creationId xmlns:a16="http://schemas.microsoft.com/office/drawing/2014/main" id="{8ED9C51E-AA6A-961B-8F08-854229852ED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595" name="Boog 6594">
                  <a:extLst>
                    <a:ext uri="{FF2B5EF4-FFF2-40B4-BE49-F238E27FC236}">
                      <a16:creationId xmlns:a16="http://schemas.microsoft.com/office/drawing/2014/main" id="{FF1A3A6A-3C22-D522-93BF-25A1EFBA05D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3" name="Tekstvak 62">
                <a:extLst>
                  <a:ext uri="{FF2B5EF4-FFF2-40B4-BE49-F238E27FC236}">
                    <a16:creationId xmlns:a16="http://schemas.microsoft.com/office/drawing/2014/main" id="{A5FC7451-1B54-0818-3707-3B3C48141D79}"/>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Indeling</a:t>
                </a:r>
              </a:p>
            </p:txBody>
          </p:sp>
          <p:sp>
            <p:nvSpPr>
              <p:cNvPr id="6592" name="Tekstvak 6591">
                <a:extLst>
                  <a:ext uri="{FF2B5EF4-FFF2-40B4-BE49-F238E27FC236}">
                    <a16:creationId xmlns:a16="http://schemas.microsoft.com/office/drawing/2014/main" id="{4AF098DF-D302-8902-F86C-C54A837A73D8}"/>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Dia Herstellen</a:t>
                </a:r>
              </a:p>
            </p:txBody>
          </p:sp>
          <p:sp>
            <p:nvSpPr>
              <p:cNvPr id="6593" name="Vrije vorm: vorm 6592">
                <a:extLst>
                  <a:ext uri="{FF2B5EF4-FFF2-40B4-BE49-F238E27FC236}">
                    <a16:creationId xmlns:a16="http://schemas.microsoft.com/office/drawing/2014/main" id="{388BEC21-5FD4-51C3-A6D3-5ABB1BB79E3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ep 20">
              <a:extLst>
                <a:ext uri="{FF2B5EF4-FFF2-40B4-BE49-F238E27FC236}">
                  <a16:creationId xmlns:a16="http://schemas.microsoft.com/office/drawing/2014/main" id="{2C1B1689-A7B2-004E-8323-E462F2570837}"/>
                </a:ext>
              </a:extLst>
            </p:cNvPr>
            <p:cNvGrpSpPr/>
            <p:nvPr userDrawn="1"/>
          </p:nvGrpSpPr>
          <p:grpSpPr>
            <a:xfrm>
              <a:off x="-3786165" y="5728778"/>
              <a:ext cx="3693386" cy="959696"/>
              <a:chOff x="-3786437" y="6163468"/>
              <a:chExt cx="3693386" cy="959696"/>
            </a:xfrm>
          </p:grpSpPr>
          <p:sp>
            <p:nvSpPr>
              <p:cNvPr id="49" name="Rechthoek 48">
                <a:extLst>
                  <a:ext uri="{FF2B5EF4-FFF2-40B4-BE49-F238E27FC236}">
                    <a16:creationId xmlns:a16="http://schemas.microsoft.com/office/drawing/2014/main" id="{971BED57-AB51-0E9E-3A8C-1699D85311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50" name="ICOON_info">
                <a:extLst>
                  <a:ext uri="{FF2B5EF4-FFF2-40B4-BE49-F238E27FC236}">
                    <a16:creationId xmlns:a16="http://schemas.microsoft.com/office/drawing/2014/main" id="{56617F59-9E46-2486-F3F1-5EC29F5D6AF1}"/>
                  </a:ext>
                </a:extLst>
              </p:cNvPr>
              <p:cNvGrpSpPr/>
              <p:nvPr userDrawn="1"/>
            </p:nvGrpSpPr>
            <p:grpSpPr>
              <a:xfrm>
                <a:off x="-376736" y="6163468"/>
                <a:ext cx="283685" cy="283685"/>
                <a:chOff x="-510741" y="5913713"/>
                <a:chExt cx="267555" cy="267555"/>
              </a:xfrm>
            </p:grpSpPr>
            <p:sp>
              <p:nvSpPr>
                <p:cNvPr id="57" name="Ovaal 56">
                  <a:extLst>
                    <a:ext uri="{FF2B5EF4-FFF2-40B4-BE49-F238E27FC236}">
                      <a16:creationId xmlns:a16="http://schemas.microsoft.com/office/drawing/2014/main" id="{8E2FB82B-15F3-0562-4EB6-389D663EFCA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8" name="Graphic 163" descr="Informatie">
                  <a:extLst>
                    <a:ext uri="{FF2B5EF4-FFF2-40B4-BE49-F238E27FC236}">
                      <a16:creationId xmlns:a16="http://schemas.microsoft.com/office/drawing/2014/main" id="{5D0C0A07-778D-FA6C-A7E7-3586F91F8DF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51" name="Groep 50">
                <a:extLst>
                  <a:ext uri="{FF2B5EF4-FFF2-40B4-BE49-F238E27FC236}">
                    <a16:creationId xmlns:a16="http://schemas.microsoft.com/office/drawing/2014/main" id="{10ABF96B-ABFD-804A-3342-B01B131782F3}"/>
                  </a:ext>
                </a:extLst>
              </p:cNvPr>
              <p:cNvGrpSpPr/>
              <p:nvPr userDrawn="1"/>
            </p:nvGrpSpPr>
            <p:grpSpPr>
              <a:xfrm>
                <a:off x="-938434" y="6420818"/>
                <a:ext cx="627798" cy="576693"/>
                <a:chOff x="-938434" y="4570310"/>
                <a:chExt cx="627798" cy="576693"/>
              </a:xfrm>
            </p:grpSpPr>
            <p:grpSp>
              <p:nvGrpSpPr>
                <p:cNvPr id="52" name="Inspireren">
                  <a:extLst>
                    <a:ext uri="{FF2B5EF4-FFF2-40B4-BE49-F238E27FC236}">
                      <a16:creationId xmlns:a16="http://schemas.microsoft.com/office/drawing/2014/main" id="{099FFFC8-E1D0-7CE9-4BC4-3C28E5B2C08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4" name="Freeform 12">
                    <a:extLst>
                      <a:ext uri="{FF2B5EF4-FFF2-40B4-BE49-F238E27FC236}">
                        <a16:creationId xmlns:a16="http://schemas.microsoft.com/office/drawing/2014/main" id="{7DEDB09E-C868-DF8C-74AE-907ECA2769F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55" name="Freeform 13">
                    <a:extLst>
                      <a:ext uri="{FF2B5EF4-FFF2-40B4-BE49-F238E27FC236}">
                        <a16:creationId xmlns:a16="http://schemas.microsoft.com/office/drawing/2014/main" id="{8065E708-C029-2CEB-DB81-176FE766E5E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56" name="Freeform 14">
                    <a:extLst>
                      <a:ext uri="{FF2B5EF4-FFF2-40B4-BE49-F238E27FC236}">
                        <a16:creationId xmlns:a16="http://schemas.microsoft.com/office/drawing/2014/main" id="{F9654D5C-78B2-642E-934A-C38598D333C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53" name="Tekstvak 52">
                  <a:extLst>
                    <a:ext uri="{FF2B5EF4-FFF2-40B4-BE49-F238E27FC236}">
                      <a16:creationId xmlns:a16="http://schemas.microsoft.com/office/drawing/2014/main" id="{45E2E9C9-F105-4093-4CC9-5DCFE98860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879ABC2B-ABED-6400-7364-1BB14F3F5331}"/>
                </a:ext>
              </a:extLst>
            </p:cNvPr>
            <p:cNvGrpSpPr/>
            <p:nvPr userDrawn="1"/>
          </p:nvGrpSpPr>
          <p:grpSpPr>
            <a:xfrm>
              <a:off x="-3367447" y="1226982"/>
              <a:ext cx="791775" cy="406485"/>
              <a:chOff x="-3565087" y="1409294"/>
              <a:chExt cx="627469" cy="322133"/>
            </a:xfrm>
          </p:grpSpPr>
          <p:grpSp>
            <p:nvGrpSpPr>
              <p:cNvPr id="43" name="Groep 42">
                <a:extLst>
                  <a:ext uri="{FF2B5EF4-FFF2-40B4-BE49-F238E27FC236}">
                    <a16:creationId xmlns:a16="http://schemas.microsoft.com/office/drawing/2014/main" id="{932CAE8C-9DCC-EF0C-BB64-83E07FC810EE}"/>
                  </a:ext>
                </a:extLst>
              </p:cNvPr>
              <p:cNvGrpSpPr/>
              <p:nvPr userDrawn="1"/>
            </p:nvGrpSpPr>
            <p:grpSpPr>
              <a:xfrm>
                <a:off x="-3364916" y="1409294"/>
                <a:ext cx="225195" cy="195499"/>
                <a:chOff x="10307162" y="1361199"/>
                <a:chExt cx="2200275" cy="1914525"/>
              </a:xfrm>
            </p:grpSpPr>
            <p:sp>
              <p:nvSpPr>
                <p:cNvPr id="45" name="Vrije vorm: vorm 44">
                  <a:extLst>
                    <a:ext uri="{FF2B5EF4-FFF2-40B4-BE49-F238E27FC236}">
                      <a16:creationId xmlns:a16="http://schemas.microsoft.com/office/drawing/2014/main" id="{26391D3E-4904-E015-0A85-A35B5C363B6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46" name="Groep 45">
                  <a:extLst>
                    <a:ext uri="{FF2B5EF4-FFF2-40B4-BE49-F238E27FC236}">
                      <a16:creationId xmlns:a16="http://schemas.microsoft.com/office/drawing/2014/main" id="{7355D2A5-423C-CF02-F151-B68D284F1C5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7" name="Vrije vorm: vorm 46">
                    <a:extLst>
                      <a:ext uri="{FF2B5EF4-FFF2-40B4-BE49-F238E27FC236}">
                        <a16:creationId xmlns:a16="http://schemas.microsoft.com/office/drawing/2014/main" id="{8E2FB014-B2F6-A74C-735E-EE23CE9123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8" name="Vrije vorm: vorm 47">
                    <a:extLst>
                      <a:ext uri="{FF2B5EF4-FFF2-40B4-BE49-F238E27FC236}">
                        <a16:creationId xmlns:a16="http://schemas.microsoft.com/office/drawing/2014/main" id="{0BFE6034-13F3-0D0F-B057-FB70171E3E4F}"/>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44" name="Tekstvak 43">
                <a:extLst>
                  <a:ext uri="{FF2B5EF4-FFF2-40B4-BE49-F238E27FC236}">
                    <a16:creationId xmlns:a16="http://schemas.microsoft.com/office/drawing/2014/main" id="{91518645-6166-EAF0-5E25-344B146CC1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194D48D7-F314-F405-73D5-1E0CFA662B06}"/>
                </a:ext>
              </a:extLst>
            </p:cNvPr>
            <p:cNvGrpSpPr/>
            <p:nvPr userDrawn="1"/>
          </p:nvGrpSpPr>
          <p:grpSpPr>
            <a:xfrm>
              <a:off x="-3354295" y="5166361"/>
              <a:ext cx="514284" cy="506545"/>
              <a:chOff x="12617641" y="3403239"/>
              <a:chExt cx="752963" cy="741634"/>
            </a:xfrm>
          </p:grpSpPr>
          <p:grpSp>
            <p:nvGrpSpPr>
              <p:cNvPr id="27" name="Groep 26">
                <a:extLst>
                  <a:ext uri="{FF2B5EF4-FFF2-40B4-BE49-F238E27FC236}">
                    <a16:creationId xmlns:a16="http://schemas.microsoft.com/office/drawing/2014/main" id="{292F4A04-7CFC-F3F9-1984-4DABB138CDB8}"/>
                  </a:ext>
                </a:extLst>
              </p:cNvPr>
              <p:cNvGrpSpPr/>
              <p:nvPr userDrawn="1"/>
            </p:nvGrpSpPr>
            <p:grpSpPr>
              <a:xfrm>
                <a:off x="12771530" y="3403239"/>
                <a:ext cx="467176" cy="448491"/>
                <a:chOff x="12782157" y="3403239"/>
                <a:chExt cx="467176" cy="448491"/>
              </a:xfrm>
            </p:grpSpPr>
            <p:grpSp>
              <p:nvGrpSpPr>
                <p:cNvPr id="30" name="Groep 29">
                  <a:extLst>
                    <a:ext uri="{FF2B5EF4-FFF2-40B4-BE49-F238E27FC236}">
                      <a16:creationId xmlns:a16="http://schemas.microsoft.com/office/drawing/2014/main" id="{7A451287-0EF6-E001-A753-9FA4E2921CA0}"/>
                    </a:ext>
                  </a:extLst>
                </p:cNvPr>
                <p:cNvGrpSpPr/>
                <p:nvPr userDrawn="1"/>
              </p:nvGrpSpPr>
              <p:grpSpPr>
                <a:xfrm>
                  <a:off x="12782157" y="3403239"/>
                  <a:ext cx="412976" cy="396132"/>
                  <a:chOff x="13554906" y="3320109"/>
                  <a:chExt cx="443917" cy="425811"/>
                </a:xfrm>
              </p:grpSpPr>
              <p:grpSp>
                <p:nvGrpSpPr>
                  <p:cNvPr id="37" name="Groep 36">
                    <a:extLst>
                      <a:ext uri="{FF2B5EF4-FFF2-40B4-BE49-F238E27FC236}">
                        <a16:creationId xmlns:a16="http://schemas.microsoft.com/office/drawing/2014/main" id="{75C42842-7D8D-A88C-26E8-718EB7C1253C}"/>
                      </a:ext>
                    </a:extLst>
                  </p:cNvPr>
                  <p:cNvGrpSpPr/>
                  <p:nvPr userDrawn="1"/>
                </p:nvGrpSpPr>
                <p:grpSpPr>
                  <a:xfrm>
                    <a:off x="13554906" y="3320109"/>
                    <a:ext cx="443917" cy="425811"/>
                    <a:chOff x="12909684" y="1276143"/>
                    <a:chExt cx="443917" cy="425811"/>
                  </a:xfrm>
                </p:grpSpPr>
                <p:sp>
                  <p:nvSpPr>
                    <p:cNvPr id="40" name="Rechthoek 39">
                      <a:extLst>
                        <a:ext uri="{FF2B5EF4-FFF2-40B4-BE49-F238E27FC236}">
                          <a16:creationId xmlns:a16="http://schemas.microsoft.com/office/drawing/2014/main" id="{86319893-176E-C49D-9245-9F395BFF476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1" name="Rechthoek 40">
                      <a:extLst>
                        <a:ext uri="{FF2B5EF4-FFF2-40B4-BE49-F238E27FC236}">
                          <a16:creationId xmlns:a16="http://schemas.microsoft.com/office/drawing/2014/main" id="{9F2B3A5D-453F-36A9-BBDC-2EF1189059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2" name="Ovaal 41">
                      <a:extLst>
                        <a:ext uri="{FF2B5EF4-FFF2-40B4-BE49-F238E27FC236}">
                          <a16:creationId xmlns:a16="http://schemas.microsoft.com/office/drawing/2014/main" id="{48D45AA0-D52C-208B-E319-69BF5EAFC1E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38" name="Afbeelding 37">
                    <a:extLst>
                      <a:ext uri="{FF2B5EF4-FFF2-40B4-BE49-F238E27FC236}">
                        <a16:creationId xmlns:a16="http://schemas.microsoft.com/office/drawing/2014/main" id="{EAC4C745-91D8-13D9-A0D1-9BD8ABC8BBC8}"/>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39" name="Afbeelding 38">
                    <a:extLst>
                      <a:ext uri="{FF2B5EF4-FFF2-40B4-BE49-F238E27FC236}">
                        <a16:creationId xmlns:a16="http://schemas.microsoft.com/office/drawing/2014/main" id="{81BD81BB-7351-165D-2153-B6BAD67E499B}"/>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1" name="Groep 30">
                  <a:extLst>
                    <a:ext uri="{FF2B5EF4-FFF2-40B4-BE49-F238E27FC236}">
                      <a16:creationId xmlns:a16="http://schemas.microsoft.com/office/drawing/2014/main" id="{CC85E25E-26CF-00E3-37B9-F056FFEB7ACB}"/>
                    </a:ext>
                  </a:extLst>
                </p:cNvPr>
                <p:cNvGrpSpPr/>
                <p:nvPr userDrawn="1"/>
              </p:nvGrpSpPr>
              <p:grpSpPr>
                <a:xfrm>
                  <a:off x="13103513" y="3705268"/>
                  <a:ext cx="145820" cy="146462"/>
                  <a:chOff x="13096169" y="3602278"/>
                  <a:chExt cx="145820" cy="146462"/>
                </a:xfrm>
              </p:grpSpPr>
              <p:sp>
                <p:nvSpPr>
                  <p:cNvPr id="35" name="Rechthoek 34">
                    <a:extLst>
                      <a:ext uri="{FF2B5EF4-FFF2-40B4-BE49-F238E27FC236}">
                        <a16:creationId xmlns:a16="http://schemas.microsoft.com/office/drawing/2014/main" id="{7ABD859C-D21A-48F8-AF02-F527A1D5BC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6" name="Rechthoek 35">
                    <a:extLst>
                      <a:ext uri="{FF2B5EF4-FFF2-40B4-BE49-F238E27FC236}">
                        <a16:creationId xmlns:a16="http://schemas.microsoft.com/office/drawing/2014/main" id="{CD3AD142-4B5A-7D43-8BBB-3E34BE5F307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32" name="Groep 31">
                  <a:extLst>
                    <a:ext uri="{FF2B5EF4-FFF2-40B4-BE49-F238E27FC236}">
                      <a16:creationId xmlns:a16="http://schemas.microsoft.com/office/drawing/2014/main" id="{82983839-6B1E-EC7B-A75A-D8C30722E47B}"/>
                    </a:ext>
                  </a:extLst>
                </p:cNvPr>
                <p:cNvGrpSpPr/>
                <p:nvPr userDrawn="1"/>
              </p:nvGrpSpPr>
              <p:grpSpPr>
                <a:xfrm rot="10800000">
                  <a:off x="13061402" y="3665637"/>
                  <a:ext cx="145820" cy="146462"/>
                  <a:chOff x="13096169" y="3602278"/>
                  <a:chExt cx="145820" cy="146462"/>
                </a:xfrm>
              </p:grpSpPr>
              <p:sp>
                <p:nvSpPr>
                  <p:cNvPr id="33" name="Rechthoek 32">
                    <a:extLst>
                      <a:ext uri="{FF2B5EF4-FFF2-40B4-BE49-F238E27FC236}">
                        <a16:creationId xmlns:a16="http://schemas.microsoft.com/office/drawing/2014/main" id="{439DF586-13A0-B558-F1C6-D067B7FBF68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4" name="Rechthoek 33">
                    <a:extLst>
                      <a:ext uri="{FF2B5EF4-FFF2-40B4-BE49-F238E27FC236}">
                        <a16:creationId xmlns:a16="http://schemas.microsoft.com/office/drawing/2014/main" id="{AD3374DB-20FA-6F1C-E7E7-AAFC1FAFD5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28" name="Rechthoek 27">
                <a:extLst>
                  <a:ext uri="{FF2B5EF4-FFF2-40B4-BE49-F238E27FC236}">
                    <a16:creationId xmlns:a16="http://schemas.microsoft.com/office/drawing/2014/main" id="{037C90A9-F34E-D05D-B1F9-30326C532E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29" name="Gelijkbenige driehoek 28">
                <a:extLst>
                  <a:ext uri="{FF2B5EF4-FFF2-40B4-BE49-F238E27FC236}">
                    <a16:creationId xmlns:a16="http://schemas.microsoft.com/office/drawing/2014/main" id="{14AAEE46-3086-E9F5-59FB-597D443471D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4" name="Ovaal 23">
              <a:extLst>
                <a:ext uri="{FF2B5EF4-FFF2-40B4-BE49-F238E27FC236}">
                  <a16:creationId xmlns:a16="http://schemas.microsoft.com/office/drawing/2014/main" id="{02D82B50-5439-28C9-C8D7-CFC317751E9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5" name="Rechthoek 24">
              <a:extLst>
                <a:ext uri="{FF2B5EF4-FFF2-40B4-BE49-F238E27FC236}">
                  <a16:creationId xmlns:a16="http://schemas.microsoft.com/office/drawing/2014/main" id="{1FAD6805-92A0-95C3-0FB9-D8BCAA837EB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6" name="Rechthoek 25">
              <a:extLst>
                <a:ext uri="{FF2B5EF4-FFF2-40B4-BE49-F238E27FC236}">
                  <a16:creationId xmlns:a16="http://schemas.microsoft.com/office/drawing/2014/main" id="{44733C93-3B47-6E4F-1E4E-6258127E42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spTree>
    <p:extLst>
      <p:ext uri="{BB962C8B-B14F-4D97-AF65-F5344CB8AC3E}">
        <p14:creationId xmlns:p14="http://schemas.microsoft.com/office/powerpoint/2010/main" val="71207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250" fill="hold"/>
                                        <p:tgtEl>
                                          <p:spTgt spid="6"/>
                                        </p:tgtEl>
                                        <p:attrNameLst>
                                          <p:attrName>ppt_x</p:attrName>
                                        </p:attrNameLst>
                                      </p:cBhvr>
                                      <p:tavLst>
                                        <p:tav tm="0">
                                          <p:val>
                                            <p:strVal val="0-#ppt_w/2"/>
                                          </p:val>
                                        </p:tav>
                                        <p:tav tm="100000">
                                          <p:val>
                                            <p:strVal val="#ppt_x"/>
                                          </p:val>
                                        </p:tav>
                                      </p:tavLst>
                                    </p:anim>
                                    <p:anim calcmode="lin" valueType="num">
                                      <p:cBhvr additive="base">
                                        <p:cTn id="16" dur="125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5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750"/>
                                        <p:tgtEl>
                                          <p:spTgt spid="3">
                                            <p:txEl>
                                              <p:pRg st="0" end="0"/>
                                            </p:txEl>
                                          </p:spTgt>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2" presetClass="entr" presetSubtype="2" decel="100000" fill="hold" grpId="0" nodeType="withEffect">
                                  <p:stCondLst>
                                    <p:cond delay="250"/>
                                  </p:stCondLst>
                                  <p:childTnLst>
                                    <p:set>
                                      <p:cBhvr>
                                        <p:cTn id="24" dur="1" fill="hold">
                                          <p:stCondLst>
                                            <p:cond delay="0"/>
                                          </p:stCondLst>
                                        </p:cTn>
                                        <p:tgtEl>
                                          <p:spTgt spid="6610"/>
                                        </p:tgtEl>
                                        <p:attrNameLst>
                                          <p:attrName>style.visibility</p:attrName>
                                        </p:attrNameLst>
                                      </p:cBhvr>
                                      <p:to>
                                        <p:strVal val="visible"/>
                                      </p:to>
                                    </p:set>
                                    <p:anim calcmode="lin" valueType="num">
                                      <p:cBhvr additive="base">
                                        <p:cTn id="25" dur="1250" fill="hold"/>
                                        <p:tgtEl>
                                          <p:spTgt spid="6610"/>
                                        </p:tgtEl>
                                        <p:attrNameLst>
                                          <p:attrName>ppt_x</p:attrName>
                                        </p:attrNameLst>
                                      </p:cBhvr>
                                      <p:tavLst>
                                        <p:tav tm="0">
                                          <p:val>
                                            <p:strVal val="1+#ppt_w/2"/>
                                          </p:val>
                                        </p:tav>
                                        <p:tav tm="100000">
                                          <p:val>
                                            <p:strVal val="#ppt_x"/>
                                          </p:val>
                                        </p:tav>
                                      </p:tavLst>
                                    </p:anim>
                                    <p:anim calcmode="lin" valueType="num">
                                      <p:cBhvr additive="base">
                                        <p:cTn id="26" dur="1250" fill="hold"/>
                                        <p:tgtEl>
                                          <p:spTgt spid="6610"/>
                                        </p:tgtEl>
                                        <p:attrNameLst>
                                          <p:attrName>ppt_y</p:attrName>
                                        </p:attrNameLst>
                                      </p:cBhvr>
                                      <p:tavLst>
                                        <p:tav tm="0">
                                          <p:val>
                                            <p:strVal val="#ppt_y"/>
                                          </p:val>
                                        </p:tav>
                                        <p:tav tm="100000">
                                          <p:val>
                                            <p:strVal val="#ppt_y"/>
                                          </p:val>
                                        </p:tav>
                                      </p:tavLst>
                                    </p:anim>
                                  </p:childTnLst>
                                </p:cTn>
                              </p:par>
                              <p:par>
                                <p:cTn id="27" presetID="21" presetClass="entr" presetSubtype="1" fill="hold" grpId="0" nodeType="withEffect">
                                  <p:stCondLst>
                                    <p:cond delay="1250"/>
                                  </p:stCondLst>
                                  <p:childTnLst>
                                    <p:set>
                                      <p:cBhvr>
                                        <p:cTn id="28" dur="1" fill="hold">
                                          <p:stCondLst>
                                            <p:cond delay="0"/>
                                          </p:stCondLst>
                                        </p:cTn>
                                        <p:tgtEl>
                                          <p:spTgt spid="6604"/>
                                        </p:tgtEl>
                                        <p:attrNameLst>
                                          <p:attrName>style.visibility</p:attrName>
                                        </p:attrNameLst>
                                      </p:cBhvr>
                                      <p:to>
                                        <p:strVal val="visible"/>
                                      </p:to>
                                    </p:set>
                                    <p:animEffect transition="in" filter="wheel(1)">
                                      <p:cBhvr>
                                        <p:cTn id="29" dur="1000"/>
                                        <p:tgtEl>
                                          <p:spTgt spid="6604"/>
                                        </p:tgtEl>
                                      </p:cBhvr>
                                    </p:animEffect>
                                  </p:childTnLst>
                                </p:cTn>
                              </p:par>
                              <p:par>
                                <p:cTn id="30" presetID="21" presetClass="entr" presetSubtype="1" fill="hold" grpId="0" nodeType="withEffect">
                                  <p:stCondLst>
                                    <p:cond delay="1500"/>
                                  </p:stCondLst>
                                  <p:childTnLst>
                                    <p:set>
                                      <p:cBhvr>
                                        <p:cTn id="31" dur="1" fill="hold">
                                          <p:stCondLst>
                                            <p:cond delay="0"/>
                                          </p:stCondLst>
                                        </p:cTn>
                                        <p:tgtEl>
                                          <p:spTgt spid="6611"/>
                                        </p:tgtEl>
                                        <p:attrNameLst>
                                          <p:attrName>style.visibility</p:attrName>
                                        </p:attrNameLst>
                                      </p:cBhvr>
                                      <p:to>
                                        <p:strVal val="visible"/>
                                      </p:to>
                                    </p:set>
                                    <p:animEffect transition="in" filter="wheel(1)">
                                      <p:cBhvr>
                                        <p:cTn id="32" dur="1000"/>
                                        <p:tgtEl>
                                          <p:spTgt spid="6611"/>
                                        </p:tgtEl>
                                      </p:cBhvr>
                                    </p:animEffect>
                                  </p:childTnLst>
                                </p:cTn>
                              </p:par>
                              <p:par>
                                <p:cTn id="33" presetID="8" presetClass="emph" presetSubtype="0" accel="29000" decel="71000" autoRev="1" fill="hold" grpId="1" nodeType="withEffect">
                                  <p:stCondLst>
                                    <p:cond delay="2500"/>
                                  </p:stCondLst>
                                  <p:childTnLst>
                                    <p:animRot by="-600000">
                                      <p:cBhvr>
                                        <p:cTn id="34" dur="4000" fill="hold"/>
                                        <p:tgtEl>
                                          <p:spTgt spid="6604"/>
                                        </p:tgtEl>
                                        <p:attrNameLst>
                                          <p:attrName>r</p:attrName>
                                        </p:attrNameLst>
                                      </p:cBhvr>
                                    </p:animRot>
                                  </p:childTnLst>
                                </p:cTn>
                              </p:par>
                              <p:par>
                                <p:cTn id="35" presetID="8" presetClass="emph" presetSubtype="0" accel="29000" decel="71000" autoRev="1" fill="hold" grpId="1" nodeType="withEffect">
                                  <p:stCondLst>
                                    <p:cond delay="2500"/>
                                  </p:stCondLst>
                                  <p:childTnLst>
                                    <p:animRot by="-600000">
                                      <p:cBhvr>
                                        <p:cTn id="36" dur="4000" fill="hold"/>
                                        <p:tgtEl>
                                          <p:spTgt spid="66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1" grpId="0" animBg="1"/>
      <p:bldP spid="6611" grpId="1" animBg="1"/>
      <p:bldP spid="6604" grpId="0" animBg="1"/>
      <p:bldP spid="6604" grpId="1" animBg="1"/>
      <p:bldP spid="2" grpId="0"/>
      <p:bldP spid="3" grpId="0" build="p">
        <p:tmplLst>
          <p:tmpl lvl="1">
            <p:tnLst>
              <p:par>
                <p:cTn presetID="10" presetClass="entr" presetSubtype="0" fill="hold" nodeType="withEffect">
                  <p:stCondLst>
                    <p:cond delay="150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16" grpId="0"/>
      <p:bldP spid="6" grpId="0">
        <p:tmplLst>
          <p:tmpl>
            <p:tnLst>
              <p:par>
                <p:cTn presetID="2" presetClass="entr" presetSubtype="8"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250" fill="hold"/>
                        <p:tgtEl>
                          <p:spTgt spid="6"/>
                        </p:tgtEl>
                        <p:attrNameLst>
                          <p:attrName>ppt_x</p:attrName>
                        </p:attrNameLst>
                      </p:cBhvr>
                      <p:tavLst>
                        <p:tav tm="0">
                          <p:val>
                            <p:strVal val="0-#ppt_w/2"/>
                          </p:val>
                        </p:tav>
                        <p:tav tm="100000">
                          <p:val>
                            <p:strVal val="#ppt_x"/>
                          </p:val>
                        </p:tav>
                      </p:tavLst>
                    </p:anim>
                    <p:anim calcmode="lin" valueType="num">
                      <p:cBhvr additive="base">
                        <p:cTn dur="1250" fill="hold"/>
                        <p:tgtEl>
                          <p:spTgt spid="6"/>
                        </p:tgtEl>
                        <p:attrNameLst>
                          <p:attrName>ppt_y</p:attrName>
                        </p:attrNameLst>
                      </p:cBhvr>
                      <p:tavLst>
                        <p:tav tm="0">
                          <p:val>
                            <p:strVal val="#ppt_y"/>
                          </p:val>
                        </p:tav>
                        <p:tav tm="100000">
                          <p:val>
                            <p:strVal val="#ppt_y"/>
                          </p:val>
                        </p:tav>
                      </p:tavLst>
                    </p:anim>
                  </p:childTnLst>
                </p:cTn>
              </p:par>
            </p:tnLst>
          </p:tmpl>
        </p:tmplLst>
      </p:bldP>
      <p:bldP spid="66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afbeelding (L)">
    <p:spTree>
      <p:nvGrpSpPr>
        <p:cNvPr id="1" name=""/>
        <p:cNvGrpSpPr/>
        <p:nvPr/>
      </p:nvGrpSpPr>
      <p:grpSpPr>
        <a:xfrm>
          <a:off x="0" y="0"/>
          <a:ext cx="0" cy="0"/>
          <a:chOff x="0" y="0"/>
          <a:chExt cx="0" cy="0"/>
        </a:xfrm>
      </p:grpSpPr>
      <p:sp>
        <p:nvSpPr>
          <p:cNvPr id="26" name="Vrije vorm: vorm 25">
            <a:extLst>
              <a:ext uri="{FF2B5EF4-FFF2-40B4-BE49-F238E27FC236}">
                <a16:creationId xmlns:a16="http://schemas.microsoft.com/office/drawing/2014/main" id="{06DA8777-6B95-C763-4604-9F0D69D6CFCD}"/>
              </a:ext>
            </a:extLst>
          </p:cNvPr>
          <p:cNvSpPr/>
          <p:nvPr userDrawn="1"/>
        </p:nvSpPr>
        <p:spPr>
          <a:xfrm rot="20178594">
            <a:off x="4676296" y="682121"/>
            <a:ext cx="6307468" cy="5176164"/>
          </a:xfrm>
          <a:custGeom>
            <a:avLst/>
            <a:gdLst>
              <a:gd name="connsiteX0" fmla="*/ 2530471 w 6709656"/>
              <a:gd name="connsiteY0" fmla="*/ 308 h 5506216"/>
              <a:gd name="connsiteX1" fmla="*/ 4372935 w 6709656"/>
              <a:gd name="connsiteY1" fmla="*/ 911436 h 5506216"/>
              <a:gd name="connsiteX2" fmla="*/ 4372828 w 6709656"/>
              <a:gd name="connsiteY2" fmla="*/ 911457 h 5506216"/>
              <a:gd name="connsiteX3" fmla="*/ 4572610 w 6709656"/>
              <a:gd name="connsiteY3" fmla="*/ 1179138 h 5506216"/>
              <a:gd name="connsiteX4" fmla="*/ 5297576 w 6709656"/>
              <a:gd name="connsiteY4" fmla="*/ 1843384 h 5506216"/>
              <a:gd name="connsiteX5" fmla="*/ 5989844 w 6709656"/>
              <a:gd name="connsiteY5" fmla="*/ 2273034 h 5506216"/>
              <a:gd name="connsiteX6" fmla="*/ 6411539 w 6709656"/>
              <a:gd name="connsiteY6" fmla="*/ 2627804 h 5506216"/>
              <a:gd name="connsiteX7" fmla="*/ 6455176 w 6709656"/>
              <a:gd name="connsiteY7" fmla="*/ 4276489 h 5506216"/>
              <a:gd name="connsiteX8" fmla="*/ 5841509 w 6709656"/>
              <a:gd name="connsiteY8" fmla="*/ 4860525 h 5506216"/>
              <a:gd name="connsiteX9" fmla="*/ 2947975 w 6709656"/>
              <a:gd name="connsiteY9" fmla="*/ 5460206 h 5506216"/>
              <a:gd name="connsiteX10" fmla="*/ 2114846 w 6709656"/>
              <a:gd name="connsiteY10" fmla="*/ 5257528 h 5506216"/>
              <a:gd name="connsiteX11" fmla="*/ 719314 w 6709656"/>
              <a:gd name="connsiteY11" fmla="*/ 4337113 h 5506216"/>
              <a:gd name="connsiteX12" fmla="*/ 1735 w 6709656"/>
              <a:gd name="connsiteY12" fmla="*/ 2530860 h 5506216"/>
              <a:gd name="connsiteX13" fmla="*/ 258089 w 6709656"/>
              <a:gd name="connsiteY13" fmla="*/ 1326002 h 5506216"/>
              <a:gd name="connsiteX14" fmla="*/ 1785113 w 6709656"/>
              <a:gd name="connsiteY14" fmla="*/ 117350 h 5506216"/>
              <a:gd name="connsiteX15" fmla="*/ 2530471 w 6709656"/>
              <a:gd name="connsiteY15" fmla="*/ 308 h 55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09656" h="5506216">
                <a:moveTo>
                  <a:pt x="2530471" y="308"/>
                </a:moveTo>
                <a:cubicBezTo>
                  <a:pt x="3254517" y="-11090"/>
                  <a:pt x="3903140" y="293986"/>
                  <a:pt x="4372935" y="911436"/>
                </a:cubicBezTo>
                <a:lnTo>
                  <a:pt x="4372828" y="911457"/>
                </a:lnTo>
                <a:cubicBezTo>
                  <a:pt x="4440321" y="1000096"/>
                  <a:pt x="4505749" y="1090153"/>
                  <a:pt x="4572610" y="1179138"/>
                </a:cubicBezTo>
                <a:cubicBezTo>
                  <a:pt x="4769528" y="1440765"/>
                  <a:pt x="5006228" y="1666180"/>
                  <a:pt x="5297576" y="1843384"/>
                </a:cubicBezTo>
                <a:cubicBezTo>
                  <a:pt x="5529778" y="1984646"/>
                  <a:pt x="5758008" y="2131254"/>
                  <a:pt x="5989844" y="2273034"/>
                </a:cubicBezTo>
                <a:cubicBezTo>
                  <a:pt x="6151052" y="2371554"/>
                  <a:pt x="6291223" y="2489186"/>
                  <a:pt x="6411539" y="2627804"/>
                </a:cubicBezTo>
                <a:cubicBezTo>
                  <a:pt x="6817439" y="3095877"/>
                  <a:pt x="6786023" y="3755302"/>
                  <a:pt x="6455176" y="4276489"/>
                </a:cubicBezTo>
                <a:cubicBezTo>
                  <a:pt x="6304966" y="4513010"/>
                  <a:pt x="6073227" y="4692529"/>
                  <a:pt x="5841509" y="4860525"/>
                </a:cubicBezTo>
                <a:cubicBezTo>
                  <a:pt x="5045320" y="5437981"/>
                  <a:pt x="3909386" y="5596957"/>
                  <a:pt x="2947975" y="5460206"/>
                </a:cubicBezTo>
                <a:cubicBezTo>
                  <a:pt x="2672059" y="5420970"/>
                  <a:pt x="2382876" y="5370249"/>
                  <a:pt x="2114846" y="5257528"/>
                </a:cubicBezTo>
                <a:cubicBezTo>
                  <a:pt x="1583510" y="5033899"/>
                  <a:pt x="1093669" y="4757547"/>
                  <a:pt x="719314" y="4337113"/>
                </a:cubicBezTo>
                <a:cubicBezTo>
                  <a:pt x="270560" y="3832885"/>
                  <a:pt x="26394" y="3191419"/>
                  <a:pt x="1735" y="2530860"/>
                </a:cubicBezTo>
                <a:cubicBezTo>
                  <a:pt x="-14396" y="2096406"/>
                  <a:pt x="82848" y="1728199"/>
                  <a:pt x="258089" y="1326002"/>
                </a:cubicBezTo>
                <a:cubicBezTo>
                  <a:pt x="513587" y="740029"/>
                  <a:pt x="1154800" y="301484"/>
                  <a:pt x="1785113" y="117350"/>
                </a:cubicBezTo>
                <a:cubicBezTo>
                  <a:pt x="2039393" y="43071"/>
                  <a:pt x="2289122" y="4108"/>
                  <a:pt x="2530471" y="308"/>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srgbClr val="FFFFFF"/>
              </a:solidFill>
              <a:effectLst/>
              <a:uLnTx/>
              <a:uFillTx/>
              <a:latin typeface="Euclid Square"/>
              <a:ea typeface="+mn-ea"/>
              <a:cs typeface="+mn-cs"/>
            </a:endParaRPr>
          </a:p>
        </p:txBody>
      </p:sp>
      <p:sp>
        <p:nvSpPr>
          <p:cNvPr id="29" name="Vrije vorm: vorm 28">
            <a:extLst>
              <a:ext uri="{FF2B5EF4-FFF2-40B4-BE49-F238E27FC236}">
                <a16:creationId xmlns:a16="http://schemas.microsoft.com/office/drawing/2014/main" id="{10E0A320-D479-AA0E-87B3-1C4B330896F7}"/>
              </a:ext>
            </a:extLst>
          </p:cNvPr>
          <p:cNvSpPr/>
          <p:nvPr userDrawn="1"/>
        </p:nvSpPr>
        <p:spPr>
          <a:xfrm rot="912178">
            <a:off x="4952883" y="665003"/>
            <a:ext cx="6605034" cy="5420358"/>
          </a:xfrm>
          <a:custGeom>
            <a:avLst/>
            <a:gdLst>
              <a:gd name="connsiteX0" fmla="*/ 2530471 w 6709656"/>
              <a:gd name="connsiteY0" fmla="*/ 308 h 5506216"/>
              <a:gd name="connsiteX1" fmla="*/ 4372935 w 6709656"/>
              <a:gd name="connsiteY1" fmla="*/ 911436 h 5506216"/>
              <a:gd name="connsiteX2" fmla="*/ 4372828 w 6709656"/>
              <a:gd name="connsiteY2" fmla="*/ 911457 h 5506216"/>
              <a:gd name="connsiteX3" fmla="*/ 4572610 w 6709656"/>
              <a:gd name="connsiteY3" fmla="*/ 1179138 h 5506216"/>
              <a:gd name="connsiteX4" fmla="*/ 5297576 w 6709656"/>
              <a:gd name="connsiteY4" fmla="*/ 1843384 h 5506216"/>
              <a:gd name="connsiteX5" fmla="*/ 5989844 w 6709656"/>
              <a:gd name="connsiteY5" fmla="*/ 2273034 h 5506216"/>
              <a:gd name="connsiteX6" fmla="*/ 6411539 w 6709656"/>
              <a:gd name="connsiteY6" fmla="*/ 2627804 h 5506216"/>
              <a:gd name="connsiteX7" fmla="*/ 6455176 w 6709656"/>
              <a:gd name="connsiteY7" fmla="*/ 4276489 h 5506216"/>
              <a:gd name="connsiteX8" fmla="*/ 5841509 w 6709656"/>
              <a:gd name="connsiteY8" fmla="*/ 4860525 h 5506216"/>
              <a:gd name="connsiteX9" fmla="*/ 2947975 w 6709656"/>
              <a:gd name="connsiteY9" fmla="*/ 5460206 h 5506216"/>
              <a:gd name="connsiteX10" fmla="*/ 2114846 w 6709656"/>
              <a:gd name="connsiteY10" fmla="*/ 5257528 h 5506216"/>
              <a:gd name="connsiteX11" fmla="*/ 719314 w 6709656"/>
              <a:gd name="connsiteY11" fmla="*/ 4337113 h 5506216"/>
              <a:gd name="connsiteX12" fmla="*/ 1735 w 6709656"/>
              <a:gd name="connsiteY12" fmla="*/ 2530860 h 5506216"/>
              <a:gd name="connsiteX13" fmla="*/ 258089 w 6709656"/>
              <a:gd name="connsiteY13" fmla="*/ 1326002 h 5506216"/>
              <a:gd name="connsiteX14" fmla="*/ 1785113 w 6709656"/>
              <a:gd name="connsiteY14" fmla="*/ 117350 h 5506216"/>
              <a:gd name="connsiteX15" fmla="*/ 2530471 w 6709656"/>
              <a:gd name="connsiteY15" fmla="*/ 308 h 55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09656" h="5506216">
                <a:moveTo>
                  <a:pt x="2530471" y="308"/>
                </a:moveTo>
                <a:cubicBezTo>
                  <a:pt x="3254517" y="-11090"/>
                  <a:pt x="3903140" y="293986"/>
                  <a:pt x="4372935" y="911436"/>
                </a:cubicBezTo>
                <a:lnTo>
                  <a:pt x="4372828" y="911457"/>
                </a:lnTo>
                <a:cubicBezTo>
                  <a:pt x="4440321" y="1000096"/>
                  <a:pt x="4505749" y="1090153"/>
                  <a:pt x="4572610" y="1179138"/>
                </a:cubicBezTo>
                <a:cubicBezTo>
                  <a:pt x="4769528" y="1440765"/>
                  <a:pt x="5006228" y="1666180"/>
                  <a:pt x="5297576" y="1843384"/>
                </a:cubicBezTo>
                <a:cubicBezTo>
                  <a:pt x="5529778" y="1984646"/>
                  <a:pt x="5758008" y="2131254"/>
                  <a:pt x="5989844" y="2273034"/>
                </a:cubicBezTo>
                <a:cubicBezTo>
                  <a:pt x="6151052" y="2371554"/>
                  <a:pt x="6291223" y="2489186"/>
                  <a:pt x="6411539" y="2627804"/>
                </a:cubicBezTo>
                <a:cubicBezTo>
                  <a:pt x="6817439" y="3095877"/>
                  <a:pt x="6786023" y="3755302"/>
                  <a:pt x="6455176" y="4276489"/>
                </a:cubicBezTo>
                <a:cubicBezTo>
                  <a:pt x="6304966" y="4513010"/>
                  <a:pt x="6073227" y="4692529"/>
                  <a:pt x="5841509" y="4860525"/>
                </a:cubicBezTo>
                <a:cubicBezTo>
                  <a:pt x="5045320" y="5437981"/>
                  <a:pt x="3909386" y="5596957"/>
                  <a:pt x="2947975" y="5460206"/>
                </a:cubicBezTo>
                <a:cubicBezTo>
                  <a:pt x="2672059" y="5420970"/>
                  <a:pt x="2382876" y="5370249"/>
                  <a:pt x="2114846" y="5257528"/>
                </a:cubicBezTo>
                <a:cubicBezTo>
                  <a:pt x="1583510" y="5033899"/>
                  <a:pt x="1093669" y="4757547"/>
                  <a:pt x="719314" y="4337113"/>
                </a:cubicBezTo>
                <a:cubicBezTo>
                  <a:pt x="270560" y="3832885"/>
                  <a:pt x="26394" y="3191419"/>
                  <a:pt x="1735" y="2530860"/>
                </a:cubicBezTo>
                <a:cubicBezTo>
                  <a:pt x="-14396" y="2096406"/>
                  <a:pt x="82848" y="1728199"/>
                  <a:pt x="258089" y="1326002"/>
                </a:cubicBezTo>
                <a:cubicBezTo>
                  <a:pt x="513587" y="740029"/>
                  <a:pt x="1154800" y="301484"/>
                  <a:pt x="1785113" y="117350"/>
                </a:cubicBezTo>
                <a:cubicBezTo>
                  <a:pt x="2039393" y="43071"/>
                  <a:pt x="2289122" y="4108"/>
                  <a:pt x="2530471" y="308"/>
                </a:cubicBez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srgbClr val="FFFFFF"/>
              </a:solidFill>
              <a:effectLst/>
              <a:uLnTx/>
              <a:uFillTx/>
              <a:latin typeface="Euclid Square"/>
              <a:ea typeface="+mn-ea"/>
              <a:cs typeface="+mn-cs"/>
            </a:endParaRPr>
          </a:p>
        </p:txBody>
      </p:sp>
      <p:sp>
        <p:nvSpPr>
          <p:cNvPr id="2" name="Titel 1">
            <a:extLst>
              <a:ext uri="{FF2B5EF4-FFF2-40B4-BE49-F238E27FC236}">
                <a16:creationId xmlns:a16="http://schemas.microsoft.com/office/drawing/2014/main" id="{13A7255F-796A-D0D4-61DC-C04241BAA64B}"/>
              </a:ext>
            </a:extLst>
          </p:cNvPr>
          <p:cNvSpPr>
            <a:spLocks noGrp="1"/>
          </p:cNvSpPr>
          <p:nvPr>
            <p:ph type="title" hasCustomPrompt="1"/>
          </p:nvPr>
        </p:nvSpPr>
        <p:spPr>
          <a:xfrm>
            <a:off x="720000" y="635372"/>
            <a:ext cx="3605737" cy="1112866"/>
          </a:xfrm>
        </p:spPr>
        <p:txBody>
          <a:bodyPr/>
          <a:lstStyle>
            <a:lvl1pPr>
              <a:defRPr/>
            </a:lvl1pPr>
          </a:lstStyle>
          <a:p>
            <a:r>
              <a:rPr lang="nl-NL" noProof="0" dirty="0"/>
              <a:t>Plaats de titel van de dia hier</a:t>
            </a:r>
            <a:endParaRPr lang="nl-NL" dirty="0"/>
          </a:p>
        </p:txBody>
      </p:sp>
      <p:sp>
        <p:nvSpPr>
          <p:cNvPr id="3" name="Tijdelijke aanduiding voor verticale tekst 2">
            <a:extLst>
              <a:ext uri="{FF2B5EF4-FFF2-40B4-BE49-F238E27FC236}">
                <a16:creationId xmlns:a16="http://schemas.microsoft.com/office/drawing/2014/main" id="{63D646E1-979E-06E5-66EF-18BC4761CF75}"/>
              </a:ext>
            </a:extLst>
          </p:cNvPr>
          <p:cNvSpPr>
            <a:spLocks noGrp="1"/>
          </p:cNvSpPr>
          <p:nvPr>
            <p:ph type="body" orient="vert" idx="1" hasCustomPrompt="1"/>
          </p:nvPr>
        </p:nvSpPr>
        <p:spPr>
          <a:xfrm>
            <a:off x="720000" y="2106625"/>
            <a:ext cx="3587305" cy="3946205"/>
          </a:xfrm>
        </p:spPr>
        <p:txBody>
          <a:bodyPr vert="horz"/>
          <a:lstStyle/>
          <a:p>
            <a:pPr lvl="0"/>
            <a:r>
              <a:rPr lang="nl-NL" noProof="0" dirty="0"/>
              <a:t>Bullet</a:t>
            </a:r>
          </a:p>
          <a:p>
            <a:pPr lvl="1"/>
            <a:r>
              <a:rPr lang="nl-NL" noProof="0" dirty="0"/>
              <a:t>Sub-bullet #1</a:t>
            </a:r>
          </a:p>
          <a:p>
            <a:pPr lvl="2"/>
            <a:r>
              <a:rPr lang="nl-NL" noProof="0" dirty="0"/>
              <a:t>Sub-bullet #2</a:t>
            </a:r>
          </a:p>
          <a:p>
            <a:pPr lvl="3"/>
            <a:r>
              <a:rPr lang="nl-NL" noProof="0" dirty="0"/>
              <a:t>Leestekst</a:t>
            </a:r>
          </a:p>
          <a:p>
            <a:pPr lvl="4"/>
            <a:r>
              <a:rPr lang="nl-NL" noProof="0" dirty="0"/>
              <a:t>Kop #1</a:t>
            </a:r>
          </a:p>
          <a:p>
            <a:pPr lvl="5"/>
            <a:r>
              <a:rPr lang="nl-NL" noProof="0" dirty="0"/>
              <a:t>Kop #2</a:t>
            </a:r>
          </a:p>
          <a:p>
            <a:pPr lvl="6"/>
            <a:r>
              <a:rPr lang="nl-NL" noProof="0" dirty="0"/>
              <a:t>Numerieke bullet</a:t>
            </a:r>
          </a:p>
          <a:p>
            <a:pPr lvl="7"/>
            <a:r>
              <a:rPr lang="nl-NL" noProof="0" dirty="0"/>
              <a:t>Alfabetische bullet</a:t>
            </a:r>
          </a:p>
          <a:p>
            <a:pPr lvl="8"/>
            <a:r>
              <a:rPr lang="nl-NL" noProof="0" dirty="0"/>
              <a:t>Sub-bullet</a:t>
            </a:r>
          </a:p>
        </p:txBody>
      </p:sp>
      <p:sp>
        <p:nvSpPr>
          <p:cNvPr id="11" name="Rechthoek 10">
            <a:extLst>
              <a:ext uri="{FF2B5EF4-FFF2-40B4-BE49-F238E27FC236}">
                <a16:creationId xmlns:a16="http://schemas.microsoft.com/office/drawing/2014/main" id="{D9E8CDBC-C3EF-0225-2E1A-248CEFBF7074}"/>
              </a:ext>
            </a:extLst>
          </p:cNvPr>
          <p:cNvSpPr/>
          <p:nvPr userDrawn="1"/>
        </p:nvSpPr>
        <p:spPr>
          <a:xfrm>
            <a:off x="0" y="-425941"/>
            <a:ext cx="207268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AC2E32"/>
                </a:solidFill>
                <a:effectLst/>
                <a:uLnTx/>
                <a:uFillTx/>
                <a:latin typeface="Euclid Square Semibold"/>
                <a:ea typeface="+mn-ea"/>
                <a:cs typeface="+mn-cs"/>
              </a:rPr>
              <a:t>Tekst + afbeelding (L)</a:t>
            </a:r>
          </a:p>
        </p:txBody>
      </p:sp>
      <p:sp>
        <p:nvSpPr>
          <p:cNvPr id="23" name="Tijdelijke aanduiding voor afbeelding 22">
            <a:extLst>
              <a:ext uri="{FF2B5EF4-FFF2-40B4-BE49-F238E27FC236}">
                <a16:creationId xmlns:a16="http://schemas.microsoft.com/office/drawing/2014/main" id="{3EEA68C1-9718-1F89-0647-A2FB9CB27C76}"/>
              </a:ext>
            </a:extLst>
          </p:cNvPr>
          <p:cNvSpPr>
            <a:spLocks noGrp="1"/>
          </p:cNvSpPr>
          <p:nvPr>
            <p:ph type="pic" sz="quarter" idx="14" hasCustomPrompt="1"/>
          </p:nvPr>
        </p:nvSpPr>
        <p:spPr>
          <a:xfrm>
            <a:off x="4884909" y="625098"/>
            <a:ext cx="6709656" cy="5506216"/>
          </a:xfrm>
          <a:custGeom>
            <a:avLst/>
            <a:gdLst>
              <a:gd name="connsiteX0" fmla="*/ 2530471 w 6709656"/>
              <a:gd name="connsiteY0" fmla="*/ 308 h 5506216"/>
              <a:gd name="connsiteX1" fmla="*/ 4372935 w 6709656"/>
              <a:gd name="connsiteY1" fmla="*/ 911436 h 5506216"/>
              <a:gd name="connsiteX2" fmla="*/ 4372828 w 6709656"/>
              <a:gd name="connsiteY2" fmla="*/ 911457 h 5506216"/>
              <a:gd name="connsiteX3" fmla="*/ 4572610 w 6709656"/>
              <a:gd name="connsiteY3" fmla="*/ 1179138 h 5506216"/>
              <a:gd name="connsiteX4" fmla="*/ 5297576 w 6709656"/>
              <a:gd name="connsiteY4" fmla="*/ 1843384 h 5506216"/>
              <a:gd name="connsiteX5" fmla="*/ 5989844 w 6709656"/>
              <a:gd name="connsiteY5" fmla="*/ 2273034 h 5506216"/>
              <a:gd name="connsiteX6" fmla="*/ 6411539 w 6709656"/>
              <a:gd name="connsiteY6" fmla="*/ 2627804 h 5506216"/>
              <a:gd name="connsiteX7" fmla="*/ 6455176 w 6709656"/>
              <a:gd name="connsiteY7" fmla="*/ 4276489 h 5506216"/>
              <a:gd name="connsiteX8" fmla="*/ 5841509 w 6709656"/>
              <a:gd name="connsiteY8" fmla="*/ 4860525 h 5506216"/>
              <a:gd name="connsiteX9" fmla="*/ 2947975 w 6709656"/>
              <a:gd name="connsiteY9" fmla="*/ 5460206 h 5506216"/>
              <a:gd name="connsiteX10" fmla="*/ 2114846 w 6709656"/>
              <a:gd name="connsiteY10" fmla="*/ 5257528 h 5506216"/>
              <a:gd name="connsiteX11" fmla="*/ 719314 w 6709656"/>
              <a:gd name="connsiteY11" fmla="*/ 4337113 h 5506216"/>
              <a:gd name="connsiteX12" fmla="*/ 1735 w 6709656"/>
              <a:gd name="connsiteY12" fmla="*/ 2530860 h 5506216"/>
              <a:gd name="connsiteX13" fmla="*/ 258089 w 6709656"/>
              <a:gd name="connsiteY13" fmla="*/ 1326002 h 5506216"/>
              <a:gd name="connsiteX14" fmla="*/ 1785113 w 6709656"/>
              <a:gd name="connsiteY14" fmla="*/ 117350 h 5506216"/>
              <a:gd name="connsiteX15" fmla="*/ 2530471 w 6709656"/>
              <a:gd name="connsiteY15" fmla="*/ 308 h 55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09656" h="5506216">
                <a:moveTo>
                  <a:pt x="2530471" y="308"/>
                </a:moveTo>
                <a:cubicBezTo>
                  <a:pt x="3254517" y="-11090"/>
                  <a:pt x="3903140" y="293986"/>
                  <a:pt x="4372935" y="911436"/>
                </a:cubicBezTo>
                <a:lnTo>
                  <a:pt x="4372828" y="911457"/>
                </a:lnTo>
                <a:cubicBezTo>
                  <a:pt x="4440321" y="1000096"/>
                  <a:pt x="4505749" y="1090153"/>
                  <a:pt x="4572610" y="1179138"/>
                </a:cubicBezTo>
                <a:cubicBezTo>
                  <a:pt x="4769528" y="1440765"/>
                  <a:pt x="5006228" y="1666180"/>
                  <a:pt x="5297576" y="1843384"/>
                </a:cubicBezTo>
                <a:cubicBezTo>
                  <a:pt x="5529778" y="1984646"/>
                  <a:pt x="5758008" y="2131254"/>
                  <a:pt x="5989844" y="2273034"/>
                </a:cubicBezTo>
                <a:cubicBezTo>
                  <a:pt x="6151052" y="2371554"/>
                  <a:pt x="6291223" y="2489186"/>
                  <a:pt x="6411539" y="2627804"/>
                </a:cubicBezTo>
                <a:cubicBezTo>
                  <a:pt x="6817439" y="3095877"/>
                  <a:pt x="6786023" y="3755302"/>
                  <a:pt x="6455176" y="4276489"/>
                </a:cubicBezTo>
                <a:cubicBezTo>
                  <a:pt x="6304966" y="4513010"/>
                  <a:pt x="6073227" y="4692529"/>
                  <a:pt x="5841509" y="4860525"/>
                </a:cubicBezTo>
                <a:cubicBezTo>
                  <a:pt x="5045320" y="5437981"/>
                  <a:pt x="3909386" y="5596957"/>
                  <a:pt x="2947975" y="5460206"/>
                </a:cubicBezTo>
                <a:cubicBezTo>
                  <a:pt x="2672059" y="5420970"/>
                  <a:pt x="2382876" y="5370249"/>
                  <a:pt x="2114846" y="5257528"/>
                </a:cubicBezTo>
                <a:cubicBezTo>
                  <a:pt x="1583510" y="5033899"/>
                  <a:pt x="1093669" y="4757547"/>
                  <a:pt x="719314" y="4337113"/>
                </a:cubicBezTo>
                <a:cubicBezTo>
                  <a:pt x="270560" y="3832885"/>
                  <a:pt x="26394" y="3191419"/>
                  <a:pt x="1735" y="2530860"/>
                </a:cubicBezTo>
                <a:cubicBezTo>
                  <a:pt x="-14396" y="2096406"/>
                  <a:pt x="82848" y="1728199"/>
                  <a:pt x="258089" y="1326002"/>
                </a:cubicBezTo>
                <a:cubicBezTo>
                  <a:pt x="513587" y="740029"/>
                  <a:pt x="1154800" y="301484"/>
                  <a:pt x="1785113" y="117350"/>
                </a:cubicBezTo>
                <a:cubicBezTo>
                  <a:pt x="2039393" y="43071"/>
                  <a:pt x="2289122" y="4108"/>
                  <a:pt x="2530471" y="308"/>
                </a:cubicBezTo>
                <a:close/>
              </a:path>
            </a:pathLst>
          </a:custGeom>
          <a:solidFill>
            <a:schemeClr val="bg1">
              <a:lumMod val="95000"/>
            </a:schemeClr>
          </a:solidFill>
        </p:spPr>
        <p:txBody>
          <a:bodyPr wrap="square" lIns="972000" tIns="0" rIns="226800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Selecteer dit kader, ga naar ‘Slidebuilder’, </a:t>
            </a:r>
            <a:br>
              <a:rPr lang="nl-NL" dirty="0"/>
            </a:br>
            <a:r>
              <a:rPr lang="nl-NL" dirty="0"/>
              <a:t>klik op ‘Afbeeldingen’, selecteer een afbeelding en klik op ‘Invoegen’.</a:t>
            </a:r>
          </a:p>
        </p:txBody>
      </p:sp>
      <p:grpSp>
        <p:nvGrpSpPr>
          <p:cNvPr id="83" name="INSTRUCTIE">
            <a:extLst>
              <a:ext uri="{FF2B5EF4-FFF2-40B4-BE49-F238E27FC236}">
                <a16:creationId xmlns:a16="http://schemas.microsoft.com/office/drawing/2014/main" id="{8F767B25-ABFF-A73C-8953-046382FD9179}"/>
              </a:ext>
            </a:extLst>
          </p:cNvPr>
          <p:cNvGrpSpPr/>
          <p:nvPr userDrawn="1"/>
        </p:nvGrpSpPr>
        <p:grpSpPr>
          <a:xfrm>
            <a:off x="12377595" y="-1"/>
            <a:ext cx="3693386" cy="6688475"/>
            <a:chOff x="-3786165" y="-1"/>
            <a:chExt cx="3693386" cy="6688475"/>
          </a:xfrm>
        </p:grpSpPr>
        <p:sp>
          <p:nvSpPr>
            <p:cNvPr id="84" name="Rechthoek 83">
              <a:extLst>
                <a:ext uri="{FF2B5EF4-FFF2-40B4-BE49-F238E27FC236}">
                  <a16:creationId xmlns:a16="http://schemas.microsoft.com/office/drawing/2014/main" id="{9DE0E809-145B-B663-C614-B0636351141F}"/>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AC2E32"/>
                  </a:solidFill>
                  <a:effectLst/>
                  <a:uLnTx/>
                  <a:uFillTx/>
                  <a:latin typeface="Calibri" panose="020F0502020204030204" pitchFamily="34" charset="0"/>
                  <a:ea typeface="+mn-ea"/>
                  <a:cs typeface="Calibri" panose="020F0502020204030204" pitchFamily="34" charset="0"/>
                </a:rPr>
                <a:t>Afbeelding invoegen/opmaken</a:t>
              </a:r>
            </a:p>
          </p:txBody>
        </p:sp>
        <p:sp>
          <p:nvSpPr>
            <p:cNvPr id="85" name="Ovaal 84">
              <a:extLst>
                <a:ext uri="{FF2B5EF4-FFF2-40B4-BE49-F238E27FC236}">
                  <a16:creationId xmlns:a16="http://schemas.microsoft.com/office/drawing/2014/main" id="{28583517-F7F9-ADAC-1C03-9AC9232F1C4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6" name="Rechthoek 85">
              <a:extLst>
                <a:ext uri="{FF2B5EF4-FFF2-40B4-BE49-F238E27FC236}">
                  <a16:creationId xmlns:a16="http://schemas.microsoft.com/office/drawing/2014/main" id="{43B2A2CA-DAEE-C123-8F6F-1C79127C963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 name="Ovaal 86">
              <a:extLst>
                <a:ext uri="{FF2B5EF4-FFF2-40B4-BE49-F238E27FC236}">
                  <a16:creationId xmlns:a16="http://schemas.microsoft.com/office/drawing/2014/main" id="{B91D9F22-BCD5-E6BF-B68F-3F53DCDDD193}"/>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88" name="Rechthoek 87">
              <a:extLst>
                <a:ext uri="{FF2B5EF4-FFF2-40B4-BE49-F238E27FC236}">
                  <a16:creationId xmlns:a16="http://schemas.microsoft.com/office/drawing/2014/main" id="{B5A7FBCE-7630-8296-05B4-94C38CF8A162}"/>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89" name="Ovaal 88">
              <a:extLst>
                <a:ext uri="{FF2B5EF4-FFF2-40B4-BE49-F238E27FC236}">
                  <a16:creationId xmlns:a16="http://schemas.microsoft.com/office/drawing/2014/main" id="{B9178945-303C-EE31-8B9F-BEA183640233}"/>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0" name="Rechthoek 89">
              <a:extLst>
                <a:ext uri="{FF2B5EF4-FFF2-40B4-BE49-F238E27FC236}">
                  <a16:creationId xmlns:a16="http://schemas.microsoft.com/office/drawing/2014/main" id="{6F034EA5-C30C-BFCA-8EC3-8A43B01251B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sp>
          <p:nvSpPr>
            <p:cNvPr id="91" name="Rechthoek 90">
              <a:extLst>
                <a:ext uri="{FF2B5EF4-FFF2-40B4-BE49-F238E27FC236}">
                  <a16:creationId xmlns:a16="http://schemas.microsoft.com/office/drawing/2014/main" id="{A7301087-50C9-1A20-459C-18C9A5C60B7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1"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2" name="Groep 91">
              <a:extLst>
                <a:ext uri="{FF2B5EF4-FFF2-40B4-BE49-F238E27FC236}">
                  <a16:creationId xmlns:a16="http://schemas.microsoft.com/office/drawing/2014/main" id="{99AF1978-B905-4942-9D67-9A329D8AD95E}"/>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F7056B0E-08FB-27F2-6E83-8F359276409C}"/>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2" name="Rechthoek 131">
                <a:extLst>
                  <a:ext uri="{FF2B5EF4-FFF2-40B4-BE49-F238E27FC236}">
                    <a16:creationId xmlns:a16="http://schemas.microsoft.com/office/drawing/2014/main" id="{E56E7DE8-820E-66C0-0EFE-F0FDC95C83D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3" name="Groep 132">
                <a:extLst>
                  <a:ext uri="{FF2B5EF4-FFF2-40B4-BE49-F238E27FC236}">
                    <a16:creationId xmlns:a16="http://schemas.microsoft.com/office/drawing/2014/main" id="{2AFE275A-81EC-FD8B-23BF-79D0C75B5988}"/>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5A57DA14-3323-BD85-C854-C302B418ACB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7" name="Rechthoek 146">
                  <a:extLst>
                    <a:ext uri="{FF2B5EF4-FFF2-40B4-BE49-F238E27FC236}">
                      <a16:creationId xmlns:a16="http://schemas.microsoft.com/office/drawing/2014/main" id="{EEF72200-BF18-99BF-0686-683F974E8A6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8" name="Rechthoek 147">
                  <a:extLst>
                    <a:ext uri="{FF2B5EF4-FFF2-40B4-BE49-F238E27FC236}">
                      <a16:creationId xmlns:a16="http://schemas.microsoft.com/office/drawing/2014/main" id="{AE55FB10-9AC5-FD08-1D81-AFCE6D5A7B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9" name="Rechthoek 148">
                  <a:extLst>
                    <a:ext uri="{FF2B5EF4-FFF2-40B4-BE49-F238E27FC236}">
                      <a16:creationId xmlns:a16="http://schemas.microsoft.com/office/drawing/2014/main" id="{72BD7B01-2704-0FF4-EBDF-1A449BC577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0" name="Rechthoek 149">
                  <a:extLst>
                    <a:ext uri="{FF2B5EF4-FFF2-40B4-BE49-F238E27FC236}">
                      <a16:creationId xmlns:a16="http://schemas.microsoft.com/office/drawing/2014/main" id="{A6A47F08-7C73-2AE6-7CA8-B245C1B37B4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1" name="Rechthoek 150">
                  <a:extLst>
                    <a:ext uri="{FF2B5EF4-FFF2-40B4-BE49-F238E27FC236}">
                      <a16:creationId xmlns:a16="http://schemas.microsoft.com/office/drawing/2014/main" id="{5B2FB80A-4177-E9F8-05C5-36D53921F94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34" name="Groep 133">
                <a:extLst>
                  <a:ext uri="{FF2B5EF4-FFF2-40B4-BE49-F238E27FC236}">
                    <a16:creationId xmlns:a16="http://schemas.microsoft.com/office/drawing/2014/main" id="{A9C74173-392D-BCAB-77D9-F98530651FA9}"/>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53148FE2-4571-1BF0-3E33-6DB41FE4C81F}"/>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8BDEF94C-F8C8-48F4-0736-7EB19D8171D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1" name="Rechthoek 140">
                    <a:extLst>
                      <a:ext uri="{FF2B5EF4-FFF2-40B4-BE49-F238E27FC236}">
                        <a16:creationId xmlns:a16="http://schemas.microsoft.com/office/drawing/2014/main" id="{F6E4E2D7-FB66-6734-FF35-E57173F3516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2" name="Rechthoek 141">
                    <a:extLst>
                      <a:ext uri="{FF2B5EF4-FFF2-40B4-BE49-F238E27FC236}">
                        <a16:creationId xmlns:a16="http://schemas.microsoft.com/office/drawing/2014/main" id="{37147FF6-C93D-04FB-2DB5-969F723D188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3" name="Rechthoek 142">
                    <a:extLst>
                      <a:ext uri="{FF2B5EF4-FFF2-40B4-BE49-F238E27FC236}">
                        <a16:creationId xmlns:a16="http://schemas.microsoft.com/office/drawing/2014/main" id="{C543D6E7-7318-E2BA-8C09-660AC4C2236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4" name="Rechthoek 143">
                    <a:extLst>
                      <a:ext uri="{FF2B5EF4-FFF2-40B4-BE49-F238E27FC236}">
                        <a16:creationId xmlns:a16="http://schemas.microsoft.com/office/drawing/2014/main" id="{A76E10EC-2DC4-6092-0830-3C7CFFF5765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5" name="Rechthoek 144">
                    <a:extLst>
                      <a:ext uri="{FF2B5EF4-FFF2-40B4-BE49-F238E27FC236}">
                        <a16:creationId xmlns:a16="http://schemas.microsoft.com/office/drawing/2014/main" id="{0EB93BD4-47AE-1435-A7D5-A892E854645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39" name="Boog 138">
                  <a:extLst>
                    <a:ext uri="{FF2B5EF4-FFF2-40B4-BE49-F238E27FC236}">
                      <a16:creationId xmlns:a16="http://schemas.microsoft.com/office/drawing/2014/main" id="{74E664CA-1EAA-50E2-B9D1-2F69F146AD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35" name="Tekstvak 134">
                <a:extLst>
                  <a:ext uri="{FF2B5EF4-FFF2-40B4-BE49-F238E27FC236}">
                    <a16:creationId xmlns:a16="http://schemas.microsoft.com/office/drawing/2014/main" id="{8ABAE912-F16F-69E9-4DDF-7CB65ECF897D}"/>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Indeling</a:t>
                </a:r>
              </a:p>
            </p:txBody>
          </p:sp>
          <p:sp>
            <p:nvSpPr>
              <p:cNvPr id="136" name="Tekstvak 135">
                <a:extLst>
                  <a:ext uri="{FF2B5EF4-FFF2-40B4-BE49-F238E27FC236}">
                    <a16:creationId xmlns:a16="http://schemas.microsoft.com/office/drawing/2014/main" id="{E3034EE1-E6BF-FAB4-093F-0C9E13980117}"/>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Dia Herstellen</a:t>
                </a:r>
              </a:p>
            </p:txBody>
          </p:sp>
          <p:sp>
            <p:nvSpPr>
              <p:cNvPr id="137" name="Vrije vorm: vorm 136">
                <a:extLst>
                  <a:ext uri="{FF2B5EF4-FFF2-40B4-BE49-F238E27FC236}">
                    <a16:creationId xmlns:a16="http://schemas.microsoft.com/office/drawing/2014/main" id="{85347D09-65F8-0C90-B0A4-69703410C1C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93" name="Groep 92">
              <a:extLst>
                <a:ext uri="{FF2B5EF4-FFF2-40B4-BE49-F238E27FC236}">
                  <a16:creationId xmlns:a16="http://schemas.microsoft.com/office/drawing/2014/main" id="{54A56627-2D38-C9EE-8E76-402FBE2D77D0}"/>
                </a:ext>
              </a:extLst>
            </p:cNvPr>
            <p:cNvGrpSpPr/>
            <p:nvPr userDrawn="1"/>
          </p:nvGrpSpPr>
          <p:grpSpPr>
            <a:xfrm>
              <a:off x="-3786165" y="5728778"/>
              <a:ext cx="3693386" cy="959696"/>
              <a:chOff x="-3786437" y="6163468"/>
              <a:chExt cx="3693386" cy="959696"/>
            </a:xfrm>
          </p:grpSpPr>
          <p:sp>
            <p:nvSpPr>
              <p:cNvPr id="121" name="Rechthoek 120">
                <a:extLst>
                  <a:ext uri="{FF2B5EF4-FFF2-40B4-BE49-F238E27FC236}">
                    <a16:creationId xmlns:a16="http://schemas.microsoft.com/office/drawing/2014/main" id="{96BE6142-4F12-2E92-9A52-1D0E2B7B7F71}"/>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122" name="ICOON_info">
                <a:extLst>
                  <a:ext uri="{FF2B5EF4-FFF2-40B4-BE49-F238E27FC236}">
                    <a16:creationId xmlns:a16="http://schemas.microsoft.com/office/drawing/2014/main" id="{D051E55C-2919-E9F6-F2AA-3BBD3060660E}"/>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A9A96418-D1BC-A732-2BF4-76634A64C7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0" name="Graphic 163" descr="Informatie">
                  <a:extLst>
                    <a:ext uri="{FF2B5EF4-FFF2-40B4-BE49-F238E27FC236}">
                      <a16:creationId xmlns:a16="http://schemas.microsoft.com/office/drawing/2014/main" id="{9A7B9936-0F54-7E6B-F73D-E8D7284A9D9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299A147E-203F-F7ED-08BA-C93B20F271F7}"/>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C15B287C-8813-6191-A340-28CF7A1D70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7494CCBD-45F0-48EA-8C52-96979E777AD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27" name="Freeform 13">
                    <a:extLst>
                      <a:ext uri="{FF2B5EF4-FFF2-40B4-BE49-F238E27FC236}">
                        <a16:creationId xmlns:a16="http://schemas.microsoft.com/office/drawing/2014/main" id="{4D561921-6946-58A6-6501-8E4DADD29A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28" name="Freeform 14">
                    <a:extLst>
                      <a:ext uri="{FF2B5EF4-FFF2-40B4-BE49-F238E27FC236}">
                        <a16:creationId xmlns:a16="http://schemas.microsoft.com/office/drawing/2014/main" id="{696C6FFE-2CF1-1CC2-D0AC-53A3C5045D2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125" name="Tekstvak 124">
                  <a:extLst>
                    <a:ext uri="{FF2B5EF4-FFF2-40B4-BE49-F238E27FC236}">
                      <a16:creationId xmlns:a16="http://schemas.microsoft.com/office/drawing/2014/main" id="{85B12A37-B916-9151-FE48-A8371C98AC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4" name="Groep 93">
              <a:extLst>
                <a:ext uri="{FF2B5EF4-FFF2-40B4-BE49-F238E27FC236}">
                  <a16:creationId xmlns:a16="http://schemas.microsoft.com/office/drawing/2014/main" id="{CD7E8A89-4BC9-21E9-4125-13E5EBB1C159}"/>
                </a:ext>
              </a:extLst>
            </p:cNvPr>
            <p:cNvGrpSpPr/>
            <p:nvPr userDrawn="1"/>
          </p:nvGrpSpPr>
          <p:grpSpPr>
            <a:xfrm>
              <a:off x="-3367447" y="1226982"/>
              <a:ext cx="791775" cy="406485"/>
              <a:chOff x="-3565087" y="1409294"/>
              <a:chExt cx="627469" cy="322133"/>
            </a:xfrm>
          </p:grpSpPr>
          <p:grpSp>
            <p:nvGrpSpPr>
              <p:cNvPr id="115" name="Groep 114">
                <a:extLst>
                  <a:ext uri="{FF2B5EF4-FFF2-40B4-BE49-F238E27FC236}">
                    <a16:creationId xmlns:a16="http://schemas.microsoft.com/office/drawing/2014/main" id="{3DB3EA60-C90D-9970-8957-F16B8BD85E0A}"/>
                  </a:ext>
                </a:extLst>
              </p:cNvPr>
              <p:cNvGrpSpPr/>
              <p:nvPr userDrawn="1"/>
            </p:nvGrpSpPr>
            <p:grpSpPr>
              <a:xfrm>
                <a:off x="-3364916" y="1409294"/>
                <a:ext cx="225195" cy="195499"/>
                <a:chOff x="10307162" y="1361199"/>
                <a:chExt cx="2200275" cy="1914525"/>
              </a:xfrm>
            </p:grpSpPr>
            <p:sp>
              <p:nvSpPr>
                <p:cNvPr id="117" name="Vrije vorm: vorm 116">
                  <a:extLst>
                    <a:ext uri="{FF2B5EF4-FFF2-40B4-BE49-F238E27FC236}">
                      <a16:creationId xmlns:a16="http://schemas.microsoft.com/office/drawing/2014/main" id="{4AB7D35C-18F8-844C-3C6C-6A49D651C0E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118" name="Groep 117">
                  <a:extLst>
                    <a:ext uri="{FF2B5EF4-FFF2-40B4-BE49-F238E27FC236}">
                      <a16:creationId xmlns:a16="http://schemas.microsoft.com/office/drawing/2014/main" id="{A12C5869-D7DE-AD80-376E-A59CE88DFFA7}"/>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9" name="Vrije vorm: vorm 118">
                    <a:extLst>
                      <a:ext uri="{FF2B5EF4-FFF2-40B4-BE49-F238E27FC236}">
                        <a16:creationId xmlns:a16="http://schemas.microsoft.com/office/drawing/2014/main" id="{EB802543-5DC9-9C12-5DDB-23F0B37501A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20" name="Vrije vorm: vorm 119">
                    <a:extLst>
                      <a:ext uri="{FF2B5EF4-FFF2-40B4-BE49-F238E27FC236}">
                        <a16:creationId xmlns:a16="http://schemas.microsoft.com/office/drawing/2014/main" id="{99E08BF0-06D9-8F29-8F53-AAA9F14B444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116" name="Tekstvak 115">
                <a:extLst>
                  <a:ext uri="{FF2B5EF4-FFF2-40B4-BE49-F238E27FC236}">
                    <a16:creationId xmlns:a16="http://schemas.microsoft.com/office/drawing/2014/main" id="{2FDED98A-7C68-5227-BDC0-0B3803874F7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5" name="Groep 94">
              <a:extLst>
                <a:ext uri="{FF2B5EF4-FFF2-40B4-BE49-F238E27FC236}">
                  <a16:creationId xmlns:a16="http://schemas.microsoft.com/office/drawing/2014/main" id="{8179B876-D703-3FF7-ED8B-742FF1517366}"/>
                </a:ext>
              </a:extLst>
            </p:cNvPr>
            <p:cNvGrpSpPr/>
            <p:nvPr userDrawn="1"/>
          </p:nvGrpSpPr>
          <p:grpSpPr>
            <a:xfrm>
              <a:off x="-3354295" y="5166361"/>
              <a:ext cx="514284" cy="506545"/>
              <a:chOff x="12617641" y="3403239"/>
              <a:chExt cx="752963" cy="741634"/>
            </a:xfrm>
          </p:grpSpPr>
          <p:grpSp>
            <p:nvGrpSpPr>
              <p:cNvPr id="99" name="Groep 98">
                <a:extLst>
                  <a:ext uri="{FF2B5EF4-FFF2-40B4-BE49-F238E27FC236}">
                    <a16:creationId xmlns:a16="http://schemas.microsoft.com/office/drawing/2014/main" id="{E99DCFE5-7C5C-8B49-4B6B-518B3DE659AB}"/>
                  </a:ext>
                </a:extLst>
              </p:cNvPr>
              <p:cNvGrpSpPr/>
              <p:nvPr userDrawn="1"/>
            </p:nvGrpSpPr>
            <p:grpSpPr>
              <a:xfrm>
                <a:off x="12771530" y="3403239"/>
                <a:ext cx="467176" cy="448491"/>
                <a:chOff x="12782157" y="3403239"/>
                <a:chExt cx="467176" cy="448491"/>
              </a:xfrm>
            </p:grpSpPr>
            <p:grpSp>
              <p:nvGrpSpPr>
                <p:cNvPr id="102" name="Groep 101">
                  <a:extLst>
                    <a:ext uri="{FF2B5EF4-FFF2-40B4-BE49-F238E27FC236}">
                      <a16:creationId xmlns:a16="http://schemas.microsoft.com/office/drawing/2014/main" id="{2A42F0D7-E7BD-6534-BEA8-E271145EB450}"/>
                    </a:ext>
                  </a:extLst>
                </p:cNvPr>
                <p:cNvGrpSpPr/>
                <p:nvPr userDrawn="1"/>
              </p:nvGrpSpPr>
              <p:grpSpPr>
                <a:xfrm>
                  <a:off x="12782157" y="3403239"/>
                  <a:ext cx="412976" cy="396132"/>
                  <a:chOff x="13554906" y="3320109"/>
                  <a:chExt cx="443917" cy="425811"/>
                </a:xfrm>
              </p:grpSpPr>
              <p:grpSp>
                <p:nvGrpSpPr>
                  <p:cNvPr id="109" name="Groep 108">
                    <a:extLst>
                      <a:ext uri="{FF2B5EF4-FFF2-40B4-BE49-F238E27FC236}">
                        <a16:creationId xmlns:a16="http://schemas.microsoft.com/office/drawing/2014/main" id="{917ADB6A-CED0-FF55-74BD-CCEC8F99CF13}"/>
                      </a:ext>
                    </a:extLst>
                  </p:cNvPr>
                  <p:cNvGrpSpPr/>
                  <p:nvPr userDrawn="1"/>
                </p:nvGrpSpPr>
                <p:grpSpPr>
                  <a:xfrm>
                    <a:off x="13554906" y="3320109"/>
                    <a:ext cx="443917" cy="425811"/>
                    <a:chOff x="12909684" y="1276143"/>
                    <a:chExt cx="443917" cy="425811"/>
                  </a:xfrm>
                </p:grpSpPr>
                <p:sp>
                  <p:nvSpPr>
                    <p:cNvPr id="112" name="Rechthoek 111">
                      <a:extLst>
                        <a:ext uri="{FF2B5EF4-FFF2-40B4-BE49-F238E27FC236}">
                          <a16:creationId xmlns:a16="http://schemas.microsoft.com/office/drawing/2014/main" id="{DDE2BD42-0764-4445-6307-2C44EB769EA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1020F345-A905-1169-3DE0-88F6ECDF79C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4" name="Ovaal 113">
                      <a:extLst>
                        <a:ext uri="{FF2B5EF4-FFF2-40B4-BE49-F238E27FC236}">
                          <a16:creationId xmlns:a16="http://schemas.microsoft.com/office/drawing/2014/main" id="{85E07578-B3A1-0BA2-3CA0-2A009EAF47D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10" name="Afbeelding 109">
                    <a:extLst>
                      <a:ext uri="{FF2B5EF4-FFF2-40B4-BE49-F238E27FC236}">
                        <a16:creationId xmlns:a16="http://schemas.microsoft.com/office/drawing/2014/main" id="{0C5BBDE3-DFDC-E5B7-6F64-AF3E66C00031}"/>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1" name="Afbeelding 110">
                    <a:extLst>
                      <a:ext uri="{FF2B5EF4-FFF2-40B4-BE49-F238E27FC236}">
                        <a16:creationId xmlns:a16="http://schemas.microsoft.com/office/drawing/2014/main" id="{F1B2B394-E08E-B598-843B-626E9A51A383}"/>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03" name="Groep 102">
                  <a:extLst>
                    <a:ext uri="{FF2B5EF4-FFF2-40B4-BE49-F238E27FC236}">
                      <a16:creationId xmlns:a16="http://schemas.microsoft.com/office/drawing/2014/main" id="{5372C3B0-2004-9E26-F8FC-AFD0D795BF89}"/>
                    </a:ext>
                  </a:extLst>
                </p:cNvPr>
                <p:cNvGrpSpPr/>
                <p:nvPr userDrawn="1"/>
              </p:nvGrpSpPr>
              <p:grpSpPr>
                <a:xfrm>
                  <a:off x="13103513" y="3705268"/>
                  <a:ext cx="145820" cy="146462"/>
                  <a:chOff x="13096169" y="3602278"/>
                  <a:chExt cx="145820" cy="146462"/>
                </a:xfrm>
              </p:grpSpPr>
              <p:sp>
                <p:nvSpPr>
                  <p:cNvPr id="107" name="Rechthoek 106">
                    <a:extLst>
                      <a:ext uri="{FF2B5EF4-FFF2-40B4-BE49-F238E27FC236}">
                        <a16:creationId xmlns:a16="http://schemas.microsoft.com/office/drawing/2014/main" id="{3551030A-34A0-85E8-06B7-778581E7058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8" name="Rechthoek 107">
                    <a:extLst>
                      <a:ext uri="{FF2B5EF4-FFF2-40B4-BE49-F238E27FC236}">
                        <a16:creationId xmlns:a16="http://schemas.microsoft.com/office/drawing/2014/main" id="{B76A22D2-A66C-019B-D347-B7CD6506391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4" name="Groep 103">
                  <a:extLst>
                    <a:ext uri="{FF2B5EF4-FFF2-40B4-BE49-F238E27FC236}">
                      <a16:creationId xmlns:a16="http://schemas.microsoft.com/office/drawing/2014/main" id="{7379D477-EE4E-CEBA-1EF3-DD26CCF46049}"/>
                    </a:ext>
                  </a:extLst>
                </p:cNvPr>
                <p:cNvGrpSpPr/>
                <p:nvPr userDrawn="1"/>
              </p:nvGrpSpPr>
              <p:grpSpPr>
                <a:xfrm rot="10800000">
                  <a:off x="13061402" y="3665637"/>
                  <a:ext cx="145820" cy="146462"/>
                  <a:chOff x="13096169" y="3602278"/>
                  <a:chExt cx="145820" cy="146462"/>
                </a:xfrm>
              </p:grpSpPr>
              <p:sp>
                <p:nvSpPr>
                  <p:cNvPr id="105" name="Rechthoek 104">
                    <a:extLst>
                      <a:ext uri="{FF2B5EF4-FFF2-40B4-BE49-F238E27FC236}">
                        <a16:creationId xmlns:a16="http://schemas.microsoft.com/office/drawing/2014/main" id="{C2D8B8CD-831B-4A94-6372-D7DA3DEDDD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6" name="Rechthoek 105">
                    <a:extLst>
                      <a:ext uri="{FF2B5EF4-FFF2-40B4-BE49-F238E27FC236}">
                        <a16:creationId xmlns:a16="http://schemas.microsoft.com/office/drawing/2014/main" id="{6738A134-B08C-7619-972C-AF8A7A0D192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00" name="Rechthoek 99">
                <a:extLst>
                  <a:ext uri="{FF2B5EF4-FFF2-40B4-BE49-F238E27FC236}">
                    <a16:creationId xmlns:a16="http://schemas.microsoft.com/office/drawing/2014/main" id="{874B5BED-9887-55B7-613B-F3C9EB2488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1" name="Gelijkbenige driehoek 100">
                <a:extLst>
                  <a:ext uri="{FF2B5EF4-FFF2-40B4-BE49-F238E27FC236}">
                    <a16:creationId xmlns:a16="http://schemas.microsoft.com/office/drawing/2014/main" id="{7137ED18-53F8-3146-1317-870B1E8C6E5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96" name="Ovaal 95">
              <a:extLst>
                <a:ext uri="{FF2B5EF4-FFF2-40B4-BE49-F238E27FC236}">
                  <a16:creationId xmlns:a16="http://schemas.microsoft.com/office/drawing/2014/main" id="{0D1FDF7E-267D-D55F-FB65-E36124F83ED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7" name="Rechthoek 96">
              <a:extLst>
                <a:ext uri="{FF2B5EF4-FFF2-40B4-BE49-F238E27FC236}">
                  <a16:creationId xmlns:a16="http://schemas.microsoft.com/office/drawing/2014/main" id="{25A9C1AB-3E70-41E7-9B2D-E89CFE48DB1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8" name="Rechthoek 97">
              <a:extLst>
                <a:ext uri="{FF2B5EF4-FFF2-40B4-BE49-F238E27FC236}">
                  <a16:creationId xmlns:a16="http://schemas.microsoft.com/office/drawing/2014/main" id="{A1A1B5ED-4346-B563-2732-0742262B135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grpSp>
        <p:nvGrpSpPr>
          <p:cNvPr id="7" name="INSTRUCTIE">
            <a:extLst>
              <a:ext uri="{FF2B5EF4-FFF2-40B4-BE49-F238E27FC236}">
                <a16:creationId xmlns:a16="http://schemas.microsoft.com/office/drawing/2014/main" id="{10754C75-E67C-145E-065F-E8E30D54C1A0}"/>
              </a:ext>
            </a:extLst>
          </p:cNvPr>
          <p:cNvGrpSpPr/>
          <p:nvPr userDrawn="1"/>
        </p:nvGrpSpPr>
        <p:grpSpPr>
          <a:xfrm>
            <a:off x="-3786437" y="0"/>
            <a:ext cx="3693386" cy="5359349"/>
            <a:chOff x="-3786437" y="0"/>
            <a:chExt cx="3693386" cy="5359349"/>
          </a:xfrm>
        </p:grpSpPr>
        <p:sp>
          <p:nvSpPr>
            <p:cNvPr id="152" name="Rechthoek 151">
              <a:extLst>
                <a:ext uri="{FF2B5EF4-FFF2-40B4-BE49-F238E27FC236}">
                  <a16:creationId xmlns:a16="http://schemas.microsoft.com/office/drawing/2014/main" id="{62CA559C-E630-A7AB-FFD0-7F2CCB74BBE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dirty="0">
                  <a:ln>
                    <a:noFill/>
                  </a:ln>
                  <a:solidFill>
                    <a:srgbClr val="AC2E32"/>
                  </a:solidFill>
                  <a:effectLst/>
                  <a:uLnTx/>
                  <a:uFillTx/>
                  <a:latin typeface="Calibri" panose="020F0502020204030204" pitchFamily="34" charset="0"/>
                  <a:ea typeface="+mn-ea"/>
                  <a:cs typeface="Calibri" panose="020F0502020204030204" pitchFamily="34" charset="0"/>
                </a:rPr>
                <a:t>LIJSTNIVEAU kiezen</a:t>
              </a:r>
            </a:p>
          </p:txBody>
        </p:sp>
        <p:sp>
          <p:nvSpPr>
            <p:cNvPr id="153" name="Ovaal 152">
              <a:extLst>
                <a:ext uri="{FF2B5EF4-FFF2-40B4-BE49-F238E27FC236}">
                  <a16:creationId xmlns:a16="http://schemas.microsoft.com/office/drawing/2014/main" id="{651C1713-CF6E-B5D0-BDF3-9001DE4634D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54" name="Rechthoek 153">
              <a:extLst>
                <a:ext uri="{FF2B5EF4-FFF2-40B4-BE49-F238E27FC236}">
                  <a16:creationId xmlns:a16="http://schemas.microsoft.com/office/drawing/2014/main" id="{6649870E-F9D2-AAA0-E6B1-93CEC71F9CC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AC2E32"/>
                </a:buClr>
                <a:buSzTx/>
                <a:buFont typeface="Arial" panose="020B0604020202020204" pitchFamily="34" charset="0"/>
                <a:buChar char="•"/>
                <a:tabLst/>
                <a:defRPr/>
              </a:pP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155" name="Ovaal 154">
              <a:extLst>
                <a:ext uri="{FF2B5EF4-FFF2-40B4-BE49-F238E27FC236}">
                  <a16:creationId xmlns:a16="http://schemas.microsoft.com/office/drawing/2014/main" id="{09E925E1-F107-80CA-8246-A7BB442FCB4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56" name="Rechthoek 155">
              <a:extLst>
                <a:ext uri="{FF2B5EF4-FFF2-40B4-BE49-F238E27FC236}">
                  <a16:creationId xmlns:a16="http://schemas.microsoft.com/office/drawing/2014/main" id="{F1B3AE1F-6FF1-0210-1ABF-F4CF125B008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157" name="Rechthoek 156">
              <a:extLst>
                <a:ext uri="{FF2B5EF4-FFF2-40B4-BE49-F238E27FC236}">
                  <a16:creationId xmlns:a16="http://schemas.microsoft.com/office/drawing/2014/main" id="{B02098BE-476C-474B-2E3A-356B62AD12F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603D"/>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#1</a:t>
              </a:r>
            </a:p>
          </p:txBody>
        </p:sp>
        <p:sp>
          <p:nvSpPr>
            <p:cNvPr id="158" name="Ovaal 157">
              <a:extLst>
                <a:ext uri="{FF2B5EF4-FFF2-40B4-BE49-F238E27FC236}">
                  <a16:creationId xmlns:a16="http://schemas.microsoft.com/office/drawing/2014/main" id="{F9687691-F224-F187-852F-108F88F127E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59" name="Rechthoek 158">
              <a:extLst>
                <a:ext uri="{FF2B5EF4-FFF2-40B4-BE49-F238E27FC236}">
                  <a16:creationId xmlns:a16="http://schemas.microsoft.com/office/drawing/2014/main" id="{3636C3B6-E97B-19CD-34B4-068AA66087B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4A2E61"/>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#2</a:t>
              </a:r>
            </a:p>
          </p:txBody>
        </p:sp>
        <p:sp>
          <p:nvSpPr>
            <p:cNvPr id="160" name="Ovaal 159">
              <a:extLst>
                <a:ext uri="{FF2B5EF4-FFF2-40B4-BE49-F238E27FC236}">
                  <a16:creationId xmlns:a16="http://schemas.microsoft.com/office/drawing/2014/main" id="{05B1E4FA-C65C-8CDC-FE00-B4F4932733E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61" name="Rechthoek 160">
              <a:extLst>
                <a:ext uri="{FF2B5EF4-FFF2-40B4-BE49-F238E27FC236}">
                  <a16:creationId xmlns:a16="http://schemas.microsoft.com/office/drawing/2014/main" id="{B25C24F3-3316-803E-9CF6-1F7A1CA7FA3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Leestekst</a:t>
              </a:r>
            </a:p>
          </p:txBody>
        </p:sp>
        <p:sp>
          <p:nvSpPr>
            <p:cNvPr id="162" name="Ovaal 161">
              <a:extLst>
                <a:ext uri="{FF2B5EF4-FFF2-40B4-BE49-F238E27FC236}">
                  <a16:creationId xmlns:a16="http://schemas.microsoft.com/office/drawing/2014/main" id="{948B4A70-746C-6394-F4F3-C36441BE43B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63" name="Rechthoek 162">
              <a:extLst>
                <a:ext uri="{FF2B5EF4-FFF2-40B4-BE49-F238E27FC236}">
                  <a16:creationId xmlns:a16="http://schemas.microsoft.com/office/drawing/2014/main" id="{97DA6D79-31A5-9D87-ECDD-C3DB155CC7E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800" b="1" i="0" u="none" strike="noStrike" kern="0" cap="none" spc="0" normalizeH="0" baseline="0" noProof="0" dirty="0">
                  <a:ln>
                    <a:noFill/>
                  </a:ln>
                  <a:solidFill>
                    <a:srgbClr val="AC2E32"/>
                  </a:solidFill>
                  <a:effectLst/>
                  <a:uLnTx/>
                  <a:uFillTx/>
                  <a:latin typeface="Euclid Square"/>
                  <a:ea typeface="+mn-ea"/>
                  <a:cs typeface="Calibri" panose="020F0502020204030204" pitchFamily="34" charset="0"/>
                </a:rPr>
                <a:t>Kop #1</a:t>
              </a:r>
            </a:p>
          </p:txBody>
        </p:sp>
        <p:sp>
          <p:nvSpPr>
            <p:cNvPr id="164" name="Ovaal 163">
              <a:extLst>
                <a:ext uri="{FF2B5EF4-FFF2-40B4-BE49-F238E27FC236}">
                  <a16:creationId xmlns:a16="http://schemas.microsoft.com/office/drawing/2014/main" id="{069313C7-20A5-ACAE-7C29-9D5EA73EE39B}"/>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65" name="Rechthoek 164">
              <a:extLst>
                <a:ext uri="{FF2B5EF4-FFF2-40B4-BE49-F238E27FC236}">
                  <a16:creationId xmlns:a16="http://schemas.microsoft.com/office/drawing/2014/main" id="{CD757A9E-68D0-D8C5-A5CE-9DE1A8CD9F9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AC2E32"/>
                </a:buClr>
                <a:buSzTx/>
                <a:buFont typeface="+mj-lt"/>
                <a:buAutoNum type="arabi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Numerieke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166" name="Ovaal 165">
              <a:extLst>
                <a:ext uri="{FF2B5EF4-FFF2-40B4-BE49-F238E27FC236}">
                  <a16:creationId xmlns:a16="http://schemas.microsoft.com/office/drawing/2014/main" id="{2C76BDDA-6368-D677-C7C7-84E3D758DAA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67" name="Rechthoek 166">
              <a:extLst>
                <a:ext uri="{FF2B5EF4-FFF2-40B4-BE49-F238E27FC236}">
                  <a16:creationId xmlns:a16="http://schemas.microsoft.com/office/drawing/2014/main" id="{A80D53B5-BEC4-937A-1507-02351F932D5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60000" marR="0" lvl="0" indent="-360000" algn="l" defTabSz="914400" rtl="0" eaLnBrk="1" fontAlgn="auto" latinLnBrk="0" hangingPunct="1">
                <a:lnSpc>
                  <a:spcPct val="100000"/>
                </a:lnSpc>
                <a:spcBef>
                  <a:spcPts val="600"/>
                </a:spcBef>
                <a:spcAft>
                  <a:spcPts val="600"/>
                </a:spcAft>
                <a:buClr>
                  <a:srgbClr val="E1603D"/>
                </a:buClr>
                <a:buSzTx/>
                <a:buFont typeface="+mj-lt"/>
                <a:buAutoNum type="alphaU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Alfabetische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168" name="Ovaal 167">
              <a:extLst>
                <a:ext uri="{FF2B5EF4-FFF2-40B4-BE49-F238E27FC236}">
                  <a16:creationId xmlns:a16="http://schemas.microsoft.com/office/drawing/2014/main" id="{68033F81-4AE9-790D-99EB-30FE44EFC1B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69" name="Rechthoek 168">
              <a:extLst>
                <a:ext uri="{FF2B5EF4-FFF2-40B4-BE49-F238E27FC236}">
                  <a16:creationId xmlns:a16="http://schemas.microsoft.com/office/drawing/2014/main" id="{5C59C6B1-ABBE-E9D5-2C80-C5A5B0B380B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170" name="Ovaal 169">
              <a:extLst>
                <a:ext uri="{FF2B5EF4-FFF2-40B4-BE49-F238E27FC236}">
                  <a16:creationId xmlns:a16="http://schemas.microsoft.com/office/drawing/2014/main" id="{45623F09-33A7-11D7-6BD9-D8F20EB5C192}"/>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71" name="Rechthoek 170">
              <a:extLst>
                <a:ext uri="{FF2B5EF4-FFF2-40B4-BE49-F238E27FC236}">
                  <a16:creationId xmlns:a16="http://schemas.microsoft.com/office/drawing/2014/main" id="{A312D09B-EDC4-0810-683C-E2C3423A0BD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1" i="0" u="none" strike="noStrike" kern="0" cap="all" spc="0" normalizeH="0" baseline="0" noProof="0" dirty="0">
                  <a:ln>
                    <a:noFill/>
                  </a:ln>
                  <a:solidFill>
                    <a:srgbClr val="4A2E61"/>
                  </a:solidFill>
                  <a:effectLst/>
                  <a:uLnTx/>
                  <a:uFillTx/>
                  <a:latin typeface="Euclid Square"/>
                  <a:ea typeface="+mn-ea"/>
                  <a:cs typeface="Calibri" panose="020F0502020204030204" pitchFamily="34" charset="0"/>
                </a:rPr>
                <a:t>Kop #2</a:t>
              </a:r>
            </a:p>
          </p:txBody>
        </p:sp>
        <p:sp>
          <p:nvSpPr>
            <p:cNvPr id="172" name="Rechthoek 171">
              <a:extLst>
                <a:ext uri="{FF2B5EF4-FFF2-40B4-BE49-F238E27FC236}">
                  <a16:creationId xmlns:a16="http://schemas.microsoft.com/office/drawing/2014/main" id="{FD4DBC79-F269-A12B-B950-9C9D9B6C2C8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173" name="ICOON_info">
              <a:extLst>
                <a:ext uri="{FF2B5EF4-FFF2-40B4-BE49-F238E27FC236}">
                  <a16:creationId xmlns:a16="http://schemas.microsoft.com/office/drawing/2014/main" id="{5C75375D-B8C7-D05A-1265-796CD4939D40}"/>
                </a:ext>
              </a:extLst>
            </p:cNvPr>
            <p:cNvGrpSpPr/>
            <p:nvPr userDrawn="1"/>
          </p:nvGrpSpPr>
          <p:grpSpPr>
            <a:xfrm>
              <a:off x="-376736" y="4400186"/>
              <a:ext cx="283685" cy="283685"/>
              <a:chOff x="-510741" y="5913713"/>
              <a:chExt cx="267555" cy="267555"/>
            </a:xfrm>
          </p:grpSpPr>
          <p:sp>
            <p:nvSpPr>
              <p:cNvPr id="221" name="Ovaal 220">
                <a:extLst>
                  <a:ext uri="{FF2B5EF4-FFF2-40B4-BE49-F238E27FC236}">
                    <a16:creationId xmlns:a16="http://schemas.microsoft.com/office/drawing/2014/main" id="{8C407CE7-AACA-64D6-3396-85B27B8B221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2" name="Graphic 163" descr="Informatie">
                <a:extLst>
                  <a:ext uri="{FF2B5EF4-FFF2-40B4-BE49-F238E27FC236}">
                    <a16:creationId xmlns:a16="http://schemas.microsoft.com/office/drawing/2014/main" id="{6607BE70-ADEE-8800-43B7-871C20B71F9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74" name="VOORBEELD">
              <a:extLst>
                <a:ext uri="{FF2B5EF4-FFF2-40B4-BE49-F238E27FC236}">
                  <a16:creationId xmlns:a16="http://schemas.microsoft.com/office/drawing/2014/main" id="{FA5EE16A-05BF-F98A-0467-A576281CF671}"/>
                </a:ext>
              </a:extLst>
            </p:cNvPr>
            <p:cNvGrpSpPr/>
            <p:nvPr userDrawn="1"/>
          </p:nvGrpSpPr>
          <p:grpSpPr>
            <a:xfrm>
              <a:off x="-3605171" y="458674"/>
              <a:ext cx="3234311" cy="558875"/>
              <a:chOff x="-3605171" y="458674"/>
              <a:chExt cx="3234311" cy="558875"/>
            </a:xfrm>
          </p:grpSpPr>
          <p:sp>
            <p:nvSpPr>
              <p:cNvPr id="181" name="Rechthoek 180">
                <a:extLst>
                  <a:ext uri="{FF2B5EF4-FFF2-40B4-BE49-F238E27FC236}">
                    <a16:creationId xmlns:a16="http://schemas.microsoft.com/office/drawing/2014/main" id="{954B5A35-6E87-8ED0-B99C-2ED13309623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82" name="Rechthoek 181">
                <a:extLst>
                  <a:ext uri="{FF2B5EF4-FFF2-40B4-BE49-F238E27FC236}">
                    <a16:creationId xmlns:a16="http://schemas.microsoft.com/office/drawing/2014/main" id="{E51066E1-AAA3-8CD6-9EA4-14AE74F5090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83" name="Groep 182">
                <a:extLst>
                  <a:ext uri="{FF2B5EF4-FFF2-40B4-BE49-F238E27FC236}">
                    <a16:creationId xmlns:a16="http://schemas.microsoft.com/office/drawing/2014/main" id="{7E44150E-5D1F-6F3E-206B-D676CB5EF5DB}"/>
                  </a:ext>
                </a:extLst>
              </p:cNvPr>
              <p:cNvGrpSpPr/>
              <p:nvPr userDrawn="1"/>
            </p:nvGrpSpPr>
            <p:grpSpPr>
              <a:xfrm>
                <a:off x="-3386247" y="830871"/>
                <a:ext cx="139423" cy="109566"/>
                <a:chOff x="-2866744" y="827071"/>
                <a:chExt cx="168701" cy="132575"/>
              </a:xfrm>
            </p:grpSpPr>
            <p:grpSp>
              <p:nvGrpSpPr>
                <p:cNvPr id="214" name="Groep 213">
                  <a:extLst>
                    <a:ext uri="{FF2B5EF4-FFF2-40B4-BE49-F238E27FC236}">
                      <a16:creationId xmlns:a16="http://schemas.microsoft.com/office/drawing/2014/main" id="{7B844CD0-926E-BC83-5FA3-5922948AAB92}"/>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2050839F-D643-E51B-C27D-A4C6A809D88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50B54C32-DA3F-FC12-F2DF-539810527A4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213EA11D-269A-38AE-B545-FE37A3F906F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38948CA0-B41A-BE16-2E64-24EC65280BA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8D5478A5-CF06-80F6-C409-B9A8B0D2504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744CC1D7-84E5-E2F4-B8AC-2F82906BB92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4" name="Groep 183">
                <a:extLst>
                  <a:ext uri="{FF2B5EF4-FFF2-40B4-BE49-F238E27FC236}">
                    <a16:creationId xmlns:a16="http://schemas.microsoft.com/office/drawing/2014/main" id="{507F9568-457A-E437-5E16-6BB02DAB2EDB}"/>
                  </a:ext>
                </a:extLst>
              </p:cNvPr>
              <p:cNvGrpSpPr/>
              <p:nvPr userDrawn="1"/>
            </p:nvGrpSpPr>
            <p:grpSpPr>
              <a:xfrm>
                <a:off x="-3605171" y="830871"/>
                <a:ext cx="139423" cy="109566"/>
                <a:chOff x="-2866744" y="518074"/>
                <a:chExt cx="168701" cy="132575"/>
              </a:xfrm>
            </p:grpSpPr>
            <p:grpSp>
              <p:nvGrpSpPr>
                <p:cNvPr id="207" name="Groep 206">
                  <a:extLst>
                    <a:ext uri="{FF2B5EF4-FFF2-40B4-BE49-F238E27FC236}">
                      <a16:creationId xmlns:a16="http://schemas.microsoft.com/office/drawing/2014/main" id="{ACF25CDC-BA92-3CCC-12DE-01ADDE23043C}"/>
                    </a:ext>
                  </a:extLst>
                </p:cNvPr>
                <p:cNvGrpSpPr/>
                <p:nvPr userDrawn="1"/>
              </p:nvGrpSpPr>
              <p:grpSpPr>
                <a:xfrm>
                  <a:off x="-2866744" y="518074"/>
                  <a:ext cx="168701" cy="132575"/>
                  <a:chOff x="-2866744" y="518074"/>
                  <a:chExt cx="168701" cy="132575"/>
                </a:xfrm>
              </p:grpSpPr>
              <p:cxnSp>
                <p:nvCxnSpPr>
                  <p:cNvPr id="209" name="Rechte verbindingslijn 208">
                    <a:extLst>
                      <a:ext uri="{FF2B5EF4-FFF2-40B4-BE49-F238E27FC236}">
                        <a16:creationId xmlns:a16="http://schemas.microsoft.com/office/drawing/2014/main" id="{594F57FF-1BF8-358B-EEBC-70A6465657A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89A9A3F3-1152-2F62-638B-23F78823F27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4AEEF26F-DFB3-C55B-CAC4-73461B4BDD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F15162CA-838D-E12D-A1D6-C956A403D0F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1FEA4BDB-96CA-689C-23C9-8F33308AC4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8" name="Pijl: rechts 207">
                  <a:extLst>
                    <a:ext uri="{FF2B5EF4-FFF2-40B4-BE49-F238E27FC236}">
                      <a16:creationId xmlns:a16="http://schemas.microsoft.com/office/drawing/2014/main" id="{C99C05EA-21B1-FE4F-F12A-7D6B11060FB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85" name="Rechte verbindingslijn 184">
                <a:extLst>
                  <a:ext uri="{FF2B5EF4-FFF2-40B4-BE49-F238E27FC236}">
                    <a16:creationId xmlns:a16="http://schemas.microsoft.com/office/drawing/2014/main" id="{4359C378-4328-C1DA-A218-4316BB243A5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6" name="Rechte verbindingslijn 185">
                <a:extLst>
                  <a:ext uri="{FF2B5EF4-FFF2-40B4-BE49-F238E27FC236}">
                    <a16:creationId xmlns:a16="http://schemas.microsoft.com/office/drawing/2014/main" id="{DD846DA5-ED0B-33AC-8F31-1C5654ADE2E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87" name="Rechthoek 186">
                <a:extLst>
                  <a:ext uri="{FF2B5EF4-FFF2-40B4-BE49-F238E27FC236}">
                    <a16:creationId xmlns:a16="http://schemas.microsoft.com/office/drawing/2014/main" id="{00568327-471D-1244-3695-0723A4C2122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188" name="Rechthoek 187">
                <a:extLst>
                  <a:ext uri="{FF2B5EF4-FFF2-40B4-BE49-F238E27FC236}">
                    <a16:creationId xmlns:a16="http://schemas.microsoft.com/office/drawing/2014/main" id="{D571626A-7929-EFC4-361B-F0F5709B06F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189" name="Groep 188">
                <a:extLst>
                  <a:ext uri="{FF2B5EF4-FFF2-40B4-BE49-F238E27FC236}">
                    <a16:creationId xmlns:a16="http://schemas.microsoft.com/office/drawing/2014/main" id="{428D614B-6081-865C-4011-A60E94E04CB9}"/>
                  </a:ext>
                </a:extLst>
              </p:cNvPr>
              <p:cNvGrpSpPr/>
              <p:nvPr userDrawn="1"/>
            </p:nvGrpSpPr>
            <p:grpSpPr>
              <a:xfrm>
                <a:off x="-2916763" y="769168"/>
                <a:ext cx="268738" cy="248381"/>
                <a:chOff x="-2916763" y="769168"/>
                <a:chExt cx="268738" cy="248381"/>
              </a:xfrm>
            </p:grpSpPr>
            <p:sp>
              <p:nvSpPr>
                <p:cNvPr id="199" name="Rechthoek 198">
                  <a:extLst>
                    <a:ext uri="{FF2B5EF4-FFF2-40B4-BE49-F238E27FC236}">
                      <a16:creationId xmlns:a16="http://schemas.microsoft.com/office/drawing/2014/main" id="{73ECB934-3871-872D-F9A0-3B7AF610C40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0" name="Groep 199">
                  <a:extLst>
                    <a:ext uri="{FF2B5EF4-FFF2-40B4-BE49-F238E27FC236}">
                      <a16:creationId xmlns:a16="http://schemas.microsoft.com/office/drawing/2014/main" id="{444DBA70-726C-BA39-0182-0BC52A844945}"/>
                    </a:ext>
                  </a:extLst>
                </p:cNvPr>
                <p:cNvGrpSpPr/>
                <p:nvPr userDrawn="1"/>
              </p:nvGrpSpPr>
              <p:grpSpPr>
                <a:xfrm>
                  <a:off x="-2866744" y="827071"/>
                  <a:ext cx="168701" cy="132575"/>
                  <a:chOff x="-2866744" y="827071"/>
                  <a:chExt cx="168701" cy="132575"/>
                </a:xfrm>
              </p:grpSpPr>
              <p:cxnSp>
                <p:nvCxnSpPr>
                  <p:cNvPr id="202" name="Rechte verbindingslijn 201">
                    <a:extLst>
                      <a:ext uri="{FF2B5EF4-FFF2-40B4-BE49-F238E27FC236}">
                        <a16:creationId xmlns:a16="http://schemas.microsoft.com/office/drawing/2014/main" id="{5A1A083C-661D-5051-5D01-4524CFE7077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5B99117F-9BC3-38A9-EA31-748FA42459F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4" name="Rechte verbindingslijn 203">
                    <a:extLst>
                      <a:ext uri="{FF2B5EF4-FFF2-40B4-BE49-F238E27FC236}">
                        <a16:creationId xmlns:a16="http://schemas.microsoft.com/office/drawing/2014/main" id="{821AE886-554B-AD26-C480-FE5DABAAF5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5" name="Rechte verbindingslijn 204">
                    <a:extLst>
                      <a:ext uri="{FF2B5EF4-FFF2-40B4-BE49-F238E27FC236}">
                        <a16:creationId xmlns:a16="http://schemas.microsoft.com/office/drawing/2014/main" id="{976FB327-9A74-EAE9-426F-6E31F96BBD2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5F73833D-201F-4338-E01B-8E192DBFBDD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1" name="Pijl: rechts 200">
                  <a:extLst>
                    <a:ext uri="{FF2B5EF4-FFF2-40B4-BE49-F238E27FC236}">
                      <a16:creationId xmlns:a16="http://schemas.microsoft.com/office/drawing/2014/main" id="{45748CD7-121A-5F2F-2288-FDDC51A8487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0" name="Groep 189">
                <a:extLst>
                  <a:ext uri="{FF2B5EF4-FFF2-40B4-BE49-F238E27FC236}">
                    <a16:creationId xmlns:a16="http://schemas.microsoft.com/office/drawing/2014/main" id="{FCEC9DE7-B7C4-0C00-B661-4BA0810C7D5E}"/>
                  </a:ext>
                </a:extLst>
              </p:cNvPr>
              <p:cNvGrpSpPr/>
              <p:nvPr userDrawn="1"/>
            </p:nvGrpSpPr>
            <p:grpSpPr>
              <a:xfrm>
                <a:off x="-2916763" y="460171"/>
                <a:ext cx="268738" cy="248381"/>
                <a:chOff x="-2916763" y="460171"/>
                <a:chExt cx="268738" cy="248381"/>
              </a:xfrm>
            </p:grpSpPr>
            <p:sp>
              <p:nvSpPr>
                <p:cNvPr id="191" name="Rechthoek 190">
                  <a:extLst>
                    <a:ext uri="{FF2B5EF4-FFF2-40B4-BE49-F238E27FC236}">
                      <a16:creationId xmlns:a16="http://schemas.microsoft.com/office/drawing/2014/main" id="{64938339-B3B2-0FF7-6AE1-397B69AEBB1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2" name="Groep 191">
                  <a:extLst>
                    <a:ext uri="{FF2B5EF4-FFF2-40B4-BE49-F238E27FC236}">
                      <a16:creationId xmlns:a16="http://schemas.microsoft.com/office/drawing/2014/main" id="{F3966A19-C90A-3694-132C-6C244311DC72}"/>
                    </a:ext>
                  </a:extLst>
                </p:cNvPr>
                <p:cNvGrpSpPr/>
                <p:nvPr userDrawn="1"/>
              </p:nvGrpSpPr>
              <p:grpSpPr>
                <a:xfrm>
                  <a:off x="-2866744" y="518074"/>
                  <a:ext cx="168701" cy="132575"/>
                  <a:chOff x="-2866744" y="518074"/>
                  <a:chExt cx="168701" cy="132575"/>
                </a:xfrm>
              </p:grpSpPr>
              <p:cxnSp>
                <p:nvCxnSpPr>
                  <p:cNvPr id="194" name="Rechte verbindingslijn 193">
                    <a:extLst>
                      <a:ext uri="{FF2B5EF4-FFF2-40B4-BE49-F238E27FC236}">
                        <a16:creationId xmlns:a16="http://schemas.microsoft.com/office/drawing/2014/main" id="{60FF363B-C115-8FB8-F0F6-AF05111AA6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38DB0D96-51E6-4AD9-C1F1-A670E80C035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BA5FA9F4-6D61-4F9C-5036-391F88E8A97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37FBE8C4-1A4F-0E38-65F8-CF0EC7478C4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3171FEAC-91FA-4F38-E8BF-E87D23DF965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D482DB87-71E0-37A5-3FA9-710818C422F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75" name="Groep 174">
              <a:extLst>
                <a:ext uri="{FF2B5EF4-FFF2-40B4-BE49-F238E27FC236}">
                  <a16:creationId xmlns:a16="http://schemas.microsoft.com/office/drawing/2014/main" id="{27718CCF-FC7B-AF77-01A6-6C6E853C18DF}"/>
                </a:ext>
              </a:extLst>
            </p:cNvPr>
            <p:cNvGrpSpPr/>
            <p:nvPr userDrawn="1"/>
          </p:nvGrpSpPr>
          <p:grpSpPr>
            <a:xfrm>
              <a:off x="-938434" y="4663037"/>
              <a:ext cx="627798" cy="576693"/>
              <a:chOff x="-1753862" y="6112775"/>
              <a:chExt cx="759635" cy="697798"/>
            </a:xfrm>
          </p:grpSpPr>
          <p:grpSp>
            <p:nvGrpSpPr>
              <p:cNvPr id="176" name="Inspireren">
                <a:extLst>
                  <a:ext uri="{FF2B5EF4-FFF2-40B4-BE49-F238E27FC236}">
                    <a16:creationId xmlns:a16="http://schemas.microsoft.com/office/drawing/2014/main" id="{8DA8EE04-A51A-5106-B51E-843B7DD90F1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78" name="Freeform 12">
                  <a:extLst>
                    <a:ext uri="{FF2B5EF4-FFF2-40B4-BE49-F238E27FC236}">
                      <a16:creationId xmlns:a16="http://schemas.microsoft.com/office/drawing/2014/main" id="{2EA481E5-62FF-62AA-E92F-19B47092AD5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79" name="Freeform 13">
                  <a:extLst>
                    <a:ext uri="{FF2B5EF4-FFF2-40B4-BE49-F238E27FC236}">
                      <a16:creationId xmlns:a16="http://schemas.microsoft.com/office/drawing/2014/main" id="{CEDF6F49-174A-79E2-4A29-0A67A6081B8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80" name="Freeform 14">
                  <a:extLst>
                    <a:ext uri="{FF2B5EF4-FFF2-40B4-BE49-F238E27FC236}">
                      <a16:creationId xmlns:a16="http://schemas.microsoft.com/office/drawing/2014/main" id="{EBCD6C25-4D72-18F3-18B1-FB040D3D1E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177" name="Tekstvak 176">
                <a:extLst>
                  <a:ext uri="{FF2B5EF4-FFF2-40B4-BE49-F238E27FC236}">
                    <a16:creationId xmlns:a16="http://schemas.microsoft.com/office/drawing/2014/main" id="{8985C599-AA60-3AED-9AB6-2E8F09DC3F5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237943698"/>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kst + afbeelding (S)">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63D646E1-979E-06E5-66EF-18BC4761CF75}"/>
              </a:ext>
            </a:extLst>
          </p:cNvPr>
          <p:cNvSpPr>
            <a:spLocks noGrp="1"/>
          </p:cNvSpPr>
          <p:nvPr>
            <p:ph type="body" orient="vert" idx="1" hasCustomPrompt="1"/>
          </p:nvPr>
        </p:nvSpPr>
        <p:spPr>
          <a:xfrm>
            <a:off x="5364088" y="1628775"/>
            <a:ext cx="6053778" cy="4424055"/>
          </a:xfrm>
        </p:spPr>
        <p:txBody>
          <a:bodyPr vert="horz"/>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Sub-</a:t>
            </a:r>
            <a:r>
              <a:rPr lang="nl-NL" noProof="0" dirty="0" err="1"/>
              <a:t>bullet</a:t>
            </a:r>
            <a:endParaRPr lang="nl-NL" noProof="0" dirty="0"/>
          </a:p>
        </p:txBody>
      </p:sp>
      <p:sp>
        <p:nvSpPr>
          <p:cNvPr id="11" name="Rechthoek 10">
            <a:extLst>
              <a:ext uri="{FF2B5EF4-FFF2-40B4-BE49-F238E27FC236}">
                <a16:creationId xmlns:a16="http://schemas.microsoft.com/office/drawing/2014/main" id="{D9E8CDBC-C3EF-0225-2E1A-248CEFBF7074}"/>
              </a:ext>
            </a:extLst>
          </p:cNvPr>
          <p:cNvSpPr/>
          <p:nvPr userDrawn="1"/>
        </p:nvSpPr>
        <p:spPr>
          <a:xfrm>
            <a:off x="0" y="-425941"/>
            <a:ext cx="207588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AC2E32"/>
                </a:solidFill>
                <a:effectLst/>
                <a:uLnTx/>
                <a:uFillTx/>
                <a:latin typeface="Euclid Square Semibold"/>
                <a:ea typeface="+mn-ea"/>
                <a:cs typeface="+mn-cs"/>
              </a:rPr>
              <a:t>Tekst + afbeelding (S)</a:t>
            </a:r>
          </a:p>
        </p:txBody>
      </p:sp>
      <p:sp>
        <p:nvSpPr>
          <p:cNvPr id="13" name="Vrije vorm: vorm 12">
            <a:extLst>
              <a:ext uri="{FF2B5EF4-FFF2-40B4-BE49-F238E27FC236}">
                <a16:creationId xmlns:a16="http://schemas.microsoft.com/office/drawing/2014/main" id="{29DA39E0-1074-62D3-3D59-B187DC3C11BD}"/>
              </a:ext>
            </a:extLst>
          </p:cNvPr>
          <p:cNvSpPr/>
          <p:nvPr userDrawn="1"/>
        </p:nvSpPr>
        <p:spPr>
          <a:xfrm rot="2814070">
            <a:off x="880999" y="1962192"/>
            <a:ext cx="4228357" cy="3982852"/>
          </a:xfrm>
          <a:custGeom>
            <a:avLst/>
            <a:gdLst>
              <a:gd name="connsiteX0" fmla="*/ 2014269 w 2803212"/>
              <a:gd name="connsiteY0" fmla="*/ 2471012 h 2640449"/>
              <a:gd name="connsiteX1" fmla="*/ 1823219 w 2803212"/>
              <a:gd name="connsiteY1" fmla="*/ 2599831 h 2640449"/>
              <a:gd name="connsiteX2" fmla="*/ 1156908 w 2803212"/>
              <a:gd name="connsiteY2" fmla="*/ 2518627 h 2640449"/>
              <a:gd name="connsiteX3" fmla="*/ 587672 w 2803212"/>
              <a:gd name="connsiteY3" fmla="*/ 1960316 h 2640449"/>
              <a:gd name="connsiteX4" fmla="*/ 387837 w 2803212"/>
              <a:gd name="connsiteY4" fmla="*/ 1687621 h 2640449"/>
              <a:gd name="connsiteX5" fmla="*/ 4077 w 2803212"/>
              <a:gd name="connsiteY5" fmla="*/ 689261 h 2640449"/>
              <a:gd name="connsiteX6" fmla="*/ 736016 w 2803212"/>
              <a:gd name="connsiteY6" fmla="*/ 16712 h 2640449"/>
              <a:gd name="connsiteX7" fmla="*/ 1187322 w 2803212"/>
              <a:gd name="connsiteY7" fmla="*/ 198423 h 2640449"/>
              <a:gd name="connsiteX8" fmla="*/ 1590830 w 2803212"/>
              <a:gd name="connsiteY8" fmla="*/ 363598 h 2640449"/>
              <a:gd name="connsiteX9" fmla="*/ 1949860 w 2803212"/>
              <a:gd name="connsiteY9" fmla="*/ 458791 h 2640449"/>
              <a:gd name="connsiteX10" fmla="*/ 2423534 w 2803212"/>
              <a:gd name="connsiteY10" fmla="*/ 630241 h 2640449"/>
              <a:gd name="connsiteX11" fmla="*/ 2768243 w 2803212"/>
              <a:gd name="connsiteY11" fmla="*/ 1009756 h 2640449"/>
              <a:gd name="connsiteX12" fmla="*/ 2753515 w 2803212"/>
              <a:gd name="connsiteY12" fmla="*/ 1451466 h 2640449"/>
              <a:gd name="connsiteX13" fmla="*/ 2523857 w 2803212"/>
              <a:gd name="connsiteY13" fmla="*/ 1803188 h 2640449"/>
              <a:gd name="connsiteX14" fmla="*/ 2239350 w 2803212"/>
              <a:gd name="connsiteY14" fmla="*/ 2191451 h 2640449"/>
              <a:gd name="connsiteX15" fmla="*/ 2014195 w 2803212"/>
              <a:gd name="connsiteY15" fmla="*/ 2471012 h 264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3212" h="2640449">
                <a:moveTo>
                  <a:pt x="2014269" y="2471012"/>
                </a:moveTo>
                <a:cubicBezTo>
                  <a:pt x="1958128" y="2526563"/>
                  <a:pt x="1895638" y="2573070"/>
                  <a:pt x="1823219" y="2599831"/>
                </a:cubicBezTo>
                <a:cubicBezTo>
                  <a:pt x="1626965" y="2672360"/>
                  <a:pt x="1362833" y="2649217"/>
                  <a:pt x="1156908" y="2518627"/>
                </a:cubicBezTo>
                <a:cubicBezTo>
                  <a:pt x="943380" y="2383202"/>
                  <a:pt x="738120" y="2163030"/>
                  <a:pt x="587672" y="1960316"/>
                </a:cubicBezTo>
                <a:cubicBezTo>
                  <a:pt x="520457" y="1869738"/>
                  <a:pt x="452542" y="1779787"/>
                  <a:pt x="387837" y="1687621"/>
                </a:cubicBezTo>
                <a:cubicBezTo>
                  <a:pt x="164380" y="1369156"/>
                  <a:pt x="39954" y="1034154"/>
                  <a:pt x="4077" y="689261"/>
                </a:cubicBezTo>
                <a:cubicBezTo>
                  <a:pt x="-40917" y="256816"/>
                  <a:pt x="291870" y="-80105"/>
                  <a:pt x="736016" y="16712"/>
                </a:cubicBezTo>
                <a:cubicBezTo>
                  <a:pt x="889638" y="50190"/>
                  <a:pt x="1043075" y="122498"/>
                  <a:pt x="1187322" y="198423"/>
                </a:cubicBezTo>
                <a:cubicBezTo>
                  <a:pt x="1317432" y="266929"/>
                  <a:pt x="1457545" y="302105"/>
                  <a:pt x="1590830" y="363598"/>
                </a:cubicBezTo>
                <a:cubicBezTo>
                  <a:pt x="1703998" y="415827"/>
                  <a:pt x="1832631" y="431034"/>
                  <a:pt x="1949860" y="458791"/>
                </a:cubicBezTo>
                <a:cubicBezTo>
                  <a:pt x="2110938" y="496920"/>
                  <a:pt x="2274194" y="543243"/>
                  <a:pt x="2423534" y="630241"/>
                </a:cubicBezTo>
                <a:cubicBezTo>
                  <a:pt x="2572912" y="717239"/>
                  <a:pt x="2708595" y="850450"/>
                  <a:pt x="2768243" y="1009756"/>
                </a:cubicBezTo>
                <a:cubicBezTo>
                  <a:pt x="2824790" y="1160647"/>
                  <a:pt x="2807590" y="1319179"/>
                  <a:pt x="2753515" y="1451466"/>
                </a:cubicBezTo>
                <a:cubicBezTo>
                  <a:pt x="2699441" y="1583754"/>
                  <a:pt x="2611225" y="1694191"/>
                  <a:pt x="2523857" y="1803188"/>
                </a:cubicBezTo>
                <a:cubicBezTo>
                  <a:pt x="2423091" y="1928905"/>
                  <a:pt x="2337754" y="2063962"/>
                  <a:pt x="2239350" y="2191451"/>
                </a:cubicBezTo>
                <a:cubicBezTo>
                  <a:pt x="2170512" y="2280701"/>
                  <a:pt x="2099680" y="2386376"/>
                  <a:pt x="2014195" y="2471012"/>
                </a:cubicBezTo>
                <a:close/>
              </a:path>
            </a:pathLst>
          </a:custGeom>
          <a:noFill/>
          <a:ln w="1905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16" name="Vrije vorm: vorm 15">
            <a:extLst>
              <a:ext uri="{FF2B5EF4-FFF2-40B4-BE49-F238E27FC236}">
                <a16:creationId xmlns:a16="http://schemas.microsoft.com/office/drawing/2014/main" id="{FC8C86E0-C0C2-785D-F8B1-94106CA512C9}"/>
              </a:ext>
            </a:extLst>
          </p:cNvPr>
          <p:cNvSpPr/>
          <p:nvPr userDrawn="1"/>
        </p:nvSpPr>
        <p:spPr>
          <a:xfrm rot="1503141">
            <a:off x="777101" y="1942252"/>
            <a:ext cx="4026207" cy="3792439"/>
          </a:xfrm>
          <a:custGeom>
            <a:avLst/>
            <a:gdLst>
              <a:gd name="connsiteX0" fmla="*/ 2014269 w 2803212"/>
              <a:gd name="connsiteY0" fmla="*/ 2471012 h 2640449"/>
              <a:gd name="connsiteX1" fmla="*/ 1823219 w 2803212"/>
              <a:gd name="connsiteY1" fmla="*/ 2599831 h 2640449"/>
              <a:gd name="connsiteX2" fmla="*/ 1156908 w 2803212"/>
              <a:gd name="connsiteY2" fmla="*/ 2518627 h 2640449"/>
              <a:gd name="connsiteX3" fmla="*/ 587672 w 2803212"/>
              <a:gd name="connsiteY3" fmla="*/ 1960316 h 2640449"/>
              <a:gd name="connsiteX4" fmla="*/ 387837 w 2803212"/>
              <a:gd name="connsiteY4" fmla="*/ 1687621 h 2640449"/>
              <a:gd name="connsiteX5" fmla="*/ 4077 w 2803212"/>
              <a:gd name="connsiteY5" fmla="*/ 689261 h 2640449"/>
              <a:gd name="connsiteX6" fmla="*/ 736016 w 2803212"/>
              <a:gd name="connsiteY6" fmla="*/ 16712 h 2640449"/>
              <a:gd name="connsiteX7" fmla="*/ 1187322 w 2803212"/>
              <a:gd name="connsiteY7" fmla="*/ 198423 h 2640449"/>
              <a:gd name="connsiteX8" fmla="*/ 1590830 w 2803212"/>
              <a:gd name="connsiteY8" fmla="*/ 363598 h 2640449"/>
              <a:gd name="connsiteX9" fmla="*/ 1949860 w 2803212"/>
              <a:gd name="connsiteY9" fmla="*/ 458791 h 2640449"/>
              <a:gd name="connsiteX10" fmla="*/ 2423534 w 2803212"/>
              <a:gd name="connsiteY10" fmla="*/ 630241 h 2640449"/>
              <a:gd name="connsiteX11" fmla="*/ 2768243 w 2803212"/>
              <a:gd name="connsiteY11" fmla="*/ 1009756 h 2640449"/>
              <a:gd name="connsiteX12" fmla="*/ 2753515 w 2803212"/>
              <a:gd name="connsiteY12" fmla="*/ 1451466 h 2640449"/>
              <a:gd name="connsiteX13" fmla="*/ 2523857 w 2803212"/>
              <a:gd name="connsiteY13" fmla="*/ 1803188 h 2640449"/>
              <a:gd name="connsiteX14" fmla="*/ 2239350 w 2803212"/>
              <a:gd name="connsiteY14" fmla="*/ 2191451 h 2640449"/>
              <a:gd name="connsiteX15" fmla="*/ 2014195 w 2803212"/>
              <a:gd name="connsiteY15" fmla="*/ 2471012 h 264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3212" h="2640449">
                <a:moveTo>
                  <a:pt x="2014269" y="2471012"/>
                </a:moveTo>
                <a:cubicBezTo>
                  <a:pt x="1958128" y="2526563"/>
                  <a:pt x="1895638" y="2573070"/>
                  <a:pt x="1823219" y="2599831"/>
                </a:cubicBezTo>
                <a:cubicBezTo>
                  <a:pt x="1626965" y="2672360"/>
                  <a:pt x="1362833" y="2649217"/>
                  <a:pt x="1156908" y="2518627"/>
                </a:cubicBezTo>
                <a:cubicBezTo>
                  <a:pt x="943380" y="2383202"/>
                  <a:pt x="738120" y="2163030"/>
                  <a:pt x="587672" y="1960316"/>
                </a:cubicBezTo>
                <a:cubicBezTo>
                  <a:pt x="520457" y="1869738"/>
                  <a:pt x="452542" y="1779787"/>
                  <a:pt x="387837" y="1687621"/>
                </a:cubicBezTo>
                <a:cubicBezTo>
                  <a:pt x="164380" y="1369156"/>
                  <a:pt x="39954" y="1034154"/>
                  <a:pt x="4077" y="689261"/>
                </a:cubicBezTo>
                <a:cubicBezTo>
                  <a:pt x="-40917" y="256816"/>
                  <a:pt x="291870" y="-80105"/>
                  <a:pt x="736016" y="16712"/>
                </a:cubicBezTo>
                <a:cubicBezTo>
                  <a:pt x="889638" y="50190"/>
                  <a:pt x="1043075" y="122498"/>
                  <a:pt x="1187322" y="198423"/>
                </a:cubicBezTo>
                <a:cubicBezTo>
                  <a:pt x="1317432" y="266929"/>
                  <a:pt x="1457545" y="302105"/>
                  <a:pt x="1590830" y="363598"/>
                </a:cubicBezTo>
                <a:cubicBezTo>
                  <a:pt x="1703998" y="415827"/>
                  <a:pt x="1832631" y="431034"/>
                  <a:pt x="1949860" y="458791"/>
                </a:cubicBezTo>
                <a:cubicBezTo>
                  <a:pt x="2110938" y="496920"/>
                  <a:pt x="2274194" y="543243"/>
                  <a:pt x="2423534" y="630241"/>
                </a:cubicBezTo>
                <a:cubicBezTo>
                  <a:pt x="2572912" y="717239"/>
                  <a:pt x="2708595" y="850450"/>
                  <a:pt x="2768243" y="1009756"/>
                </a:cubicBezTo>
                <a:cubicBezTo>
                  <a:pt x="2824790" y="1160647"/>
                  <a:pt x="2807590" y="1319179"/>
                  <a:pt x="2753515" y="1451466"/>
                </a:cubicBezTo>
                <a:cubicBezTo>
                  <a:pt x="2699441" y="1583754"/>
                  <a:pt x="2611225" y="1694191"/>
                  <a:pt x="2523857" y="1803188"/>
                </a:cubicBezTo>
                <a:cubicBezTo>
                  <a:pt x="2423091" y="1928905"/>
                  <a:pt x="2337754" y="2063962"/>
                  <a:pt x="2239350" y="2191451"/>
                </a:cubicBezTo>
                <a:cubicBezTo>
                  <a:pt x="2170512" y="2280701"/>
                  <a:pt x="2099680" y="2386376"/>
                  <a:pt x="2014195" y="2471012"/>
                </a:cubicBez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12" name="Tijdelijke aanduiding voor afbeelding 11">
            <a:extLst>
              <a:ext uri="{FF2B5EF4-FFF2-40B4-BE49-F238E27FC236}">
                <a16:creationId xmlns:a16="http://schemas.microsoft.com/office/drawing/2014/main" id="{EDEB69D7-2EDF-CD27-D21A-BED213F397E0}"/>
              </a:ext>
            </a:extLst>
          </p:cNvPr>
          <p:cNvSpPr>
            <a:spLocks noGrp="1"/>
          </p:cNvSpPr>
          <p:nvPr>
            <p:ph type="pic" sz="quarter" idx="14" hasCustomPrompt="1"/>
          </p:nvPr>
        </p:nvSpPr>
        <p:spPr>
          <a:xfrm>
            <a:off x="698249" y="1844675"/>
            <a:ext cx="4280323" cy="4031799"/>
          </a:xfrm>
          <a:custGeom>
            <a:avLst/>
            <a:gdLst>
              <a:gd name="connsiteX0" fmla="*/ 846517 w 4125448"/>
              <a:gd name="connsiteY0" fmla="*/ 113 h 3885916"/>
              <a:gd name="connsiteX1" fmla="*/ 1083185 w 4125448"/>
              <a:gd name="connsiteY1" fmla="*/ 24595 h 3885916"/>
              <a:gd name="connsiteX2" fmla="*/ 1747365 w 4125448"/>
              <a:gd name="connsiteY2" fmla="*/ 292017 h 3885916"/>
              <a:gd name="connsiteX3" fmla="*/ 2341202 w 4125448"/>
              <a:gd name="connsiteY3" fmla="*/ 535103 h 3885916"/>
              <a:gd name="connsiteX4" fmla="*/ 2869581 w 4125448"/>
              <a:gd name="connsiteY4" fmla="*/ 675197 h 3885916"/>
              <a:gd name="connsiteX5" fmla="*/ 3566680 w 4125448"/>
              <a:gd name="connsiteY5" fmla="*/ 927518 h 3885916"/>
              <a:gd name="connsiteX6" fmla="*/ 4073984 w 4125448"/>
              <a:gd name="connsiteY6" fmla="*/ 1486046 h 3885916"/>
              <a:gd name="connsiteX7" fmla="*/ 4052309 w 4125448"/>
              <a:gd name="connsiteY7" fmla="*/ 2136105 h 3885916"/>
              <a:gd name="connsiteX8" fmla="*/ 3714324 w 4125448"/>
              <a:gd name="connsiteY8" fmla="*/ 2653730 h 3885916"/>
              <a:gd name="connsiteX9" fmla="*/ 3295620 w 4125448"/>
              <a:gd name="connsiteY9" fmla="*/ 3225131 h 3885916"/>
              <a:gd name="connsiteX10" fmla="*/ 2964262 w 4125448"/>
              <a:gd name="connsiteY10" fmla="*/ 3636558 h 3885916"/>
              <a:gd name="connsiteX11" fmla="*/ 2964371 w 4125448"/>
              <a:gd name="connsiteY11" fmla="*/ 3636558 h 3885916"/>
              <a:gd name="connsiteX12" fmla="*/ 2683206 w 4125448"/>
              <a:gd name="connsiteY12" fmla="*/ 3826139 h 3885916"/>
              <a:gd name="connsiteX13" fmla="*/ 1702606 w 4125448"/>
              <a:gd name="connsiteY13" fmla="*/ 3706632 h 3885916"/>
              <a:gd name="connsiteX14" fmla="*/ 864869 w 4125448"/>
              <a:gd name="connsiteY14" fmla="*/ 2884973 h 3885916"/>
              <a:gd name="connsiteX15" fmla="*/ 570775 w 4125448"/>
              <a:gd name="connsiteY15" fmla="*/ 2483651 h 3885916"/>
              <a:gd name="connsiteX16" fmla="*/ 6001 w 4125448"/>
              <a:gd name="connsiteY16" fmla="*/ 1014377 h 3885916"/>
              <a:gd name="connsiteX17" fmla="*/ 846517 w 4125448"/>
              <a:gd name="connsiteY17" fmla="*/ 113 h 388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5448" h="3885916">
                <a:moveTo>
                  <a:pt x="846517" y="113"/>
                </a:moveTo>
                <a:cubicBezTo>
                  <a:pt x="922335" y="-1052"/>
                  <a:pt x="1001480" y="6784"/>
                  <a:pt x="1083185" y="24595"/>
                </a:cubicBezTo>
                <a:cubicBezTo>
                  <a:pt x="1309268" y="73864"/>
                  <a:pt x="1535079" y="180279"/>
                  <a:pt x="1747365" y="292017"/>
                </a:cubicBezTo>
                <a:cubicBezTo>
                  <a:pt x="1938846" y="392836"/>
                  <a:pt x="2145048" y="444604"/>
                  <a:pt x="2341202" y="535103"/>
                </a:cubicBezTo>
                <a:cubicBezTo>
                  <a:pt x="2507750" y="611968"/>
                  <a:pt x="2697057" y="634348"/>
                  <a:pt x="2869581" y="675197"/>
                </a:cubicBezTo>
                <a:cubicBezTo>
                  <a:pt x="3106638" y="731311"/>
                  <a:pt x="3346899" y="799484"/>
                  <a:pt x="3566680" y="927518"/>
                </a:cubicBezTo>
                <a:cubicBezTo>
                  <a:pt x="3786518" y="1055552"/>
                  <a:pt x="3986200" y="1251597"/>
                  <a:pt x="4073984" y="1486046"/>
                </a:cubicBezTo>
                <a:cubicBezTo>
                  <a:pt x="4157203" y="1708110"/>
                  <a:pt x="4131890" y="1941420"/>
                  <a:pt x="4052309" y="2136105"/>
                </a:cubicBezTo>
                <a:cubicBezTo>
                  <a:pt x="3972729" y="2330791"/>
                  <a:pt x="3842902" y="2493320"/>
                  <a:pt x="3714324" y="2653730"/>
                </a:cubicBezTo>
                <a:cubicBezTo>
                  <a:pt x="3566028" y="2838746"/>
                  <a:pt x="3440439" y="3037507"/>
                  <a:pt x="3295620" y="3225131"/>
                </a:cubicBezTo>
                <a:cubicBezTo>
                  <a:pt x="3194312" y="3356479"/>
                  <a:pt x="3090069" y="3512000"/>
                  <a:pt x="2964262" y="3636558"/>
                </a:cubicBezTo>
                <a:lnTo>
                  <a:pt x="2964371" y="3636558"/>
                </a:lnTo>
                <a:cubicBezTo>
                  <a:pt x="2881749" y="3718312"/>
                  <a:pt x="2789784" y="3786755"/>
                  <a:pt x="2683206" y="3826139"/>
                </a:cubicBezTo>
                <a:cubicBezTo>
                  <a:pt x="2394382" y="3932879"/>
                  <a:pt x="2005662" y="3898820"/>
                  <a:pt x="1702606" y="3706632"/>
                </a:cubicBezTo>
                <a:cubicBezTo>
                  <a:pt x="1388360" y="3507329"/>
                  <a:pt x="1086281" y="3183305"/>
                  <a:pt x="864869" y="2884973"/>
                </a:cubicBezTo>
                <a:cubicBezTo>
                  <a:pt x="765950" y="2751670"/>
                  <a:pt x="666001" y="2619291"/>
                  <a:pt x="570775" y="2483651"/>
                </a:cubicBezTo>
                <a:cubicBezTo>
                  <a:pt x="241917" y="2014970"/>
                  <a:pt x="58801" y="1521952"/>
                  <a:pt x="6001" y="1014377"/>
                </a:cubicBezTo>
                <a:cubicBezTo>
                  <a:pt x="-51939" y="457506"/>
                  <a:pt x="315790" y="8268"/>
                  <a:pt x="846517" y="113"/>
                </a:cubicBezTo>
                <a:close/>
              </a:path>
            </a:pathLst>
          </a:custGeom>
          <a:solidFill>
            <a:schemeClr val="bg1">
              <a:lumMod val="95000"/>
            </a:schemeClr>
          </a:solidFill>
        </p:spPr>
        <p:txBody>
          <a:bodyPr wrap="square" lIns="972000" tIns="0" rIns="97200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Selecteer dit kader, ga naar ‘Slidebuilder’, </a:t>
            </a:r>
            <a:br>
              <a:rPr lang="nl-NL" dirty="0"/>
            </a:br>
            <a:r>
              <a:rPr lang="nl-NL" dirty="0"/>
              <a:t>klik op ‘Afbeeldingen’, selecteer een afbeelding en klik op ‘Invoegen’.</a:t>
            </a:r>
          </a:p>
        </p:txBody>
      </p:sp>
      <p:sp>
        <p:nvSpPr>
          <p:cNvPr id="83" name="Titel 82">
            <a:extLst>
              <a:ext uri="{FF2B5EF4-FFF2-40B4-BE49-F238E27FC236}">
                <a16:creationId xmlns:a16="http://schemas.microsoft.com/office/drawing/2014/main" id="{2C40BF9B-9844-4827-DD56-734BDA46277E}"/>
              </a:ext>
            </a:extLst>
          </p:cNvPr>
          <p:cNvSpPr>
            <a:spLocks noGrp="1"/>
          </p:cNvSpPr>
          <p:nvPr>
            <p:ph type="title" hasCustomPrompt="1"/>
          </p:nvPr>
        </p:nvSpPr>
        <p:spPr/>
        <p:txBody>
          <a:bodyPr/>
          <a:lstStyle>
            <a:lvl1pPr>
              <a:defRPr/>
            </a:lvl1pPr>
          </a:lstStyle>
          <a:p>
            <a:r>
              <a:rPr lang="nl-NL" dirty="0"/>
              <a:t>Plaats de titel van de dia hier</a:t>
            </a:r>
            <a:endParaRPr lang="en-GB" dirty="0"/>
          </a:p>
        </p:txBody>
      </p:sp>
      <p:grpSp>
        <p:nvGrpSpPr>
          <p:cNvPr id="156" name="INSTRUCTIE">
            <a:extLst>
              <a:ext uri="{FF2B5EF4-FFF2-40B4-BE49-F238E27FC236}">
                <a16:creationId xmlns:a16="http://schemas.microsoft.com/office/drawing/2014/main" id="{AC6C3088-DF62-BDEB-6954-6DD776B8EA2B}"/>
              </a:ext>
            </a:extLst>
          </p:cNvPr>
          <p:cNvGrpSpPr/>
          <p:nvPr userDrawn="1"/>
        </p:nvGrpSpPr>
        <p:grpSpPr>
          <a:xfrm>
            <a:off x="12377595" y="-1"/>
            <a:ext cx="3693386" cy="6688475"/>
            <a:chOff x="-3786165" y="-1"/>
            <a:chExt cx="3693386" cy="6688475"/>
          </a:xfrm>
        </p:grpSpPr>
        <p:sp>
          <p:nvSpPr>
            <p:cNvPr id="157" name="Rechthoek 156">
              <a:extLst>
                <a:ext uri="{FF2B5EF4-FFF2-40B4-BE49-F238E27FC236}">
                  <a16:creationId xmlns:a16="http://schemas.microsoft.com/office/drawing/2014/main" id="{49B409F8-AC9E-4631-3E71-D4874B5F574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AC2E32"/>
                  </a:solidFill>
                  <a:effectLst/>
                  <a:uLnTx/>
                  <a:uFillTx/>
                  <a:latin typeface="Calibri" panose="020F0502020204030204" pitchFamily="34" charset="0"/>
                  <a:ea typeface="+mn-ea"/>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70BAB3C2-88D6-0719-97FC-3DDADF229AF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59" name="Rechthoek 158">
              <a:extLst>
                <a:ext uri="{FF2B5EF4-FFF2-40B4-BE49-F238E27FC236}">
                  <a16:creationId xmlns:a16="http://schemas.microsoft.com/office/drawing/2014/main" id="{F0DC9534-73F7-6733-EDA2-34B6AB260A0F}"/>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0" name="Ovaal 159">
              <a:extLst>
                <a:ext uri="{FF2B5EF4-FFF2-40B4-BE49-F238E27FC236}">
                  <a16:creationId xmlns:a16="http://schemas.microsoft.com/office/drawing/2014/main" id="{9932D0E6-4621-E6F5-AB71-B2079CF1E96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61" name="Rechthoek 160">
              <a:extLst>
                <a:ext uri="{FF2B5EF4-FFF2-40B4-BE49-F238E27FC236}">
                  <a16:creationId xmlns:a16="http://schemas.microsoft.com/office/drawing/2014/main" id="{C2877CBF-D7AE-5E07-EE04-A9CF8E6B704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2" name="Ovaal 161">
              <a:extLst>
                <a:ext uri="{FF2B5EF4-FFF2-40B4-BE49-F238E27FC236}">
                  <a16:creationId xmlns:a16="http://schemas.microsoft.com/office/drawing/2014/main" id="{7E6002FA-7148-2CA5-F3D2-38E653FAE3A3}"/>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63" name="Rechthoek 162">
              <a:extLst>
                <a:ext uri="{FF2B5EF4-FFF2-40B4-BE49-F238E27FC236}">
                  <a16:creationId xmlns:a16="http://schemas.microsoft.com/office/drawing/2014/main" id="{05AE9EB6-C213-3654-637C-0F62EF318F18}"/>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FAD6633E-1A4A-A087-3BFD-67E9B95418B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1"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65" name="Groep 164">
              <a:extLst>
                <a:ext uri="{FF2B5EF4-FFF2-40B4-BE49-F238E27FC236}">
                  <a16:creationId xmlns:a16="http://schemas.microsoft.com/office/drawing/2014/main" id="{CED1AFB8-F47D-CA5D-CC18-97E34AD2142B}"/>
                </a:ext>
              </a:extLst>
            </p:cNvPr>
            <p:cNvGrpSpPr/>
            <p:nvPr userDrawn="1"/>
          </p:nvGrpSpPr>
          <p:grpSpPr>
            <a:xfrm>
              <a:off x="-2485819" y="3479783"/>
              <a:ext cx="1222990" cy="563933"/>
              <a:chOff x="-2485819" y="3399207"/>
              <a:chExt cx="1222990" cy="563933"/>
            </a:xfrm>
          </p:grpSpPr>
          <p:sp>
            <p:nvSpPr>
              <p:cNvPr id="204" name="Rechthoek 203">
                <a:extLst>
                  <a:ext uri="{FF2B5EF4-FFF2-40B4-BE49-F238E27FC236}">
                    <a16:creationId xmlns:a16="http://schemas.microsoft.com/office/drawing/2014/main" id="{3177F0F5-0ACD-F19F-8A45-CE722CEFD20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5" name="Rechthoek 204">
                <a:extLst>
                  <a:ext uri="{FF2B5EF4-FFF2-40B4-BE49-F238E27FC236}">
                    <a16:creationId xmlns:a16="http://schemas.microsoft.com/office/drawing/2014/main" id="{640C399E-DDDD-62B9-0F0E-37E67F158F9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978D934A-59DF-4457-9857-E3291D58D932}"/>
                  </a:ext>
                </a:extLst>
              </p:cNvPr>
              <p:cNvGrpSpPr/>
              <p:nvPr userDrawn="1"/>
            </p:nvGrpSpPr>
            <p:grpSpPr>
              <a:xfrm>
                <a:off x="-2403869" y="3460544"/>
                <a:ext cx="155951" cy="131922"/>
                <a:chOff x="12968836" y="3354170"/>
                <a:chExt cx="404806" cy="342433"/>
              </a:xfrm>
            </p:grpSpPr>
            <p:sp>
              <p:nvSpPr>
                <p:cNvPr id="219" name="Rechthoek: afgeronde hoeken 218">
                  <a:extLst>
                    <a:ext uri="{FF2B5EF4-FFF2-40B4-BE49-F238E27FC236}">
                      <a16:creationId xmlns:a16="http://schemas.microsoft.com/office/drawing/2014/main" id="{68B45A74-77B2-ACAB-BA82-933F5286D98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0" name="Rechthoek 219">
                  <a:extLst>
                    <a:ext uri="{FF2B5EF4-FFF2-40B4-BE49-F238E27FC236}">
                      <a16:creationId xmlns:a16="http://schemas.microsoft.com/office/drawing/2014/main" id="{3C27E2AE-8AF6-2348-A898-E3CC81E081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1" name="Rechthoek 220">
                  <a:extLst>
                    <a:ext uri="{FF2B5EF4-FFF2-40B4-BE49-F238E27FC236}">
                      <a16:creationId xmlns:a16="http://schemas.microsoft.com/office/drawing/2014/main" id="{3AD52D36-8372-3CE9-DC94-2C7A1429FE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2" name="Rechthoek 221">
                  <a:extLst>
                    <a:ext uri="{FF2B5EF4-FFF2-40B4-BE49-F238E27FC236}">
                      <a16:creationId xmlns:a16="http://schemas.microsoft.com/office/drawing/2014/main" id="{F224CB1B-05D4-A419-AFFC-50D2B1F66D8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FA9E5AC9-6D7F-590F-B10D-0C19DC038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4" name="Rechthoek 223">
                  <a:extLst>
                    <a:ext uri="{FF2B5EF4-FFF2-40B4-BE49-F238E27FC236}">
                      <a16:creationId xmlns:a16="http://schemas.microsoft.com/office/drawing/2014/main" id="{D8F44C2B-8100-7216-483C-614773AA2E2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7" name="Groep 206">
                <a:extLst>
                  <a:ext uri="{FF2B5EF4-FFF2-40B4-BE49-F238E27FC236}">
                    <a16:creationId xmlns:a16="http://schemas.microsoft.com/office/drawing/2014/main" id="{3E1B6337-E7C1-C4B7-8FDB-F137D2A7E814}"/>
                  </a:ext>
                </a:extLst>
              </p:cNvPr>
              <p:cNvGrpSpPr/>
              <p:nvPr userDrawn="1"/>
            </p:nvGrpSpPr>
            <p:grpSpPr>
              <a:xfrm>
                <a:off x="-2423424" y="3690208"/>
                <a:ext cx="166739" cy="218963"/>
                <a:chOff x="12940828" y="3950597"/>
                <a:chExt cx="432813" cy="568367"/>
              </a:xfrm>
            </p:grpSpPr>
            <p:grpSp>
              <p:nvGrpSpPr>
                <p:cNvPr id="211" name="Groep 210">
                  <a:extLst>
                    <a:ext uri="{FF2B5EF4-FFF2-40B4-BE49-F238E27FC236}">
                      <a16:creationId xmlns:a16="http://schemas.microsoft.com/office/drawing/2014/main" id="{D867B9DC-665C-C041-236E-CC118D5E3D04}"/>
                    </a:ext>
                  </a:extLst>
                </p:cNvPr>
                <p:cNvGrpSpPr/>
                <p:nvPr userDrawn="1"/>
              </p:nvGrpSpPr>
              <p:grpSpPr>
                <a:xfrm>
                  <a:off x="13000382" y="4006891"/>
                  <a:ext cx="373259" cy="315747"/>
                  <a:chOff x="12968836" y="3354170"/>
                  <a:chExt cx="404806" cy="342433"/>
                </a:xfrm>
              </p:grpSpPr>
              <p:sp>
                <p:nvSpPr>
                  <p:cNvPr id="213" name="Rechthoek: afgeronde hoeken 212">
                    <a:extLst>
                      <a:ext uri="{FF2B5EF4-FFF2-40B4-BE49-F238E27FC236}">
                        <a16:creationId xmlns:a16="http://schemas.microsoft.com/office/drawing/2014/main" id="{AF7F109C-4C0F-C017-D1DC-4A3C0AEB09C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4" name="Rechthoek 213">
                    <a:extLst>
                      <a:ext uri="{FF2B5EF4-FFF2-40B4-BE49-F238E27FC236}">
                        <a16:creationId xmlns:a16="http://schemas.microsoft.com/office/drawing/2014/main" id="{6BE0CACA-1139-0EA8-1193-A93610F67D8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5" name="Rechthoek 214">
                    <a:extLst>
                      <a:ext uri="{FF2B5EF4-FFF2-40B4-BE49-F238E27FC236}">
                        <a16:creationId xmlns:a16="http://schemas.microsoft.com/office/drawing/2014/main" id="{9A9A0D59-8E87-1EC2-E69C-262E353D469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6" name="Rechthoek 215">
                    <a:extLst>
                      <a:ext uri="{FF2B5EF4-FFF2-40B4-BE49-F238E27FC236}">
                        <a16:creationId xmlns:a16="http://schemas.microsoft.com/office/drawing/2014/main" id="{DF020143-D3A1-0563-8009-1E9C2DF4E6E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7" name="Rechthoek 216">
                    <a:extLst>
                      <a:ext uri="{FF2B5EF4-FFF2-40B4-BE49-F238E27FC236}">
                        <a16:creationId xmlns:a16="http://schemas.microsoft.com/office/drawing/2014/main" id="{E3BB5D9E-F88E-AD54-AD2D-7714C969EF1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8" name="Rechthoek 217">
                    <a:extLst>
                      <a:ext uri="{FF2B5EF4-FFF2-40B4-BE49-F238E27FC236}">
                        <a16:creationId xmlns:a16="http://schemas.microsoft.com/office/drawing/2014/main" id="{4F29F7D5-ACB3-5CBD-EC94-BEF37FFFD3B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12" name="Boog 211">
                  <a:extLst>
                    <a:ext uri="{FF2B5EF4-FFF2-40B4-BE49-F238E27FC236}">
                      <a16:creationId xmlns:a16="http://schemas.microsoft.com/office/drawing/2014/main" id="{8EBBE38E-A7FA-7B0F-7127-293DC335F28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08" name="Tekstvak 207">
                <a:extLst>
                  <a:ext uri="{FF2B5EF4-FFF2-40B4-BE49-F238E27FC236}">
                    <a16:creationId xmlns:a16="http://schemas.microsoft.com/office/drawing/2014/main" id="{2711F043-FFA7-93A1-7ECE-270E3EB2CE8B}"/>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Indeling</a:t>
                </a:r>
              </a:p>
            </p:txBody>
          </p:sp>
          <p:sp>
            <p:nvSpPr>
              <p:cNvPr id="209" name="Tekstvak 208">
                <a:extLst>
                  <a:ext uri="{FF2B5EF4-FFF2-40B4-BE49-F238E27FC236}">
                    <a16:creationId xmlns:a16="http://schemas.microsoft.com/office/drawing/2014/main" id="{52CBD01C-868E-02AE-6ADC-FA530D219BA6}"/>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Dia Herstellen</a:t>
                </a:r>
              </a:p>
            </p:txBody>
          </p:sp>
          <p:sp>
            <p:nvSpPr>
              <p:cNvPr id="210" name="Vrije vorm: vorm 209">
                <a:extLst>
                  <a:ext uri="{FF2B5EF4-FFF2-40B4-BE49-F238E27FC236}">
                    <a16:creationId xmlns:a16="http://schemas.microsoft.com/office/drawing/2014/main" id="{63BA2B4E-AF70-9D85-B996-33378D0267E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66" name="Groep 165">
              <a:extLst>
                <a:ext uri="{FF2B5EF4-FFF2-40B4-BE49-F238E27FC236}">
                  <a16:creationId xmlns:a16="http://schemas.microsoft.com/office/drawing/2014/main" id="{9212A45F-D704-E536-9D31-E8FD00440B77}"/>
                </a:ext>
              </a:extLst>
            </p:cNvPr>
            <p:cNvGrpSpPr/>
            <p:nvPr userDrawn="1"/>
          </p:nvGrpSpPr>
          <p:grpSpPr>
            <a:xfrm>
              <a:off x="-3786165" y="5728778"/>
              <a:ext cx="3693386" cy="959696"/>
              <a:chOff x="-3786437" y="6163468"/>
              <a:chExt cx="3693386" cy="959696"/>
            </a:xfrm>
          </p:grpSpPr>
          <p:sp>
            <p:nvSpPr>
              <p:cNvPr id="194" name="Rechthoek 193">
                <a:extLst>
                  <a:ext uri="{FF2B5EF4-FFF2-40B4-BE49-F238E27FC236}">
                    <a16:creationId xmlns:a16="http://schemas.microsoft.com/office/drawing/2014/main" id="{E610E2EA-7433-8E4C-29AE-ABA8C594BBA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195" name="ICOON_info">
                <a:extLst>
                  <a:ext uri="{FF2B5EF4-FFF2-40B4-BE49-F238E27FC236}">
                    <a16:creationId xmlns:a16="http://schemas.microsoft.com/office/drawing/2014/main" id="{6ACD6A1D-CD1E-3D30-8A80-85CD65A80D4B}"/>
                  </a:ext>
                </a:extLst>
              </p:cNvPr>
              <p:cNvGrpSpPr/>
              <p:nvPr userDrawn="1"/>
            </p:nvGrpSpPr>
            <p:grpSpPr>
              <a:xfrm>
                <a:off x="-376736" y="6163468"/>
                <a:ext cx="283685" cy="283685"/>
                <a:chOff x="-510741" y="5913713"/>
                <a:chExt cx="267555" cy="267555"/>
              </a:xfrm>
            </p:grpSpPr>
            <p:sp>
              <p:nvSpPr>
                <p:cNvPr id="202" name="Ovaal 201">
                  <a:extLst>
                    <a:ext uri="{FF2B5EF4-FFF2-40B4-BE49-F238E27FC236}">
                      <a16:creationId xmlns:a16="http://schemas.microsoft.com/office/drawing/2014/main" id="{8182B081-C295-6A4B-C03E-CF099B5E07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3" name="Graphic 163" descr="Informatie">
                  <a:extLst>
                    <a:ext uri="{FF2B5EF4-FFF2-40B4-BE49-F238E27FC236}">
                      <a16:creationId xmlns:a16="http://schemas.microsoft.com/office/drawing/2014/main" id="{83C2BF7E-5AEB-12A8-B52B-275790B1309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6" name="Groep 195">
                <a:extLst>
                  <a:ext uri="{FF2B5EF4-FFF2-40B4-BE49-F238E27FC236}">
                    <a16:creationId xmlns:a16="http://schemas.microsoft.com/office/drawing/2014/main" id="{903678CD-34C0-1B62-6001-DBC5470417EF}"/>
                  </a:ext>
                </a:extLst>
              </p:cNvPr>
              <p:cNvGrpSpPr/>
              <p:nvPr userDrawn="1"/>
            </p:nvGrpSpPr>
            <p:grpSpPr>
              <a:xfrm>
                <a:off x="-938434" y="6420818"/>
                <a:ext cx="627798" cy="576693"/>
                <a:chOff x="-938434" y="4570310"/>
                <a:chExt cx="627798" cy="576693"/>
              </a:xfrm>
            </p:grpSpPr>
            <p:grpSp>
              <p:nvGrpSpPr>
                <p:cNvPr id="197" name="Inspireren">
                  <a:extLst>
                    <a:ext uri="{FF2B5EF4-FFF2-40B4-BE49-F238E27FC236}">
                      <a16:creationId xmlns:a16="http://schemas.microsoft.com/office/drawing/2014/main" id="{7BFC9906-B5CD-FE30-F160-E28269B879F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9" name="Freeform 12">
                    <a:extLst>
                      <a:ext uri="{FF2B5EF4-FFF2-40B4-BE49-F238E27FC236}">
                        <a16:creationId xmlns:a16="http://schemas.microsoft.com/office/drawing/2014/main" id="{D31A84F8-C604-7D90-6946-663E74232F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200" name="Freeform 13">
                    <a:extLst>
                      <a:ext uri="{FF2B5EF4-FFF2-40B4-BE49-F238E27FC236}">
                        <a16:creationId xmlns:a16="http://schemas.microsoft.com/office/drawing/2014/main" id="{38E0C07F-22C4-9DCF-E847-4A86B0967E8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201" name="Freeform 14">
                    <a:extLst>
                      <a:ext uri="{FF2B5EF4-FFF2-40B4-BE49-F238E27FC236}">
                        <a16:creationId xmlns:a16="http://schemas.microsoft.com/office/drawing/2014/main" id="{A5E3E34F-0608-4BE3-BF24-13CF457FDD0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198" name="Tekstvak 197">
                  <a:extLst>
                    <a:ext uri="{FF2B5EF4-FFF2-40B4-BE49-F238E27FC236}">
                      <a16:creationId xmlns:a16="http://schemas.microsoft.com/office/drawing/2014/main" id="{036809A9-2232-3C3F-26B0-1D63B5B48C9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67" name="Groep 166">
              <a:extLst>
                <a:ext uri="{FF2B5EF4-FFF2-40B4-BE49-F238E27FC236}">
                  <a16:creationId xmlns:a16="http://schemas.microsoft.com/office/drawing/2014/main" id="{399B2BE7-AA4C-B64B-D79B-D07C84DC1572}"/>
                </a:ext>
              </a:extLst>
            </p:cNvPr>
            <p:cNvGrpSpPr/>
            <p:nvPr userDrawn="1"/>
          </p:nvGrpSpPr>
          <p:grpSpPr>
            <a:xfrm>
              <a:off x="-3367447" y="1226982"/>
              <a:ext cx="791775" cy="406485"/>
              <a:chOff x="-3565087" y="1409294"/>
              <a:chExt cx="627469" cy="322133"/>
            </a:xfrm>
          </p:grpSpPr>
          <p:grpSp>
            <p:nvGrpSpPr>
              <p:cNvPr id="188" name="Groep 187">
                <a:extLst>
                  <a:ext uri="{FF2B5EF4-FFF2-40B4-BE49-F238E27FC236}">
                    <a16:creationId xmlns:a16="http://schemas.microsoft.com/office/drawing/2014/main" id="{ABAEF885-BC17-CFBD-A936-46A0032C28C5}"/>
                  </a:ext>
                </a:extLst>
              </p:cNvPr>
              <p:cNvGrpSpPr/>
              <p:nvPr userDrawn="1"/>
            </p:nvGrpSpPr>
            <p:grpSpPr>
              <a:xfrm>
                <a:off x="-3364916" y="1409294"/>
                <a:ext cx="225195" cy="195499"/>
                <a:chOff x="10307162" y="1361199"/>
                <a:chExt cx="2200275" cy="1914525"/>
              </a:xfrm>
            </p:grpSpPr>
            <p:sp>
              <p:nvSpPr>
                <p:cNvPr id="190" name="Vrije vorm: vorm 189">
                  <a:extLst>
                    <a:ext uri="{FF2B5EF4-FFF2-40B4-BE49-F238E27FC236}">
                      <a16:creationId xmlns:a16="http://schemas.microsoft.com/office/drawing/2014/main" id="{3C3E8C10-A18F-36A3-79E7-8C6DFDDD2DB5}"/>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191" name="Groep 190">
                  <a:extLst>
                    <a:ext uri="{FF2B5EF4-FFF2-40B4-BE49-F238E27FC236}">
                      <a16:creationId xmlns:a16="http://schemas.microsoft.com/office/drawing/2014/main" id="{34191389-F51D-1AE5-03E6-B168A8B22CC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2" name="Vrije vorm: vorm 191">
                    <a:extLst>
                      <a:ext uri="{FF2B5EF4-FFF2-40B4-BE49-F238E27FC236}">
                        <a16:creationId xmlns:a16="http://schemas.microsoft.com/office/drawing/2014/main" id="{96565F31-A6B2-F40F-FCD9-5683157DD39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93" name="Vrije vorm: vorm 192">
                    <a:extLst>
                      <a:ext uri="{FF2B5EF4-FFF2-40B4-BE49-F238E27FC236}">
                        <a16:creationId xmlns:a16="http://schemas.microsoft.com/office/drawing/2014/main" id="{D28B94ED-2398-A4C9-2309-B9A77E05BC4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189" name="Tekstvak 188">
                <a:extLst>
                  <a:ext uri="{FF2B5EF4-FFF2-40B4-BE49-F238E27FC236}">
                    <a16:creationId xmlns:a16="http://schemas.microsoft.com/office/drawing/2014/main" id="{4B49D397-4C5B-03DD-90F0-4A3E1186CEBB}"/>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68" name="Groep 167">
              <a:extLst>
                <a:ext uri="{FF2B5EF4-FFF2-40B4-BE49-F238E27FC236}">
                  <a16:creationId xmlns:a16="http://schemas.microsoft.com/office/drawing/2014/main" id="{75F4B5AD-965E-DDE9-4639-C4C33B2DC485}"/>
                </a:ext>
              </a:extLst>
            </p:cNvPr>
            <p:cNvGrpSpPr/>
            <p:nvPr userDrawn="1"/>
          </p:nvGrpSpPr>
          <p:grpSpPr>
            <a:xfrm>
              <a:off x="-3354295" y="5166361"/>
              <a:ext cx="514284" cy="506545"/>
              <a:chOff x="12617641" y="3403239"/>
              <a:chExt cx="752963" cy="741634"/>
            </a:xfrm>
          </p:grpSpPr>
          <p:grpSp>
            <p:nvGrpSpPr>
              <p:cNvPr id="172" name="Groep 171">
                <a:extLst>
                  <a:ext uri="{FF2B5EF4-FFF2-40B4-BE49-F238E27FC236}">
                    <a16:creationId xmlns:a16="http://schemas.microsoft.com/office/drawing/2014/main" id="{2D330707-3141-3F52-E810-18002373B613}"/>
                  </a:ext>
                </a:extLst>
              </p:cNvPr>
              <p:cNvGrpSpPr/>
              <p:nvPr userDrawn="1"/>
            </p:nvGrpSpPr>
            <p:grpSpPr>
              <a:xfrm>
                <a:off x="12771530" y="3403239"/>
                <a:ext cx="467176" cy="448491"/>
                <a:chOff x="12782157" y="3403239"/>
                <a:chExt cx="467176" cy="448491"/>
              </a:xfrm>
            </p:grpSpPr>
            <p:grpSp>
              <p:nvGrpSpPr>
                <p:cNvPr id="175" name="Groep 174">
                  <a:extLst>
                    <a:ext uri="{FF2B5EF4-FFF2-40B4-BE49-F238E27FC236}">
                      <a16:creationId xmlns:a16="http://schemas.microsoft.com/office/drawing/2014/main" id="{1B399E68-2525-4A83-DF45-7E2BF28A653C}"/>
                    </a:ext>
                  </a:extLst>
                </p:cNvPr>
                <p:cNvGrpSpPr/>
                <p:nvPr userDrawn="1"/>
              </p:nvGrpSpPr>
              <p:grpSpPr>
                <a:xfrm>
                  <a:off x="12782157" y="3403239"/>
                  <a:ext cx="412976" cy="396132"/>
                  <a:chOff x="13554906" y="3320109"/>
                  <a:chExt cx="443917" cy="425811"/>
                </a:xfrm>
              </p:grpSpPr>
              <p:grpSp>
                <p:nvGrpSpPr>
                  <p:cNvPr id="182" name="Groep 181">
                    <a:extLst>
                      <a:ext uri="{FF2B5EF4-FFF2-40B4-BE49-F238E27FC236}">
                        <a16:creationId xmlns:a16="http://schemas.microsoft.com/office/drawing/2014/main" id="{4AF1AAB9-1991-AE93-D683-089A151DEF6B}"/>
                      </a:ext>
                    </a:extLst>
                  </p:cNvPr>
                  <p:cNvGrpSpPr/>
                  <p:nvPr userDrawn="1"/>
                </p:nvGrpSpPr>
                <p:grpSpPr>
                  <a:xfrm>
                    <a:off x="13554906" y="3320109"/>
                    <a:ext cx="443917" cy="425811"/>
                    <a:chOff x="12909684" y="1276143"/>
                    <a:chExt cx="443917" cy="425811"/>
                  </a:xfrm>
                </p:grpSpPr>
                <p:sp>
                  <p:nvSpPr>
                    <p:cNvPr id="185" name="Rechthoek 184">
                      <a:extLst>
                        <a:ext uri="{FF2B5EF4-FFF2-40B4-BE49-F238E27FC236}">
                          <a16:creationId xmlns:a16="http://schemas.microsoft.com/office/drawing/2014/main" id="{2D90FED3-D25D-DCB3-AA4A-7AD9CF343EF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261E3813-DA5C-74FA-EE12-298114D4996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7" name="Ovaal 186">
                      <a:extLst>
                        <a:ext uri="{FF2B5EF4-FFF2-40B4-BE49-F238E27FC236}">
                          <a16:creationId xmlns:a16="http://schemas.microsoft.com/office/drawing/2014/main" id="{4FC236A7-5D69-E767-AC16-94B42AEFE63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3" name="Afbeelding 182">
                    <a:extLst>
                      <a:ext uri="{FF2B5EF4-FFF2-40B4-BE49-F238E27FC236}">
                        <a16:creationId xmlns:a16="http://schemas.microsoft.com/office/drawing/2014/main" id="{1ACD4E1C-456F-6AEF-1332-948DB7579596}"/>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84" name="Afbeelding 183">
                    <a:extLst>
                      <a:ext uri="{FF2B5EF4-FFF2-40B4-BE49-F238E27FC236}">
                        <a16:creationId xmlns:a16="http://schemas.microsoft.com/office/drawing/2014/main" id="{E89EECB1-F88B-5EC2-3B72-178ECB2FD22E}"/>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76" name="Groep 175">
                  <a:extLst>
                    <a:ext uri="{FF2B5EF4-FFF2-40B4-BE49-F238E27FC236}">
                      <a16:creationId xmlns:a16="http://schemas.microsoft.com/office/drawing/2014/main" id="{A0711C04-FE7B-C705-1364-AC3D4F27FBA4}"/>
                    </a:ext>
                  </a:extLst>
                </p:cNvPr>
                <p:cNvGrpSpPr/>
                <p:nvPr userDrawn="1"/>
              </p:nvGrpSpPr>
              <p:grpSpPr>
                <a:xfrm>
                  <a:off x="13103513" y="3705268"/>
                  <a:ext cx="145820" cy="146462"/>
                  <a:chOff x="13096169" y="3602278"/>
                  <a:chExt cx="145820" cy="146462"/>
                </a:xfrm>
              </p:grpSpPr>
              <p:sp>
                <p:nvSpPr>
                  <p:cNvPr id="180" name="Rechthoek 179">
                    <a:extLst>
                      <a:ext uri="{FF2B5EF4-FFF2-40B4-BE49-F238E27FC236}">
                        <a16:creationId xmlns:a16="http://schemas.microsoft.com/office/drawing/2014/main" id="{DBE86AF3-B0F8-E63A-4670-9C92C761649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1" name="Rechthoek 180">
                    <a:extLst>
                      <a:ext uri="{FF2B5EF4-FFF2-40B4-BE49-F238E27FC236}">
                        <a16:creationId xmlns:a16="http://schemas.microsoft.com/office/drawing/2014/main" id="{F2FB7C82-D2BC-2852-A79D-DBCE43E0D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77" name="Groep 176">
                  <a:extLst>
                    <a:ext uri="{FF2B5EF4-FFF2-40B4-BE49-F238E27FC236}">
                      <a16:creationId xmlns:a16="http://schemas.microsoft.com/office/drawing/2014/main" id="{D4A18F00-8409-3486-B766-BE11FDFEDCCD}"/>
                    </a:ext>
                  </a:extLst>
                </p:cNvPr>
                <p:cNvGrpSpPr/>
                <p:nvPr userDrawn="1"/>
              </p:nvGrpSpPr>
              <p:grpSpPr>
                <a:xfrm rot="10800000">
                  <a:off x="13061402" y="3665637"/>
                  <a:ext cx="145820" cy="146462"/>
                  <a:chOff x="13096169" y="3602278"/>
                  <a:chExt cx="145820" cy="146462"/>
                </a:xfrm>
              </p:grpSpPr>
              <p:sp>
                <p:nvSpPr>
                  <p:cNvPr id="178" name="Rechthoek 177">
                    <a:extLst>
                      <a:ext uri="{FF2B5EF4-FFF2-40B4-BE49-F238E27FC236}">
                        <a16:creationId xmlns:a16="http://schemas.microsoft.com/office/drawing/2014/main" id="{1DC82EFD-2ABE-4F3C-D79F-6A1EEE88E46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79" name="Rechthoek 178">
                    <a:extLst>
                      <a:ext uri="{FF2B5EF4-FFF2-40B4-BE49-F238E27FC236}">
                        <a16:creationId xmlns:a16="http://schemas.microsoft.com/office/drawing/2014/main" id="{C7032AB5-E553-7F42-4577-A28350D4D11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3" name="Rechthoek 172">
                <a:extLst>
                  <a:ext uri="{FF2B5EF4-FFF2-40B4-BE49-F238E27FC236}">
                    <a16:creationId xmlns:a16="http://schemas.microsoft.com/office/drawing/2014/main" id="{A96FE5C5-F980-7CA6-5FEF-DD0E8C3C8EF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4" name="Gelijkbenige driehoek 173">
                <a:extLst>
                  <a:ext uri="{FF2B5EF4-FFF2-40B4-BE49-F238E27FC236}">
                    <a16:creationId xmlns:a16="http://schemas.microsoft.com/office/drawing/2014/main" id="{9E4A9031-D714-20E1-3D9E-5DA50D38BA2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9" name="Ovaal 168">
              <a:extLst>
                <a:ext uri="{FF2B5EF4-FFF2-40B4-BE49-F238E27FC236}">
                  <a16:creationId xmlns:a16="http://schemas.microsoft.com/office/drawing/2014/main" id="{447091AE-EC02-A96A-0E30-83C9BD99ECD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70" name="Rechthoek 169">
              <a:extLst>
                <a:ext uri="{FF2B5EF4-FFF2-40B4-BE49-F238E27FC236}">
                  <a16:creationId xmlns:a16="http://schemas.microsoft.com/office/drawing/2014/main" id="{7092FBE3-C03E-E127-181C-D1A45CDB10D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71" name="Rechthoek 170">
              <a:extLst>
                <a:ext uri="{FF2B5EF4-FFF2-40B4-BE49-F238E27FC236}">
                  <a16:creationId xmlns:a16="http://schemas.microsoft.com/office/drawing/2014/main" id="{F5736B36-9042-D6D4-0B1E-CE6FA3283AC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grpSp>
        <p:nvGrpSpPr>
          <p:cNvPr id="2" name="INSTRUCTIE">
            <a:extLst>
              <a:ext uri="{FF2B5EF4-FFF2-40B4-BE49-F238E27FC236}">
                <a16:creationId xmlns:a16="http://schemas.microsoft.com/office/drawing/2014/main" id="{46B8878F-32F9-56D0-CA00-169DDDC01D73}"/>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56E465B0-30FB-3B18-5338-77F58C1284E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dirty="0">
                  <a:ln>
                    <a:noFill/>
                  </a:ln>
                  <a:solidFill>
                    <a:srgbClr val="AC2E32"/>
                  </a:solidFill>
                  <a:effectLst/>
                  <a:uLnTx/>
                  <a:uFillTx/>
                  <a:latin typeface="Calibri" panose="020F0502020204030204" pitchFamily="34" charset="0"/>
                  <a:ea typeface="+mn-ea"/>
                  <a:cs typeface="Calibri" panose="020F0502020204030204" pitchFamily="34" charset="0"/>
                </a:rPr>
                <a:t>LIJSTNIVEAU kiezen</a:t>
              </a:r>
            </a:p>
          </p:txBody>
        </p:sp>
        <p:sp>
          <p:nvSpPr>
            <p:cNvPr id="7" name="Ovaal 6">
              <a:extLst>
                <a:ext uri="{FF2B5EF4-FFF2-40B4-BE49-F238E27FC236}">
                  <a16:creationId xmlns:a16="http://schemas.microsoft.com/office/drawing/2014/main" id="{EFABF5C2-CC65-6C59-2312-F21D3626E8B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 name="Rechthoek 7">
              <a:extLst>
                <a:ext uri="{FF2B5EF4-FFF2-40B4-BE49-F238E27FC236}">
                  <a16:creationId xmlns:a16="http://schemas.microsoft.com/office/drawing/2014/main" id="{94C249AB-465E-259B-1E2F-5BB4A7CAB24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AC2E32"/>
                </a:buClr>
                <a:buSzTx/>
                <a:buFont typeface="Arial" panose="020B0604020202020204" pitchFamily="34" charset="0"/>
                <a:buChar char="•"/>
                <a:tabLst/>
                <a:defRPr/>
              </a:pP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9" name="Ovaal 8">
              <a:extLst>
                <a:ext uri="{FF2B5EF4-FFF2-40B4-BE49-F238E27FC236}">
                  <a16:creationId xmlns:a16="http://schemas.microsoft.com/office/drawing/2014/main" id="{D2B3D653-6497-1B99-718A-CC53325D37B9}"/>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0" name="Rechthoek 9">
              <a:extLst>
                <a:ext uri="{FF2B5EF4-FFF2-40B4-BE49-F238E27FC236}">
                  <a16:creationId xmlns:a16="http://schemas.microsoft.com/office/drawing/2014/main" id="{1286DAFE-3088-4DFD-DBD3-72DB62B0B4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14" name="Rechthoek 13">
              <a:extLst>
                <a:ext uri="{FF2B5EF4-FFF2-40B4-BE49-F238E27FC236}">
                  <a16:creationId xmlns:a16="http://schemas.microsoft.com/office/drawing/2014/main" id="{CD197706-72B5-2306-B6DE-D940401687C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603D"/>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#1</a:t>
              </a:r>
            </a:p>
          </p:txBody>
        </p:sp>
        <p:sp>
          <p:nvSpPr>
            <p:cNvPr id="15" name="Ovaal 14">
              <a:extLst>
                <a:ext uri="{FF2B5EF4-FFF2-40B4-BE49-F238E27FC236}">
                  <a16:creationId xmlns:a16="http://schemas.microsoft.com/office/drawing/2014/main" id="{E70361F0-C937-1824-1D5E-A7205F72C524}"/>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7" name="Rechthoek 16">
              <a:extLst>
                <a:ext uri="{FF2B5EF4-FFF2-40B4-BE49-F238E27FC236}">
                  <a16:creationId xmlns:a16="http://schemas.microsoft.com/office/drawing/2014/main" id="{F13580A2-BFBA-0FA8-0D51-976332C152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4A2E61"/>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#2</a:t>
              </a:r>
            </a:p>
          </p:txBody>
        </p:sp>
        <p:sp>
          <p:nvSpPr>
            <p:cNvPr id="18" name="Ovaal 17">
              <a:extLst>
                <a:ext uri="{FF2B5EF4-FFF2-40B4-BE49-F238E27FC236}">
                  <a16:creationId xmlns:a16="http://schemas.microsoft.com/office/drawing/2014/main" id="{F5AE18E9-A673-E5F2-9623-3C43B9D98C7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9" name="Rechthoek 18">
              <a:extLst>
                <a:ext uri="{FF2B5EF4-FFF2-40B4-BE49-F238E27FC236}">
                  <a16:creationId xmlns:a16="http://schemas.microsoft.com/office/drawing/2014/main" id="{77DB65FF-CA81-9942-FA81-D53A890CA41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00615E44-E92B-29E7-192E-6A0A3BD6C27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 name="Rechthoek 20">
              <a:extLst>
                <a:ext uri="{FF2B5EF4-FFF2-40B4-BE49-F238E27FC236}">
                  <a16:creationId xmlns:a16="http://schemas.microsoft.com/office/drawing/2014/main" id="{385BDF5F-4EC1-62E8-0A6D-6E06ED9B4829}"/>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800" b="1" i="0" u="none" strike="noStrike" kern="0" cap="none" spc="0" normalizeH="0" baseline="0" noProof="0" dirty="0">
                  <a:ln>
                    <a:noFill/>
                  </a:ln>
                  <a:solidFill>
                    <a:srgbClr val="AC2E32"/>
                  </a:solidFill>
                  <a:effectLst/>
                  <a:uLnTx/>
                  <a:uFillTx/>
                  <a:latin typeface="Euclid Square"/>
                  <a:ea typeface="+mn-ea"/>
                  <a:cs typeface="Calibri" panose="020F0502020204030204" pitchFamily="34" charset="0"/>
                </a:rPr>
                <a:t>Kop #1</a:t>
              </a:r>
            </a:p>
          </p:txBody>
        </p:sp>
        <p:sp>
          <p:nvSpPr>
            <p:cNvPr id="22" name="Ovaal 21">
              <a:extLst>
                <a:ext uri="{FF2B5EF4-FFF2-40B4-BE49-F238E27FC236}">
                  <a16:creationId xmlns:a16="http://schemas.microsoft.com/office/drawing/2014/main" id="{60099700-25F3-30D1-FDB5-D1F551FE3B71}"/>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3" name="Rechthoek 22">
              <a:extLst>
                <a:ext uri="{FF2B5EF4-FFF2-40B4-BE49-F238E27FC236}">
                  <a16:creationId xmlns:a16="http://schemas.microsoft.com/office/drawing/2014/main" id="{FFA61272-9811-4E1F-39FF-4F0E7D7A419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AC2E32"/>
                </a:buClr>
                <a:buSzTx/>
                <a:buFont typeface="+mj-lt"/>
                <a:buAutoNum type="arabi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Numerieke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24" name="Ovaal 23">
              <a:extLst>
                <a:ext uri="{FF2B5EF4-FFF2-40B4-BE49-F238E27FC236}">
                  <a16:creationId xmlns:a16="http://schemas.microsoft.com/office/drawing/2014/main" id="{EB207841-842B-42A9-C5FF-EC9A4FDBB5B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5" name="Rechthoek 24">
              <a:extLst>
                <a:ext uri="{FF2B5EF4-FFF2-40B4-BE49-F238E27FC236}">
                  <a16:creationId xmlns:a16="http://schemas.microsoft.com/office/drawing/2014/main" id="{1978E2CF-CE23-2A53-1026-C11F856728F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60000" marR="0" lvl="0" indent="-360000" algn="l" defTabSz="914400" rtl="0" eaLnBrk="1" fontAlgn="auto" latinLnBrk="0" hangingPunct="1">
                <a:lnSpc>
                  <a:spcPct val="100000"/>
                </a:lnSpc>
                <a:spcBef>
                  <a:spcPts val="600"/>
                </a:spcBef>
                <a:spcAft>
                  <a:spcPts val="600"/>
                </a:spcAft>
                <a:buClr>
                  <a:srgbClr val="E1603D"/>
                </a:buClr>
                <a:buSzTx/>
                <a:buFont typeface="+mj-lt"/>
                <a:buAutoNum type="alphaU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Alfabetische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26" name="Ovaal 25">
              <a:extLst>
                <a:ext uri="{FF2B5EF4-FFF2-40B4-BE49-F238E27FC236}">
                  <a16:creationId xmlns:a16="http://schemas.microsoft.com/office/drawing/2014/main" id="{4464F5B8-AD48-0BA5-18DD-6B23E3E71A2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7" name="Rechthoek 26">
              <a:extLst>
                <a:ext uri="{FF2B5EF4-FFF2-40B4-BE49-F238E27FC236}">
                  <a16:creationId xmlns:a16="http://schemas.microsoft.com/office/drawing/2014/main" id="{2ECECFC5-29A3-A07E-C694-2EBE90D9219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28" name="Ovaal 27">
              <a:extLst>
                <a:ext uri="{FF2B5EF4-FFF2-40B4-BE49-F238E27FC236}">
                  <a16:creationId xmlns:a16="http://schemas.microsoft.com/office/drawing/2014/main" id="{FEFF47D7-927B-0967-E659-99A1397A1A1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9" name="Rechthoek 28">
              <a:extLst>
                <a:ext uri="{FF2B5EF4-FFF2-40B4-BE49-F238E27FC236}">
                  <a16:creationId xmlns:a16="http://schemas.microsoft.com/office/drawing/2014/main" id="{D383378B-07AB-BF76-6638-552A6E2BB6F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1" i="0" u="none" strike="noStrike" kern="0" cap="all" spc="0" normalizeH="0" baseline="0" noProof="0" dirty="0">
                  <a:ln>
                    <a:noFill/>
                  </a:ln>
                  <a:solidFill>
                    <a:srgbClr val="4A2E61"/>
                  </a:solidFill>
                  <a:effectLst/>
                  <a:uLnTx/>
                  <a:uFillTx/>
                  <a:latin typeface="Euclid Square"/>
                  <a:ea typeface="+mn-ea"/>
                  <a:cs typeface="Calibri" panose="020F0502020204030204" pitchFamily="34" charset="0"/>
                </a:rPr>
                <a:t>Kop #2</a:t>
              </a:r>
            </a:p>
          </p:txBody>
        </p:sp>
        <p:sp>
          <p:nvSpPr>
            <p:cNvPr id="30" name="Rechthoek 29">
              <a:extLst>
                <a:ext uri="{FF2B5EF4-FFF2-40B4-BE49-F238E27FC236}">
                  <a16:creationId xmlns:a16="http://schemas.microsoft.com/office/drawing/2014/main" id="{F01B084F-1F8E-EEDC-822F-433B6BC6834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31" name="ICOON_info">
              <a:extLst>
                <a:ext uri="{FF2B5EF4-FFF2-40B4-BE49-F238E27FC236}">
                  <a16:creationId xmlns:a16="http://schemas.microsoft.com/office/drawing/2014/main" id="{FB76760C-16F9-54CA-BF2E-974FBAFD46D7}"/>
                </a:ext>
              </a:extLst>
            </p:cNvPr>
            <p:cNvGrpSpPr/>
            <p:nvPr userDrawn="1"/>
          </p:nvGrpSpPr>
          <p:grpSpPr>
            <a:xfrm>
              <a:off x="-376736" y="4400186"/>
              <a:ext cx="283685" cy="283685"/>
              <a:chOff x="-510741" y="5913713"/>
              <a:chExt cx="267555" cy="267555"/>
            </a:xfrm>
          </p:grpSpPr>
          <p:sp>
            <p:nvSpPr>
              <p:cNvPr id="79" name="Ovaal 78">
                <a:extLst>
                  <a:ext uri="{FF2B5EF4-FFF2-40B4-BE49-F238E27FC236}">
                    <a16:creationId xmlns:a16="http://schemas.microsoft.com/office/drawing/2014/main" id="{C63C8A66-F838-4AB1-CAC7-8BD3408287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7E716CCD-EC39-1A76-F53F-4892EFD92D9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32" name="VOORBEELD">
              <a:extLst>
                <a:ext uri="{FF2B5EF4-FFF2-40B4-BE49-F238E27FC236}">
                  <a16:creationId xmlns:a16="http://schemas.microsoft.com/office/drawing/2014/main" id="{AB4444E6-E5A6-DEC3-673B-F764EC1FB387}"/>
                </a:ext>
              </a:extLst>
            </p:cNvPr>
            <p:cNvGrpSpPr/>
            <p:nvPr userDrawn="1"/>
          </p:nvGrpSpPr>
          <p:grpSpPr>
            <a:xfrm>
              <a:off x="-3605171" y="458674"/>
              <a:ext cx="3234311" cy="558875"/>
              <a:chOff x="-3605171" y="458674"/>
              <a:chExt cx="3234311" cy="558875"/>
            </a:xfrm>
          </p:grpSpPr>
          <p:sp>
            <p:nvSpPr>
              <p:cNvPr id="39" name="Rechthoek 38">
                <a:extLst>
                  <a:ext uri="{FF2B5EF4-FFF2-40B4-BE49-F238E27FC236}">
                    <a16:creationId xmlns:a16="http://schemas.microsoft.com/office/drawing/2014/main" id="{D13751D2-BA6A-4ABA-AE06-9F426A74E15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40" name="Rechthoek 39">
                <a:extLst>
                  <a:ext uri="{FF2B5EF4-FFF2-40B4-BE49-F238E27FC236}">
                    <a16:creationId xmlns:a16="http://schemas.microsoft.com/office/drawing/2014/main" id="{D91B6B70-E117-30C8-2361-139CD953AA3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41" name="Groep 40">
                <a:extLst>
                  <a:ext uri="{FF2B5EF4-FFF2-40B4-BE49-F238E27FC236}">
                    <a16:creationId xmlns:a16="http://schemas.microsoft.com/office/drawing/2014/main" id="{0B4C38DB-5897-901A-70CB-6867249BE19D}"/>
                  </a:ext>
                </a:extLst>
              </p:cNvPr>
              <p:cNvGrpSpPr/>
              <p:nvPr userDrawn="1"/>
            </p:nvGrpSpPr>
            <p:grpSpPr>
              <a:xfrm>
                <a:off x="-3386247" y="830871"/>
                <a:ext cx="139423" cy="109566"/>
                <a:chOff x="-2866744" y="827071"/>
                <a:chExt cx="168701" cy="132575"/>
              </a:xfrm>
            </p:grpSpPr>
            <p:grpSp>
              <p:nvGrpSpPr>
                <p:cNvPr id="72" name="Groep 71">
                  <a:extLst>
                    <a:ext uri="{FF2B5EF4-FFF2-40B4-BE49-F238E27FC236}">
                      <a16:creationId xmlns:a16="http://schemas.microsoft.com/office/drawing/2014/main" id="{7609A5AC-9AAF-A5DD-2E37-6BA87D318CBF}"/>
                    </a:ext>
                  </a:extLst>
                </p:cNvPr>
                <p:cNvGrpSpPr/>
                <p:nvPr userDrawn="1"/>
              </p:nvGrpSpPr>
              <p:grpSpPr>
                <a:xfrm>
                  <a:off x="-2866744" y="827071"/>
                  <a:ext cx="168701" cy="132575"/>
                  <a:chOff x="-2866744" y="827071"/>
                  <a:chExt cx="168701" cy="132575"/>
                </a:xfrm>
              </p:grpSpPr>
              <p:cxnSp>
                <p:nvCxnSpPr>
                  <p:cNvPr id="74" name="Rechte verbindingslijn 73">
                    <a:extLst>
                      <a:ext uri="{FF2B5EF4-FFF2-40B4-BE49-F238E27FC236}">
                        <a16:creationId xmlns:a16="http://schemas.microsoft.com/office/drawing/2014/main" id="{9823627C-CD50-CDDE-3C32-6D9DF6AFBED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B227B455-422A-30BA-00A1-51C60BBC6C7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45C8866C-76C0-905A-C6A8-8527820B877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162647D8-75B5-EF4B-AFEE-737B87A1C7A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50FD6AF7-2DD6-EDCE-4298-6801C817E7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E5E0AA54-F110-0134-53EF-0ADB11718E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2" name="Groep 41">
                <a:extLst>
                  <a:ext uri="{FF2B5EF4-FFF2-40B4-BE49-F238E27FC236}">
                    <a16:creationId xmlns:a16="http://schemas.microsoft.com/office/drawing/2014/main" id="{4D6325C0-0A5D-0F3A-25F1-4C9F6FD7135A}"/>
                  </a:ext>
                </a:extLst>
              </p:cNvPr>
              <p:cNvGrpSpPr/>
              <p:nvPr userDrawn="1"/>
            </p:nvGrpSpPr>
            <p:grpSpPr>
              <a:xfrm>
                <a:off x="-3605171" y="830871"/>
                <a:ext cx="139423" cy="109566"/>
                <a:chOff x="-2866744" y="518074"/>
                <a:chExt cx="168701" cy="132575"/>
              </a:xfrm>
            </p:grpSpPr>
            <p:grpSp>
              <p:nvGrpSpPr>
                <p:cNvPr id="65" name="Groep 64">
                  <a:extLst>
                    <a:ext uri="{FF2B5EF4-FFF2-40B4-BE49-F238E27FC236}">
                      <a16:creationId xmlns:a16="http://schemas.microsoft.com/office/drawing/2014/main" id="{FDC2DD8B-65A7-6499-FC21-152D15C0371C}"/>
                    </a:ext>
                  </a:extLst>
                </p:cNvPr>
                <p:cNvGrpSpPr/>
                <p:nvPr userDrawn="1"/>
              </p:nvGrpSpPr>
              <p:grpSpPr>
                <a:xfrm>
                  <a:off x="-2866744" y="518074"/>
                  <a:ext cx="168701" cy="132575"/>
                  <a:chOff x="-2866744" y="518074"/>
                  <a:chExt cx="168701" cy="132575"/>
                </a:xfrm>
              </p:grpSpPr>
              <p:cxnSp>
                <p:nvCxnSpPr>
                  <p:cNvPr id="67" name="Rechte verbindingslijn 66">
                    <a:extLst>
                      <a:ext uri="{FF2B5EF4-FFF2-40B4-BE49-F238E27FC236}">
                        <a16:creationId xmlns:a16="http://schemas.microsoft.com/office/drawing/2014/main" id="{0197DDC5-8E60-5D57-7CBC-CD55CEC323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D87BA17-DF6D-A85C-1D19-DF3890036B4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BBE6C2D2-F925-A498-0F94-A6D16EDFA0C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52187B54-D5B3-A0A3-21F8-3446B933548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C174E4-FC27-ABB5-95FE-15F224D36E5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8174AEEC-FAA9-5880-17C6-A485DCF5E96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43" name="Rechte verbindingslijn 42">
                <a:extLst>
                  <a:ext uri="{FF2B5EF4-FFF2-40B4-BE49-F238E27FC236}">
                    <a16:creationId xmlns:a16="http://schemas.microsoft.com/office/drawing/2014/main" id="{18FE1CA3-E27B-8D4E-3778-1A72BD26AB0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7421FC4F-0B45-C676-0F21-888DC39ECE6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5" name="Rechthoek 44">
                <a:extLst>
                  <a:ext uri="{FF2B5EF4-FFF2-40B4-BE49-F238E27FC236}">
                    <a16:creationId xmlns:a16="http://schemas.microsoft.com/office/drawing/2014/main" id="{11A61068-C2F5-C17B-8BE3-B1D2F34C0D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46" name="Rechthoek 45">
                <a:extLst>
                  <a:ext uri="{FF2B5EF4-FFF2-40B4-BE49-F238E27FC236}">
                    <a16:creationId xmlns:a16="http://schemas.microsoft.com/office/drawing/2014/main" id="{6069F135-BE49-CC92-33C5-5F14D83F347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47" name="Groep 46">
                <a:extLst>
                  <a:ext uri="{FF2B5EF4-FFF2-40B4-BE49-F238E27FC236}">
                    <a16:creationId xmlns:a16="http://schemas.microsoft.com/office/drawing/2014/main" id="{DA1892C1-60B7-AAF0-1655-7196B3387DF5}"/>
                  </a:ext>
                </a:extLst>
              </p:cNvPr>
              <p:cNvGrpSpPr/>
              <p:nvPr userDrawn="1"/>
            </p:nvGrpSpPr>
            <p:grpSpPr>
              <a:xfrm>
                <a:off x="-2916763" y="769168"/>
                <a:ext cx="268738" cy="248381"/>
                <a:chOff x="-2916763" y="769168"/>
                <a:chExt cx="268738" cy="248381"/>
              </a:xfrm>
            </p:grpSpPr>
            <p:sp>
              <p:nvSpPr>
                <p:cNvPr id="57" name="Rechthoek 56">
                  <a:extLst>
                    <a:ext uri="{FF2B5EF4-FFF2-40B4-BE49-F238E27FC236}">
                      <a16:creationId xmlns:a16="http://schemas.microsoft.com/office/drawing/2014/main" id="{9B176A76-1F84-D851-00C9-CEE8D54A021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58" name="Groep 57">
                  <a:extLst>
                    <a:ext uri="{FF2B5EF4-FFF2-40B4-BE49-F238E27FC236}">
                      <a16:creationId xmlns:a16="http://schemas.microsoft.com/office/drawing/2014/main" id="{0AFD401C-9066-90BF-8763-9FB34980B6D0}"/>
                    </a:ext>
                  </a:extLst>
                </p:cNvPr>
                <p:cNvGrpSpPr/>
                <p:nvPr userDrawn="1"/>
              </p:nvGrpSpPr>
              <p:grpSpPr>
                <a:xfrm>
                  <a:off x="-2866744" y="827071"/>
                  <a:ext cx="168701" cy="132575"/>
                  <a:chOff x="-2866744" y="827071"/>
                  <a:chExt cx="168701" cy="132575"/>
                </a:xfrm>
              </p:grpSpPr>
              <p:cxnSp>
                <p:nvCxnSpPr>
                  <p:cNvPr id="60" name="Rechte verbindingslijn 59">
                    <a:extLst>
                      <a:ext uri="{FF2B5EF4-FFF2-40B4-BE49-F238E27FC236}">
                        <a16:creationId xmlns:a16="http://schemas.microsoft.com/office/drawing/2014/main" id="{9AE3FCB9-4FA9-D04F-574E-CFE635FF6DD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D56693F9-179E-CF36-77BD-3406666AD03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A5EF00AD-E2C1-DBD6-1AEA-0D71126FD3C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C9FDCE9-0A3B-887A-4FA2-36520BE10DE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E537608-5B62-B4D2-A883-65ED04C2203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85A5D076-A1F5-3F52-ED82-1A4AB0CEB8E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8" name="Groep 47">
                <a:extLst>
                  <a:ext uri="{FF2B5EF4-FFF2-40B4-BE49-F238E27FC236}">
                    <a16:creationId xmlns:a16="http://schemas.microsoft.com/office/drawing/2014/main" id="{EED2F7D2-7EB7-3F93-EC7E-22465FD9EF4A}"/>
                  </a:ext>
                </a:extLst>
              </p:cNvPr>
              <p:cNvGrpSpPr/>
              <p:nvPr userDrawn="1"/>
            </p:nvGrpSpPr>
            <p:grpSpPr>
              <a:xfrm>
                <a:off x="-2916763" y="460171"/>
                <a:ext cx="268738" cy="248381"/>
                <a:chOff x="-2916763" y="460171"/>
                <a:chExt cx="268738" cy="248381"/>
              </a:xfrm>
            </p:grpSpPr>
            <p:sp>
              <p:nvSpPr>
                <p:cNvPr id="49" name="Rechthoek 48">
                  <a:extLst>
                    <a:ext uri="{FF2B5EF4-FFF2-40B4-BE49-F238E27FC236}">
                      <a16:creationId xmlns:a16="http://schemas.microsoft.com/office/drawing/2014/main" id="{0DFF5C89-0F1D-15DD-8952-CB0866BCC06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50" name="Groep 49">
                  <a:extLst>
                    <a:ext uri="{FF2B5EF4-FFF2-40B4-BE49-F238E27FC236}">
                      <a16:creationId xmlns:a16="http://schemas.microsoft.com/office/drawing/2014/main" id="{82A52BB5-3AF8-3AED-383F-C5132A621E39}"/>
                    </a:ext>
                  </a:extLst>
                </p:cNvPr>
                <p:cNvGrpSpPr/>
                <p:nvPr userDrawn="1"/>
              </p:nvGrpSpPr>
              <p:grpSpPr>
                <a:xfrm>
                  <a:off x="-2866744" y="518074"/>
                  <a:ext cx="168701" cy="132575"/>
                  <a:chOff x="-2866744" y="518074"/>
                  <a:chExt cx="168701" cy="132575"/>
                </a:xfrm>
              </p:grpSpPr>
              <p:cxnSp>
                <p:nvCxnSpPr>
                  <p:cNvPr id="52" name="Rechte verbindingslijn 51">
                    <a:extLst>
                      <a:ext uri="{FF2B5EF4-FFF2-40B4-BE49-F238E27FC236}">
                        <a16:creationId xmlns:a16="http://schemas.microsoft.com/office/drawing/2014/main" id="{783DDF30-D493-7DE7-0CE8-D6E671EA232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6E71C3CA-1AD8-2D9C-A5CA-80AC1967ED3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E7378956-5DB6-2EB5-854C-39DA8C5A24F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9F092E8F-486D-F356-F509-8CEE9012DE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A5C926B-D2D2-D36F-671F-CD2DFAAE0A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1" name="Pijl: rechts 50">
                  <a:extLst>
                    <a:ext uri="{FF2B5EF4-FFF2-40B4-BE49-F238E27FC236}">
                      <a16:creationId xmlns:a16="http://schemas.microsoft.com/office/drawing/2014/main" id="{00699345-9A1B-D6C8-B995-CACADD0B8E5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3" name="Groep 32">
              <a:extLst>
                <a:ext uri="{FF2B5EF4-FFF2-40B4-BE49-F238E27FC236}">
                  <a16:creationId xmlns:a16="http://schemas.microsoft.com/office/drawing/2014/main" id="{47CC46AD-7926-108E-4570-A4DB1571EB5C}"/>
                </a:ext>
              </a:extLst>
            </p:cNvPr>
            <p:cNvGrpSpPr/>
            <p:nvPr userDrawn="1"/>
          </p:nvGrpSpPr>
          <p:grpSpPr>
            <a:xfrm>
              <a:off x="-938434" y="4663037"/>
              <a:ext cx="627798" cy="576693"/>
              <a:chOff x="-1753862" y="6112775"/>
              <a:chExt cx="759635" cy="697798"/>
            </a:xfrm>
          </p:grpSpPr>
          <p:grpSp>
            <p:nvGrpSpPr>
              <p:cNvPr id="34" name="Inspireren">
                <a:extLst>
                  <a:ext uri="{FF2B5EF4-FFF2-40B4-BE49-F238E27FC236}">
                    <a16:creationId xmlns:a16="http://schemas.microsoft.com/office/drawing/2014/main" id="{C2A844EA-F198-38DC-2419-7B713041433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7583F59F-A854-12BC-9A24-5A200330E4A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37" name="Freeform 13">
                  <a:extLst>
                    <a:ext uri="{FF2B5EF4-FFF2-40B4-BE49-F238E27FC236}">
                      <a16:creationId xmlns:a16="http://schemas.microsoft.com/office/drawing/2014/main" id="{1634D838-810A-3825-9E7C-73B107DCF91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38" name="Freeform 14">
                  <a:extLst>
                    <a:ext uri="{FF2B5EF4-FFF2-40B4-BE49-F238E27FC236}">
                      <a16:creationId xmlns:a16="http://schemas.microsoft.com/office/drawing/2014/main" id="{F59934E9-0E7E-A355-5C5D-C43174CA3F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35" name="Tekstvak 34">
                <a:extLst>
                  <a:ext uri="{FF2B5EF4-FFF2-40B4-BE49-F238E27FC236}">
                    <a16:creationId xmlns:a16="http://schemas.microsoft.com/office/drawing/2014/main" id="{8A1C9408-B9F2-A9B5-BF19-36A27B38194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2414362945"/>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7255F-796A-D0D4-61DC-C04241BAA64B}"/>
              </a:ext>
            </a:extLst>
          </p:cNvPr>
          <p:cNvSpPr>
            <a:spLocks noGrp="1"/>
          </p:cNvSpPr>
          <p:nvPr>
            <p:ph type="title" hasCustomPrompt="1"/>
          </p:nvPr>
        </p:nvSpPr>
        <p:spPr/>
        <p:txBody>
          <a:bodyPr/>
          <a:lstStyle/>
          <a:p>
            <a:r>
              <a:rPr lang="nl-NL" noProof="0" dirty="0"/>
              <a:t>Plaats de titel van de dia hier</a:t>
            </a:r>
            <a:endParaRPr lang="nl-NL" dirty="0"/>
          </a:p>
        </p:txBody>
      </p:sp>
      <p:sp>
        <p:nvSpPr>
          <p:cNvPr id="3" name="Tijdelijke aanduiding voor verticale tekst 2">
            <a:extLst>
              <a:ext uri="{FF2B5EF4-FFF2-40B4-BE49-F238E27FC236}">
                <a16:creationId xmlns:a16="http://schemas.microsoft.com/office/drawing/2014/main" id="{63D646E1-979E-06E5-66EF-18BC4761CF75}"/>
              </a:ext>
            </a:extLst>
          </p:cNvPr>
          <p:cNvSpPr>
            <a:spLocks noGrp="1"/>
          </p:cNvSpPr>
          <p:nvPr>
            <p:ph type="body" orient="vert" idx="1" hasCustomPrompt="1"/>
          </p:nvPr>
        </p:nvSpPr>
        <p:spPr/>
        <p:txBody>
          <a:bodyPr vert="horz" numCol="2" spcCol="180000"/>
          <a:lstStyle/>
          <a:p>
            <a:pPr lvl="0"/>
            <a:r>
              <a:rPr lang="nl-NL" noProof="0" dirty="0"/>
              <a:t>Bullet</a:t>
            </a:r>
          </a:p>
          <a:p>
            <a:pPr lvl="1"/>
            <a:r>
              <a:rPr lang="nl-NL" noProof="0" dirty="0"/>
              <a:t>Sub-bullet #1</a:t>
            </a:r>
          </a:p>
          <a:p>
            <a:pPr lvl="2"/>
            <a:r>
              <a:rPr lang="nl-NL" noProof="0" dirty="0"/>
              <a:t>Sub-bullet #2</a:t>
            </a:r>
          </a:p>
          <a:p>
            <a:pPr lvl="3"/>
            <a:r>
              <a:rPr lang="nl-NL" noProof="0" dirty="0"/>
              <a:t>Leestekst</a:t>
            </a:r>
          </a:p>
          <a:p>
            <a:pPr lvl="4"/>
            <a:r>
              <a:rPr lang="nl-NL" noProof="0" dirty="0"/>
              <a:t>Kop #1</a:t>
            </a:r>
          </a:p>
          <a:p>
            <a:pPr lvl="5"/>
            <a:r>
              <a:rPr lang="nl-NL" noProof="0" dirty="0"/>
              <a:t>Kop #2</a:t>
            </a:r>
          </a:p>
          <a:p>
            <a:pPr lvl="6"/>
            <a:r>
              <a:rPr lang="nl-NL" noProof="0" dirty="0"/>
              <a:t>Numerieke bullet</a:t>
            </a:r>
          </a:p>
          <a:p>
            <a:pPr lvl="7"/>
            <a:r>
              <a:rPr lang="nl-NL" noProof="0" dirty="0"/>
              <a:t>Alfabetische bullet</a:t>
            </a:r>
          </a:p>
          <a:p>
            <a:pPr lvl="8"/>
            <a:r>
              <a:rPr lang="nl-NL" noProof="0" dirty="0"/>
              <a:t>Sub-bullet</a:t>
            </a:r>
          </a:p>
        </p:txBody>
      </p:sp>
      <p:sp>
        <p:nvSpPr>
          <p:cNvPr id="5" name="Tijdelijke aanduiding voor voettekst 4">
            <a:extLst>
              <a:ext uri="{FF2B5EF4-FFF2-40B4-BE49-F238E27FC236}">
                <a16:creationId xmlns:a16="http://schemas.microsoft.com/office/drawing/2014/main" id="{AF445DB9-045C-D6ED-FC69-9745FAE46C9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dirty="0">
                <a:ln>
                  <a:noFill/>
                </a:ln>
                <a:solidFill>
                  <a:srgbClr val="AC2E32"/>
                </a:solidFill>
                <a:effectLst/>
                <a:uLnTx/>
                <a:uFillTx/>
                <a:latin typeface="Euclid Square"/>
                <a:ea typeface="+mn-ea"/>
                <a:cs typeface="Segoe UI Light" panose="020B0502040204020203" pitchFamily="34" charset="0"/>
              </a:rPr>
              <a:t>Copyright © </a:t>
            </a:r>
            <a:r>
              <a:rPr kumimoji="0" lang="nl-NL" sz="700" b="0" i="0" u="none" strike="noStrike" kern="1200" cap="none" spc="0" normalizeH="0" baseline="0" noProof="0" dirty="0" err="1">
                <a:ln>
                  <a:noFill/>
                </a:ln>
                <a:solidFill>
                  <a:srgbClr val="AC2E32"/>
                </a:solidFill>
                <a:effectLst/>
                <a:uLnTx/>
                <a:uFillTx/>
                <a:latin typeface="Euclid Square"/>
                <a:ea typeface="+mn-ea"/>
                <a:cs typeface="Segoe UI Light" panose="020B0502040204020203" pitchFamily="34" charset="0"/>
              </a:rPr>
              <a:t>Lindenhaeghe</a:t>
            </a:r>
            <a:endParaRPr kumimoji="0" lang="nl-NL" sz="700" b="0" i="0" u="none" strike="noStrike" kern="1200" cap="none" spc="0" normalizeH="0" baseline="0" noProof="0" dirty="0">
              <a:ln>
                <a:noFill/>
              </a:ln>
              <a:solidFill>
                <a:srgbClr val="AC2E32"/>
              </a:solidFill>
              <a:effectLst/>
              <a:uLnTx/>
              <a:uFillTx/>
              <a:latin typeface="Euclid Square"/>
              <a:ea typeface="+mn-ea"/>
              <a:cs typeface="Segoe UI Light" panose="020B0502040204020203" pitchFamily="34" charset="0"/>
            </a:endParaRPr>
          </a:p>
        </p:txBody>
      </p:sp>
      <p:sp>
        <p:nvSpPr>
          <p:cNvPr id="6" name="Tijdelijke aanduiding voor dianummer 5">
            <a:extLst>
              <a:ext uri="{FF2B5EF4-FFF2-40B4-BE49-F238E27FC236}">
                <a16:creationId xmlns:a16="http://schemas.microsoft.com/office/drawing/2014/main" id="{87B78D7E-FD90-65B4-B668-0F3F98770F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661E29-C286-4CA4-A7A6-C2BA626A4237}" type="slidenum">
              <a:rPr kumimoji="0" lang="nl-NL" sz="700" b="1" i="0" u="none" strike="noStrike" kern="1200" cap="none" spc="0" normalizeH="0" baseline="0" noProof="0" smtClean="0">
                <a:ln>
                  <a:noFill/>
                </a:ln>
                <a:solidFill>
                  <a:srgbClr val="AC2E32"/>
                </a:solidFill>
                <a:effectLst/>
                <a:uLnTx/>
                <a:uFillTx/>
                <a:latin typeface="Euclid Square"/>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700" b="1" i="0" u="none" strike="noStrike" kern="1200" cap="none" spc="0" normalizeH="0" baseline="0" noProof="0" dirty="0">
              <a:ln>
                <a:noFill/>
              </a:ln>
              <a:solidFill>
                <a:srgbClr val="AC2E32"/>
              </a:solidFill>
              <a:effectLst/>
              <a:uLnTx/>
              <a:uFillTx/>
              <a:latin typeface="Euclid Square"/>
              <a:ea typeface="+mn-ea"/>
              <a:cs typeface="Segoe UI Light" panose="020B0502040204020203" pitchFamily="34" charset="0"/>
            </a:endParaRPr>
          </a:p>
        </p:txBody>
      </p:sp>
      <p:sp>
        <p:nvSpPr>
          <p:cNvPr id="11" name="Rechthoek 10">
            <a:extLst>
              <a:ext uri="{FF2B5EF4-FFF2-40B4-BE49-F238E27FC236}">
                <a16:creationId xmlns:a16="http://schemas.microsoft.com/office/drawing/2014/main" id="{D9E8CDBC-C3EF-0225-2E1A-248CEFBF7074}"/>
              </a:ext>
            </a:extLst>
          </p:cNvPr>
          <p:cNvSpPr/>
          <p:nvPr userDrawn="1"/>
        </p:nvSpPr>
        <p:spPr>
          <a:xfrm>
            <a:off x="0" y="-425941"/>
            <a:ext cx="53860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AC2E32"/>
                </a:solidFill>
                <a:effectLst/>
                <a:uLnTx/>
                <a:uFillTx/>
                <a:latin typeface="Euclid Square Semibold"/>
                <a:ea typeface="+mn-ea"/>
                <a:cs typeface="+mn-cs"/>
              </a:rPr>
              <a:t>Tekst</a:t>
            </a:r>
          </a:p>
        </p:txBody>
      </p:sp>
      <p:grpSp>
        <p:nvGrpSpPr>
          <p:cNvPr id="74" name="INSTRUCTIE">
            <a:extLst>
              <a:ext uri="{FF2B5EF4-FFF2-40B4-BE49-F238E27FC236}">
                <a16:creationId xmlns:a16="http://schemas.microsoft.com/office/drawing/2014/main" id="{E3523407-F58C-7279-1656-3467D1F07559}"/>
              </a:ext>
            </a:extLst>
          </p:cNvPr>
          <p:cNvGrpSpPr/>
          <p:nvPr userDrawn="1"/>
        </p:nvGrpSpPr>
        <p:grpSpPr>
          <a:xfrm>
            <a:off x="-3786437" y="0"/>
            <a:ext cx="3693386" cy="5359349"/>
            <a:chOff x="-3786437" y="0"/>
            <a:chExt cx="3693386" cy="5359349"/>
          </a:xfrm>
        </p:grpSpPr>
        <p:sp>
          <p:nvSpPr>
            <p:cNvPr id="75" name="Rechthoek 74">
              <a:extLst>
                <a:ext uri="{FF2B5EF4-FFF2-40B4-BE49-F238E27FC236}">
                  <a16:creationId xmlns:a16="http://schemas.microsoft.com/office/drawing/2014/main" id="{DFEAC133-A355-67F4-6538-97A41C39200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dirty="0">
                  <a:ln>
                    <a:noFill/>
                  </a:ln>
                  <a:solidFill>
                    <a:srgbClr val="AC2E32"/>
                  </a:solidFill>
                  <a:effectLst/>
                  <a:uLnTx/>
                  <a:uFillTx/>
                  <a:latin typeface="Calibri" panose="020F0502020204030204" pitchFamily="34" charset="0"/>
                  <a:ea typeface="+mn-ea"/>
                  <a:cs typeface="Calibri" panose="020F0502020204030204" pitchFamily="34" charset="0"/>
                </a:rPr>
                <a:t>LIJSTNIVEAU kiezen</a:t>
              </a:r>
            </a:p>
          </p:txBody>
        </p:sp>
        <p:sp>
          <p:nvSpPr>
            <p:cNvPr id="76" name="Ovaal 75">
              <a:extLst>
                <a:ext uri="{FF2B5EF4-FFF2-40B4-BE49-F238E27FC236}">
                  <a16:creationId xmlns:a16="http://schemas.microsoft.com/office/drawing/2014/main" id="{F36A14FB-726D-033A-E61B-256CAC17A58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77" name="Rechthoek 76">
              <a:extLst>
                <a:ext uri="{FF2B5EF4-FFF2-40B4-BE49-F238E27FC236}">
                  <a16:creationId xmlns:a16="http://schemas.microsoft.com/office/drawing/2014/main" id="{BBB84AF2-42C2-309F-521F-8D4AA27223F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AC2E32"/>
                </a:buClr>
                <a:buSzTx/>
                <a:buFont typeface="Arial" panose="020B0604020202020204" pitchFamily="34" charset="0"/>
                <a:buChar char="•"/>
                <a:tabLst/>
                <a:defRPr/>
              </a:pP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78" name="Ovaal 77">
              <a:extLst>
                <a:ext uri="{FF2B5EF4-FFF2-40B4-BE49-F238E27FC236}">
                  <a16:creationId xmlns:a16="http://schemas.microsoft.com/office/drawing/2014/main" id="{1D125637-7D69-14F7-B117-C7626C124EF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79" name="Rechthoek 78">
              <a:extLst>
                <a:ext uri="{FF2B5EF4-FFF2-40B4-BE49-F238E27FC236}">
                  <a16:creationId xmlns:a16="http://schemas.microsoft.com/office/drawing/2014/main" id="{36384F9C-234E-6927-E1CD-E37AA14B03D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0" name="Rechthoek 79">
              <a:extLst>
                <a:ext uri="{FF2B5EF4-FFF2-40B4-BE49-F238E27FC236}">
                  <a16:creationId xmlns:a16="http://schemas.microsoft.com/office/drawing/2014/main" id="{4ED86A8E-5B40-E691-23D5-B138600145B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603D"/>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#1</a:t>
              </a:r>
            </a:p>
          </p:txBody>
        </p:sp>
        <p:sp>
          <p:nvSpPr>
            <p:cNvPr id="81" name="Ovaal 80">
              <a:extLst>
                <a:ext uri="{FF2B5EF4-FFF2-40B4-BE49-F238E27FC236}">
                  <a16:creationId xmlns:a16="http://schemas.microsoft.com/office/drawing/2014/main" id="{F9A9B25B-85E7-8ACA-5CBB-2CA2EB7B0D5A}"/>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82" name="Rechthoek 81">
              <a:extLst>
                <a:ext uri="{FF2B5EF4-FFF2-40B4-BE49-F238E27FC236}">
                  <a16:creationId xmlns:a16="http://schemas.microsoft.com/office/drawing/2014/main" id="{CEB32798-D003-941B-0CB5-C54255B971A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4A2E61"/>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#2</a:t>
              </a:r>
            </a:p>
          </p:txBody>
        </p:sp>
        <p:sp>
          <p:nvSpPr>
            <p:cNvPr id="83" name="Ovaal 82">
              <a:extLst>
                <a:ext uri="{FF2B5EF4-FFF2-40B4-BE49-F238E27FC236}">
                  <a16:creationId xmlns:a16="http://schemas.microsoft.com/office/drawing/2014/main" id="{12DC4179-1455-10B6-E38B-E2A7A1F0E83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84" name="Rechthoek 83">
              <a:extLst>
                <a:ext uri="{FF2B5EF4-FFF2-40B4-BE49-F238E27FC236}">
                  <a16:creationId xmlns:a16="http://schemas.microsoft.com/office/drawing/2014/main" id="{956A9285-3190-AEF8-3EEE-EC6AFE52F8E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Leestekst</a:t>
              </a:r>
            </a:p>
          </p:txBody>
        </p:sp>
        <p:sp>
          <p:nvSpPr>
            <p:cNvPr id="85" name="Ovaal 84">
              <a:extLst>
                <a:ext uri="{FF2B5EF4-FFF2-40B4-BE49-F238E27FC236}">
                  <a16:creationId xmlns:a16="http://schemas.microsoft.com/office/drawing/2014/main" id="{F6116CFD-4544-D9DD-4888-151DF2A49C6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86" name="Rechthoek 85">
              <a:extLst>
                <a:ext uri="{FF2B5EF4-FFF2-40B4-BE49-F238E27FC236}">
                  <a16:creationId xmlns:a16="http://schemas.microsoft.com/office/drawing/2014/main" id="{237B70A7-2F4C-D797-9A59-B7BAA765DE3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800" b="1" i="0" u="none" strike="noStrike" kern="0" cap="none" spc="0" normalizeH="0" baseline="0" noProof="0" dirty="0">
                  <a:ln>
                    <a:noFill/>
                  </a:ln>
                  <a:solidFill>
                    <a:srgbClr val="AC2E32"/>
                  </a:solidFill>
                  <a:effectLst/>
                  <a:uLnTx/>
                  <a:uFillTx/>
                  <a:latin typeface="Euclid Square"/>
                  <a:ea typeface="+mn-ea"/>
                  <a:cs typeface="Calibri" panose="020F0502020204030204" pitchFamily="34" charset="0"/>
                </a:rPr>
                <a:t>Kop #1</a:t>
              </a:r>
            </a:p>
          </p:txBody>
        </p:sp>
        <p:sp>
          <p:nvSpPr>
            <p:cNvPr id="87" name="Ovaal 86">
              <a:extLst>
                <a:ext uri="{FF2B5EF4-FFF2-40B4-BE49-F238E27FC236}">
                  <a16:creationId xmlns:a16="http://schemas.microsoft.com/office/drawing/2014/main" id="{EFE24A40-8B38-822C-0EB7-E77746D2F58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88" name="Rechthoek 87">
              <a:extLst>
                <a:ext uri="{FF2B5EF4-FFF2-40B4-BE49-F238E27FC236}">
                  <a16:creationId xmlns:a16="http://schemas.microsoft.com/office/drawing/2014/main" id="{7AC33273-DC86-C3E4-0C28-8736CB7A15C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AC2E32"/>
                </a:buClr>
                <a:buSzTx/>
                <a:buFont typeface="+mj-lt"/>
                <a:buAutoNum type="arabi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Numerieke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89" name="Ovaal 88">
              <a:extLst>
                <a:ext uri="{FF2B5EF4-FFF2-40B4-BE49-F238E27FC236}">
                  <a16:creationId xmlns:a16="http://schemas.microsoft.com/office/drawing/2014/main" id="{7DC4C27C-E110-EECD-4196-73E19E0FFC23}"/>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90" name="Rechthoek 89">
              <a:extLst>
                <a:ext uri="{FF2B5EF4-FFF2-40B4-BE49-F238E27FC236}">
                  <a16:creationId xmlns:a16="http://schemas.microsoft.com/office/drawing/2014/main" id="{777C69BD-B985-ADC7-7FD2-DC423BD6C34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60000" marR="0" lvl="0" indent="-360000" algn="l" defTabSz="914400" rtl="0" eaLnBrk="1" fontAlgn="auto" latinLnBrk="0" hangingPunct="1">
                <a:lnSpc>
                  <a:spcPct val="100000"/>
                </a:lnSpc>
                <a:spcBef>
                  <a:spcPts val="600"/>
                </a:spcBef>
                <a:spcAft>
                  <a:spcPts val="600"/>
                </a:spcAft>
                <a:buClr>
                  <a:srgbClr val="E1603D"/>
                </a:buClr>
                <a:buSzTx/>
                <a:buFont typeface="+mj-lt"/>
                <a:buAutoNum type="alphaU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Alfabetische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91" name="Ovaal 90">
              <a:extLst>
                <a:ext uri="{FF2B5EF4-FFF2-40B4-BE49-F238E27FC236}">
                  <a16:creationId xmlns:a16="http://schemas.microsoft.com/office/drawing/2014/main" id="{E89930C6-DF9E-323E-167F-E92412A3596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92" name="Rechthoek 91">
              <a:extLst>
                <a:ext uri="{FF2B5EF4-FFF2-40B4-BE49-F238E27FC236}">
                  <a16:creationId xmlns:a16="http://schemas.microsoft.com/office/drawing/2014/main" id="{7921A82E-F26D-E9F0-1860-76033FFA937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93" name="Ovaal 92">
              <a:extLst>
                <a:ext uri="{FF2B5EF4-FFF2-40B4-BE49-F238E27FC236}">
                  <a16:creationId xmlns:a16="http://schemas.microsoft.com/office/drawing/2014/main" id="{FA7E27B7-00C6-0414-FA55-71D399F38A1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94" name="Rechthoek 93">
              <a:extLst>
                <a:ext uri="{FF2B5EF4-FFF2-40B4-BE49-F238E27FC236}">
                  <a16:creationId xmlns:a16="http://schemas.microsoft.com/office/drawing/2014/main" id="{8AEC6FDF-BD47-2669-BC13-DD8B65A29DA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1" i="0" u="none" strike="noStrike" kern="0" cap="all" spc="0" normalizeH="0" baseline="0" noProof="0" dirty="0">
                  <a:ln>
                    <a:noFill/>
                  </a:ln>
                  <a:solidFill>
                    <a:srgbClr val="4A2E61"/>
                  </a:solidFill>
                  <a:effectLst/>
                  <a:uLnTx/>
                  <a:uFillTx/>
                  <a:latin typeface="Euclid Square"/>
                  <a:ea typeface="+mn-ea"/>
                  <a:cs typeface="Calibri" panose="020F0502020204030204" pitchFamily="34" charset="0"/>
                </a:rPr>
                <a:t>Kop #2</a:t>
              </a:r>
            </a:p>
          </p:txBody>
        </p:sp>
        <p:sp>
          <p:nvSpPr>
            <p:cNvPr id="95" name="Rechthoek 94">
              <a:extLst>
                <a:ext uri="{FF2B5EF4-FFF2-40B4-BE49-F238E27FC236}">
                  <a16:creationId xmlns:a16="http://schemas.microsoft.com/office/drawing/2014/main" id="{CBD269E0-4F03-08DE-76EE-2C0B655F30A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96" name="ICOON_info">
              <a:extLst>
                <a:ext uri="{FF2B5EF4-FFF2-40B4-BE49-F238E27FC236}">
                  <a16:creationId xmlns:a16="http://schemas.microsoft.com/office/drawing/2014/main" id="{9AB1B4ED-63C1-2EE1-7323-4D98E27C918D}"/>
                </a:ext>
              </a:extLst>
            </p:cNvPr>
            <p:cNvGrpSpPr/>
            <p:nvPr userDrawn="1"/>
          </p:nvGrpSpPr>
          <p:grpSpPr>
            <a:xfrm>
              <a:off x="-376736" y="4400186"/>
              <a:ext cx="283685" cy="283685"/>
              <a:chOff x="-510741" y="5913713"/>
              <a:chExt cx="267555" cy="267555"/>
            </a:xfrm>
          </p:grpSpPr>
          <p:sp>
            <p:nvSpPr>
              <p:cNvPr id="144" name="Ovaal 143">
                <a:extLst>
                  <a:ext uri="{FF2B5EF4-FFF2-40B4-BE49-F238E27FC236}">
                    <a16:creationId xmlns:a16="http://schemas.microsoft.com/office/drawing/2014/main" id="{BD17E90F-FCF1-8992-2AE4-D8184D8DDB6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5" name="Graphic 163" descr="Informatie">
                <a:extLst>
                  <a:ext uri="{FF2B5EF4-FFF2-40B4-BE49-F238E27FC236}">
                    <a16:creationId xmlns:a16="http://schemas.microsoft.com/office/drawing/2014/main" id="{37228849-A17C-394C-A51B-ED3C591A3B9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97" name="VOORBEELD">
              <a:extLst>
                <a:ext uri="{FF2B5EF4-FFF2-40B4-BE49-F238E27FC236}">
                  <a16:creationId xmlns:a16="http://schemas.microsoft.com/office/drawing/2014/main" id="{58E56C05-60DA-04FF-2A9E-B3481DBDAA22}"/>
                </a:ext>
              </a:extLst>
            </p:cNvPr>
            <p:cNvGrpSpPr/>
            <p:nvPr userDrawn="1"/>
          </p:nvGrpSpPr>
          <p:grpSpPr>
            <a:xfrm>
              <a:off x="-3605171" y="458674"/>
              <a:ext cx="3234311" cy="558875"/>
              <a:chOff x="-3605171" y="458674"/>
              <a:chExt cx="3234311" cy="558875"/>
            </a:xfrm>
          </p:grpSpPr>
          <p:sp>
            <p:nvSpPr>
              <p:cNvPr id="104" name="Rechthoek 103">
                <a:extLst>
                  <a:ext uri="{FF2B5EF4-FFF2-40B4-BE49-F238E27FC236}">
                    <a16:creationId xmlns:a16="http://schemas.microsoft.com/office/drawing/2014/main" id="{FA9FC78D-ABB8-B6C6-071F-9BD74D2A856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05" name="Rechthoek 104">
                <a:extLst>
                  <a:ext uri="{FF2B5EF4-FFF2-40B4-BE49-F238E27FC236}">
                    <a16:creationId xmlns:a16="http://schemas.microsoft.com/office/drawing/2014/main" id="{3638C73D-97D1-1D5B-DFF1-5392CBEF3A1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06" name="Groep 105">
                <a:extLst>
                  <a:ext uri="{FF2B5EF4-FFF2-40B4-BE49-F238E27FC236}">
                    <a16:creationId xmlns:a16="http://schemas.microsoft.com/office/drawing/2014/main" id="{67BEA1A9-6D8D-7455-0DD8-40B10F25F303}"/>
                  </a:ext>
                </a:extLst>
              </p:cNvPr>
              <p:cNvGrpSpPr/>
              <p:nvPr userDrawn="1"/>
            </p:nvGrpSpPr>
            <p:grpSpPr>
              <a:xfrm>
                <a:off x="-3386247" y="830871"/>
                <a:ext cx="139423" cy="109566"/>
                <a:chOff x="-2866744" y="827071"/>
                <a:chExt cx="168701" cy="132575"/>
              </a:xfrm>
            </p:grpSpPr>
            <p:grpSp>
              <p:nvGrpSpPr>
                <p:cNvPr id="137" name="Groep 136">
                  <a:extLst>
                    <a:ext uri="{FF2B5EF4-FFF2-40B4-BE49-F238E27FC236}">
                      <a16:creationId xmlns:a16="http://schemas.microsoft.com/office/drawing/2014/main" id="{B2E423A2-F8AD-0AE9-81F2-3800FEB823EC}"/>
                    </a:ext>
                  </a:extLst>
                </p:cNvPr>
                <p:cNvGrpSpPr/>
                <p:nvPr userDrawn="1"/>
              </p:nvGrpSpPr>
              <p:grpSpPr>
                <a:xfrm>
                  <a:off x="-2866744" y="827071"/>
                  <a:ext cx="168701" cy="132575"/>
                  <a:chOff x="-2866744" y="827071"/>
                  <a:chExt cx="168701" cy="132575"/>
                </a:xfrm>
              </p:grpSpPr>
              <p:cxnSp>
                <p:nvCxnSpPr>
                  <p:cNvPr id="139" name="Rechte verbindingslijn 138">
                    <a:extLst>
                      <a:ext uri="{FF2B5EF4-FFF2-40B4-BE49-F238E27FC236}">
                        <a16:creationId xmlns:a16="http://schemas.microsoft.com/office/drawing/2014/main" id="{6C2AB6DF-9288-BADC-F513-7469C4009FE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BFAFCDD4-2CDF-1C12-4847-1B0D974BD79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10F074F7-D5E2-D459-97DE-31D5F99DDA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CD8CAA8-E2F4-900D-3188-D1E0F350BA7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FB17522A-8B3C-B231-8C9D-0BAAFE301E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82A47E4A-43B8-5DBC-5AF4-9CA12FFDC67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7" name="Groep 106">
                <a:extLst>
                  <a:ext uri="{FF2B5EF4-FFF2-40B4-BE49-F238E27FC236}">
                    <a16:creationId xmlns:a16="http://schemas.microsoft.com/office/drawing/2014/main" id="{C5A44F54-B203-95B6-51FB-051FC24DF349}"/>
                  </a:ext>
                </a:extLst>
              </p:cNvPr>
              <p:cNvGrpSpPr/>
              <p:nvPr userDrawn="1"/>
            </p:nvGrpSpPr>
            <p:grpSpPr>
              <a:xfrm>
                <a:off x="-3605171" y="830871"/>
                <a:ext cx="139423" cy="109566"/>
                <a:chOff x="-2866744" y="518074"/>
                <a:chExt cx="168701" cy="132575"/>
              </a:xfrm>
            </p:grpSpPr>
            <p:grpSp>
              <p:nvGrpSpPr>
                <p:cNvPr id="130" name="Groep 129">
                  <a:extLst>
                    <a:ext uri="{FF2B5EF4-FFF2-40B4-BE49-F238E27FC236}">
                      <a16:creationId xmlns:a16="http://schemas.microsoft.com/office/drawing/2014/main" id="{F95F734F-080F-CB70-53CC-B3370E621E36}"/>
                    </a:ext>
                  </a:extLst>
                </p:cNvPr>
                <p:cNvGrpSpPr/>
                <p:nvPr userDrawn="1"/>
              </p:nvGrpSpPr>
              <p:grpSpPr>
                <a:xfrm>
                  <a:off x="-2866744" y="518074"/>
                  <a:ext cx="168701" cy="132575"/>
                  <a:chOff x="-2866744" y="518074"/>
                  <a:chExt cx="168701" cy="132575"/>
                </a:xfrm>
              </p:grpSpPr>
              <p:cxnSp>
                <p:nvCxnSpPr>
                  <p:cNvPr id="132" name="Rechte verbindingslijn 131">
                    <a:extLst>
                      <a:ext uri="{FF2B5EF4-FFF2-40B4-BE49-F238E27FC236}">
                        <a16:creationId xmlns:a16="http://schemas.microsoft.com/office/drawing/2014/main" id="{27112436-026D-3433-DDA5-0F60A93BE43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BE26405A-2F1F-15D8-0B80-5714410605E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E9411427-269B-C21A-BC54-ECA897BC2B5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B678FA48-FBC9-0594-D8BD-1433055E006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FEBDF9-F078-14BD-E20B-7F11A757D5D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D4CED40-CAC9-578D-F3C3-DE02DB6AB38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08" name="Rechte verbindingslijn 107">
                <a:extLst>
                  <a:ext uri="{FF2B5EF4-FFF2-40B4-BE49-F238E27FC236}">
                    <a16:creationId xmlns:a16="http://schemas.microsoft.com/office/drawing/2014/main" id="{5310BE11-05E8-3F4C-7D60-BF9C35275C6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9" name="Rechte verbindingslijn 108">
                <a:extLst>
                  <a:ext uri="{FF2B5EF4-FFF2-40B4-BE49-F238E27FC236}">
                    <a16:creationId xmlns:a16="http://schemas.microsoft.com/office/drawing/2014/main" id="{0C08B4CE-C82E-B2BA-99C3-B55F25F42E7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0" name="Rechthoek 109">
                <a:extLst>
                  <a:ext uri="{FF2B5EF4-FFF2-40B4-BE49-F238E27FC236}">
                    <a16:creationId xmlns:a16="http://schemas.microsoft.com/office/drawing/2014/main" id="{3D6326AD-8E64-5773-9F00-84EC413CB11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111" name="Rechthoek 110">
                <a:extLst>
                  <a:ext uri="{FF2B5EF4-FFF2-40B4-BE49-F238E27FC236}">
                    <a16:creationId xmlns:a16="http://schemas.microsoft.com/office/drawing/2014/main" id="{25489916-CC6F-31C4-20A6-7477F739C75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112" name="Groep 111">
                <a:extLst>
                  <a:ext uri="{FF2B5EF4-FFF2-40B4-BE49-F238E27FC236}">
                    <a16:creationId xmlns:a16="http://schemas.microsoft.com/office/drawing/2014/main" id="{81A420AC-39F4-2CE8-C52A-CF1AF952FED4}"/>
                  </a:ext>
                </a:extLst>
              </p:cNvPr>
              <p:cNvGrpSpPr/>
              <p:nvPr userDrawn="1"/>
            </p:nvGrpSpPr>
            <p:grpSpPr>
              <a:xfrm>
                <a:off x="-2916763" y="769168"/>
                <a:ext cx="268738" cy="248381"/>
                <a:chOff x="-2916763" y="769168"/>
                <a:chExt cx="268738" cy="248381"/>
              </a:xfrm>
            </p:grpSpPr>
            <p:sp>
              <p:nvSpPr>
                <p:cNvPr id="122" name="Rechthoek 121">
                  <a:extLst>
                    <a:ext uri="{FF2B5EF4-FFF2-40B4-BE49-F238E27FC236}">
                      <a16:creationId xmlns:a16="http://schemas.microsoft.com/office/drawing/2014/main" id="{28BA5F61-F6C8-1345-2443-AF8B2B2664A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3" name="Groep 122">
                  <a:extLst>
                    <a:ext uri="{FF2B5EF4-FFF2-40B4-BE49-F238E27FC236}">
                      <a16:creationId xmlns:a16="http://schemas.microsoft.com/office/drawing/2014/main" id="{898B5D74-FA0C-7508-CB83-532DFDC2109B}"/>
                    </a:ext>
                  </a:extLst>
                </p:cNvPr>
                <p:cNvGrpSpPr/>
                <p:nvPr userDrawn="1"/>
              </p:nvGrpSpPr>
              <p:grpSpPr>
                <a:xfrm>
                  <a:off x="-2866744" y="827071"/>
                  <a:ext cx="168701" cy="132575"/>
                  <a:chOff x="-2866744" y="827071"/>
                  <a:chExt cx="168701" cy="132575"/>
                </a:xfrm>
              </p:grpSpPr>
              <p:cxnSp>
                <p:nvCxnSpPr>
                  <p:cNvPr id="125" name="Rechte verbindingslijn 124">
                    <a:extLst>
                      <a:ext uri="{FF2B5EF4-FFF2-40B4-BE49-F238E27FC236}">
                        <a16:creationId xmlns:a16="http://schemas.microsoft.com/office/drawing/2014/main" id="{906BE792-4800-6A84-ACE8-9C50923E78C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6EE62F3-83F1-31F5-FF46-569D857537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3444AAEE-EBA2-EE7B-6CBD-1CE06A5BF06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25D6C44F-CB52-EB1D-99D1-B43972C45BE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2EACB789-05C4-F1C2-2309-EB7C1CF522F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4" name="Pijl: rechts 123">
                  <a:extLst>
                    <a:ext uri="{FF2B5EF4-FFF2-40B4-BE49-F238E27FC236}">
                      <a16:creationId xmlns:a16="http://schemas.microsoft.com/office/drawing/2014/main" id="{EF4F4499-765F-C373-EF98-4A24CD1F817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13" name="Groep 112">
                <a:extLst>
                  <a:ext uri="{FF2B5EF4-FFF2-40B4-BE49-F238E27FC236}">
                    <a16:creationId xmlns:a16="http://schemas.microsoft.com/office/drawing/2014/main" id="{94D4462F-0C72-75D7-22A7-CFD4689BAEBD}"/>
                  </a:ext>
                </a:extLst>
              </p:cNvPr>
              <p:cNvGrpSpPr/>
              <p:nvPr userDrawn="1"/>
            </p:nvGrpSpPr>
            <p:grpSpPr>
              <a:xfrm>
                <a:off x="-2916763" y="460171"/>
                <a:ext cx="268738" cy="248381"/>
                <a:chOff x="-2916763" y="460171"/>
                <a:chExt cx="268738" cy="248381"/>
              </a:xfrm>
            </p:grpSpPr>
            <p:sp>
              <p:nvSpPr>
                <p:cNvPr id="114" name="Rechthoek 113">
                  <a:extLst>
                    <a:ext uri="{FF2B5EF4-FFF2-40B4-BE49-F238E27FC236}">
                      <a16:creationId xmlns:a16="http://schemas.microsoft.com/office/drawing/2014/main" id="{B8354FAF-7E2A-C18B-E9F8-CB18DAB0C22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15" name="Groep 114">
                  <a:extLst>
                    <a:ext uri="{FF2B5EF4-FFF2-40B4-BE49-F238E27FC236}">
                      <a16:creationId xmlns:a16="http://schemas.microsoft.com/office/drawing/2014/main" id="{9AF23491-369C-AB9C-A44F-C8435BE28765}"/>
                    </a:ext>
                  </a:extLst>
                </p:cNvPr>
                <p:cNvGrpSpPr/>
                <p:nvPr userDrawn="1"/>
              </p:nvGrpSpPr>
              <p:grpSpPr>
                <a:xfrm>
                  <a:off x="-2866744" y="518074"/>
                  <a:ext cx="168701" cy="132575"/>
                  <a:chOff x="-2866744" y="518074"/>
                  <a:chExt cx="168701" cy="132575"/>
                </a:xfrm>
              </p:grpSpPr>
              <p:cxnSp>
                <p:nvCxnSpPr>
                  <p:cNvPr id="117" name="Rechte verbindingslijn 116">
                    <a:extLst>
                      <a:ext uri="{FF2B5EF4-FFF2-40B4-BE49-F238E27FC236}">
                        <a16:creationId xmlns:a16="http://schemas.microsoft.com/office/drawing/2014/main" id="{F4233224-EB70-E0E4-82B9-853681A7D42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FDF9DA16-E40E-6702-00C4-1B288C3D172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0A7C7AF0-D14B-4BAE-729E-8FA4DC3E29E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9C4CC1C8-B406-8E51-AFB9-3B9A2C76428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4F936E7B-C7F8-23C3-3629-9552C819430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6" name="Pijl: rechts 115">
                  <a:extLst>
                    <a:ext uri="{FF2B5EF4-FFF2-40B4-BE49-F238E27FC236}">
                      <a16:creationId xmlns:a16="http://schemas.microsoft.com/office/drawing/2014/main" id="{B4031362-EA87-D489-DD43-CE34F3695FD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98" name="Groep 97">
              <a:extLst>
                <a:ext uri="{FF2B5EF4-FFF2-40B4-BE49-F238E27FC236}">
                  <a16:creationId xmlns:a16="http://schemas.microsoft.com/office/drawing/2014/main" id="{BCAA5574-7DD4-D836-D4FA-29A6AE7BDE8C}"/>
                </a:ext>
              </a:extLst>
            </p:cNvPr>
            <p:cNvGrpSpPr/>
            <p:nvPr userDrawn="1"/>
          </p:nvGrpSpPr>
          <p:grpSpPr>
            <a:xfrm>
              <a:off x="-938434" y="4663037"/>
              <a:ext cx="627798" cy="576693"/>
              <a:chOff x="-1753862" y="6112775"/>
              <a:chExt cx="759635" cy="697798"/>
            </a:xfrm>
          </p:grpSpPr>
          <p:grpSp>
            <p:nvGrpSpPr>
              <p:cNvPr id="99" name="Inspireren">
                <a:extLst>
                  <a:ext uri="{FF2B5EF4-FFF2-40B4-BE49-F238E27FC236}">
                    <a16:creationId xmlns:a16="http://schemas.microsoft.com/office/drawing/2014/main" id="{D2BA6EB8-58E8-7121-5FF5-E2022756D41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1" name="Freeform 12">
                  <a:extLst>
                    <a:ext uri="{FF2B5EF4-FFF2-40B4-BE49-F238E27FC236}">
                      <a16:creationId xmlns:a16="http://schemas.microsoft.com/office/drawing/2014/main" id="{30AD28DC-09F2-9615-CC98-CD9673AF837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02" name="Freeform 13">
                  <a:extLst>
                    <a:ext uri="{FF2B5EF4-FFF2-40B4-BE49-F238E27FC236}">
                      <a16:creationId xmlns:a16="http://schemas.microsoft.com/office/drawing/2014/main" id="{C7938678-1BD6-BEA0-9F58-0782D562A40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03" name="Freeform 14">
                  <a:extLst>
                    <a:ext uri="{FF2B5EF4-FFF2-40B4-BE49-F238E27FC236}">
                      <a16:creationId xmlns:a16="http://schemas.microsoft.com/office/drawing/2014/main" id="{2B8DE5A7-002F-0CED-A7ED-DCE7536DBD3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100" name="Tekstvak 99">
                <a:extLst>
                  <a:ext uri="{FF2B5EF4-FFF2-40B4-BE49-F238E27FC236}">
                    <a16:creationId xmlns:a16="http://schemas.microsoft.com/office/drawing/2014/main" id="{F379C8D8-D266-06CB-AA25-05885BC4EAD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360988137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een titel + Icoon instruct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7255F-796A-D0D4-61DC-C04241BAA64B}"/>
              </a:ext>
            </a:extLst>
          </p:cNvPr>
          <p:cNvSpPr>
            <a:spLocks noGrp="1"/>
          </p:cNvSpPr>
          <p:nvPr>
            <p:ph type="title" hasCustomPrompt="1"/>
          </p:nvPr>
        </p:nvSpPr>
        <p:spPr/>
        <p:txBody>
          <a:bodyPr/>
          <a:lstStyle/>
          <a:p>
            <a:r>
              <a:rPr lang="nl-NL" noProof="0" dirty="0"/>
              <a:t>Plaats de titel van de dia hier</a:t>
            </a:r>
            <a:endParaRPr lang="nl-NL" dirty="0"/>
          </a:p>
        </p:txBody>
      </p:sp>
      <p:sp>
        <p:nvSpPr>
          <p:cNvPr id="5" name="Tijdelijke aanduiding voor voettekst 4">
            <a:extLst>
              <a:ext uri="{FF2B5EF4-FFF2-40B4-BE49-F238E27FC236}">
                <a16:creationId xmlns:a16="http://schemas.microsoft.com/office/drawing/2014/main" id="{AF445DB9-045C-D6ED-FC69-9745FAE46C9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dirty="0">
                <a:ln>
                  <a:noFill/>
                </a:ln>
                <a:solidFill>
                  <a:srgbClr val="AC2E32"/>
                </a:solidFill>
                <a:effectLst/>
                <a:uLnTx/>
                <a:uFillTx/>
                <a:latin typeface="Euclid Square"/>
                <a:ea typeface="+mn-ea"/>
              </a:rPr>
              <a:t>Copyright © </a:t>
            </a:r>
            <a:r>
              <a:rPr kumimoji="0" lang="nl-NL" sz="700" b="0" i="0" u="none" strike="noStrike" kern="1200" cap="none" spc="0" normalizeH="0" baseline="0" noProof="0" dirty="0" err="1">
                <a:ln>
                  <a:noFill/>
                </a:ln>
                <a:solidFill>
                  <a:srgbClr val="AC2E32"/>
                </a:solidFill>
                <a:effectLst/>
                <a:uLnTx/>
                <a:uFillTx/>
                <a:latin typeface="Euclid Square"/>
                <a:ea typeface="+mn-ea"/>
              </a:rPr>
              <a:t>Lindenhaeghe</a:t>
            </a:r>
            <a:endParaRPr kumimoji="0" lang="nl-NL" sz="700" b="0" i="0" u="none" strike="noStrike" kern="1200" cap="none" spc="0" normalizeH="0" baseline="0" noProof="0" dirty="0">
              <a:ln>
                <a:noFill/>
              </a:ln>
              <a:solidFill>
                <a:srgbClr val="AC2E32"/>
              </a:solidFill>
              <a:effectLst/>
              <a:uLnTx/>
              <a:uFillTx/>
              <a:latin typeface="Euclid Square"/>
              <a:ea typeface="+mn-ea"/>
            </a:endParaRPr>
          </a:p>
        </p:txBody>
      </p:sp>
      <p:sp>
        <p:nvSpPr>
          <p:cNvPr id="6" name="Tijdelijke aanduiding voor dianummer 5">
            <a:extLst>
              <a:ext uri="{FF2B5EF4-FFF2-40B4-BE49-F238E27FC236}">
                <a16:creationId xmlns:a16="http://schemas.microsoft.com/office/drawing/2014/main" id="{87B78D7E-FD90-65B4-B668-0F3F98770F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661E29-C286-4CA4-A7A6-C2BA626A4237}" type="slidenum">
              <a:rPr kumimoji="0" lang="nl-NL" sz="700" b="1" i="0" u="none" strike="noStrike" kern="1200" cap="none" spc="0" normalizeH="0" baseline="0" noProof="0" smtClean="0">
                <a:ln>
                  <a:noFill/>
                </a:ln>
                <a:solidFill>
                  <a:srgbClr val="AC2E32"/>
                </a:solidFill>
                <a:effectLst/>
                <a:uLnTx/>
                <a:uFillTx/>
                <a:latin typeface="Euclid Square"/>
                <a:ea typeface="+mn-ea"/>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700" b="1" i="0" u="none" strike="noStrike" kern="1200" cap="none" spc="0" normalizeH="0" baseline="0" noProof="0" dirty="0">
              <a:ln>
                <a:noFill/>
              </a:ln>
              <a:solidFill>
                <a:srgbClr val="AC2E32"/>
              </a:solidFill>
              <a:effectLst/>
              <a:uLnTx/>
              <a:uFillTx/>
              <a:latin typeface="Euclid Square"/>
              <a:ea typeface="+mn-ea"/>
            </a:endParaRPr>
          </a:p>
        </p:txBody>
      </p:sp>
      <p:sp>
        <p:nvSpPr>
          <p:cNvPr id="11" name="Rechthoek 10">
            <a:extLst>
              <a:ext uri="{FF2B5EF4-FFF2-40B4-BE49-F238E27FC236}">
                <a16:creationId xmlns:a16="http://schemas.microsoft.com/office/drawing/2014/main" id="{D9E8CDBC-C3EF-0225-2E1A-248CEFBF7074}"/>
              </a:ext>
            </a:extLst>
          </p:cNvPr>
          <p:cNvSpPr/>
          <p:nvPr userDrawn="1"/>
        </p:nvSpPr>
        <p:spPr>
          <a:xfrm>
            <a:off x="0" y="-425941"/>
            <a:ext cx="281807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AC2E32"/>
                </a:solidFill>
                <a:effectLst/>
                <a:uLnTx/>
                <a:uFillTx/>
                <a:latin typeface="Euclid Square Semibold"/>
                <a:ea typeface="+mn-ea"/>
                <a:cs typeface="+mn-cs"/>
              </a:rPr>
              <a:t>Alleen titel + Icoon instructie</a:t>
            </a:r>
          </a:p>
        </p:txBody>
      </p:sp>
      <p:grpSp>
        <p:nvGrpSpPr>
          <p:cNvPr id="3" name="INSTRUCTIE">
            <a:extLst>
              <a:ext uri="{FF2B5EF4-FFF2-40B4-BE49-F238E27FC236}">
                <a16:creationId xmlns:a16="http://schemas.microsoft.com/office/drawing/2014/main" id="{136A1D14-99F4-0697-4537-0EED943EFB6B}"/>
              </a:ext>
            </a:extLst>
          </p:cNvPr>
          <p:cNvGrpSpPr/>
          <p:nvPr userDrawn="1"/>
        </p:nvGrpSpPr>
        <p:grpSpPr>
          <a:xfrm>
            <a:off x="12377595" y="0"/>
            <a:ext cx="3693113" cy="6209710"/>
            <a:chOff x="-3786164" y="0"/>
            <a:chExt cx="3693113" cy="6209710"/>
          </a:xfrm>
        </p:grpSpPr>
        <p:sp>
          <p:nvSpPr>
            <p:cNvPr id="4" name="Rechthoek 3">
              <a:extLst>
                <a:ext uri="{FF2B5EF4-FFF2-40B4-BE49-F238E27FC236}">
                  <a16:creationId xmlns:a16="http://schemas.microsoft.com/office/drawing/2014/main" id="{A6CB95B4-1A6E-1C09-C1D5-BBAC8B921E8E}"/>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1" i="0" u="none" strike="noStrike" kern="1200" cap="all" spc="0" normalizeH="0" baseline="0" noProof="0" dirty="0">
                  <a:ln>
                    <a:noFill/>
                  </a:ln>
                  <a:solidFill>
                    <a:srgbClr val="AC2E32"/>
                  </a:solidFill>
                  <a:effectLst/>
                  <a:uLnTx/>
                  <a:uFillTx/>
                  <a:latin typeface="Euclid Square" panose="020B0504000000000000" pitchFamily="34" charset="0"/>
                  <a:ea typeface="+mn-ea"/>
                  <a:cs typeface="Euclid Square" panose="020B0504000000000000" pitchFamily="34" charset="0"/>
                </a:rPr>
                <a:t>ICOON invoegen/opmaken</a:t>
              </a:r>
            </a:p>
          </p:txBody>
        </p:sp>
        <p:sp>
          <p:nvSpPr>
            <p:cNvPr id="7" name="Rechthoek 6">
              <a:extLst>
                <a:ext uri="{FF2B5EF4-FFF2-40B4-BE49-F238E27FC236}">
                  <a16:creationId xmlns:a16="http://schemas.microsoft.com/office/drawing/2014/main" id="{65EE7C99-3ED9-BDC1-91C8-C1E880D50427}"/>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MEER WETEN?</a:t>
              </a:r>
              <a:b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Ga naar de tab</a:t>
              </a:r>
              <a: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 'SLIDEBUILDER’ </a:t>
              </a:r>
              <a: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en klik</a:t>
              </a:r>
              <a:b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op de knop </a:t>
              </a:r>
              <a: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‘Inspiratie'</a:t>
              </a:r>
            </a:p>
          </p:txBody>
        </p:sp>
        <p:sp>
          <p:nvSpPr>
            <p:cNvPr id="8" name="Ovaal 7">
              <a:extLst>
                <a:ext uri="{FF2B5EF4-FFF2-40B4-BE49-F238E27FC236}">
                  <a16:creationId xmlns:a16="http://schemas.microsoft.com/office/drawing/2014/main" id="{13E9AF17-241A-C372-146A-A3E220180D2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1</a:t>
              </a:r>
            </a:p>
          </p:txBody>
        </p:sp>
        <p:sp>
          <p:nvSpPr>
            <p:cNvPr id="9" name="Rechthoek 8">
              <a:extLst>
                <a:ext uri="{FF2B5EF4-FFF2-40B4-BE49-F238E27FC236}">
                  <a16:creationId xmlns:a16="http://schemas.microsoft.com/office/drawing/2014/main" id="{E94B2CA5-B500-E469-35F2-E361E61DFBAD}"/>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Wanneer nodig, verwijder het bestaande</a:t>
              </a:r>
              <a:b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icoon d.m.v. de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‘Backspace toets’</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a:t>
              </a:r>
              <a:b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Ga naar de tab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‘Slidebuilder'</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 en klik op</a:t>
              </a:r>
              <a:b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de knop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‘Iconen’</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sp>
          <p:nvSpPr>
            <p:cNvPr id="10" name="Ovaal 9">
              <a:extLst>
                <a:ext uri="{FF2B5EF4-FFF2-40B4-BE49-F238E27FC236}">
                  <a16:creationId xmlns:a16="http://schemas.microsoft.com/office/drawing/2014/main" id="{2ABE0EF8-009A-5E3B-895F-D4E9C6EAD0D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srgbClr val="FFFFFF"/>
                  </a:solidFill>
                  <a:effectLst/>
                  <a:uLnTx/>
                  <a:uFillTx/>
                  <a:latin typeface="Euclid Square" panose="020B0504000000000000" pitchFamily="34" charset="0"/>
                  <a:ea typeface="+mn-ea"/>
                  <a:cs typeface="Euclid Square" panose="020B0504000000000000" pitchFamily="34" charset="0"/>
                </a:rPr>
                <a:t>2</a:t>
              </a:r>
            </a:p>
          </p:txBody>
        </p:sp>
        <p:sp>
          <p:nvSpPr>
            <p:cNvPr id="12" name="Rechthoek 11">
              <a:extLst>
                <a:ext uri="{FF2B5EF4-FFF2-40B4-BE49-F238E27FC236}">
                  <a16:creationId xmlns:a16="http://schemas.microsoft.com/office/drawing/2014/main" id="{72CDAAB9-8383-8D8C-CED1-51C855A3B50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Kies de gewenste categorie en het icoon</a:t>
              </a:r>
              <a:b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en klik op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‘Invoegen’</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sp>
          <p:nvSpPr>
            <p:cNvPr id="13" name="Rechthoek 12">
              <a:extLst>
                <a:ext uri="{FF2B5EF4-FFF2-40B4-BE49-F238E27FC236}">
                  <a16:creationId xmlns:a16="http://schemas.microsoft.com/office/drawing/2014/main" id="{4BF7ABDE-E9AB-99A1-45F2-FD536930846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Invoegen</a:t>
              </a:r>
            </a:p>
          </p:txBody>
        </p:sp>
        <p:sp>
          <p:nvSpPr>
            <p:cNvPr id="14" name="Ovaal 13">
              <a:extLst>
                <a:ext uri="{FF2B5EF4-FFF2-40B4-BE49-F238E27FC236}">
                  <a16:creationId xmlns:a16="http://schemas.microsoft.com/office/drawing/2014/main" id="{C735EBE1-FFAD-7C86-8DB9-90E40681325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srgbClr val="FFFFFF"/>
                  </a:solidFill>
                  <a:effectLst/>
                  <a:uLnTx/>
                  <a:uFillTx/>
                  <a:latin typeface="Euclid Square" panose="020B0504000000000000" pitchFamily="34" charset="0"/>
                  <a:ea typeface="+mn-ea"/>
                  <a:cs typeface="Euclid Square" panose="020B0504000000000000" pitchFamily="34" charset="0"/>
                </a:rPr>
                <a:t>3</a:t>
              </a:r>
            </a:p>
          </p:txBody>
        </p:sp>
        <p:sp>
          <p:nvSpPr>
            <p:cNvPr id="15" name="Rechthoek 14">
              <a:extLst>
                <a:ext uri="{FF2B5EF4-FFF2-40B4-BE49-F238E27FC236}">
                  <a16:creationId xmlns:a16="http://schemas.microsoft.com/office/drawing/2014/main" id="{17D62164-8373-1263-16BF-C81F53B3AC97}"/>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Sleep het icoon op de gewenste positie op de slide. Om het icoon een andere kleur te geven, ga naar de tab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‘Hulpmiddelen voor tekenen’</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 -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‘Opmaak’ </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en klik op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‘Vormopvulling’</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grpSp>
          <p:nvGrpSpPr>
            <p:cNvPr id="16" name="ICOON_info">
              <a:extLst>
                <a:ext uri="{FF2B5EF4-FFF2-40B4-BE49-F238E27FC236}">
                  <a16:creationId xmlns:a16="http://schemas.microsoft.com/office/drawing/2014/main" id="{796CEA42-8A35-FF42-E174-C7DC4850E904}"/>
                </a:ext>
              </a:extLst>
            </p:cNvPr>
            <p:cNvGrpSpPr/>
            <p:nvPr userDrawn="1"/>
          </p:nvGrpSpPr>
          <p:grpSpPr>
            <a:xfrm>
              <a:off x="-376736" y="5210661"/>
              <a:ext cx="283685" cy="283685"/>
              <a:chOff x="-510741" y="5913713"/>
              <a:chExt cx="267555" cy="267555"/>
            </a:xfrm>
          </p:grpSpPr>
          <p:sp>
            <p:nvSpPr>
              <p:cNvPr id="75" name="Ovaal 74">
                <a:extLst>
                  <a:ext uri="{FF2B5EF4-FFF2-40B4-BE49-F238E27FC236}">
                    <a16:creationId xmlns:a16="http://schemas.microsoft.com/office/drawing/2014/main" id="{3CDA1155-5CA6-106B-5CF6-ED6DA9A968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endParaRPr>
              </a:p>
            </p:txBody>
          </p:sp>
          <p:sp>
            <p:nvSpPr>
              <p:cNvPr id="76" name="Graphic 163" descr="Informatie">
                <a:extLst>
                  <a:ext uri="{FF2B5EF4-FFF2-40B4-BE49-F238E27FC236}">
                    <a16:creationId xmlns:a16="http://schemas.microsoft.com/office/drawing/2014/main" id="{90426E99-5968-F24B-3DF8-1D27A302FA8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17" name="Groep 16">
              <a:extLst>
                <a:ext uri="{FF2B5EF4-FFF2-40B4-BE49-F238E27FC236}">
                  <a16:creationId xmlns:a16="http://schemas.microsoft.com/office/drawing/2014/main" id="{26395BAF-8E22-CAAF-7ABD-BAC5DF4BA14D}"/>
                </a:ext>
              </a:extLst>
            </p:cNvPr>
            <p:cNvGrpSpPr/>
            <p:nvPr userDrawn="1"/>
          </p:nvGrpSpPr>
          <p:grpSpPr>
            <a:xfrm>
              <a:off x="-938434" y="5519087"/>
              <a:ext cx="627798" cy="576693"/>
              <a:chOff x="-938434" y="4570310"/>
              <a:chExt cx="627798" cy="576693"/>
            </a:xfrm>
          </p:grpSpPr>
          <p:grpSp>
            <p:nvGrpSpPr>
              <p:cNvPr id="70" name="Inspireren">
                <a:extLst>
                  <a:ext uri="{FF2B5EF4-FFF2-40B4-BE49-F238E27FC236}">
                    <a16:creationId xmlns:a16="http://schemas.microsoft.com/office/drawing/2014/main" id="{65A3F13D-F1CB-FB84-9681-0B292B35A6D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2" name="Freeform 12">
                  <a:extLst>
                    <a:ext uri="{FF2B5EF4-FFF2-40B4-BE49-F238E27FC236}">
                      <a16:creationId xmlns:a16="http://schemas.microsoft.com/office/drawing/2014/main" id="{99B26CBC-DF94-E61B-DC96-D8297C10BE3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dirty="0">
                    <a:ln>
                      <a:noFill/>
                    </a:ln>
                    <a:solidFill>
                      <a:srgbClr val="211F26"/>
                    </a:solidFill>
                    <a:effectLst/>
                    <a:uLnTx/>
                    <a:uFillTx/>
                    <a:latin typeface="Euclid Square" panose="020B0504000000000000" pitchFamily="34" charset="0"/>
                    <a:ea typeface="+mn-ea"/>
                    <a:cs typeface="+mn-cs"/>
                  </a:endParaRPr>
                </a:p>
              </p:txBody>
            </p:sp>
            <p:sp>
              <p:nvSpPr>
                <p:cNvPr id="73" name="Freeform 13">
                  <a:extLst>
                    <a:ext uri="{FF2B5EF4-FFF2-40B4-BE49-F238E27FC236}">
                      <a16:creationId xmlns:a16="http://schemas.microsoft.com/office/drawing/2014/main" id="{7FBAD314-FB56-694E-1553-51F550137FF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dirty="0">
                    <a:ln>
                      <a:noFill/>
                    </a:ln>
                    <a:solidFill>
                      <a:srgbClr val="211F26"/>
                    </a:solidFill>
                    <a:effectLst/>
                    <a:uLnTx/>
                    <a:uFillTx/>
                    <a:latin typeface="Euclid Square" panose="020B0504000000000000" pitchFamily="34" charset="0"/>
                    <a:ea typeface="+mn-ea"/>
                    <a:cs typeface="+mn-cs"/>
                  </a:endParaRPr>
                </a:p>
              </p:txBody>
            </p:sp>
            <p:sp>
              <p:nvSpPr>
                <p:cNvPr id="74" name="Freeform 14">
                  <a:extLst>
                    <a:ext uri="{FF2B5EF4-FFF2-40B4-BE49-F238E27FC236}">
                      <a16:creationId xmlns:a16="http://schemas.microsoft.com/office/drawing/2014/main" id="{ED1DDF44-3688-1655-FD99-9E33EF01825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dirty="0">
                    <a:ln>
                      <a:noFill/>
                    </a:ln>
                    <a:solidFill>
                      <a:srgbClr val="211F26"/>
                    </a:solidFill>
                    <a:effectLst/>
                    <a:uLnTx/>
                    <a:uFillTx/>
                    <a:latin typeface="Euclid Square" panose="020B0504000000000000" pitchFamily="34" charset="0"/>
                    <a:ea typeface="+mn-ea"/>
                    <a:cs typeface="+mn-cs"/>
                  </a:endParaRPr>
                </a:p>
              </p:txBody>
            </p:sp>
          </p:grpSp>
          <p:sp>
            <p:nvSpPr>
              <p:cNvPr id="71" name="Tekstvak 70">
                <a:extLst>
                  <a:ext uri="{FF2B5EF4-FFF2-40B4-BE49-F238E27FC236}">
                    <a16:creationId xmlns:a16="http://schemas.microsoft.com/office/drawing/2014/main" id="{B259DB63-DFA3-18E2-510E-A2F0A6B79D9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Inspiratie</a:t>
                </a:r>
              </a:p>
            </p:txBody>
          </p:sp>
        </p:grpSp>
        <p:grpSp>
          <p:nvGrpSpPr>
            <p:cNvPr id="18" name="Groep 17">
              <a:extLst>
                <a:ext uri="{FF2B5EF4-FFF2-40B4-BE49-F238E27FC236}">
                  <a16:creationId xmlns:a16="http://schemas.microsoft.com/office/drawing/2014/main" id="{5E0AF805-747C-AB35-FDD0-3EEFF650B6A6}"/>
                </a:ext>
              </a:extLst>
            </p:cNvPr>
            <p:cNvGrpSpPr/>
            <p:nvPr userDrawn="1"/>
          </p:nvGrpSpPr>
          <p:grpSpPr>
            <a:xfrm>
              <a:off x="-3398401" y="1222628"/>
              <a:ext cx="491631" cy="410839"/>
              <a:chOff x="-3241990" y="1222628"/>
              <a:chExt cx="491631" cy="410839"/>
            </a:xfrm>
          </p:grpSpPr>
          <p:sp>
            <p:nvSpPr>
              <p:cNvPr id="57" name="Tekstvak 56">
                <a:extLst>
                  <a:ext uri="{FF2B5EF4-FFF2-40B4-BE49-F238E27FC236}">
                    <a16:creationId xmlns:a16="http://schemas.microsoft.com/office/drawing/2014/main" id="{FA23A675-1890-025C-3977-53D88100217B}"/>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Iconen</a:t>
                </a:r>
              </a:p>
            </p:txBody>
          </p:sp>
          <p:grpSp>
            <p:nvGrpSpPr>
              <p:cNvPr id="58" name="Groep 57">
                <a:extLst>
                  <a:ext uri="{FF2B5EF4-FFF2-40B4-BE49-F238E27FC236}">
                    <a16:creationId xmlns:a16="http://schemas.microsoft.com/office/drawing/2014/main" id="{8A6399C6-2377-7E40-9C30-54D4AA171E8B}"/>
                  </a:ext>
                </a:extLst>
              </p:cNvPr>
              <p:cNvGrpSpPr/>
              <p:nvPr userDrawn="1"/>
            </p:nvGrpSpPr>
            <p:grpSpPr>
              <a:xfrm>
                <a:off x="-3119153" y="1222628"/>
                <a:ext cx="245956" cy="246691"/>
                <a:chOff x="1314120" y="4794393"/>
                <a:chExt cx="1787447" cy="1792785"/>
              </a:xfrm>
            </p:grpSpPr>
            <p:grpSp>
              <p:nvGrpSpPr>
                <p:cNvPr id="59" name="Groep 58">
                  <a:extLst>
                    <a:ext uri="{FF2B5EF4-FFF2-40B4-BE49-F238E27FC236}">
                      <a16:creationId xmlns:a16="http://schemas.microsoft.com/office/drawing/2014/main" id="{F9014D11-A593-50F8-5E9E-FE33F6254A03}"/>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1" name="Groep 60">
                    <a:extLst>
                      <a:ext uri="{FF2B5EF4-FFF2-40B4-BE49-F238E27FC236}">
                        <a16:creationId xmlns:a16="http://schemas.microsoft.com/office/drawing/2014/main" id="{07AE0938-3692-228C-6F38-9D44183D32C4}"/>
                      </a:ext>
                    </a:extLst>
                  </p:cNvPr>
                  <p:cNvGrpSpPr/>
                  <p:nvPr/>
                </p:nvGrpSpPr>
                <p:grpSpPr>
                  <a:xfrm>
                    <a:off x="1314120" y="4794393"/>
                    <a:ext cx="1787447" cy="1792785"/>
                    <a:chOff x="1314120" y="4794393"/>
                    <a:chExt cx="1787447" cy="1792785"/>
                  </a:xfrm>
                  <a:grpFill/>
                </p:grpSpPr>
                <p:sp>
                  <p:nvSpPr>
                    <p:cNvPr id="66" name="Vrije vorm: vorm 65">
                      <a:extLst>
                        <a:ext uri="{FF2B5EF4-FFF2-40B4-BE49-F238E27FC236}">
                          <a16:creationId xmlns:a16="http://schemas.microsoft.com/office/drawing/2014/main" id="{4041EC49-A46A-9CA5-D9C2-06DF37FC965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sp>
                  <p:nvSpPr>
                    <p:cNvPr id="67" name="Vrije vorm: vorm 66">
                      <a:extLst>
                        <a:ext uri="{FF2B5EF4-FFF2-40B4-BE49-F238E27FC236}">
                          <a16:creationId xmlns:a16="http://schemas.microsoft.com/office/drawing/2014/main" id="{FAE8FF1A-14F0-9947-664F-F1D4F7AA55C6}"/>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sp>
                  <p:nvSpPr>
                    <p:cNvPr id="68" name="Vrije vorm: vorm 67">
                      <a:extLst>
                        <a:ext uri="{FF2B5EF4-FFF2-40B4-BE49-F238E27FC236}">
                          <a16:creationId xmlns:a16="http://schemas.microsoft.com/office/drawing/2014/main" id="{6A8F93EE-C05B-C565-39F7-FE02E3421E64}"/>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sp>
                  <p:nvSpPr>
                    <p:cNvPr id="69" name="Vrije vorm: vorm 68">
                      <a:extLst>
                        <a:ext uri="{FF2B5EF4-FFF2-40B4-BE49-F238E27FC236}">
                          <a16:creationId xmlns:a16="http://schemas.microsoft.com/office/drawing/2014/main" id="{D27C0B76-8382-0C68-2257-6E81748BC38D}"/>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grpSp>
              <p:grpSp>
                <p:nvGrpSpPr>
                  <p:cNvPr id="62" name="Groep 61">
                    <a:extLst>
                      <a:ext uri="{FF2B5EF4-FFF2-40B4-BE49-F238E27FC236}">
                        <a16:creationId xmlns:a16="http://schemas.microsoft.com/office/drawing/2014/main" id="{E0B5EEF0-301A-7805-BF71-840981C13984}"/>
                      </a:ext>
                    </a:extLst>
                  </p:cNvPr>
                  <p:cNvGrpSpPr/>
                  <p:nvPr/>
                </p:nvGrpSpPr>
                <p:grpSpPr>
                  <a:xfrm>
                    <a:off x="1544558" y="5023941"/>
                    <a:ext cx="1270519" cy="1329241"/>
                    <a:chOff x="1544558" y="5023941"/>
                    <a:chExt cx="1270519" cy="1329241"/>
                  </a:xfrm>
                  <a:grpFill/>
                </p:grpSpPr>
                <p:sp>
                  <p:nvSpPr>
                    <p:cNvPr id="63" name="Vrije vorm: vorm 62">
                      <a:extLst>
                        <a:ext uri="{FF2B5EF4-FFF2-40B4-BE49-F238E27FC236}">
                          <a16:creationId xmlns:a16="http://schemas.microsoft.com/office/drawing/2014/main" id="{19D527B9-386E-973F-E740-A928862A494F}"/>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sp>
                  <p:nvSpPr>
                    <p:cNvPr id="64" name="Vrije vorm: vorm 63">
                      <a:extLst>
                        <a:ext uri="{FF2B5EF4-FFF2-40B4-BE49-F238E27FC236}">
                          <a16:creationId xmlns:a16="http://schemas.microsoft.com/office/drawing/2014/main" id="{D4ACA93D-BE2C-B1DD-93A9-BF97D5A92752}"/>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sp>
                  <p:nvSpPr>
                    <p:cNvPr id="65" name="Vrije vorm: vorm 64">
                      <a:extLst>
                        <a:ext uri="{FF2B5EF4-FFF2-40B4-BE49-F238E27FC236}">
                          <a16:creationId xmlns:a16="http://schemas.microsoft.com/office/drawing/2014/main" id="{952BE51F-317E-AC58-D7F4-C6F2094B022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grpSp>
            </p:grpSp>
            <p:sp>
              <p:nvSpPr>
                <p:cNvPr id="60" name="Vrije vorm: vorm 59">
                  <a:extLst>
                    <a:ext uri="{FF2B5EF4-FFF2-40B4-BE49-F238E27FC236}">
                      <a16:creationId xmlns:a16="http://schemas.microsoft.com/office/drawing/2014/main" id="{E5DF0138-476A-C99B-AB03-7603F58654BD}"/>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grpSp>
        </p:grpSp>
        <p:grpSp>
          <p:nvGrpSpPr>
            <p:cNvPr id="19" name="Groep 18">
              <a:extLst>
                <a:ext uri="{FF2B5EF4-FFF2-40B4-BE49-F238E27FC236}">
                  <a16:creationId xmlns:a16="http://schemas.microsoft.com/office/drawing/2014/main" id="{1FC9374C-919A-06A7-FC28-5C7979007788}"/>
                </a:ext>
              </a:extLst>
            </p:cNvPr>
            <p:cNvGrpSpPr/>
            <p:nvPr userDrawn="1"/>
          </p:nvGrpSpPr>
          <p:grpSpPr>
            <a:xfrm>
              <a:off x="-3314820" y="3391746"/>
              <a:ext cx="1381246" cy="331361"/>
              <a:chOff x="-3314820" y="3391746"/>
              <a:chExt cx="1381246" cy="331361"/>
            </a:xfrm>
          </p:grpSpPr>
          <p:sp>
            <p:nvSpPr>
              <p:cNvPr id="48" name="Rechthoek 47">
                <a:extLst>
                  <a:ext uri="{FF2B5EF4-FFF2-40B4-BE49-F238E27FC236}">
                    <a16:creationId xmlns:a16="http://schemas.microsoft.com/office/drawing/2014/main" id="{8D99F00A-754E-6C09-4C7E-BDD05B4FBDAA}"/>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49" name="Rechthoek 48">
                <a:extLst>
                  <a:ext uri="{FF2B5EF4-FFF2-40B4-BE49-F238E27FC236}">
                    <a16:creationId xmlns:a16="http://schemas.microsoft.com/office/drawing/2014/main" id="{FE169917-B8B1-127D-C048-59669537C88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50" name="Tekstvak 49">
                <a:extLst>
                  <a:ext uri="{FF2B5EF4-FFF2-40B4-BE49-F238E27FC236}">
                    <a16:creationId xmlns:a16="http://schemas.microsoft.com/office/drawing/2014/main" id="{8B3F8895-FDB8-37BF-392C-0DAB0C2BCA7A}"/>
                  </a:ext>
                </a:extLst>
              </p:cNvPr>
              <p:cNvSpPr txBox="1"/>
              <p:nvPr userDrawn="1"/>
            </p:nvSpPr>
            <p:spPr>
              <a:xfrm>
                <a:off x="-3069820" y="3472995"/>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Vormopvulling</a:t>
                </a:r>
              </a:p>
            </p:txBody>
          </p:sp>
          <p:sp>
            <p:nvSpPr>
              <p:cNvPr id="51" name="Vrije vorm: vorm 50">
                <a:extLst>
                  <a:ext uri="{FF2B5EF4-FFF2-40B4-BE49-F238E27FC236}">
                    <a16:creationId xmlns:a16="http://schemas.microsoft.com/office/drawing/2014/main" id="{28CBF4B8-8B98-4C4F-4C1C-E07753E9AABD}"/>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endParaRPr>
              </a:p>
            </p:txBody>
          </p:sp>
          <p:grpSp>
            <p:nvGrpSpPr>
              <p:cNvPr id="52" name="Groep 51">
                <a:extLst>
                  <a:ext uri="{FF2B5EF4-FFF2-40B4-BE49-F238E27FC236}">
                    <a16:creationId xmlns:a16="http://schemas.microsoft.com/office/drawing/2014/main" id="{E091D404-AB21-9AEE-A287-D648566666B0}"/>
                  </a:ext>
                </a:extLst>
              </p:cNvPr>
              <p:cNvGrpSpPr/>
              <p:nvPr userDrawn="1"/>
            </p:nvGrpSpPr>
            <p:grpSpPr>
              <a:xfrm>
                <a:off x="-3243855" y="3446665"/>
                <a:ext cx="157453" cy="147831"/>
                <a:chOff x="-899320" y="3037554"/>
                <a:chExt cx="175977" cy="165227"/>
              </a:xfrm>
            </p:grpSpPr>
            <p:sp>
              <p:nvSpPr>
                <p:cNvPr id="54" name="Vrije vorm: vorm 53">
                  <a:extLst>
                    <a:ext uri="{FF2B5EF4-FFF2-40B4-BE49-F238E27FC236}">
                      <a16:creationId xmlns:a16="http://schemas.microsoft.com/office/drawing/2014/main" id="{F5B88AEC-A9C1-C9E3-F9F6-89DC7E611529}"/>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700" b="1" i="0" u="none" strike="noStrike" kern="0" cap="none" spc="0" normalizeH="0" baseline="0" noProof="0" dirty="0">
                    <a:ln>
                      <a:noFill/>
                    </a:ln>
                    <a:solidFill>
                      <a:prstClr val="black"/>
                    </a:solidFill>
                    <a:effectLst/>
                    <a:uLnTx/>
                    <a:uFillTx/>
                    <a:latin typeface="Euclid Square" panose="020B0504000000000000" pitchFamily="34" charset="0"/>
                    <a:ea typeface="+mn-ea"/>
                    <a:cs typeface="+mn-cs"/>
                  </a:endParaRPr>
                </a:p>
              </p:txBody>
            </p:sp>
            <p:sp>
              <p:nvSpPr>
                <p:cNvPr id="55" name="Rechthoek: afgeronde hoeken 54">
                  <a:extLst>
                    <a:ext uri="{FF2B5EF4-FFF2-40B4-BE49-F238E27FC236}">
                      <a16:creationId xmlns:a16="http://schemas.microsoft.com/office/drawing/2014/main" id="{166ABC76-D254-8941-C87F-E7529A186B35}"/>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500" b="0" i="0" u="none" strike="noStrike" kern="0" cap="none" spc="0" normalizeH="0" baseline="0" noProof="0">
                    <a:ln>
                      <a:noFill/>
                    </a:ln>
                    <a:solidFill>
                      <a:prstClr val="black"/>
                    </a:solidFill>
                    <a:effectLst/>
                    <a:uLnTx/>
                    <a:uFillTx/>
                    <a:latin typeface="Euclid Square" panose="020B0504000000000000" pitchFamily="34" charset="0"/>
                    <a:ea typeface="+mn-ea"/>
                    <a:cs typeface="Euclid Square" panose="020B0504000000000000" pitchFamily="34" charset="0"/>
                  </a:endParaRPr>
                </a:p>
              </p:txBody>
            </p:sp>
            <p:sp>
              <p:nvSpPr>
                <p:cNvPr id="56" name="Vrije vorm: vorm 55">
                  <a:extLst>
                    <a:ext uri="{FF2B5EF4-FFF2-40B4-BE49-F238E27FC236}">
                      <a16:creationId xmlns:a16="http://schemas.microsoft.com/office/drawing/2014/main" id="{1C25CB77-7551-D698-8E4F-CAEFA32287B8}"/>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500" b="0" i="0" u="none" strike="noStrike" kern="0" cap="none" spc="0" normalizeH="0" baseline="0" noProof="0">
                    <a:ln>
                      <a:noFill/>
                    </a:ln>
                    <a:solidFill>
                      <a:prstClr val="black"/>
                    </a:solidFill>
                    <a:effectLst/>
                    <a:uLnTx/>
                    <a:uFillTx/>
                    <a:latin typeface="Euclid Square" panose="020B0504000000000000" pitchFamily="34" charset="0"/>
                    <a:ea typeface="+mn-ea"/>
                    <a:cs typeface="Euclid Square" panose="020B0504000000000000" pitchFamily="34" charset="0"/>
                  </a:endParaRPr>
                </a:p>
              </p:txBody>
            </p:sp>
          </p:grpSp>
          <p:sp>
            <p:nvSpPr>
              <p:cNvPr id="53" name="Gelijkbenige driehoek 52">
                <a:extLst>
                  <a:ext uri="{FF2B5EF4-FFF2-40B4-BE49-F238E27FC236}">
                    <a16:creationId xmlns:a16="http://schemas.microsoft.com/office/drawing/2014/main" id="{0BAF4FB0-27C8-45AA-3194-EDFD72C7D54E}"/>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grpSp>
        <p:sp>
          <p:nvSpPr>
            <p:cNvPr id="20" name="Ovaal 19">
              <a:extLst>
                <a:ext uri="{FF2B5EF4-FFF2-40B4-BE49-F238E27FC236}">
                  <a16:creationId xmlns:a16="http://schemas.microsoft.com/office/drawing/2014/main" id="{C725617B-466C-1548-499B-99E7A0688BCC}"/>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srgbClr val="FFFFFF"/>
                  </a:solidFill>
                  <a:effectLst/>
                  <a:uLnTx/>
                  <a:uFillTx/>
                  <a:latin typeface="Euclid Square" panose="020B0504000000000000" pitchFamily="34" charset="0"/>
                  <a:ea typeface="+mn-ea"/>
                  <a:cs typeface="Euclid Square" panose="020B0504000000000000" pitchFamily="34" charset="0"/>
                </a:rPr>
                <a:t>4</a:t>
              </a:r>
            </a:p>
          </p:txBody>
        </p:sp>
        <p:sp>
          <p:nvSpPr>
            <p:cNvPr id="21" name="Rechthoek 20">
              <a:extLst>
                <a:ext uri="{FF2B5EF4-FFF2-40B4-BE49-F238E27FC236}">
                  <a16:creationId xmlns:a16="http://schemas.microsoft.com/office/drawing/2014/main" id="{20F4F30A-B108-A2C4-CF85-215A4B01B9D2}"/>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Kies één van de themakleuren uit het ingestelde kleurenpallet.</a:t>
              </a:r>
            </a:p>
          </p:txBody>
        </p:sp>
        <p:grpSp>
          <p:nvGrpSpPr>
            <p:cNvPr id="22" name="Groep 21">
              <a:extLst>
                <a:ext uri="{FF2B5EF4-FFF2-40B4-BE49-F238E27FC236}">
                  <a16:creationId xmlns:a16="http://schemas.microsoft.com/office/drawing/2014/main" id="{DD5EEE90-F437-CE71-1153-64771FE74DFF}"/>
                </a:ext>
              </a:extLst>
            </p:cNvPr>
            <p:cNvGrpSpPr/>
            <p:nvPr userDrawn="1"/>
          </p:nvGrpSpPr>
          <p:grpSpPr>
            <a:xfrm>
              <a:off x="-3333646" y="4635104"/>
              <a:ext cx="2012897" cy="490702"/>
              <a:chOff x="12731803" y="3562552"/>
              <a:chExt cx="2012897" cy="490702"/>
            </a:xfrm>
          </p:grpSpPr>
          <p:sp>
            <p:nvSpPr>
              <p:cNvPr id="33" name="Rechthoek 32">
                <a:extLst>
                  <a:ext uri="{FF2B5EF4-FFF2-40B4-BE49-F238E27FC236}">
                    <a16:creationId xmlns:a16="http://schemas.microsoft.com/office/drawing/2014/main" id="{C9C9888E-5710-B65A-A6CA-44329B5DBF13}"/>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400" b="0" i="0" u="none" strike="noStrike" kern="0" cap="none" spc="0" normalizeH="0" baseline="0" noProof="0" dirty="0" err="1">
                  <a:ln>
                    <a:noFill/>
                  </a:ln>
                  <a:solidFill>
                    <a:prstClr val="black"/>
                  </a:solidFill>
                  <a:effectLst/>
                  <a:uLnTx/>
                  <a:uFillTx/>
                  <a:latin typeface="Euclid Square" panose="020B0504000000000000" pitchFamily="34" charset="0"/>
                  <a:ea typeface="+mn-ea"/>
                  <a:cs typeface="Euclid Square" panose="020B0504000000000000" pitchFamily="34" charset="0"/>
                </a:endParaRPr>
              </a:p>
            </p:txBody>
          </p:sp>
          <p:sp>
            <p:nvSpPr>
              <p:cNvPr id="34" name="Rechthoek 33">
                <a:extLst>
                  <a:ext uri="{FF2B5EF4-FFF2-40B4-BE49-F238E27FC236}">
                    <a16:creationId xmlns:a16="http://schemas.microsoft.com/office/drawing/2014/main" id="{728769C4-C0EC-E1AF-7218-004EF5B46262}"/>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35" name="Tekstvak 34">
                <a:extLst>
                  <a:ext uri="{FF2B5EF4-FFF2-40B4-BE49-F238E27FC236}">
                    <a16:creationId xmlns:a16="http://schemas.microsoft.com/office/drawing/2014/main" id="{4E365605-85C4-66E4-AC2C-EADFA5E6B8DD}"/>
                  </a:ext>
                </a:extLst>
              </p:cNvPr>
              <p:cNvSpPr txBox="1"/>
              <p:nvPr userDrawn="1"/>
            </p:nvSpPr>
            <p:spPr>
              <a:xfrm>
                <a:off x="12731803" y="3591461"/>
                <a:ext cx="1052979" cy="189283"/>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1"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Themakleuren</a:t>
                </a:r>
              </a:p>
            </p:txBody>
          </p:sp>
          <p:sp>
            <p:nvSpPr>
              <p:cNvPr id="36" name="Rechthoek 35">
                <a:extLst>
                  <a:ext uri="{FF2B5EF4-FFF2-40B4-BE49-F238E27FC236}">
                    <a16:creationId xmlns:a16="http://schemas.microsoft.com/office/drawing/2014/main" id="{5472D12B-394B-438F-D20D-90F3C5941BCC}"/>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37" name="Rechthoek 36">
                <a:extLst>
                  <a:ext uri="{FF2B5EF4-FFF2-40B4-BE49-F238E27FC236}">
                    <a16:creationId xmlns:a16="http://schemas.microsoft.com/office/drawing/2014/main" id="{7C927B15-EA15-6364-6CEB-A6AAB9AD89C9}"/>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38" name="Rechthoek 37">
                <a:extLst>
                  <a:ext uri="{FF2B5EF4-FFF2-40B4-BE49-F238E27FC236}">
                    <a16:creationId xmlns:a16="http://schemas.microsoft.com/office/drawing/2014/main" id="{040D3224-33E0-8A8E-E9BD-BDFACDE4B02A}"/>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39" name="Rechthoek 38">
                <a:extLst>
                  <a:ext uri="{FF2B5EF4-FFF2-40B4-BE49-F238E27FC236}">
                    <a16:creationId xmlns:a16="http://schemas.microsoft.com/office/drawing/2014/main" id="{C83A9939-FA2C-08B0-FCD1-7667D071F67D}"/>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40" name="Rechthoek 39">
                <a:extLst>
                  <a:ext uri="{FF2B5EF4-FFF2-40B4-BE49-F238E27FC236}">
                    <a16:creationId xmlns:a16="http://schemas.microsoft.com/office/drawing/2014/main" id="{9FE10B2A-EB43-18EC-A63A-C123599C1B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41" name="Rechthoek 40">
                <a:extLst>
                  <a:ext uri="{FF2B5EF4-FFF2-40B4-BE49-F238E27FC236}">
                    <a16:creationId xmlns:a16="http://schemas.microsoft.com/office/drawing/2014/main" id="{DC68CC50-327E-DC18-D87D-11E2F5CC5578}"/>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42" name="Rechthoek 41">
                <a:extLst>
                  <a:ext uri="{FF2B5EF4-FFF2-40B4-BE49-F238E27FC236}">
                    <a16:creationId xmlns:a16="http://schemas.microsoft.com/office/drawing/2014/main" id="{EFDCF9CD-F6B6-DE5A-0EBD-B674A9FDC64C}"/>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43" name="Rechthoek 42">
                <a:extLst>
                  <a:ext uri="{FF2B5EF4-FFF2-40B4-BE49-F238E27FC236}">
                    <a16:creationId xmlns:a16="http://schemas.microsoft.com/office/drawing/2014/main" id="{F431D074-D78F-E783-226E-2E7A42426A19}"/>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44" name="Rechthoek 43">
                <a:extLst>
                  <a:ext uri="{FF2B5EF4-FFF2-40B4-BE49-F238E27FC236}">
                    <a16:creationId xmlns:a16="http://schemas.microsoft.com/office/drawing/2014/main" id="{FD17D217-8E0D-D9CA-15E3-850A42F6A83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grpSp>
            <p:nvGrpSpPr>
              <p:cNvPr id="45" name="Groep 44">
                <a:extLst>
                  <a:ext uri="{FF2B5EF4-FFF2-40B4-BE49-F238E27FC236}">
                    <a16:creationId xmlns:a16="http://schemas.microsoft.com/office/drawing/2014/main" id="{93383E57-A024-6B85-D3EA-DC612F794051}"/>
                  </a:ext>
                </a:extLst>
              </p:cNvPr>
              <p:cNvGrpSpPr/>
              <p:nvPr userDrawn="1"/>
            </p:nvGrpSpPr>
            <p:grpSpPr>
              <a:xfrm>
                <a:off x="13580316" y="3865836"/>
                <a:ext cx="151508" cy="147961"/>
                <a:chOff x="13580316" y="3865836"/>
                <a:chExt cx="151508" cy="147961"/>
              </a:xfrm>
            </p:grpSpPr>
            <p:sp>
              <p:nvSpPr>
                <p:cNvPr id="46" name="Rechthoek 45">
                  <a:extLst>
                    <a:ext uri="{FF2B5EF4-FFF2-40B4-BE49-F238E27FC236}">
                      <a16:creationId xmlns:a16="http://schemas.microsoft.com/office/drawing/2014/main" id="{699B829C-51C5-FBA1-1D2C-7E4409562473}"/>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sp>
              <p:nvSpPr>
                <p:cNvPr id="47" name="Rechthoek 46">
                  <a:extLst>
                    <a:ext uri="{FF2B5EF4-FFF2-40B4-BE49-F238E27FC236}">
                      <a16:creationId xmlns:a16="http://schemas.microsoft.com/office/drawing/2014/main" id="{04684B33-9EEC-819B-DBBA-B0DA8BB72129}"/>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grpSp>
        </p:grpSp>
        <p:grpSp>
          <p:nvGrpSpPr>
            <p:cNvPr id="23" name="Groep 22">
              <a:extLst>
                <a:ext uri="{FF2B5EF4-FFF2-40B4-BE49-F238E27FC236}">
                  <a16:creationId xmlns:a16="http://schemas.microsoft.com/office/drawing/2014/main" id="{3EBE4F5D-55E0-D1FF-A8C1-69DF4B78E9FB}"/>
                </a:ext>
              </a:extLst>
            </p:cNvPr>
            <p:cNvGrpSpPr/>
            <p:nvPr userDrawn="1"/>
          </p:nvGrpSpPr>
          <p:grpSpPr>
            <a:xfrm>
              <a:off x="-3314820" y="4363463"/>
              <a:ext cx="1381246" cy="835929"/>
              <a:chOff x="-3314820" y="3391746"/>
              <a:chExt cx="1381246" cy="835929"/>
            </a:xfrm>
          </p:grpSpPr>
          <p:sp>
            <p:nvSpPr>
              <p:cNvPr id="24" name="Rechthoek 23">
                <a:extLst>
                  <a:ext uri="{FF2B5EF4-FFF2-40B4-BE49-F238E27FC236}">
                    <a16:creationId xmlns:a16="http://schemas.microsoft.com/office/drawing/2014/main" id="{D431D5B5-932F-7858-D421-80D4BBEB4D4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25" name="Rechthoek 24">
                <a:extLst>
                  <a:ext uri="{FF2B5EF4-FFF2-40B4-BE49-F238E27FC236}">
                    <a16:creationId xmlns:a16="http://schemas.microsoft.com/office/drawing/2014/main" id="{F6CE0BF9-6CA4-70B0-9C5D-B733442DC927}"/>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26" name="Tekstvak 25">
                <a:extLst>
                  <a:ext uri="{FF2B5EF4-FFF2-40B4-BE49-F238E27FC236}">
                    <a16:creationId xmlns:a16="http://schemas.microsoft.com/office/drawing/2014/main" id="{883A8CA5-2BA1-BBD4-1E5C-DB5A31EAB328}"/>
                  </a:ext>
                </a:extLst>
              </p:cNvPr>
              <p:cNvSpPr txBox="1"/>
              <p:nvPr userDrawn="1"/>
            </p:nvSpPr>
            <p:spPr>
              <a:xfrm>
                <a:off x="-3069820" y="3472995"/>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Vormopvulling</a:t>
                </a:r>
              </a:p>
            </p:txBody>
          </p:sp>
          <p:sp>
            <p:nvSpPr>
              <p:cNvPr id="27" name="Vrije vorm: vorm 26">
                <a:extLst>
                  <a:ext uri="{FF2B5EF4-FFF2-40B4-BE49-F238E27FC236}">
                    <a16:creationId xmlns:a16="http://schemas.microsoft.com/office/drawing/2014/main" id="{44A6C41B-FF51-F85C-BBDE-D1CAC57D9E00}"/>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endParaRPr>
              </a:p>
            </p:txBody>
          </p:sp>
          <p:grpSp>
            <p:nvGrpSpPr>
              <p:cNvPr id="28" name="Groep 27">
                <a:extLst>
                  <a:ext uri="{FF2B5EF4-FFF2-40B4-BE49-F238E27FC236}">
                    <a16:creationId xmlns:a16="http://schemas.microsoft.com/office/drawing/2014/main" id="{A95BA8B9-7A28-C1CE-B32E-B12D1D82B266}"/>
                  </a:ext>
                </a:extLst>
              </p:cNvPr>
              <p:cNvGrpSpPr/>
              <p:nvPr userDrawn="1"/>
            </p:nvGrpSpPr>
            <p:grpSpPr>
              <a:xfrm>
                <a:off x="-3243855" y="3446665"/>
                <a:ext cx="157453" cy="147831"/>
                <a:chOff x="-899320" y="3037554"/>
                <a:chExt cx="175977" cy="165227"/>
              </a:xfrm>
            </p:grpSpPr>
            <p:sp>
              <p:nvSpPr>
                <p:cNvPr id="30" name="Vrije vorm: vorm 29">
                  <a:extLst>
                    <a:ext uri="{FF2B5EF4-FFF2-40B4-BE49-F238E27FC236}">
                      <a16:creationId xmlns:a16="http://schemas.microsoft.com/office/drawing/2014/main" id="{02285DEF-F60E-041A-9F54-AB8B57C9ABD4}"/>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700" b="1" i="0" u="none" strike="noStrike" kern="0" cap="none" spc="0" normalizeH="0" baseline="0" noProof="0" dirty="0">
                    <a:ln>
                      <a:noFill/>
                    </a:ln>
                    <a:solidFill>
                      <a:prstClr val="black"/>
                    </a:solidFill>
                    <a:effectLst/>
                    <a:uLnTx/>
                    <a:uFillTx/>
                    <a:latin typeface="Euclid Square" panose="020B0504000000000000" pitchFamily="34" charset="0"/>
                    <a:ea typeface="+mn-ea"/>
                    <a:cs typeface="+mn-cs"/>
                  </a:endParaRPr>
                </a:p>
              </p:txBody>
            </p:sp>
            <p:sp>
              <p:nvSpPr>
                <p:cNvPr id="31" name="Rechthoek: afgeronde hoeken 30">
                  <a:extLst>
                    <a:ext uri="{FF2B5EF4-FFF2-40B4-BE49-F238E27FC236}">
                      <a16:creationId xmlns:a16="http://schemas.microsoft.com/office/drawing/2014/main" id="{CBD5C5EB-EDC7-B942-007D-5FB08364B463}"/>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500" b="0" i="0" u="none" strike="noStrike" kern="0" cap="none" spc="0" normalizeH="0" baseline="0" noProof="0">
                    <a:ln>
                      <a:noFill/>
                    </a:ln>
                    <a:solidFill>
                      <a:prstClr val="black"/>
                    </a:solidFill>
                    <a:effectLst/>
                    <a:uLnTx/>
                    <a:uFillTx/>
                    <a:latin typeface="Euclid Square" panose="020B0504000000000000" pitchFamily="34" charset="0"/>
                    <a:ea typeface="+mn-ea"/>
                    <a:cs typeface="Euclid Square" panose="020B0504000000000000" pitchFamily="34" charset="0"/>
                  </a:endParaRPr>
                </a:p>
              </p:txBody>
            </p:sp>
            <p:sp>
              <p:nvSpPr>
                <p:cNvPr id="32" name="Vrije vorm: vorm 31">
                  <a:extLst>
                    <a:ext uri="{FF2B5EF4-FFF2-40B4-BE49-F238E27FC236}">
                      <a16:creationId xmlns:a16="http://schemas.microsoft.com/office/drawing/2014/main" id="{C13D317D-4199-C683-3C9A-530A0987BEC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500" b="0" i="0" u="none" strike="noStrike" kern="0" cap="none" spc="0" normalizeH="0" baseline="0" noProof="0">
                    <a:ln>
                      <a:noFill/>
                    </a:ln>
                    <a:solidFill>
                      <a:prstClr val="black"/>
                    </a:solidFill>
                    <a:effectLst/>
                    <a:uLnTx/>
                    <a:uFillTx/>
                    <a:latin typeface="Euclid Square" panose="020B0504000000000000" pitchFamily="34" charset="0"/>
                    <a:ea typeface="+mn-ea"/>
                    <a:cs typeface="Euclid Square" panose="020B0504000000000000" pitchFamily="34" charset="0"/>
                  </a:endParaRPr>
                </a:p>
              </p:txBody>
            </p:sp>
          </p:grpSp>
          <p:sp>
            <p:nvSpPr>
              <p:cNvPr id="29" name="Gelijkbenige driehoek 28">
                <a:extLst>
                  <a:ext uri="{FF2B5EF4-FFF2-40B4-BE49-F238E27FC236}">
                    <a16:creationId xmlns:a16="http://schemas.microsoft.com/office/drawing/2014/main" id="{0C816EE2-86F8-3650-D3BD-9049B1383E5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err="1">
                  <a:ln>
                    <a:noFill/>
                  </a:ln>
                  <a:solidFill>
                    <a:prstClr val="white"/>
                  </a:solidFill>
                  <a:effectLst/>
                  <a:uLnTx/>
                  <a:uFillTx/>
                  <a:latin typeface="Euclid Square" panose="020B0504000000000000" pitchFamily="34" charset="0"/>
                  <a:ea typeface="+mn-ea"/>
                  <a:cs typeface="+mn-cs"/>
                </a:endParaRPr>
              </a:p>
            </p:txBody>
          </p:sp>
        </p:grpSp>
      </p:grpSp>
    </p:spTree>
    <p:extLst>
      <p:ext uri="{BB962C8B-B14F-4D97-AF65-F5344CB8AC3E}">
        <p14:creationId xmlns:p14="http://schemas.microsoft.com/office/powerpoint/2010/main" val="274215945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BB6707D4-5468-80B9-9EC7-0078E4DABA47}"/>
              </a:ext>
            </a:extLst>
          </p:cNvPr>
          <p:cNvSpPr>
            <a:spLocks noGrp="1"/>
          </p:cNvSpPr>
          <p:nvPr>
            <p:ph type="body" sz="quarter" idx="15" hasCustomPrompt="1"/>
          </p:nvPr>
        </p:nvSpPr>
        <p:spPr>
          <a:xfrm>
            <a:off x="720002" y="1628775"/>
            <a:ext cx="1505751" cy="1365701"/>
          </a:xfrm>
          <a:custGeom>
            <a:avLst/>
            <a:gdLst>
              <a:gd name="connsiteX0" fmla="*/ 1063716 w 1505751"/>
              <a:gd name="connsiteY0" fmla="*/ 157 h 1365701"/>
              <a:gd name="connsiteX1" fmla="*/ 1193745 w 1505751"/>
              <a:gd name="connsiteY1" fmla="*/ 24062 h 1365701"/>
              <a:gd name="connsiteX2" fmla="*/ 1359136 w 1505751"/>
              <a:gd name="connsiteY2" fmla="*/ 203889 h 1365701"/>
              <a:gd name="connsiteX3" fmla="*/ 1417930 w 1505751"/>
              <a:gd name="connsiteY3" fmla="*/ 443220 h 1365701"/>
              <a:gd name="connsiteX4" fmla="*/ 1472464 w 1505751"/>
              <a:gd name="connsiteY4" fmla="*/ 721073 h 1365701"/>
              <a:gd name="connsiteX5" fmla="*/ 1504938 w 1505751"/>
              <a:gd name="connsiteY5" fmla="*/ 930087 h 1365701"/>
              <a:gd name="connsiteX6" fmla="*/ 1504885 w 1505751"/>
              <a:gd name="connsiteY6" fmla="*/ 930139 h 1365701"/>
              <a:gd name="connsiteX7" fmla="*/ 1490634 w 1505751"/>
              <a:gd name="connsiteY7" fmla="*/ 1064951 h 1365701"/>
              <a:gd name="connsiteX8" fmla="*/ 1236394 w 1505751"/>
              <a:gd name="connsiteY8" fmla="*/ 1327001 h 1365701"/>
              <a:gd name="connsiteX9" fmla="*/ 830700 w 1505751"/>
              <a:gd name="connsiteY9" fmla="*/ 1359001 h 1365701"/>
              <a:gd name="connsiteX10" fmla="*/ 658709 w 1505751"/>
              <a:gd name="connsiteY10" fmla="*/ 1340121 h 1365701"/>
              <a:gd name="connsiteX11" fmla="*/ 145392 w 1505751"/>
              <a:gd name="connsiteY11" fmla="*/ 1117618 h 1365701"/>
              <a:gd name="connsiteX12" fmla="*/ 130957 w 1505751"/>
              <a:gd name="connsiteY12" fmla="*/ 530833 h 1365701"/>
              <a:gd name="connsiteX13" fmla="*/ 352012 w 1505751"/>
              <a:gd name="connsiteY13" fmla="*/ 403069 h 1365701"/>
              <a:gd name="connsiteX14" fmla="*/ 550692 w 1505751"/>
              <a:gd name="connsiteY14" fmla="*/ 289898 h 1365701"/>
              <a:gd name="connsiteX15" fmla="*/ 707511 w 1505751"/>
              <a:gd name="connsiteY15" fmla="*/ 168865 h 1365701"/>
              <a:gd name="connsiteX16" fmla="*/ 932091 w 1505751"/>
              <a:gd name="connsiteY16" fmla="*/ 27191 h 1365701"/>
              <a:gd name="connsiteX17" fmla="*/ 1063716 w 1505751"/>
              <a:gd name="connsiteY17" fmla="*/ 157 h 136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5751" h="1365701">
                <a:moveTo>
                  <a:pt x="1063716" y="157"/>
                </a:moveTo>
                <a:cubicBezTo>
                  <a:pt x="1108519" y="-1181"/>
                  <a:pt x="1153055" y="5971"/>
                  <a:pt x="1193745" y="24062"/>
                </a:cubicBezTo>
                <a:cubicBezTo>
                  <a:pt x="1270840" y="58350"/>
                  <a:pt x="1326215" y="128135"/>
                  <a:pt x="1359136" y="203889"/>
                </a:cubicBezTo>
                <a:cubicBezTo>
                  <a:pt x="1392056" y="279643"/>
                  <a:pt x="1405125" y="361918"/>
                  <a:pt x="1417930" y="443220"/>
                </a:cubicBezTo>
                <a:cubicBezTo>
                  <a:pt x="1432707" y="537013"/>
                  <a:pt x="1456214" y="627649"/>
                  <a:pt x="1472464" y="721073"/>
                </a:cubicBezTo>
                <a:cubicBezTo>
                  <a:pt x="1483850" y="786467"/>
                  <a:pt x="1500915" y="859171"/>
                  <a:pt x="1504938" y="930087"/>
                </a:cubicBezTo>
                <a:lnTo>
                  <a:pt x="1504885" y="930139"/>
                </a:lnTo>
                <a:cubicBezTo>
                  <a:pt x="1507515" y="976707"/>
                  <a:pt x="1504543" y="1022512"/>
                  <a:pt x="1490634" y="1064951"/>
                </a:cubicBezTo>
                <a:cubicBezTo>
                  <a:pt x="1452928" y="1179989"/>
                  <a:pt x="1355665" y="1287401"/>
                  <a:pt x="1236394" y="1327001"/>
                </a:cubicBezTo>
                <a:cubicBezTo>
                  <a:pt x="1112732" y="1368046"/>
                  <a:pt x="959174" y="1372201"/>
                  <a:pt x="830700" y="1359001"/>
                </a:cubicBezTo>
                <a:cubicBezTo>
                  <a:pt x="773299" y="1353111"/>
                  <a:pt x="715899" y="1347773"/>
                  <a:pt x="658709" y="1340121"/>
                </a:cubicBezTo>
                <a:cubicBezTo>
                  <a:pt x="461160" y="1313722"/>
                  <a:pt x="290352" y="1237126"/>
                  <a:pt x="145392" y="1117618"/>
                </a:cubicBezTo>
                <a:cubicBezTo>
                  <a:pt x="-36407" y="967767"/>
                  <a:pt x="-54970" y="688757"/>
                  <a:pt x="130957" y="530833"/>
                </a:cubicBezTo>
                <a:cubicBezTo>
                  <a:pt x="195246" y="476220"/>
                  <a:pt x="274471" y="436884"/>
                  <a:pt x="352012" y="403069"/>
                </a:cubicBezTo>
                <a:cubicBezTo>
                  <a:pt x="421955" y="372567"/>
                  <a:pt x="482406" y="324554"/>
                  <a:pt x="550692" y="289898"/>
                </a:cubicBezTo>
                <a:cubicBezTo>
                  <a:pt x="608671" y="260474"/>
                  <a:pt x="657578" y="209700"/>
                  <a:pt x="707511" y="168865"/>
                </a:cubicBezTo>
                <a:cubicBezTo>
                  <a:pt x="776113" y="112779"/>
                  <a:pt x="848580" y="58954"/>
                  <a:pt x="932091" y="27191"/>
                </a:cubicBezTo>
                <a:cubicBezTo>
                  <a:pt x="973846" y="11322"/>
                  <a:pt x="1018914" y="1495"/>
                  <a:pt x="1063716" y="157"/>
                </a:cubicBezTo>
                <a:close/>
              </a:path>
            </a:pathLst>
          </a:custGeom>
          <a:solidFill>
            <a:schemeClr val="accent4"/>
          </a:solidFill>
        </p:spPr>
        <p:txBody>
          <a:bodyPr wrap="square" tIns="36000" anchor="ctr">
            <a:noAutofit/>
          </a:bodyPr>
          <a:lstStyle>
            <a:lvl1pPr marL="0" indent="0" algn="ctr">
              <a:buNone/>
              <a:defRPr sz="4400" b="0">
                <a:solidFill>
                  <a:schemeClr val="bg1"/>
                </a:solidFill>
                <a:latin typeface="+mj-lt"/>
              </a:defRPr>
            </a:lvl1pPr>
          </a:lstStyle>
          <a:p>
            <a:pPr lvl="0"/>
            <a:r>
              <a:rPr lang="en-GB" dirty="0"/>
              <a:t> 01</a:t>
            </a:r>
          </a:p>
        </p:txBody>
      </p:sp>
      <p:sp>
        <p:nvSpPr>
          <p:cNvPr id="2" name="Titel 1">
            <a:extLst>
              <a:ext uri="{FF2B5EF4-FFF2-40B4-BE49-F238E27FC236}">
                <a16:creationId xmlns:a16="http://schemas.microsoft.com/office/drawing/2014/main" id="{13A7255F-796A-D0D4-61DC-C04241BAA64B}"/>
              </a:ext>
            </a:extLst>
          </p:cNvPr>
          <p:cNvSpPr>
            <a:spLocks noGrp="1"/>
          </p:cNvSpPr>
          <p:nvPr>
            <p:ph type="title" hasCustomPrompt="1"/>
          </p:nvPr>
        </p:nvSpPr>
        <p:spPr>
          <a:xfrm>
            <a:off x="719138" y="3309119"/>
            <a:ext cx="4317483" cy="2479249"/>
          </a:xfrm>
        </p:spPr>
        <p:txBody>
          <a:bodyPr anchor="t"/>
          <a:lstStyle>
            <a:lvl1pPr>
              <a:defRPr sz="6000"/>
            </a:lvl1pPr>
          </a:lstStyle>
          <a:p>
            <a:r>
              <a:rPr lang="nl-NL" noProof="0" dirty="0"/>
              <a:t>Plaats de titel van de dia hier</a:t>
            </a:r>
            <a:endParaRPr lang="nl-NL" dirty="0"/>
          </a:p>
        </p:txBody>
      </p:sp>
      <p:sp>
        <p:nvSpPr>
          <p:cNvPr id="5" name="Tijdelijke aanduiding voor voettekst 4">
            <a:extLst>
              <a:ext uri="{FF2B5EF4-FFF2-40B4-BE49-F238E27FC236}">
                <a16:creationId xmlns:a16="http://schemas.microsoft.com/office/drawing/2014/main" id="{AF445DB9-045C-D6ED-FC69-9745FAE46C9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dirty="0">
                <a:ln>
                  <a:noFill/>
                </a:ln>
                <a:solidFill>
                  <a:srgbClr val="AC2E32"/>
                </a:solidFill>
                <a:effectLst/>
                <a:uLnTx/>
                <a:uFillTx/>
                <a:latin typeface="Euclid Square"/>
                <a:ea typeface="+mn-ea"/>
              </a:rPr>
              <a:t>Copyright © </a:t>
            </a:r>
            <a:r>
              <a:rPr kumimoji="0" lang="nl-NL" sz="700" b="0" i="0" u="none" strike="noStrike" kern="1200" cap="none" spc="0" normalizeH="0" baseline="0" noProof="0" dirty="0" err="1">
                <a:ln>
                  <a:noFill/>
                </a:ln>
                <a:solidFill>
                  <a:srgbClr val="AC2E32"/>
                </a:solidFill>
                <a:effectLst/>
                <a:uLnTx/>
                <a:uFillTx/>
                <a:latin typeface="Euclid Square"/>
                <a:ea typeface="+mn-ea"/>
              </a:rPr>
              <a:t>Lindenhaeghe</a:t>
            </a:r>
            <a:endParaRPr kumimoji="0" lang="nl-NL" sz="700" b="0" i="0" u="none" strike="noStrike" kern="1200" cap="none" spc="0" normalizeH="0" baseline="0" noProof="0" dirty="0">
              <a:ln>
                <a:noFill/>
              </a:ln>
              <a:solidFill>
                <a:srgbClr val="AC2E32"/>
              </a:solidFill>
              <a:effectLst/>
              <a:uLnTx/>
              <a:uFillTx/>
              <a:latin typeface="Euclid Square"/>
              <a:ea typeface="+mn-ea"/>
            </a:endParaRPr>
          </a:p>
        </p:txBody>
      </p:sp>
      <p:sp>
        <p:nvSpPr>
          <p:cNvPr id="6" name="Tijdelijke aanduiding voor dianummer 5">
            <a:extLst>
              <a:ext uri="{FF2B5EF4-FFF2-40B4-BE49-F238E27FC236}">
                <a16:creationId xmlns:a16="http://schemas.microsoft.com/office/drawing/2014/main" id="{87B78D7E-FD90-65B4-B668-0F3F98770F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661E29-C286-4CA4-A7A6-C2BA626A4237}" type="slidenum">
              <a:rPr kumimoji="0" lang="nl-NL" sz="700" b="1" i="0" u="none" strike="noStrike" kern="1200" cap="none" spc="0" normalizeH="0" baseline="0" noProof="0" smtClean="0">
                <a:ln>
                  <a:noFill/>
                </a:ln>
                <a:solidFill>
                  <a:srgbClr val="AC2E32"/>
                </a:solidFill>
                <a:effectLst/>
                <a:uLnTx/>
                <a:uFillTx/>
                <a:latin typeface="Euclid Square"/>
                <a:ea typeface="+mn-ea"/>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700" b="1" i="0" u="none" strike="noStrike" kern="1200" cap="none" spc="0" normalizeH="0" baseline="0" noProof="0" dirty="0">
              <a:ln>
                <a:noFill/>
              </a:ln>
              <a:solidFill>
                <a:srgbClr val="AC2E32"/>
              </a:solidFill>
              <a:effectLst/>
              <a:uLnTx/>
              <a:uFillTx/>
              <a:latin typeface="Euclid Square"/>
              <a:ea typeface="+mn-ea"/>
            </a:endParaRPr>
          </a:p>
        </p:txBody>
      </p:sp>
      <p:sp>
        <p:nvSpPr>
          <p:cNvPr id="11" name="Rechthoek 10">
            <a:extLst>
              <a:ext uri="{FF2B5EF4-FFF2-40B4-BE49-F238E27FC236}">
                <a16:creationId xmlns:a16="http://schemas.microsoft.com/office/drawing/2014/main" id="{D9E8CDBC-C3EF-0225-2E1A-248CEFBF7074}"/>
              </a:ext>
            </a:extLst>
          </p:cNvPr>
          <p:cNvSpPr/>
          <p:nvPr userDrawn="1"/>
        </p:nvSpPr>
        <p:spPr>
          <a:xfrm>
            <a:off x="0" y="-425941"/>
            <a:ext cx="104034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AC2E32"/>
                </a:solidFill>
                <a:effectLst/>
                <a:uLnTx/>
                <a:uFillTx/>
                <a:latin typeface="Euclid Square Semibold"/>
                <a:ea typeface="+mn-ea"/>
                <a:cs typeface="+mn-cs"/>
              </a:rPr>
              <a:t>Hoofdstuk</a:t>
            </a:r>
          </a:p>
        </p:txBody>
      </p:sp>
      <p:sp>
        <p:nvSpPr>
          <p:cNvPr id="16" name="Vrije vorm: vorm 15">
            <a:extLst>
              <a:ext uri="{FF2B5EF4-FFF2-40B4-BE49-F238E27FC236}">
                <a16:creationId xmlns:a16="http://schemas.microsoft.com/office/drawing/2014/main" id="{07FCB95E-7867-F60B-6AFA-E61F79ABFA4A}"/>
              </a:ext>
            </a:extLst>
          </p:cNvPr>
          <p:cNvSpPr/>
          <p:nvPr userDrawn="1"/>
        </p:nvSpPr>
        <p:spPr>
          <a:xfrm rot="2757788">
            <a:off x="5011569" y="-1435742"/>
            <a:ext cx="7184004" cy="5671497"/>
          </a:xfrm>
          <a:custGeom>
            <a:avLst/>
            <a:gdLst>
              <a:gd name="connsiteX0" fmla="*/ 0 w 7184004"/>
              <a:gd name="connsiteY0" fmla="*/ 4448316 h 5671497"/>
              <a:gd name="connsiteX1" fmla="*/ 4301223 w 7184004"/>
              <a:gd name="connsiteY1" fmla="*/ 0 h 5671497"/>
              <a:gd name="connsiteX2" fmla="*/ 4542912 w 7184004"/>
              <a:gd name="connsiteY2" fmla="*/ 323830 h 5671497"/>
              <a:gd name="connsiteX3" fmla="*/ 5438869 w 7184004"/>
              <a:gd name="connsiteY3" fmla="*/ 1144745 h 5671497"/>
              <a:gd name="connsiteX4" fmla="*/ 6294416 w 7184004"/>
              <a:gd name="connsiteY4" fmla="*/ 1675734 h 5671497"/>
              <a:gd name="connsiteX5" fmla="*/ 6815573 w 7184004"/>
              <a:gd name="connsiteY5" fmla="*/ 2114180 h 5671497"/>
              <a:gd name="connsiteX6" fmla="*/ 6869502 w 7184004"/>
              <a:gd name="connsiteY6" fmla="*/ 4151725 h 5671497"/>
              <a:gd name="connsiteX7" fmla="*/ 6111095 w 7184004"/>
              <a:gd name="connsiteY7" fmla="*/ 4873512 h 5671497"/>
              <a:gd name="connsiteX8" fmla="*/ 2535089 w 7184004"/>
              <a:gd name="connsiteY8" fmla="*/ 5614635 h 5671497"/>
              <a:gd name="connsiteX9" fmla="*/ 1505457 w 7184004"/>
              <a:gd name="connsiteY9" fmla="*/ 5364153 h 5671497"/>
              <a:gd name="connsiteX10" fmla="*/ 153093 w 7184004"/>
              <a:gd name="connsiteY10" fmla="*/ 4584724 h 567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4004" h="5671497">
                <a:moveTo>
                  <a:pt x="0" y="4448316"/>
                </a:moveTo>
                <a:lnTo>
                  <a:pt x="4301223" y="0"/>
                </a:lnTo>
                <a:lnTo>
                  <a:pt x="4542912" y="323830"/>
                </a:lnTo>
                <a:cubicBezTo>
                  <a:pt x="4786275" y="647164"/>
                  <a:pt x="5078804" y="925746"/>
                  <a:pt x="5438869" y="1144745"/>
                </a:cubicBezTo>
                <a:cubicBezTo>
                  <a:pt x="5725839" y="1319326"/>
                  <a:pt x="6007899" y="1500513"/>
                  <a:pt x="6294416" y="1675734"/>
                </a:cubicBezTo>
                <a:cubicBezTo>
                  <a:pt x="6493647" y="1797490"/>
                  <a:pt x="6666879" y="1942867"/>
                  <a:pt x="6815573" y="2114180"/>
                </a:cubicBezTo>
                <a:cubicBezTo>
                  <a:pt x="7317209" y="2692653"/>
                  <a:pt x="7278383" y="3507610"/>
                  <a:pt x="6869502" y="4151725"/>
                </a:cubicBezTo>
                <a:cubicBezTo>
                  <a:pt x="6683863" y="4444033"/>
                  <a:pt x="6397466" y="4665893"/>
                  <a:pt x="6111095" y="4873512"/>
                </a:cubicBezTo>
                <a:cubicBezTo>
                  <a:pt x="5127116" y="5587168"/>
                  <a:pt x="3723259" y="5783640"/>
                  <a:pt x="2535089" y="5614635"/>
                </a:cubicBezTo>
                <a:cubicBezTo>
                  <a:pt x="2194095" y="5566145"/>
                  <a:pt x="1836705" y="5503460"/>
                  <a:pt x="1505457" y="5364153"/>
                </a:cubicBezTo>
                <a:cubicBezTo>
                  <a:pt x="1012964" y="5156872"/>
                  <a:pt x="549317" y="4912940"/>
                  <a:pt x="153093" y="4584724"/>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srgbClr val="FFFFFF"/>
              </a:solidFill>
              <a:effectLst/>
              <a:uLnTx/>
              <a:uFillTx/>
              <a:latin typeface="Euclid Square"/>
              <a:ea typeface="+mn-ea"/>
              <a:cs typeface="+mn-cs"/>
            </a:endParaRPr>
          </a:p>
        </p:txBody>
      </p:sp>
      <p:sp>
        <p:nvSpPr>
          <p:cNvPr id="13" name="Vrije vorm: vorm 12">
            <a:extLst>
              <a:ext uri="{FF2B5EF4-FFF2-40B4-BE49-F238E27FC236}">
                <a16:creationId xmlns:a16="http://schemas.microsoft.com/office/drawing/2014/main" id="{3AB2C7D2-9BAB-7E2D-A94C-2175C2B4D1FE}"/>
              </a:ext>
            </a:extLst>
          </p:cNvPr>
          <p:cNvSpPr/>
          <p:nvPr userDrawn="1"/>
        </p:nvSpPr>
        <p:spPr>
          <a:xfrm rot="5091372">
            <a:off x="5872497" y="-984605"/>
            <a:ext cx="5881952" cy="7120009"/>
          </a:xfrm>
          <a:custGeom>
            <a:avLst/>
            <a:gdLst>
              <a:gd name="connsiteX0" fmla="*/ 0 w 5881952"/>
              <a:gd name="connsiteY0" fmla="*/ 6821415 h 7120009"/>
              <a:gd name="connsiteX1" fmla="*/ 614052 w 5881952"/>
              <a:gd name="connsiteY1" fmla="*/ 0 h 7120009"/>
              <a:gd name="connsiteX2" fmla="*/ 819949 w 5881952"/>
              <a:gd name="connsiteY2" fmla="*/ 8113 h 7120009"/>
              <a:gd name="connsiteX3" fmla="*/ 2857850 w 5881952"/>
              <a:gd name="connsiteY3" fmla="*/ 1173606 h 7120009"/>
              <a:gd name="connsiteX4" fmla="*/ 2857711 w 5881952"/>
              <a:gd name="connsiteY4" fmla="*/ 1173634 h 7120009"/>
              <a:gd name="connsiteX5" fmla="*/ 3116262 w 5881952"/>
              <a:gd name="connsiteY5" fmla="*/ 1520057 h 7120009"/>
              <a:gd name="connsiteX6" fmla="*/ 4054487 w 5881952"/>
              <a:gd name="connsiteY6" fmla="*/ 2379701 h 7120009"/>
              <a:gd name="connsiteX7" fmla="*/ 4950396 w 5881952"/>
              <a:gd name="connsiteY7" fmla="*/ 2935738 h 7120009"/>
              <a:gd name="connsiteX8" fmla="*/ 5496140 w 5881952"/>
              <a:gd name="connsiteY8" fmla="*/ 3394869 h 7120009"/>
              <a:gd name="connsiteX9" fmla="*/ 5552613 w 5881952"/>
              <a:gd name="connsiteY9" fmla="*/ 5528540 h 7120009"/>
              <a:gd name="connsiteX10" fmla="*/ 4758427 w 5881952"/>
              <a:gd name="connsiteY10" fmla="*/ 6284378 h 7120009"/>
              <a:gd name="connsiteX11" fmla="*/ 1013716 w 5881952"/>
              <a:gd name="connsiteY11" fmla="*/ 7060465 h 7120009"/>
              <a:gd name="connsiteX12" fmla="*/ 200103 w 5881952"/>
              <a:gd name="connsiteY12" fmla="*/ 6893552 h 712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1952" h="7120009">
                <a:moveTo>
                  <a:pt x="0" y="6821415"/>
                </a:moveTo>
                <a:lnTo>
                  <a:pt x="614052" y="0"/>
                </a:lnTo>
                <a:lnTo>
                  <a:pt x="819949" y="8113"/>
                </a:lnTo>
                <a:cubicBezTo>
                  <a:pt x="1616672" y="84727"/>
                  <a:pt x="2325856" y="474409"/>
                  <a:pt x="2857850" y="1173606"/>
                </a:cubicBezTo>
                <a:lnTo>
                  <a:pt x="2857711" y="1173634"/>
                </a:lnTo>
                <a:cubicBezTo>
                  <a:pt x="2945058" y="1288347"/>
                  <a:pt x="3029733" y="1404896"/>
                  <a:pt x="3116262" y="1520057"/>
                </a:cubicBezTo>
                <a:cubicBezTo>
                  <a:pt x="3371106" y="1858645"/>
                  <a:pt x="3677435" y="2150369"/>
                  <a:pt x="4054487" y="2379701"/>
                </a:cubicBezTo>
                <a:cubicBezTo>
                  <a:pt x="4354995" y="2562517"/>
                  <a:pt x="4650363" y="2752252"/>
                  <a:pt x="4950396" y="2935738"/>
                </a:cubicBezTo>
                <a:cubicBezTo>
                  <a:pt x="5159026" y="3063240"/>
                  <a:pt x="5340431" y="3215475"/>
                  <a:pt x="5496140" y="3394869"/>
                </a:cubicBezTo>
                <a:cubicBezTo>
                  <a:pt x="6021441" y="4000633"/>
                  <a:pt x="5980783" y="4854037"/>
                  <a:pt x="5552613" y="5528540"/>
                </a:cubicBezTo>
                <a:cubicBezTo>
                  <a:pt x="5358217" y="5834637"/>
                  <a:pt x="5058308" y="6066964"/>
                  <a:pt x="4758427" y="6284378"/>
                </a:cubicBezTo>
                <a:cubicBezTo>
                  <a:pt x="3728027" y="7031702"/>
                  <a:pt x="2257941" y="7237443"/>
                  <a:pt x="1013716" y="7060465"/>
                </a:cubicBezTo>
                <a:cubicBezTo>
                  <a:pt x="745906" y="7022381"/>
                  <a:pt x="468437" y="6975937"/>
                  <a:pt x="200103" y="6893552"/>
                </a:cubicBez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srgbClr val="FFFFFF"/>
              </a:solidFill>
              <a:effectLst/>
              <a:uLnTx/>
              <a:uFillTx/>
              <a:latin typeface="Euclid Square"/>
              <a:ea typeface="+mn-ea"/>
              <a:cs typeface="+mn-cs"/>
            </a:endParaRPr>
          </a:p>
        </p:txBody>
      </p:sp>
      <p:sp>
        <p:nvSpPr>
          <p:cNvPr id="10" name="Tijdelijke aanduiding voor afbeelding 9">
            <a:extLst>
              <a:ext uri="{FF2B5EF4-FFF2-40B4-BE49-F238E27FC236}">
                <a16:creationId xmlns:a16="http://schemas.microsoft.com/office/drawing/2014/main" id="{61E97E92-1C4E-09DF-3ADA-BBDCAA9A7518}"/>
              </a:ext>
            </a:extLst>
          </p:cNvPr>
          <p:cNvSpPr>
            <a:spLocks noGrp="1"/>
          </p:cNvSpPr>
          <p:nvPr userDrawn="1">
            <p:ph type="pic" sz="quarter" idx="14" hasCustomPrompt="1"/>
          </p:nvPr>
        </p:nvSpPr>
        <p:spPr>
          <a:xfrm>
            <a:off x="5679437" y="728281"/>
            <a:ext cx="5809988" cy="5343239"/>
          </a:xfrm>
          <a:custGeom>
            <a:avLst/>
            <a:gdLst>
              <a:gd name="connsiteX0" fmla="*/ 1574824 w 5809988"/>
              <a:gd name="connsiteY0" fmla="*/ 143 h 5343239"/>
              <a:gd name="connsiteX1" fmla="*/ 2017280 w 5809988"/>
              <a:gd name="connsiteY1" fmla="*/ 36970 h 5343239"/>
              <a:gd name="connsiteX2" fmla="*/ 3541038 w 5809988"/>
              <a:gd name="connsiteY2" fmla="*/ 507499 h 5343239"/>
              <a:gd name="connsiteX3" fmla="*/ 4448144 w 5809988"/>
              <a:gd name="connsiteY3" fmla="*/ 963332 h 5343239"/>
              <a:gd name="connsiteX4" fmla="*/ 5703972 w 5809988"/>
              <a:gd name="connsiteY4" fmla="*/ 2294766 h 5343239"/>
              <a:gd name="connsiteX5" fmla="*/ 5679797 w 5809988"/>
              <a:gd name="connsiteY5" fmla="*/ 3388650 h 5343239"/>
              <a:gd name="connsiteX6" fmla="*/ 4873196 w 5809988"/>
              <a:gd name="connsiteY6" fmla="*/ 4374307 h 5343239"/>
              <a:gd name="connsiteX7" fmla="*/ 3363259 w 5809988"/>
              <a:gd name="connsiteY7" fmla="*/ 5162691 h 5343239"/>
              <a:gd name="connsiteX8" fmla="*/ 2699113 w 5809988"/>
              <a:gd name="connsiteY8" fmla="*/ 5333314 h 5343239"/>
              <a:gd name="connsiteX9" fmla="*/ 1508856 w 5809988"/>
              <a:gd name="connsiteY9" fmla="*/ 4994948 h 5343239"/>
              <a:gd name="connsiteX10" fmla="*/ 899327 w 5809988"/>
              <a:gd name="connsiteY10" fmla="*/ 4284232 h 5343239"/>
              <a:gd name="connsiteX11" fmla="*/ 778995 w 5809988"/>
              <a:gd name="connsiteY11" fmla="*/ 4089134 h 5343239"/>
              <a:gd name="connsiteX12" fmla="*/ 125284 w 5809988"/>
              <a:gd name="connsiteY12" fmla="*/ 2624610 h 5343239"/>
              <a:gd name="connsiteX13" fmla="*/ 3778 w 5809988"/>
              <a:gd name="connsiteY13" fmla="*/ 1424836 h 5343239"/>
              <a:gd name="connsiteX14" fmla="*/ 185994 w 5809988"/>
              <a:gd name="connsiteY14" fmla="*/ 730930 h 5343239"/>
              <a:gd name="connsiteX15" fmla="*/ 1124666 w 5809988"/>
              <a:gd name="connsiteY15" fmla="*/ 45659 h 5343239"/>
              <a:gd name="connsiteX16" fmla="*/ 1574824 w 5809988"/>
              <a:gd name="connsiteY16" fmla="*/ 143 h 534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09988" h="5343239">
                <a:moveTo>
                  <a:pt x="1574824" y="143"/>
                </a:moveTo>
                <a:cubicBezTo>
                  <a:pt x="1723816" y="-1473"/>
                  <a:pt x="1871525" y="10635"/>
                  <a:pt x="2017280" y="36970"/>
                </a:cubicBezTo>
                <a:cubicBezTo>
                  <a:pt x="2555673" y="134239"/>
                  <a:pt x="3063923" y="289909"/>
                  <a:pt x="3541038" y="507499"/>
                </a:cubicBezTo>
                <a:cubicBezTo>
                  <a:pt x="3851165" y="648871"/>
                  <a:pt x="4159552" y="792889"/>
                  <a:pt x="4448144" y="963332"/>
                </a:cubicBezTo>
                <a:cubicBezTo>
                  <a:pt x="5011829" y="1296387"/>
                  <a:pt x="5441322" y="1735246"/>
                  <a:pt x="5703972" y="2294766"/>
                </a:cubicBezTo>
                <a:cubicBezTo>
                  <a:pt x="5865966" y="2640013"/>
                  <a:pt x="5829862" y="3011615"/>
                  <a:pt x="5679797" y="3388650"/>
                </a:cubicBezTo>
                <a:cubicBezTo>
                  <a:pt x="5522928" y="3782821"/>
                  <a:pt x="5226335" y="4097391"/>
                  <a:pt x="4873196" y="4374307"/>
                </a:cubicBezTo>
                <a:cubicBezTo>
                  <a:pt x="4423986" y="4726585"/>
                  <a:pt x="3914289" y="4981024"/>
                  <a:pt x="3363259" y="5162691"/>
                </a:cubicBezTo>
                <a:cubicBezTo>
                  <a:pt x="3144730" y="5234658"/>
                  <a:pt x="2928752" y="5311106"/>
                  <a:pt x="2699113" y="5333314"/>
                </a:cubicBezTo>
                <a:cubicBezTo>
                  <a:pt x="2225293" y="5379013"/>
                  <a:pt x="1829583" y="5267026"/>
                  <a:pt x="1508856" y="4994948"/>
                </a:cubicBezTo>
                <a:cubicBezTo>
                  <a:pt x="1264045" y="4787242"/>
                  <a:pt x="1071753" y="4542746"/>
                  <a:pt x="899327" y="4284232"/>
                </a:cubicBezTo>
                <a:cubicBezTo>
                  <a:pt x="856821" y="4220623"/>
                  <a:pt x="818931" y="4154311"/>
                  <a:pt x="778995" y="4089134"/>
                </a:cubicBezTo>
                <a:cubicBezTo>
                  <a:pt x="517579" y="3619762"/>
                  <a:pt x="249476" y="3152378"/>
                  <a:pt x="125284" y="2624610"/>
                </a:cubicBezTo>
                <a:cubicBezTo>
                  <a:pt x="33421" y="2234187"/>
                  <a:pt x="-14281" y="1835517"/>
                  <a:pt x="3778" y="1424836"/>
                </a:cubicBezTo>
                <a:cubicBezTo>
                  <a:pt x="14275" y="1187384"/>
                  <a:pt x="89697" y="956949"/>
                  <a:pt x="185994" y="730930"/>
                </a:cubicBezTo>
                <a:cubicBezTo>
                  <a:pt x="351098" y="343471"/>
                  <a:pt x="686435" y="128696"/>
                  <a:pt x="1124666" y="45659"/>
                </a:cubicBezTo>
                <a:cubicBezTo>
                  <a:pt x="1275555" y="17099"/>
                  <a:pt x="1425831" y="1759"/>
                  <a:pt x="1574824" y="143"/>
                </a:cubicBezTo>
                <a:close/>
              </a:path>
            </a:pathLst>
          </a:custGeom>
          <a:solidFill>
            <a:schemeClr val="bg1">
              <a:lumMod val="95000"/>
            </a:schemeClr>
          </a:solidFill>
        </p:spPr>
        <p:txBody>
          <a:bodyPr wrap="square" lIns="972000" tIns="0" rIns="226800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Selecteer dit kader, ga naar ‘Slidebuilder’, </a:t>
            </a:r>
            <a:br>
              <a:rPr lang="nl-NL" dirty="0"/>
            </a:br>
            <a:r>
              <a:rPr lang="nl-NL" dirty="0"/>
              <a:t>klik op ‘Afbeeldingen’, selecteer een afbeelding en klik op ‘Invoegen’.</a:t>
            </a:r>
          </a:p>
        </p:txBody>
      </p:sp>
      <p:grpSp>
        <p:nvGrpSpPr>
          <p:cNvPr id="17" name="INSTRUCTIE">
            <a:extLst>
              <a:ext uri="{FF2B5EF4-FFF2-40B4-BE49-F238E27FC236}">
                <a16:creationId xmlns:a16="http://schemas.microsoft.com/office/drawing/2014/main" id="{F1951642-E9BF-1113-CC3A-EFC5205DE768}"/>
              </a:ext>
            </a:extLst>
          </p:cNvPr>
          <p:cNvGrpSpPr/>
          <p:nvPr userDrawn="1"/>
        </p:nvGrpSpPr>
        <p:grpSpPr>
          <a:xfrm>
            <a:off x="12377595" y="-1"/>
            <a:ext cx="3693386" cy="6688475"/>
            <a:chOff x="-3786165" y="-1"/>
            <a:chExt cx="3693386" cy="6688475"/>
          </a:xfrm>
        </p:grpSpPr>
        <p:sp>
          <p:nvSpPr>
            <p:cNvPr id="18" name="Rechthoek 17">
              <a:extLst>
                <a:ext uri="{FF2B5EF4-FFF2-40B4-BE49-F238E27FC236}">
                  <a16:creationId xmlns:a16="http://schemas.microsoft.com/office/drawing/2014/main" id="{3CCEFEFA-7FC0-3E62-224E-86B1BDBA0229}"/>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1" i="0" u="none" strike="noStrike" kern="1200" cap="all" spc="0" normalizeH="0" baseline="0" noProof="0">
                  <a:ln>
                    <a:noFill/>
                  </a:ln>
                  <a:solidFill>
                    <a:srgbClr val="AC2E32"/>
                  </a:solidFill>
                  <a:effectLst/>
                  <a:uLnTx/>
                  <a:uFillTx/>
                  <a:latin typeface="Euclid Square" panose="020B0504000000000000" pitchFamily="34" charset="0"/>
                  <a:ea typeface="+mn-ea"/>
                  <a:cs typeface="Euclid Square" panose="020B0504000000000000" pitchFamily="34" charset="0"/>
                </a:rPr>
                <a:t>Afbeelding invoegen/opmaken</a:t>
              </a:r>
            </a:p>
          </p:txBody>
        </p:sp>
        <p:sp>
          <p:nvSpPr>
            <p:cNvPr id="19" name="Ovaal 18">
              <a:extLst>
                <a:ext uri="{FF2B5EF4-FFF2-40B4-BE49-F238E27FC236}">
                  <a16:creationId xmlns:a16="http://schemas.microsoft.com/office/drawing/2014/main" id="{9859E97A-F738-354B-1530-C78004380DC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1</a:t>
              </a:r>
            </a:p>
          </p:txBody>
        </p:sp>
        <p:sp>
          <p:nvSpPr>
            <p:cNvPr id="20" name="Rechthoek 19">
              <a:extLst>
                <a:ext uri="{FF2B5EF4-FFF2-40B4-BE49-F238E27FC236}">
                  <a16:creationId xmlns:a16="http://schemas.microsoft.com/office/drawing/2014/main" id="{4B141D59-37B4-1E8A-5988-E73CA8F590F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Wanneer nodig, verwijder de bestaande afbeelding d.m.v. de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‘Backspace toets’</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 Selecteer het afbeeldingskader, ga naar de tab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‘Slidebuilder'</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 en klik op de knop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'Afbeeldingen’</a:t>
              </a:r>
              <a:endPar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endParaRPr>
            </a:p>
          </p:txBody>
        </p:sp>
        <p:sp>
          <p:nvSpPr>
            <p:cNvPr id="21" name="Ovaal 20">
              <a:extLst>
                <a:ext uri="{FF2B5EF4-FFF2-40B4-BE49-F238E27FC236}">
                  <a16:creationId xmlns:a16="http://schemas.microsoft.com/office/drawing/2014/main" id="{D1B046A1-E755-0559-A554-03A213B2A57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3</a:t>
              </a:r>
            </a:p>
          </p:txBody>
        </p:sp>
        <p:sp>
          <p:nvSpPr>
            <p:cNvPr id="22" name="Rechthoek 21">
              <a:extLst>
                <a:ext uri="{FF2B5EF4-FFF2-40B4-BE49-F238E27FC236}">
                  <a16:creationId xmlns:a16="http://schemas.microsoft.com/office/drawing/2014/main" id="{51F7EC0B-3FF6-D995-3B77-A6C548D13435}"/>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Klik met de rechter muisknop op de miniatuurweergave van de dia aan de linkerkant van het scherm en kies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‘Dia herstellen’</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sp>
          <p:nvSpPr>
            <p:cNvPr id="23" name="Ovaal 22">
              <a:extLst>
                <a:ext uri="{FF2B5EF4-FFF2-40B4-BE49-F238E27FC236}">
                  <a16:creationId xmlns:a16="http://schemas.microsoft.com/office/drawing/2014/main" id="{9B4C78A9-6CFC-5D1A-8F1B-E4372ACB0AF8}"/>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4</a:t>
              </a:r>
            </a:p>
          </p:txBody>
        </p:sp>
        <p:sp>
          <p:nvSpPr>
            <p:cNvPr id="24" name="Rechthoek 23">
              <a:extLst>
                <a:ext uri="{FF2B5EF4-FFF2-40B4-BE49-F238E27FC236}">
                  <a16:creationId xmlns:a16="http://schemas.microsoft.com/office/drawing/2014/main" id="{8220E471-4125-8911-8872-DDD163C07EA6}"/>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Om de afbeelding te schalen of bij te snijden, ga naar de tab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‘Hulpmiddelen voor afbeeldingen - Opmaak’</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 en klik op de knop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‘Bijsnijden’</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 Schaal met de bolletjes de afbeelding en met de hoekjes het afbeeldingskader.</a:t>
              </a:r>
            </a:p>
          </p:txBody>
        </p:sp>
        <p:sp>
          <p:nvSpPr>
            <p:cNvPr id="25" name="Rechthoek 24">
              <a:extLst>
                <a:ext uri="{FF2B5EF4-FFF2-40B4-BE49-F238E27FC236}">
                  <a16:creationId xmlns:a16="http://schemas.microsoft.com/office/drawing/2014/main" id="{1B694410-4780-FEF8-181C-9610B26E2CB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0" i="1"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nvGrpSpPr>
            <p:cNvPr id="26" name="Groep 25">
              <a:extLst>
                <a:ext uri="{FF2B5EF4-FFF2-40B4-BE49-F238E27FC236}">
                  <a16:creationId xmlns:a16="http://schemas.microsoft.com/office/drawing/2014/main" id="{2F750581-DB11-AF05-9B4A-B7D46158BAA0}"/>
                </a:ext>
              </a:extLst>
            </p:cNvPr>
            <p:cNvGrpSpPr/>
            <p:nvPr userDrawn="1"/>
          </p:nvGrpSpPr>
          <p:grpSpPr>
            <a:xfrm>
              <a:off x="-2485819" y="3479783"/>
              <a:ext cx="1222990" cy="563933"/>
              <a:chOff x="-2485819" y="3399207"/>
              <a:chExt cx="1222990" cy="563933"/>
            </a:xfrm>
          </p:grpSpPr>
          <p:sp>
            <p:nvSpPr>
              <p:cNvPr id="65" name="Rechthoek 64">
                <a:extLst>
                  <a:ext uri="{FF2B5EF4-FFF2-40B4-BE49-F238E27FC236}">
                    <a16:creationId xmlns:a16="http://schemas.microsoft.com/office/drawing/2014/main" id="{2DB74F91-4F7B-EDD5-394E-C4EF3B976B6C}"/>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66" name="Rechthoek 65">
                <a:extLst>
                  <a:ext uri="{FF2B5EF4-FFF2-40B4-BE49-F238E27FC236}">
                    <a16:creationId xmlns:a16="http://schemas.microsoft.com/office/drawing/2014/main" id="{2411383E-85D5-535A-2E53-95DABC1428A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nvGrpSpPr>
              <p:cNvPr id="67" name="Groep 66">
                <a:extLst>
                  <a:ext uri="{FF2B5EF4-FFF2-40B4-BE49-F238E27FC236}">
                    <a16:creationId xmlns:a16="http://schemas.microsoft.com/office/drawing/2014/main" id="{F11E282C-3702-E9C8-420C-4E15D38697AE}"/>
                  </a:ext>
                </a:extLst>
              </p:cNvPr>
              <p:cNvGrpSpPr/>
              <p:nvPr userDrawn="1"/>
            </p:nvGrpSpPr>
            <p:grpSpPr>
              <a:xfrm>
                <a:off x="-2403869" y="3460544"/>
                <a:ext cx="155951" cy="131922"/>
                <a:chOff x="12968836" y="3354170"/>
                <a:chExt cx="404806" cy="342433"/>
              </a:xfrm>
            </p:grpSpPr>
            <p:sp>
              <p:nvSpPr>
                <p:cNvPr id="80" name="Rechthoek: afgeronde hoeken 79">
                  <a:extLst>
                    <a:ext uri="{FF2B5EF4-FFF2-40B4-BE49-F238E27FC236}">
                      <a16:creationId xmlns:a16="http://schemas.microsoft.com/office/drawing/2014/main" id="{FF6AFA56-1FE6-B484-5C5D-FB2B6074A9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1" name="Rechthoek 80">
                  <a:extLst>
                    <a:ext uri="{FF2B5EF4-FFF2-40B4-BE49-F238E27FC236}">
                      <a16:creationId xmlns:a16="http://schemas.microsoft.com/office/drawing/2014/main" id="{6EAC0F99-F22C-FC3E-65FB-9816D4588CC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2" name="Rechthoek 81">
                  <a:extLst>
                    <a:ext uri="{FF2B5EF4-FFF2-40B4-BE49-F238E27FC236}">
                      <a16:creationId xmlns:a16="http://schemas.microsoft.com/office/drawing/2014/main" id="{373338E6-F627-41D6-E6C0-628D4CB141E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3" name="Rechthoek 82">
                  <a:extLst>
                    <a:ext uri="{FF2B5EF4-FFF2-40B4-BE49-F238E27FC236}">
                      <a16:creationId xmlns:a16="http://schemas.microsoft.com/office/drawing/2014/main" id="{C7E836A6-5312-3930-10C0-0259F10A193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4" name="Rechthoek 83">
                  <a:extLst>
                    <a:ext uri="{FF2B5EF4-FFF2-40B4-BE49-F238E27FC236}">
                      <a16:creationId xmlns:a16="http://schemas.microsoft.com/office/drawing/2014/main" id="{83F6886F-BED0-CF60-1889-2574FA30908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5" name="Rechthoek 84">
                  <a:extLst>
                    <a:ext uri="{FF2B5EF4-FFF2-40B4-BE49-F238E27FC236}">
                      <a16:creationId xmlns:a16="http://schemas.microsoft.com/office/drawing/2014/main" id="{1800B1BD-CEB1-1F5E-7B6E-898382F7863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68" name="Groep 67">
                <a:extLst>
                  <a:ext uri="{FF2B5EF4-FFF2-40B4-BE49-F238E27FC236}">
                    <a16:creationId xmlns:a16="http://schemas.microsoft.com/office/drawing/2014/main" id="{E567C01B-6FB6-D130-E676-91D31A42C120}"/>
                  </a:ext>
                </a:extLst>
              </p:cNvPr>
              <p:cNvGrpSpPr/>
              <p:nvPr userDrawn="1"/>
            </p:nvGrpSpPr>
            <p:grpSpPr>
              <a:xfrm>
                <a:off x="-2423424" y="3690208"/>
                <a:ext cx="166739" cy="218963"/>
                <a:chOff x="12940828" y="3950597"/>
                <a:chExt cx="432813" cy="568367"/>
              </a:xfrm>
            </p:grpSpPr>
            <p:grpSp>
              <p:nvGrpSpPr>
                <p:cNvPr id="72" name="Groep 71">
                  <a:extLst>
                    <a:ext uri="{FF2B5EF4-FFF2-40B4-BE49-F238E27FC236}">
                      <a16:creationId xmlns:a16="http://schemas.microsoft.com/office/drawing/2014/main" id="{AB2891C4-9192-AF56-DEF6-88681718040C}"/>
                    </a:ext>
                  </a:extLst>
                </p:cNvPr>
                <p:cNvGrpSpPr/>
                <p:nvPr userDrawn="1"/>
              </p:nvGrpSpPr>
              <p:grpSpPr>
                <a:xfrm>
                  <a:off x="13000382" y="4006891"/>
                  <a:ext cx="373259" cy="315747"/>
                  <a:chOff x="12968836" y="3354170"/>
                  <a:chExt cx="404806" cy="342433"/>
                </a:xfrm>
              </p:grpSpPr>
              <p:sp>
                <p:nvSpPr>
                  <p:cNvPr id="74" name="Rechthoek: afgeronde hoeken 73">
                    <a:extLst>
                      <a:ext uri="{FF2B5EF4-FFF2-40B4-BE49-F238E27FC236}">
                        <a16:creationId xmlns:a16="http://schemas.microsoft.com/office/drawing/2014/main" id="{38FD89FC-23A2-E437-E641-6653ED9605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75" name="Rechthoek 74">
                    <a:extLst>
                      <a:ext uri="{FF2B5EF4-FFF2-40B4-BE49-F238E27FC236}">
                        <a16:creationId xmlns:a16="http://schemas.microsoft.com/office/drawing/2014/main" id="{6666B069-242B-35C5-2BD6-75CD639C42D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76" name="Rechthoek 75">
                    <a:extLst>
                      <a:ext uri="{FF2B5EF4-FFF2-40B4-BE49-F238E27FC236}">
                        <a16:creationId xmlns:a16="http://schemas.microsoft.com/office/drawing/2014/main" id="{5983C883-DE64-3DBD-241A-677681E860B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77" name="Rechthoek 76">
                    <a:extLst>
                      <a:ext uri="{FF2B5EF4-FFF2-40B4-BE49-F238E27FC236}">
                        <a16:creationId xmlns:a16="http://schemas.microsoft.com/office/drawing/2014/main" id="{8EA8B774-7DD4-4C00-75D1-1563DC942FA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78" name="Rechthoek 77">
                    <a:extLst>
                      <a:ext uri="{FF2B5EF4-FFF2-40B4-BE49-F238E27FC236}">
                        <a16:creationId xmlns:a16="http://schemas.microsoft.com/office/drawing/2014/main" id="{436C0253-9CDF-FBAC-66FC-AD1D08C24A3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79" name="Rechthoek 78">
                    <a:extLst>
                      <a:ext uri="{FF2B5EF4-FFF2-40B4-BE49-F238E27FC236}">
                        <a16:creationId xmlns:a16="http://schemas.microsoft.com/office/drawing/2014/main" id="{341DE732-A7F0-1278-CE6B-83C100E6118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73" name="Boog 72">
                  <a:extLst>
                    <a:ext uri="{FF2B5EF4-FFF2-40B4-BE49-F238E27FC236}">
                      <a16:creationId xmlns:a16="http://schemas.microsoft.com/office/drawing/2014/main" id="{348FE0D1-097C-BF02-C504-DD7B086FBDB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69" name="Tekstvak 68">
                <a:extLst>
                  <a:ext uri="{FF2B5EF4-FFF2-40B4-BE49-F238E27FC236}">
                    <a16:creationId xmlns:a16="http://schemas.microsoft.com/office/drawing/2014/main" id="{4AC17F10-224F-EECA-AFB2-143A65CF191C}"/>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Indeling</a:t>
                </a:r>
              </a:p>
            </p:txBody>
          </p:sp>
          <p:sp>
            <p:nvSpPr>
              <p:cNvPr id="70" name="Tekstvak 69">
                <a:extLst>
                  <a:ext uri="{FF2B5EF4-FFF2-40B4-BE49-F238E27FC236}">
                    <a16:creationId xmlns:a16="http://schemas.microsoft.com/office/drawing/2014/main" id="{9FA1C4DE-EAE9-CA8E-F2A4-E3ED3E438865}"/>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Dia Herstellen</a:t>
                </a:r>
              </a:p>
            </p:txBody>
          </p:sp>
          <p:sp>
            <p:nvSpPr>
              <p:cNvPr id="71" name="Vrije vorm: vorm 70">
                <a:extLst>
                  <a:ext uri="{FF2B5EF4-FFF2-40B4-BE49-F238E27FC236}">
                    <a16:creationId xmlns:a16="http://schemas.microsoft.com/office/drawing/2014/main" id="{CFB23E0D-C362-BA9E-2520-07C71D45F5B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endParaRPr>
              </a:p>
            </p:txBody>
          </p:sp>
        </p:grpSp>
        <p:grpSp>
          <p:nvGrpSpPr>
            <p:cNvPr id="27" name="Groep 26">
              <a:extLst>
                <a:ext uri="{FF2B5EF4-FFF2-40B4-BE49-F238E27FC236}">
                  <a16:creationId xmlns:a16="http://schemas.microsoft.com/office/drawing/2014/main" id="{1F6F4419-13DC-A12F-1F37-16A6927B7795}"/>
                </a:ext>
              </a:extLst>
            </p:cNvPr>
            <p:cNvGrpSpPr/>
            <p:nvPr userDrawn="1"/>
          </p:nvGrpSpPr>
          <p:grpSpPr>
            <a:xfrm>
              <a:off x="-3786165" y="5728778"/>
              <a:ext cx="3693386" cy="959696"/>
              <a:chOff x="-3786437" y="6163468"/>
              <a:chExt cx="3693386" cy="959696"/>
            </a:xfrm>
          </p:grpSpPr>
          <p:sp>
            <p:nvSpPr>
              <p:cNvPr id="55" name="Rechthoek 54">
                <a:extLst>
                  <a:ext uri="{FF2B5EF4-FFF2-40B4-BE49-F238E27FC236}">
                    <a16:creationId xmlns:a16="http://schemas.microsoft.com/office/drawing/2014/main" id="{7CEC086E-4A9E-2453-E799-0FEE2BC4D41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MEER WETEN?</a:t>
                </a:r>
                <a:b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Ga naar de tab</a:t>
                </a:r>
                <a: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 'SLIDEBUILDER’ </a:t>
                </a:r>
                <a: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en klik</a:t>
                </a:r>
                <a:b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op de knop </a:t>
                </a:r>
                <a: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‘Inspiratie'</a:t>
                </a:r>
              </a:p>
            </p:txBody>
          </p:sp>
          <p:grpSp>
            <p:nvGrpSpPr>
              <p:cNvPr id="56" name="ICOON_info">
                <a:extLst>
                  <a:ext uri="{FF2B5EF4-FFF2-40B4-BE49-F238E27FC236}">
                    <a16:creationId xmlns:a16="http://schemas.microsoft.com/office/drawing/2014/main" id="{FD46CC2A-D814-BBCA-B4B8-D5E0BBAFC12D}"/>
                  </a:ext>
                </a:extLst>
              </p:cNvPr>
              <p:cNvGrpSpPr/>
              <p:nvPr userDrawn="1"/>
            </p:nvGrpSpPr>
            <p:grpSpPr>
              <a:xfrm>
                <a:off x="-376736" y="6163468"/>
                <a:ext cx="283685" cy="283685"/>
                <a:chOff x="-510741" y="5913713"/>
                <a:chExt cx="267555" cy="267555"/>
              </a:xfrm>
            </p:grpSpPr>
            <p:sp>
              <p:nvSpPr>
                <p:cNvPr id="63" name="Ovaal 62">
                  <a:extLst>
                    <a:ext uri="{FF2B5EF4-FFF2-40B4-BE49-F238E27FC236}">
                      <a16:creationId xmlns:a16="http://schemas.microsoft.com/office/drawing/2014/main" id="{3EC7CA64-8398-6EB8-DBF4-1199F4135A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endParaRPr>
                </a:p>
              </p:txBody>
            </p:sp>
            <p:sp>
              <p:nvSpPr>
                <p:cNvPr id="64" name="Graphic 163" descr="Informatie">
                  <a:extLst>
                    <a:ext uri="{FF2B5EF4-FFF2-40B4-BE49-F238E27FC236}">
                      <a16:creationId xmlns:a16="http://schemas.microsoft.com/office/drawing/2014/main" id="{E1075FD5-1160-8B47-F0A7-96C5F12FD0A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57" name="Groep 56">
                <a:extLst>
                  <a:ext uri="{FF2B5EF4-FFF2-40B4-BE49-F238E27FC236}">
                    <a16:creationId xmlns:a16="http://schemas.microsoft.com/office/drawing/2014/main" id="{9F6FFBB4-6EAE-1DE1-B959-BA1D8AB22AE7}"/>
                  </a:ext>
                </a:extLst>
              </p:cNvPr>
              <p:cNvGrpSpPr/>
              <p:nvPr userDrawn="1"/>
            </p:nvGrpSpPr>
            <p:grpSpPr>
              <a:xfrm>
                <a:off x="-938434" y="6420818"/>
                <a:ext cx="627798" cy="576693"/>
                <a:chOff x="-938434" y="4570310"/>
                <a:chExt cx="627798" cy="576693"/>
              </a:xfrm>
            </p:grpSpPr>
            <p:grpSp>
              <p:nvGrpSpPr>
                <p:cNvPr id="58" name="Inspireren">
                  <a:extLst>
                    <a:ext uri="{FF2B5EF4-FFF2-40B4-BE49-F238E27FC236}">
                      <a16:creationId xmlns:a16="http://schemas.microsoft.com/office/drawing/2014/main" id="{2648F75E-A1AC-4A7B-7C9A-125F3711B37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0" name="Freeform 12">
                    <a:extLst>
                      <a:ext uri="{FF2B5EF4-FFF2-40B4-BE49-F238E27FC236}">
                        <a16:creationId xmlns:a16="http://schemas.microsoft.com/office/drawing/2014/main" id="{4A68FF95-D505-7480-09EF-BC84DE112AE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dirty="0">
                      <a:ln>
                        <a:noFill/>
                      </a:ln>
                      <a:solidFill>
                        <a:srgbClr val="211F26"/>
                      </a:solidFill>
                      <a:effectLst/>
                      <a:uLnTx/>
                      <a:uFillTx/>
                      <a:latin typeface="Euclid Square" panose="020B0504000000000000" pitchFamily="34" charset="0"/>
                      <a:ea typeface="+mn-ea"/>
                      <a:cs typeface="+mn-cs"/>
                    </a:endParaRPr>
                  </a:p>
                </p:txBody>
              </p:sp>
              <p:sp>
                <p:nvSpPr>
                  <p:cNvPr id="61" name="Freeform 13">
                    <a:extLst>
                      <a:ext uri="{FF2B5EF4-FFF2-40B4-BE49-F238E27FC236}">
                        <a16:creationId xmlns:a16="http://schemas.microsoft.com/office/drawing/2014/main" id="{08434B91-3F87-9B15-E90E-33BF3D36732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dirty="0">
                      <a:ln>
                        <a:noFill/>
                      </a:ln>
                      <a:solidFill>
                        <a:srgbClr val="211F26"/>
                      </a:solidFill>
                      <a:effectLst/>
                      <a:uLnTx/>
                      <a:uFillTx/>
                      <a:latin typeface="Euclid Square" panose="020B0504000000000000" pitchFamily="34" charset="0"/>
                      <a:ea typeface="+mn-ea"/>
                      <a:cs typeface="+mn-cs"/>
                    </a:endParaRPr>
                  </a:p>
                </p:txBody>
              </p:sp>
              <p:sp>
                <p:nvSpPr>
                  <p:cNvPr id="62" name="Freeform 14">
                    <a:extLst>
                      <a:ext uri="{FF2B5EF4-FFF2-40B4-BE49-F238E27FC236}">
                        <a16:creationId xmlns:a16="http://schemas.microsoft.com/office/drawing/2014/main" id="{E523B3E6-FE09-1C6E-CBC9-369992D85F4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dirty="0">
                      <a:ln>
                        <a:noFill/>
                      </a:ln>
                      <a:solidFill>
                        <a:srgbClr val="211F26"/>
                      </a:solidFill>
                      <a:effectLst/>
                      <a:uLnTx/>
                      <a:uFillTx/>
                      <a:latin typeface="Euclid Square" panose="020B0504000000000000" pitchFamily="34" charset="0"/>
                      <a:ea typeface="+mn-ea"/>
                      <a:cs typeface="+mn-cs"/>
                    </a:endParaRPr>
                  </a:p>
                </p:txBody>
              </p:sp>
            </p:grpSp>
            <p:sp>
              <p:nvSpPr>
                <p:cNvPr id="59" name="Tekstvak 58">
                  <a:extLst>
                    <a:ext uri="{FF2B5EF4-FFF2-40B4-BE49-F238E27FC236}">
                      <a16:creationId xmlns:a16="http://schemas.microsoft.com/office/drawing/2014/main" id="{AC4A9D38-34B2-7525-7CB6-302C479C866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Inspiratie</a:t>
                  </a:r>
                </a:p>
              </p:txBody>
            </p:sp>
          </p:grpSp>
        </p:grpSp>
        <p:grpSp>
          <p:nvGrpSpPr>
            <p:cNvPr id="28" name="Groep 27">
              <a:extLst>
                <a:ext uri="{FF2B5EF4-FFF2-40B4-BE49-F238E27FC236}">
                  <a16:creationId xmlns:a16="http://schemas.microsoft.com/office/drawing/2014/main" id="{AA090CEB-D388-0B05-3DAD-075D48FA736E}"/>
                </a:ext>
              </a:extLst>
            </p:cNvPr>
            <p:cNvGrpSpPr/>
            <p:nvPr userDrawn="1"/>
          </p:nvGrpSpPr>
          <p:grpSpPr>
            <a:xfrm>
              <a:off x="-3367447" y="1226982"/>
              <a:ext cx="791775" cy="406485"/>
              <a:chOff x="-3565087" y="1409294"/>
              <a:chExt cx="627469" cy="322133"/>
            </a:xfrm>
          </p:grpSpPr>
          <p:grpSp>
            <p:nvGrpSpPr>
              <p:cNvPr id="49" name="Groep 48">
                <a:extLst>
                  <a:ext uri="{FF2B5EF4-FFF2-40B4-BE49-F238E27FC236}">
                    <a16:creationId xmlns:a16="http://schemas.microsoft.com/office/drawing/2014/main" id="{48CC496B-C459-BEE3-3486-362F78D489F2}"/>
                  </a:ext>
                </a:extLst>
              </p:cNvPr>
              <p:cNvGrpSpPr/>
              <p:nvPr userDrawn="1"/>
            </p:nvGrpSpPr>
            <p:grpSpPr>
              <a:xfrm>
                <a:off x="-3364916" y="1409294"/>
                <a:ext cx="225195" cy="195499"/>
                <a:chOff x="10307162" y="1361199"/>
                <a:chExt cx="2200275" cy="1914525"/>
              </a:xfrm>
            </p:grpSpPr>
            <p:sp>
              <p:nvSpPr>
                <p:cNvPr id="51" name="Vrije vorm: vorm 50">
                  <a:extLst>
                    <a:ext uri="{FF2B5EF4-FFF2-40B4-BE49-F238E27FC236}">
                      <a16:creationId xmlns:a16="http://schemas.microsoft.com/office/drawing/2014/main" id="{9281A973-AE93-3CDE-F7AA-52A0F36CE905}"/>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60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grpSp>
              <p:nvGrpSpPr>
                <p:cNvPr id="52" name="Groep 51">
                  <a:extLst>
                    <a:ext uri="{FF2B5EF4-FFF2-40B4-BE49-F238E27FC236}">
                      <a16:creationId xmlns:a16="http://schemas.microsoft.com/office/drawing/2014/main" id="{F20A3AD9-D1E4-9EF4-60B2-3642BB7A937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3" name="Vrije vorm: vorm 52">
                    <a:extLst>
                      <a:ext uri="{FF2B5EF4-FFF2-40B4-BE49-F238E27FC236}">
                        <a16:creationId xmlns:a16="http://schemas.microsoft.com/office/drawing/2014/main" id="{89F9AFEF-CFA7-4333-329A-5C46CE3120A4}"/>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60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sp>
                <p:nvSpPr>
                  <p:cNvPr id="54" name="Vrije vorm: vorm 53">
                    <a:extLst>
                      <a:ext uri="{FF2B5EF4-FFF2-40B4-BE49-F238E27FC236}">
                        <a16:creationId xmlns:a16="http://schemas.microsoft.com/office/drawing/2014/main" id="{ED9DFC5F-25B5-0C7F-DF6B-28AEBE1CB1D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60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grpSp>
          </p:grpSp>
          <p:sp>
            <p:nvSpPr>
              <p:cNvPr id="50" name="Tekstvak 49">
                <a:extLst>
                  <a:ext uri="{FF2B5EF4-FFF2-40B4-BE49-F238E27FC236}">
                    <a16:creationId xmlns:a16="http://schemas.microsoft.com/office/drawing/2014/main" id="{F4DC626D-E011-73B7-3B5F-614CB175B8DB}"/>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Afbeeldingen</a:t>
                </a:r>
              </a:p>
            </p:txBody>
          </p:sp>
        </p:grpSp>
        <p:grpSp>
          <p:nvGrpSpPr>
            <p:cNvPr id="29" name="Groep 28">
              <a:extLst>
                <a:ext uri="{FF2B5EF4-FFF2-40B4-BE49-F238E27FC236}">
                  <a16:creationId xmlns:a16="http://schemas.microsoft.com/office/drawing/2014/main" id="{7A02D9FD-117C-F94F-000B-D8E034EC3223}"/>
                </a:ext>
              </a:extLst>
            </p:cNvPr>
            <p:cNvGrpSpPr/>
            <p:nvPr userDrawn="1"/>
          </p:nvGrpSpPr>
          <p:grpSpPr>
            <a:xfrm>
              <a:off x="-3354295" y="5166361"/>
              <a:ext cx="514284" cy="506545"/>
              <a:chOff x="12617641" y="3403239"/>
              <a:chExt cx="752963" cy="741634"/>
            </a:xfrm>
          </p:grpSpPr>
          <p:grpSp>
            <p:nvGrpSpPr>
              <p:cNvPr id="33" name="Groep 32">
                <a:extLst>
                  <a:ext uri="{FF2B5EF4-FFF2-40B4-BE49-F238E27FC236}">
                    <a16:creationId xmlns:a16="http://schemas.microsoft.com/office/drawing/2014/main" id="{04EA477A-1E98-7EAE-6D5E-0D54BD60C516}"/>
                  </a:ext>
                </a:extLst>
              </p:cNvPr>
              <p:cNvGrpSpPr/>
              <p:nvPr userDrawn="1"/>
            </p:nvGrpSpPr>
            <p:grpSpPr>
              <a:xfrm>
                <a:off x="12771530" y="3403239"/>
                <a:ext cx="467176" cy="448491"/>
                <a:chOff x="12782157" y="3403239"/>
                <a:chExt cx="467176" cy="448491"/>
              </a:xfrm>
            </p:grpSpPr>
            <p:grpSp>
              <p:nvGrpSpPr>
                <p:cNvPr id="36" name="Groep 35">
                  <a:extLst>
                    <a:ext uri="{FF2B5EF4-FFF2-40B4-BE49-F238E27FC236}">
                      <a16:creationId xmlns:a16="http://schemas.microsoft.com/office/drawing/2014/main" id="{C16848E7-A6DD-5CB8-AE3E-982F58B4BD70}"/>
                    </a:ext>
                  </a:extLst>
                </p:cNvPr>
                <p:cNvGrpSpPr/>
                <p:nvPr userDrawn="1"/>
              </p:nvGrpSpPr>
              <p:grpSpPr>
                <a:xfrm>
                  <a:off x="12782157" y="3403239"/>
                  <a:ext cx="412976" cy="396132"/>
                  <a:chOff x="13554906" y="3320109"/>
                  <a:chExt cx="443917" cy="425811"/>
                </a:xfrm>
              </p:grpSpPr>
              <p:grpSp>
                <p:nvGrpSpPr>
                  <p:cNvPr id="43" name="Groep 42">
                    <a:extLst>
                      <a:ext uri="{FF2B5EF4-FFF2-40B4-BE49-F238E27FC236}">
                        <a16:creationId xmlns:a16="http://schemas.microsoft.com/office/drawing/2014/main" id="{EB8D8CE1-A6EE-E77E-7943-39116B7AD061}"/>
                      </a:ext>
                    </a:extLst>
                  </p:cNvPr>
                  <p:cNvGrpSpPr/>
                  <p:nvPr userDrawn="1"/>
                </p:nvGrpSpPr>
                <p:grpSpPr>
                  <a:xfrm>
                    <a:off x="13554906" y="3320109"/>
                    <a:ext cx="443917" cy="425811"/>
                    <a:chOff x="12909684" y="1276143"/>
                    <a:chExt cx="443917" cy="425811"/>
                  </a:xfrm>
                </p:grpSpPr>
                <p:sp>
                  <p:nvSpPr>
                    <p:cNvPr id="46" name="Rechthoek 45">
                      <a:extLst>
                        <a:ext uri="{FF2B5EF4-FFF2-40B4-BE49-F238E27FC236}">
                          <a16:creationId xmlns:a16="http://schemas.microsoft.com/office/drawing/2014/main" id="{B43FD407-80E0-26D9-8CCD-8DD3754D1D9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47" name="Rechthoek 46">
                      <a:extLst>
                        <a:ext uri="{FF2B5EF4-FFF2-40B4-BE49-F238E27FC236}">
                          <a16:creationId xmlns:a16="http://schemas.microsoft.com/office/drawing/2014/main" id="{EE78A0FD-DF32-92D9-4D29-182EAC63213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48" name="Ovaal 47">
                      <a:extLst>
                        <a:ext uri="{FF2B5EF4-FFF2-40B4-BE49-F238E27FC236}">
                          <a16:creationId xmlns:a16="http://schemas.microsoft.com/office/drawing/2014/main" id="{050D93A2-AB6B-1CDD-A5DD-0B8ECA28A17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pic>
                <p:nvPicPr>
                  <p:cNvPr id="44" name="Afbeelding 43">
                    <a:extLst>
                      <a:ext uri="{FF2B5EF4-FFF2-40B4-BE49-F238E27FC236}">
                        <a16:creationId xmlns:a16="http://schemas.microsoft.com/office/drawing/2014/main" id="{F9914FE2-D939-B96A-58CC-B7722261449B}"/>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BB84F668-DBDC-D386-F836-AA0C3663437B}"/>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7" name="Groep 36">
                  <a:extLst>
                    <a:ext uri="{FF2B5EF4-FFF2-40B4-BE49-F238E27FC236}">
                      <a16:creationId xmlns:a16="http://schemas.microsoft.com/office/drawing/2014/main" id="{595D28D5-7388-FF77-BDAF-39F6AF4B93DB}"/>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8A084BB3-F528-A4FE-AED9-16C85941D43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42" name="Rechthoek 41">
                    <a:extLst>
                      <a:ext uri="{FF2B5EF4-FFF2-40B4-BE49-F238E27FC236}">
                        <a16:creationId xmlns:a16="http://schemas.microsoft.com/office/drawing/2014/main" id="{1F837146-7602-43BA-F06B-BE382548357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38" name="Groep 37">
                  <a:extLst>
                    <a:ext uri="{FF2B5EF4-FFF2-40B4-BE49-F238E27FC236}">
                      <a16:creationId xmlns:a16="http://schemas.microsoft.com/office/drawing/2014/main" id="{87837C3C-002A-ADB8-28C0-29767E09DB8D}"/>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F824C536-E172-0A40-A8EC-1C33583F42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40" name="Rechthoek 39">
                    <a:extLst>
                      <a:ext uri="{FF2B5EF4-FFF2-40B4-BE49-F238E27FC236}">
                        <a16:creationId xmlns:a16="http://schemas.microsoft.com/office/drawing/2014/main" id="{465E7A29-2093-8F2D-78A8-00D3825605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sp>
            <p:nvSpPr>
              <p:cNvPr id="34" name="Rechthoek 33">
                <a:extLst>
                  <a:ext uri="{FF2B5EF4-FFF2-40B4-BE49-F238E27FC236}">
                    <a16:creationId xmlns:a16="http://schemas.microsoft.com/office/drawing/2014/main" id="{5564FE55-7ED0-3ACD-E885-BC6C090A077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Bijsnijden</a:t>
                </a:r>
              </a:p>
            </p:txBody>
          </p:sp>
          <p:sp>
            <p:nvSpPr>
              <p:cNvPr id="35" name="Gelijkbenige driehoek 34">
                <a:extLst>
                  <a:ext uri="{FF2B5EF4-FFF2-40B4-BE49-F238E27FC236}">
                    <a16:creationId xmlns:a16="http://schemas.microsoft.com/office/drawing/2014/main" id="{A12CA5B9-8AA7-43FA-4CFA-B72BAAD0D65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30" name="Ovaal 29">
              <a:extLst>
                <a:ext uri="{FF2B5EF4-FFF2-40B4-BE49-F238E27FC236}">
                  <a16:creationId xmlns:a16="http://schemas.microsoft.com/office/drawing/2014/main" id="{F5C95A58-0D16-46EC-DC86-83A312E3093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srgbClr val="FFFFFF"/>
                  </a:solidFill>
                  <a:effectLst/>
                  <a:uLnTx/>
                  <a:uFillTx/>
                  <a:latin typeface="Euclid Square" panose="020B0504000000000000" pitchFamily="34" charset="0"/>
                  <a:ea typeface="+mn-ea"/>
                  <a:cs typeface="Euclid Square" panose="020B0504000000000000" pitchFamily="34" charset="0"/>
                </a:rPr>
                <a:t>2</a:t>
              </a:r>
            </a:p>
          </p:txBody>
        </p:sp>
        <p:sp>
          <p:nvSpPr>
            <p:cNvPr id="31" name="Rechthoek 30">
              <a:extLst>
                <a:ext uri="{FF2B5EF4-FFF2-40B4-BE49-F238E27FC236}">
                  <a16:creationId xmlns:a16="http://schemas.microsoft.com/office/drawing/2014/main" id="{543632E4-FD53-FA05-F773-21D92A4D2D2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Kies de gewenste categorie en afbeelding</a:t>
              </a:r>
              <a:b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en klik op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‘Invoegen’</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sp>
          <p:nvSpPr>
            <p:cNvPr id="32" name="Rechthoek 31">
              <a:extLst>
                <a:ext uri="{FF2B5EF4-FFF2-40B4-BE49-F238E27FC236}">
                  <a16:creationId xmlns:a16="http://schemas.microsoft.com/office/drawing/2014/main" id="{EF09FD3E-5529-21E2-8338-8A2B658CA19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Invoegen</a:t>
              </a:r>
            </a:p>
          </p:txBody>
        </p:sp>
      </p:grpSp>
    </p:spTree>
    <p:extLst>
      <p:ext uri="{BB962C8B-B14F-4D97-AF65-F5344CB8AC3E}">
        <p14:creationId xmlns:p14="http://schemas.microsoft.com/office/powerpoint/2010/main" val="1733464445"/>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mocku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7255F-796A-D0D4-61DC-C04241BAA64B}"/>
              </a:ext>
            </a:extLst>
          </p:cNvPr>
          <p:cNvSpPr>
            <a:spLocks noGrp="1"/>
          </p:cNvSpPr>
          <p:nvPr>
            <p:ph type="title" hasCustomPrompt="1"/>
          </p:nvPr>
        </p:nvSpPr>
        <p:spPr/>
        <p:txBody>
          <a:bodyPr/>
          <a:lstStyle/>
          <a:p>
            <a:r>
              <a:rPr lang="nl-NL" noProof="0" dirty="0"/>
              <a:t>Plaats de titel van de dia hier</a:t>
            </a:r>
            <a:endParaRPr lang="nl-NL" dirty="0"/>
          </a:p>
        </p:txBody>
      </p:sp>
      <p:sp>
        <p:nvSpPr>
          <p:cNvPr id="5" name="Tijdelijke aanduiding voor voettekst 4">
            <a:extLst>
              <a:ext uri="{FF2B5EF4-FFF2-40B4-BE49-F238E27FC236}">
                <a16:creationId xmlns:a16="http://schemas.microsoft.com/office/drawing/2014/main" id="{AF445DB9-045C-D6ED-FC69-9745FAE46C9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dirty="0">
                <a:ln>
                  <a:noFill/>
                </a:ln>
                <a:solidFill>
                  <a:srgbClr val="AC2E32"/>
                </a:solidFill>
                <a:effectLst/>
                <a:uLnTx/>
                <a:uFillTx/>
                <a:latin typeface="Euclid Square"/>
                <a:ea typeface="+mn-ea"/>
              </a:rPr>
              <a:t>Copyright © </a:t>
            </a:r>
            <a:r>
              <a:rPr kumimoji="0" lang="nl-NL" sz="700" b="0" i="0" u="none" strike="noStrike" kern="1200" cap="none" spc="0" normalizeH="0" baseline="0" noProof="0" dirty="0" err="1">
                <a:ln>
                  <a:noFill/>
                </a:ln>
                <a:solidFill>
                  <a:srgbClr val="AC2E32"/>
                </a:solidFill>
                <a:effectLst/>
                <a:uLnTx/>
                <a:uFillTx/>
                <a:latin typeface="Euclid Square"/>
                <a:ea typeface="+mn-ea"/>
              </a:rPr>
              <a:t>Lindenhaeghe</a:t>
            </a:r>
            <a:endParaRPr kumimoji="0" lang="nl-NL" sz="700" b="0" i="0" u="none" strike="noStrike" kern="1200" cap="none" spc="0" normalizeH="0" baseline="0" noProof="0" dirty="0">
              <a:ln>
                <a:noFill/>
              </a:ln>
              <a:solidFill>
                <a:srgbClr val="AC2E32"/>
              </a:solidFill>
              <a:effectLst/>
              <a:uLnTx/>
              <a:uFillTx/>
              <a:latin typeface="Euclid Square"/>
              <a:ea typeface="+mn-ea"/>
            </a:endParaRPr>
          </a:p>
        </p:txBody>
      </p:sp>
      <p:sp>
        <p:nvSpPr>
          <p:cNvPr id="6" name="Tijdelijke aanduiding voor dianummer 5">
            <a:extLst>
              <a:ext uri="{FF2B5EF4-FFF2-40B4-BE49-F238E27FC236}">
                <a16:creationId xmlns:a16="http://schemas.microsoft.com/office/drawing/2014/main" id="{87B78D7E-FD90-65B4-B668-0F3F98770F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661E29-C286-4CA4-A7A6-C2BA626A4237}" type="slidenum">
              <a:rPr kumimoji="0" lang="nl-NL" sz="700" b="1" i="0" u="none" strike="noStrike" kern="1200" cap="none" spc="0" normalizeH="0" baseline="0" noProof="0" smtClean="0">
                <a:ln>
                  <a:noFill/>
                </a:ln>
                <a:solidFill>
                  <a:srgbClr val="AC2E32"/>
                </a:solidFill>
                <a:effectLst/>
                <a:uLnTx/>
                <a:uFillTx/>
                <a:latin typeface="Euclid Square"/>
                <a:ea typeface="+mn-ea"/>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700" b="1" i="0" u="none" strike="noStrike" kern="1200" cap="none" spc="0" normalizeH="0" baseline="0" noProof="0" dirty="0">
              <a:ln>
                <a:noFill/>
              </a:ln>
              <a:solidFill>
                <a:srgbClr val="AC2E32"/>
              </a:solidFill>
              <a:effectLst/>
              <a:uLnTx/>
              <a:uFillTx/>
              <a:latin typeface="Euclid Square"/>
              <a:ea typeface="+mn-ea"/>
            </a:endParaRPr>
          </a:p>
        </p:txBody>
      </p:sp>
      <p:sp>
        <p:nvSpPr>
          <p:cNvPr id="11" name="Rechthoek 10">
            <a:extLst>
              <a:ext uri="{FF2B5EF4-FFF2-40B4-BE49-F238E27FC236}">
                <a16:creationId xmlns:a16="http://schemas.microsoft.com/office/drawing/2014/main" id="{D9E8CDBC-C3EF-0225-2E1A-248CEFBF7074}"/>
              </a:ext>
            </a:extLst>
          </p:cNvPr>
          <p:cNvSpPr/>
          <p:nvPr userDrawn="1"/>
        </p:nvSpPr>
        <p:spPr>
          <a:xfrm>
            <a:off x="0" y="-425941"/>
            <a:ext cx="139140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AC2E32"/>
                </a:solidFill>
                <a:effectLst/>
                <a:uLnTx/>
                <a:uFillTx/>
                <a:latin typeface="Euclid Square Semibold"/>
                <a:ea typeface="+mn-ea"/>
                <a:cs typeface="+mn-cs"/>
              </a:rPr>
              <a:t>Video </a:t>
            </a:r>
            <a:r>
              <a:rPr kumimoji="0" lang="nl-NL" sz="1600" b="0" i="0" u="none" strike="noStrike" kern="1200" cap="none" spc="0" normalizeH="0" baseline="0" noProof="0" dirty="0" err="1">
                <a:ln>
                  <a:noFill/>
                </a:ln>
                <a:solidFill>
                  <a:srgbClr val="AC2E32"/>
                </a:solidFill>
                <a:effectLst/>
                <a:uLnTx/>
                <a:uFillTx/>
                <a:latin typeface="Euclid Square Semibold"/>
                <a:ea typeface="+mn-ea"/>
                <a:cs typeface="+mn-cs"/>
              </a:rPr>
              <a:t>mockup</a:t>
            </a:r>
            <a:endParaRPr kumimoji="0" lang="nl-NL" sz="1600" b="0" i="0" u="none" strike="noStrike" kern="1200" cap="none" spc="0" normalizeH="0" baseline="0" noProof="0" dirty="0">
              <a:ln>
                <a:noFill/>
              </a:ln>
              <a:solidFill>
                <a:srgbClr val="AC2E32"/>
              </a:solidFill>
              <a:effectLst/>
              <a:uLnTx/>
              <a:uFillTx/>
              <a:latin typeface="Euclid Square Semibold"/>
              <a:ea typeface="+mn-ea"/>
              <a:cs typeface="+mn-cs"/>
            </a:endParaRPr>
          </a:p>
        </p:txBody>
      </p:sp>
      <p:sp>
        <p:nvSpPr>
          <p:cNvPr id="19" name="Vrije vorm: vorm 18">
            <a:extLst>
              <a:ext uri="{FF2B5EF4-FFF2-40B4-BE49-F238E27FC236}">
                <a16:creationId xmlns:a16="http://schemas.microsoft.com/office/drawing/2014/main" id="{79D868FE-1988-84C5-6988-7E04CBD5507D}"/>
              </a:ext>
            </a:extLst>
          </p:cNvPr>
          <p:cNvSpPr/>
          <p:nvPr userDrawn="1"/>
        </p:nvSpPr>
        <p:spPr>
          <a:xfrm rot="1421406" flipH="1">
            <a:off x="2339495" y="1663494"/>
            <a:ext cx="8171709" cy="6376617"/>
          </a:xfrm>
          <a:custGeom>
            <a:avLst/>
            <a:gdLst>
              <a:gd name="connsiteX0" fmla="*/ 4175961 w 8171709"/>
              <a:gd name="connsiteY0" fmla="*/ 202169 h 6376617"/>
              <a:gd name="connsiteX1" fmla="*/ 3081867 w 8171709"/>
              <a:gd name="connsiteY1" fmla="*/ 374 h 6376617"/>
              <a:gd name="connsiteX2" fmla="*/ 2174095 w 8171709"/>
              <a:gd name="connsiteY2" fmla="*/ 142293 h 6376617"/>
              <a:gd name="connsiteX3" fmla="*/ 314328 w 8171709"/>
              <a:gd name="connsiteY3" fmla="*/ 1607844 h 6376617"/>
              <a:gd name="connsiteX4" fmla="*/ 2113 w 8171709"/>
              <a:gd name="connsiteY4" fmla="*/ 3068794 h 6376617"/>
              <a:gd name="connsiteX5" fmla="*/ 74480 w 8171709"/>
              <a:gd name="connsiteY5" fmla="*/ 3662936 h 6376617"/>
              <a:gd name="connsiteX6" fmla="*/ 84074 w 8171709"/>
              <a:gd name="connsiteY6" fmla="*/ 3700876 h 6376617"/>
              <a:gd name="connsiteX7" fmla="*/ 6182447 w 8171709"/>
              <a:gd name="connsiteY7" fmla="*/ 6376617 h 6376617"/>
              <a:gd name="connsiteX8" fmla="*/ 6319333 w 8171709"/>
              <a:gd name="connsiteY8" fmla="*/ 6325958 h 6376617"/>
              <a:gd name="connsiteX9" fmla="*/ 7114390 w 8171709"/>
              <a:gd name="connsiteY9" fmla="*/ 5893630 h 6376617"/>
              <a:gd name="connsiteX10" fmla="*/ 7861777 w 8171709"/>
              <a:gd name="connsiteY10" fmla="*/ 5185456 h 6376617"/>
              <a:gd name="connsiteX11" fmla="*/ 7808631 w 8171709"/>
              <a:gd name="connsiteY11" fmla="*/ 3186344 h 6376617"/>
              <a:gd name="connsiteX12" fmla="*/ 7295048 w 8171709"/>
              <a:gd name="connsiteY12" fmla="*/ 2756167 h 6376617"/>
              <a:gd name="connsiteX13" fmla="*/ 6451933 w 8171709"/>
              <a:gd name="connsiteY13" fmla="*/ 2235196 h 6376617"/>
              <a:gd name="connsiteX14" fmla="*/ 5568994 w 8171709"/>
              <a:gd name="connsiteY14" fmla="*/ 1429764 h 6376617"/>
              <a:gd name="connsiteX15" fmla="*/ 5325679 w 8171709"/>
              <a:gd name="connsiteY15" fmla="*/ 1105187 h 6376617"/>
              <a:gd name="connsiteX16" fmla="*/ 5325810 w 8171709"/>
              <a:gd name="connsiteY16" fmla="*/ 1105162 h 6376617"/>
              <a:gd name="connsiteX17" fmla="*/ 4175961 w 8171709"/>
              <a:gd name="connsiteY17" fmla="*/ 202169 h 637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71709" h="6376617">
                <a:moveTo>
                  <a:pt x="4175961" y="202169"/>
                </a:moveTo>
                <a:cubicBezTo>
                  <a:pt x="3835876" y="61731"/>
                  <a:pt x="3467663" y="-5673"/>
                  <a:pt x="3081867" y="374"/>
                </a:cubicBezTo>
                <a:cubicBezTo>
                  <a:pt x="2787928" y="4981"/>
                  <a:pt x="2483782" y="52226"/>
                  <a:pt x="2174095" y="142293"/>
                </a:cubicBezTo>
                <a:cubicBezTo>
                  <a:pt x="1406434" y="365564"/>
                  <a:pt x="625499" y="897322"/>
                  <a:pt x="314328" y="1607844"/>
                </a:cubicBezTo>
                <a:cubicBezTo>
                  <a:pt x="100900" y="2095527"/>
                  <a:pt x="-17533" y="2541997"/>
                  <a:pt x="2113" y="3068794"/>
                </a:cubicBezTo>
                <a:cubicBezTo>
                  <a:pt x="9621" y="3269035"/>
                  <a:pt x="33838" y="3467828"/>
                  <a:pt x="74480" y="3662936"/>
                </a:cubicBezTo>
                <a:lnTo>
                  <a:pt x="84074" y="3700876"/>
                </a:lnTo>
                <a:lnTo>
                  <a:pt x="6182447" y="6376617"/>
                </a:lnTo>
                <a:lnTo>
                  <a:pt x="6319333" y="6325958"/>
                </a:lnTo>
                <a:cubicBezTo>
                  <a:pt x="6603689" y="6212013"/>
                  <a:pt x="6871970" y="6068678"/>
                  <a:pt x="7114390" y="5893630"/>
                </a:cubicBezTo>
                <a:cubicBezTo>
                  <a:pt x="7396600" y="5689926"/>
                  <a:pt x="7678836" y="5472250"/>
                  <a:pt x="7861777" y="5185456"/>
                </a:cubicBezTo>
                <a:cubicBezTo>
                  <a:pt x="8264716" y="4553491"/>
                  <a:pt x="8302978" y="3753906"/>
                  <a:pt x="7808631" y="3186344"/>
                </a:cubicBezTo>
                <a:cubicBezTo>
                  <a:pt x="7662098" y="3018262"/>
                  <a:pt x="7491383" y="2875628"/>
                  <a:pt x="7295048" y="2756167"/>
                </a:cubicBezTo>
                <a:cubicBezTo>
                  <a:pt x="7012694" y="2584252"/>
                  <a:pt x="6734732" y="2406482"/>
                  <a:pt x="6451933" y="2235196"/>
                </a:cubicBezTo>
                <a:cubicBezTo>
                  <a:pt x="6097099" y="2020326"/>
                  <a:pt x="5808822" y="1747000"/>
                  <a:pt x="5568994" y="1429764"/>
                </a:cubicBezTo>
                <a:cubicBezTo>
                  <a:pt x="5487565" y="1321865"/>
                  <a:pt x="5407880" y="1212666"/>
                  <a:pt x="5325679" y="1105187"/>
                </a:cubicBezTo>
                <a:lnTo>
                  <a:pt x="5325810" y="1105162"/>
                </a:lnTo>
                <a:cubicBezTo>
                  <a:pt x="5003967" y="684024"/>
                  <a:pt x="4613213" y="382732"/>
                  <a:pt x="4175961" y="202169"/>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srgbClr val="FFFFFF"/>
              </a:solidFill>
              <a:effectLst/>
              <a:uLnTx/>
              <a:uFillTx/>
              <a:latin typeface="Euclid Square"/>
              <a:ea typeface="+mn-ea"/>
              <a:cs typeface="+mn-cs"/>
            </a:endParaRPr>
          </a:p>
        </p:txBody>
      </p:sp>
      <p:sp>
        <p:nvSpPr>
          <p:cNvPr id="21" name="Vrije vorm: vorm 20">
            <a:extLst>
              <a:ext uri="{FF2B5EF4-FFF2-40B4-BE49-F238E27FC236}">
                <a16:creationId xmlns:a16="http://schemas.microsoft.com/office/drawing/2014/main" id="{54C5FCC6-E28A-29BC-C56B-146056D084A2}"/>
              </a:ext>
            </a:extLst>
          </p:cNvPr>
          <p:cNvSpPr/>
          <p:nvPr userDrawn="1"/>
        </p:nvSpPr>
        <p:spPr>
          <a:xfrm rot="20687822" flipH="1">
            <a:off x="1430789" y="1642736"/>
            <a:ext cx="8543948" cy="6094333"/>
          </a:xfrm>
          <a:custGeom>
            <a:avLst/>
            <a:gdLst>
              <a:gd name="connsiteX0" fmla="*/ 2276660 w 8543948"/>
              <a:gd name="connsiteY0" fmla="*/ 149006 h 6094333"/>
              <a:gd name="connsiteX1" fmla="*/ 329155 w 8543948"/>
              <a:gd name="connsiteY1" fmla="*/ 1683697 h 6094333"/>
              <a:gd name="connsiteX2" fmla="*/ 2212 w 8543948"/>
              <a:gd name="connsiteY2" fmla="*/ 3213570 h 6094333"/>
              <a:gd name="connsiteX3" fmla="*/ 917383 w 8543948"/>
              <a:gd name="connsiteY3" fmla="*/ 5507067 h 6094333"/>
              <a:gd name="connsiteX4" fmla="*/ 1511660 w 8543948"/>
              <a:gd name="connsiteY4" fmla="*/ 6036581 h 6094333"/>
              <a:gd name="connsiteX5" fmla="*/ 1597405 w 8543948"/>
              <a:gd name="connsiteY5" fmla="*/ 6094333 h 6094333"/>
              <a:gd name="connsiteX6" fmla="*/ 8543948 w 8543948"/>
              <a:gd name="connsiteY6" fmla="*/ 4206613 h 6094333"/>
              <a:gd name="connsiteX7" fmla="*/ 8533372 w 8543948"/>
              <a:gd name="connsiteY7" fmla="*/ 4085728 h 6094333"/>
              <a:gd name="connsiteX8" fmla="*/ 8177016 w 8543948"/>
              <a:gd name="connsiteY8" fmla="*/ 3336665 h 6094333"/>
              <a:gd name="connsiteX9" fmla="*/ 7639204 w 8543948"/>
              <a:gd name="connsiteY9" fmla="*/ 2886194 h 6094333"/>
              <a:gd name="connsiteX10" fmla="*/ 6756313 w 8543948"/>
              <a:gd name="connsiteY10" fmla="*/ 2340644 h 6094333"/>
              <a:gd name="connsiteX11" fmla="*/ 5831721 w 8543948"/>
              <a:gd name="connsiteY11" fmla="*/ 1497215 h 6094333"/>
              <a:gd name="connsiteX12" fmla="*/ 5576927 w 8543948"/>
              <a:gd name="connsiteY12" fmla="*/ 1157327 h 6094333"/>
              <a:gd name="connsiteX13" fmla="*/ 5577063 w 8543948"/>
              <a:gd name="connsiteY13" fmla="*/ 1157300 h 6094333"/>
              <a:gd name="connsiteX14" fmla="*/ 3227260 w 8543948"/>
              <a:gd name="connsiteY14" fmla="*/ 391 h 6094333"/>
              <a:gd name="connsiteX15" fmla="*/ 2276660 w 8543948"/>
              <a:gd name="connsiteY15" fmla="*/ 149006 h 609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43948" h="6094333">
                <a:moveTo>
                  <a:pt x="2276660" y="149006"/>
                </a:moveTo>
                <a:cubicBezTo>
                  <a:pt x="1472784" y="382811"/>
                  <a:pt x="655007" y="939655"/>
                  <a:pt x="329155" y="1683697"/>
                </a:cubicBezTo>
                <a:cubicBezTo>
                  <a:pt x="105660" y="2194388"/>
                  <a:pt x="-18361" y="2661920"/>
                  <a:pt x="2212" y="3213570"/>
                </a:cubicBezTo>
                <a:cubicBezTo>
                  <a:pt x="33661" y="4052317"/>
                  <a:pt x="345060" y="4866821"/>
                  <a:pt x="917383" y="5507067"/>
                </a:cubicBezTo>
                <a:cubicBezTo>
                  <a:pt x="1096422" y="5707260"/>
                  <a:pt x="1296173" y="5881725"/>
                  <a:pt x="1511660" y="6036581"/>
                </a:cubicBezTo>
                <a:lnTo>
                  <a:pt x="1597405" y="6094333"/>
                </a:lnTo>
                <a:lnTo>
                  <a:pt x="8543948" y="4206613"/>
                </a:lnTo>
                <a:lnTo>
                  <a:pt x="8533372" y="4085728"/>
                </a:lnTo>
                <a:cubicBezTo>
                  <a:pt x="8486836" y="3816586"/>
                  <a:pt x="8371142" y="3559542"/>
                  <a:pt x="8177016" y="3336665"/>
                </a:cubicBezTo>
                <a:cubicBezTo>
                  <a:pt x="8023570" y="3160654"/>
                  <a:pt x="7844802" y="3011290"/>
                  <a:pt x="7639204" y="2886194"/>
                </a:cubicBezTo>
                <a:cubicBezTo>
                  <a:pt x="7343529" y="2706168"/>
                  <a:pt x="7052454" y="2520013"/>
                  <a:pt x="6756313" y="2340644"/>
                </a:cubicBezTo>
                <a:cubicBezTo>
                  <a:pt x="6384740" y="2115639"/>
                  <a:pt x="6082862" y="1829417"/>
                  <a:pt x="5831721" y="1497215"/>
                </a:cubicBezTo>
                <a:cubicBezTo>
                  <a:pt x="5746449" y="1384226"/>
                  <a:pt x="5663005" y="1269876"/>
                  <a:pt x="5576927" y="1157327"/>
                </a:cubicBezTo>
                <a:lnTo>
                  <a:pt x="5577063" y="1157300"/>
                </a:lnTo>
                <a:cubicBezTo>
                  <a:pt x="4977906" y="373290"/>
                  <a:pt x="4150678" y="-14081"/>
                  <a:pt x="3227260" y="391"/>
                </a:cubicBezTo>
                <a:cubicBezTo>
                  <a:pt x="2919453" y="5216"/>
                  <a:pt x="2600959" y="54690"/>
                  <a:pt x="2276660" y="149006"/>
                </a:cubicBez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err="1">
              <a:ln>
                <a:noFill/>
              </a:ln>
              <a:solidFill>
                <a:srgbClr val="FFFFFF"/>
              </a:solidFill>
              <a:effectLst/>
              <a:uLnTx/>
              <a:uFillTx/>
              <a:latin typeface="Euclid Square"/>
              <a:ea typeface="+mn-ea"/>
              <a:cs typeface="+mn-cs"/>
            </a:endParaRPr>
          </a:p>
        </p:txBody>
      </p:sp>
      <p:sp>
        <p:nvSpPr>
          <p:cNvPr id="7" name="Tijdelijke aanduiding voor tekst 10">
            <a:extLst>
              <a:ext uri="{FF2B5EF4-FFF2-40B4-BE49-F238E27FC236}">
                <a16:creationId xmlns:a16="http://schemas.microsoft.com/office/drawing/2014/main" id="{06C09B10-842E-12E6-C3D6-38E5D20580BD}"/>
              </a:ext>
            </a:extLst>
          </p:cNvPr>
          <p:cNvSpPr txBox="1">
            <a:spLocks/>
          </p:cNvSpPr>
          <p:nvPr userDrawn="1"/>
        </p:nvSpPr>
        <p:spPr>
          <a:xfrm>
            <a:off x="1741053" y="1412801"/>
            <a:ext cx="8709895" cy="4904572"/>
          </a:xfrm>
          <a:prstGeom prst="rect">
            <a:avLst/>
          </a:prstGeom>
          <a:blipFill>
            <a:blip r:embed="rId2"/>
            <a:srcRect/>
            <a:stretch>
              <a:fillRect l="-6267" t="-17581" r="-5973" b="-15301"/>
            </a:stretch>
          </a:blipFill>
        </p:spPr>
        <p:txBody>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Tx/>
              <a:buBlip>
                <a:blip r:embed="rId3"/>
              </a:buBlip>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Euclid Square" panose="020B0504000000000000" pitchFamily="34" charset="0"/>
              <a:buNone/>
              <a:defRPr sz="1600" kern="1200">
                <a:solidFill>
                  <a:schemeClr val="tx1"/>
                </a:solidFill>
                <a:latin typeface="+mn-lt"/>
                <a:ea typeface="+mn-ea"/>
                <a:cs typeface="+mn-cs"/>
              </a:defRPr>
            </a:lvl3pPr>
            <a:lvl4pPr marL="0" indent="0" algn="l" defTabSz="914400" rtl="0" eaLnBrk="1" latinLnBrk="0" hangingPunct="1">
              <a:lnSpc>
                <a:spcPts val="4200"/>
              </a:lnSpc>
              <a:spcBef>
                <a:spcPts val="0"/>
              </a:spcBef>
              <a:buFont typeface="Euclid Square" panose="020B0504000000000000" pitchFamily="34" charset="0"/>
              <a:buNone/>
              <a:defRPr sz="440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Euclid Square" panose="020B0504000000000000" pitchFamily="34" charset="0"/>
              <a:buNone/>
              <a:tabLst/>
              <a:defRPr sz="2400" b="0" kern="1200" cap="all" spc="0" baseline="0">
                <a:solidFill>
                  <a:schemeClr val="tx1"/>
                </a:solidFill>
                <a:latin typeface="+mj-lt"/>
                <a:ea typeface="+mn-ea"/>
                <a:cs typeface="+mn-cs"/>
              </a:defRPr>
            </a:lvl5pPr>
            <a:lvl6pPr marL="0" indent="0" algn="l" defTabSz="914400" rtl="0" eaLnBrk="1" latinLnBrk="0" hangingPunct="1">
              <a:lnSpc>
                <a:spcPct val="90000"/>
              </a:lnSpc>
              <a:spcBef>
                <a:spcPts val="500"/>
              </a:spcBef>
              <a:buFont typeface="Euclid Square" panose="020B0504000000000000" pitchFamily="34" charset="0"/>
              <a:buNone/>
              <a:defRPr sz="1800" b="0" kern="1200">
                <a:solidFill>
                  <a:schemeClr val="tx1"/>
                </a:solidFill>
                <a:latin typeface="+mj-lt"/>
                <a:ea typeface="+mn-ea"/>
                <a:cs typeface="+mn-cs"/>
              </a:defRPr>
            </a:lvl6pPr>
            <a:lvl7pPr marL="269875" indent="-269875"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7pPr>
            <a:lvl8pPr marL="539750" indent="-269875" algn="l" defTabSz="914400" rtl="0" eaLnBrk="1" latinLnBrk="0" hangingPunct="1">
              <a:lnSpc>
                <a:spcPct val="90000"/>
              </a:lnSpc>
              <a:spcBef>
                <a:spcPts val="500"/>
              </a:spcBef>
              <a:buFontTx/>
              <a:buBlip>
                <a:blip r:embed="rId5"/>
              </a:buBlip>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Euclid Square" panose="020B0504000000000000" pitchFamily="34" charset="0"/>
              <a:buNone/>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Euclid Square"/>
                <a:ea typeface="+mn-ea"/>
                <a:cs typeface="+mn-cs"/>
              </a:rPr>
              <a:t> </a:t>
            </a:r>
            <a:endParaRPr kumimoji="0" lang="en-GB" sz="16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15" name="Tijdelijke aanduiding voor media 6">
            <a:extLst>
              <a:ext uri="{FF2B5EF4-FFF2-40B4-BE49-F238E27FC236}">
                <a16:creationId xmlns:a16="http://schemas.microsoft.com/office/drawing/2014/main" id="{A7F00199-A579-0ADE-0BCD-3138030CF5BE}"/>
              </a:ext>
            </a:extLst>
          </p:cNvPr>
          <p:cNvSpPr>
            <a:spLocks noGrp="1"/>
          </p:cNvSpPr>
          <p:nvPr userDrawn="1">
            <p:ph type="media" sz="quarter" idx="15" hasCustomPrompt="1"/>
          </p:nvPr>
        </p:nvSpPr>
        <p:spPr>
          <a:xfrm>
            <a:off x="3333272" y="1945491"/>
            <a:ext cx="5468482" cy="3499708"/>
          </a:xfrm>
          <a:solidFill>
            <a:schemeClr val="bg1">
              <a:lumMod val="95000"/>
            </a:schemeClr>
          </a:solidFill>
        </p:spPr>
        <p:txBody>
          <a:bodyPr tIns="0" bIns="684000" anchor="ctr"/>
          <a:lstStyle>
            <a:lvl1pPr marL="0" indent="0" algn="ctr">
              <a:buFontTx/>
              <a:buNone/>
              <a:defRPr sz="1200" i="1">
                <a:solidFill>
                  <a:schemeClr val="bg1">
                    <a:lumMod val="50000"/>
                  </a:schemeClr>
                </a:solidFill>
              </a:defRPr>
            </a:lvl1pPr>
          </a:lstStyle>
          <a:p>
            <a:r>
              <a:rPr lang="en-GB" dirty="0" err="1"/>
              <a:t>Klik</a:t>
            </a:r>
            <a:r>
              <a:rPr lang="en-GB" dirty="0"/>
              <a:t> op </a:t>
            </a:r>
            <a:r>
              <a:rPr lang="en-GB" dirty="0" err="1"/>
              <a:t>onderstaand</a:t>
            </a:r>
            <a:r>
              <a:rPr lang="en-GB" dirty="0"/>
              <a:t> pictogram om </a:t>
            </a:r>
            <a:r>
              <a:rPr lang="en-GB" dirty="0" err="1"/>
              <a:t>een</a:t>
            </a:r>
            <a:r>
              <a:rPr lang="en-GB" dirty="0"/>
              <a:t> video in </a:t>
            </a:r>
            <a:r>
              <a:rPr lang="en-GB" dirty="0" err="1"/>
              <a:t>te</a:t>
            </a:r>
            <a:r>
              <a:rPr lang="en-GB" dirty="0"/>
              <a:t> </a:t>
            </a:r>
            <a:r>
              <a:rPr lang="en-GB" dirty="0" err="1"/>
              <a:t>voegen</a:t>
            </a:r>
            <a:endParaRPr lang="en-GB" dirty="0"/>
          </a:p>
        </p:txBody>
      </p:sp>
      <p:grpSp>
        <p:nvGrpSpPr>
          <p:cNvPr id="65" name="INSTRUCTIE">
            <a:extLst>
              <a:ext uri="{FF2B5EF4-FFF2-40B4-BE49-F238E27FC236}">
                <a16:creationId xmlns:a16="http://schemas.microsoft.com/office/drawing/2014/main" id="{951D5A25-0554-C202-D67E-5241FA2CD873}"/>
              </a:ext>
            </a:extLst>
          </p:cNvPr>
          <p:cNvGrpSpPr/>
          <p:nvPr userDrawn="1"/>
        </p:nvGrpSpPr>
        <p:grpSpPr>
          <a:xfrm>
            <a:off x="12377595" y="0"/>
            <a:ext cx="3693386" cy="6603964"/>
            <a:chOff x="-3786437" y="0"/>
            <a:chExt cx="3693386" cy="6603964"/>
          </a:xfrm>
        </p:grpSpPr>
        <p:sp>
          <p:nvSpPr>
            <p:cNvPr id="66" name="Rechthoek 65">
              <a:extLst>
                <a:ext uri="{FF2B5EF4-FFF2-40B4-BE49-F238E27FC236}">
                  <a16:creationId xmlns:a16="http://schemas.microsoft.com/office/drawing/2014/main" id="{B6578A9A-CC6F-8CB6-64A0-37DB5FD0734C}"/>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MEER WETEN?</a:t>
              </a:r>
              <a:b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Ga naar de tab</a:t>
              </a:r>
              <a: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 'SLIDEBUILDER’ </a:t>
              </a:r>
              <a: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en klik</a:t>
              </a:r>
              <a:b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120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op de knop </a:t>
              </a:r>
              <a:r>
                <a:rPr kumimoji="0" lang="nl-NL" sz="1050" b="1" i="0" u="none" strike="noStrike" kern="1200" cap="all"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‘Inspiratie'</a:t>
              </a:r>
            </a:p>
          </p:txBody>
        </p:sp>
        <p:sp>
          <p:nvSpPr>
            <p:cNvPr id="67" name="Rechthoek 66">
              <a:extLst>
                <a:ext uri="{FF2B5EF4-FFF2-40B4-BE49-F238E27FC236}">
                  <a16:creationId xmlns:a16="http://schemas.microsoft.com/office/drawing/2014/main" id="{DD5B74DB-591F-24A2-E9AE-E09BD9194643}"/>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1" i="0" u="none" strike="noStrike" kern="1200" cap="all" spc="0" normalizeH="0" baseline="0" noProof="0">
                  <a:ln>
                    <a:noFill/>
                  </a:ln>
                  <a:solidFill>
                    <a:srgbClr val="AC2E32"/>
                  </a:solidFill>
                  <a:effectLst/>
                  <a:uLnTx/>
                  <a:uFillTx/>
                  <a:latin typeface="Euclid Square" panose="020B0504000000000000" pitchFamily="34" charset="0"/>
                  <a:ea typeface="+mn-ea"/>
                  <a:cs typeface="Euclid Square" panose="020B0504000000000000" pitchFamily="34" charset="0"/>
                </a:rPr>
                <a:t>Video invoegen/opmaken</a:t>
              </a:r>
            </a:p>
          </p:txBody>
        </p:sp>
        <p:sp>
          <p:nvSpPr>
            <p:cNvPr id="68" name="Ovaal 67">
              <a:extLst>
                <a:ext uri="{FF2B5EF4-FFF2-40B4-BE49-F238E27FC236}">
                  <a16:creationId xmlns:a16="http://schemas.microsoft.com/office/drawing/2014/main" id="{8E2E8C91-1719-1374-9A70-DA911DDA88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1</a:t>
              </a:r>
            </a:p>
          </p:txBody>
        </p:sp>
        <p:sp>
          <p:nvSpPr>
            <p:cNvPr id="69" name="Rechthoek 68">
              <a:extLst>
                <a:ext uri="{FF2B5EF4-FFF2-40B4-BE49-F238E27FC236}">
                  <a16:creationId xmlns:a16="http://schemas.microsoft.com/office/drawing/2014/main" id="{BBC16C33-6907-DB91-C6FB-AE233003668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Wanneer nodig, verwijder de bestaande video d.m.v. de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‘Backspace toets’</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 Klik op het pictogram om een nieuwe video in te voegen</a:t>
              </a:r>
              <a:b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br>
              <a:r>
                <a:rPr kumimoji="0" lang="nl-NL" sz="1050" b="0" i="1"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(zie onderstaand voorbeeld)</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sp>
          <p:nvSpPr>
            <p:cNvPr id="70" name="Ovaal 69">
              <a:extLst>
                <a:ext uri="{FF2B5EF4-FFF2-40B4-BE49-F238E27FC236}">
                  <a16:creationId xmlns:a16="http://schemas.microsoft.com/office/drawing/2014/main" id="{1C59B0EC-3667-209B-58C5-0A94405BCA46}"/>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2</a:t>
              </a:r>
            </a:p>
          </p:txBody>
        </p:sp>
        <p:sp>
          <p:nvSpPr>
            <p:cNvPr id="71" name="Rechthoek 70">
              <a:extLst>
                <a:ext uri="{FF2B5EF4-FFF2-40B4-BE49-F238E27FC236}">
                  <a16:creationId xmlns:a16="http://schemas.microsoft.com/office/drawing/2014/main" id="{2E4C15CA-63B7-44EF-C317-6C242BC226A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Selecteer de gewenste video</a:t>
              </a:r>
              <a:b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en klik op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‘Invoegen’</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grpSp>
          <p:nvGrpSpPr>
            <p:cNvPr id="72" name="Groep 71">
              <a:extLst>
                <a:ext uri="{FF2B5EF4-FFF2-40B4-BE49-F238E27FC236}">
                  <a16:creationId xmlns:a16="http://schemas.microsoft.com/office/drawing/2014/main" id="{B9EF0DB4-A917-A0C4-1C9E-9E9512F96B06}"/>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6AEB6686-AAF6-D4F0-EBA8-368AFD40097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Invoegen</a:t>
                </a:r>
              </a:p>
            </p:txBody>
          </p:sp>
          <p:cxnSp>
            <p:nvCxnSpPr>
              <p:cNvPr id="131" name="Rechte verbindingslijn 130">
                <a:extLst>
                  <a:ext uri="{FF2B5EF4-FFF2-40B4-BE49-F238E27FC236}">
                    <a16:creationId xmlns:a16="http://schemas.microsoft.com/office/drawing/2014/main" id="{351482CB-1061-B63B-6A0A-17152CF35C4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7B4BF190-125D-3CDF-55E8-227A444D524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7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73" name="Ovaal 72">
              <a:extLst>
                <a:ext uri="{FF2B5EF4-FFF2-40B4-BE49-F238E27FC236}">
                  <a16:creationId xmlns:a16="http://schemas.microsoft.com/office/drawing/2014/main" id="{E4C88CA7-D75D-4A51-E6AD-3CB481832548}"/>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3</a:t>
              </a:r>
            </a:p>
          </p:txBody>
        </p:sp>
        <p:sp>
          <p:nvSpPr>
            <p:cNvPr id="74" name="Rechthoek 73">
              <a:extLst>
                <a:ext uri="{FF2B5EF4-FFF2-40B4-BE49-F238E27FC236}">
                  <a16:creationId xmlns:a16="http://schemas.microsoft.com/office/drawing/2014/main" id="{F1851F9D-6007-A4F4-7814-7891B80E4599}"/>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Klik met de rechter muisknop op de miniatuurweergave van de dia aan de linker kant van het scherm en kies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‘Dia herstellen’</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grpSp>
          <p:nvGrpSpPr>
            <p:cNvPr id="75" name="ICOON_info">
              <a:extLst>
                <a:ext uri="{FF2B5EF4-FFF2-40B4-BE49-F238E27FC236}">
                  <a16:creationId xmlns:a16="http://schemas.microsoft.com/office/drawing/2014/main" id="{76B40443-6435-347F-C760-3A4ADD94C5F0}"/>
                </a:ext>
              </a:extLst>
            </p:cNvPr>
            <p:cNvGrpSpPr/>
            <p:nvPr userDrawn="1"/>
          </p:nvGrpSpPr>
          <p:grpSpPr>
            <a:xfrm>
              <a:off x="-376736" y="5637326"/>
              <a:ext cx="283685" cy="283685"/>
              <a:chOff x="-510741" y="5913713"/>
              <a:chExt cx="267555" cy="267555"/>
            </a:xfrm>
          </p:grpSpPr>
          <p:sp>
            <p:nvSpPr>
              <p:cNvPr id="128" name="Ovaal 127">
                <a:extLst>
                  <a:ext uri="{FF2B5EF4-FFF2-40B4-BE49-F238E27FC236}">
                    <a16:creationId xmlns:a16="http://schemas.microsoft.com/office/drawing/2014/main" id="{C377889E-3EFF-20B8-A840-4548A2111A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endParaRPr>
              </a:p>
            </p:txBody>
          </p:sp>
          <p:sp>
            <p:nvSpPr>
              <p:cNvPr id="129" name="Graphic 163" descr="Informatie">
                <a:extLst>
                  <a:ext uri="{FF2B5EF4-FFF2-40B4-BE49-F238E27FC236}">
                    <a16:creationId xmlns:a16="http://schemas.microsoft.com/office/drawing/2014/main" id="{B2195842-40D6-42A6-7C89-CD2CF533883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76" name="Ovaal 75">
              <a:extLst>
                <a:ext uri="{FF2B5EF4-FFF2-40B4-BE49-F238E27FC236}">
                  <a16:creationId xmlns:a16="http://schemas.microsoft.com/office/drawing/2014/main" id="{5F01F060-4971-491C-E5B1-8C48F0AF24C5}"/>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4</a:t>
              </a:r>
            </a:p>
          </p:txBody>
        </p:sp>
        <p:sp>
          <p:nvSpPr>
            <p:cNvPr id="77" name="Rechthoek 76">
              <a:extLst>
                <a:ext uri="{FF2B5EF4-FFF2-40B4-BE49-F238E27FC236}">
                  <a16:creationId xmlns:a16="http://schemas.microsoft.com/office/drawing/2014/main" id="{120F8542-E55A-05BD-A814-47AD2AFBE181}"/>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Om de video te schalen of bij te snijden, ga naar de tab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‘Hulpmiddelen voor video’s - Opmaak’</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 en klik op de knop </a:t>
              </a:r>
              <a:r>
                <a:rPr kumimoji="0" lang="nl-NL" sz="1050" b="1"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‘Bijsnijden’</a:t>
              </a:r>
              <a:r>
                <a:rPr kumimoji="0" lang="nl-NL" sz="1050" b="0" i="0" u="none" strike="noStrike" kern="0" cap="none" spc="0" normalizeH="0" baseline="0" noProof="0" dirty="0">
                  <a:ln>
                    <a:noFill/>
                  </a:ln>
                  <a:solidFill>
                    <a:srgbClr val="000000"/>
                  </a:solidFill>
                  <a:effectLst/>
                  <a:uLnTx/>
                  <a:uFillTx/>
                  <a:latin typeface="Euclid Square" panose="020B0504000000000000" pitchFamily="34" charset="0"/>
                  <a:ea typeface="+mn-ea"/>
                  <a:cs typeface="Euclid Square" panose="020B0504000000000000" pitchFamily="34" charset="0"/>
                </a:rPr>
                <a:t>. Schaal met de bolletjes de video en met de hoekjes het videokader.</a:t>
              </a:r>
            </a:p>
          </p:txBody>
        </p:sp>
        <p:grpSp>
          <p:nvGrpSpPr>
            <p:cNvPr id="78" name="Groep 77">
              <a:extLst>
                <a:ext uri="{FF2B5EF4-FFF2-40B4-BE49-F238E27FC236}">
                  <a16:creationId xmlns:a16="http://schemas.microsoft.com/office/drawing/2014/main" id="{FD33D6D7-385D-536A-2051-162431F4F261}"/>
                </a:ext>
              </a:extLst>
            </p:cNvPr>
            <p:cNvGrpSpPr/>
            <p:nvPr userDrawn="1"/>
          </p:nvGrpSpPr>
          <p:grpSpPr>
            <a:xfrm>
              <a:off x="-3408294" y="5055351"/>
              <a:ext cx="622283" cy="612919"/>
              <a:chOff x="12617641" y="3403239"/>
              <a:chExt cx="752963" cy="741634"/>
            </a:xfrm>
          </p:grpSpPr>
          <p:grpSp>
            <p:nvGrpSpPr>
              <p:cNvPr id="112" name="Groep 111">
                <a:extLst>
                  <a:ext uri="{FF2B5EF4-FFF2-40B4-BE49-F238E27FC236}">
                    <a16:creationId xmlns:a16="http://schemas.microsoft.com/office/drawing/2014/main" id="{60D78AD9-8205-E91F-5EDD-7725F13743B4}"/>
                  </a:ext>
                </a:extLst>
              </p:cNvPr>
              <p:cNvGrpSpPr/>
              <p:nvPr userDrawn="1"/>
            </p:nvGrpSpPr>
            <p:grpSpPr>
              <a:xfrm>
                <a:off x="12771550" y="3403239"/>
                <a:ext cx="467156" cy="448491"/>
                <a:chOff x="12782177" y="3403239"/>
                <a:chExt cx="467156" cy="448491"/>
              </a:xfrm>
            </p:grpSpPr>
            <p:grpSp>
              <p:nvGrpSpPr>
                <p:cNvPr id="115" name="Groep 114">
                  <a:extLst>
                    <a:ext uri="{FF2B5EF4-FFF2-40B4-BE49-F238E27FC236}">
                      <a16:creationId xmlns:a16="http://schemas.microsoft.com/office/drawing/2014/main" id="{67229934-4D59-132C-051D-94D6B49392FD}"/>
                    </a:ext>
                  </a:extLst>
                </p:cNvPr>
                <p:cNvGrpSpPr/>
                <p:nvPr userDrawn="1"/>
              </p:nvGrpSpPr>
              <p:grpSpPr>
                <a:xfrm>
                  <a:off x="12782177" y="3403239"/>
                  <a:ext cx="412972" cy="396132"/>
                  <a:chOff x="13554906" y="3320109"/>
                  <a:chExt cx="443912" cy="425811"/>
                </a:xfrm>
              </p:grpSpPr>
              <p:grpSp>
                <p:nvGrpSpPr>
                  <p:cNvPr id="122" name="Groep 121">
                    <a:extLst>
                      <a:ext uri="{FF2B5EF4-FFF2-40B4-BE49-F238E27FC236}">
                        <a16:creationId xmlns:a16="http://schemas.microsoft.com/office/drawing/2014/main" id="{2D9AEF71-5349-29ED-48A2-5B40774DEE89}"/>
                      </a:ext>
                    </a:extLst>
                  </p:cNvPr>
                  <p:cNvGrpSpPr/>
                  <p:nvPr userDrawn="1"/>
                </p:nvGrpSpPr>
                <p:grpSpPr>
                  <a:xfrm>
                    <a:off x="13554906" y="3320109"/>
                    <a:ext cx="443912" cy="425811"/>
                    <a:chOff x="12909684" y="1276143"/>
                    <a:chExt cx="443912" cy="425811"/>
                  </a:xfrm>
                </p:grpSpPr>
                <p:sp>
                  <p:nvSpPr>
                    <p:cNvPr id="125" name="Rechthoek 124">
                      <a:extLst>
                        <a:ext uri="{FF2B5EF4-FFF2-40B4-BE49-F238E27FC236}">
                          <a16:creationId xmlns:a16="http://schemas.microsoft.com/office/drawing/2014/main" id="{CC2B52E6-D27D-A887-A164-2BA54CB83277}"/>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26" name="Rechthoek 125">
                      <a:extLst>
                        <a:ext uri="{FF2B5EF4-FFF2-40B4-BE49-F238E27FC236}">
                          <a16:creationId xmlns:a16="http://schemas.microsoft.com/office/drawing/2014/main" id="{0E3952E3-4B1A-7F71-53B8-CBF34972399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27" name="Ovaal 126">
                      <a:extLst>
                        <a:ext uri="{FF2B5EF4-FFF2-40B4-BE49-F238E27FC236}">
                          <a16:creationId xmlns:a16="http://schemas.microsoft.com/office/drawing/2014/main" id="{28DA03F0-0E0A-5ED9-F286-E78F69493A9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pic>
                <p:nvPicPr>
                  <p:cNvPr id="123" name="Afbeelding 122">
                    <a:extLst>
                      <a:ext uri="{FF2B5EF4-FFF2-40B4-BE49-F238E27FC236}">
                        <a16:creationId xmlns:a16="http://schemas.microsoft.com/office/drawing/2014/main" id="{BDDD518B-DB8D-FBD4-8DB9-8CB094E63CD1}"/>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24" name="Afbeelding 123">
                    <a:extLst>
                      <a:ext uri="{FF2B5EF4-FFF2-40B4-BE49-F238E27FC236}">
                        <a16:creationId xmlns:a16="http://schemas.microsoft.com/office/drawing/2014/main" id="{16473919-E99C-74F6-C6BE-F6010868B89A}"/>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16" name="Groep 115">
                  <a:extLst>
                    <a:ext uri="{FF2B5EF4-FFF2-40B4-BE49-F238E27FC236}">
                      <a16:creationId xmlns:a16="http://schemas.microsoft.com/office/drawing/2014/main" id="{5D3CEAF3-5496-79DC-78B2-A9DF85612930}"/>
                    </a:ext>
                  </a:extLst>
                </p:cNvPr>
                <p:cNvGrpSpPr/>
                <p:nvPr userDrawn="1"/>
              </p:nvGrpSpPr>
              <p:grpSpPr>
                <a:xfrm>
                  <a:off x="13103513" y="3705268"/>
                  <a:ext cx="145820" cy="146462"/>
                  <a:chOff x="13096169" y="3602278"/>
                  <a:chExt cx="145820" cy="146462"/>
                </a:xfrm>
              </p:grpSpPr>
              <p:sp>
                <p:nvSpPr>
                  <p:cNvPr id="120" name="Rechthoek 119">
                    <a:extLst>
                      <a:ext uri="{FF2B5EF4-FFF2-40B4-BE49-F238E27FC236}">
                        <a16:creationId xmlns:a16="http://schemas.microsoft.com/office/drawing/2014/main" id="{332B8FB7-6A3B-B5E5-EEA7-E6BB2332A12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21" name="Rechthoek 120">
                    <a:extLst>
                      <a:ext uri="{FF2B5EF4-FFF2-40B4-BE49-F238E27FC236}">
                        <a16:creationId xmlns:a16="http://schemas.microsoft.com/office/drawing/2014/main" id="{B6D6A5E5-5FBF-C66E-98B5-BC0FFF868DB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117" name="Groep 116">
                  <a:extLst>
                    <a:ext uri="{FF2B5EF4-FFF2-40B4-BE49-F238E27FC236}">
                      <a16:creationId xmlns:a16="http://schemas.microsoft.com/office/drawing/2014/main" id="{BCBB8006-7E7C-C204-EF25-DF9BBB8AADC7}"/>
                    </a:ext>
                  </a:extLst>
                </p:cNvPr>
                <p:cNvGrpSpPr/>
                <p:nvPr userDrawn="1"/>
              </p:nvGrpSpPr>
              <p:grpSpPr>
                <a:xfrm rot="10800000">
                  <a:off x="13061402" y="3665637"/>
                  <a:ext cx="145820" cy="146462"/>
                  <a:chOff x="13096169" y="3602278"/>
                  <a:chExt cx="145820" cy="146462"/>
                </a:xfrm>
              </p:grpSpPr>
              <p:sp>
                <p:nvSpPr>
                  <p:cNvPr id="118" name="Rechthoek 117">
                    <a:extLst>
                      <a:ext uri="{FF2B5EF4-FFF2-40B4-BE49-F238E27FC236}">
                        <a16:creationId xmlns:a16="http://schemas.microsoft.com/office/drawing/2014/main" id="{FBCB0473-8738-6328-517E-4FE2CF5030C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19" name="Rechthoek 118">
                    <a:extLst>
                      <a:ext uri="{FF2B5EF4-FFF2-40B4-BE49-F238E27FC236}">
                        <a16:creationId xmlns:a16="http://schemas.microsoft.com/office/drawing/2014/main" id="{FBB75B38-6FC0-C0F1-564D-5F3C9C760F5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sp>
            <p:nvSpPr>
              <p:cNvPr id="113" name="Rechthoek 112">
                <a:extLst>
                  <a:ext uri="{FF2B5EF4-FFF2-40B4-BE49-F238E27FC236}">
                    <a16:creationId xmlns:a16="http://schemas.microsoft.com/office/drawing/2014/main" id="{6F81DEFA-E279-758F-2A90-4B838523EDF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Bijsnijden</a:t>
                </a:r>
              </a:p>
            </p:txBody>
          </p:sp>
          <p:sp>
            <p:nvSpPr>
              <p:cNvPr id="114" name="Gelijkbenige driehoek 113">
                <a:extLst>
                  <a:ext uri="{FF2B5EF4-FFF2-40B4-BE49-F238E27FC236}">
                    <a16:creationId xmlns:a16="http://schemas.microsoft.com/office/drawing/2014/main" id="{3A0F2F3C-90F9-9A6A-710E-845EE5F3181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79" name="Rechthoek 78">
              <a:extLst>
                <a:ext uri="{FF2B5EF4-FFF2-40B4-BE49-F238E27FC236}">
                  <a16:creationId xmlns:a16="http://schemas.microsoft.com/office/drawing/2014/main" id="{4759E216-0513-FE56-B8A1-CB0C37E71FD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0" i="1"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nvGrpSpPr>
            <p:cNvPr id="80" name="Groep 79">
              <a:extLst>
                <a:ext uri="{FF2B5EF4-FFF2-40B4-BE49-F238E27FC236}">
                  <a16:creationId xmlns:a16="http://schemas.microsoft.com/office/drawing/2014/main" id="{3DDAEF20-B2BB-EA44-1A7B-18159A1043C9}"/>
                </a:ext>
              </a:extLst>
            </p:cNvPr>
            <p:cNvGrpSpPr/>
            <p:nvPr userDrawn="1"/>
          </p:nvGrpSpPr>
          <p:grpSpPr>
            <a:xfrm>
              <a:off x="-2485819" y="3399207"/>
              <a:ext cx="1222990" cy="563933"/>
              <a:chOff x="-2485819" y="3399207"/>
              <a:chExt cx="1222990" cy="563933"/>
            </a:xfrm>
          </p:grpSpPr>
          <p:sp>
            <p:nvSpPr>
              <p:cNvPr id="91" name="Rechthoek 90">
                <a:extLst>
                  <a:ext uri="{FF2B5EF4-FFF2-40B4-BE49-F238E27FC236}">
                    <a16:creationId xmlns:a16="http://schemas.microsoft.com/office/drawing/2014/main" id="{978AD6D3-FA9A-B331-B69F-EF9094130E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92" name="Rechthoek 91">
                <a:extLst>
                  <a:ext uri="{FF2B5EF4-FFF2-40B4-BE49-F238E27FC236}">
                    <a16:creationId xmlns:a16="http://schemas.microsoft.com/office/drawing/2014/main" id="{81717DD7-2E04-AB73-422A-0F10557C9CD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nvGrpSpPr>
              <p:cNvPr id="93" name="Groep 92">
                <a:extLst>
                  <a:ext uri="{FF2B5EF4-FFF2-40B4-BE49-F238E27FC236}">
                    <a16:creationId xmlns:a16="http://schemas.microsoft.com/office/drawing/2014/main" id="{722EBBB9-ADBC-CBC2-2A7D-E401A2BCF580}"/>
                  </a:ext>
                </a:extLst>
              </p:cNvPr>
              <p:cNvGrpSpPr/>
              <p:nvPr userDrawn="1"/>
            </p:nvGrpSpPr>
            <p:grpSpPr>
              <a:xfrm>
                <a:off x="-2403869" y="3460544"/>
                <a:ext cx="155951" cy="131922"/>
                <a:chOff x="12968836" y="3354170"/>
                <a:chExt cx="404806" cy="342433"/>
              </a:xfrm>
            </p:grpSpPr>
            <p:sp>
              <p:nvSpPr>
                <p:cNvPr id="106" name="Rechthoek: afgeronde hoeken 105">
                  <a:extLst>
                    <a:ext uri="{FF2B5EF4-FFF2-40B4-BE49-F238E27FC236}">
                      <a16:creationId xmlns:a16="http://schemas.microsoft.com/office/drawing/2014/main" id="{BB536738-BC13-3FAD-D403-78927374079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07" name="Rechthoek 106">
                  <a:extLst>
                    <a:ext uri="{FF2B5EF4-FFF2-40B4-BE49-F238E27FC236}">
                      <a16:creationId xmlns:a16="http://schemas.microsoft.com/office/drawing/2014/main" id="{2A72BFE5-7419-D9C6-8232-4E3A6241561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08" name="Rechthoek 107">
                  <a:extLst>
                    <a:ext uri="{FF2B5EF4-FFF2-40B4-BE49-F238E27FC236}">
                      <a16:creationId xmlns:a16="http://schemas.microsoft.com/office/drawing/2014/main" id="{86218506-B3A7-3803-D945-893C8DADF6A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09" name="Rechthoek 108">
                  <a:extLst>
                    <a:ext uri="{FF2B5EF4-FFF2-40B4-BE49-F238E27FC236}">
                      <a16:creationId xmlns:a16="http://schemas.microsoft.com/office/drawing/2014/main" id="{D8F56CBB-C359-4346-EF2E-91D6B43ACF7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10" name="Rechthoek 109">
                  <a:extLst>
                    <a:ext uri="{FF2B5EF4-FFF2-40B4-BE49-F238E27FC236}">
                      <a16:creationId xmlns:a16="http://schemas.microsoft.com/office/drawing/2014/main" id="{40487017-698B-B9E7-1229-47C68BFAA79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11" name="Rechthoek 110">
                  <a:extLst>
                    <a:ext uri="{FF2B5EF4-FFF2-40B4-BE49-F238E27FC236}">
                      <a16:creationId xmlns:a16="http://schemas.microsoft.com/office/drawing/2014/main" id="{49914FD5-C35E-F0DF-384A-27ED8597742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94" name="Groep 93">
                <a:extLst>
                  <a:ext uri="{FF2B5EF4-FFF2-40B4-BE49-F238E27FC236}">
                    <a16:creationId xmlns:a16="http://schemas.microsoft.com/office/drawing/2014/main" id="{E6E3051F-C717-F8C2-C4F3-682BDAEA9B8E}"/>
                  </a:ext>
                </a:extLst>
              </p:cNvPr>
              <p:cNvGrpSpPr/>
              <p:nvPr userDrawn="1"/>
            </p:nvGrpSpPr>
            <p:grpSpPr>
              <a:xfrm>
                <a:off x="-2423424" y="3690208"/>
                <a:ext cx="166739" cy="218963"/>
                <a:chOff x="12940828" y="3950597"/>
                <a:chExt cx="432813" cy="568367"/>
              </a:xfrm>
            </p:grpSpPr>
            <p:grpSp>
              <p:nvGrpSpPr>
                <p:cNvPr id="98" name="Groep 97">
                  <a:extLst>
                    <a:ext uri="{FF2B5EF4-FFF2-40B4-BE49-F238E27FC236}">
                      <a16:creationId xmlns:a16="http://schemas.microsoft.com/office/drawing/2014/main" id="{BF7A6DFB-E281-0227-67CD-7CF263D1F795}"/>
                    </a:ext>
                  </a:extLst>
                </p:cNvPr>
                <p:cNvGrpSpPr/>
                <p:nvPr userDrawn="1"/>
              </p:nvGrpSpPr>
              <p:grpSpPr>
                <a:xfrm>
                  <a:off x="13000382" y="4006891"/>
                  <a:ext cx="373259" cy="315747"/>
                  <a:chOff x="12968836" y="3354170"/>
                  <a:chExt cx="404806" cy="342433"/>
                </a:xfrm>
              </p:grpSpPr>
              <p:sp>
                <p:nvSpPr>
                  <p:cNvPr id="100" name="Rechthoek: afgeronde hoeken 99">
                    <a:extLst>
                      <a:ext uri="{FF2B5EF4-FFF2-40B4-BE49-F238E27FC236}">
                        <a16:creationId xmlns:a16="http://schemas.microsoft.com/office/drawing/2014/main" id="{E6293E12-CCDD-99DF-EBFE-F8F375F0B73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01" name="Rechthoek 100">
                    <a:extLst>
                      <a:ext uri="{FF2B5EF4-FFF2-40B4-BE49-F238E27FC236}">
                        <a16:creationId xmlns:a16="http://schemas.microsoft.com/office/drawing/2014/main" id="{E5BD5A22-CA70-EEB8-73BB-0BDC130770F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02" name="Rechthoek 101">
                    <a:extLst>
                      <a:ext uri="{FF2B5EF4-FFF2-40B4-BE49-F238E27FC236}">
                        <a16:creationId xmlns:a16="http://schemas.microsoft.com/office/drawing/2014/main" id="{41DCD0D9-473B-9A85-AD5C-8FA7CB68A1D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03" name="Rechthoek 102">
                    <a:extLst>
                      <a:ext uri="{FF2B5EF4-FFF2-40B4-BE49-F238E27FC236}">
                        <a16:creationId xmlns:a16="http://schemas.microsoft.com/office/drawing/2014/main" id="{F52E3D24-BD04-0BAE-B9CE-EF12E453EFD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04" name="Rechthoek 103">
                    <a:extLst>
                      <a:ext uri="{FF2B5EF4-FFF2-40B4-BE49-F238E27FC236}">
                        <a16:creationId xmlns:a16="http://schemas.microsoft.com/office/drawing/2014/main" id="{F3FC544C-9F29-0F61-BBD3-0E038515059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105" name="Rechthoek 104">
                    <a:extLst>
                      <a:ext uri="{FF2B5EF4-FFF2-40B4-BE49-F238E27FC236}">
                        <a16:creationId xmlns:a16="http://schemas.microsoft.com/office/drawing/2014/main" id="{7CA50EC3-8101-514B-03A5-EE8FAF79B73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99" name="Boog 98">
                  <a:extLst>
                    <a:ext uri="{FF2B5EF4-FFF2-40B4-BE49-F238E27FC236}">
                      <a16:creationId xmlns:a16="http://schemas.microsoft.com/office/drawing/2014/main" id="{84AA7443-D55A-259E-803E-1E11C7BDFFF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95" name="Tekstvak 94">
                <a:extLst>
                  <a:ext uri="{FF2B5EF4-FFF2-40B4-BE49-F238E27FC236}">
                    <a16:creationId xmlns:a16="http://schemas.microsoft.com/office/drawing/2014/main" id="{93F07664-8143-5B48-B99D-7C749C7D8531}"/>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Indeling</a:t>
                </a:r>
              </a:p>
            </p:txBody>
          </p:sp>
          <p:sp>
            <p:nvSpPr>
              <p:cNvPr id="96" name="Tekstvak 95">
                <a:extLst>
                  <a:ext uri="{FF2B5EF4-FFF2-40B4-BE49-F238E27FC236}">
                    <a16:creationId xmlns:a16="http://schemas.microsoft.com/office/drawing/2014/main" id="{7DCE4E88-8D48-E2EE-2AB9-74234BA4E07A}"/>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Dia Herstellen</a:t>
                </a:r>
              </a:p>
            </p:txBody>
          </p:sp>
          <p:sp>
            <p:nvSpPr>
              <p:cNvPr id="97" name="Vrije vorm: vorm 96">
                <a:extLst>
                  <a:ext uri="{FF2B5EF4-FFF2-40B4-BE49-F238E27FC236}">
                    <a16:creationId xmlns:a16="http://schemas.microsoft.com/office/drawing/2014/main" id="{484A06DA-1394-A22D-45DE-EFFCC64748D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endParaRPr>
              </a:p>
            </p:txBody>
          </p:sp>
        </p:grpSp>
        <p:grpSp>
          <p:nvGrpSpPr>
            <p:cNvPr id="81" name="Groep 80">
              <a:extLst>
                <a:ext uri="{FF2B5EF4-FFF2-40B4-BE49-F238E27FC236}">
                  <a16:creationId xmlns:a16="http://schemas.microsoft.com/office/drawing/2014/main" id="{A33DD038-A059-6402-39C3-C84099B62C57}"/>
                </a:ext>
              </a:extLst>
            </p:cNvPr>
            <p:cNvGrpSpPr/>
            <p:nvPr userDrawn="1"/>
          </p:nvGrpSpPr>
          <p:grpSpPr>
            <a:xfrm>
              <a:off x="-3310781" y="1231352"/>
              <a:ext cx="311450" cy="313414"/>
              <a:chOff x="-3310781" y="1231352"/>
              <a:chExt cx="311450" cy="313414"/>
            </a:xfrm>
          </p:grpSpPr>
          <p:sp>
            <p:nvSpPr>
              <p:cNvPr id="88" name="Rechthoek 87">
                <a:extLst>
                  <a:ext uri="{FF2B5EF4-FFF2-40B4-BE49-F238E27FC236}">
                    <a16:creationId xmlns:a16="http://schemas.microsoft.com/office/drawing/2014/main" id="{0ED5C187-9473-5264-EFA9-DA8197C7DDDD}"/>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9" name="Vrije vorm 112">
                <a:extLst>
                  <a:ext uri="{FF2B5EF4-FFF2-40B4-BE49-F238E27FC236}">
                    <a16:creationId xmlns:a16="http://schemas.microsoft.com/office/drawing/2014/main" id="{B3CBCE3C-9868-B09B-56AE-DBA2E1E953D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90" name="Vrije vorm 113">
                <a:extLst>
                  <a:ext uri="{FF2B5EF4-FFF2-40B4-BE49-F238E27FC236}">
                    <a16:creationId xmlns:a16="http://schemas.microsoft.com/office/drawing/2014/main" id="{5974DFD0-E083-1CBA-3B12-705334129DEC}"/>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82" name="Groep 81">
              <a:extLst>
                <a:ext uri="{FF2B5EF4-FFF2-40B4-BE49-F238E27FC236}">
                  <a16:creationId xmlns:a16="http://schemas.microsoft.com/office/drawing/2014/main" id="{E5E79750-E806-B4B7-2043-034E2EF97752}"/>
                </a:ext>
              </a:extLst>
            </p:cNvPr>
            <p:cNvGrpSpPr/>
            <p:nvPr userDrawn="1"/>
          </p:nvGrpSpPr>
          <p:grpSpPr>
            <a:xfrm>
              <a:off x="-938434" y="5913341"/>
              <a:ext cx="627798" cy="576693"/>
              <a:chOff x="-938434" y="4570310"/>
              <a:chExt cx="627798" cy="576693"/>
            </a:xfrm>
          </p:grpSpPr>
          <p:grpSp>
            <p:nvGrpSpPr>
              <p:cNvPr id="83" name="Inspireren">
                <a:extLst>
                  <a:ext uri="{FF2B5EF4-FFF2-40B4-BE49-F238E27FC236}">
                    <a16:creationId xmlns:a16="http://schemas.microsoft.com/office/drawing/2014/main" id="{3DA0F18C-DC27-DDEB-F54E-0018D5B1B96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5" name="Freeform 12">
                  <a:extLst>
                    <a:ext uri="{FF2B5EF4-FFF2-40B4-BE49-F238E27FC236}">
                      <a16:creationId xmlns:a16="http://schemas.microsoft.com/office/drawing/2014/main" id="{FA326134-27C3-DC47-87D2-D71CE9C2E6A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dirty="0">
                    <a:ln>
                      <a:noFill/>
                    </a:ln>
                    <a:solidFill>
                      <a:srgbClr val="211F26"/>
                    </a:solidFill>
                    <a:effectLst/>
                    <a:uLnTx/>
                    <a:uFillTx/>
                    <a:latin typeface="Euclid Square" panose="020B0504000000000000" pitchFamily="34" charset="0"/>
                    <a:ea typeface="+mn-ea"/>
                    <a:cs typeface="+mn-cs"/>
                  </a:endParaRPr>
                </a:p>
              </p:txBody>
            </p:sp>
            <p:sp>
              <p:nvSpPr>
                <p:cNvPr id="86" name="Freeform 13">
                  <a:extLst>
                    <a:ext uri="{FF2B5EF4-FFF2-40B4-BE49-F238E27FC236}">
                      <a16:creationId xmlns:a16="http://schemas.microsoft.com/office/drawing/2014/main" id="{23C56583-FAD0-2286-F6CD-DA2D8D09A52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dirty="0">
                    <a:ln>
                      <a:noFill/>
                    </a:ln>
                    <a:solidFill>
                      <a:srgbClr val="211F26"/>
                    </a:solidFill>
                    <a:effectLst/>
                    <a:uLnTx/>
                    <a:uFillTx/>
                    <a:latin typeface="Euclid Square" panose="020B0504000000000000" pitchFamily="34" charset="0"/>
                    <a:ea typeface="+mn-ea"/>
                    <a:cs typeface="+mn-cs"/>
                  </a:endParaRPr>
                </a:p>
              </p:txBody>
            </p:sp>
            <p:sp>
              <p:nvSpPr>
                <p:cNvPr id="87" name="Freeform 14">
                  <a:extLst>
                    <a:ext uri="{FF2B5EF4-FFF2-40B4-BE49-F238E27FC236}">
                      <a16:creationId xmlns:a16="http://schemas.microsoft.com/office/drawing/2014/main" id="{E9FB3EA6-20C6-20E1-F71D-DEEA5AE938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dirty="0">
                    <a:ln>
                      <a:noFill/>
                    </a:ln>
                    <a:solidFill>
                      <a:srgbClr val="211F26"/>
                    </a:solidFill>
                    <a:effectLst/>
                    <a:uLnTx/>
                    <a:uFillTx/>
                    <a:latin typeface="Euclid Square" panose="020B0504000000000000" pitchFamily="34" charset="0"/>
                    <a:ea typeface="+mn-ea"/>
                    <a:cs typeface="+mn-cs"/>
                  </a:endParaRPr>
                </a:p>
              </p:txBody>
            </p:sp>
          </p:grpSp>
          <p:sp>
            <p:nvSpPr>
              <p:cNvPr id="84" name="Tekstvak 83">
                <a:extLst>
                  <a:ext uri="{FF2B5EF4-FFF2-40B4-BE49-F238E27FC236}">
                    <a16:creationId xmlns:a16="http://schemas.microsoft.com/office/drawing/2014/main" id="{28F666A4-F728-EECE-2BEA-4D8DCF4144A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dirty="0">
                    <a:ln>
                      <a:noFill/>
                    </a:ln>
                    <a:solidFill>
                      <a:srgbClr val="211F26"/>
                    </a:solidFill>
                    <a:effectLst/>
                    <a:uLnTx/>
                    <a:uFillTx/>
                    <a:latin typeface="Euclid Square" panose="020B0504000000000000" pitchFamily="34" charset="0"/>
                    <a:ea typeface="+mn-ea"/>
                    <a:cs typeface="Euclid Square" panose="020B0504000000000000" pitchFamily="34" charset="0"/>
                  </a:rPr>
                  <a:t>Inspiratie</a:t>
                </a:r>
              </a:p>
            </p:txBody>
          </p:sp>
        </p:grpSp>
      </p:grpSp>
    </p:spTree>
    <p:extLst>
      <p:ext uri="{BB962C8B-B14F-4D97-AF65-F5344CB8AC3E}">
        <p14:creationId xmlns:p14="http://schemas.microsoft.com/office/powerpoint/2010/main" val="258758550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fsluiting">
    <p:bg>
      <p:bgPr>
        <a:solidFill>
          <a:schemeClr val="accent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EA09BB6-8AD3-1B62-8BAA-8250FE2AE63F}"/>
              </a:ext>
            </a:extLst>
          </p:cNvPr>
          <p:cNvSpPr/>
          <p:nvPr userDrawn="1"/>
        </p:nvSpPr>
        <p:spPr>
          <a:xfrm>
            <a:off x="9921240" y="6057900"/>
            <a:ext cx="2270760" cy="800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Euclid Square Regular Italic"/>
              <a:ea typeface="+mn-ea"/>
              <a:cs typeface="+mn-cs"/>
            </a:endParaRPr>
          </a:p>
        </p:txBody>
      </p:sp>
      <p:sp>
        <p:nvSpPr>
          <p:cNvPr id="6604" name="Vrije vorm: vorm 6603">
            <a:extLst>
              <a:ext uri="{FF2B5EF4-FFF2-40B4-BE49-F238E27FC236}">
                <a16:creationId xmlns:a16="http://schemas.microsoft.com/office/drawing/2014/main" id="{9D713B69-494B-7C75-5A2C-8046F173B542}"/>
              </a:ext>
            </a:extLst>
          </p:cNvPr>
          <p:cNvSpPr/>
          <p:nvPr userDrawn="1"/>
        </p:nvSpPr>
        <p:spPr>
          <a:xfrm rot="2814070">
            <a:off x="5276500" y="1187343"/>
            <a:ext cx="6643798" cy="6258047"/>
          </a:xfrm>
          <a:custGeom>
            <a:avLst/>
            <a:gdLst>
              <a:gd name="connsiteX0" fmla="*/ 442299 w 6643798"/>
              <a:gd name="connsiteY0" fmla="*/ 366207 h 6258047"/>
              <a:gd name="connsiteX1" fmla="*/ 1744406 w 6643798"/>
              <a:gd name="connsiteY1" fmla="*/ 39609 h 6258047"/>
              <a:gd name="connsiteX2" fmla="*/ 2814031 w 6643798"/>
              <a:gd name="connsiteY2" fmla="*/ 470276 h 6258047"/>
              <a:gd name="connsiteX3" fmla="*/ 3770371 w 6643798"/>
              <a:gd name="connsiteY3" fmla="*/ 861752 h 6258047"/>
              <a:gd name="connsiteX4" fmla="*/ 4621296 w 6643798"/>
              <a:gd name="connsiteY4" fmla="*/ 1087366 h 6258047"/>
              <a:gd name="connsiteX5" fmla="*/ 5743934 w 6643798"/>
              <a:gd name="connsiteY5" fmla="*/ 1493715 h 6258047"/>
              <a:gd name="connsiteX6" fmla="*/ 6560917 w 6643798"/>
              <a:gd name="connsiteY6" fmla="*/ 2393192 h 6258047"/>
              <a:gd name="connsiteX7" fmla="*/ 6526011 w 6643798"/>
              <a:gd name="connsiteY7" fmla="*/ 3440075 h 6258047"/>
              <a:gd name="connsiteX8" fmla="*/ 6474320 w 6643798"/>
              <a:gd name="connsiteY8" fmla="*/ 3555317 h 6258047"/>
              <a:gd name="connsiteX9" fmla="*/ 6426935 w 6643798"/>
              <a:gd name="connsiteY9" fmla="*/ 3645488 h 6258047"/>
              <a:gd name="connsiteX10" fmla="*/ 4000219 w 6643798"/>
              <a:gd name="connsiteY10" fmla="*/ 6238840 h 6258047"/>
              <a:gd name="connsiteX11" fmla="*/ 3946802 w 6643798"/>
              <a:gd name="connsiteY11" fmla="*/ 6247752 h 6258047"/>
              <a:gd name="connsiteX12" fmla="*/ 2741948 w 6643798"/>
              <a:gd name="connsiteY12" fmla="*/ 5969321 h 6258047"/>
              <a:gd name="connsiteX13" fmla="*/ 1392821 w 6643798"/>
              <a:gd name="connsiteY13" fmla="*/ 4646085 h 6258047"/>
              <a:gd name="connsiteX14" fmla="*/ 919199 w 6643798"/>
              <a:gd name="connsiteY14" fmla="*/ 3999779 h 6258047"/>
              <a:gd name="connsiteX15" fmla="*/ 9663 w 6643798"/>
              <a:gd name="connsiteY15" fmla="*/ 1633596 h 6258047"/>
              <a:gd name="connsiteX16" fmla="*/ 442299 w 6643798"/>
              <a:gd name="connsiteY16" fmla="*/ 366207 h 625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43798" h="6258047">
                <a:moveTo>
                  <a:pt x="442299" y="366207"/>
                </a:moveTo>
                <a:cubicBezTo>
                  <a:pt x="757733" y="67143"/>
                  <a:pt x="1218079" y="-75123"/>
                  <a:pt x="1744406" y="39609"/>
                </a:cubicBezTo>
                <a:cubicBezTo>
                  <a:pt x="2108500" y="118954"/>
                  <a:pt x="2472156" y="290328"/>
                  <a:pt x="2814031" y="470276"/>
                </a:cubicBezTo>
                <a:cubicBezTo>
                  <a:pt x="3122400" y="632640"/>
                  <a:pt x="3454477" y="716010"/>
                  <a:pt x="3770371" y="861752"/>
                </a:cubicBezTo>
                <a:cubicBezTo>
                  <a:pt x="4038586" y="985539"/>
                  <a:pt x="4343456" y="1021580"/>
                  <a:pt x="4621296" y="1087366"/>
                </a:cubicBezTo>
                <a:cubicBezTo>
                  <a:pt x="5003061" y="1177735"/>
                  <a:pt x="5389989" y="1287523"/>
                  <a:pt x="5743934" y="1493715"/>
                </a:cubicBezTo>
                <a:cubicBezTo>
                  <a:pt x="6097970" y="1699906"/>
                  <a:pt x="6419547" y="2015626"/>
                  <a:pt x="6560917" y="2393192"/>
                </a:cubicBezTo>
                <a:cubicBezTo>
                  <a:pt x="6694938" y="2750814"/>
                  <a:pt x="6654172" y="3126546"/>
                  <a:pt x="6526011" y="3440075"/>
                </a:cubicBezTo>
                <a:cubicBezTo>
                  <a:pt x="6509991" y="3479266"/>
                  <a:pt x="6492706" y="3517649"/>
                  <a:pt x="6474320" y="3555317"/>
                </a:cubicBezTo>
                <a:lnTo>
                  <a:pt x="6426935" y="3645488"/>
                </a:lnTo>
                <a:lnTo>
                  <a:pt x="4000219" y="6238840"/>
                </a:lnTo>
                <a:lnTo>
                  <a:pt x="3946802" y="6247752"/>
                </a:lnTo>
                <a:cubicBezTo>
                  <a:pt x="3551631" y="6290337"/>
                  <a:pt x="3107990" y="6201451"/>
                  <a:pt x="2741948" y="5969321"/>
                </a:cubicBezTo>
                <a:cubicBezTo>
                  <a:pt x="2235872" y="5648354"/>
                  <a:pt x="1749393" y="5126531"/>
                  <a:pt x="1392821" y="4646085"/>
                </a:cubicBezTo>
                <a:cubicBezTo>
                  <a:pt x="1233517" y="4431409"/>
                  <a:pt x="1072554" y="4218219"/>
                  <a:pt x="919199" y="3999779"/>
                </a:cubicBezTo>
                <a:cubicBezTo>
                  <a:pt x="389591" y="3244995"/>
                  <a:pt x="94694" y="2451017"/>
                  <a:pt x="9663" y="1633596"/>
                </a:cubicBezTo>
                <a:cubicBezTo>
                  <a:pt x="-43656" y="1121134"/>
                  <a:pt x="126866" y="665271"/>
                  <a:pt x="442299" y="366207"/>
                </a:cubicBezTo>
                <a:close/>
              </a:path>
            </a:pathLst>
          </a:custGeom>
          <a:noFill/>
          <a:ln w="19050" cap="flat">
            <a:solidFill>
              <a:schemeClr val="accent2"/>
            </a:solid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Euclid Square Regular Italic"/>
              <a:ea typeface="+mn-ea"/>
              <a:cs typeface="+mn-cs"/>
            </a:endParaRPr>
          </a:p>
        </p:txBody>
      </p:sp>
      <p:sp>
        <p:nvSpPr>
          <p:cNvPr id="6610" name="Vrije vorm: vorm 6609">
            <a:extLst>
              <a:ext uri="{FF2B5EF4-FFF2-40B4-BE49-F238E27FC236}">
                <a16:creationId xmlns:a16="http://schemas.microsoft.com/office/drawing/2014/main" id="{CB5E883A-8D33-73CC-E321-CBED05D7A072}"/>
              </a:ext>
            </a:extLst>
          </p:cNvPr>
          <p:cNvSpPr/>
          <p:nvPr userDrawn="1"/>
        </p:nvSpPr>
        <p:spPr>
          <a:xfrm rot="1503141">
            <a:off x="5115036" y="1156409"/>
            <a:ext cx="6326170" cy="5950422"/>
          </a:xfrm>
          <a:custGeom>
            <a:avLst/>
            <a:gdLst>
              <a:gd name="connsiteX0" fmla="*/ 813300 w 6326170"/>
              <a:gd name="connsiteY0" fmla="*/ 96355 h 5950422"/>
              <a:gd name="connsiteX1" fmla="*/ 1661010 w 6326170"/>
              <a:gd name="connsiteY1" fmla="*/ 37715 h 5950422"/>
              <a:gd name="connsiteX2" fmla="*/ 2679498 w 6326170"/>
              <a:gd name="connsiteY2" fmla="*/ 447793 h 5950422"/>
              <a:gd name="connsiteX3" fmla="*/ 3590118 w 6326170"/>
              <a:gd name="connsiteY3" fmla="*/ 820554 h 5950422"/>
              <a:gd name="connsiteX4" fmla="*/ 4400360 w 6326170"/>
              <a:gd name="connsiteY4" fmla="*/ 1035382 h 5950422"/>
              <a:gd name="connsiteX5" fmla="*/ 5469328 w 6326170"/>
              <a:gd name="connsiteY5" fmla="*/ 1422303 h 5950422"/>
              <a:gd name="connsiteX6" fmla="*/ 6247253 w 6326170"/>
              <a:gd name="connsiteY6" fmla="*/ 2278777 h 5950422"/>
              <a:gd name="connsiteX7" fmla="*/ 6214015 w 6326170"/>
              <a:gd name="connsiteY7" fmla="*/ 3275611 h 5950422"/>
              <a:gd name="connsiteX8" fmla="*/ 5695732 w 6326170"/>
              <a:gd name="connsiteY8" fmla="*/ 4069364 h 5950422"/>
              <a:gd name="connsiteX9" fmla="*/ 5053669 w 6326170"/>
              <a:gd name="connsiteY9" fmla="*/ 4945580 h 5950422"/>
              <a:gd name="connsiteX10" fmla="*/ 4813698 w 6326170"/>
              <a:gd name="connsiteY10" fmla="*/ 5264935 h 5950422"/>
              <a:gd name="connsiteX11" fmla="*/ 4768778 w 6326170"/>
              <a:gd name="connsiteY11" fmla="*/ 5320806 h 5950422"/>
              <a:gd name="connsiteX12" fmla="*/ 3421776 w 6326170"/>
              <a:gd name="connsiteY12" fmla="*/ 5950422 h 5950422"/>
              <a:gd name="connsiteX13" fmla="*/ 3370896 w 6326170"/>
              <a:gd name="connsiteY13" fmla="*/ 5947464 h 5950422"/>
              <a:gd name="connsiteX14" fmla="*/ 2610860 w 6326170"/>
              <a:gd name="connsiteY14" fmla="*/ 5683938 h 5950422"/>
              <a:gd name="connsiteX15" fmla="*/ 1326233 w 6326170"/>
              <a:gd name="connsiteY15" fmla="*/ 4423964 h 5950422"/>
              <a:gd name="connsiteX16" fmla="*/ 875254 w 6326170"/>
              <a:gd name="connsiteY16" fmla="*/ 3808556 h 5950422"/>
              <a:gd name="connsiteX17" fmla="*/ 9201 w 6326170"/>
              <a:gd name="connsiteY17" fmla="*/ 1555497 h 5950422"/>
              <a:gd name="connsiteX18" fmla="*/ 813300 w 6326170"/>
              <a:gd name="connsiteY18" fmla="*/ 96355 h 595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26170" h="5950422">
                <a:moveTo>
                  <a:pt x="813300" y="96355"/>
                </a:moveTo>
                <a:cubicBezTo>
                  <a:pt x="1059096" y="-3253"/>
                  <a:pt x="1347782" y="-30564"/>
                  <a:pt x="1661010" y="37715"/>
                </a:cubicBezTo>
                <a:cubicBezTo>
                  <a:pt x="2007697" y="113267"/>
                  <a:pt x="2353967" y="276449"/>
                  <a:pt x="2679498" y="447793"/>
                </a:cubicBezTo>
                <a:cubicBezTo>
                  <a:pt x="2973124" y="602395"/>
                  <a:pt x="3289326" y="681778"/>
                  <a:pt x="3590118" y="820554"/>
                </a:cubicBezTo>
                <a:cubicBezTo>
                  <a:pt x="3845510" y="938422"/>
                  <a:pt x="4135803" y="972741"/>
                  <a:pt x="4400360" y="1035382"/>
                </a:cubicBezTo>
                <a:cubicBezTo>
                  <a:pt x="4763875" y="1121429"/>
                  <a:pt x="5132304" y="1225970"/>
                  <a:pt x="5469328" y="1422303"/>
                </a:cubicBezTo>
                <a:cubicBezTo>
                  <a:pt x="5806438" y="1618636"/>
                  <a:pt x="6112641" y="1919262"/>
                  <a:pt x="6247253" y="2278777"/>
                </a:cubicBezTo>
                <a:cubicBezTo>
                  <a:pt x="6374865" y="2619302"/>
                  <a:pt x="6336049" y="2977071"/>
                  <a:pt x="6214015" y="3275611"/>
                </a:cubicBezTo>
                <a:cubicBezTo>
                  <a:pt x="6091983" y="3574153"/>
                  <a:pt x="5892901" y="3823383"/>
                  <a:pt x="5695732" y="4069364"/>
                </a:cubicBezTo>
                <a:cubicBezTo>
                  <a:pt x="5468327" y="4353077"/>
                  <a:pt x="5275743" y="4657868"/>
                  <a:pt x="5053669" y="4945580"/>
                </a:cubicBezTo>
                <a:cubicBezTo>
                  <a:pt x="4975994" y="5046288"/>
                  <a:pt x="4897194" y="5156263"/>
                  <a:pt x="4813698" y="5264935"/>
                </a:cubicBezTo>
                <a:lnTo>
                  <a:pt x="4768778" y="5320806"/>
                </a:lnTo>
                <a:lnTo>
                  <a:pt x="3421776" y="5950422"/>
                </a:lnTo>
                <a:lnTo>
                  <a:pt x="3370896" y="5947464"/>
                </a:lnTo>
                <a:cubicBezTo>
                  <a:pt x="3108423" y="5918028"/>
                  <a:pt x="2843222" y="5831293"/>
                  <a:pt x="2610860" y="5683938"/>
                </a:cubicBezTo>
                <a:cubicBezTo>
                  <a:pt x="2128980" y="5378316"/>
                  <a:pt x="1665758" y="4881440"/>
                  <a:pt x="1326233" y="4423964"/>
                </a:cubicBezTo>
                <a:cubicBezTo>
                  <a:pt x="1174545" y="4219551"/>
                  <a:pt x="1021278" y="4016553"/>
                  <a:pt x="875254" y="3808556"/>
                </a:cubicBezTo>
                <a:cubicBezTo>
                  <a:pt x="370966" y="3089857"/>
                  <a:pt x="90167" y="2333838"/>
                  <a:pt x="9201" y="1555497"/>
                </a:cubicBezTo>
                <a:cubicBezTo>
                  <a:pt x="-60608" y="884549"/>
                  <a:pt x="272551" y="315493"/>
                  <a:pt x="813300" y="96355"/>
                </a:cubicBezTo>
                <a:close/>
              </a:path>
            </a:pathLst>
          </a:custGeom>
          <a:noFill/>
          <a:ln w="19050" cap="flat">
            <a:solidFill>
              <a:srgbClr val="812326"/>
            </a:solid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Euclid Square Regular Italic"/>
              <a:ea typeface="+mn-ea"/>
              <a:cs typeface="+mn-cs"/>
            </a:endParaRP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9682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AC2E32"/>
                </a:solidFill>
                <a:effectLst/>
                <a:uLnTx/>
                <a:uFillTx/>
                <a:latin typeface="Euclid Square Semibold Italic"/>
                <a:ea typeface="+mn-ea"/>
                <a:cs typeface="+mn-cs"/>
              </a:rPr>
              <a:t>Afsluiting</a:t>
            </a:r>
          </a:p>
        </p:txBody>
      </p:sp>
      <p:sp>
        <p:nvSpPr>
          <p:cNvPr id="2" name="Titel 1">
            <a:extLst>
              <a:ext uri="{FF2B5EF4-FFF2-40B4-BE49-F238E27FC236}">
                <a16:creationId xmlns:a16="http://schemas.microsoft.com/office/drawing/2014/main" id="{2A71DEDF-37F1-4689-8FA1-5E743C7DD6C0}"/>
              </a:ext>
            </a:extLst>
          </p:cNvPr>
          <p:cNvSpPr>
            <a:spLocks noGrp="1"/>
          </p:cNvSpPr>
          <p:nvPr userDrawn="1">
            <p:ph type="ctrTitle" hasCustomPrompt="1"/>
          </p:nvPr>
        </p:nvSpPr>
        <p:spPr>
          <a:xfrm>
            <a:off x="719138" y="4406365"/>
            <a:ext cx="4656863" cy="1651535"/>
          </a:xfrm>
        </p:spPr>
        <p:txBody>
          <a:bodyPr anchor="t"/>
          <a:lstStyle>
            <a:lvl1pPr algn="l">
              <a:lnSpc>
                <a:spcPct val="80000"/>
              </a:lnSpc>
              <a:defRPr sz="4400" baseline="0">
                <a:solidFill>
                  <a:schemeClr val="bg1"/>
                </a:solidFill>
              </a:defRPr>
            </a:lvl1pPr>
          </a:lstStyle>
          <a:p>
            <a:r>
              <a:rPr lang="nl-NL" noProof="0"/>
              <a:t>Plaats hier een afsluitende tekst</a:t>
            </a:r>
          </a:p>
        </p:txBody>
      </p:sp>
      <p:sp>
        <p:nvSpPr>
          <p:cNvPr id="18" name="Tijdelijke aanduiding voor voettekst 17">
            <a:extLst>
              <a:ext uri="{FF2B5EF4-FFF2-40B4-BE49-F238E27FC236}">
                <a16:creationId xmlns:a16="http://schemas.microsoft.com/office/drawing/2014/main" id="{3A539894-D7D7-57B8-5DC9-54CA5383C60A}"/>
              </a:ext>
            </a:extLst>
          </p:cNvPr>
          <p:cNvSpPr>
            <a:spLocks noGrp="1"/>
          </p:cNvSpPr>
          <p:nvPr userDrawn="1">
            <p:ph type="ftr" sz="quarter" idx="11"/>
          </p:nvPr>
        </p:nvSpPr>
        <p:spPr>
          <a:xfrm>
            <a:off x="0" y="6966285"/>
            <a:ext cx="5376001" cy="768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AC2E32"/>
                </a:solidFill>
                <a:effectLst/>
                <a:uLnTx/>
                <a:uFillTx/>
                <a:latin typeface="Euclid Square Regular Italic"/>
                <a:ea typeface="+mn-ea"/>
              </a:rPr>
              <a:t>Slidebibliotheek Lindenhaeghe</a:t>
            </a:r>
          </a:p>
        </p:txBody>
      </p:sp>
      <p:sp>
        <p:nvSpPr>
          <p:cNvPr id="19" name="Tijdelijke aanduiding voor dianummer 18">
            <a:extLst>
              <a:ext uri="{FF2B5EF4-FFF2-40B4-BE49-F238E27FC236}">
                <a16:creationId xmlns:a16="http://schemas.microsoft.com/office/drawing/2014/main" id="{F327F70B-4D0F-4911-36C3-490B4DEFF7E4}"/>
              </a:ext>
            </a:extLst>
          </p:cNvPr>
          <p:cNvSpPr>
            <a:spLocks noGrp="1"/>
          </p:cNvSpPr>
          <p:nvPr userDrawn="1">
            <p:ph type="sldNum" sz="quarter" idx="12"/>
          </p:nvPr>
        </p:nvSpPr>
        <p:spPr>
          <a:xfrm>
            <a:off x="11922000" y="6966285"/>
            <a:ext cx="270000" cy="7686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700" b="1" i="0" u="none" strike="noStrike" kern="1200" cap="none" spc="0" normalizeH="0" baseline="0" noProof="0" smtClean="0">
                <a:ln>
                  <a:noFill/>
                </a:ln>
                <a:solidFill>
                  <a:srgbClr val="AC2E32"/>
                </a:solidFill>
                <a:effectLst/>
                <a:uLnTx/>
                <a:uFillTx/>
                <a:latin typeface="Euclid Square Bold Italic"/>
                <a:ea typeface="+mn-ea"/>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700" b="1" i="0" u="none" strike="noStrike" kern="1200" cap="none" spc="0" normalizeH="0" baseline="0" noProof="0">
              <a:ln>
                <a:noFill/>
              </a:ln>
              <a:solidFill>
                <a:srgbClr val="AC2E32"/>
              </a:solidFill>
              <a:effectLst/>
              <a:uLnTx/>
              <a:uFillTx/>
              <a:latin typeface="Euclid Square Bold Italic"/>
              <a:ea typeface="+mn-ea"/>
            </a:endParaRPr>
          </a:p>
        </p:txBody>
      </p:sp>
      <p:pic>
        <p:nvPicPr>
          <p:cNvPr id="16" name="Graphic 15">
            <a:extLst>
              <a:ext uri="{FF2B5EF4-FFF2-40B4-BE49-F238E27FC236}">
                <a16:creationId xmlns:a16="http://schemas.microsoft.com/office/drawing/2014/main" id="{21AF8D15-4975-EBD3-34CA-8EBEDDF6A1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19138" y="3650162"/>
            <a:ext cx="2553451" cy="442308"/>
          </a:xfrm>
          <a:custGeom>
            <a:avLst/>
            <a:gdLst>
              <a:gd name="connsiteX0" fmla="*/ 0 w 2553451"/>
              <a:gd name="connsiteY0" fmla="*/ 0 h 442308"/>
              <a:gd name="connsiteX1" fmla="*/ 2553451 w 2553451"/>
              <a:gd name="connsiteY1" fmla="*/ 0 h 442308"/>
              <a:gd name="connsiteX2" fmla="*/ 2553451 w 2553451"/>
              <a:gd name="connsiteY2" fmla="*/ 442308 h 442308"/>
              <a:gd name="connsiteX3" fmla="*/ 1848146 w 2553451"/>
              <a:gd name="connsiteY3" fmla="*/ 442308 h 442308"/>
              <a:gd name="connsiteX4" fmla="*/ 1848146 w 2553451"/>
              <a:gd name="connsiteY4" fmla="*/ 316169 h 442308"/>
              <a:gd name="connsiteX5" fmla="*/ 0 w 2553451"/>
              <a:gd name="connsiteY5" fmla="*/ 316169 h 44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451" h="442308">
                <a:moveTo>
                  <a:pt x="0" y="0"/>
                </a:moveTo>
                <a:lnTo>
                  <a:pt x="2553451" y="0"/>
                </a:lnTo>
                <a:lnTo>
                  <a:pt x="2553451" y="442308"/>
                </a:lnTo>
                <a:lnTo>
                  <a:pt x="1848146" y="442308"/>
                </a:lnTo>
                <a:lnTo>
                  <a:pt x="1848146" y="316169"/>
                </a:lnTo>
                <a:lnTo>
                  <a:pt x="0" y="316169"/>
                </a:lnTo>
                <a:close/>
              </a:path>
            </a:pathLst>
          </a:custGeom>
        </p:spPr>
      </p:pic>
      <p:grpSp>
        <p:nvGrpSpPr>
          <p:cNvPr id="5" name="INSTRUCTIE">
            <a:extLst>
              <a:ext uri="{FF2B5EF4-FFF2-40B4-BE49-F238E27FC236}">
                <a16:creationId xmlns:a16="http://schemas.microsoft.com/office/drawing/2014/main" id="{85E38665-38C5-4304-40FF-1BEC14505D53}"/>
              </a:ext>
            </a:extLst>
          </p:cNvPr>
          <p:cNvGrpSpPr/>
          <p:nvPr userDrawn="1"/>
        </p:nvGrpSpPr>
        <p:grpSpPr>
          <a:xfrm>
            <a:off x="12377595" y="-1"/>
            <a:ext cx="3693386" cy="6688475"/>
            <a:chOff x="-3786165" y="-1"/>
            <a:chExt cx="3693386" cy="6688475"/>
          </a:xfrm>
        </p:grpSpPr>
        <p:sp>
          <p:nvSpPr>
            <p:cNvPr id="8" name="Rechthoek 7">
              <a:extLst>
                <a:ext uri="{FF2B5EF4-FFF2-40B4-BE49-F238E27FC236}">
                  <a16:creationId xmlns:a16="http://schemas.microsoft.com/office/drawing/2014/main" id="{8DC38D31-11DF-24DB-7F24-D8A441EDF6E0}"/>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1" i="0" u="none" strike="noStrike" kern="1200" cap="all" spc="0" normalizeH="0" baseline="0" noProof="0">
                  <a:ln>
                    <a:noFill/>
                  </a:ln>
                  <a:solidFill>
                    <a:srgbClr val="AC2E32"/>
                  </a:solidFill>
                  <a:effectLst/>
                  <a:uLnTx/>
                  <a:uFillTx/>
                  <a:latin typeface="Euclid Square Bold Italic" panose="020B0504000000000000" pitchFamily="34" charset="0"/>
                  <a:ea typeface="+mn-ea"/>
                  <a:cs typeface="Euclid Square Bold Italic" panose="020B0504000000000000" pitchFamily="34" charset="0"/>
                </a:rPr>
                <a:t>Afbeelding invoegen/opmaken</a:t>
              </a:r>
            </a:p>
          </p:txBody>
        </p:sp>
        <p:sp>
          <p:nvSpPr>
            <p:cNvPr id="10" name="Ovaal 9">
              <a:extLst>
                <a:ext uri="{FF2B5EF4-FFF2-40B4-BE49-F238E27FC236}">
                  <a16:creationId xmlns:a16="http://schemas.microsoft.com/office/drawing/2014/main" id="{F0A7FBB8-FD4E-A9C0-8B74-E43ED714292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Bold Italic" panose="020B0504000000000000" pitchFamily="34" charset="0"/>
                  <a:ea typeface="+mn-ea"/>
                  <a:cs typeface="Euclid Square Bold Italic" panose="020B0504000000000000" pitchFamily="34" charset="0"/>
                </a:rPr>
                <a:t>1</a:t>
              </a:r>
            </a:p>
          </p:txBody>
        </p:sp>
        <p:sp>
          <p:nvSpPr>
            <p:cNvPr id="11" name="Rechthoek 10">
              <a:extLst>
                <a:ext uri="{FF2B5EF4-FFF2-40B4-BE49-F238E27FC236}">
                  <a16:creationId xmlns:a16="http://schemas.microsoft.com/office/drawing/2014/main" id="{E2FB7B77-D020-6F3C-EF2C-69511AFF93FA}"/>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Euclid Square Bold Italic" panose="020B0504000000000000" pitchFamily="34" charset="0"/>
                  <a:ea typeface="+mn-ea"/>
                  <a:cs typeface="Euclid Square Bold Italic" panose="020B0504000000000000" pitchFamily="34" charset="0"/>
                </a:rPr>
                <a:t>‘Backspace toets’</a:t>
              </a: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 Selecteer het afbeeldingskader, ga naar de tab </a:t>
              </a:r>
              <a:r>
                <a:rPr kumimoji="0" lang="nl-NL" sz="1050" b="1" i="0" u="none" strike="noStrike" kern="0" cap="none" spc="0" normalizeH="0" baseline="0" noProof="0">
                  <a:ln>
                    <a:noFill/>
                  </a:ln>
                  <a:solidFill>
                    <a:srgbClr val="000000"/>
                  </a:solidFill>
                  <a:effectLst/>
                  <a:uLnTx/>
                  <a:uFillTx/>
                  <a:latin typeface="Euclid Square Bold Italic" panose="020B0504000000000000" pitchFamily="34" charset="0"/>
                  <a:ea typeface="+mn-ea"/>
                  <a:cs typeface="Euclid Square Bold Italic" panose="020B0504000000000000" pitchFamily="34" charset="0"/>
                </a:rPr>
                <a:t>‘Slidebuilder'</a:t>
              </a: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 en klik op de knop </a:t>
              </a:r>
              <a:r>
                <a:rPr kumimoji="0" lang="nl-NL" sz="1050" b="1" i="0" u="none" strike="noStrike" kern="0" cap="none" spc="0" normalizeH="0" baseline="0" noProof="0">
                  <a:ln>
                    <a:noFill/>
                  </a:ln>
                  <a:solidFill>
                    <a:srgbClr val="000000"/>
                  </a:solidFill>
                  <a:effectLst/>
                  <a:uLnTx/>
                  <a:uFillTx/>
                  <a:latin typeface="Euclid Square Bold Italic" panose="020B0504000000000000" pitchFamily="34" charset="0"/>
                  <a:ea typeface="+mn-ea"/>
                  <a:cs typeface="Euclid Square Bold Italic" panose="020B0504000000000000" pitchFamily="34" charset="0"/>
                </a:rPr>
                <a:t>'Afbeeldingen’</a:t>
              </a:r>
              <a:endPar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endParaRPr>
            </a:p>
          </p:txBody>
        </p:sp>
        <p:sp>
          <p:nvSpPr>
            <p:cNvPr id="12" name="Ovaal 11">
              <a:extLst>
                <a:ext uri="{FF2B5EF4-FFF2-40B4-BE49-F238E27FC236}">
                  <a16:creationId xmlns:a16="http://schemas.microsoft.com/office/drawing/2014/main" id="{2C2A77D6-0A93-0AC0-183F-D9B82DF4005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Bold Italic" panose="020B0504000000000000" pitchFamily="34" charset="0"/>
                  <a:ea typeface="+mn-ea"/>
                  <a:cs typeface="Euclid Square Bold Italic" panose="020B0504000000000000" pitchFamily="34" charset="0"/>
                </a:rPr>
                <a:t>3</a:t>
              </a:r>
            </a:p>
          </p:txBody>
        </p:sp>
        <p:sp>
          <p:nvSpPr>
            <p:cNvPr id="13" name="Rechthoek 12">
              <a:extLst>
                <a:ext uri="{FF2B5EF4-FFF2-40B4-BE49-F238E27FC236}">
                  <a16:creationId xmlns:a16="http://schemas.microsoft.com/office/drawing/2014/main" id="{22C263C6-1C55-FC19-4DDF-8C933E6259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Klik met de rechter muisknop op de miniatuurweergave van de dia aan de linkerkant van het scherm en kies </a:t>
              </a:r>
              <a:r>
                <a:rPr kumimoji="0" lang="nl-NL" sz="1050" b="1" i="0" u="none" strike="noStrike" kern="0" cap="none" spc="0" normalizeH="0" baseline="0" noProof="0">
                  <a:ln>
                    <a:noFill/>
                  </a:ln>
                  <a:solidFill>
                    <a:srgbClr val="000000"/>
                  </a:solidFill>
                  <a:effectLst/>
                  <a:uLnTx/>
                  <a:uFillTx/>
                  <a:latin typeface="Euclid Square Bold Italic" panose="020B0504000000000000" pitchFamily="34" charset="0"/>
                  <a:ea typeface="+mn-ea"/>
                  <a:cs typeface="Euclid Square Bold Italic" panose="020B0504000000000000" pitchFamily="34" charset="0"/>
                </a:rPr>
                <a:t>‘Dia herstellen’</a:t>
              </a: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a:t>
              </a:r>
            </a:p>
          </p:txBody>
        </p:sp>
        <p:sp>
          <p:nvSpPr>
            <p:cNvPr id="14" name="Ovaal 13">
              <a:extLst>
                <a:ext uri="{FF2B5EF4-FFF2-40B4-BE49-F238E27FC236}">
                  <a16:creationId xmlns:a16="http://schemas.microsoft.com/office/drawing/2014/main" id="{872A2A83-1B56-30EC-B360-B70D5614C31C}"/>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Bold Italic" panose="020B0504000000000000" pitchFamily="34" charset="0"/>
                  <a:ea typeface="+mn-ea"/>
                  <a:cs typeface="Euclid Square Bold Italic" panose="020B0504000000000000" pitchFamily="34" charset="0"/>
                </a:rPr>
                <a:t>4</a:t>
              </a:r>
            </a:p>
          </p:txBody>
        </p:sp>
        <p:sp>
          <p:nvSpPr>
            <p:cNvPr id="15" name="Rechthoek 14">
              <a:extLst>
                <a:ext uri="{FF2B5EF4-FFF2-40B4-BE49-F238E27FC236}">
                  <a16:creationId xmlns:a16="http://schemas.microsoft.com/office/drawing/2014/main" id="{F2AE175C-D5A9-A3D4-AE88-E6565A1BF6A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Euclid Square Bold Italic" panose="020B0504000000000000" pitchFamily="34" charset="0"/>
                  <a:ea typeface="+mn-ea"/>
                  <a:cs typeface="Euclid Square Bold Italic" panose="020B0504000000000000"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 en klik op de knop </a:t>
              </a:r>
              <a:r>
                <a:rPr kumimoji="0" lang="nl-NL" sz="1050" b="1" i="0" u="none" strike="noStrike" kern="0" cap="none" spc="0" normalizeH="0" baseline="0" noProof="0">
                  <a:ln>
                    <a:noFill/>
                  </a:ln>
                  <a:solidFill>
                    <a:srgbClr val="000000"/>
                  </a:solidFill>
                  <a:effectLst/>
                  <a:uLnTx/>
                  <a:uFillTx/>
                  <a:latin typeface="Euclid Square Bold Italic" panose="020B0504000000000000" pitchFamily="34" charset="0"/>
                  <a:ea typeface="+mn-ea"/>
                  <a:cs typeface="Euclid Square Bold Italic" panose="020B0504000000000000" pitchFamily="34" charset="0"/>
                </a:rPr>
                <a:t>‘Bijsnijden’</a:t>
              </a: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 Schaal met de bolletjes de afbeelding en met de hoekjes het afbeeldingskader.</a:t>
              </a:r>
            </a:p>
          </p:txBody>
        </p:sp>
        <p:sp>
          <p:nvSpPr>
            <p:cNvPr id="17" name="Rechthoek 16">
              <a:extLst>
                <a:ext uri="{FF2B5EF4-FFF2-40B4-BE49-F238E27FC236}">
                  <a16:creationId xmlns:a16="http://schemas.microsoft.com/office/drawing/2014/main" id="{29015C8B-3218-72D0-D920-7ADD63CCFBD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0" i="1"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grpSp>
          <p:nvGrpSpPr>
            <p:cNvPr id="20" name="Groep 19">
              <a:extLst>
                <a:ext uri="{FF2B5EF4-FFF2-40B4-BE49-F238E27FC236}">
                  <a16:creationId xmlns:a16="http://schemas.microsoft.com/office/drawing/2014/main" id="{9F9B621A-0CF3-47BE-F63B-B931D939C1D1}"/>
                </a:ext>
              </a:extLst>
            </p:cNvPr>
            <p:cNvGrpSpPr/>
            <p:nvPr userDrawn="1"/>
          </p:nvGrpSpPr>
          <p:grpSpPr>
            <a:xfrm>
              <a:off x="-2485819" y="3479783"/>
              <a:ext cx="1222990" cy="563933"/>
              <a:chOff x="-2485819" y="3399207"/>
              <a:chExt cx="1222990" cy="563933"/>
            </a:xfrm>
          </p:grpSpPr>
          <p:sp>
            <p:nvSpPr>
              <p:cNvPr id="59" name="Rechthoek 58">
                <a:extLst>
                  <a:ext uri="{FF2B5EF4-FFF2-40B4-BE49-F238E27FC236}">
                    <a16:creationId xmlns:a16="http://schemas.microsoft.com/office/drawing/2014/main" id="{DC96C685-3248-85FD-5D0E-25AF1C817D3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endParaRPr>
              </a:p>
            </p:txBody>
          </p:sp>
          <p:sp>
            <p:nvSpPr>
              <p:cNvPr id="60" name="Rechthoek 59">
                <a:extLst>
                  <a:ext uri="{FF2B5EF4-FFF2-40B4-BE49-F238E27FC236}">
                    <a16:creationId xmlns:a16="http://schemas.microsoft.com/office/drawing/2014/main" id="{D9DC4DC5-33CB-47DD-0AB3-8AAF983C082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grpSp>
            <p:nvGrpSpPr>
              <p:cNvPr id="61" name="Groep 60">
                <a:extLst>
                  <a:ext uri="{FF2B5EF4-FFF2-40B4-BE49-F238E27FC236}">
                    <a16:creationId xmlns:a16="http://schemas.microsoft.com/office/drawing/2014/main" id="{B41FB096-3344-34D0-1B10-1A3EB3E4344F}"/>
                  </a:ext>
                </a:extLst>
              </p:cNvPr>
              <p:cNvGrpSpPr/>
              <p:nvPr userDrawn="1"/>
            </p:nvGrpSpPr>
            <p:grpSpPr>
              <a:xfrm>
                <a:off x="-2403869" y="3460544"/>
                <a:ext cx="155951" cy="131922"/>
                <a:chOff x="12968836" y="3354170"/>
                <a:chExt cx="404806" cy="342433"/>
              </a:xfrm>
            </p:grpSpPr>
            <p:sp>
              <p:nvSpPr>
                <p:cNvPr id="6602" name="Rechthoek: afgeronde hoeken 6601">
                  <a:extLst>
                    <a:ext uri="{FF2B5EF4-FFF2-40B4-BE49-F238E27FC236}">
                      <a16:creationId xmlns:a16="http://schemas.microsoft.com/office/drawing/2014/main" id="{EAF79284-A463-07FE-F760-45759AE18D6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endParaRPr>
                </a:p>
              </p:txBody>
            </p:sp>
            <p:sp>
              <p:nvSpPr>
                <p:cNvPr id="6603" name="Rechthoek 6602">
                  <a:extLst>
                    <a:ext uri="{FF2B5EF4-FFF2-40B4-BE49-F238E27FC236}">
                      <a16:creationId xmlns:a16="http://schemas.microsoft.com/office/drawing/2014/main" id="{36DCE8BC-2C04-3DCE-3F66-36CA1E92C4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6605" name="Rechthoek 6604">
                  <a:extLst>
                    <a:ext uri="{FF2B5EF4-FFF2-40B4-BE49-F238E27FC236}">
                      <a16:creationId xmlns:a16="http://schemas.microsoft.com/office/drawing/2014/main" id="{4EF157EC-0851-AAE1-C1C1-3D53FB8787C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6606" name="Rechthoek 6605">
                  <a:extLst>
                    <a:ext uri="{FF2B5EF4-FFF2-40B4-BE49-F238E27FC236}">
                      <a16:creationId xmlns:a16="http://schemas.microsoft.com/office/drawing/2014/main" id="{3DD295CD-4BBD-47AE-8F9C-A5F8B0651B5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6607" name="Rechthoek 6606">
                  <a:extLst>
                    <a:ext uri="{FF2B5EF4-FFF2-40B4-BE49-F238E27FC236}">
                      <a16:creationId xmlns:a16="http://schemas.microsoft.com/office/drawing/2014/main" id="{C1B6D3DF-C819-A5DB-8D89-CD2B324F7F5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6608" name="Rechthoek 6607">
                  <a:extLst>
                    <a:ext uri="{FF2B5EF4-FFF2-40B4-BE49-F238E27FC236}">
                      <a16:creationId xmlns:a16="http://schemas.microsoft.com/office/drawing/2014/main" id="{083E3FF5-F543-8984-C672-8B09D47B464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grpSp>
          <p:grpSp>
            <p:nvGrpSpPr>
              <p:cNvPr id="62" name="Groep 61">
                <a:extLst>
                  <a:ext uri="{FF2B5EF4-FFF2-40B4-BE49-F238E27FC236}">
                    <a16:creationId xmlns:a16="http://schemas.microsoft.com/office/drawing/2014/main" id="{8774CFDE-94C1-7B1A-B8CF-0335B75258A1}"/>
                  </a:ext>
                </a:extLst>
              </p:cNvPr>
              <p:cNvGrpSpPr/>
              <p:nvPr userDrawn="1"/>
            </p:nvGrpSpPr>
            <p:grpSpPr>
              <a:xfrm>
                <a:off x="-2423424" y="3690208"/>
                <a:ext cx="166739" cy="218963"/>
                <a:chOff x="12940828" y="3950597"/>
                <a:chExt cx="432813" cy="568367"/>
              </a:xfrm>
            </p:grpSpPr>
            <p:grpSp>
              <p:nvGrpSpPr>
                <p:cNvPr id="6594" name="Groep 6593">
                  <a:extLst>
                    <a:ext uri="{FF2B5EF4-FFF2-40B4-BE49-F238E27FC236}">
                      <a16:creationId xmlns:a16="http://schemas.microsoft.com/office/drawing/2014/main" id="{2BB48BC6-5FDA-C38F-2F87-FA472777F122}"/>
                    </a:ext>
                  </a:extLst>
                </p:cNvPr>
                <p:cNvGrpSpPr/>
                <p:nvPr userDrawn="1"/>
              </p:nvGrpSpPr>
              <p:grpSpPr>
                <a:xfrm>
                  <a:off x="13000382" y="4006891"/>
                  <a:ext cx="373259" cy="315747"/>
                  <a:chOff x="12968836" y="3354170"/>
                  <a:chExt cx="404806" cy="342433"/>
                </a:xfrm>
              </p:grpSpPr>
              <p:sp>
                <p:nvSpPr>
                  <p:cNvPr id="6596" name="Rechthoek: afgeronde hoeken 6595">
                    <a:extLst>
                      <a:ext uri="{FF2B5EF4-FFF2-40B4-BE49-F238E27FC236}">
                        <a16:creationId xmlns:a16="http://schemas.microsoft.com/office/drawing/2014/main" id="{8E2F07CD-64E9-1F5A-4350-22FD0682F8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endParaRPr>
                  </a:p>
                </p:txBody>
              </p:sp>
              <p:sp>
                <p:nvSpPr>
                  <p:cNvPr id="6597" name="Rechthoek 6596">
                    <a:extLst>
                      <a:ext uri="{FF2B5EF4-FFF2-40B4-BE49-F238E27FC236}">
                        <a16:creationId xmlns:a16="http://schemas.microsoft.com/office/drawing/2014/main" id="{8BD607CA-6216-E417-75DB-6E5CFE39CAD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6598" name="Rechthoek 6597">
                    <a:extLst>
                      <a:ext uri="{FF2B5EF4-FFF2-40B4-BE49-F238E27FC236}">
                        <a16:creationId xmlns:a16="http://schemas.microsoft.com/office/drawing/2014/main" id="{113D0C47-E0AA-7F1C-4AC2-BBB3BE99309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6599" name="Rechthoek 6598">
                    <a:extLst>
                      <a:ext uri="{FF2B5EF4-FFF2-40B4-BE49-F238E27FC236}">
                        <a16:creationId xmlns:a16="http://schemas.microsoft.com/office/drawing/2014/main" id="{26B0B4A7-B236-7A5D-75AA-82BCC861410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6600" name="Rechthoek 6599">
                    <a:extLst>
                      <a:ext uri="{FF2B5EF4-FFF2-40B4-BE49-F238E27FC236}">
                        <a16:creationId xmlns:a16="http://schemas.microsoft.com/office/drawing/2014/main" id="{17D497F7-FBB9-6DA0-4F60-9968242C9B8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6601" name="Rechthoek 6600">
                    <a:extLst>
                      <a:ext uri="{FF2B5EF4-FFF2-40B4-BE49-F238E27FC236}">
                        <a16:creationId xmlns:a16="http://schemas.microsoft.com/office/drawing/2014/main" id="{8ED9C51E-AA6A-961B-8F08-854229852ED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grpSp>
            <p:sp>
              <p:nvSpPr>
                <p:cNvPr id="6595" name="Boog 6594">
                  <a:extLst>
                    <a:ext uri="{FF2B5EF4-FFF2-40B4-BE49-F238E27FC236}">
                      <a16:creationId xmlns:a16="http://schemas.microsoft.com/office/drawing/2014/main" id="{FF1A3A6A-3C22-D522-93BF-25A1EFBA05D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endParaRPr>
                </a:p>
              </p:txBody>
            </p:sp>
          </p:grpSp>
          <p:sp>
            <p:nvSpPr>
              <p:cNvPr id="63" name="Tekstvak 62">
                <a:extLst>
                  <a:ext uri="{FF2B5EF4-FFF2-40B4-BE49-F238E27FC236}">
                    <a16:creationId xmlns:a16="http://schemas.microsoft.com/office/drawing/2014/main" id="{A5FC7451-1B54-0818-3707-3B3C48141D79}"/>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rPr>
                  <a:t>Indeling</a:t>
                </a:r>
              </a:p>
            </p:txBody>
          </p:sp>
          <p:sp>
            <p:nvSpPr>
              <p:cNvPr id="6592" name="Tekstvak 6591">
                <a:extLst>
                  <a:ext uri="{FF2B5EF4-FFF2-40B4-BE49-F238E27FC236}">
                    <a16:creationId xmlns:a16="http://schemas.microsoft.com/office/drawing/2014/main" id="{4AF098DF-D302-8902-F86C-C54A837A73D8}"/>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rPr>
                  <a:t>Dia Herstellen</a:t>
                </a:r>
              </a:p>
            </p:txBody>
          </p:sp>
          <p:sp>
            <p:nvSpPr>
              <p:cNvPr id="6593" name="Vrije vorm: vorm 6592">
                <a:extLst>
                  <a:ext uri="{FF2B5EF4-FFF2-40B4-BE49-F238E27FC236}">
                    <a16:creationId xmlns:a16="http://schemas.microsoft.com/office/drawing/2014/main" id="{388BEC21-5FD4-51C3-A6D3-5ABB1BB79E3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Regular Italic" panose="020B0504000000000000" pitchFamily="34" charset="0"/>
                  <a:ea typeface="+mn-ea"/>
                  <a:cs typeface="Euclid Square Regular Italic" panose="020B0504000000000000" pitchFamily="34" charset="0"/>
                </a:endParaRPr>
              </a:p>
            </p:txBody>
          </p:sp>
        </p:grpSp>
        <p:grpSp>
          <p:nvGrpSpPr>
            <p:cNvPr id="21" name="Groep 20">
              <a:extLst>
                <a:ext uri="{FF2B5EF4-FFF2-40B4-BE49-F238E27FC236}">
                  <a16:creationId xmlns:a16="http://schemas.microsoft.com/office/drawing/2014/main" id="{2C1B1689-A7B2-004E-8323-E462F2570837}"/>
                </a:ext>
              </a:extLst>
            </p:cNvPr>
            <p:cNvGrpSpPr/>
            <p:nvPr userDrawn="1"/>
          </p:nvGrpSpPr>
          <p:grpSpPr>
            <a:xfrm>
              <a:off x="-3786165" y="5728778"/>
              <a:ext cx="3693386" cy="959696"/>
              <a:chOff x="-3786437" y="6163468"/>
              <a:chExt cx="3693386" cy="959696"/>
            </a:xfrm>
          </p:grpSpPr>
          <p:sp>
            <p:nvSpPr>
              <p:cNvPr id="49" name="Rechthoek 48">
                <a:extLst>
                  <a:ext uri="{FF2B5EF4-FFF2-40B4-BE49-F238E27FC236}">
                    <a16:creationId xmlns:a16="http://schemas.microsoft.com/office/drawing/2014/main" id="{971BED57-AB51-0E9E-3A8C-1699D85311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1" i="0" u="none" strike="noStrike" kern="1200" cap="all"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rPr>
                  <a:t>MEER WETEN?</a:t>
                </a:r>
                <a:br>
                  <a:rPr kumimoji="0" lang="nl-NL" sz="1050" b="1" i="0" u="none" strike="noStrike" kern="1200" cap="all"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rPr>
                </a:br>
                <a:r>
                  <a:rPr kumimoji="0" lang="nl-NL" sz="105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rPr>
                  <a:t>Ga naar de tab</a:t>
                </a:r>
                <a:r>
                  <a:rPr kumimoji="0" lang="nl-NL" sz="1050" b="1" i="0" u="none" strike="noStrike" kern="1200" cap="all"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rPr>
                  <a:t> 'SLIDEBUILDER’ </a:t>
                </a:r>
                <a:r>
                  <a:rPr kumimoji="0" lang="nl-NL" sz="105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rPr>
                  <a:t>en klik</a:t>
                </a:r>
                <a:br>
                  <a:rPr kumimoji="0" lang="nl-NL" sz="105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rPr>
                </a:br>
                <a:r>
                  <a:rPr kumimoji="0" lang="nl-NL" sz="105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rPr>
                  <a:t>op de knop </a:t>
                </a:r>
                <a:r>
                  <a:rPr kumimoji="0" lang="nl-NL" sz="1050" b="1" i="0" u="none" strike="noStrike" kern="1200" cap="all"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rPr>
                  <a:t>‘Inspiratie'</a:t>
                </a:r>
              </a:p>
            </p:txBody>
          </p:sp>
          <p:grpSp>
            <p:nvGrpSpPr>
              <p:cNvPr id="50" name="ICOON_info">
                <a:extLst>
                  <a:ext uri="{FF2B5EF4-FFF2-40B4-BE49-F238E27FC236}">
                    <a16:creationId xmlns:a16="http://schemas.microsoft.com/office/drawing/2014/main" id="{56617F59-9E46-2486-F3F1-5EC29F5D6AF1}"/>
                  </a:ext>
                </a:extLst>
              </p:cNvPr>
              <p:cNvGrpSpPr/>
              <p:nvPr userDrawn="1"/>
            </p:nvGrpSpPr>
            <p:grpSpPr>
              <a:xfrm>
                <a:off x="-376736" y="6163468"/>
                <a:ext cx="283685" cy="283685"/>
                <a:chOff x="-510741" y="5913713"/>
                <a:chExt cx="267555" cy="267555"/>
              </a:xfrm>
            </p:grpSpPr>
            <p:sp>
              <p:nvSpPr>
                <p:cNvPr id="57" name="Ovaal 56">
                  <a:extLst>
                    <a:ext uri="{FF2B5EF4-FFF2-40B4-BE49-F238E27FC236}">
                      <a16:creationId xmlns:a16="http://schemas.microsoft.com/office/drawing/2014/main" id="{8E2FB82B-15F3-0562-4EB6-389D663EFCA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Regular Italic" panose="020B0504000000000000" pitchFamily="34" charset="0"/>
                    <a:ea typeface="+mn-ea"/>
                    <a:cs typeface="Euclid Square Regular Italic" panose="020B0504000000000000" pitchFamily="34" charset="0"/>
                  </a:endParaRPr>
                </a:p>
              </p:txBody>
            </p:sp>
            <p:sp>
              <p:nvSpPr>
                <p:cNvPr id="58" name="Graphic 163" descr="Informatie">
                  <a:extLst>
                    <a:ext uri="{FF2B5EF4-FFF2-40B4-BE49-F238E27FC236}">
                      <a16:creationId xmlns:a16="http://schemas.microsoft.com/office/drawing/2014/main" id="{5D0C0A07-778D-FA6C-A7E7-3586F91F8DF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endParaRPr>
                </a:p>
              </p:txBody>
            </p:sp>
          </p:grpSp>
          <p:grpSp>
            <p:nvGrpSpPr>
              <p:cNvPr id="51" name="Groep 50">
                <a:extLst>
                  <a:ext uri="{FF2B5EF4-FFF2-40B4-BE49-F238E27FC236}">
                    <a16:creationId xmlns:a16="http://schemas.microsoft.com/office/drawing/2014/main" id="{10ABF96B-ABFD-804A-3342-B01B131782F3}"/>
                  </a:ext>
                </a:extLst>
              </p:cNvPr>
              <p:cNvGrpSpPr/>
              <p:nvPr userDrawn="1"/>
            </p:nvGrpSpPr>
            <p:grpSpPr>
              <a:xfrm>
                <a:off x="-938434" y="6420818"/>
                <a:ext cx="627798" cy="576693"/>
                <a:chOff x="-938434" y="4570310"/>
                <a:chExt cx="627798" cy="576693"/>
              </a:xfrm>
            </p:grpSpPr>
            <p:grpSp>
              <p:nvGrpSpPr>
                <p:cNvPr id="52" name="Inspireren">
                  <a:extLst>
                    <a:ext uri="{FF2B5EF4-FFF2-40B4-BE49-F238E27FC236}">
                      <a16:creationId xmlns:a16="http://schemas.microsoft.com/office/drawing/2014/main" id="{099FFFC8-E1D0-7CE9-4BC4-3C28E5B2C08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4" name="Freeform 12">
                    <a:extLst>
                      <a:ext uri="{FF2B5EF4-FFF2-40B4-BE49-F238E27FC236}">
                        <a16:creationId xmlns:a16="http://schemas.microsoft.com/office/drawing/2014/main" id="{7DEDB09E-C868-DF8C-74AE-907ECA2769F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a:ln>
                        <a:noFill/>
                      </a:ln>
                      <a:solidFill>
                        <a:srgbClr val="211F26"/>
                      </a:solidFill>
                      <a:effectLst/>
                      <a:uLnTx/>
                      <a:uFillTx/>
                      <a:latin typeface="Euclid Square Regular Italic" panose="020B0504000000000000" pitchFamily="34" charset="0"/>
                      <a:ea typeface="+mn-ea"/>
                      <a:cs typeface="+mn-cs"/>
                    </a:endParaRPr>
                  </a:p>
                </p:txBody>
              </p:sp>
              <p:sp>
                <p:nvSpPr>
                  <p:cNvPr id="55" name="Freeform 13">
                    <a:extLst>
                      <a:ext uri="{FF2B5EF4-FFF2-40B4-BE49-F238E27FC236}">
                        <a16:creationId xmlns:a16="http://schemas.microsoft.com/office/drawing/2014/main" id="{8065E708-C029-2CEB-DB81-176FE766E5E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a:ln>
                        <a:noFill/>
                      </a:ln>
                      <a:solidFill>
                        <a:srgbClr val="211F26"/>
                      </a:solidFill>
                      <a:effectLst/>
                      <a:uLnTx/>
                      <a:uFillTx/>
                      <a:latin typeface="Euclid Square Regular Italic" panose="020B0504000000000000" pitchFamily="34" charset="0"/>
                      <a:ea typeface="+mn-ea"/>
                      <a:cs typeface="+mn-cs"/>
                    </a:endParaRPr>
                  </a:p>
                </p:txBody>
              </p:sp>
              <p:sp>
                <p:nvSpPr>
                  <p:cNvPr id="56" name="Freeform 14">
                    <a:extLst>
                      <a:ext uri="{FF2B5EF4-FFF2-40B4-BE49-F238E27FC236}">
                        <a16:creationId xmlns:a16="http://schemas.microsoft.com/office/drawing/2014/main" id="{F9654D5C-78B2-642E-934A-C38598D333C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a:ln>
                        <a:noFill/>
                      </a:ln>
                      <a:solidFill>
                        <a:srgbClr val="211F26"/>
                      </a:solidFill>
                      <a:effectLst/>
                      <a:uLnTx/>
                      <a:uFillTx/>
                      <a:latin typeface="Euclid Square Regular Italic" panose="020B0504000000000000" pitchFamily="34" charset="0"/>
                      <a:ea typeface="+mn-ea"/>
                      <a:cs typeface="+mn-cs"/>
                    </a:endParaRPr>
                  </a:p>
                </p:txBody>
              </p:sp>
            </p:grpSp>
            <p:sp>
              <p:nvSpPr>
                <p:cNvPr id="53" name="Tekstvak 52">
                  <a:extLst>
                    <a:ext uri="{FF2B5EF4-FFF2-40B4-BE49-F238E27FC236}">
                      <a16:creationId xmlns:a16="http://schemas.microsoft.com/office/drawing/2014/main" id="{45E2E9C9-F105-4093-4CC9-5DCFE98860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rPr>
                    <a:t>Inspiratie</a:t>
                  </a:r>
                </a:p>
              </p:txBody>
            </p:sp>
          </p:grpSp>
        </p:grpSp>
        <p:grpSp>
          <p:nvGrpSpPr>
            <p:cNvPr id="22" name="Groep 21">
              <a:extLst>
                <a:ext uri="{FF2B5EF4-FFF2-40B4-BE49-F238E27FC236}">
                  <a16:creationId xmlns:a16="http://schemas.microsoft.com/office/drawing/2014/main" id="{879ABC2B-ABED-6400-7364-1BB14F3F5331}"/>
                </a:ext>
              </a:extLst>
            </p:cNvPr>
            <p:cNvGrpSpPr/>
            <p:nvPr userDrawn="1"/>
          </p:nvGrpSpPr>
          <p:grpSpPr>
            <a:xfrm>
              <a:off x="-3367447" y="1226982"/>
              <a:ext cx="791775" cy="406485"/>
              <a:chOff x="-3565087" y="1409294"/>
              <a:chExt cx="627469" cy="322133"/>
            </a:xfrm>
          </p:grpSpPr>
          <p:grpSp>
            <p:nvGrpSpPr>
              <p:cNvPr id="43" name="Groep 42">
                <a:extLst>
                  <a:ext uri="{FF2B5EF4-FFF2-40B4-BE49-F238E27FC236}">
                    <a16:creationId xmlns:a16="http://schemas.microsoft.com/office/drawing/2014/main" id="{932CAE8C-9DCC-EF0C-BB64-83E07FC810EE}"/>
                  </a:ext>
                </a:extLst>
              </p:cNvPr>
              <p:cNvGrpSpPr/>
              <p:nvPr userDrawn="1"/>
            </p:nvGrpSpPr>
            <p:grpSpPr>
              <a:xfrm>
                <a:off x="-3364916" y="1409294"/>
                <a:ext cx="225195" cy="195499"/>
                <a:chOff x="10307162" y="1361199"/>
                <a:chExt cx="2200275" cy="1914525"/>
              </a:xfrm>
            </p:grpSpPr>
            <p:sp>
              <p:nvSpPr>
                <p:cNvPr id="45" name="Vrije vorm: vorm 44">
                  <a:extLst>
                    <a:ext uri="{FF2B5EF4-FFF2-40B4-BE49-F238E27FC236}">
                      <a16:creationId xmlns:a16="http://schemas.microsoft.com/office/drawing/2014/main" id="{26391D3E-4904-E015-0A85-A35B5C363B6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60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mn-cs"/>
                  </a:endParaRPr>
                </a:p>
              </p:txBody>
            </p:sp>
            <p:grpSp>
              <p:nvGrpSpPr>
                <p:cNvPr id="46" name="Groep 45">
                  <a:extLst>
                    <a:ext uri="{FF2B5EF4-FFF2-40B4-BE49-F238E27FC236}">
                      <a16:creationId xmlns:a16="http://schemas.microsoft.com/office/drawing/2014/main" id="{7355D2A5-423C-CF02-F151-B68D284F1C5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7" name="Vrije vorm: vorm 46">
                    <a:extLst>
                      <a:ext uri="{FF2B5EF4-FFF2-40B4-BE49-F238E27FC236}">
                        <a16:creationId xmlns:a16="http://schemas.microsoft.com/office/drawing/2014/main" id="{8E2FB014-B2F6-A74C-735E-EE23CE9123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60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mn-cs"/>
                    </a:endParaRPr>
                  </a:p>
                </p:txBody>
              </p:sp>
              <p:sp>
                <p:nvSpPr>
                  <p:cNvPr id="48" name="Vrije vorm: vorm 47">
                    <a:extLst>
                      <a:ext uri="{FF2B5EF4-FFF2-40B4-BE49-F238E27FC236}">
                        <a16:creationId xmlns:a16="http://schemas.microsoft.com/office/drawing/2014/main" id="{0BFE6034-13F3-0D0F-B057-FB70171E3E4F}"/>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60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mn-cs"/>
                    </a:endParaRPr>
                  </a:p>
                </p:txBody>
              </p:sp>
            </p:grpSp>
          </p:grpSp>
          <p:sp>
            <p:nvSpPr>
              <p:cNvPr id="44" name="Tekstvak 43">
                <a:extLst>
                  <a:ext uri="{FF2B5EF4-FFF2-40B4-BE49-F238E27FC236}">
                    <a16:creationId xmlns:a16="http://schemas.microsoft.com/office/drawing/2014/main" id="{91518645-6166-EAF0-5E25-344B146CC1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rPr>
                  <a:t>Afbeeldingen</a:t>
                </a:r>
              </a:p>
            </p:txBody>
          </p:sp>
        </p:grpSp>
        <p:grpSp>
          <p:nvGrpSpPr>
            <p:cNvPr id="23" name="Groep 22">
              <a:extLst>
                <a:ext uri="{FF2B5EF4-FFF2-40B4-BE49-F238E27FC236}">
                  <a16:creationId xmlns:a16="http://schemas.microsoft.com/office/drawing/2014/main" id="{194D48D7-F314-F405-73D5-1E0CFA662B06}"/>
                </a:ext>
              </a:extLst>
            </p:cNvPr>
            <p:cNvGrpSpPr/>
            <p:nvPr userDrawn="1"/>
          </p:nvGrpSpPr>
          <p:grpSpPr>
            <a:xfrm>
              <a:off x="-3354295" y="5166361"/>
              <a:ext cx="514284" cy="506545"/>
              <a:chOff x="12617641" y="3403239"/>
              <a:chExt cx="752963" cy="741634"/>
            </a:xfrm>
          </p:grpSpPr>
          <p:grpSp>
            <p:nvGrpSpPr>
              <p:cNvPr id="27" name="Groep 26">
                <a:extLst>
                  <a:ext uri="{FF2B5EF4-FFF2-40B4-BE49-F238E27FC236}">
                    <a16:creationId xmlns:a16="http://schemas.microsoft.com/office/drawing/2014/main" id="{292F4A04-7CFC-F3F9-1984-4DABB138CDB8}"/>
                  </a:ext>
                </a:extLst>
              </p:cNvPr>
              <p:cNvGrpSpPr/>
              <p:nvPr userDrawn="1"/>
            </p:nvGrpSpPr>
            <p:grpSpPr>
              <a:xfrm>
                <a:off x="12771530" y="3403239"/>
                <a:ext cx="467176" cy="448491"/>
                <a:chOff x="12782157" y="3403239"/>
                <a:chExt cx="467176" cy="448491"/>
              </a:xfrm>
            </p:grpSpPr>
            <p:grpSp>
              <p:nvGrpSpPr>
                <p:cNvPr id="30" name="Groep 29">
                  <a:extLst>
                    <a:ext uri="{FF2B5EF4-FFF2-40B4-BE49-F238E27FC236}">
                      <a16:creationId xmlns:a16="http://schemas.microsoft.com/office/drawing/2014/main" id="{7A451287-0EF6-E001-A753-9FA4E2921CA0}"/>
                    </a:ext>
                  </a:extLst>
                </p:cNvPr>
                <p:cNvGrpSpPr/>
                <p:nvPr userDrawn="1"/>
              </p:nvGrpSpPr>
              <p:grpSpPr>
                <a:xfrm>
                  <a:off x="12782157" y="3403239"/>
                  <a:ext cx="412976" cy="396132"/>
                  <a:chOff x="13554906" y="3320109"/>
                  <a:chExt cx="443917" cy="425811"/>
                </a:xfrm>
              </p:grpSpPr>
              <p:grpSp>
                <p:nvGrpSpPr>
                  <p:cNvPr id="37" name="Groep 36">
                    <a:extLst>
                      <a:ext uri="{FF2B5EF4-FFF2-40B4-BE49-F238E27FC236}">
                        <a16:creationId xmlns:a16="http://schemas.microsoft.com/office/drawing/2014/main" id="{75C42842-7D8D-A88C-26E8-718EB7C1253C}"/>
                      </a:ext>
                    </a:extLst>
                  </p:cNvPr>
                  <p:cNvGrpSpPr/>
                  <p:nvPr userDrawn="1"/>
                </p:nvGrpSpPr>
                <p:grpSpPr>
                  <a:xfrm>
                    <a:off x="13554906" y="3320109"/>
                    <a:ext cx="443917" cy="425811"/>
                    <a:chOff x="12909684" y="1276143"/>
                    <a:chExt cx="443917" cy="425811"/>
                  </a:xfrm>
                </p:grpSpPr>
                <p:sp>
                  <p:nvSpPr>
                    <p:cNvPr id="40" name="Rechthoek 39">
                      <a:extLst>
                        <a:ext uri="{FF2B5EF4-FFF2-40B4-BE49-F238E27FC236}">
                          <a16:creationId xmlns:a16="http://schemas.microsoft.com/office/drawing/2014/main" id="{86319893-176E-C49D-9245-9F395BFF476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endParaRPr>
                    </a:p>
                  </p:txBody>
                </p:sp>
                <p:sp>
                  <p:nvSpPr>
                    <p:cNvPr id="41" name="Rechthoek 40">
                      <a:extLst>
                        <a:ext uri="{FF2B5EF4-FFF2-40B4-BE49-F238E27FC236}">
                          <a16:creationId xmlns:a16="http://schemas.microsoft.com/office/drawing/2014/main" id="{9F2B3A5D-453F-36A9-BBDC-2EF1189059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endParaRPr>
                    </a:p>
                  </p:txBody>
                </p:sp>
                <p:sp>
                  <p:nvSpPr>
                    <p:cNvPr id="42" name="Ovaal 41">
                      <a:extLst>
                        <a:ext uri="{FF2B5EF4-FFF2-40B4-BE49-F238E27FC236}">
                          <a16:creationId xmlns:a16="http://schemas.microsoft.com/office/drawing/2014/main" id="{48D45AA0-D52C-208B-E319-69BF5EAFC1E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grpSp>
              <p:pic>
                <p:nvPicPr>
                  <p:cNvPr id="38" name="Afbeelding 37">
                    <a:extLst>
                      <a:ext uri="{FF2B5EF4-FFF2-40B4-BE49-F238E27FC236}">
                        <a16:creationId xmlns:a16="http://schemas.microsoft.com/office/drawing/2014/main" id="{EAC4C745-91D8-13D9-A0D1-9BD8ABC8BBC8}"/>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39" name="Afbeelding 38">
                    <a:extLst>
                      <a:ext uri="{FF2B5EF4-FFF2-40B4-BE49-F238E27FC236}">
                        <a16:creationId xmlns:a16="http://schemas.microsoft.com/office/drawing/2014/main" id="{81BD81BB-7351-165D-2153-B6BAD67E499B}"/>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1" name="Groep 30">
                  <a:extLst>
                    <a:ext uri="{FF2B5EF4-FFF2-40B4-BE49-F238E27FC236}">
                      <a16:creationId xmlns:a16="http://schemas.microsoft.com/office/drawing/2014/main" id="{CC85E25E-26CF-00E3-37B9-F056FFEB7ACB}"/>
                    </a:ext>
                  </a:extLst>
                </p:cNvPr>
                <p:cNvGrpSpPr/>
                <p:nvPr userDrawn="1"/>
              </p:nvGrpSpPr>
              <p:grpSpPr>
                <a:xfrm>
                  <a:off x="13103513" y="3705268"/>
                  <a:ext cx="145820" cy="146462"/>
                  <a:chOff x="13096169" y="3602278"/>
                  <a:chExt cx="145820" cy="146462"/>
                </a:xfrm>
              </p:grpSpPr>
              <p:sp>
                <p:nvSpPr>
                  <p:cNvPr id="35" name="Rechthoek 34">
                    <a:extLst>
                      <a:ext uri="{FF2B5EF4-FFF2-40B4-BE49-F238E27FC236}">
                        <a16:creationId xmlns:a16="http://schemas.microsoft.com/office/drawing/2014/main" id="{7ABD859C-D21A-48F8-AF02-F527A1D5BC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36" name="Rechthoek 35">
                    <a:extLst>
                      <a:ext uri="{FF2B5EF4-FFF2-40B4-BE49-F238E27FC236}">
                        <a16:creationId xmlns:a16="http://schemas.microsoft.com/office/drawing/2014/main" id="{CD3AD142-4B5A-7D43-8BBB-3E34BE5F307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grpSp>
            <p:grpSp>
              <p:nvGrpSpPr>
                <p:cNvPr id="32" name="Groep 31">
                  <a:extLst>
                    <a:ext uri="{FF2B5EF4-FFF2-40B4-BE49-F238E27FC236}">
                      <a16:creationId xmlns:a16="http://schemas.microsoft.com/office/drawing/2014/main" id="{82983839-6B1E-EC7B-A75A-D8C30722E47B}"/>
                    </a:ext>
                  </a:extLst>
                </p:cNvPr>
                <p:cNvGrpSpPr/>
                <p:nvPr userDrawn="1"/>
              </p:nvGrpSpPr>
              <p:grpSpPr>
                <a:xfrm rot="10800000">
                  <a:off x="13061402" y="3665637"/>
                  <a:ext cx="145820" cy="146462"/>
                  <a:chOff x="13096169" y="3602278"/>
                  <a:chExt cx="145820" cy="146462"/>
                </a:xfrm>
              </p:grpSpPr>
              <p:sp>
                <p:nvSpPr>
                  <p:cNvPr id="33" name="Rechthoek 32">
                    <a:extLst>
                      <a:ext uri="{FF2B5EF4-FFF2-40B4-BE49-F238E27FC236}">
                        <a16:creationId xmlns:a16="http://schemas.microsoft.com/office/drawing/2014/main" id="{439DF586-13A0-B558-F1C6-D067B7FBF68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sp>
                <p:nvSpPr>
                  <p:cNvPr id="34" name="Rechthoek 33">
                    <a:extLst>
                      <a:ext uri="{FF2B5EF4-FFF2-40B4-BE49-F238E27FC236}">
                        <a16:creationId xmlns:a16="http://schemas.microsoft.com/office/drawing/2014/main" id="{AD3374DB-20FA-6F1C-E7E7-AAFC1FAFD5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grpSp>
          </p:grpSp>
          <p:sp>
            <p:nvSpPr>
              <p:cNvPr id="28" name="Rechthoek 27">
                <a:extLst>
                  <a:ext uri="{FF2B5EF4-FFF2-40B4-BE49-F238E27FC236}">
                    <a16:creationId xmlns:a16="http://schemas.microsoft.com/office/drawing/2014/main" id="{037C90A9-F34E-D05D-B1F9-30326C532E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Regular Italic" panose="020B0504000000000000" pitchFamily="34" charset="0"/>
                    <a:ea typeface="+mn-ea"/>
                    <a:cs typeface="Euclid Square Regular Italic" panose="020B0504000000000000" pitchFamily="34" charset="0"/>
                  </a:rPr>
                  <a:t>Bijsnijden</a:t>
                </a:r>
              </a:p>
            </p:txBody>
          </p:sp>
          <p:sp>
            <p:nvSpPr>
              <p:cNvPr id="29" name="Gelijkbenige driehoek 28">
                <a:extLst>
                  <a:ext uri="{FF2B5EF4-FFF2-40B4-BE49-F238E27FC236}">
                    <a16:creationId xmlns:a16="http://schemas.microsoft.com/office/drawing/2014/main" id="{14AAEE46-3086-E9F5-59FB-597D443471D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endParaRPr>
              </a:p>
            </p:txBody>
          </p:sp>
        </p:grpSp>
        <p:sp>
          <p:nvSpPr>
            <p:cNvPr id="24" name="Ovaal 23">
              <a:extLst>
                <a:ext uri="{FF2B5EF4-FFF2-40B4-BE49-F238E27FC236}">
                  <a16:creationId xmlns:a16="http://schemas.microsoft.com/office/drawing/2014/main" id="{02D82B50-5439-28C9-C8D7-CFC317751E9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Bold Italic" panose="020B0504000000000000" pitchFamily="34" charset="0"/>
                  <a:ea typeface="+mn-ea"/>
                  <a:cs typeface="Euclid Square Bold Italic" panose="020B0504000000000000" pitchFamily="34" charset="0"/>
                </a:rPr>
                <a:t>2</a:t>
              </a:r>
            </a:p>
          </p:txBody>
        </p:sp>
        <p:sp>
          <p:nvSpPr>
            <p:cNvPr id="25" name="Rechthoek 24">
              <a:extLst>
                <a:ext uri="{FF2B5EF4-FFF2-40B4-BE49-F238E27FC236}">
                  <a16:creationId xmlns:a16="http://schemas.microsoft.com/office/drawing/2014/main" id="{1FAD6805-92A0-95C3-0FB9-D8BCAA837EB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Kies de gewenste categorie en afbeelding</a:t>
              </a:r>
              <a:b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b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en klik op </a:t>
              </a:r>
              <a:r>
                <a:rPr kumimoji="0" lang="nl-NL" sz="1050" b="1" i="0" u="none" strike="noStrike" kern="0" cap="none" spc="0" normalizeH="0" baseline="0" noProof="0">
                  <a:ln>
                    <a:noFill/>
                  </a:ln>
                  <a:solidFill>
                    <a:srgbClr val="000000"/>
                  </a:solidFill>
                  <a:effectLst/>
                  <a:uLnTx/>
                  <a:uFillTx/>
                  <a:latin typeface="Euclid Square Bold Italic" panose="020B0504000000000000" pitchFamily="34" charset="0"/>
                  <a:ea typeface="+mn-ea"/>
                  <a:cs typeface="Euclid Square Bold Italic" panose="020B0504000000000000" pitchFamily="34" charset="0"/>
                </a:rPr>
                <a:t>‘Invoegen’</a:t>
              </a:r>
              <a:r>
                <a:rPr kumimoji="0" lang="nl-NL" sz="1050" b="0" i="0" u="none" strike="noStrike" kern="0" cap="none" spc="0" normalizeH="0" baseline="0" noProof="0">
                  <a:ln>
                    <a:noFill/>
                  </a:ln>
                  <a:solidFill>
                    <a:srgbClr val="000000"/>
                  </a:solidFill>
                  <a:effectLst/>
                  <a:uLnTx/>
                  <a:uFillTx/>
                  <a:latin typeface="Euclid Square Regular Italic" panose="020B0504000000000000" pitchFamily="34" charset="0"/>
                  <a:ea typeface="+mn-ea"/>
                  <a:cs typeface="Euclid Square Regular Italic" panose="020B0504000000000000" pitchFamily="34" charset="0"/>
                </a:rPr>
                <a:t>.</a:t>
              </a:r>
            </a:p>
          </p:txBody>
        </p:sp>
        <p:sp>
          <p:nvSpPr>
            <p:cNvPr id="26" name="Rechthoek 25">
              <a:extLst>
                <a:ext uri="{FF2B5EF4-FFF2-40B4-BE49-F238E27FC236}">
                  <a16:creationId xmlns:a16="http://schemas.microsoft.com/office/drawing/2014/main" id="{44733C93-3B47-6E4F-1E4E-6258127E42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1" i="0" u="none" strike="noStrike" kern="1200" cap="none" spc="0" normalizeH="0" baseline="0" noProof="0">
                  <a:ln>
                    <a:noFill/>
                  </a:ln>
                  <a:solidFill>
                    <a:srgbClr val="211F26"/>
                  </a:solidFill>
                  <a:effectLst/>
                  <a:uLnTx/>
                  <a:uFillTx/>
                  <a:latin typeface="Euclid Square Bold Italic" panose="020B0504000000000000" pitchFamily="34" charset="0"/>
                  <a:ea typeface="+mn-ea"/>
                  <a:cs typeface="Euclid Square Bold Italic" panose="020B0504000000000000" pitchFamily="34" charset="0"/>
                </a:rPr>
                <a:t>Invoegen</a:t>
              </a:r>
            </a:p>
          </p:txBody>
        </p:sp>
      </p:grpSp>
      <p:sp>
        <p:nvSpPr>
          <p:cNvPr id="6617" name="Tijdelijke aanduiding voor afbeelding 6616">
            <a:extLst>
              <a:ext uri="{FF2B5EF4-FFF2-40B4-BE49-F238E27FC236}">
                <a16:creationId xmlns:a16="http://schemas.microsoft.com/office/drawing/2014/main" id="{DB454022-E94D-BF2D-D8D9-3C5CB79D2525}"/>
              </a:ext>
            </a:extLst>
          </p:cNvPr>
          <p:cNvSpPr>
            <a:spLocks noGrp="1"/>
          </p:cNvSpPr>
          <p:nvPr userDrawn="1">
            <p:ph type="pic" sz="quarter" idx="14" hasCustomPrompt="1"/>
          </p:nvPr>
        </p:nvSpPr>
        <p:spPr>
          <a:xfrm>
            <a:off x="5096824" y="743654"/>
            <a:ext cx="6703720" cy="6121400"/>
          </a:xfrm>
          <a:custGeom>
            <a:avLst/>
            <a:gdLst>
              <a:gd name="connsiteX0" fmla="*/ 1375562 w 6703720"/>
              <a:gd name="connsiteY0" fmla="*/ 184 h 6121400"/>
              <a:gd name="connsiteX1" fmla="*/ 1760140 w 6703720"/>
              <a:gd name="connsiteY1" fmla="*/ 39966 h 6121400"/>
              <a:gd name="connsiteX2" fmla="*/ 2839411 w 6703720"/>
              <a:gd name="connsiteY2" fmla="*/ 474519 h 6121400"/>
              <a:gd name="connsiteX3" fmla="*/ 3804377 w 6703720"/>
              <a:gd name="connsiteY3" fmla="*/ 869525 h 6121400"/>
              <a:gd name="connsiteX4" fmla="*/ 4662976 w 6703720"/>
              <a:gd name="connsiteY4" fmla="*/ 1097174 h 6121400"/>
              <a:gd name="connsiteX5" fmla="*/ 5795740 w 6703720"/>
              <a:gd name="connsiteY5" fmla="*/ 1507187 h 6121400"/>
              <a:gd name="connsiteX6" fmla="*/ 6620092 w 6703720"/>
              <a:gd name="connsiteY6" fmla="*/ 2414778 h 6121400"/>
              <a:gd name="connsiteX7" fmla="*/ 6584872 w 6703720"/>
              <a:gd name="connsiteY7" fmla="*/ 3471103 h 6121400"/>
              <a:gd name="connsiteX8" fmla="*/ 6035656 w 6703720"/>
              <a:gd name="connsiteY8" fmla="*/ 4312227 h 6121400"/>
              <a:gd name="connsiteX9" fmla="*/ 5355276 w 6703720"/>
              <a:gd name="connsiteY9" fmla="*/ 5240736 h 6121400"/>
              <a:gd name="connsiteX10" fmla="*/ 4816830 w 6703720"/>
              <a:gd name="connsiteY10" fmla="*/ 5909291 h 6121400"/>
              <a:gd name="connsiteX11" fmla="*/ 4817007 w 6703720"/>
              <a:gd name="connsiteY11" fmla="*/ 5909291 h 6121400"/>
              <a:gd name="connsiteX12" fmla="*/ 4603163 w 6703720"/>
              <a:gd name="connsiteY12" fmla="*/ 6089142 h 6121400"/>
              <a:gd name="connsiteX13" fmla="*/ 4550357 w 6703720"/>
              <a:gd name="connsiteY13" fmla="*/ 6121400 h 6121400"/>
              <a:gd name="connsiteX14" fmla="*/ 2944809 w 6703720"/>
              <a:gd name="connsiteY14" fmla="*/ 6121400 h 6121400"/>
              <a:gd name="connsiteX15" fmla="*/ 2766679 w 6703720"/>
              <a:gd name="connsiteY15" fmla="*/ 6023159 h 6121400"/>
              <a:gd name="connsiteX16" fmla="*/ 1405384 w 6703720"/>
              <a:gd name="connsiteY16" fmla="*/ 4687990 h 6121400"/>
              <a:gd name="connsiteX17" fmla="*/ 927490 w 6703720"/>
              <a:gd name="connsiteY17" fmla="*/ 4035854 h 6121400"/>
              <a:gd name="connsiteX18" fmla="*/ 9751 w 6703720"/>
              <a:gd name="connsiteY18" fmla="*/ 1648331 h 6121400"/>
              <a:gd name="connsiteX19" fmla="*/ 1375562 w 6703720"/>
              <a:gd name="connsiteY19" fmla="*/ 184 h 6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720" h="6121400">
                <a:moveTo>
                  <a:pt x="1375562" y="184"/>
                </a:moveTo>
                <a:cubicBezTo>
                  <a:pt x="1498764" y="-1709"/>
                  <a:pt x="1627372" y="11024"/>
                  <a:pt x="1760140" y="39966"/>
                </a:cubicBezTo>
                <a:cubicBezTo>
                  <a:pt x="2127518" y="120027"/>
                  <a:pt x="2494453" y="292948"/>
                  <a:pt x="2839411" y="474519"/>
                </a:cubicBezTo>
                <a:cubicBezTo>
                  <a:pt x="3150562" y="638346"/>
                  <a:pt x="3485633" y="722468"/>
                  <a:pt x="3804377" y="869525"/>
                </a:cubicBezTo>
                <a:cubicBezTo>
                  <a:pt x="4075012" y="994429"/>
                  <a:pt x="4382630" y="1030795"/>
                  <a:pt x="4662976" y="1097174"/>
                </a:cubicBezTo>
                <a:cubicBezTo>
                  <a:pt x="5048186" y="1188357"/>
                  <a:pt x="5438603" y="1299136"/>
                  <a:pt x="5795740" y="1507187"/>
                </a:cubicBezTo>
                <a:cubicBezTo>
                  <a:pt x="6152970" y="1715239"/>
                  <a:pt x="6477446" y="2033806"/>
                  <a:pt x="6620092" y="2414778"/>
                </a:cubicBezTo>
                <a:cubicBezTo>
                  <a:pt x="6755321" y="2775625"/>
                  <a:pt x="6714188" y="3154746"/>
                  <a:pt x="6584872" y="3471103"/>
                </a:cubicBezTo>
                <a:cubicBezTo>
                  <a:pt x="6455556" y="3787461"/>
                  <a:pt x="6244592" y="4051566"/>
                  <a:pt x="6035656" y="4312227"/>
                </a:cubicBezTo>
                <a:cubicBezTo>
                  <a:pt x="5794680" y="4612872"/>
                  <a:pt x="5590602" y="4935853"/>
                  <a:pt x="5355276" y="5240736"/>
                </a:cubicBezTo>
                <a:cubicBezTo>
                  <a:pt x="5190654" y="5454172"/>
                  <a:pt x="5021262" y="5706889"/>
                  <a:pt x="4816830" y="5909291"/>
                </a:cubicBezTo>
                <a:lnTo>
                  <a:pt x="4817007" y="5909291"/>
                </a:lnTo>
                <a:cubicBezTo>
                  <a:pt x="4749878" y="5975715"/>
                  <a:pt x="4678953" y="6036732"/>
                  <a:pt x="4603163" y="6089142"/>
                </a:cubicBezTo>
                <a:lnTo>
                  <a:pt x="4550357" y="6121400"/>
                </a:lnTo>
                <a:lnTo>
                  <a:pt x="2944809" y="6121400"/>
                </a:lnTo>
                <a:lnTo>
                  <a:pt x="2766679" y="6023159"/>
                </a:lnTo>
                <a:cubicBezTo>
                  <a:pt x="2256040" y="5699298"/>
                  <a:pt x="1765171" y="5172770"/>
                  <a:pt x="1405384" y="4687990"/>
                </a:cubicBezTo>
                <a:cubicBezTo>
                  <a:pt x="1244643" y="4471377"/>
                  <a:pt x="1082230" y="4256265"/>
                  <a:pt x="927490" y="4035854"/>
                </a:cubicBezTo>
                <a:cubicBezTo>
                  <a:pt x="393107" y="3274262"/>
                  <a:pt x="95549" y="2473124"/>
                  <a:pt x="9751" y="1648331"/>
                </a:cubicBezTo>
                <a:cubicBezTo>
                  <a:pt x="-84400" y="743433"/>
                  <a:pt x="513148" y="13435"/>
                  <a:pt x="1375562" y="184"/>
                </a:cubicBezTo>
                <a:close/>
              </a:path>
            </a:pathLst>
          </a:custGeom>
          <a:solidFill>
            <a:schemeClr val="bg1">
              <a:lumMod val="95000"/>
            </a:schemeClr>
          </a:solidFill>
        </p:spPr>
        <p:txBody>
          <a:bodyPr wrap="square" lIns="972000" tIns="0" rIns="97200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a:t>Selecteer dit kader, ga naar ‘Slidebuilder’, </a:t>
            </a:r>
            <a:br>
              <a:rPr lang="nl-NL"/>
            </a:br>
            <a:r>
              <a:rPr lang="nl-NL"/>
              <a:t>klik op ‘Afbeeldingen’, selecteer een afbeelding en klik op ‘Invoegen’.</a:t>
            </a:r>
          </a:p>
        </p:txBody>
      </p:sp>
    </p:spTree>
    <p:extLst>
      <p:ext uri="{BB962C8B-B14F-4D97-AF65-F5344CB8AC3E}">
        <p14:creationId xmlns:p14="http://schemas.microsoft.com/office/powerpoint/2010/main" val="50878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oorstellen Invidueel">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49050ABC-D869-44AC-0ABE-E7CA3075F57F}"/>
              </a:ext>
            </a:extLst>
          </p:cNvPr>
          <p:cNvSpPr/>
          <p:nvPr userDrawn="1"/>
        </p:nvSpPr>
        <p:spPr>
          <a:xfrm rot="702607">
            <a:off x="-571180" y="1072622"/>
            <a:ext cx="5261828" cy="5176164"/>
          </a:xfrm>
          <a:custGeom>
            <a:avLst/>
            <a:gdLst>
              <a:gd name="connsiteX0" fmla="*/ 810891 w 5261828"/>
              <a:gd name="connsiteY0" fmla="*/ 64169 h 5176164"/>
              <a:gd name="connsiteX1" fmla="*/ 1333150 w 5261828"/>
              <a:gd name="connsiteY1" fmla="*/ 290 h 5176164"/>
              <a:gd name="connsiteX2" fmla="*/ 3065174 w 5261828"/>
              <a:gd name="connsiteY2" fmla="*/ 856803 h 5176164"/>
              <a:gd name="connsiteX3" fmla="*/ 3065073 w 5261828"/>
              <a:gd name="connsiteY3" fmla="*/ 856823 h 5176164"/>
              <a:gd name="connsiteX4" fmla="*/ 3252880 w 5261828"/>
              <a:gd name="connsiteY4" fmla="*/ 1108459 h 5176164"/>
              <a:gd name="connsiteX5" fmla="*/ 3934390 w 5261828"/>
              <a:gd name="connsiteY5" fmla="*/ 1732888 h 5176164"/>
              <a:gd name="connsiteX6" fmla="*/ 4585163 w 5261828"/>
              <a:gd name="connsiteY6" fmla="*/ 2136785 h 5176164"/>
              <a:gd name="connsiteX7" fmla="*/ 4981581 w 5261828"/>
              <a:gd name="connsiteY7" fmla="*/ 2470289 h 5176164"/>
              <a:gd name="connsiteX8" fmla="*/ 5022602 w 5261828"/>
              <a:gd name="connsiteY8" fmla="*/ 4020149 h 5176164"/>
              <a:gd name="connsiteX9" fmla="*/ 4445719 w 5261828"/>
              <a:gd name="connsiteY9" fmla="*/ 4569177 h 5176164"/>
              <a:gd name="connsiteX10" fmla="*/ 1725629 w 5261828"/>
              <a:gd name="connsiteY10" fmla="*/ 5132912 h 5176164"/>
              <a:gd name="connsiteX11" fmla="*/ 1134635 w 5261828"/>
              <a:gd name="connsiteY11" fmla="*/ 5011670 h 5176164"/>
              <a:gd name="connsiteX12" fmla="*/ 943642 w 5261828"/>
              <a:gd name="connsiteY12" fmla="*/ 4942817 h 5176164"/>
              <a:gd name="connsiteX13" fmla="*/ 0 w 5261828"/>
              <a:gd name="connsiteY13" fmla="*/ 390192 h 5176164"/>
              <a:gd name="connsiteX14" fmla="*/ 191977 w 5261828"/>
              <a:gd name="connsiteY14" fmla="*/ 283410 h 5176164"/>
              <a:gd name="connsiteX15" fmla="*/ 632470 w 5261828"/>
              <a:gd name="connsiteY15" fmla="*/ 110316 h 5176164"/>
              <a:gd name="connsiteX16" fmla="*/ 810891 w 5261828"/>
              <a:gd name="connsiteY16" fmla="*/ 64169 h 517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61828" h="5176164">
                <a:moveTo>
                  <a:pt x="810891" y="64169"/>
                </a:moveTo>
                <a:cubicBezTo>
                  <a:pt x="988396" y="24242"/>
                  <a:pt x="1162989" y="2969"/>
                  <a:pt x="1333150" y="290"/>
                </a:cubicBezTo>
                <a:cubicBezTo>
                  <a:pt x="2013796" y="-10425"/>
                  <a:pt x="2623539" y="276364"/>
                  <a:pt x="3065174" y="856803"/>
                </a:cubicBezTo>
                <a:lnTo>
                  <a:pt x="3065073" y="856823"/>
                </a:lnTo>
                <a:cubicBezTo>
                  <a:pt x="3128521" y="940149"/>
                  <a:pt x="3190027" y="1024808"/>
                  <a:pt x="3252880" y="1108459"/>
                </a:cubicBezTo>
                <a:cubicBezTo>
                  <a:pt x="3437995" y="1354403"/>
                  <a:pt x="3660507" y="1566307"/>
                  <a:pt x="3934390" y="1732888"/>
                </a:cubicBezTo>
                <a:cubicBezTo>
                  <a:pt x="4152674" y="1865683"/>
                  <a:pt x="4367224" y="2003503"/>
                  <a:pt x="4585163" y="2136785"/>
                </a:cubicBezTo>
                <a:cubicBezTo>
                  <a:pt x="4736708" y="2229399"/>
                  <a:pt x="4868477" y="2339980"/>
                  <a:pt x="4981581" y="2470289"/>
                </a:cubicBezTo>
                <a:cubicBezTo>
                  <a:pt x="5363150" y="2910305"/>
                  <a:pt x="5333617" y="3530203"/>
                  <a:pt x="5022602" y="4020149"/>
                </a:cubicBezTo>
                <a:cubicBezTo>
                  <a:pt x="4881396" y="4242492"/>
                  <a:pt x="4663547" y="4411251"/>
                  <a:pt x="4445719" y="4569177"/>
                </a:cubicBezTo>
                <a:cubicBezTo>
                  <a:pt x="3697255" y="5112019"/>
                  <a:pt x="2629411" y="5261466"/>
                  <a:pt x="1725629" y="5132912"/>
                </a:cubicBezTo>
                <a:cubicBezTo>
                  <a:pt x="1531096" y="5105249"/>
                  <a:pt x="1329548" y="5071513"/>
                  <a:pt x="1134635" y="5011670"/>
                </a:cubicBezTo>
                <a:lnTo>
                  <a:pt x="943642" y="4942817"/>
                </a:lnTo>
                <a:lnTo>
                  <a:pt x="0" y="390192"/>
                </a:lnTo>
                <a:lnTo>
                  <a:pt x="191977" y="283410"/>
                </a:lnTo>
                <a:cubicBezTo>
                  <a:pt x="335565" y="211812"/>
                  <a:pt x="484338" y="153590"/>
                  <a:pt x="632470" y="110316"/>
                </a:cubicBezTo>
                <a:cubicBezTo>
                  <a:pt x="692230" y="92859"/>
                  <a:pt x="751722" y="77478"/>
                  <a:pt x="810891" y="64169"/>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err="1">
              <a:ln>
                <a:noFill/>
              </a:ln>
              <a:solidFill>
                <a:srgbClr val="FFFFFF"/>
              </a:solidFill>
              <a:effectLst/>
              <a:uLnTx/>
              <a:uFillTx/>
              <a:latin typeface="Euclid Square"/>
              <a:ea typeface="+mn-ea"/>
              <a:cs typeface="+mn-cs"/>
            </a:endParaRPr>
          </a:p>
        </p:txBody>
      </p:sp>
      <p:sp>
        <p:nvSpPr>
          <p:cNvPr id="13" name="Vrije vorm: vorm 12">
            <a:extLst>
              <a:ext uri="{FF2B5EF4-FFF2-40B4-BE49-F238E27FC236}">
                <a16:creationId xmlns:a16="http://schemas.microsoft.com/office/drawing/2014/main" id="{320512D9-7312-0E03-B521-3AB9FD4867E4}"/>
              </a:ext>
            </a:extLst>
          </p:cNvPr>
          <p:cNvSpPr/>
          <p:nvPr userDrawn="1"/>
        </p:nvSpPr>
        <p:spPr>
          <a:xfrm rot="3036191">
            <a:off x="-1466510" y="1285787"/>
            <a:ext cx="6597332" cy="5419557"/>
          </a:xfrm>
          <a:custGeom>
            <a:avLst/>
            <a:gdLst>
              <a:gd name="connsiteX0" fmla="*/ 506877 w 6597332"/>
              <a:gd name="connsiteY0" fmla="*/ 901556 h 5419557"/>
              <a:gd name="connsiteX1" fmla="*/ 1756361 w 6597332"/>
              <a:gd name="connsiteY1" fmla="*/ 115520 h 5419557"/>
              <a:gd name="connsiteX2" fmla="*/ 2490097 w 6597332"/>
              <a:gd name="connsiteY2" fmla="*/ 303 h 5419557"/>
              <a:gd name="connsiteX3" fmla="*/ 4303832 w 6597332"/>
              <a:gd name="connsiteY3" fmla="*/ 897224 h 5419557"/>
              <a:gd name="connsiteX4" fmla="*/ 4303727 w 6597332"/>
              <a:gd name="connsiteY4" fmla="*/ 897245 h 5419557"/>
              <a:gd name="connsiteX5" fmla="*/ 4500394 w 6597332"/>
              <a:gd name="connsiteY5" fmla="*/ 1160752 h 5419557"/>
              <a:gd name="connsiteX6" fmla="*/ 5214055 w 6597332"/>
              <a:gd name="connsiteY6" fmla="*/ 1814640 h 5419557"/>
              <a:gd name="connsiteX7" fmla="*/ 5895529 w 6597332"/>
              <a:gd name="connsiteY7" fmla="*/ 2237591 h 5419557"/>
              <a:gd name="connsiteX8" fmla="*/ 6310649 w 6597332"/>
              <a:gd name="connsiteY8" fmla="*/ 2586829 h 5419557"/>
              <a:gd name="connsiteX9" fmla="*/ 6585708 w 6597332"/>
              <a:gd name="connsiteY9" fmla="*/ 3167558 h 5419557"/>
              <a:gd name="connsiteX10" fmla="*/ 6597332 w 6597332"/>
              <a:gd name="connsiteY10" fmla="*/ 3301014 h 5419557"/>
              <a:gd name="connsiteX11" fmla="*/ 5085314 w 6597332"/>
              <a:gd name="connsiteY11" fmla="*/ 5141983 h 5419557"/>
              <a:gd name="connsiteX12" fmla="*/ 5020094 w 6597332"/>
              <a:gd name="connsiteY12" fmla="*/ 5169296 h 5419557"/>
              <a:gd name="connsiteX13" fmla="*/ 3635209 w 6597332"/>
              <a:gd name="connsiteY13" fmla="*/ 5419557 h 5419557"/>
              <a:gd name="connsiteX14" fmla="*/ 3599528 w 6597332"/>
              <a:gd name="connsiteY14" fmla="*/ 5418800 h 5419557"/>
              <a:gd name="connsiteX15" fmla="*/ 648 w 6597332"/>
              <a:gd name="connsiteY15" fmla="*/ 2462982 h 5419557"/>
              <a:gd name="connsiteX16" fmla="*/ 0 w 6597332"/>
              <a:gd name="connsiteY16" fmla="*/ 2333881 h 5419557"/>
              <a:gd name="connsiteX17" fmla="*/ 253148 w 6597332"/>
              <a:gd name="connsiteY17" fmla="*/ 1305326 h 5419557"/>
              <a:gd name="connsiteX18" fmla="*/ 506877 w 6597332"/>
              <a:gd name="connsiteY18" fmla="*/ 901556 h 541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97332" h="5419557">
                <a:moveTo>
                  <a:pt x="506877" y="901556"/>
                </a:moveTo>
                <a:cubicBezTo>
                  <a:pt x="819599" y="528289"/>
                  <a:pt x="1290998" y="251467"/>
                  <a:pt x="1756361" y="115520"/>
                </a:cubicBezTo>
                <a:cubicBezTo>
                  <a:pt x="2006676" y="42399"/>
                  <a:pt x="2252511" y="4044"/>
                  <a:pt x="2490097" y="303"/>
                </a:cubicBezTo>
                <a:cubicBezTo>
                  <a:pt x="3202853" y="-10917"/>
                  <a:pt x="3841362" y="289402"/>
                  <a:pt x="4303832" y="897224"/>
                </a:cubicBezTo>
                <a:lnTo>
                  <a:pt x="4303727" y="897245"/>
                </a:lnTo>
                <a:cubicBezTo>
                  <a:pt x="4370167" y="984502"/>
                  <a:pt x="4434575" y="1073154"/>
                  <a:pt x="4500394" y="1160752"/>
                </a:cubicBezTo>
                <a:cubicBezTo>
                  <a:pt x="4694241" y="1418299"/>
                  <a:pt x="4927250" y="1640199"/>
                  <a:pt x="5214055" y="1814640"/>
                </a:cubicBezTo>
                <a:cubicBezTo>
                  <a:pt x="5442636" y="1953699"/>
                  <a:pt x="5667308" y="2098021"/>
                  <a:pt x="5895529" y="2237591"/>
                </a:cubicBezTo>
                <a:cubicBezTo>
                  <a:pt x="6054223" y="2334575"/>
                  <a:pt x="6192208" y="2450372"/>
                  <a:pt x="6310649" y="2586829"/>
                </a:cubicBezTo>
                <a:cubicBezTo>
                  <a:pt x="6460488" y="2759620"/>
                  <a:pt x="6549788" y="2958899"/>
                  <a:pt x="6585708" y="3167558"/>
                </a:cubicBezTo>
                <a:lnTo>
                  <a:pt x="6597332" y="3301014"/>
                </a:lnTo>
                <a:lnTo>
                  <a:pt x="5085314" y="5141983"/>
                </a:lnTo>
                <a:lnTo>
                  <a:pt x="5020094" y="5169296"/>
                </a:lnTo>
                <a:cubicBezTo>
                  <a:pt x="4583287" y="5331617"/>
                  <a:pt x="4104278" y="5410889"/>
                  <a:pt x="3635209" y="5419557"/>
                </a:cubicBezTo>
                <a:lnTo>
                  <a:pt x="3599528" y="5418800"/>
                </a:lnTo>
                <a:lnTo>
                  <a:pt x="648" y="2462982"/>
                </a:lnTo>
                <a:lnTo>
                  <a:pt x="0" y="2333881"/>
                </a:lnTo>
                <a:cubicBezTo>
                  <a:pt x="10043" y="1972578"/>
                  <a:pt x="102203" y="1651761"/>
                  <a:pt x="253148" y="1305326"/>
                </a:cubicBezTo>
                <a:cubicBezTo>
                  <a:pt x="316026" y="1161117"/>
                  <a:pt x="402636" y="1025978"/>
                  <a:pt x="506877" y="901556"/>
                </a:cubicBez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err="1">
              <a:ln>
                <a:noFill/>
              </a:ln>
              <a:solidFill>
                <a:srgbClr val="FFFFFF"/>
              </a:solidFill>
              <a:effectLst/>
              <a:uLnTx/>
              <a:uFillTx/>
              <a:latin typeface="Euclid Square"/>
              <a:ea typeface="+mn-ea"/>
              <a:cs typeface="+mn-cs"/>
            </a:endParaRPr>
          </a:p>
        </p:txBody>
      </p:sp>
      <p:sp>
        <p:nvSpPr>
          <p:cNvPr id="7" name="Tijdelijke aanduiding voor afbeelding 6">
            <a:extLst>
              <a:ext uri="{FF2B5EF4-FFF2-40B4-BE49-F238E27FC236}">
                <a16:creationId xmlns:a16="http://schemas.microsoft.com/office/drawing/2014/main" id="{465B5C53-65B5-40BC-8D24-591ED9DC84FC}"/>
              </a:ext>
            </a:extLst>
          </p:cNvPr>
          <p:cNvSpPr>
            <a:spLocks noGrp="1"/>
          </p:cNvSpPr>
          <p:nvPr userDrawn="1">
            <p:ph type="pic" sz="quarter" idx="14" hasCustomPrompt="1"/>
          </p:nvPr>
        </p:nvSpPr>
        <p:spPr>
          <a:xfrm>
            <a:off x="726039" y="999439"/>
            <a:ext cx="4507010" cy="4507010"/>
          </a:xfrm>
          <a:custGeom>
            <a:avLst/>
            <a:gdLst>
              <a:gd name="connsiteX0" fmla="*/ 1817301 w 3634602"/>
              <a:gd name="connsiteY0" fmla="*/ 0 h 3634602"/>
              <a:gd name="connsiteX1" fmla="*/ 3634602 w 3634602"/>
              <a:gd name="connsiteY1" fmla="*/ 1817301 h 3634602"/>
              <a:gd name="connsiteX2" fmla="*/ 1817301 w 3634602"/>
              <a:gd name="connsiteY2" fmla="*/ 3634602 h 3634602"/>
              <a:gd name="connsiteX3" fmla="*/ 0 w 3634602"/>
              <a:gd name="connsiteY3" fmla="*/ 1817301 h 3634602"/>
              <a:gd name="connsiteX4" fmla="*/ 1817301 w 3634602"/>
              <a:gd name="connsiteY4" fmla="*/ 0 h 363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602" h="3634602">
                <a:moveTo>
                  <a:pt x="1817301" y="0"/>
                </a:moveTo>
                <a:cubicBezTo>
                  <a:pt x="2820969" y="0"/>
                  <a:pt x="3634602" y="813633"/>
                  <a:pt x="3634602" y="1817301"/>
                </a:cubicBezTo>
                <a:cubicBezTo>
                  <a:pt x="3634602" y="2820969"/>
                  <a:pt x="2820969" y="3634602"/>
                  <a:pt x="1817301" y="3634602"/>
                </a:cubicBezTo>
                <a:cubicBezTo>
                  <a:pt x="813633" y="3634602"/>
                  <a:pt x="0" y="2820969"/>
                  <a:pt x="0" y="1817301"/>
                </a:cubicBezTo>
                <a:cubicBezTo>
                  <a:pt x="0" y="813633"/>
                  <a:pt x="813633" y="0"/>
                  <a:pt x="1817301" y="0"/>
                </a:cubicBezTo>
                <a:close/>
              </a:path>
            </a:pathLst>
          </a:custGeom>
          <a:solidFill>
            <a:schemeClr val="bg1">
              <a:lumMod val="95000"/>
            </a:schemeClr>
          </a:solidFill>
        </p:spPr>
        <p:txBody>
          <a:bodyPr wrap="square" lIns="720000" tIns="0" rIns="720000" bIns="1512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a:t>Selecteer dit kader, ga naar ‘Slidebuilder’, </a:t>
            </a:r>
            <a:br>
              <a:rPr lang="nl-NL"/>
            </a:br>
            <a:r>
              <a:rPr lang="nl-NL"/>
              <a:t>klik op ‘Afbeeldingen’, selecteer een afbeelding en klik op ‘Invoegen’.</a:t>
            </a:r>
          </a:p>
        </p:txBody>
      </p:sp>
      <p:sp>
        <p:nvSpPr>
          <p:cNvPr id="5" name="Tijdelijke aanduiding voor voettekst 4">
            <a:extLst>
              <a:ext uri="{FF2B5EF4-FFF2-40B4-BE49-F238E27FC236}">
                <a16:creationId xmlns:a16="http://schemas.microsoft.com/office/drawing/2014/main" id="{AF445DB9-045C-D6ED-FC69-9745FAE46C9F}"/>
              </a:ext>
            </a:extLst>
          </p:cNvPr>
          <p:cNvSpPr>
            <a:spLocks noGrp="1"/>
          </p:cNvSpPr>
          <p:nvPr userDrawn="1">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AC2E32"/>
                </a:solidFill>
                <a:effectLst/>
                <a:uLnTx/>
                <a:uFillTx/>
                <a:latin typeface="Euclid Square"/>
                <a:ea typeface="+mn-ea"/>
              </a:rPr>
              <a:t>Copyright © </a:t>
            </a:r>
            <a:r>
              <a:rPr kumimoji="0" lang="nl-NL" sz="700" b="0" i="0" u="none" strike="noStrike" kern="1200" cap="none" spc="0" normalizeH="0" baseline="0" noProof="0" err="1">
                <a:ln>
                  <a:noFill/>
                </a:ln>
                <a:solidFill>
                  <a:srgbClr val="AC2E32"/>
                </a:solidFill>
                <a:effectLst/>
                <a:uLnTx/>
                <a:uFillTx/>
                <a:latin typeface="Euclid Square"/>
                <a:ea typeface="+mn-ea"/>
              </a:rPr>
              <a:t>Lindenhaeghe</a:t>
            </a:r>
            <a:endParaRPr kumimoji="0" lang="nl-NL" sz="700" b="0" i="0" u="none" strike="noStrike" kern="1200" cap="none" spc="0" normalizeH="0" baseline="0" noProof="0">
              <a:ln>
                <a:noFill/>
              </a:ln>
              <a:solidFill>
                <a:srgbClr val="AC2E32"/>
              </a:solidFill>
              <a:effectLst/>
              <a:uLnTx/>
              <a:uFillTx/>
              <a:latin typeface="Euclid Square"/>
              <a:ea typeface="+mn-ea"/>
            </a:endParaRPr>
          </a:p>
        </p:txBody>
      </p:sp>
      <p:sp>
        <p:nvSpPr>
          <p:cNvPr id="6" name="Tijdelijke aanduiding voor dianummer 5">
            <a:extLst>
              <a:ext uri="{FF2B5EF4-FFF2-40B4-BE49-F238E27FC236}">
                <a16:creationId xmlns:a16="http://schemas.microsoft.com/office/drawing/2014/main" id="{87B78D7E-FD90-65B4-B668-0F3F98770FD5}"/>
              </a:ext>
            </a:extLst>
          </p:cNvPr>
          <p:cNvSpPr>
            <a:spLocks noGrp="1"/>
          </p:cNvSpPr>
          <p:nvPr userDrawn="1">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661E29-C286-4CA4-A7A6-C2BA626A4237}" type="slidenum">
              <a:rPr kumimoji="0" lang="nl-NL" sz="700" b="1" i="0" u="none" strike="noStrike" kern="1200" cap="none" spc="0" normalizeH="0" baseline="0" noProof="0" smtClean="0">
                <a:ln>
                  <a:noFill/>
                </a:ln>
                <a:solidFill>
                  <a:srgbClr val="AC2E32"/>
                </a:solidFill>
                <a:effectLst/>
                <a:uLnTx/>
                <a:uFillTx/>
                <a:latin typeface="Euclid Square"/>
                <a:ea typeface="+mn-ea"/>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700" b="1" i="0" u="none" strike="noStrike" kern="1200" cap="none" spc="0" normalizeH="0" baseline="0" noProof="0">
              <a:ln>
                <a:noFill/>
              </a:ln>
              <a:solidFill>
                <a:srgbClr val="AC2E32"/>
              </a:solidFill>
              <a:effectLst/>
              <a:uLnTx/>
              <a:uFillTx/>
              <a:latin typeface="Euclid Square"/>
              <a:ea typeface="+mn-ea"/>
            </a:endParaRPr>
          </a:p>
        </p:txBody>
      </p:sp>
      <p:sp>
        <p:nvSpPr>
          <p:cNvPr id="15" name="Tijdelijke aanduiding voor tekst 14">
            <a:extLst>
              <a:ext uri="{FF2B5EF4-FFF2-40B4-BE49-F238E27FC236}">
                <a16:creationId xmlns:a16="http://schemas.microsoft.com/office/drawing/2014/main" id="{2C745C40-0B47-C6DA-1FD9-4B9DCE5BD6D9}"/>
              </a:ext>
            </a:extLst>
          </p:cNvPr>
          <p:cNvSpPr>
            <a:spLocks noGrp="1"/>
          </p:cNvSpPr>
          <p:nvPr userDrawn="1">
            <p:ph type="body" sz="quarter" idx="15" hasCustomPrompt="1"/>
          </p:nvPr>
        </p:nvSpPr>
        <p:spPr>
          <a:xfrm>
            <a:off x="5709424" y="3157073"/>
            <a:ext cx="5223689" cy="1475174"/>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#1</a:t>
            </a:r>
          </a:p>
          <a:p>
            <a:pPr lvl="5"/>
            <a:r>
              <a:rPr lang="nl-NL" noProof="0"/>
              <a:t>Kop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Sub-</a:t>
            </a:r>
            <a:r>
              <a:rPr lang="nl-NL" noProof="0" err="1"/>
              <a:t>bullet</a:t>
            </a:r>
            <a:endParaRPr lang="nl-NL" noProof="0"/>
          </a:p>
        </p:txBody>
      </p:sp>
      <p:sp>
        <p:nvSpPr>
          <p:cNvPr id="19" name="Titel 1">
            <a:extLst>
              <a:ext uri="{FF2B5EF4-FFF2-40B4-BE49-F238E27FC236}">
                <a16:creationId xmlns:a16="http://schemas.microsoft.com/office/drawing/2014/main" id="{67A0D88E-AFF7-F339-C383-FA2882CF5355}"/>
              </a:ext>
            </a:extLst>
          </p:cNvPr>
          <p:cNvSpPr>
            <a:spLocks noGrp="1"/>
          </p:cNvSpPr>
          <p:nvPr userDrawn="1">
            <p:ph type="title" hasCustomPrompt="1"/>
          </p:nvPr>
        </p:nvSpPr>
        <p:spPr>
          <a:xfrm>
            <a:off x="0" y="-400656"/>
            <a:ext cx="2071079" cy="255690"/>
          </a:xfrm>
        </p:spPr>
        <p:txBody>
          <a:bodyPr/>
          <a:lstStyle>
            <a:lvl1pPr>
              <a:defRPr sz="1600"/>
            </a:lvl1pPr>
          </a:lstStyle>
          <a:p>
            <a:r>
              <a:rPr lang="nl-NL"/>
              <a:t>Voorstellen </a:t>
            </a:r>
            <a:r>
              <a:rPr lang="nl-NL" err="1"/>
              <a:t>Invidueel</a:t>
            </a:r>
            <a:endParaRPr lang="nl-NL"/>
          </a:p>
        </p:txBody>
      </p:sp>
      <p:sp>
        <p:nvSpPr>
          <p:cNvPr id="22" name="Tijdelijke aanduiding voor tekst 21">
            <a:extLst>
              <a:ext uri="{FF2B5EF4-FFF2-40B4-BE49-F238E27FC236}">
                <a16:creationId xmlns:a16="http://schemas.microsoft.com/office/drawing/2014/main" id="{E66EFCF4-17CE-95BC-727A-835C842D790B}"/>
              </a:ext>
            </a:extLst>
          </p:cNvPr>
          <p:cNvSpPr>
            <a:spLocks noGrp="1"/>
          </p:cNvSpPr>
          <p:nvPr userDrawn="1">
            <p:ph type="body" sz="quarter" idx="17" hasCustomPrompt="1"/>
          </p:nvPr>
        </p:nvSpPr>
        <p:spPr>
          <a:xfrm>
            <a:off x="5708650" y="1986186"/>
            <a:ext cx="5224463" cy="478464"/>
          </a:xfrm>
        </p:spPr>
        <p:txBody>
          <a:bodyPr anchor="ctr"/>
          <a:lstStyle>
            <a:lvl1pPr marL="0" indent="0">
              <a:buNone/>
              <a:defRPr sz="3600">
                <a:solidFill>
                  <a:schemeClr val="accent1"/>
                </a:solidFill>
                <a:latin typeface="+mj-lt"/>
              </a:defRPr>
            </a:lvl1pPr>
          </a:lstStyle>
          <a:p>
            <a:pPr lvl="0"/>
            <a:r>
              <a:rPr lang="en-GB"/>
              <a:t>Naam </a:t>
            </a:r>
            <a:r>
              <a:rPr lang="en-GB" err="1"/>
              <a:t>Achternaam</a:t>
            </a:r>
            <a:endParaRPr lang="en-GB"/>
          </a:p>
        </p:txBody>
      </p:sp>
      <p:sp>
        <p:nvSpPr>
          <p:cNvPr id="24" name="Tijdelijke aanduiding voor tekst 23">
            <a:extLst>
              <a:ext uri="{FF2B5EF4-FFF2-40B4-BE49-F238E27FC236}">
                <a16:creationId xmlns:a16="http://schemas.microsoft.com/office/drawing/2014/main" id="{B7096CF4-CBB7-3D9D-CAC4-DCB5A6B73320}"/>
              </a:ext>
            </a:extLst>
          </p:cNvPr>
          <p:cNvSpPr>
            <a:spLocks noGrp="1"/>
          </p:cNvSpPr>
          <p:nvPr userDrawn="1">
            <p:ph type="body" sz="quarter" idx="18" hasCustomPrompt="1"/>
          </p:nvPr>
        </p:nvSpPr>
        <p:spPr>
          <a:xfrm>
            <a:off x="5708650" y="2543175"/>
            <a:ext cx="5224463" cy="374650"/>
          </a:xfrm>
        </p:spPr>
        <p:txBody>
          <a:bodyPr/>
          <a:lstStyle>
            <a:lvl1pPr marL="0" indent="0">
              <a:buNone/>
              <a:defRPr sz="1800"/>
            </a:lvl1pPr>
          </a:lstStyle>
          <a:p>
            <a:pPr lvl="0"/>
            <a:r>
              <a:rPr lang="en-GB" err="1"/>
              <a:t>Functie</a:t>
            </a:r>
            <a:r>
              <a:rPr lang="en-GB"/>
              <a:t> </a:t>
            </a:r>
            <a:r>
              <a:rPr lang="en-GB" err="1"/>
              <a:t>omschrijving</a:t>
            </a:r>
            <a:endParaRPr lang="en-GB"/>
          </a:p>
        </p:txBody>
      </p:sp>
      <p:grpSp>
        <p:nvGrpSpPr>
          <p:cNvPr id="14" name="INSTRUCTIE">
            <a:extLst>
              <a:ext uri="{FF2B5EF4-FFF2-40B4-BE49-F238E27FC236}">
                <a16:creationId xmlns:a16="http://schemas.microsoft.com/office/drawing/2014/main" id="{515786D0-56BF-A7C3-DB6F-A1A67C8F472F}"/>
              </a:ext>
            </a:extLst>
          </p:cNvPr>
          <p:cNvGrpSpPr/>
          <p:nvPr userDrawn="1"/>
        </p:nvGrpSpPr>
        <p:grpSpPr>
          <a:xfrm>
            <a:off x="12377595" y="-1"/>
            <a:ext cx="3693386" cy="6688475"/>
            <a:chOff x="-3786165" y="-1"/>
            <a:chExt cx="3693386" cy="6688475"/>
          </a:xfrm>
        </p:grpSpPr>
        <p:sp>
          <p:nvSpPr>
            <p:cNvPr id="16" name="Rechthoek 15">
              <a:extLst>
                <a:ext uri="{FF2B5EF4-FFF2-40B4-BE49-F238E27FC236}">
                  <a16:creationId xmlns:a16="http://schemas.microsoft.com/office/drawing/2014/main" id="{732B983E-3C98-17A1-A58F-3A2868E9DC3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1" i="0" u="none" strike="noStrike" kern="1200" cap="all" spc="0" normalizeH="0" baseline="0" noProof="0">
                  <a:ln>
                    <a:noFill/>
                  </a:ln>
                  <a:solidFill>
                    <a:srgbClr val="AC2E32"/>
                  </a:solidFill>
                  <a:effectLst/>
                  <a:uLnTx/>
                  <a:uFillTx/>
                  <a:latin typeface="Euclid Square" panose="020B0504000000000000" pitchFamily="34" charset="0"/>
                  <a:ea typeface="+mn-ea"/>
                  <a:cs typeface="Euclid Square" panose="020B0504000000000000" pitchFamily="34" charset="0"/>
                </a:rPr>
                <a:t>Afbeelding invoegen/opmaken</a:t>
              </a:r>
            </a:p>
          </p:txBody>
        </p:sp>
        <p:sp>
          <p:nvSpPr>
            <p:cNvPr id="17" name="Ovaal 16">
              <a:extLst>
                <a:ext uri="{FF2B5EF4-FFF2-40B4-BE49-F238E27FC236}">
                  <a16:creationId xmlns:a16="http://schemas.microsoft.com/office/drawing/2014/main" id="{9AC18048-D0C6-EF90-5360-6497440ED72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1</a:t>
              </a:r>
            </a:p>
          </p:txBody>
        </p:sp>
        <p:sp>
          <p:nvSpPr>
            <p:cNvPr id="18" name="Rechthoek 17">
              <a:extLst>
                <a:ext uri="{FF2B5EF4-FFF2-40B4-BE49-F238E27FC236}">
                  <a16:creationId xmlns:a16="http://schemas.microsoft.com/office/drawing/2014/main" id="{E3F3A7D7-2490-A40E-1785-25DBE51F7687}"/>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‘Backspace toets’</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 Selecteer het afbeeldingskader, ga naar de tab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‘Slidebuilder'</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 en klik op de knop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'Afbeeldingen’</a:t>
              </a:r>
              <a:endPar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endParaRPr>
            </a:p>
          </p:txBody>
        </p:sp>
        <p:sp>
          <p:nvSpPr>
            <p:cNvPr id="20" name="Ovaal 19">
              <a:extLst>
                <a:ext uri="{FF2B5EF4-FFF2-40B4-BE49-F238E27FC236}">
                  <a16:creationId xmlns:a16="http://schemas.microsoft.com/office/drawing/2014/main" id="{9F0398B0-6EC9-3374-5FA6-F899162160B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3</a:t>
              </a:r>
            </a:p>
          </p:txBody>
        </p:sp>
        <p:sp>
          <p:nvSpPr>
            <p:cNvPr id="21" name="Rechthoek 20">
              <a:extLst>
                <a:ext uri="{FF2B5EF4-FFF2-40B4-BE49-F238E27FC236}">
                  <a16:creationId xmlns:a16="http://schemas.microsoft.com/office/drawing/2014/main" id="{4A6080C4-ABC0-01E0-37C2-F4057343337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Klik met de rechter muisknop op de miniatuurweergave van de dia aan de linkerkant van het scherm en kies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‘Dia herstellen’</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sp>
          <p:nvSpPr>
            <p:cNvPr id="23" name="Ovaal 22">
              <a:extLst>
                <a:ext uri="{FF2B5EF4-FFF2-40B4-BE49-F238E27FC236}">
                  <a16:creationId xmlns:a16="http://schemas.microsoft.com/office/drawing/2014/main" id="{EDBC708B-2799-3728-50D0-A0BCD3ED7BA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4</a:t>
              </a:r>
            </a:p>
          </p:txBody>
        </p:sp>
        <p:sp>
          <p:nvSpPr>
            <p:cNvPr id="25" name="Rechthoek 24">
              <a:extLst>
                <a:ext uri="{FF2B5EF4-FFF2-40B4-BE49-F238E27FC236}">
                  <a16:creationId xmlns:a16="http://schemas.microsoft.com/office/drawing/2014/main" id="{82D7ECC3-24C2-482B-C69B-8E4639A9A7B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Om de afbeelding te schalen of bij te snijden, ga naar de tab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‘Hulpmiddelen voor afbeeldingen - Opmaak’</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 en klik op de knop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‘Bijsnijden’</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 Schaal met de bolletjes de afbeelding en met de hoekjes het afbeeldingskader.</a:t>
              </a:r>
            </a:p>
          </p:txBody>
        </p:sp>
        <p:sp>
          <p:nvSpPr>
            <p:cNvPr id="26" name="Rechthoek 25">
              <a:extLst>
                <a:ext uri="{FF2B5EF4-FFF2-40B4-BE49-F238E27FC236}">
                  <a16:creationId xmlns:a16="http://schemas.microsoft.com/office/drawing/2014/main" id="{69393AB0-6162-4D22-CCFC-95D3625908B2}"/>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0" i="1"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nvGrpSpPr>
            <p:cNvPr id="27" name="Groep 26">
              <a:extLst>
                <a:ext uri="{FF2B5EF4-FFF2-40B4-BE49-F238E27FC236}">
                  <a16:creationId xmlns:a16="http://schemas.microsoft.com/office/drawing/2014/main" id="{ED933311-8BA5-0CE5-1394-B0890BF559D2}"/>
                </a:ext>
              </a:extLst>
            </p:cNvPr>
            <p:cNvGrpSpPr/>
            <p:nvPr userDrawn="1"/>
          </p:nvGrpSpPr>
          <p:grpSpPr>
            <a:xfrm>
              <a:off x="-2485819" y="3479783"/>
              <a:ext cx="1222990" cy="563933"/>
              <a:chOff x="-2485819" y="3399207"/>
              <a:chExt cx="1222990" cy="563933"/>
            </a:xfrm>
          </p:grpSpPr>
          <p:sp>
            <p:nvSpPr>
              <p:cNvPr id="66" name="Rechthoek 65">
                <a:extLst>
                  <a:ext uri="{FF2B5EF4-FFF2-40B4-BE49-F238E27FC236}">
                    <a16:creationId xmlns:a16="http://schemas.microsoft.com/office/drawing/2014/main" id="{E0667110-CC8B-012D-7960-3434DC4B958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67" name="Rechthoek 66">
                <a:extLst>
                  <a:ext uri="{FF2B5EF4-FFF2-40B4-BE49-F238E27FC236}">
                    <a16:creationId xmlns:a16="http://schemas.microsoft.com/office/drawing/2014/main" id="{908FDE03-BB9A-F393-5044-BD680F2D4F1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nvGrpSpPr>
              <p:cNvPr id="68" name="Groep 67">
                <a:extLst>
                  <a:ext uri="{FF2B5EF4-FFF2-40B4-BE49-F238E27FC236}">
                    <a16:creationId xmlns:a16="http://schemas.microsoft.com/office/drawing/2014/main" id="{81BE0E90-6EFD-360A-78CC-8F3F851DEE7D}"/>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35D46109-C5BA-15EA-81AC-EEB2D745594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2" name="Rechthoek 81">
                  <a:extLst>
                    <a:ext uri="{FF2B5EF4-FFF2-40B4-BE49-F238E27FC236}">
                      <a16:creationId xmlns:a16="http://schemas.microsoft.com/office/drawing/2014/main" id="{E93B089D-617F-E71C-E9C1-481721174AC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3" name="Rechthoek 82">
                  <a:extLst>
                    <a:ext uri="{FF2B5EF4-FFF2-40B4-BE49-F238E27FC236}">
                      <a16:creationId xmlns:a16="http://schemas.microsoft.com/office/drawing/2014/main" id="{12CCBDC2-1915-13A8-6642-EEB90FA3516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4" name="Rechthoek 83">
                  <a:extLst>
                    <a:ext uri="{FF2B5EF4-FFF2-40B4-BE49-F238E27FC236}">
                      <a16:creationId xmlns:a16="http://schemas.microsoft.com/office/drawing/2014/main" id="{D6BC638A-D5DC-C92F-05AF-E1A446C0B6D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5" name="Rechthoek 84">
                  <a:extLst>
                    <a:ext uri="{FF2B5EF4-FFF2-40B4-BE49-F238E27FC236}">
                      <a16:creationId xmlns:a16="http://schemas.microsoft.com/office/drawing/2014/main" id="{E75E32D3-2E52-71D1-22D4-AD2EF67093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6" name="Rechthoek 85">
                  <a:extLst>
                    <a:ext uri="{FF2B5EF4-FFF2-40B4-BE49-F238E27FC236}">
                      <a16:creationId xmlns:a16="http://schemas.microsoft.com/office/drawing/2014/main" id="{B9D8D9EB-400A-0B53-E545-D0D9F87CF27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69" name="Groep 68">
                <a:extLst>
                  <a:ext uri="{FF2B5EF4-FFF2-40B4-BE49-F238E27FC236}">
                    <a16:creationId xmlns:a16="http://schemas.microsoft.com/office/drawing/2014/main" id="{E0BF44F6-4F98-7DD5-12A3-2C1FAA5075C2}"/>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9D965ED6-DE2A-5436-23C5-BDB72FE3CB8A}"/>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FB2DB14E-8BAA-DAA9-0160-C8A41D76CBF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76" name="Rechthoek 75">
                    <a:extLst>
                      <a:ext uri="{FF2B5EF4-FFF2-40B4-BE49-F238E27FC236}">
                        <a16:creationId xmlns:a16="http://schemas.microsoft.com/office/drawing/2014/main" id="{9518E1A1-1A37-A3A1-65A9-2B26A4A0BD0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77" name="Rechthoek 76">
                    <a:extLst>
                      <a:ext uri="{FF2B5EF4-FFF2-40B4-BE49-F238E27FC236}">
                        <a16:creationId xmlns:a16="http://schemas.microsoft.com/office/drawing/2014/main" id="{9364BFDB-00E3-D35D-5AE5-826015CA4C4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78" name="Rechthoek 77">
                    <a:extLst>
                      <a:ext uri="{FF2B5EF4-FFF2-40B4-BE49-F238E27FC236}">
                        <a16:creationId xmlns:a16="http://schemas.microsoft.com/office/drawing/2014/main" id="{813A9882-1BE6-0C65-466C-B13FC32919B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79" name="Rechthoek 78">
                    <a:extLst>
                      <a:ext uri="{FF2B5EF4-FFF2-40B4-BE49-F238E27FC236}">
                        <a16:creationId xmlns:a16="http://schemas.microsoft.com/office/drawing/2014/main" id="{51942438-8E6D-F57F-5241-77AB58FDAB7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80" name="Rechthoek 79">
                    <a:extLst>
                      <a:ext uri="{FF2B5EF4-FFF2-40B4-BE49-F238E27FC236}">
                        <a16:creationId xmlns:a16="http://schemas.microsoft.com/office/drawing/2014/main" id="{8B1DCF11-AC7F-EF56-1BE8-77704899F1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74" name="Boog 73">
                  <a:extLst>
                    <a:ext uri="{FF2B5EF4-FFF2-40B4-BE49-F238E27FC236}">
                      <a16:creationId xmlns:a16="http://schemas.microsoft.com/office/drawing/2014/main" id="{8589F144-A144-409E-6D5F-F925F307FA6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70" name="Tekstvak 69">
                <a:extLst>
                  <a:ext uri="{FF2B5EF4-FFF2-40B4-BE49-F238E27FC236}">
                    <a16:creationId xmlns:a16="http://schemas.microsoft.com/office/drawing/2014/main" id="{B7588162-98C3-C8EE-7724-72526C3E2BA8}"/>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Indeling</a:t>
                </a:r>
              </a:p>
            </p:txBody>
          </p:sp>
          <p:sp>
            <p:nvSpPr>
              <p:cNvPr id="71" name="Tekstvak 70">
                <a:extLst>
                  <a:ext uri="{FF2B5EF4-FFF2-40B4-BE49-F238E27FC236}">
                    <a16:creationId xmlns:a16="http://schemas.microsoft.com/office/drawing/2014/main" id="{4D91F5E9-FAE3-1A33-9C9F-7F91B7D1458F}"/>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Dia Herstellen</a:t>
                </a:r>
              </a:p>
            </p:txBody>
          </p:sp>
          <p:sp>
            <p:nvSpPr>
              <p:cNvPr id="72" name="Vrije vorm: vorm 71">
                <a:extLst>
                  <a:ext uri="{FF2B5EF4-FFF2-40B4-BE49-F238E27FC236}">
                    <a16:creationId xmlns:a16="http://schemas.microsoft.com/office/drawing/2014/main" id="{36373B9F-606E-6053-9ED5-52748A8F78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endParaRPr>
              </a:p>
            </p:txBody>
          </p:sp>
        </p:grpSp>
        <p:grpSp>
          <p:nvGrpSpPr>
            <p:cNvPr id="28" name="Groep 27">
              <a:extLst>
                <a:ext uri="{FF2B5EF4-FFF2-40B4-BE49-F238E27FC236}">
                  <a16:creationId xmlns:a16="http://schemas.microsoft.com/office/drawing/2014/main" id="{C41FCD98-5CC0-13F5-CA74-9B52809A7F9D}"/>
                </a:ext>
              </a:extLst>
            </p:cNvPr>
            <p:cNvGrpSpPr/>
            <p:nvPr userDrawn="1"/>
          </p:nvGrpSpPr>
          <p:grpSpPr>
            <a:xfrm>
              <a:off x="-3786165" y="5728778"/>
              <a:ext cx="3693386" cy="959696"/>
              <a:chOff x="-3786437" y="6163468"/>
              <a:chExt cx="3693386" cy="959696"/>
            </a:xfrm>
          </p:grpSpPr>
          <p:sp>
            <p:nvSpPr>
              <p:cNvPr id="56" name="Rechthoek 55">
                <a:extLst>
                  <a:ext uri="{FF2B5EF4-FFF2-40B4-BE49-F238E27FC236}">
                    <a16:creationId xmlns:a16="http://schemas.microsoft.com/office/drawing/2014/main" id="{1A652BCE-4908-4D9F-9C15-2336F2404ECE}"/>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1" i="0" u="none" strike="noStrike" kern="1200" cap="all"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MEER WETEN?</a:t>
                </a:r>
                <a:br>
                  <a:rPr kumimoji="0" lang="nl-NL" sz="1050" b="1" i="0" u="none" strike="noStrike" kern="1200" cap="all"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Ga naar de tab</a:t>
                </a:r>
                <a:r>
                  <a:rPr kumimoji="0" lang="nl-NL" sz="1050" b="1" i="0" u="none" strike="noStrike" kern="1200" cap="all"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 'SLIDEBUILDER’ </a:t>
                </a:r>
                <a:r>
                  <a:rPr kumimoji="0" lang="nl-NL" sz="105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en klik</a:t>
                </a:r>
                <a:br>
                  <a:rPr kumimoji="0" lang="nl-NL" sz="105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op de knop </a:t>
                </a:r>
                <a:r>
                  <a:rPr kumimoji="0" lang="nl-NL" sz="1050" b="1" i="0" u="none" strike="noStrike" kern="1200" cap="all"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‘Inspiratie'</a:t>
                </a:r>
              </a:p>
            </p:txBody>
          </p:sp>
          <p:grpSp>
            <p:nvGrpSpPr>
              <p:cNvPr id="57" name="ICOON_info">
                <a:extLst>
                  <a:ext uri="{FF2B5EF4-FFF2-40B4-BE49-F238E27FC236}">
                    <a16:creationId xmlns:a16="http://schemas.microsoft.com/office/drawing/2014/main" id="{2BD923E0-CB1D-029E-657C-DEFC9F2468B3}"/>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DAA29473-9D87-CD30-CE16-0EAD5175C9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200" b="0" i="0" u="none" strike="noStrike" kern="1200" cap="all"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endParaRPr>
                </a:p>
              </p:txBody>
            </p:sp>
            <p:sp>
              <p:nvSpPr>
                <p:cNvPr id="65" name="Graphic 163" descr="Informatie">
                  <a:extLst>
                    <a:ext uri="{FF2B5EF4-FFF2-40B4-BE49-F238E27FC236}">
                      <a16:creationId xmlns:a16="http://schemas.microsoft.com/office/drawing/2014/main" id="{723365C5-968E-F666-6ED0-3CBFF17FA4F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58" name="Groep 57">
                <a:extLst>
                  <a:ext uri="{FF2B5EF4-FFF2-40B4-BE49-F238E27FC236}">
                    <a16:creationId xmlns:a16="http://schemas.microsoft.com/office/drawing/2014/main" id="{32FD5A6E-5A05-22B5-A73E-4ABDBC694220}"/>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95C0AE25-DC81-79CF-CB52-3D5E464D6AB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0B7E7CCF-2BD9-18EF-5962-A8DADC26987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a:ln>
                        <a:noFill/>
                      </a:ln>
                      <a:solidFill>
                        <a:srgbClr val="211F26"/>
                      </a:solidFill>
                      <a:effectLst/>
                      <a:uLnTx/>
                      <a:uFillTx/>
                      <a:latin typeface="Euclid Square" panose="020B0504000000000000" pitchFamily="34" charset="0"/>
                      <a:ea typeface="+mn-ea"/>
                      <a:cs typeface="+mn-cs"/>
                    </a:endParaRPr>
                  </a:p>
                </p:txBody>
              </p:sp>
              <p:sp>
                <p:nvSpPr>
                  <p:cNvPr id="62" name="Freeform 13">
                    <a:extLst>
                      <a:ext uri="{FF2B5EF4-FFF2-40B4-BE49-F238E27FC236}">
                        <a16:creationId xmlns:a16="http://schemas.microsoft.com/office/drawing/2014/main" id="{484555AA-CEF1-A91D-C935-0183E56CABD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a:ln>
                        <a:noFill/>
                      </a:ln>
                      <a:solidFill>
                        <a:srgbClr val="211F26"/>
                      </a:solidFill>
                      <a:effectLst/>
                      <a:uLnTx/>
                      <a:uFillTx/>
                      <a:latin typeface="Euclid Square" panose="020B0504000000000000" pitchFamily="34" charset="0"/>
                      <a:ea typeface="+mn-ea"/>
                      <a:cs typeface="+mn-cs"/>
                    </a:endParaRPr>
                  </a:p>
                </p:txBody>
              </p:sp>
              <p:sp>
                <p:nvSpPr>
                  <p:cNvPr id="63" name="Freeform 14">
                    <a:extLst>
                      <a:ext uri="{FF2B5EF4-FFF2-40B4-BE49-F238E27FC236}">
                        <a16:creationId xmlns:a16="http://schemas.microsoft.com/office/drawing/2014/main" id="{D639A845-663F-0FE4-0294-5D1D953232B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100" b="0" i="0" u="none" strike="noStrike" kern="0" cap="none" spc="0" normalizeH="0" baseline="0" noProof="0">
                      <a:ln>
                        <a:noFill/>
                      </a:ln>
                      <a:solidFill>
                        <a:srgbClr val="211F26"/>
                      </a:solidFill>
                      <a:effectLst/>
                      <a:uLnTx/>
                      <a:uFillTx/>
                      <a:latin typeface="Euclid Square" panose="020B0504000000000000" pitchFamily="34" charset="0"/>
                      <a:ea typeface="+mn-ea"/>
                      <a:cs typeface="+mn-cs"/>
                    </a:endParaRPr>
                  </a:p>
                </p:txBody>
              </p:sp>
            </p:grpSp>
            <p:sp>
              <p:nvSpPr>
                <p:cNvPr id="60" name="Tekstvak 59">
                  <a:extLst>
                    <a:ext uri="{FF2B5EF4-FFF2-40B4-BE49-F238E27FC236}">
                      <a16:creationId xmlns:a16="http://schemas.microsoft.com/office/drawing/2014/main" id="{2CB36A45-9645-0773-2D2B-4D2E7ABFF7D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Inspiratie</a:t>
                  </a:r>
                </a:p>
              </p:txBody>
            </p:sp>
          </p:grpSp>
        </p:grpSp>
        <p:grpSp>
          <p:nvGrpSpPr>
            <p:cNvPr id="29" name="Groep 28">
              <a:extLst>
                <a:ext uri="{FF2B5EF4-FFF2-40B4-BE49-F238E27FC236}">
                  <a16:creationId xmlns:a16="http://schemas.microsoft.com/office/drawing/2014/main" id="{A8678C21-00CE-5A68-D6E9-4671E36D7CCB}"/>
                </a:ext>
              </a:extLst>
            </p:cNvPr>
            <p:cNvGrpSpPr/>
            <p:nvPr userDrawn="1"/>
          </p:nvGrpSpPr>
          <p:grpSpPr>
            <a:xfrm>
              <a:off x="-3367447" y="1226982"/>
              <a:ext cx="791775" cy="406485"/>
              <a:chOff x="-3565087" y="1409294"/>
              <a:chExt cx="627469" cy="322133"/>
            </a:xfrm>
          </p:grpSpPr>
          <p:grpSp>
            <p:nvGrpSpPr>
              <p:cNvPr id="50" name="Groep 49">
                <a:extLst>
                  <a:ext uri="{FF2B5EF4-FFF2-40B4-BE49-F238E27FC236}">
                    <a16:creationId xmlns:a16="http://schemas.microsoft.com/office/drawing/2014/main" id="{E1169808-3697-B8EC-505C-61CE3A59F06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0CDC82FE-9F84-09FE-0E8F-663CBAD49A8E}"/>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60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grpSp>
              <p:nvGrpSpPr>
                <p:cNvPr id="53" name="Groep 52">
                  <a:extLst>
                    <a:ext uri="{FF2B5EF4-FFF2-40B4-BE49-F238E27FC236}">
                      <a16:creationId xmlns:a16="http://schemas.microsoft.com/office/drawing/2014/main" id="{B0255532-CC56-B15D-802E-9EC436EF5FD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F3EE8D2A-47BC-9875-B84D-809B5264B7D4}"/>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60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sp>
                <p:nvSpPr>
                  <p:cNvPr id="55" name="Vrije vorm: vorm 54">
                    <a:extLst>
                      <a:ext uri="{FF2B5EF4-FFF2-40B4-BE49-F238E27FC236}">
                        <a16:creationId xmlns:a16="http://schemas.microsoft.com/office/drawing/2014/main" id="{AB88C8EF-0427-99B0-F5E5-5BF6301F754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6000" b="0" i="0" u="none" strike="noStrike" kern="1200" cap="none" spc="0" normalizeH="0" baseline="0" noProof="0">
                      <a:ln>
                        <a:noFill/>
                      </a:ln>
                      <a:solidFill>
                        <a:srgbClr val="211F26"/>
                      </a:solidFill>
                      <a:effectLst/>
                      <a:uLnTx/>
                      <a:uFillTx/>
                      <a:latin typeface="Euclid Square" panose="020B0504000000000000" pitchFamily="34" charset="0"/>
                      <a:ea typeface="+mn-ea"/>
                      <a:cs typeface="+mn-cs"/>
                    </a:endParaRPr>
                  </a:p>
                </p:txBody>
              </p:sp>
            </p:grpSp>
          </p:grpSp>
          <p:sp>
            <p:nvSpPr>
              <p:cNvPr id="51" name="Tekstvak 50">
                <a:extLst>
                  <a:ext uri="{FF2B5EF4-FFF2-40B4-BE49-F238E27FC236}">
                    <a16:creationId xmlns:a16="http://schemas.microsoft.com/office/drawing/2014/main" id="{785D828A-1D7D-0D21-E463-839551F1FC06}"/>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0" i="0" u="none" strike="noStrike" kern="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Afbeeldingen</a:t>
                </a:r>
              </a:p>
            </p:txBody>
          </p:sp>
        </p:grpSp>
        <p:grpSp>
          <p:nvGrpSpPr>
            <p:cNvPr id="30" name="Groep 29">
              <a:extLst>
                <a:ext uri="{FF2B5EF4-FFF2-40B4-BE49-F238E27FC236}">
                  <a16:creationId xmlns:a16="http://schemas.microsoft.com/office/drawing/2014/main" id="{95A13330-BD31-81C1-3BB4-72CCBBE5BB83}"/>
                </a:ext>
              </a:extLst>
            </p:cNvPr>
            <p:cNvGrpSpPr/>
            <p:nvPr userDrawn="1"/>
          </p:nvGrpSpPr>
          <p:grpSpPr>
            <a:xfrm>
              <a:off x="-3354295" y="5166361"/>
              <a:ext cx="514284" cy="506545"/>
              <a:chOff x="12617641" y="3403239"/>
              <a:chExt cx="752963" cy="741634"/>
            </a:xfrm>
          </p:grpSpPr>
          <p:grpSp>
            <p:nvGrpSpPr>
              <p:cNvPr id="34" name="Groep 33">
                <a:extLst>
                  <a:ext uri="{FF2B5EF4-FFF2-40B4-BE49-F238E27FC236}">
                    <a16:creationId xmlns:a16="http://schemas.microsoft.com/office/drawing/2014/main" id="{C6D1FF2B-FF58-0D94-EB6E-0858C236CA03}"/>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8AC78C24-CEE6-86A8-C14A-B68CD31F211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7D8D0F11-E91C-1FCA-D279-F65EA92B1CC8}"/>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B80F1B05-81D1-C49A-0B3F-28F52F8A4E4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48" name="Rechthoek 47">
                      <a:extLst>
                        <a:ext uri="{FF2B5EF4-FFF2-40B4-BE49-F238E27FC236}">
                          <a16:creationId xmlns:a16="http://schemas.microsoft.com/office/drawing/2014/main" id="{569E71F3-AB19-4137-11E8-F6D408B864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6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49" name="Ovaal 48">
                      <a:extLst>
                        <a:ext uri="{FF2B5EF4-FFF2-40B4-BE49-F238E27FC236}">
                          <a16:creationId xmlns:a16="http://schemas.microsoft.com/office/drawing/2014/main" id="{BDC78C7C-7A92-1BAA-0F7D-835A4AC13D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pic>
                <p:nvPicPr>
                  <p:cNvPr id="45" name="Afbeelding 44">
                    <a:extLst>
                      <a:ext uri="{FF2B5EF4-FFF2-40B4-BE49-F238E27FC236}">
                        <a16:creationId xmlns:a16="http://schemas.microsoft.com/office/drawing/2014/main" id="{252F0052-1F69-C90B-8AFC-AC30B95FFA6C}"/>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DD8AEC7-6F0D-1B6E-AE89-0A07C79B0773}"/>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0BE31DA-64F2-0D24-00C3-D9886612E74E}"/>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B0BE15C8-F0D8-F047-74C5-EB656EFFA4A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43" name="Rechthoek 42">
                    <a:extLst>
                      <a:ext uri="{FF2B5EF4-FFF2-40B4-BE49-F238E27FC236}">
                        <a16:creationId xmlns:a16="http://schemas.microsoft.com/office/drawing/2014/main" id="{B5EEE162-7870-3F17-19EA-D6EE50ADE61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nvGrpSpPr>
                <p:cNvPr id="39" name="Groep 38">
                  <a:extLst>
                    <a:ext uri="{FF2B5EF4-FFF2-40B4-BE49-F238E27FC236}">
                      <a16:creationId xmlns:a16="http://schemas.microsoft.com/office/drawing/2014/main" id="{723F1EA9-F563-BDF1-B6A5-D6C1E197617E}"/>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678CCDC5-9079-4D45-B04E-CF99E9709D6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sp>
                <p:nvSpPr>
                  <p:cNvPr id="41" name="Rechthoek 40">
                    <a:extLst>
                      <a:ext uri="{FF2B5EF4-FFF2-40B4-BE49-F238E27FC236}">
                        <a16:creationId xmlns:a16="http://schemas.microsoft.com/office/drawing/2014/main" id="{168B792A-F096-083B-6132-0B51CEFE3F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grpSp>
          <p:sp>
            <p:nvSpPr>
              <p:cNvPr id="35" name="Rechthoek 34">
                <a:extLst>
                  <a:ext uri="{FF2B5EF4-FFF2-40B4-BE49-F238E27FC236}">
                    <a16:creationId xmlns:a16="http://schemas.microsoft.com/office/drawing/2014/main" id="{59C5C1EA-2BFF-6FE5-6D4F-A697A544FE0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700" b="0"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Bijsnijden</a:t>
                </a:r>
              </a:p>
            </p:txBody>
          </p:sp>
          <p:sp>
            <p:nvSpPr>
              <p:cNvPr id="36" name="Gelijkbenige driehoek 35">
                <a:extLst>
                  <a:ext uri="{FF2B5EF4-FFF2-40B4-BE49-F238E27FC236}">
                    <a16:creationId xmlns:a16="http://schemas.microsoft.com/office/drawing/2014/main" id="{2BE80B8E-3929-3443-C6C7-682359F0C0B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endParaRPr>
              </a:p>
            </p:txBody>
          </p:sp>
        </p:grpSp>
        <p:sp>
          <p:nvSpPr>
            <p:cNvPr id="31" name="Ovaal 30">
              <a:extLst>
                <a:ext uri="{FF2B5EF4-FFF2-40B4-BE49-F238E27FC236}">
                  <a16:creationId xmlns:a16="http://schemas.microsoft.com/office/drawing/2014/main" id="{B9E73835-9E83-B41A-41DC-6AF66BAAC7E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FFFFFF"/>
                  </a:solidFill>
                  <a:effectLst/>
                  <a:uLnTx/>
                  <a:uFillTx/>
                  <a:latin typeface="Euclid Square" panose="020B0504000000000000" pitchFamily="34" charset="0"/>
                  <a:ea typeface="+mn-ea"/>
                  <a:cs typeface="Euclid Square" panose="020B0504000000000000" pitchFamily="34" charset="0"/>
                </a:rPr>
                <a:t>2</a:t>
              </a:r>
            </a:p>
          </p:txBody>
        </p:sp>
        <p:sp>
          <p:nvSpPr>
            <p:cNvPr id="32" name="Rechthoek 31">
              <a:extLst>
                <a:ext uri="{FF2B5EF4-FFF2-40B4-BE49-F238E27FC236}">
                  <a16:creationId xmlns:a16="http://schemas.microsoft.com/office/drawing/2014/main" id="{22D39ED4-8C96-FD97-AABF-4BACFA14B61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Kies de gewenste categorie en afbeelding</a:t>
              </a:r>
              <a:b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b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en klik op </a:t>
              </a:r>
              <a:r>
                <a:rPr kumimoji="0" lang="nl-NL" sz="1050" b="1"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‘Invoegen’</a:t>
              </a:r>
              <a:r>
                <a:rPr kumimoji="0" lang="nl-NL" sz="1050" b="0" i="0" u="none" strike="noStrike" kern="0" cap="none" spc="0" normalizeH="0" baseline="0" noProof="0">
                  <a:ln>
                    <a:noFill/>
                  </a:ln>
                  <a:solidFill>
                    <a:srgbClr val="000000"/>
                  </a:solidFill>
                  <a:effectLst/>
                  <a:uLnTx/>
                  <a:uFillTx/>
                  <a:latin typeface="Euclid Square" panose="020B0504000000000000" pitchFamily="34" charset="0"/>
                  <a:ea typeface="+mn-ea"/>
                  <a:cs typeface="Euclid Square" panose="020B0504000000000000" pitchFamily="34" charset="0"/>
                </a:rPr>
                <a:t>.</a:t>
              </a:r>
            </a:p>
          </p:txBody>
        </p:sp>
        <p:sp>
          <p:nvSpPr>
            <p:cNvPr id="33" name="Rechthoek 32">
              <a:extLst>
                <a:ext uri="{FF2B5EF4-FFF2-40B4-BE49-F238E27FC236}">
                  <a16:creationId xmlns:a16="http://schemas.microsoft.com/office/drawing/2014/main" id="{ED837ABC-01E6-C974-653E-3DAE3ADB1EE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800" b="1" i="0" u="none" strike="noStrike" kern="1200" cap="none" spc="0" normalizeH="0" baseline="0" noProof="0">
                  <a:ln>
                    <a:noFill/>
                  </a:ln>
                  <a:solidFill>
                    <a:srgbClr val="211F26"/>
                  </a:solidFill>
                  <a:effectLst/>
                  <a:uLnTx/>
                  <a:uFillTx/>
                  <a:latin typeface="Euclid Square" panose="020B0504000000000000" pitchFamily="34" charset="0"/>
                  <a:ea typeface="+mn-ea"/>
                  <a:cs typeface="Euclid Square" panose="020B0504000000000000" pitchFamily="34" charset="0"/>
                </a:rPr>
                <a:t>Invoegen</a:t>
              </a:r>
            </a:p>
          </p:txBody>
        </p:sp>
      </p:grpSp>
    </p:spTree>
    <p:extLst>
      <p:ext uri="{BB962C8B-B14F-4D97-AF65-F5344CB8AC3E}">
        <p14:creationId xmlns:p14="http://schemas.microsoft.com/office/powerpoint/2010/main" val="2143837949"/>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afbeelding (S)">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63D646E1-979E-06E5-66EF-18BC4761CF75}"/>
              </a:ext>
            </a:extLst>
          </p:cNvPr>
          <p:cNvSpPr>
            <a:spLocks noGrp="1"/>
          </p:cNvSpPr>
          <p:nvPr>
            <p:ph type="body" orient="vert" idx="1" hasCustomPrompt="1"/>
          </p:nvPr>
        </p:nvSpPr>
        <p:spPr>
          <a:xfrm>
            <a:off x="720001" y="1628775"/>
            <a:ext cx="6053778" cy="4424055"/>
          </a:xfrm>
        </p:spPr>
        <p:txBody>
          <a:bodyPr vert="horz"/>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Sub-</a:t>
            </a:r>
            <a:r>
              <a:rPr lang="nl-NL" noProof="0" dirty="0" err="1"/>
              <a:t>bullet</a:t>
            </a:r>
            <a:endParaRPr lang="nl-NL" noProof="0" dirty="0"/>
          </a:p>
        </p:txBody>
      </p:sp>
      <p:sp>
        <p:nvSpPr>
          <p:cNvPr id="5" name="Tijdelijke aanduiding voor voettekst 4">
            <a:extLst>
              <a:ext uri="{FF2B5EF4-FFF2-40B4-BE49-F238E27FC236}">
                <a16:creationId xmlns:a16="http://schemas.microsoft.com/office/drawing/2014/main" id="{AF445DB9-045C-D6ED-FC69-9745FAE46C9F}"/>
              </a:ext>
            </a:extLst>
          </p:cNvPr>
          <p:cNvSpPr>
            <a:spLocks noGrp="1"/>
          </p:cNvSpPr>
          <p:nvPr>
            <p:ph type="ftr" sz="quarter" idx="11"/>
          </p:nvPr>
        </p:nvSpPr>
        <p:spPr>
          <a:xfrm>
            <a:off x="941294" y="6412832"/>
            <a:ext cx="5376001" cy="7686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Euclid Square"/>
                <a:ea typeface="+mn-ea"/>
                <a:cs typeface="+mn-cs"/>
              </a:rPr>
              <a:t>Copyright © </a:t>
            </a:r>
            <a:r>
              <a:rPr kumimoji="0" lang="nl-NL" sz="1800" b="0" i="0" u="none" strike="noStrike" kern="1200" cap="none" spc="0" normalizeH="0" baseline="0" noProof="0" dirty="0" err="1">
                <a:ln>
                  <a:noFill/>
                </a:ln>
                <a:solidFill>
                  <a:srgbClr val="000000"/>
                </a:solidFill>
                <a:effectLst/>
                <a:uLnTx/>
                <a:uFillTx/>
                <a:latin typeface="Euclid Square"/>
                <a:ea typeface="+mn-ea"/>
                <a:cs typeface="+mn-cs"/>
              </a:rPr>
              <a:t>Lindenhaeghe</a:t>
            </a: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6" name="Tijdelijke aanduiding voor dianummer 5">
            <a:extLst>
              <a:ext uri="{FF2B5EF4-FFF2-40B4-BE49-F238E27FC236}">
                <a16:creationId xmlns:a16="http://schemas.microsoft.com/office/drawing/2014/main" id="{87B78D7E-FD90-65B4-B668-0F3F98770FD5}"/>
              </a:ext>
            </a:extLst>
          </p:cNvPr>
          <p:cNvSpPr>
            <a:spLocks noGrp="1"/>
          </p:cNvSpPr>
          <p:nvPr>
            <p:ph type="sldNum" sz="quarter" idx="12"/>
          </p:nvPr>
        </p:nvSpPr>
        <p:spPr>
          <a:xfrm>
            <a:off x="726038" y="6412832"/>
            <a:ext cx="215256" cy="7686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661E29-C286-4CA4-A7A6-C2BA626A4237}" type="slidenum">
              <a:rPr kumimoji="0" lang="nl-NL" sz="1800" b="0" i="0" u="none" strike="noStrike" kern="1200" cap="none" spc="0" normalizeH="0" baseline="0" noProof="0" smtClean="0">
                <a:ln>
                  <a:noFill/>
                </a:ln>
                <a:solidFill>
                  <a:srgbClr val="000000"/>
                </a:solidFill>
                <a:effectLst/>
                <a:uLnTx/>
                <a:uFillTx/>
                <a:latin typeface="Euclid Squar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11" name="Rechthoek 10">
            <a:extLst>
              <a:ext uri="{FF2B5EF4-FFF2-40B4-BE49-F238E27FC236}">
                <a16:creationId xmlns:a16="http://schemas.microsoft.com/office/drawing/2014/main" id="{D9E8CDBC-C3EF-0225-2E1A-248CEFBF7074}"/>
              </a:ext>
            </a:extLst>
          </p:cNvPr>
          <p:cNvSpPr/>
          <p:nvPr userDrawn="1"/>
        </p:nvSpPr>
        <p:spPr>
          <a:xfrm>
            <a:off x="0" y="-425941"/>
            <a:ext cx="207588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AC2E32"/>
                </a:solidFill>
                <a:effectLst/>
                <a:uLnTx/>
                <a:uFillTx/>
                <a:latin typeface="Euclid Square Semibold"/>
                <a:ea typeface="+mn-ea"/>
                <a:cs typeface="+mn-cs"/>
              </a:rPr>
              <a:t>Tekst + afbeelding (S)</a:t>
            </a:r>
          </a:p>
        </p:txBody>
      </p:sp>
      <p:sp>
        <p:nvSpPr>
          <p:cNvPr id="13" name="Vrije vorm: vorm 12">
            <a:extLst>
              <a:ext uri="{FF2B5EF4-FFF2-40B4-BE49-F238E27FC236}">
                <a16:creationId xmlns:a16="http://schemas.microsoft.com/office/drawing/2014/main" id="{29DA39E0-1074-62D3-3D59-B187DC3C11BD}"/>
              </a:ext>
            </a:extLst>
          </p:cNvPr>
          <p:cNvSpPr/>
          <p:nvPr userDrawn="1"/>
        </p:nvSpPr>
        <p:spPr>
          <a:xfrm rot="2814070">
            <a:off x="7373702" y="1962192"/>
            <a:ext cx="4228357" cy="3982852"/>
          </a:xfrm>
          <a:custGeom>
            <a:avLst/>
            <a:gdLst>
              <a:gd name="connsiteX0" fmla="*/ 2014269 w 2803212"/>
              <a:gd name="connsiteY0" fmla="*/ 2471012 h 2640449"/>
              <a:gd name="connsiteX1" fmla="*/ 1823219 w 2803212"/>
              <a:gd name="connsiteY1" fmla="*/ 2599831 h 2640449"/>
              <a:gd name="connsiteX2" fmla="*/ 1156908 w 2803212"/>
              <a:gd name="connsiteY2" fmla="*/ 2518627 h 2640449"/>
              <a:gd name="connsiteX3" fmla="*/ 587672 w 2803212"/>
              <a:gd name="connsiteY3" fmla="*/ 1960316 h 2640449"/>
              <a:gd name="connsiteX4" fmla="*/ 387837 w 2803212"/>
              <a:gd name="connsiteY4" fmla="*/ 1687621 h 2640449"/>
              <a:gd name="connsiteX5" fmla="*/ 4077 w 2803212"/>
              <a:gd name="connsiteY5" fmla="*/ 689261 h 2640449"/>
              <a:gd name="connsiteX6" fmla="*/ 736016 w 2803212"/>
              <a:gd name="connsiteY6" fmla="*/ 16712 h 2640449"/>
              <a:gd name="connsiteX7" fmla="*/ 1187322 w 2803212"/>
              <a:gd name="connsiteY7" fmla="*/ 198423 h 2640449"/>
              <a:gd name="connsiteX8" fmla="*/ 1590830 w 2803212"/>
              <a:gd name="connsiteY8" fmla="*/ 363598 h 2640449"/>
              <a:gd name="connsiteX9" fmla="*/ 1949860 w 2803212"/>
              <a:gd name="connsiteY9" fmla="*/ 458791 h 2640449"/>
              <a:gd name="connsiteX10" fmla="*/ 2423534 w 2803212"/>
              <a:gd name="connsiteY10" fmla="*/ 630241 h 2640449"/>
              <a:gd name="connsiteX11" fmla="*/ 2768243 w 2803212"/>
              <a:gd name="connsiteY11" fmla="*/ 1009756 h 2640449"/>
              <a:gd name="connsiteX12" fmla="*/ 2753515 w 2803212"/>
              <a:gd name="connsiteY12" fmla="*/ 1451466 h 2640449"/>
              <a:gd name="connsiteX13" fmla="*/ 2523857 w 2803212"/>
              <a:gd name="connsiteY13" fmla="*/ 1803188 h 2640449"/>
              <a:gd name="connsiteX14" fmla="*/ 2239350 w 2803212"/>
              <a:gd name="connsiteY14" fmla="*/ 2191451 h 2640449"/>
              <a:gd name="connsiteX15" fmla="*/ 2014195 w 2803212"/>
              <a:gd name="connsiteY15" fmla="*/ 2471012 h 264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3212" h="2640449">
                <a:moveTo>
                  <a:pt x="2014269" y="2471012"/>
                </a:moveTo>
                <a:cubicBezTo>
                  <a:pt x="1958128" y="2526563"/>
                  <a:pt x="1895638" y="2573070"/>
                  <a:pt x="1823219" y="2599831"/>
                </a:cubicBezTo>
                <a:cubicBezTo>
                  <a:pt x="1626965" y="2672360"/>
                  <a:pt x="1362833" y="2649217"/>
                  <a:pt x="1156908" y="2518627"/>
                </a:cubicBezTo>
                <a:cubicBezTo>
                  <a:pt x="943380" y="2383202"/>
                  <a:pt x="738120" y="2163030"/>
                  <a:pt x="587672" y="1960316"/>
                </a:cubicBezTo>
                <a:cubicBezTo>
                  <a:pt x="520457" y="1869738"/>
                  <a:pt x="452542" y="1779787"/>
                  <a:pt x="387837" y="1687621"/>
                </a:cubicBezTo>
                <a:cubicBezTo>
                  <a:pt x="164380" y="1369156"/>
                  <a:pt x="39954" y="1034154"/>
                  <a:pt x="4077" y="689261"/>
                </a:cubicBezTo>
                <a:cubicBezTo>
                  <a:pt x="-40917" y="256816"/>
                  <a:pt x="291870" y="-80105"/>
                  <a:pt x="736016" y="16712"/>
                </a:cubicBezTo>
                <a:cubicBezTo>
                  <a:pt x="889638" y="50190"/>
                  <a:pt x="1043075" y="122498"/>
                  <a:pt x="1187322" y="198423"/>
                </a:cubicBezTo>
                <a:cubicBezTo>
                  <a:pt x="1317432" y="266929"/>
                  <a:pt x="1457545" y="302105"/>
                  <a:pt x="1590830" y="363598"/>
                </a:cubicBezTo>
                <a:cubicBezTo>
                  <a:pt x="1703998" y="415827"/>
                  <a:pt x="1832631" y="431034"/>
                  <a:pt x="1949860" y="458791"/>
                </a:cubicBezTo>
                <a:cubicBezTo>
                  <a:pt x="2110938" y="496920"/>
                  <a:pt x="2274194" y="543243"/>
                  <a:pt x="2423534" y="630241"/>
                </a:cubicBezTo>
                <a:cubicBezTo>
                  <a:pt x="2572912" y="717239"/>
                  <a:pt x="2708595" y="850450"/>
                  <a:pt x="2768243" y="1009756"/>
                </a:cubicBezTo>
                <a:cubicBezTo>
                  <a:pt x="2824790" y="1160647"/>
                  <a:pt x="2807590" y="1319179"/>
                  <a:pt x="2753515" y="1451466"/>
                </a:cubicBezTo>
                <a:cubicBezTo>
                  <a:pt x="2699441" y="1583754"/>
                  <a:pt x="2611225" y="1694191"/>
                  <a:pt x="2523857" y="1803188"/>
                </a:cubicBezTo>
                <a:cubicBezTo>
                  <a:pt x="2423091" y="1928905"/>
                  <a:pt x="2337754" y="2063962"/>
                  <a:pt x="2239350" y="2191451"/>
                </a:cubicBezTo>
                <a:cubicBezTo>
                  <a:pt x="2170512" y="2280701"/>
                  <a:pt x="2099680" y="2386376"/>
                  <a:pt x="2014195" y="2471012"/>
                </a:cubicBezTo>
                <a:close/>
              </a:path>
            </a:pathLst>
          </a:custGeom>
          <a:noFill/>
          <a:ln w="1905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16" name="Vrije vorm: vorm 15">
            <a:extLst>
              <a:ext uri="{FF2B5EF4-FFF2-40B4-BE49-F238E27FC236}">
                <a16:creationId xmlns:a16="http://schemas.microsoft.com/office/drawing/2014/main" id="{FC8C86E0-C0C2-785D-F8B1-94106CA512C9}"/>
              </a:ext>
            </a:extLst>
          </p:cNvPr>
          <p:cNvSpPr/>
          <p:nvPr userDrawn="1"/>
        </p:nvSpPr>
        <p:spPr>
          <a:xfrm rot="1503141">
            <a:off x="7269804" y="1942252"/>
            <a:ext cx="4026207" cy="3792439"/>
          </a:xfrm>
          <a:custGeom>
            <a:avLst/>
            <a:gdLst>
              <a:gd name="connsiteX0" fmla="*/ 2014269 w 2803212"/>
              <a:gd name="connsiteY0" fmla="*/ 2471012 h 2640449"/>
              <a:gd name="connsiteX1" fmla="*/ 1823219 w 2803212"/>
              <a:gd name="connsiteY1" fmla="*/ 2599831 h 2640449"/>
              <a:gd name="connsiteX2" fmla="*/ 1156908 w 2803212"/>
              <a:gd name="connsiteY2" fmla="*/ 2518627 h 2640449"/>
              <a:gd name="connsiteX3" fmla="*/ 587672 w 2803212"/>
              <a:gd name="connsiteY3" fmla="*/ 1960316 h 2640449"/>
              <a:gd name="connsiteX4" fmla="*/ 387837 w 2803212"/>
              <a:gd name="connsiteY4" fmla="*/ 1687621 h 2640449"/>
              <a:gd name="connsiteX5" fmla="*/ 4077 w 2803212"/>
              <a:gd name="connsiteY5" fmla="*/ 689261 h 2640449"/>
              <a:gd name="connsiteX6" fmla="*/ 736016 w 2803212"/>
              <a:gd name="connsiteY6" fmla="*/ 16712 h 2640449"/>
              <a:gd name="connsiteX7" fmla="*/ 1187322 w 2803212"/>
              <a:gd name="connsiteY7" fmla="*/ 198423 h 2640449"/>
              <a:gd name="connsiteX8" fmla="*/ 1590830 w 2803212"/>
              <a:gd name="connsiteY8" fmla="*/ 363598 h 2640449"/>
              <a:gd name="connsiteX9" fmla="*/ 1949860 w 2803212"/>
              <a:gd name="connsiteY9" fmla="*/ 458791 h 2640449"/>
              <a:gd name="connsiteX10" fmla="*/ 2423534 w 2803212"/>
              <a:gd name="connsiteY10" fmla="*/ 630241 h 2640449"/>
              <a:gd name="connsiteX11" fmla="*/ 2768243 w 2803212"/>
              <a:gd name="connsiteY11" fmla="*/ 1009756 h 2640449"/>
              <a:gd name="connsiteX12" fmla="*/ 2753515 w 2803212"/>
              <a:gd name="connsiteY12" fmla="*/ 1451466 h 2640449"/>
              <a:gd name="connsiteX13" fmla="*/ 2523857 w 2803212"/>
              <a:gd name="connsiteY13" fmla="*/ 1803188 h 2640449"/>
              <a:gd name="connsiteX14" fmla="*/ 2239350 w 2803212"/>
              <a:gd name="connsiteY14" fmla="*/ 2191451 h 2640449"/>
              <a:gd name="connsiteX15" fmla="*/ 2014195 w 2803212"/>
              <a:gd name="connsiteY15" fmla="*/ 2471012 h 264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3212" h="2640449">
                <a:moveTo>
                  <a:pt x="2014269" y="2471012"/>
                </a:moveTo>
                <a:cubicBezTo>
                  <a:pt x="1958128" y="2526563"/>
                  <a:pt x="1895638" y="2573070"/>
                  <a:pt x="1823219" y="2599831"/>
                </a:cubicBezTo>
                <a:cubicBezTo>
                  <a:pt x="1626965" y="2672360"/>
                  <a:pt x="1362833" y="2649217"/>
                  <a:pt x="1156908" y="2518627"/>
                </a:cubicBezTo>
                <a:cubicBezTo>
                  <a:pt x="943380" y="2383202"/>
                  <a:pt x="738120" y="2163030"/>
                  <a:pt x="587672" y="1960316"/>
                </a:cubicBezTo>
                <a:cubicBezTo>
                  <a:pt x="520457" y="1869738"/>
                  <a:pt x="452542" y="1779787"/>
                  <a:pt x="387837" y="1687621"/>
                </a:cubicBezTo>
                <a:cubicBezTo>
                  <a:pt x="164380" y="1369156"/>
                  <a:pt x="39954" y="1034154"/>
                  <a:pt x="4077" y="689261"/>
                </a:cubicBezTo>
                <a:cubicBezTo>
                  <a:pt x="-40917" y="256816"/>
                  <a:pt x="291870" y="-80105"/>
                  <a:pt x="736016" y="16712"/>
                </a:cubicBezTo>
                <a:cubicBezTo>
                  <a:pt x="889638" y="50190"/>
                  <a:pt x="1043075" y="122498"/>
                  <a:pt x="1187322" y="198423"/>
                </a:cubicBezTo>
                <a:cubicBezTo>
                  <a:pt x="1317432" y="266929"/>
                  <a:pt x="1457545" y="302105"/>
                  <a:pt x="1590830" y="363598"/>
                </a:cubicBezTo>
                <a:cubicBezTo>
                  <a:pt x="1703998" y="415827"/>
                  <a:pt x="1832631" y="431034"/>
                  <a:pt x="1949860" y="458791"/>
                </a:cubicBezTo>
                <a:cubicBezTo>
                  <a:pt x="2110938" y="496920"/>
                  <a:pt x="2274194" y="543243"/>
                  <a:pt x="2423534" y="630241"/>
                </a:cubicBezTo>
                <a:cubicBezTo>
                  <a:pt x="2572912" y="717239"/>
                  <a:pt x="2708595" y="850450"/>
                  <a:pt x="2768243" y="1009756"/>
                </a:cubicBezTo>
                <a:cubicBezTo>
                  <a:pt x="2824790" y="1160647"/>
                  <a:pt x="2807590" y="1319179"/>
                  <a:pt x="2753515" y="1451466"/>
                </a:cubicBezTo>
                <a:cubicBezTo>
                  <a:pt x="2699441" y="1583754"/>
                  <a:pt x="2611225" y="1694191"/>
                  <a:pt x="2523857" y="1803188"/>
                </a:cubicBezTo>
                <a:cubicBezTo>
                  <a:pt x="2423091" y="1928905"/>
                  <a:pt x="2337754" y="2063962"/>
                  <a:pt x="2239350" y="2191451"/>
                </a:cubicBezTo>
                <a:cubicBezTo>
                  <a:pt x="2170512" y="2280701"/>
                  <a:pt x="2099680" y="2386376"/>
                  <a:pt x="2014195" y="2471012"/>
                </a:cubicBez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12" name="Tijdelijke aanduiding voor afbeelding 11">
            <a:extLst>
              <a:ext uri="{FF2B5EF4-FFF2-40B4-BE49-F238E27FC236}">
                <a16:creationId xmlns:a16="http://schemas.microsoft.com/office/drawing/2014/main" id="{EDEB69D7-2EDF-CD27-D21A-BED213F397E0}"/>
              </a:ext>
            </a:extLst>
          </p:cNvPr>
          <p:cNvSpPr>
            <a:spLocks noGrp="1"/>
          </p:cNvSpPr>
          <p:nvPr>
            <p:ph type="pic" sz="quarter" idx="14" hasCustomPrompt="1"/>
          </p:nvPr>
        </p:nvSpPr>
        <p:spPr>
          <a:xfrm>
            <a:off x="7190952" y="1844675"/>
            <a:ext cx="4280323" cy="4031799"/>
          </a:xfrm>
          <a:custGeom>
            <a:avLst/>
            <a:gdLst>
              <a:gd name="connsiteX0" fmla="*/ 846517 w 4125448"/>
              <a:gd name="connsiteY0" fmla="*/ 113 h 3885916"/>
              <a:gd name="connsiteX1" fmla="*/ 1083185 w 4125448"/>
              <a:gd name="connsiteY1" fmla="*/ 24595 h 3885916"/>
              <a:gd name="connsiteX2" fmla="*/ 1747365 w 4125448"/>
              <a:gd name="connsiteY2" fmla="*/ 292017 h 3885916"/>
              <a:gd name="connsiteX3" fmla="*/ 2341202 w 4125448"/>
              <a:gd name="connsiteY3" fmla="*/ 535103 h 3885916"/>
              <a:gd name="connsiteX4" fmla="*/ 2869581 w 4125448"/>
              <a:gd name="connsiteY4" fmla="*/ 675197 h 3885916"/>
              <a:gd name="connsiteX5" fmla="*/ 3566680 w 4125448"/>
              <a:gd name="connsiteY5" fmla="*/ 927518 h 3885916"/>
              <a:gd name="connsiteX6" fmla="*/ 4073984 w 4125448"/>
              <a:gd name="connsiteY6" fmla="*/ 1486046 h 3885916"/>
              <a:gd name="connsiteX7" fmla="*/ 4052309 w 4125448"/>
              <a:gd name="connsiteY7" fmla="*/ 2136105 h 3885916"/>
              <a:gd name="connsiteX8" fmla="*/ 3714324 w 4125448"/>
              <a:gd name="connsiteY8" fmla="*/ 2653730 h 3885916"/>
              <a:gd name="connsiteX9" fmla="*/ 3295620 w 4125448"/>
              <a:gd name="connsiteY9" fmla="*/ 3225131 h 3885916"/>
              <a:gd name="connsiteX10" fmla="*/ 2964262 w 4125448"/>
              <a:gd name="connsiteY10" fmla="*/ 3636558 h 3885916"/>
              <a:gd name="connsiteX11" fmla="*/ 2964371 w 4125448"/>
              <a:gd name="connsiteY11" fmla="*/ 3636558 h 3885916"/>
              <a:gd name="connsiteX12" fmla="*/ 2683206 w 4125448"/>
              <a:gd name="connsiteY12" fmla="*/ 3826139 h 3885916"/>
              <a:gd name="connsiteX13" fmla="*/ 1702606 w 4125448"/>
              <a:gd name="connsiteY13" fmla="*/ 3706632 h 3885916"/>
              <a:gd name="connsiteX14" fmla="*/ 864869 w 4125448"/>
              <a:gd name="connsiteY14" fmla="*/ 2884973 h 3885916"/>
              <a:gd name="connsiteX15" fmla="*/ 570775 w 4125448"/>
              <a:gd name="connsiteY15" fmla="*/ 2483651 h 3885916"/>
              <a:gd name="connsiteX16" fmla="*/ 6001 w 4125448"/>
              <a:gd name="connsiteY16" fmla="*/ 1014377 h 3885916"/>
              <a:gd name="connsiteX17" fmla="*/ 846517 w 4125448"/>
              <a:gd name="connsiteY17" fmla="*/ 113 h 388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5448" h="3885916">
                <a:moveTo>
                  <a:pt x="846517" y="113"/>
                </a:moveTo>
                <a:cubicBezTo>
                  <a:pt x="922335" y="-1052"/>
                  <a:pt x="1001480" y="6784"/>
                  <a:pt x="1083185" y="24595"/>
                </a:cubicBezTo>
                <a:cubicBezTo>
                  <a:pt x="1309268" y="73864"/>
                  <a:pt x="1535079" y="180279"/>
                  <a:pt x="1747365" y="292017"/>
                </a:cubicBezTo>
                <a:cubicBezTo>
                  <a:pt x="1938846" y="392836"/>
                  <a:pt x="2145048" y="444604"/>
                  <a:pt x="2341202" y="535103"/>
                </a:cubicBezTo>
                <a:cubicBezTo>
                  <a:pt x="2507750" y="611968"/>
                  <a:pt x="2697057" y="634348"/>
                  <a:pt x="2869581" y="675197"/>
                </a:cubicBezTo>
                <a:cubicBezTo>
                  <a:pt x="3106638" y="731311"/>
                  <a:pt x="3346899" y="799484"/>
                  <a:pt x="3566680" y="927518"/>
                </a:cubicBezTo>
                <a:cubicBezTo>
                  <a:pt x="3786518" y="1055552"/>
                  <a:pt x="3986200" y="1251597"/>
                  <a:pt x="4073984" y="1486046"/>
                </a:cubicBezTo>
                <a:cubicBezTo>
                  <a:pt x="4157203" y="1708110"/>
                  <a:pt x="4131890" y="1941420"/>
                  <a:pt x="4052309" y="2136105"/>
                </a:cubicBezTo>
                <a:cubicBezTo>
                  <a:pt x="3972729" y="2330791"/>
                  <a:pt x="3842902" y="2493320"/>
                  <a:pt x="3714324" y="2653730"/>
                </a:cubicBezTo>
                <a:cubicBezTo>
                  <a:pt x="3566028" y="2838746"/>
                  <a:pt x="3440439" y="3037507"/>
                  <a:pt x="3295620" y="3225131"/>
                </a:cubicBezTo>
                <a:cubicBezTo>
                  <a:pt x="3194312" y="3356479"/>
                  <a:pt x="3090069" y="3512000"/>
                  <a:pt x="2964262" y="3636558"/>
                </a:cubicBezTo>
                <a:lnTo>
                  <a:pt x="2964371" y="3636558"/>
                </a:lnTo>
                <a:cubicBezTo>
                  <a:pt x="2881749" y="3718312"/>
                  <a:pt x="2789784" y="3786755"/>
                  <a:pt x="2683206" y="3826139"/>
                </a:cubicBezTo>
                <a:cubicBezTo>
                  <a:pt x="2394382" y="3932879"/>
                  <a:pt x="2005662" y="3898820"/>
                  <a:pt x="1702606" y="3706632"/>
                </a:cubicBezTo>
                <a:cubicBezTo>
                  <a:pt x="1388360" y="3507329"/>
                  <a:pt x="1086281" y="3183305"/>
                  <a:pt x="864869" y="2884973"/>
                </a:cubicBezTo>
                <a:cubicBezTo>
                  <a:pt x="765950" y="2751670"/>
                  <a:pt x="666001" y="2619291"/>
                  <a:pt x="570775" y="2483651"/>
                </a:cubicBezTo>
                <a:cubicBezTo>
                  <a:pt x="241917" y="2014970"/>
                  <a:pt x="58801" y="1521952"/>
                  <a:pt x="6001" y="1014377"/>
                </a:cubicBezTo>
                <a:cubicBezTo>
                  <a:pt x="-51939" y="457506"/>
                  <a:pt x="315790" y="8268"/>
                  <a:pt x="846517" y="113"/>
                </a:cubicBezTo>
                <a:close/>
              </a:path>
            </a:pathLst>
          </a:custGeom>
          <a:solidFill>
            <a:schemeClr val="bg1">
              <a:lumMod val="95000"/>
            </a:schemeClr>
          </a:solidFill>
        </p:spPr>
        <p:txBody>
          <a:bodyPr wrap="square" lIns="972000" tIns="0" rIns="97200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Selecteer dit kader, ga naar ‘Slidebuilder’, </a:t>
            </a:r>
            <a:br>
              <a:rPr lang="nl-NL" dirty="0"/>
            </a:br>
            <a:r>
              <a:rPr lang="nl-NL" dirty="0"/>
              <a:t>klik op ‘Afbeeldingen’, selecteer een afbeelding en klik op ‘Invoegen’.</a:t>
            </a:r>
          </a:p>
        </p:txBody>
      </p:sp>
      <p:sp>
        <p:nvSpPr>
          <p:cNvPr id="83" name="Titel 82">
            <a:extLst>
              <a:ext uri="{FF2B5EF4-FFF2-40B4-BE49-F238E27FC236}">
                <a16:creationId xmlns:a16="http://schemas.microsoft.com/office/drawing/2014/main" id="{2C40BF9B-9844-4827-DD56-734BDA46277E}"/>
              </a:ext>
            </a:extLst>
          </p:cNvPr>
          <p:cNvSpPr>
            <a:spLocks noGrp="1"/>
          </p:cNvSpPr>
          <p:nvPr>
            <p:ph type="title" hasCustomPrompt="1"/>
          </p:nvPr>
        </p:nvSpPr>
        <p:spPr/>
        <p:txBody>
          <a:bodyPr/>
          <a:lstStyle>
            <a:lvl1pPr>
              <a:defRPr/>
            </a:lvl1pPr>
          </a:lstStyle>
          <a:p>
            <a:r>
              <a:rPr lang="nl-NL" dirty="0"/>
              <a:t>Plaats de titel van de dia hier</a:t>
            </a:r>
            <a:endParaRPr lang="en-GB" dirty="0"/>
          </a:p>
        </p:txBody>
      </p:sp>
      <p:grpSp>
        <p:nvGrpSpPr>
          <p:cNvPr id="156" name="INSTRUCTIE">
            <a:extLst>
              <a:ext uri="{FF2B5EF4-FFF2-40B4-BE49-F238E27FC236}">
                <a16:creationId xmlns:a16="http://schemas.microsoft.com/office/drawing/2014/main" id="{AC6C3088-DF62-BDEB-6954-6DD776B8EA2B}"/>
              </a:ext>
            </a:extLst>
          </p:cNvPr>
          <p:cNvGrpSpPr/>
          <p:nvPr userDrawn="1"/>
        </p:nvGrpSpPr>
        <p:grpSpPr>
          <a:xfrm>
            <a:off x="12377595" y="-1"/>
            <a:ext cx="3693386" cy="6688475"/>
            <a:chOff x="-3786165" y="-1"/>
            <a:chExt cx="3693386" cy="6688475"/>
          </a:xfrm>
        </p:grpSpPr>
        <p:sp>
          <p:nvSpPr>
            <p:cNvPr id="157" name="Rechthoek 156">
              <a:extLst>
                <a:ext uri="{FF2B5EF4-FFF2-40B4-BE49-F238E27FC236}">
                  <a16:creationId xmlns:a16="http://schemas.microsoft.com/office/drawing/2014/main" id="{49B409F8-AC9E-4631-3E71-D4874B5F574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AC2E32"/>
                  </a:solidFill>
                  <a:effectLst/>
                  <a:uLnTx/>
                  <a:uFillTx/>
                  <a:latin typeface="Calibri" panose="020F0502020204030204" pitchFamily="34" charset="0"/>
                  <a:ea typeface="+mn-ea"/>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70BAB3C2-88D6-0719-97FC-3DDADF229AF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59" name="Rechthoek 158">
              <a:extLst>
                <a:ext uri="{FF2B5EF4-FFF2-40B4-BE49-F238E27FC236}">
                  <a16:creationId xmlns:a16="http://schemas.microsoft.com/office/drawing/2014/main" id="{F0DC9534-73F7-6733-EDA2-34B6AB260A0F}"/>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0" name="Ovaal 159">
              <a:extLst>
                <a:ext uri="{FF2B5EF4-FFF2-40B4-BE49-F238E27FC236}">
                  <a16:creationId xmlns:a16="http://schemas.microsoft.com/office/drawing/2014/main" id="{9932D0E6-4621-E6F5-AB71-B2079CF1E96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61" name="Rechthoek 160">
              <a:extLst>
                <a:ext uri="{FF2B5EF4-FFF2-40B4-BE49-F238E27FC236}">
                  <a16:creationId xmlns:a16="http://schemas.microsoft.com/office/drawing/2014/main" id="{C2877CBF-D7AE-5E07-EE04-A9CF8E6B704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2" name="Ovaal 161">
              <a:extLst>
                <a:ext uri="{FF2B5EF4-FFF2-40B4-BE49-F238E27FC236}">
                  <a16:creationId xmlns:a16="http://schemas.microsoft.com/office/drawing/2014/main" id="{7E6002FA-7148-2CA5-F3D2-38E653FAE3A3}"/>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63" name="Rechthoek 162">
              <a:extLst>
                <a:ext uri="{FF2B5EF4-FFF2-40B4-BE49-F238E27FC236}">
                  <a16:creationId xmlns:a16="http://schemas.microsoft.com/office/drawing/2014/main" id="{05AE9EB6-C213-3654-637C-0F62EF318F18}"/>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FAD6633E-1A4A-A087-3BFD-67E9B95418B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1"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65" name="Groep 164">
              <a:extLst>
                <a:ext uri="{FF2B5EF4-FFF2-40B4-BE49-F238E27FC236}">
                  <a16:creationId xmlns:a16="http://schemas.microsoft.com/office/drawing/2014/main" id="{CED1AFB8-F47D-CA5D-CC18-97E34AD2142B}"/>
                </a:ext>
              </a:extLst>
            </p:cNvPr>
            <p:cNvGrpSpPr/>
            <p:nvPr userDrawn="1"/>
          </p:nvGrpSpPr>
          <p:grpSpPr>
            <a:xfrm>
              <a:off x="-2485819" y="3479783"/>
              <a:ext cx="1222990" cy="563933"/>
              <a:chOff x="-2485819" y="3399207"/>
              <a:chExt cx="1222990" cy="563933"/>
            </a:xfrm>
          </p:grpSpPr>
          <p:sp>
            <p:nvSpPr>
              <p:cNvPr id="204" name="Rechthoek 203">
                <a:extLst>
                  <a:ext uri="{FF2B5EF4-FFF2-40B4-BE49-F238E27FC236}">
                    <a16:creationId xmlns:a16="http://schemas.microsoft.com/office/drawing/2014/main" id="{3177F0F5-0ACD-F19F-8A45-CE722CEFD20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5" name="Rechthoek 204">
                <a:extLst>
                  <a:ext uri="{FF2B5EF4-FFF2-40B4-BE49-F238E27FC236}">
                    <a16:creationId xmlns:a16="http://schemas.microsoft.com/office/drawing/2014/main" id="{640C399E-DDDD-62B9-0F0E-37E67F158F9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978D934A-59DF-4457-9857-E3291D58D932}"/>
                  </a:ext>
                </a:extLst>
              </p:cNvPr>
              <p:cNvGrpSpPr/>
              <p:nvPr userDrawn="1"/>
            </p:nvGrpSpPr>
            <p:grpSpPr>
              <a:xfrm>
                <a:off x="-2403869" y="3460544"/>
                <a:ext cx="155951" cy="131922"/>
                <a:chOff x="12968836" y="3354170"/>
                <a:chExt cx="404806" cy="342433"/>
              </a:xfrm>
            </p:grpSpPr>
            <p:sp>
              <p:nvSpPr>
                <p:cNvPr id="219" name="Rechthoek: afgeronde hoeken 218">
                  <a:extLst>
                    <a:ext uri="{FF2B5EF4-FFF2-40B4-BE49-F238E27FC236}">
                      <a16:creationId xmlns:a16="http://schemas.microsoft.com/office/drawing/2014/main" id="{68B45A74-77B2-ACAB-BA82-933F5286D98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0" name="Rechthoek 219">
                  <a:extLst>
                    <a:ext uri="{FF2B5EF4-FFF2-40B4-BE49-F238E27FC236}">
                      <a16:creationId xmlns:a16="http://schemas.microsoft.com/office/drawing/2014/main" id="{3C27E2AE-8AF6-2348-A898-E3CC81E081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1" name="Rechthoek 220">
                  <a:extLst>
                    <a:ext uri="{FF2B5EF4-FFF2-40B4-BE49-F238E27FC236}">
                      <a16:creationId xmlns:a16="http://schemas.microsoft.com/office/drawing/2014/main" id="{3AD52D36-8372-3CE9-DC94-2C7A1429FE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2" name="Rechthoek 221">
                  <a:extLst>
                    <a:ext uri="{FF2B5EF4-FFF2-40B4-BE49-F238E27FC236}">
                      <a16:creationId xmlns:a16="http://schemas.microsoft.com/office/drawing/2014/main" id="{F224CB1B-05D4-A419-AFFC-50D2B1F66D8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FA9E5AC9-6D7F-590F-B10D-0C19DC038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4" name="Rechthoek 223">
                  <a:extLst>
                    <a:ext uri="{FF2B5EF4-FFF2-40B4-BE49-F238E27FC236}">
                      <a16:creationId xmlns:a16="http://schemas.microsoft.com/office/drawing/2014/main" id="{D8F44C2B-8100-7216-483C-614773AA2E2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7" name="Groep 206">
                <a:extLst>
                  <a:ext uri="{FF2B5EF4-FFF2-40B4-BE49-F238E27FC236}">
                    <a16:creationId xmlns:a16="http://schemas.microsoft.com/office/drawing/2014/main" id="{3E1B6337-E7C1-C4B7-8FDB-F137D2A7E814}"/>
                  </a:ext>
                </a:extLst>
              </p:cNvPr>
              <p:cNvGrpSpPr/>
              <p:nvPr userDrawn="1"/>
            </p:nvGrpSpPr>
            <p:grpSpPr>
              <a:xfrm>
                <a:off x="-2423424" y="3690208"/>
                <a:ext cx="166739" cy="218963"/>
                <a:chOff x="12940828" y="3950597"/>
                <a:chExt cx="432813" cy="568367"/>
              </a:xfrm>
            </p:grpSpPr>
            <p:grpSp>
              <p:nvGrpSpPr>
                <p:cNvPr id="211" name="Groep 210">
                  <a:extLst>
                    <a:ext uri="{FF2B5EF4-FFF2-40B4-BE49-F238E27FC236}">
                      <a16:creationId xmlns:a16="http://schemas.microsoft.com/office/drawing/2014/main" id="{D867B9DC-665C-C041-236E-CC118D5E3D04}"/>
                    </a:ext>
                  </a:extLst>
                </p:cNvPr>
                <p:cNvGrpSpPr/>
                <p:nvPr userDrawn="1"/>
              </p:nvGrpSpPr>
              <p:grpSpPr>
                <a:xfrm>
                  <a:off x="13000382" y="4006891"/>
                  <a:ext cx="373259" cy="315747"/>
                  <a:chOff x="12968836" y="3354170"/>
                  <a:chExt cx="404806" cy="342433"/>
                </a:xfrm>
              </p:grpSpPr>
              <p:sp>
                <p:nvSpPr>
                  <p:cNvPr id="213" name="Rechthoek: afgeronde hoeken 212">
                    <a:extLst>
                      <a:ext uri="{FF2B5EF4-FFF2-40B4-BE49-F238E27FC236}">
                        <a16:creationId xmlns:a16="http://schemas.microsoft.com/office/drawing/2014/main" id="{AF7F109C-4C0F-C017-D1DC-4A3C0AEB09C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4" name="Rechthoek 213">
                    <a:extLst>
                      <a:ext uri="{FF2B5EF4-FFF2-40B4-BE49-F238E27FC236}">
                        <a16:creationId xmlns:a16="http://schemas.microsoft.com/office/drawing/2014/main" id="{6BE0CACA-1139-0EA8-1193-A93610F67D8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5" name="Rechthoek 214">
                    <a:extLst>
                      <a:ext uri="{FF2B5EF4-FFF2-40B4-BE49-F238E27FC236}">
                        <a16:creationId xmlns:a16="http://schemas.microsoft.com/office/drawing/2014/main" id="{9A9A0D59-8E87-1EC2-E69C-262E353D469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6" name="Rechthoek 215">
                    <a:extLst>
                      <a:ext uri="{FF2B5EF4-FFF2-40B4-BE49-F238E27FC236}">
                        <a16:creationId xmlns:a16="http://schemas.microsoft.com/office/drawing/2014/main" id="{DF020143-D3A1-0563-8009-1E9C2DF4E6E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7" name="Rechthoek 216">
                    <a:extLst>
                      <a:ext uri="{FF2B5EF4-FFF2-40B4-BE49-F238E27FC236}">
                        <a16:creationId xmlns:a16="http://schemas.microsoft.com/office/drawing/2014/main" id="{E3BB5D9E-F88E-AD54-AD2D-7714C969EF1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8" name="Rechthoek 217">
                    <a:extLst>
                      <a:ext uri="{FF2B5EF4-FFF2-40B4-BE49-F238E27FC236}">
                        <a16:creationId xmlns:a16="http://schemas.microsoft.com/office/drawing/2014/main" id="{4F29F7D5-ACB3-5CBD-EC94-BEF37FFFD3B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12" name="Boog 211">
                  <a:extLst>
                    <a:ext uri="{FF2B5EF4-FFF2-40B4-BE49-F238E27FC236}">
                      <a16:creationId xmlns:a16="http://schemas.microsoft.com/office/drawing/2014/main" id="{8EBBE38E-A7FA-7B0F-7127-293DC335F28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08" name="Tekstvak 207">
                <a:extLst>
                  <a:ext uri="{FF2B5EF4-FFF2-40B4-BE49-F238E27FC236}">
                    <a16:creationId xmlns:a16="http://schemas.microsoft.com/office/drawing/2014/main" id="{2711F043-FFA7-93A1-7ECE-270E3EB2CE8B}"/>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Indeling</a:t>
                </a:r>
              </a:p>
            </p:txBody>
          </p:sp>
          <p:sp>
            <p:nvSpPr>
              <p:cNvPr id="209" name="Tekstvak 208">
                <a:extLst>
                  <a:ext uri="{FF2B5EF4-FFF2-40B4-BE49-F238E27FC236}">
                    <a16:creationId xmlns:a16="http://schemas.microsoft.com/office/drawing/2014/main" id="{52CBD01C-868E-02AE-6ADC-FA530D219BA6}"/>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Dia Herstellen</a:t>
                </a:r>
              </a:p>
            </p:txBody>
          </p:sp>
          <p:sp>
            <p:nvSpPr>
              <p:cNvPr id="210" name="Vrije vorm: vorm 209">
                <a:extLst>
                  <a:ext uri="{FF2B5EF4-FFF2-40B4-BE49-F238E27FC236}">
                    <a16:creationId xmlns:a16="http://schemas.microsoft.com/office/drawing/2014/main" id="{63BA2B4E-AF70-9D85-B996-33378D0267E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66" name="Groep 165">
              <a:extLst>
                <a:ext uri="{FF2B5EF4-FFF2-40B4-BE49-F238E27FC236}">
                  <a16:creationId xmlns:a16="http://schemas.microsoft.com/office/drawing/2014/main" id="{9212A45F-D704-E536-9D31-E8FD00440B77}"/>
                </a:ext>
              </a:extLst>
            </p:cNvPr>
            <p:cNvGrpSpPr/>
            <p:nvPr userDrawn="1"/>
          </p:nvGrpSpPr>
          <p:grpSpPr>
            <a:xfrm>
              <a:off x="-3786165" y="5728778"/>
              <a:ext cx="3693386" cy="959696"/>
              <a:chOff x="-3786437" y="6163468"/>
              <a:chExt cx="3693386" cy="959696"/>
            </a:xfrm>
          </p:grpSpPr>
          <p:sp>
            <p:nvSpPr>
              <p:cNvPr id="194" name="Rechthoek 193">
                <a:extLst>
                  <a:ext uri="{FF2B5EF4-FFF2-40B4-BE49-F238E27FC236}">
                    <a16:creationId xmlns:a16="http://schemas.microsoft.com/office/drawing/2014/main" id="{E610E2EA-7433-8E4C-29AE-ABA8C594BBA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195" name="ICOON_info">
                <a:extLst>
                  <a:ext uri="{FF2B5EF4-FFF2-40B4-BE49-F238E27FC236}">
                    <a16:creationId xmlns:a16="http://schemas.microsoft.com/office/drawing/2014/main" id="{6ACD6A1D-CD1E-3D30-8A80-85CD65A80D4B}"/>
                  </a:ext>
                </a:extLst>
              </p:cNvPr>
              <p:cNvGrpSpPr/>
              <p:nvPr userDrawn="1"/>
            </p:nvGrpSpPr>
            <p:grpSpPr>
              <a:xfrm>
                <a:off x="-376736" y="6163468"/>
                <a:ext cx="283685" cy="283685"/>
                <a:chOff x="-510741" y="5913713"/>
                <a:chExt cx="267555" cy="267555"/>
              </a:xfrm>
            </p:grpSpPr>
            <p:sp>
              <p:nvSpPr>
                <p:cNvPr id="202" name="Ovaal 201">
                  <a:extLst>
                    <a:ext uri="{FF2B5EF4-FFF2-40B4-BE49-F238E27FC236}">
                      <a16:creationId xmlns:a16="http://schemas.microsoft.com/office/drawing/2014/main" id="{8182B081-C295-6A4B-C03E-CF099B5E07B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03" name="Graphic 163" descr="Informatie">
                  <a:extLst>
                    <a:ext uri="{FF2B5EF4-FFF2-40B4-BE49-F238E27FC236}">
                      <a16:creationId xmlns:a16="http://schemas.microsoft.com/office/drawing/2014/main" id="{83C2BF7E-5AEB-12A8-B52B-275790B1309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6" name="Groep 195">
                <a:extLst>
                  <a:ext uri="{FF2B5EF4-FFF2-40B4-BE49-F238E27FC236}">
                    <a16:creationId xmlns:a16="http://schemas.microsoft.com/office/drawing/2014/main" id="{903678CD-34C0-1B62-6001-DBC5470417EF}"/>
                  </a:ext>
                </a:extLst>
              </p:cNvPr>
              <p:cNvGrpSpPr/>
              <p:nvPr userDrawn="1"/>
            </p:nvGrpSpPr>
            <p:grpSpPr>
              <a:xfrm>
                <a:off x="-938434" y="6420818"/>
                <a:ext cx="627798" cy="576693"/>
                <a:chOff x="-938434" y="4570310"/>
                <a:chExt cx="627798" cy="576693"/>
              </a:xfrm>
            </p:grpSpPr>
            <p:grpSp>
              <p:nvGrpSpPr>
                <p:cNvPr id="197" name="Inspireren">
                  <a:extLst>
                    <a:ext uri="{FF2B5EF4-FFF2-40B4-BE49-F238E27FC236}">
                      <a16:creationId xmlns:a16="http://schemas.microsoft.com/office/drawing/2014/main" id="{7BFC9906-B5CD-FE30-F160-E28269B879F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9" name="Freeform 12">
                    <a:extLst>
                      <a:ext uri="{FF2B5EF4-FFF2-40B4-BE49-F238E27FC236}">
                        <a16:creationId xmlns:a16="http://schemas.microsoft.com/office/drawing/2014/main" id="{D31A84F8-C604-7D90-6946-663E74232F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200" name="Freeform 13">
                    <a:extLst>
                      <a:ext uri="{FF2B5EF4-FFF2-40B4-BE49-F238E27FC236}">
                        <a16:creationId xmlns:a16="http://schemas.microsoft.com/office/drawing/2014/main" id="{38E0C07F-22C4-9DCF-E847-4A86B0967E8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201" name="Freeform 14">
                    <a:extLst>
                      <a:ext uri="{FF2B5EF4-FFF2-40B4-BE49-F238E27FC236}">
                        <a16:creationId xmlns:a16="http://schemas.microsoft.com/office/drawing/2014/main" id="{A5E3E34F-0608-4BE3-BF24-13CF457FDD0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198" name="Tekstvak 197">
                  <a:extLst>
                    <a:ext uri="{FF2B5EF4-FFF2-40B4-BE49-F238E27FC236}">
                      <a16:creationId xmlns:a16="http://schemas.microsoft.com/office/drawing/2014/main" id="{036809A9-2232-3C3F-26B0-1D63B5B48C9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67" name="Groep 166">
              <a:extLst>
                <a:ext uri="{FF2B5EF4-FFF2-40B4-BE49-F238E27FC236}">
                  <a16:creationId xmlns:a16="http://schemas.microsoft.com/office/drawing/2014/main" id="{399B2BE7-AA4C-B64B-D79B-D07C84DC1572}"/>
                </a:ext>
              </a:extLst>
            </p:cNvPr>
            <p:cNvGrpSpPr/>
            <p:nvPr userDrawn="1"/>
          </p:nvGrpSpPr>
          <p:grpSpPr>
            <a:xfrm>
              <a:off x="-3367447" y="1226982"/>
              <a:ext cx="791775" cy="406485"/>
              <a:chOff x="-3565087" y="1409294"/>
              <a:chExt cx="627469" cy="322133"/>
            </a:xfrm>
          </p:grpSpPr>
          <p:grpSp>
            <p:nvGrpSpPr>
              <p:cNvPr id="188" name="Groep 187">
                <a:extLst>
                  <a:ext uri="{FF2B5EF4-FFF2-40B4-BE49-F238E27FC236}">
                    <a16:creationId xmlns:a16="http://schemas.microsoft.com/office/drawing/2014/main" id="{ABAEF885-BC17-CFBD-A936-46A0032C28C5}"/>
                  </a:ext>
                </a:extLst>
              </p:cNvPr>
              <p:cNvGrpSpPr/>
              <p:nvPr userDrawn="1"/>
            </p:nvGrpSpPr>
            <p:grpSpPr>
              <a:xfrm>
                <a:off x="-3364916" y="1409294"/>
                <a:ext cx="225195" cy="195499"/>
                <a:chOff x="10307162" y="1361199"/>
                <a:chExt cx="2200275" cy="1914525"/>
              </a:xfrm>
            </p:grpSpPr>
            <p:sp>
              <p:nvSpPr>
                <p:cNvPr id="190" name="Vrije vorm: vorm 189">
                  <a:extLst>
                    <a:ext uri="{FF2B5EF4-FFF2-40B4-BE49-F238E27FC236}">
                      <a16:creationId xmlns:a16="http://schemas.microsoft.com/office/drawing/2014/main" id="{3C3E8C10-A18F-36A3-79E7-8C6DFDDD2DB5}"/>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191" name="Groep 190">
                  <a:extLst>
                    <a:ext uri="{FF2B5EF4-FFF2-40B4-BE49-F238E27FC236}">
                      <a16:creationId xmlns:a16="http://schemas.microsoft.com/office/drawing/2014/main" id="{34191389-F51D-1AE5-03E6-B168A8B22CC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2" name="Vrije vorm: vorm 191">
                    <a:extLst>
                      <a:ext uri="{FF2B5EF4-FFF2-40B4-BE49-F238E27FC236}">
                        <a16:creationId xmlns:a16="http://schemas.microsoft.com/office/drawing/2014/main" id="{96565F31-A6B2-F40F-FCD9-5683157DD39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93" name="Vrije vorm: vorm 192">
                    <a:extLst>
                      <a:ext uri="{FF2B5EF4-FFF2-40B4-BE49-F238E27FC236}">
                        <a16:creationId xmlns:a16="http://schemas.microsoft.com/office/drawing/2014/main" id="{D28B94ED-2398-A4C9-2309-B9A77E05BC4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189" name="Tekstvak 188">
                <a:extLst>
                  <a:ext uri="{FF2B5EF4-FFF2-40B4-BE49-F238E27FC236}">
                    <a16:creationId xmlns:a16="http://schemas.microsoft.com/office/drawing/2014/main" id="{4B49D397-4C5B-03DD-90F0-4A3E1186CEBB}"/>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68" name="Groep 167">
              <a:extLst>
                <a:ext uri="{FF2B5EF4-FFF2-40B4-BE49-F238E27FC236}">
                  <a16:creationId xmlns:a16="http://schemas.microsoft.com/office/drawing/2014/main" id="{75F4B5AD-965E-DDE9-4639-C4C33B2DC485}"/>
                </a:ext>
              </a:extLst>
            </p:cNvPr>
            <p:cNvGrpSpPr/>
            <p:nvPr userDrawn="1"/>
          </p:nvGrpSpPr>
          <p:grpSpPr>
            <a:xfrm>
              <a:off x="-3354295" y="5166361"/>
              <a:ext cx="514284" cy="506545"/>
              <a:chOff x="12617641" y="3403239"/>
              <a:chExt cx="752963" cy="741634"/>
            </a:xfrm>
          </p:grpSpPr>
          <p:grpSp>
            <p:nvGrpSpPr>
              <p:cNvPr id="172" name="Groep 171">
                <a:extLst>
                  <a:ext uri="{FF2B5EF4-FFF2-40B4-BE49-F238E27FC236}">
                    <a16:creationId xmlns:a16="http://schemas.microsoft.com/office/drawing/2014/main" id="{2D330707-3141-3F52-E810-18002373B613}"/>
                  </a:ext>
                </a:extLst>
              </p:cNvPr>
              <p:cNvGrpSpPr/>
              <p:nvPr userDrawn="1"/>
            </p:nvGrpSpPr>
            <p:grpSpPr>
              <a:xfrm>
                <a:off x="12771530" y="3403239"/>
                <a:ext cx="467176" cy="448491"/>
                <a:chOff x="12782157" y="3403239"/>
                <a:chExt cx="467176" cy="448491"/>
              </a:xfrm>
            </p:grpSpPr>
            <p:grpSp>
              <p:nvGrpSpPr>
                <p:cNvPr id="175" name="Groep 174">
                  <a:extLst>
                    <a:ext uri="{FF2B5EF4-FFF2-40B4-BE49-F238E27FC236}">
                      <a16:creationId xmlns:a16="http://schemas.microsoft.com/office/drawing/2014/main" id="{1B399E68-2525-4A83-DF45-7E2BF28A653C}"/>
                    </a:ext>
                  </a:extLst>
                </p:cNvPr>
                <p:cNvGrpSpPr/>
                <p:nvPr userDrawn="1"/>
              </p:nvGrpSpPr>
              <p:grpSpPr>
                <a:xfrm>
                  <a:off x="12782157" y="3403239"/>
                  <a:ext cx="412976" cy="396132"/>
                  <a:chOff x="13554906" y="3320109"/>
                  <a:chExt cx="443917" cy="425811"/>
                </a:xfrm>
              </p:grpSpPr>
              <p:grpSp>
                <p:nvGrpSpPr>
                  <p:cNvPr id="182" name="Groep 181">
                    <a:extLst>
                      <a:ext uri="{FF2B5EF4-FFF2-40B4-BE49-F238E27FC236}">
                        <a16:creationId xmlns:a16="http://schemas.microsoft.com/office/drawing/2014/main" id="{4AF1AAB9-1991-AE93-D683-089A151DEF6B}"/>
                      </a:ext>
                    </a:extLst>
                  </p:cNvPr>
                  <p:cNvGrpSpPr/>
                  <p:nvPr userDrawn="1"/>
                </p:nvGrpSpPr>
                <p:grpSpPr>
                  <a:xfrm>
                    <a:off x="13554906" y="3320109"/>
                    <a:ext cx="443917" cy="425811"/>
                    <a:chOff x="12909684" y="1276143"/>
                    <a:chExt cx="443917" cy="425811"/>
                  </a:xfrm>
                </p:grpSpPr>
                <p:sp>
                  <p:nvSpPr>
                    <p:cNvPr id="185" name="Rechthoek 184">
                      <a:extLst>
                        <a:ext uri="{FF2B5EF4-FFF2-40B4-BE49-F238E27FC236}">
                          <a16:creationId xmlns:a16="http://schemas.microsoft.com/office/drawing/2014/main" id="{2D90FED3-D25D-DCB3-AA4A-7AD9CF343EF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261E3813-DA5C-74FA-EE12-298114D4996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7" name="Ovaal 186">
                      <a:extLst>
                        <a:ext uri="{FF2B5EF4-FFF2-40B4-BE49-F238E27FC236}">
                          <a16:creationId xmlns:a16="http://schemas.microsoft.com/office/drawing/2014/main" id="{4FC236A7-5D69-E767-AC16-94B42AEFE63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3" name="Afbeelding 182">
                    <a:extLst>
                      <a:ext uri="{FF2B5EF4-FFF2-40B4-BE49-F238E27FC236}">
                        <a16:creationId xmlns:a16="http://schemas.microsoft.com/office/drawing/2014/main" id="{1ACD4E1C-456F-6AEF-1332-948DB7579596}"/>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84" name="Afbeelding 183">
                    <a:extLst>
                      <a:ext uri="{FF2B5EF4-FFF2-40B4-BE49-F238E27FC236}">
                        <a16:creationId xmlns:a16="http://schemas.microsoft.com/office/drawing/2014/main" id="{E89EECB1-F88B-5EC2-3B72-178ECB2FD22E}"/>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76" name="Groep 175">
                  <a:extLst>
                    <a:ext uri="{FF2B5EF4-FFF2-40B4-BE49-F238E27FC236}">
                      <a16:creationId xmlns:a16="http://schemas.microsoft.com/office/drawing/2014/main" id="{A0711C04-FE7B-C705-1364-AC3D4F27FBA4}"/>
                    </a:ext>
                  </a:extLst>
                </p:cNvPr>
                <p:cNvGrpSpPr/>
                <p:nvPr userDrawn="1"/>
              </p:nvGrpSpPr>
              <p:grpSpPr>
                <a:xfrm>
                  <a:off x="13103513" y="3705268"/>
                  <a:ext cx="145820" cy="146462"/>
                  <a:chOff x="13096169" y="3602278"/>
                  <a:chExt cx="145820" cy="146462"/>
                </a:xfrm>
              </p:grpSpPr>
              <p:sp>
                <p:nvSpPr>
                  <p:cNvPr id="180" name="Rechthoek 179">
                    <a:extLst>
                      <a:ext uri="{FF2B5EF4-FFF2-40B4-BE49-F238E27FC236}">
                        <a16:creationId xmlns:a16="http://schemas.microsoft.com/office/drawing/2014/main" id="{DBE86AF3-B0F8-E63A-4670-9C92C761649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1" name="Rechthoek 180">
                    <a:extLst>
                      <a:ext uri="{FF2B5EF4-FFF2-40B4-BE49-F238E27FC236}">
                        <a16:creationId xmlns:a16="http://schemas.microsoft.com/office/drawing/2014/main" id="{F2FB7C82-D2BC-2852-A79D-DBCE43E0D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77" name="Groep 176">
                  <a:extLst>
                    <a:ext uri="{FF2B5EF4-FFF2-40B4-BE49-F238E27FC236}">
                      <a16:creationId xmlns:a16="http://schemas.microsoft.com/office/drawing/2014/main" id="{D4A18F00-8409-3486-B766-BE11FDFEDCCD}"/>
                    </a:ext>
                  </a:extLst>
                </p:cNvPr>
                <p:cNvGrpSpPr/>
                <p:nvPr userDrawn="1"/>
              </p:nvGrpSpPr>
              <p:grpSpPr>
                <a:xfrm rot="10800000">
                  <a:off x="13061402" y="3665637"/>
                  <a:ext cx="145820" cy="146462"/>
                  <a:chOff x="13096169" y="3602278"/>
                  <a:chExt cx="145820" cy="146462"/>
                </a:xfrm>
              </p:grpSpPr>
              <p:sp>
                <p:nvSpPr>
                  <p:cNvPr id="178" name="Rechthoek 177">
                    <a:extLst>
                      <a:ext uri="{FF2B5EF4-FFF2-40B4-BE49-F238E27FC236}">
                        <a16:creationId xmlns:a16="http://schemas.microsoft.com/office/drawing/2014/main" id="{1DC82EFD-2ABE-4F3C-D79F-6A1EEE88E46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79" name="Rechthoek 178">
                    <a:extLst>
                      <a:ext uri="{FF2B5EF4-FFF2-40B4-BE49-F238E27FC236}">
                        <a16:creationId xmlns:a16="http://schemas.microsoft.com/office/drawing/2014/main" id="{C7032AB5-E553-7F42-4577-A28350D4D11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3" name="Rechthoek 172">
                <a:extLst>
                  <a:ext uri="{FF2B5EF4-FFF2-40B4-BE49-F238E27FC236}">
                    <a16:creationId xmlns:a16="http://schemas.microsoft.com/office/drawing/2014/main" id="{A96FE5C5-F980-7CA6-5FEF-DD0E8C3C8EF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4" name="Gelijkbenige driehoek 173">
                <a:extLst>
                  <a:ext uri="{FF2B5EF4-FFF2-40B4-BE49-F238E27FC236}">
                    <a16:creationId xmlns:a16="http://schemas.microsoft.com/office/drawing/2014/main" id="{9E4A9031-D714-20E1-3D9E-5DA50D38BA2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9" name="Ovaal 168">
              <a:extLst>
                <a:ext uri="{FF2B5EF4-FFF2-40B4-BE49-F238E27FC236}">
                  <a16:creationId xmlns:a16="http://schemas.microsoft.com/office/drawing/2014/main" id="{447091AE-EC02-A96A-0E30-83C9BD99ECD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70" name="Rechthoek 169">
              <a:extLst>
                <a:ext uri="{FF2B5EF4-FFF2-40B4-BE49-F238E27FC236}">
                  <a16:creationId xmlns:a16="http://schemas.microsoft.com/office/drawing/2014/main" id="{7092FBE3-C03E-E127-181C-D1A45CDB10D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71" name="Rechthoek 170">
              <a:extLst>
                <a:ext uri="{FF2B5EF4-FFF2-40B4-BE49-F238E27FC236}">
                  <a16:creationId xmlns:a16="http://schemas.microsoft.com/office/drawing/2014/main" id="{F5736B36-9042-D6D4-0B1E-CE6FA3283AC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grpSp>
        <p:nvGrpSpPr>
          <p:cNvPr id="2" name="INSTRUCTIE">
            <a:extLst>
              <a:ext uri="{FF2B5EF4-FFF2-40B4-BE49-F238E27FC236}">
                <a16:creationId xmlns:a16="http://schemas.microsoft.com/office/drawing/2014/main" id="{46B8878F-32F9-56D0-CA00-169DDDC01D73}"/>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56E465B0-30FB-3B18-5338-77F58C1284E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dirty="0">
                  <a:ln>
                    <a:noFill/>
                  </a:ln>
                  <a:solidFill>
                    <a:srgbClr val="AC2E32"/>
                  </a:solidFill>
                  <a:effectLst/>
                  <a:uLnTx/>
                  <a:uFillTx/>
                  <a:latin typeface="Calibri" panose="020F0502020204030204" pitchFamily="34" charset="0"/>
                  <a:ea typeface="+mn-ea"/>
                  <a:cs typeface="Calibri" panose="020F0502020204030204" pitchFamily="34" charset="0"/>
                </a:rPr>
                <a:t>LIJSTNIVEAU kiezen</a:t>
              </a:r>
            </a:p>
          </p:txBody>
        </p:sp>
        <p:sp>
          <p:nvSpPr>
            <p:cNvPr id="7" name="Ovaal 6">
              <a:extLst>
                <a:ext uri="{FF2B5EF4-FFF2-40B4-BE49-F238E27FC236}">
                  <a16:creationId xmlns:a16="http://schemas.microsoft.com/office/drawing/2014/main" id="{EFABF5C2-CC65-6C59-2312-F21D3626E8B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 name="Rechthoek 7">
              <a:extLst>
                <a:ext uri="{FF2B5EF4-FFF2-40B4-BE49-F238E27FC236}">
                  <a16:creationId xmlns:a16="http://schemas.microsoft.com/office/drawing/2014/main" id="{94C249AB-465E-259B-1E2F-5BB4A7CAB24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AC2E32"/>
                </a:buClr>
                <a:buSzTx/>
                <a:buFont typeface="Arial" panose="020B0604020202020204" pitchFamily="34" charset="0"/>
                <a:buChar char="•"/>
                <a:tabLst/>
                <a:defRPr/>
              </a:pP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9" name="Ovaal 8">
              <a:extLst>
                <a:ext uri="{FF2B5EF4-FFF2-40B4-BE49-F238E27FC236}">
                  <a16:creationId xmlns:a16="http://schemas.microsoft.com/office/drawing/2014/main" id="{D2B3D653-6497-1B99-718A-CC53325D37B9}"/>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0" name="Rechthoek 9">
              <a:extLst>
                <a:ext uri="{FF2B5EF4-FFF2-40B4-BE49-F238E27FC236}">
                  <a16:creationId xmlns:a16="http://schemas.microsoft.com/office/drawing/2014/main" id="{1286DAFE-3088-4DFD-DBD3-72DB62B0B4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14" name="Rechthoek 13">
              <a:extLst>
                <a:ext uri="{FF2B5EF4-FFF2-40B4-BE49-F238E27FC236}">
                  <a16:creationId xmlns:a16="http://schemas.microsoft.com/office/drawing/2014/main" id="{CD197706-72B5-2306-B6DE-D940401687C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603D"/>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#1</a:t>
              </a:r>
            </a:p>
          </p:txBody>
        </p:sp>
        <p:sp>
          <p:nvSpPr>
            <p:cNvPr id="15" name="Ovaal 14">
              <a:extLst>
                <a:ext uri="{FF2B5EF4-FFF2-40B4-BE49-F238E27FC236}">
                  <a16:creationId xmlns:a16="http://schemas.microsoft.com/office/drawing/2014/main" id="{E70361F0-C937-1824-1D5E-A7205F72C524}"/>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7" name="Rechthoek 16">
              <a:extLst>
                <a:ext uri="{FF2B5EF4-FFF2-40B4-BE49-F238E27FC236}">
                  <a16:creationId xmlns:a16="http://schemas.microsoft.com/office/drawing/2014/main" id="{F13580A2-BFBA-0FA8-0D51-976332C152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4A2E61"/>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#2</a:t>
              </a:r>
            </a:p>
          </p:txBody>
        </p:sp>
        <p:sp>
          <p:nvSpPr>
            <p:cNvPr id="18" name="Ovaal 17">
              <a:extLst>
                <a:ext uri="{FF2B5EF4-FFF2-40B4-BE49-F238E27FC236}">
                  <a16:creationId xmlns:a16="http://schemas.microsoft.com/office/drawing/2014/main" id="{F5AE18E9-A673-E5F2-9623-3C43B9D98C7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9" name="Rechthoek 18">
              <a:extLst>
                <a:ext uri="{FF2B5EF4-FFF2-40B4-BE49-F238E27FC236}">
                  <a16:creationId xmlns:a16="http://schemas.microsoft.com/office/drawing/2014/main" id="{77DB65FF-CA81-9942-FA81-D53A890CA41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00615E44-E92B-29E7-192E-6A0A3BD6C27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 name="Rechthoek 20">
              <a:extLst>
                <a:ext uri="{FF2B5EF4-FFF2-40B4-BE49-F238E27FC236}">
                  <a16:creationId xmlns:a16="http://schemas.microsoft.com/office/drawing/2014/main" id="{385BDF5F-4EC1-62E8-0A6D-6E06ED9B4829}"/>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800" b="1" i="0" u="none" strike="noStrike" kern="0" cap="none" spc="0" normalizeH="0" baseline="0" noProof="0" dirty="0">
                  <a:ln>
                    <a:noFill/>
                  </a:ln>
                  <a:solidFill>
                    <a:srgbClr val="AC2E32"/>
                  </a:solidFill>
                  <a:effectLst/>
                  <a:uLnTx/>
                  <a:uFillTx/>
                  <a:latin typeface="Euclid Square"/>
                  <a:ea typeface="+mn-ea"/>
                  <a:cs typeface="Calibri" panose="020F0502020204030204" pitchFamily="34" charset="0"/>
                </a:rPr>
                <a:t>Kop #1</a:t>
              </a:r>
            </a:p>
          </p:txBody>
        </p:sp>
        <p:sp>
          <p:nvSpPr>
            <p:cNvPr id="22" name="Ovaal 21">
              <a:extLst>
                <a:ext uri="{FF2B5EF4-FFF2-40B4-BE49-F238E27FC236}">
                  <a16:creationId xmlns:a16="http://schemas.microsoft.com/office/drawing/2014/main" id="{60099700-25F3-30D1-FDB5-D1F551FE3B71}"/>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3" name="Rechthoek 22">
              <a:extLst>
                <a:ext uri="{FF2B5EF4-FFF2-40B4-BE49-F238E27FC236}">
                  <a16:creationId xmlns:a16="http://schemas.microsoft.com/office/drawing/2014/main" id="{FFA61272-9811-4E1F-39FF-4F0E7D7A419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AC2E32"/>
                </a:buClr>
                <a:buSzTx/>
                <a:buFont typeface="+mj-lt"/>
                <a:buAutoNum type="arabi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Numerieke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24" name="Ovaal 23">
              <a:extLst>
                <a:ext uri="{FF2B5EF4-FFF2-40B4-BE49-F238E27FC236}">
                  <a16:creationId xmlns:a16="http://schemas.microsoft.com/office/drawing/2014/main" id="{EB207841-842B-42A9-C5FF-EC9A4FDBB5B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5" name="Rechthoek 24">
              <a:extLst>
                <a:ext uri="{FF2B5EF4-FFF2-40B4-BE49-F238E27FC236}">
                  <a16:creationId xmlns:a16="http://schemas.microsoft.com/office/drawing/2014/main" id="{1978E2CF-CE23-2A53-1026-C11F856728F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60000" marR="0" lvl="0" indent="-360000" algn="l" defTabSz="914400" rtl="0" eaLnBrk="1" fontAlgn="auto" latinLnBrk="0" hangingPunct="1">
                <a:lnSpc>
                  <a:spcPct val="100000"/>
                </a:lnSpc>
                <a:spcBef>
                  <a:spcPts val="600"/>
                </a:spcBef>
                <a:spcAft>
                  <a:spcPts val="600"/>
                </a:spcAft>
                <a:buClr>
                  <a:srgbClr val="E1603D"/>
                </a:buClr>
                <a:buSzTx/>
                <a:buFont typeface="+mj-lt"/>
                <a:buAutoNum type="alphaU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Alfabetische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26" name="Ovaal 25">
              <a:extLst>
                <a:ext uri="{FF2B5EF4-FFF2-40B4-BE49-F238E27FC236}">
                  <a16:creationId xmlns:a16="http://schemas.microsoft.com/office/drawing/2014/main" id="{4464F5B8-AD48-0BA5-18DD-6B23E3E71A2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7" name="Rechthoek 26">
              <a:extLst>
                <a:ext uri="{FF2B5EF4-FFF2-40B4-BE49-F238E27FC236}">
                  <a16:creationId xmlns:a16="http://schemas.microsoft.com/office/drawing/2014/main" id="{2ECECFC5-29A3-A07E-C694-2EBE90D9219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28" name="Ovaal 27">
              <a:extLst>
                <a:ext uri="{FF2B5EF4-FFF2-40B4-BE49-F238E27FC236}">
                  <a16:creationId xmlns:a16="http://schemas.microsoft.com/office/drawing/2014/main" id="{FEFF47D7-927B-0967-E659-99A1397A1A1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9" name="Rechthoek 28">
              <a:extLst>
                <a:ext uri="{FF2B5EF4-FFF2-40B4-BE49-F238E27FC236}">
                  <a16:creationId xmlns:a16="http://schemas.microsoft.com/office/drawing/2014/main" id="{D383378B-07AB-BF76-6638-552A6E2BB6F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1" i="0" u="none" strike="noStrike" kern="0" cap="all" spc="0" normalizeH="0" baseline="0" noProof="0" dirty="0">
                  <a:ln>
                    <a:noFill/>
                  </a:ln>
                  <a:solidFill>
                    <a:srgbClr val="4A2E61"/>
                  </a:solidFill>
                  <a:effectLst/>
                  <a:uLnTx/>
                  <a:uFillTx/>
                  <a:latin typeface="Euclid Square"/>
                  <a:ea typeface="+mn-ea"/>
                  <a:cs typeface="Calibri" panose="020F0502020204030204" pitchFamily="34" charset="0"/>
                </a:rPr>
                <a:t>Kop #2</a:t>
              </a:r>
            </a:p>
          </p:txBody>
        </p:sp>
        <p:sp>
          <p:nvSpPr>
            <p:cNvPr id="30" name="Rechthoek 29">
              <a:extLst>
                <a:ext uri="{FF2B5EF4-FFF2-40B4-BE49-F238E27FC236}">
                  <a16:creationId xmlns:a16="http://schemas.microsoft.com/office/drawing/2014/main" id="{F01B084F-1F8E-EEDC-822F-433B6BC6834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31" name="ICOON_info">
              <a:extLst>
                <a:ext uri="{FF2B5EF4-FFF2-40B4-BE49-F238E27FC236}">
                  <a16:creationId xmlns:a16="http://schemas.microsoft.com/office/drawing/2014/main" id="{FB76760C-16F9-54CA-BF2E-974FBAFD46D7}"/>
                </a:ext>
              </a:extLst>
            </p:cNvPr>
            <p:cNvGrpSpPr/>
            <p:nvPr userDrawn="1"/>
          </p:nvGrpSpPr>
          <p:grpSpPr>
            <a:xfrm>
              <a:off x="-376736" y="4400186"/>
              <a:ext cx="283685" cy="283685"/>
              <a:chOff x="-510741" y="5913713"/>
              <a:chExt cx="267555" cy="267555"/>
            </a:xfrm>
          </p:grpSpPr>
          <p:sp>
            <p:nvSpPr>
              <p:cNvPr id="79" name="Ovaal 78">
                <a:extLst>
                  <a:ext uri="{FF2B5EF4-FFF2-40B4-BE49-F238E27FC236}">
                    <a16:creationId xmlns:a16="http://schemas.microsoft.com/office/drawing/2014/main" id="{C63C8A66-F838-4AB1-CAC7-8BD3408287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7E716CCD-EC39-1A76-F53F-4892EFD92D9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32" name="VOORBEELD">
              <a:extLst>
                <a:ext uri="{FF2B5EF4-FFF2-40B4-BE49-F238E27FC236}">
                  <a16:creationId xmlns:a16="http://schemas.microsoft.com/office/drawing/2014/main" id="{AB4444E6-E5A6-DEC3-673B-F764EC1FB387}"/>
                </a:ext>
              </a:extLst>
            </p:cNvPr>
            <p:cNvGrpSpPr/>
            <p:nvPr userDrawn="1"/>
          </p:nvGrpSpPr>
          <p:grpSpPr>
            <a:xfrm>
              <a:off x="-3605171" y="458674"/>
              <a:ext cx="3234311" cy="558875"/>
              <a:chOff x="-3605171" y="458674"/>
              <a:chExt cx="3234311" cy="558875"/>
            </a:xfrm>
          </p:grpSpPr>
          <p:sp>
            <p:nvSpPr>
              <p:cNvPr id="39" name="Rechthoek 38">
                <a:extLst>
                  <a:ext uri="{FF2B5EF4-FFF2-40B4-BE49-F238E27FC236}">
                    <a16:creationId xmlns:a16="http://schemas.microsoft.com/office/drawing/2014/main" id="{D13751D2-BA6A-4ABA-AE06-9F426A74E15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40" name="Rechthoek 39">
                <a:extLst>
                  <a:ext uri="{FF2B5EF4-FFF2-40B4-BE49-F238E27FC236}">
                    <a16:creationId xmlns:a16="http://schemas.microsoft.com/office/drawing/2014/main" id="{D91B6B70-E117-30C8-2361-139CD953AA3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41" name="Groep 40">
                <a:extLst>
                  <a:ext uri="{FF2B5EF4-FFF2-40B4-BE49-F238E27FC236}">
                    <a16:creationId xmlns:a16="http://schemas.microsoft.com/office/drawing/2014/main" id="{0B4C38DB-5897-901A-70CB-6867249BE19D}"/>
                  </a:ext>
                </a:extLst>
              </p:cNvPr>
              <p:cNvGrpSpPr/>
              <p:nvPr userDrawn="1"/>
            </p:nvGrpSpPr>
            <p:grpSpPr>
              <a:xfrm>
                <a:off x="-3386247" y="830871"/>
                <a:ext cx="139423" cy="109566"/>
                <a:chOff x="-2866744" y="827071"/>
                <a:chExt cx="168701" cy="132575"/>
              </a:xfrm>
            </p:grpSpPr>
            <p:grpSp>
              <p:nvGrpSpPr>
                <p:cNvPr id="72" name="Groep 71">
                  <a:extLst>
                    <a:ext uri="{FF2B5EF4-FFF2-40B4-BE49-F238E27FC236}">
                      <a16:creationId xmlns:a16="http://schemas.microsoft.com/office/drawing/2014/main" id="{7609A5AC-9AAF-A5DD-2E37-6BA87D318CBF}"/>
                    </a:ext>
                  </a:extLst>
                </p:cNvPr>
                <p:cNvGrpSpPr/>
                <p:nvPr userDrawn="1"/>
              </p:nvGrpSpPr>
              <p:grpSpPr>
                <a:xfrm>
                  <a:off x="-2866744" y="827071"/>
                  <a:ext cx="168701" cy="132575"/>
                  <a:chOff x="-2866744" y="827071"/>
                  <a:chExt cx="168701" cy="132575"/>
                </a:xfrm>
              </p:grpSpPr>
              <p:cxnSp>
                <p:nvCxnSpPr>
                  <p:cNvPr id="74" name="Rechte verbindingslijn 73">
                    <a:extLst>
                      <a:ext uri="{FF2B5EF4-FFF2-40B4-BE49-F238E27FC236}">
                        <a16:creationId xmlns:a16="http://schemas.microsoft.com/office/drawing/2014/main" id="{9823627C-CD50-CDDE-3C32-6D9DF6AFBED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B227B455-422A-30BA-00A1-51C60BBC6C7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45C8866C-76C0-905A-C6A8-8527820B877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162647D8-75B5-EF4B-AFEE-737B87A1C7A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50FD6AF7-2DD6-EDCE-4298-6801C817E7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E5E0AA54-F110-0134-53EF-0ADB11718E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2" name="Groep 41">
                <a:extLst>
                  <a:ext uri="{FF2B5EF4-FFF2-40B4-BE49-F238E27FC236}">
                    <a16:creationId xmlns:a16="http://schemas.microsoft.com/office/drawing/2014/main" id="{4D6325C0-0A5D-0F3A-25F1-4C9F6FD7135A}"/>
                  </a:ext>
                </a:extLst>
              </p:cNvPr>
              <p:cNvGrpSpPr/>
              <p:nvPr userDrawn="1"/>
            </p:nvGrpSpPr>
            <p:grpSpPr>
              <a:xfrm>
                <a:off x="-3605171" y="830871"/>
                <a:ext cx="139423" cy="109566"/>
                <a:chOff x="-2866744" y="518074"/>
                <a:chExt cx="168701" cy="132575"/>
              </a:xfrm>
            </p:grpSpPr>
            <p:grpSp>
              <p:nvGrpSpPr>
                <p:cNvPr id="65" name="Groep 64">
                  <a:extLst>
                    <a:ext uri="{FF2B5EF4-FFF2-40B4-BE49-F238E27FC236}">
                      <a16:creationId xmlns:a16="http://schemas.microsoft.com/office/drawing/2014/main" id="{FDC2DD8B-65A7-6499-FC21-152D15C0371C}"/>
                    </a:ext>
                  </a:extLst>
                </p:cNvPr>
                <p:cNvGrpSpPr/>
                <p:nvPr userDrawn="1"/>
              </p:nvGrpSpPr>
              <p:grpSpPr>
                <a:xfrm>
                  <a:off x="-2866744" y="518074"/>
                  <a:ext cx="168701" cy="132575"/>
                  <a:chOff x="-2866744" y="518074"/>
                  <a:chExt cx="168701" cy="132575"/>
                </a:xfrm>
              </p:grpSpPr>
              <p:cxnSp>
                <p:nvCxnSpPr>
                  <p:cNvPr id="67" name="Rechte verbindingslijn 66">
                    <a:extLst>
                      <a:ext uri="{FF2B5EF4-FFF2-40B4-BE49-F238E27FC236}">
                        <a16:creationId xmlns:a16="http://schemas.microsoft.com/office/drawing/2014/main" id="{0197DDC5-8E60-5D57-7CBC-CD55CEC323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D87BA17-DF6D-A85C-1D19-DF3890036B4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BBE6C2D2-F925-A498-0F94-A6D16EDFA0C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52187B54-D5B3-A0A3-21F8-3446B933548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C174E4-FC27-ABB5-95FE-15F224D36E5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8174AEEC-FAA9-5880-17C6-A485DCF5E96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43" name="Rechte verbindingslijn 42">
                <a:extLst>
                  <a:ext uri="{FF2B5EF4-FFF2-40B4-BE49-F238E27FC236}">
                    <a16:creationId xmlns:a16="http://schemas.microsoft.com/office/drawing/2014/main" id="{18FE1CA3-E27B-8D4E-3778-1A72BD26AB0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7421FC4F-0B45-C676-0F21-888DC39ECE6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5" name="Rechthoek 44">
                <a:extLst>
                  <a:ext uri="{FF2B5EF4-FFF2-40B4-BE49-F238E27FC236}">
                    <a16:creationId xmlns:a16="http://schemas.microsoft.com/office/drawing/2014/main" id="{11A61068-C2F5-C17B-8BE3-B1D2F34C0D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46" name="Rechthoek 45">
                <a:extLst>
                  <a:ext uri="{FF2B5EF4-FFF2-40B4-BE49-F238E27FC236}">
                    <a16:creationId xmlns:a16="http://schemas.microsoft.com/office/drawing/2014/main" id="{6069F135-BE49-CC92-33C5-5F14D83F347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47" name="Groep 46">
                <a:extLst>
                  <a:ext uri="{FF2B5EF4-FFF2-40B4-BE49-F238E27FC236}">
                    <a16:creationId xmlns:a16="http://schemas.microsoft.com/office/drawing/2014/main" id="{DA1892C1-60B7-AAF0-1655-7196B3387DF5}"/>
                  </a:ext>
                </a:extLst>
              </p:cNvPr>
              <p:cNvGrpSpPr/>
              <p:nvPr userDrawn="1"/>
            </p:nvGrpSpPr>
            <p:grpSpPr>
              <a:xfrm>
                <a:off x="-2916763" y="769168"/>
                <a:ext cx="268738" cy="248381"/>
                <a:chOff x="-2916763" y="769168"/>
                <a:chExt cx="268738" cy="248381"/>
              </a:xfrm>
            </p:grpSpPr>
            <p:sp>
              <p:nvSpPr>
                <p:cNvPr id="57" name="Rechthoek 56">
                  <a:extLst>
                    <a:ext uri="{FF2B5EF4-FFF2-40B4-BE49-F238E27FC236}">
                      <a16:creationId xmlns:a16="http://schemas.microsoft.com/office/drawing/2014/main" id="{9B176A76-1F84-D851-00C9-CEE8D54A021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58" name="Groep 57">
                  <a:extLst>
                    <a:ext uri="{FF2B5EF4-FFF2-40B4-BE49-F238E27FC236}">
                      <a16:creationId xmlns:a16="http://schemas.microsoft.com/office/drawing/2014/main" id="{0AFD401C-9066-90BF-8763-9FB34980B6D0}"/>
                    </a:ext>
                  </a:extLst>
                </p:cNvPr>
                <p:cNvGrpSpPr/>
                <p:nvPr userDrawn="1"/>
              </p:nvGrpSpPr>
              <p:grpSpPr>
                <a:xfrm>
                  <a:off x="-2866744" y="827071"/>
                  <a:ext cx="168701" cy="132575"/>
                  <a:chOff x="-2866744" y="827071"/>
                  <a:chExt cx="168701" cy="132575"/>
                </a:xfrm>
              </p:grpSpPr>
              <p:cxnSp>
                <p:nvCxnSpPr>
                  <p:cNvPr id="60" name="Rechte verbindingslijn 59">
                    <a:extLst>
                      <a:ext uri="{FF2B5EF4-FFF2-40B4-BE49-F238E27FC236}">
                        <a16:creationId xmlns:a16="http://schemas.microsoft.com/office/drawing/2014/main" id="{9AE3FCB9-4FA9-D04F-574E-CFE635FF6DD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D56693F9-179E-CF36-77BD-3406666AD03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A5EF00AD-E2C1-DBD6-1AEA-0D71126FD3C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C9FDCE9-0A3B-887A-4FA2-36520BE10DE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E537608-5B62-B4D2-A883-65ED04C2203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85A5D076-A1F5-3F52-ED82-1A4AB0CEB8E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8" name="Groep 47">
                <a:extLst>
                  <a:ext uri="{FF2B5EF4-FFF2-40B4-BE49-F238E27FC236}">
                    <a16:creationId xmlns:a16="http://schemas.microsoft.com/office/drawing/2014/main" id="{EED2F7D2-7EB7-3F93-EC7E-22465FD9EF4A}"/>
                  </a:ext>
                </a:extLst>
              </p:cNvPr>
              <p:cNvGrpSpPr/>
              <p:nvPr userDrawn="1"/>
            </p:nvGrpSpPr>
            <p:grpSpPr>
              <a:xfrm>
                <a:off x="-2916763" y="460171"/>
                <a:ext cx="268738" cy="248381"/>
                <a:chOff x="-2916763" y="460171"/>
                <a:chExt cx="268738" cy="248381"/>
              </a:xfrm>
            </p:grpSpPr>
            <p:sp>
              <p:nvSpPr>
                <p:cNvPr id="49" name="Rechthoek 48">
                  <a:extLst>
                    <a:ext uri="{FF2B5EF4-FFF2-40B4-BE49-F238E27FC236}">
                      <a16:creationId xmlns:a16="http://schemas.microsoft.com/office/drawing/2014/main" id="{0DFF5C89-0F1D-15DD-8952-CB0866BCC06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50" name="Groep 49">
                  <a:extLst>
                    <a:ext uri="{FF2B5EF4-FFF2-40B4-BE49-F238E27FC236}">
                      <a16:creationId xmlns:a16="http://schemas.microsoft.com/office/drawing/2014/main" id="{82A52BB5-3AF8-3AED-383F-C5132A621E39}"/>
                    </a:ext>
                  </a:extLst>
                </p:cNvPr>
                <p:cNvGrpSpPr/>
                <p:nvPr userDrawn="1"/>
              </p:nvGrpSpPr>
              <p:grpSpPr>
                <a:xfrm>
                  <a:off x="-2866744" y="518074"/>
                  <a:ext cx="168701" cy="132575"/>
                  <a:chOff x="-2866744" y="518074"/>
                  <a:chExt cx="168701" cy="132575"/>
                </a:xfrm>
              </p:grpSpPr>
              <p:cxnSp>
                <p:nvCxnSpPr>
                  <p:cNvPr id="52" name="Rechte verbindingslijn 51">
                    <a:extLst>
                      <a:ext uri="{FF2B5EF4-FFF2-40B4-BE49-F238E27FC236}">
                        <a16:creationId xmlns:a16="http://schemas.microsoft.com/office/drawing/2014/main" id="{783DDF30-D493-7DE7-0CE8-D6E671EA232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6E71C3CA-1AD8-2D9C-A5CA-80AC1967ED3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E7378956-5DB6-2EB5-854C-39DA8C5A24F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9F092E8F-486D-F356-F509-8CEE9012DE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A5C926B-D2D2-D36F-671F-CD2DFAAE0A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1" name="Pijl: rechts 50">
                  <a:extLst>
                    <a:ext uri="{FF2B5EF4-FFF2-40B4-BE49-F238E27FC236}">
                      <a16:creationId xmlns:a16="http://schemas.microsoft.com/office/drawing/2014/main" id="{00699345-9A1B-D6C8-B995-CACADD0B8E5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3" name="Groep 32">
              <a:extLst>
                <a:ext uri="{FF2B5EF4-FFF2-40B4-BE49-F238E27FC236}">
                  <a16:creationId xmlns:a16="http://schemas.microsoft.com/office/drawing/2014/main" id="{47CC46AD-7926-108E-4570-A4DB1571EB5C}"/>
                </a:ext>
              </a:extLst>
            </p:cNvPr>
            <p:cNvGrpSpPr/>
            <p:nvPr userDrawn="1"/>
          </p:nvGrpSpPr>
          <p:grpSpPr>
            <a:xfrm>
              <a:off x="-938434" y="4663037"/>
              <a:ext cx="627798" cy="576693"/>
              <a:chOff x="-1753862" y="6112775"/>
              <a:chExt cx="759635" cy="697798"/>
            </a:xfrm>
          </p:grpSpPr>
          <p:grpSp>
            <p:nvGrpSpPr>
              <p:cNvPr id="34" name="Inspireren">
                <a:extLst>
                  <a:ext uri="{FF2B5EF4-FFF2-40B4-BE49-F238E27FC236}">
                    <a16:creationId xmlns:a16="http://schemas.microsoft.com/office/drawing/2014/main" id="{C2A844EA-F198-38DC-2419-7B713041433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7583F59F-A854-12BC-9A24-5A200330E4A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37" name="Freeform 13">
                  <a:extLst>
                    <a:ext uri="{FF2B5EF4-FFF2-40B4-BE49-F238E27FC236}">
                      <a16:creationId xmlns:a16="http://schemas.microsoft.com/office/drawing/2014/main" id="{1634D838-810A-3825-9E7C-73B107DCF91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38" name="Freeform 14">
                  <a:extLst>
                    <a:ext uri="{FF2B5EF4-FFF2-40B4-BE49-F238E27FC236}">
                      <a16:creationId xmlns:a16="http://schemas.microsoft.com/office/drawing/2014/main" id="{F59934E9-0E7E-A355-5C5D-C43174CA3F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35" name="Tekstvak 34">
                <a:extLst>
                  <a:ext uri="{FF2B5EF4-FFF2-40B4-BE49-F238E27FC236}">
                    <a16:creationId xmlns:a16="http://schemas.microsoft.com/office/drawing/2014/main" id="{8A1C9408-B9F2-A9B5-BF19-36A27B38194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2711658295"/>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afbeelding (M)">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63D646E1-979E-06E5-66EF-18BC4761CF75}"/>
              </a:ext>
            </a:extLst>
          </p:cNvPr>
          <p:cNvSpPr>
            <a:spLocks noGrp="1"/>
          </p:cNvSpPr>
          <p:nvPr>
            <p:ph type="body" orient="vert" idx="1" hasCustomPrompt="1"/>
          </p:nvPr>
        </p:nvSpPr>
        <p:spPr>
          <a:xfrm>
            <a:off x="720001" y="1628775"/>
            <a:ext cx="4773604" cy="4424055"/>
          </a:xfrm>
        </p:spPr>
        <p:txBody>
          <a:bodyPr vert="horz"/>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Sub-</a:t>
            </a:r>
            <a:r>
              <a:rPr lang="nl-NL" noProof="0" dirty="0" err="1"/>
              <a:t>bullet</a:t>
            </a:r>
            <a:endParaRPr lang="nl-NL" noProof="0" dirty="0"/>
          </a:p>
        </p:txBody>
      </p:sp>
      <p:sp>
        <p:nvSpPr>
          <p:cNvPr id="11" name="Rechthoek 10">
            <a:extLst>
              <a:ext uri="{FF2B5EF4-FFF2-40B4-BE49-F238E27FC236}">
                <a16:creationId xmlns:a16="http://schemas.microsoft.com/office/drawing/2014/main" id="{D9E8CDBC-C3EF-0225-2E1A-248CEFBF7074}"/>
              </a:ext>
            </a:extLst>
          </p:cNvPr>
          <p:cNvSpPr/>
          <p:nvPr userDrawn="1"/>
        </p:nvSpPr>
        <p:spPr>
          <a:xfrm>
            <a:off x="0" y="-425941"/>
            <a:ext cx="214000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AC2E32"/>
                </a:solidFill>
                <a:effectLst/>
                <a:uLnTx/>
                <a:uFillTx/>
                <a:latin typeface="Euclid Square Semibold"/>
                <a:ea typeface="+mn-ea"/>
                <a:cs typeface="+mn-cs"/>
              </a:rPr>
              <a:t>Tekst + afbeelding (M)</a:t>
            </a:r>
          </a:p>
        </p:txBody>
      </p:sp>
      <p:sp>
        <p:nvSpPr>
          <p:cNvPr id="15" name="Vrije vorm: vorm 14">
            <a:extLst>
              <a:ext uri="{FF2B5EF4-FFF2-40B4-BE49-F238E27FC236}">
                <a16:creationId xmlns:a16="http://schemas.microsoft.com/office/drawing/2014/main" id="{BBAB14F7-9870-F0EC-FE31-99547761896C}"/>
              </a:ext>
            </a:extLst>
          </p:cNvPr>
          <p:cNvSpPr/>
          <p:nvPr userDrawn="1"/>
        </p:nvSpPr>
        <p:spPr>
          <a:xfrm rot="12123824">
            <a:off x="6083026" y="1282387"/>
            <a:ext cx="5809809" cy="5461436"/>
          </a:xfrm>
          <a:custGeom>
            <a:avLst/>
            <a:gdLst>
              <a:gd name="connsiteX0" fmla="*/ 5451388 w 5454525"/>
              <a:gd name="connsiteY0" fmla="*/ 3369382 h 4947182"/>
              <a:gd name="connsiteX1" fmla="*/ 5399762 w 5454525"/>
              <a:gd name="connsiteY1" fmla="*/ 3857729 h 4947182"/>
              <a:gd name="connsiteX2" fmla="*/ 4478790 w 5454525"/>
              <a:gd name="connsiteY2" fmla="*/ 4806991 h 4947182"/>
              <a:gd name="connsiteX3" fmla="*/ 3009178 w 5454525"/>
              <a:gd name="connsiteY3" fmla="*/ 4922910 h 4947182"/>
              <a:gd name="connsiteX4" fmla="*/ 2386147 w 5454525"/>
              <a:gd name="connsiteY4" fmla="*/ 4854520 h 4947182"/>
              <a:gd name="connsiteX5" fmla="*/ 526677 w 5454525"/>
              <a:gd name="connsiteY5" fmla="*/ 4048515 h 4947182"/>
              <a:gd name="connsiteX6" fmla="*/ 474385 w 5454525"/>
              <a:gd name="connsiteY6" fmla="*/ 1922916 h 4947182"/>
              <a:gd name="connsiteX7" fmla="*/ 1275151 w 5454525"/>
              <a:gd name="connsiteY7" fmla="*/ 1460096 h 4947182"/>
              <a:gd name="connsiteX8" fmla="*/ 1994860 w 5454525"/>
              <a:gd name="connsiteY8" fmla="*/ 1050140 h 4947182"/>
              <a:gd name="connsiteX9" fmla="*/ 2562931 w 5454525"/>
              <a:gd name="connsiteY9" fmla="*/ 611704 h 4947182"/>
              <a:gd name="connsiteX10" fmla="*/ 3376462 w 5454525"/>
              <a:gd name="connsiteY10" fmla="*/ 98497 h 4947182"/>
              <a:gd name="connsiteX11" fmla="*/ 4324295 w 5454525"/>
              <a:gd name="connsiteY11" fmla="*/ 87163 h 4947182"/>
              <a:gd name="connsiteX12" fmla="*/ 4923417 w 5454525"/>
              <a:gd name="connsiteY12" fmla="*/ 738577 h 4947182"/>
              <a:gd name="connsiteX13" fmla="*/ 5136396 w 5454525"/>
              <a:gd name="connsiteY13" fmla="*/ 1605543 h 4947182"/>
              <a:gd name="connsiteX14" fmla="*/ 5333945 w 5454525"/>
              <a:gd name="connsiteY14" fmla="*/ 2612050 h 4947182"/>
              <a:gd name="connsiteX15" fmla="*/ 5451578 w 5454525"/>
              <a:gd name="connsiteY15" fmla="*/ 3369192 h 494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4525" h="4947182">
                <a:moveTo>
                  <a:pt x="5451388" y="3369382"/>
                </a:moveTo>
                <a:cubicBezTo>
                  <a:pt x="5460913" y="3538070"/>
                  <a:pt x="5450149" y="3703996"/>
                  <a:pt x="5399762" y="3857729"/>
                </a:cubicBezTo>
                <a:cubicBezTo>
                  <a:pt x="5263174" y="4274448"/>
                  <a:pt x="4910844" y="4663544"/>
                  <a:pt x="4478790" y="4806991"/>
                </a:cubicBezTo>
                <a:cubicBezTo>
                  <a:pt x="4030829" y="4955676"/>
                  <a:pt x="3474569" y="4970726"/>
                  <a:pt x="3009178" y="4922910"/>
                </a:cubicBezTo>
                <a:cubicBezTo>
                  <a:pt x="2801247" y="4901574"/>
                  <a:pt x="2593316" y="4882239"/>
                  <a:pt x="2386147" y="4854520"/>
                </a:cubicBezTo>
                <a:cubicBezTo>
                  <a:pt x="1670534" y="4758890"/>
                  <a:pt x="1051790" y="4481426"/>
                  <a:pt x="526677" y="4048515"/>
                </a:cubicBezTo>
                <a:cubicBezTo>
                  <a:pt x="-131882" y="3505685"/>
                  <a:pt x="-199128" y="2494987"/>
                  <a:pt x="474385" y="1922916"/>
                </a:cubicBezTo>
                <a:cubicBezTo>
                  <a:pt x="707271" y="1725082"/>
                  <a:pt x="994259" y="1582588"/>
                  <a:pt x="1275151" y="1460096"/>
                </a:cubicBezTo>
                <a:cubicBezTo>
                  <a:pt x="1528516" y="1349606"/>
                  <a:pt x="1747496" y="1175680"/>
                  <a:pt x="1994860" y="1050140"/>
                </a:cubicBezTo>
                <a:cubicBezTo>
                  <a:pt x="2204887" y="943555"/>
                  <a:pt x="2382052" y="759628"/>
                  <a:pt x="2562931" y="611704"/>
                </a:cubicBezTo>
                <a:cubicBezTo>
                  <a:pt x="2811439" y="408536"/>
                  <a:pt x="3073948" y="213559"/>
                  <a:pt x="3376462" y="98497"/>
                </a:cubicBezTo>
                <a:cubicBezTo>
                  <a:pt x="3678976" y="-16469"/>
                  <a:pt x="4029496" y="-43901"/>
                  <a:pt x="4324295" y="87163"/>
                </a:cubicBezTo>
                <a:cubicBezTo>
                  <a:pt x="4603567" y="211369"/>
                  <a:pt x="4804164" y="464162"/>
                  <a:pt x="4923417" y="738577"/>
                </a:cubicBezTo>
                <a:cubicBezTo>
                  <a:pt x="5042670" y="1012993"/>
                  <a:pt x="5090009" y="1311030"/>
                  <a:pt x="5136396" y="1605543"/>
                </a:cubicBezTo>
                <a:cubicBezTo>
                  <a:pt x="5189926" y="1945300"/>
                  <a:pt x="5275080" y="2273626"/>
                  <a:pt x="5333945" y="2612050"/>
                </a:cubicBezTo>
                <a:cubicBezTo>
                  <a:pt x="5375188" y="2848936"/>
                  <a:pt x="5437005" y="3112303"/>
                  <a:pt x="5451578" y="3369192"/>
                </a:cubicBezTo>
                <a:close/>
              </a:path>
            </a:pathLst>
          </a:custGeom>
          <a:noFill/>
          <a:ln w="1905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7" name="Vrije vorm: vorm 6">
            <a:extLst>
              <a:ext uri="{FF2B5EF4-FFF2-40B4-BE49-F238E27FC236}">
                <a16:creationId xmlns:a16="http://schemas.microsoft.com/office/drawing/2014/main" id="{743DD2F5-CBFE-4D20-DB52-0AC42049EAB2}"/>
              </a:ext>
            </a:extLst>
          </p:cNvPr>
          <p:cNvSpPr/>
          <p:nvPr userDrawn="1"/>
        </p:nvSpPr>
        <p:spPr>
          <a:xfrm rot="20554514">
            <a:off x="5804566" y="896777"/>
            <a:ext cx="5526800" cy="5195398"/>
          </a:xfrm>
          <a:custGeom>
            <a:avLst/>
            <a:gdLst>
              <a:gd name="connsiteX0" fmla="*/ 5451388 w 5454525"/>
              <a:gd name="connsiteY0" fmla="*/ 3369382 h 4947182"/>
              <a:gd name="connsiteX1" fmla="*/ 5399762 w 5454525"/>
              <a:gd name="connsiteY1" fmla="*/ 3857729 h 4947182"/>
              <a:gd name="connsiteX2" fmla="*/ 4478790 w 5454525"/>
              <a:gd name="connsiteY2" fmla="*/ 4806991 h 4947182"/>
              <a:gd name="connsiteX3" fmla="*/ 3009178 w 5454525"/>
              <a:gd name="connsiteY3" fmla="*/ 4922910 h 4947182"/>
              <a:gd name="connsiteX4" fmla="*/ 2386147 w 5454525"/>
              <a:gd name="connsiteY4" fmla="*/ 4854520 h 4947182"/>
              <a:gd name="connsiteX5" fmla="*/ 526677 w 5454525"/>
              <a:gd name="connsiteY5" fmla="*/ 4048515 h 4947182"/>
              <a:gd name="connsiteX6" fmla="*/ 474385 w 5454525"/>
              <a:gd name="connsiteY6" fmla="*/ 1922916 h 4947182"/>
              <a:gd name="connsiteX7" fmla="*/ 1275151 w 5454525"/>
              <a:gd name="connsiteY7" fmla="*/ 1460096 h 4947182"/>
              <a:gd name="connsiteX8" fmla="*/ 1994860 w 5454525"/>
              <a:gd name="connsiteY8" fmla="*/ 1050140 h 4947182"/>
              <a:gd name="connsiteX9" fmla="*/ 2562931 w 5454525"/>
              <a:gd name="connsiteY9" fmla="*/ 611704 h 4947182"/>
              <a:gd name="connsiteX10" fmla="*/ 3376462 w 5454525"/>
              <a:gd name="connsiteY10" fmla="*/ 98497 h 4947182"/>
              <a:gd name="connsiteX11" fmla="*/ 4324295 w 5454525"/>
              <a:gd name="connsiteY11" fmla="*/ 87163 h 4947182"/>
              <a:gd name="connsiteX12" fmla="*/ 4923417 w 5454525"/>
              <a:gd name="connsiteY12" fmla="*/ 738577 h 4947182"/>
              <a:gd name="connsiteX13" fmla="*/ 5136396 w 5454525"/>
              <a:gd name="connsiteY13" fmla="*/ 1605543 h 4947182"/>
              <a:gd name="connsiteX14" fmla="*/ 5333945 w 5454525"/>
              <a:gd name="connsiteY14" fmla="*/ 2612050 h 4947182"/>
              <a:gd name="connsiteX15" fmla="*/ 5451578 w 5454525"/>
              <a:gd name="connsiteY15" fmla="*/ 3369192 h 494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4525" h="4947182">
                <a:moveTo>
                  <a:pt x="5451388" y="3369382"/>
                </a:moveTo>
                <a:cubicBezTo>
                  <a:pt x="5460913" y="3538070"/>
                  <a:pt x="5450149" y="3703996"/>
                  <a:pt x="5399762" y="3857729"/>
                </a:cubicBezTo>
                <a:cubicBezTo>
                  <a:pt x="5263174" y="4274448"/>
                  <a:pt x="4910844" y="4663544"/>
                  <a:pt x="4478790" y="4806991"/>
                </a:cubicBezTo>
                <a:cubicBezTo>
                  <a:pt x="4030829" y="4955676"/>
                  <a:pt x="3474569" y="4970726"/>
                  <a:pt x="3009178" y="4922910"/>
                </a:cubicBezTo>
                <a:cubicBezTo>
                  <a:pt x="2801247" y="4901574"/>
                  <a:pt x="2593316" y="4882239"/>
                  <a:pt x="2386147" y="4854520"/>
                </a:cubicBezTo>
                <a:cubicBezTo>
                  <a:pt x="1670534" y="4758890"/>
                  <a:pt x="1051790" y="4481426"/>
                  <a:pt x="526677" y="4048515"/>
                </a:cubicBezTo>
                <a:cubicBezTo>
                  <a:pt x="-131882" y="3505685"/>
                  <a:pt x="-199128" y="2494987"/>
                  <a:pt x="474385" y="1922916"/>
                </a:cubicBezTo>
                <a:cubicBezTo>
                  <a:pt x="707271" y="1725082"/>
                  <a:pt x="994259" y="1582588"/>
                  <a:pt x="1275151" y="1460096"/>
                </a:cubicBezTo>
                <a:cubicBezTo>
                  <a:pt x="1528516" y="1349606"/>
                  <a:pt x="1747496" y="1175680"/>
                  <a:pt x="1994860" y="1050140"/>
                </a:cubicBezTo>
                <a:cubicBezTo>
                  <a:pt x="2204887" y="943555"/>
                  <a:pt x="2382052" y="759628"/>
                  <a:pt x="2562931" y="611704"/>
                </a:cubicBezTo>
                <a:cubicBezTo>
                  <a:pt x="2811439" y="408536"/>
                  <a:pt x="3073948" y="213559"/>
                  <a:pt x="3376462" y="98497"/>
                </a:cubicBezTo>
                <a:cubicBezTo>
                  <a:pt x="3678976" y="-16469"/>
                  <a:pt x="4029496" y="-43901"/>
                  <a:pt x="4324295" y="87163"/>
                </a:cubicBezTo>
                <a:cubicBezTo>
                  <a:pt x="4603567" y="211369"/>
                  <a:pt x="4804164" y="464162"/>
                  <a:pt x="4923417" y="738577"/>
                </a:cubicBezTo>
                <a:cubicBezTo>
                  <a:pt x="5042670" y="1012993"/>
                  <a:pt x="5090009" y="1311030"/>
                  <a:pt x="5136396" y="1605543"/>
                </a:cubicBezTo>
                <a:cubicBezTo>
                  <a:pt x="5189926" y="1945300"/>
                  <a:pt x="5275080" y="2273626"/>
                  <a:pt x="5333945" y="2612050"/>
                </a:cubicBezTo>
                <a:cubicBezTo>
                  <a:pt x="5375188" y="2848936"/>
                  <a:pt x="5437005" y="3112303"/>
                  <a:pt x="5451578" y="3369192"/>
                </a:cubicBez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14" name="Tijdelijke aanduiding voor afbeelding 13">
            <a:extLst>
              <a:ext uri="{FF2B5EF4-FFF2-40B4-BE49-F238E27FC236}">
                <a16:creationId xmlns:a16="http://schemas.microsoft.com/office/drawing/2014/main" id="{93FBA5F6-7DDD-E525-0B6F-2F4D2F01D307}"/>
              </a:ext>
            </a:extLst>
          </p:cNvPr>
          <p:cNvSpPr>
            <a:spLocks noGrp="1"/>
          </p:cNvSpPr>
          <p:nvPr>
            <p:ph type="pic" sz="quarter" idx="14" hasCustomPrompt="1"/>
          </p:nvPr>
        </p:nvSpPr>
        <p:spPr>
          <a:xfrm>
            <a:off x="6231736" y="650540"/>
            <a:ext cx="5328146" cy="5506763"/>
          </a:xfrm>
          <a:custGeom>
            <a:avLst/>
            <a:gdLst>
              <a:gd name="connsiteX0" fmla="*/ 2388981 w 5171446"/>
              <a:gd name="connsiteY0" fmla="*/ 16 h 5344810"/>
              <a:gd name="connsiteX1" fmla="*/ 3111538 w 5171446"/>
              <a:gd name="connsiteY1" fmla="*/ 261407 h 5344810"/>
              <a:gd name="connsiteX2" fmla="*/ 3738671 w 5171446"/>
              <a:gd name="connsiteY2" fmla="*/ 894983 h 5344810"/>
              <a:gd name="connsiteX3" fmla="*/ 4425772 w 5171446"/>
              <a:gd name="connsiteY3" fmla="*/ 1655517 h 5344810"/>
              <a:gd name="connsiteX4" fmla="*/ 4917113 w 5171446"/>
              <a:gd name="connsiteY4" fmla="*/ 2243194 h 5344810"/>
              <a:gd name="connsiteX5" fmla="*/ 4917055 w 5171446"/>
              <a:gd name="connsiteY5" fmla="*/ 2243451 h 5344810"/>
              <a:gd name="connsiteX6" fmla="*/ 5128877 w 5171446"/>
              <a:gd name="connsiteY6" fmla="*/ 2686572 h 5344810"/>
              <a:gd name="connsiteX7" fmla="*/ 4864248 w 5171446"/>
              <a:gd name="connsiteY7" fmla="*/ 3960343 h 5344810"/>
              <a:gd name="connsiteX8" fmla="*/ 3713339 w 5171446"/>
              <a:gd name="connsiteY8" fmla="*/ 4797955 h 5344810"/>
              <a:gd name="connsiteX9" fmla="*/ 3164199 w 5171446"/>
              <a:gd name="connsiteY9" fmla="*/ 5052651 h 5344810"/>
              <a:gd name="connsiteX10" fmla="*/ 1211742 w 5171446"/>
              <a:gd name="connsiteY10" fmla="*/ 5298633 h 5344810"/>
              <a:gd name="connsiteX11" fmla="*/ 61445 w 5171446"/>
              <a:gd name="connsiteY11" fmla="*/ 3509102 h 5344810"/>
              <a:gd name="connsiteX12" fmla="*/ 480379 w 5171446"/>
              <a:gd name="connsiteY12" fmla="*/ 2711291 h 5344810"/>
              <a:gd name="connsiteX13" fmla="*/ 860040 w 5171446"/>
              <a:gd name="connsiteY13" fmla="*/ 1999376 h 5344810"/>
              <a:gd name="connsiteX14" fmla="*/ 1099882 w 5171446"/>
              <a:gd name="connsiteY14" fmla="*/ 1339341 h 5344810"/>
              <a:gd name="connsiteX15" fmla="*/ 1503091 w 5171446"/>
              <a:gd name="connsiteY15" fmla="*/ 492071 h 5344810"/>
              <a:gd name="connsiteX16" fmla="*/ 2278414 w 5171446"/>
              <a:gd name="connsiteY16" fmla="*/ 6033 h 5344810"/>
              <a:gd name="connsiteX17" fmla="*/ 2388981 w 5171446"/>
              <a:gd name="connsiteY17" fmla="*/ 16 h 534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1446" h="5344810">
                <a:moveTo>
                  <a:pt x="2388981" y="16"/>
                </a:moveTo>
                <a:cubicBezTo>
                  <a:pt x="2646676" y="1494"/>
                  <a:pt x="2900462" y="108730"/>
                  <a:pt x="3111538" y="261407"/>
                </a:cubicBezTo>
                <a:cubicBezTo>
                  <a:pt x="3352768" y="435896"/>
                  <a:pt x="3547030" y="666705"/>
                  <a:pt x="3738671" y="894983"/>
                </a:cubicBezTo>
                <a:cubicBezTo>
                  <a:pt x="3959767" y="1158321"/>
                  <a:pt x="4200973" y="1396000"/>
                  <a:pt x="4425772" y="1655517"/>
                </a:cubicBezTo>
                <a:cubicBezTo>
                  <a:pt x="4583156" y="1837152"/>
                  <a:pt x="4771292" y="2031068"/>
                  <a:pt x="4917113" y="2243194"/>
                </a:cubicBezTo>
                <a:lnTo>
                  <a:pt x="4917055" y="2243451"/>
                </a:lnTo>
                <a:cubicBezTo>
                  <a:pt x="5012773" y="2382768"/>
                  <a:pt x="5090330" y="2529921"/>
                  <a:pt x="5128877" y="2686572"/>
                </a:cubicBezTo>
                <a:cubicBezTo>
                  <a:pt x="5233362" y="3111203"/>
                  <a:pt x="5145637" y="3620663"/>
                  <a:pt x="4864248" y="3960343"/>
                </a:cubicBezTo>
                <a:cubicBezTo>
                  <a:pt x="4572476" y="4312491"/>
                  <a:pt x="4121832" y="4604909"/>
                  <a:pt x="3713339" y="4797955"/>
                </a:cubicBezTo>
                <a:cubicBezTo>
                  <a:pt x="3530844" y="4884229"/>
                  <a:pt x="3349391" y="4972212"/>
                  <a:pt x="3164199" y="5052651"/>
                </a:cubicBezTo>
                <a:cubicBezTo>
                  <a:pt x="2524561" y="5330606"/>
                  <a:pt x="1870050" y="5404544"/>
                  <a:pt x="1211742" y="5298633"/>
                </a:cubicBezTo>
                <a:cubicBezTo>
                  <a:pt x="386189" y="5165890"/>
                  <a:pt x="-195696" y="4336288"/>
                  <a:pt x="61445" y="3509102"/>
                </a:cubicBezTo>
                <a:cubicBezTo>
                  <a:pt x="150346" y="3223058"/>
                  <a:pt x="312666" y="2957099"/>
                  <a:pt x="480379" y="2711291"/>
                </a:cubicBezTo>
                <a:cubicBezTo>
                  <a:pt x="631656" y="2489569"/>
                  <a:pt x="721549" y="2230938"/>
                  <a:pt x="860040" y="1999376"/>
                </a:cubicBezTo>
                <a:cubicBezTo>
                  <a:pt x="977630" y="1802771"/>
                  <a:pt x="1027849" y="1556611"/>
                  <a:pt x="1099882" y="1339341"/>
                </a:cubicBezTo>
                <a:cubicBezTo>
                  <a:pt x="1198881" y="1040890"/>
                  <a:pt x="1313686" y="742399"/>
                  <a:pt x="1503091" y="492071"/>
                </a:cubicBezTo>
                <a:cubicBezTo>
                  <a:pt x="1692546" y="241825"/>
                  <a:pt x="1967165" y="42229"/>
                  <a:pt x="2278414" y="6033"/>
                </a:cubicBezTo>
                <a:cubicBezTo>
                  <a:pt x="2315274" y="1752"/>
                  <a:pt x="2352167" y="-195"/>
                  <a:pt x="2388981" y="16"/>
                </a:cubicBezTo>
                <a:close/>
              </a:path>
            </a:pathLst>
          </a:custGeom>
          <a:solidFill>
            <a:schemeClr val="bg1">
              <a:lumMod val="95000"/>
            </a:schemeClr>
          </a:solidFill>
        </p:spPr>
        <p:txBody>
          <a:bodyPr wrap="square" lIns="972000" tIns="0" rIns="97200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Selecteer dit kader, ga naar ‘Slidebuilder’, </a:t>
            </a:r>
            <a:br>
              <a:rPr lang="nl-NL" dirty="0"/>
            </a:br>
            <a:r>
              <a:rPr lang="nl-NL" dirty="0"/>
              <a:t>klik op ‘Afbeeldingen’, selecteer een afbeelding en klik op ‘Invoegen’.</a:t>
            </a:r>
          </a:p>
        </p:txBody>
      </p:sp>
      <p:sp>
        <p:nvSpPr>
          <p:cNvPr id="4" name="Titel 3">
            <a:extLst>
              <a:ext uri="{FF2B5EF4-FFF2-40B4-BE49-F238E27FC236}">
                <a16:creationId xmlns:a16="http://schemas.microsoft.com/office/drawing/2014/main" id="{63E88A41-58C4-20E8-ADA6-95843DCFC859}"/>
              </a:ext>
            </a:extLst>
          </p:cNvPr>
          <p:cNvSpPr>
            <a:spLocks noGrp="1"/>
          </p:cNvSpPr>
          <p:nvPr>
            <p:ph type="title" hasCustomPrompt="1"/>
          </p:nvPr>
        </p:nvSpPr>
        <p:spPr>
          <a:xfrm>
            <a:off x="720001" y="638125"/>
            <a:ext cx="6194508" cy="556889"/>
          </a:xfrm>
        </p:spPr>
        <p:txBody>
          <a:bodyPr/>
          <a:lstStyle>
            <a:lvl1pPr>
              <a:defRPr/>
            </a:lvl1pPr>
          </a:lstStyle>
          <a:p>
            <a:r>
              <a:rPr lang="nl-NL" dirty="0"/>
              <a:t>Plaats de titel van de dia</a:t>
            </a:r>
            <a:endParaRPr lang="en-GB" dirty="0"/>
          </a:p>
        </p:txBody>
      </p:sp>
      <p:grpSp>
        <p:nvGrpSpPr>
          <p:cNvPr id="84" name="INSTRUCTIE">
            <a:extLst>
              <a:ext uri="{FF2B5EF4-FFF2-40B4-BE49-F238E27FC236}">
                <a16:creationId xmlns:a16="http://schemas.microsoft.com/office/drawing/2014/main" id="{F49DDDDB-C7ED-A930-758F-98E436061C46}"/>
              </a:ext>
            </a:extLst>
          </p:cNvPr>
          <p:cNvGrpSpPr/>
          <p:nvPr userDrawn="1"/>
        </p:nvGrpSpPr>
        <p:grpSpPr>
          <a:xfrm>
            <a:off x="12377595" y="-1"/>
            <a:ext cx="3693386" cy="6688475"/>
            <a:chOff x="-3786165" y="-1"/>
            <a:chExt cx="3693386" cy="6688475"/>
          </a:xfrm>
        </p:grpSpPr>
        <p:sp>
          <p:nvSpPr>
            <p:cNvPr id="85" name="Rechthoek 84">
              <a:extLst>
                <a:ext uri="{FF2B5EF4-FFF2-40B4-BE49-F238E27FC236}">
                  <a16:creationId xmlns:a16="http://schemas.microsoft.com/office/drawing/2014/main" id="{6B93BB16-FFAE-B143-FB2A-AB03D0CA15E0}"/>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AC2E32"/>
                  </a:solidFill>
                  <a:effectLst/>
                  <a:uLnTx/>
                  <a:uFillTx/>
                  <a:latin typeface="Calibri" panose="020F0502020204030204" pitchFamily="34" charset="0"/>
                  <a:ea typeface="+mn-ea"/>
                  <a:cs typeface="Calibri" panose="020F0502020204030204" pitchFamily="34" charset="0"/>
                </a:rPr>
                <a:t>Afbeelding invoegen/opmaken</a:t>
              </a:r>
            </a:p>
          </p:txBody>
        </p:sp>
        <p:sp>
          <p:nvSpPr>
            <p:cNvPr id="86" name="Ovaal 85">
              <a:extLst>
                <a:ext uri="{FF2B5EF4-FFF2-40B4-BE49-F238E27FC236}">
                  <a16:creationId xmlns:a16="http://schemas.microsoft.com/office/drawing/2014/main" id="{E805AA3D-15C5-7069-30C4-1D655169436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7" name="Rechthoek 86">
              <a:extLst>
                <a:ext uri="{FF2B5EF4-FFF2-40B4-BE49-F238E27FC236}">
                  <a16:creationId xmlns:a16="http://schemas.microsoft.com/office/drawing/2014/main" id="{F27C67B4-A0A2-13D6-805E-BD0268D67A68}"/>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8" name="Ovaal 87">
              <a:extLst>
                <a:ext uri="{FF2B5EF4-FFF2-40B4-BE49-F238E27FC236}">
                  <a16:creationId xmlns:a16="http://schemas.microsoft.com/office/drawing/2014/main" id="{83488381-48BB-A56F-94CE-1C155A535CC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89" name="Rechthoek 88">
              <a:extLst>
                <a:ext uri="{FF2B5EF4-FFF2-40B4-BE49-F238E27FC236}">
                  <a16:creationId xmlns:a16="http://schemas.microsoft.com/office/drawing/2014/main" id="{197410CB-457E-575A-3A3A-C810B764B383}"/>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0" name="Ovaal 89">
              <a:extLst>
                <a:ext uri="{FF2B5EF4-FFF2-40B4-BE49-F238E27FC236}">
                  <a16:creationId xmlns:a16="http://schemas.microsoft.com/office/drawing/2014/main" id="{1F85417A-DDF4-D06F-96B5-0EAC30BDCD0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1" name="Rechthoek 90">
              <a:extLst>
                <a:ext uri="{FF2B5EF4-FFF2-40B4-BE49-F238E27FC236}">
                  <a16:creationId xmlns:a16="http://schemas.microsoft.com/office/drawing/2014/main" id="{2E6A9D8E-A22C-8413-7058-A67EC90648E3}"/>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sp>
          <p:nvSpPr>
            <p:cNvPr id="92" name="Rechthoek 91">
              <a:extLst>
                <a:ext uri="{FF2B5EF4-FFF2-40B4-BE49-F238E27FC236}">
                  <a16:creationId xmlns:a16="http://schemas.microsoft.com/office/drawing/2014/main" id="{C9F42472-AB75-FD42-DB90-C8EBC9E9C5D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1"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3" name="Groep 92">
              <a:extLst>
                <a:ext uri="{FF2B5EF4-FFF2-40B4-BE49-F238E27FC236}">
                  <a16:creationId xmlns:a16="http://schemas.microsoft.com/office/drawing/2014/main" id="{F80A04C9-2899-DEDC-6AD4-239DDE39FA12}"/>
                </a:ext>
              </a:extLst>
            </p:cNvPr>
            <p:cNvGrpSpPr/>
            <p:nvPr userDrawn="1"/>
          </p:nvGrpSpPr>
          <p:grpSpPr>
            <a:xfrm>
              <a:off x="-2485819" y="3479783"/>
              <a:ext cx="1222990" cy="563933"/>
              <a:chOff x="-2485819" y="3399207"/>
              <a:chExt cx="1222990" cy="563933"/>
            </a:xfrm>
          </p:grpSpPr>
          <p:sp>
            <p:nvSpPr>
              <p:cNvPr id="132" name="Rechthoek 131">
                <a:extLst>
                  <a:ext uri="{FF2B5EF4-FFF2-40B4-BE49-F238E27FC236}">
                    <a16:creationId xmlns:a16="http://schemas.microsoft.com/office/drawing/2014/main" id="{14F0ADAC-2041-A153-2066-CDBD730ADBFE}"/>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3" name="Rechthoek 132">
                <a:extLst>
                  <a:ext uri="{FF2B5EF4-FFF2-40B4-BE49-F238E27FC236}">
                    <a16:creationId xmlns:a16="http://schemas.microsoft.com/office/drawing/2014/main" id="{C9DE7307-7090-E206-3C00-E898DE5B4E3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4" name="Groep 133">
                <a:extLst>
                  <a:ext uri="{FF2B5EF4-FFF2-40B4-BE49-F238E27FC236}">
                    <a16:creationId xmlns:a16="http://schemas.microsoft.com/office/drawing/2014/main" id="{20BAB113-DBF6-249B-6E0C-05D158C32338}"/>
                  </a:ext>
                </a:extLst>
              </p:cNvPr>
              <p:cNvGrpSpPr/>
              <p:nvPr userDrawn="1"/>
            </p:nvGrpSpPr>
            <p:grpSpPr>
              <a:xfrm>
                <a:off x="-2403869" y="3460544"/>
                <a:ext cx="155951" cy="131922"/>
                <a:chOff x="12968836" y="3354170"/>
                <a:chExt cx="404806" cy="342433"/>
              </a:xfrm>
            </p:grpSpPr>
            <p:sp>
              <p:nvSpPr>
                <p:cNvPr id="147" name="Rechthoek: afgeronde hoeken 146">
                  <a:extLst>
                    <a:ext uri="{FF2B5EF4-FFF2-40B4-BE49-F238E27FC236}">
                      <a16:creationId xmlns:a16="http://schemas.microsoft.com/office/drawing/2014/main" id="{FDF8EB47-0A1D-EA74-5289-E691E70372C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8" name="Rechthoek 147">
                  <a:extLst>
                    <a:ext uri="{FF2B5EF4-FFF2-40B4-BE49-F238E27FC236}">
                      <a16:creationId xmlns:a16="http://schemas.microsoft.com/office/drawing/2014/main" id="{417938CA-0127-2E49-D759-7661B2D441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9" name="Rechthoek 148">
                  <a:extLst>
                    <a:ext uri="{FF2B5EF4-FFF2-40B4-BE49-F238E27FC236}">
                      <a16:creationId xmlns:a16="http://schemas.microsoft.com/office/drawing/2014/main" id="{B2F136D2-A81A-E6E3-433D-ED592620CF1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0" name="Rechthoek 149">
                  <a:extLst>
                    <a:ext uri="{FF2B5EF4-FFF2-40B4-BE49-F238E27FC236}">
                      <a16:creationId xmlns:a16="http://schemas.microsoft.com/office/drawing/2014/main" id="{5990A929-FBF9-9B3D-A50B-7E10807B2B5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1" name="Rechthoek 150">
                  <a:extLst>
                    <a:ext uri="{FF2B5EF4-FFF2-40B4-BE49-F238E27FC236}">
                      <a16:creationId xmlns:a16="http://schemas.microsoft.com/office/drawing/2014/main" id="{3F599F6D-CAAF-13DF-05C5-54895AB7B5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52" name="Rechthoek 151">
                  <a:extLst>
                    <a:ext uri="{FF2B5EF4-FFF2-40B4-BE49-F238E27FC236}">
                      <a16:creationId xmlns:a16="http://schemas.microsoft.com/office/drawing/2014/main" id="{8AEC4729-8C58-BAD9-989C-123A76B2FE2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35" name="Groep 134">
                <a:extLst>
                  <a:ext uri="{FF2B5EF4-FFF2-40B4-BE49-F238E27FC236}">
                    <a16:creationId xmlns:a16="http://schemas.microsoft.com/office/drawing/2014/main" id="{BB359608-58A2-23B8-F419-8B7A14E6C1BC}"/>
                  </a:ext>
                </a:extLst>
              </p:cNvPr>
              <p:cNvGrpSpPr/>
              <p:nvPr userDrawn="1"/>
            </p:nvGrpSpPr>
            <p:grpSpPr>
              <a:xfrm>
                <a:off x="-2423424" y="3690208"/>
                <a:ext cx="166739" cy="218963"/>
                <a:chOff x="12940828" y="3950597"/>
                <a:chExt cx="432813" cy="568367"/>
              </a:xfrm>
            </p:grpSpPr>
            <p:grpSp>
              <p:nvGrpSpPr>
                <p:cNvPr id="139" name="Groep 138">
                  <a:extLst>
                    <a:ext uri="{FF2B5EF4-FFF2-40B4-BE49-F238E27FC236}">
                      <a16:creationId xmlns:a16="http://schemas.microsoft.com/office/drawing/2014/main" id="{BDAA1B23-527E-3CD9-5247-BC76CE310EE5}"/>
                    </a:ext>
                  </a:extLst>
                </p:cNvPr>
                <p:cNvGrpSpPr/>
                <p:nvPr userDrawn="1"/>
              </p:nvGrpSpPr>
              <p:grpSpPr>
                <a:xfrm>
                  <a:off x="13000382" y="4006891"/>
                  <a:ext cx="373259" cy="315747"/>
                  <a:chOff x="12968836" y="3354170"/>
                  <a:chExt cx="404806" cy="342433"/>
                </a:xfrm>
              </p:grpSpPr>
              <p:sp>
                <p:nvSpPr>
                  <p:cNvPr id="141" name="Rechthoek: afgeronde hoeken 140">
                    <a:extLst>
                      <a:ext uri="{FF2B5EF4-FFF2-40B4-BE49-F238E27FC236}">
                        <a16:creationId xmlns:a16="http://schemas.microsoft.com/office/drawing/2014/main" id="{620D966F-EAFF-C00B-A8B3-471B774884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2" name="Rechthoek 141">
                    <a:extLst>
                      <a:ext uri="{FF2B5EF4-FFF2-40B4-BE49-F238E27FC236}">
                        <a16:creationId xmlns:a16="http://schemas.microsoft.com/office/drawing/2014/main" id="{8DDE5405-8DA9-2BAC-266B-B270F05E922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3" name="Rechthoek 142">
                    <a:extLst>
                      <a:ext uri="{FF2B5EF4-FFF2-40B4-BE49-F238E27FC236}">
                        <a16:creationId xmlns:a16="http://schemas.microsoft.com/office/drawing/2014/main" id="{EE47535E-3902-583B-6B9B-E8B937B74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4" name="Rechthoek 143">
                    <a:extLst>
                      <a:ext uri="{FF2B5EF4-FFF2-40B4-BE49-F238E27FC236}">
                        <a16:creationId xmlns:a16="http://schemas.microsoft.com/office/drawing/2014/main" id="{D3D60D5E-4FDC-B1FC-72C0-737446FFB16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5" name="Rechthoek 144">
                    <a:extLst>
                      <a:ext uri="{FF2B5EF4-FFF2-40B4-BE49-F238E27FC236}">
                        <a16:creationId xmlns:a16="http://schemas.microsoft.com/office/drawing/2014/main" id="{60921F6E-A43B-8754-2EEB-F0B0BCDA16D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6" name="Rechthoek 145">
                    <a:extLst>
                      <a:ext uri="{FF2B5EF4-FFF2-40B4-BE49-F238E27FC236}">
                        <a16:creationId xmlns:a16="http://schemas.microsoft.com/office/drawing/2014/main" id="{3D9C6A1E-9611-F88D-4C17-EB3BFF68160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40" name="Boog 139">
                  <a:extLst>
                    <a:ext uri="{FF2B5EF4-FFF2-40B4-BE49-F238E27FC236}">
                      <a16:creationId xmlns:a16="http://schemas.microsoft.com/office/drawing/2014/main" id="{70F59460-941D-7990-395A-45954A6D047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36" name="Tekstvak 135">
                <a:extLst>
                  <a:ext uri="{FF2B5EF4-FFF2-40B4-BE49-F238E27FC236}">
                    <a16:creationId xmlns:a16="http://schemas.microsoft.com/office/drawing/2014/main" id="{1106E5E8-0E16-C446-2327-9396C184C826}"/>
                  </a:ext>
                </a:extLst>
              </p:cNvPr>
              <p:cNvSpPr txBox="1"/>
              <p:nvPr userDrawn="1"/>
            </p:nvSpPr>
            <p:spPr>
              <a:xfrm>
                <a:off x="-2245455" y="3460544"/>
                <a:ext cx="896116" cy="134709"/>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Indeling</a:t>
                </a:r>
              </a:p>
            </p:txBody>
          </p:sp>
          <p:sp>
            <p:nvSpPr>
              <p:cNvPr id="137" name="Tekstvak 136">
                <a:extLst>
                  <a:ext uri="{FF2B5EF4-FFF2-40B4-BE49-F238E27FC236}">
                    <a16:creationId xmlns:a16="http://schemas.microsoft.com/office/drawing/2014/main" id="{46615428-9BF7-6646-17B1-F66F23CF86EA}"/>
                  </a:ext>
                </a:extLst>
              </p:cNvPr>
              <p:cNvSpPr txBox="1"/>
              <p:nvPr userDrawn="1"/>
            </p:nvSpPr>
            <p:spPr>
              <a:xfrm>
                <a:off x="-2258884" y="3712980"/>
                <a:ext cx="90954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Dia Herstellen</a:t>
                </a:r>
              </a:p>
            </p:txBody>
          </p:sp>
          <p:sp>
            <p:nvSpPr>
              <p:cNvPr id="138" name="Vrije vorm: vorm 137">
                <a:extLst>
                  <a:ext uri="{FF2B5EF4-FFF2-40B4-BE49-F238E27FC236}">
                    <a16:creationId xmlns:a16="http://schemas.microsoft.com/office/drawing/2014/main" id="{F1E7C86D-4EBF-8A4E-BEAB-924A7AAA118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94" name="Groep 93">
              <a:extLst>
                <a:ext uri="{FF2B5EF4-FFF2-40B4-BE49-F238E27FC236}">
                  <a16:creationId xmlns:a16="http://schemas.microsoft.com/office/drawing/2014/main" id="{384F9BB7-E930-66EC-5675-1FE1679BEAFC}"/>
                </a:ext>
              </a:extLst>
            </p:cNvPr>
            <p:cNvGrpSpPr/>
            <p:nvPr userDrawn="1"/>
          </p:nvGrpSpPr>
          <p:grpSpPr>
            <a:xfrm>
              <a:off x="-3786165" y="5728778"/>
              <a:ext cx="3693386" cy="959696"/>
              <a:chOff x="-3786437" y="6163468"/>
              <a:chExt cx="3693386" cy="959696"/>
            </a:xfrm>
          </p:grpSpPr>
          <p:sp>
            <p:nvSpPr>
              <p:cNvPr id="122" name="Rechthoek 121">
                <a:extLst>
                  <a:ext uri="{FF2B5EF4-FFF2-40B4-BE49-F238E27FC236}">
                    <a16:creationId xmlns:a16="http://schemas.microsoft.com/office/drawing/2014/main" id="{670C3C1F-8260-E15F-8F41-7ED00469052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123" name="ICOON_info">
                <a:extLst>
                  <a:ext uri="{FF2B5EF4-FFF2-40B4-BE49-F238E27FC236}">
                    <a16:creationId xmlns:a16="http://schemas.microsoft.com/office/drawing/2014/main" id="{9B4F3247-6A96-D41F-5D32-844701CF4F55}"/>
                  </a:ext>
                </a:extLst>
              </p:cNvPr>
              <p:cNvGrpSpPr/>
              <p:nvPr userDrawn="1"/>
            </p:nvGrpSpPr>
            <p:grpSpPr>
              <a:xfrm>
                <a:off x="-376736" y="6163468"/>
                <a:ext cx="283685" cy="283685"/>
                <a:chOff x="-510741" y="5913713"/>
                <a:chExt cx="267555" cy="267555"/>
              </a:xfrm>
            </p:grpSpPr>
            <p:sp>
              <p:nvSpPr>
                <p:cNvPr id="130" name="Ovaal 129">
                  <a:extLst>
                    <a:ext uri="{FF2B5EF4-FFF2-40B4-BE49-F238E27FC236}">
                      <a16:creationId xmlns:a16="http://schemas.microsoft.com/office/drawing/2014/main" id="{21A58536-43E0-967D-0572-3284211B89F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1" name="Graphic 163" descr="Informatie">
                  <a:extLst>
                    <a:ext uri="{FF2B5EF4-FFF2-40B4-BE49-F238E27FC236}">
                      <a16:creationId xmlns:a16="http://schemas.microsoft.com/office/drawing/2014/main" id="{38FEFC3A-B08D-47EB-C0A8-49D5025CE3D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4" name="Groep 123">
                <a:extLst>
                  <a:ext uri="{FF2B5EF4-FFF2-40B4-BE49-F238E27FC236}">
                    <a16:creationId xmlns:a16="http://schemas.microsoft.com/office/drawing/2014/main" id="{B29E85DD-D475-B070-1425-85F3DDEC5203}"/>
                  </a:ext>
                </a:extLst>
              </p:cNvPr>
              <p:cNvGrpSpPr/>
              <p:nvPr userDrawn="1"/>
            </p:nvGrpSpPr>
            <p:grpSpPr>
              <a:xfrm>
                <a:off x="-938434" y="6420818"/>
                <a:ext cx="627798" cy="576693"/>
                <a:chOff x="-938434" y="4570310"/>
                <a:chExt cx="627798" cy="576693"/>
              </a:xfrm>
            </p:grpSpPr>
            <p:grpSp>
              <p:nvGrpSpPr>
                <p:cNvPr id="125" name="Inspireren">
                  <a:extLst>
                    <a:ext uri="{FF2B5EF4-FFF2-40B4-BE49-F238E27FC236}">
                      <a16:creationId xmlns:a16="http://schemas.microsoft.com/office/drawing/2014/main" id="{34B2713B-77F1-636D-DDF0-7F0153980C2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7" name="Freeform 12">
                    <a:extLst>
                      <a:ext uri="{FF2B5EF4-FFF2-40B4-BE49-F238E27FC236}">
                        <a16:creationId xmlns:a16="http://schemas.microsoft.com/office/drawing/2014/main" id="{CA1F5621-92AD-5F66-3B09-A6D50285001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28" name="Freeform 13">
                    <a:extLst>
                      <a:ext uri="{FF2B5EF4-FFF2-40B4-BE49-F238E27FC236}">
                        <a16:creationId xmlns:a16="http://schemas.microsoft.com/office/drawing/2014/main" id="{42576CB4-0FF6-96E6-E5BE-F88E2160818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29" name="Freeform 14">
                    <a:extLst>
                      <a:ext uri="{FF2B5EF4-FFF2-40B4-BE49-F238E27FC236}">
                        <a16:creationId xmlns:a16="http://schemas.microsoft.com/office/drawing/2014/main" id="{2641515A-A069-E343-D5CF-7CEC8C27AB9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126" name="Tekstvak 125">
                  <a:extLst>
                    <a:ext uri="{FF2B5EF4-FFF2-40B4-BE49-F238E27FC236}">
                      <a16:creationId xmlns:a16="http://schemas.microsoft.com/office/drawing/2014/main" id="{F03A5158-61A7-1408-3730-D74469DE25C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5" name="Groep 94">
              <a:extLst>
                <a:ext uri="{FF2B5EF4-FFF2-40B4-BE49-F238E27FC236}">
                  <a16:creationId xmlns:a16="http://schemas.microsoft.com/office/drawing/2014/main" id="{4B6F1549-32D5-16EC-B48C-B833F0905387}"/>
                </a:ext>
              </a:extLst>
            </p:cNvPr>
            <p:cNvGrpSpPr/>
            <p:nvPr userDrawn="1"/>
          </p:nvGrpSpPr>
          <p:grpSpPr>
            <a:xfrm>
              <a:off x="-3367447" y="1226982"/>
              <a:ext cx="791775" cy="406485"/>
              <a:chOff x="-3565087" y="1409294"/>
              <a:chExt cx="627469" cy="322133"/>
            </a:xfrm>
          </p:grpSpPr>
          <p:grpSp>
            <p:nvGrpSpPr>
              <p:cNvPr id="116" name="Groep 115">
                <a:extLst>
                  <a:ext uri="{FF2B5EF4-FFF2-40B4-BE49-F238E27FC236}">
                    <a16:creationId xmlns:a16="http://schemas.microsoft.com/office/drawing/2014/main" id="{483FF200-72E7-AFB7-EC65-0199DB34C90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661AD1AB-4844-67FC-E3FB-EEFB7210BC1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119" name="Groep 118">
                  <a:extLst>
                    <a:ext uri="{FF2B5EF4-FFF2-40B4-BE49-F238E27FC236}">
                      <a16:creationId xmlns:a16="http://schemas.microsoft.com/office/drawing/2014/main" id="{E02934A7-5A42-C933-F487-2F98413B6B1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B15094DB-536F-94A6-C7E5-BB816213682E}"/>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21" name="Vrije vorm: vorm 120">
                    <a:extLst>
                      <a:ext uri="{FF2B5EF4-FFF2-40B4-BE49-F238E27FC236}">
                        <a16:creationId xmlns:a16="http://schemas.microsoft.com/office/drawing/2014/main" id="{FD03346C-6A05-F4D8-AA77-361F384DD5A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117" name="Tekstvak 116">
                <a:extLst>
                  <a:ext uri="{FF2B5EF4-FFF2-40B4-BE49-F238E27FC236}">
                    <a16:creationId xmlns:a16="http://schemas.microsoft.com/office/drawing/2014/main" id="{F6FF5D4A-AC15-D130-C1DE-5EAF89C250DC}"/>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6" name="Groep 95">
              <a:extLst>
                <a:ext uri="{FF2B5EF4-FFF2-40B4-BE49-F238E27FC236}">
                  <a16:creationId xmlns:a16="http://schemas.microsoft.com/office/drawing/2014/main" id="{602B9AB2-027D-00D3-8ABE-9CB2056AA444}"/>
                </a:ext>
              </a:extLst>
            </p:cNvPr>
            <p:cNvGrpSpPr/>
            <p:nvPr userDrawn="1"/>
          </p:nvGrpSpPr>
          <p:grpSpPr>
            <a:xfrm>
              <a:off x="-3354295" y="5166361"/>
              <a:ext cx="514284" cy="506545"/>
              <a:chOff x="12617641" y="3403239"/>
              <a:chExt cx="752963" cy="741634"/>
            </a:xfrm>
          </p:grpSpPr>
          <p:grpSp>
            <p:nvGrpSpPr>
              <p:cNvPr id="100" name="Groep 99">
                <a:extLst>
                  <a:ext uri="{FF2B5EF4-FFF2-40B4-BE49-F238E27FC236}">
                    <a16:creationId xmlns:a16="http://schemas.microsoft.com/office/drawing/2014/main" id="{98C4E602-959F-2AC0-229A-F19E01A939B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0A18B62C-296C-C133-DA9F-A630CDF9248A}"/>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7E47334C-CF38-7AD0-6FDE-86EE47978D18}"/>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E093FD4D-38DB-4C8C-3ADC-E6F42F4FF7C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4" name="Rechthoek 113">
                      <a:extLst>
                        <a:ext uri="{FF2B5EF4-FFF2-40B4-BE49-F238E27FC236}">
                          <a16:creationId xmlns:a16="http://schemas.microsoft.com/office/drawing/2014/main" id="{CE2F0220-6E4F-007A-56C9-27E58A443D6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5" name="Ovaal 114">
                      <a:extLst>
                        <a:ext uri="{FF2B5EF4-FFF2-40B4-BE49-F238E27FC236}">
                          <a16:creationId xmlns:a16="http://schemas.microsoft.com/office/drawing/2014/main" id="{9DC94BE1-E016-65A3-5FAC-BE3C16583E2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11" name="Afbeelding 110">
                    <a:extLst>
                      <a:ext uri="{FF2B5EF4-FFF2-40B4-BE49-F238E27FC236}">
                        <a16:creationId xmlns:a16="http://schemas.microsoft.com/office/drawing/2014/main" id="{FD725C26-3A85-2DB9-BED9-209B9779D84C}"/>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BA5F189D-1831-8013-6E76-02B2D11EE4C3}"/>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BA102680-F391-16ED-AB82-7AB11B198B0A}"/>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76226BC1-2DE2-5365-A031-0C9D45A2C0A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9" name="Rechthoek 108">
                    <a:extLst>
                      <a:ext uri="{FF2B5EF4-FFF2-40B4-BE49-F238E27FC236}">
                        <a16:creationId xmlns:a16="http://schemas.microsoft.com/office/drawing/2014/main" id="{9A14E2BE-865E-8F41-AEDA-3AF666154E6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5" name="Groep 104">
                  <a:extLst>
                    <a:ext uri="{FF2B5EF4-FFF2-40B4-BE49-F238E27FC236}">
                      <a16:creationId xmlns:a16="http://schemas.microsoft.com/office/drawing/2014/main" id="{26A77634-FB4F-4A27-596C-4D0D3F207DB2}"/>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C4F54579-B491-AE05-F8F7-1280E1789DC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66FAC1E5-3548-108D-1056-B264B13BF38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01" name="Rechthoek 100">
                <a:extLst>
                  <a:ext uri="{FF2B5EF4-FFF2-40B4-BE49-F238E27FC236}">
                    <a16:creationId xmlns:a16="http://schemas.microsoft.com/office/drawing/2014/main" id="{E6D8A321-B9C5-625B-5533-CFD69D98F47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BFDDE3E3-B962-DF09-335D-ECAD7EDFD02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97" name="Ovaal 96">
              <a:extLst>
                <a:ext uri="{FF2B5EF4-FFF2-40B4-BE49-F238E27FC236}">
                  <a16:creationId xmlns:a16="http://schemas.microsoft.com/office/drawing/2014/main" id="{83C4993B-3665-00E1-06C5-60AAC47BE2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8" name="Rechthoek 97">
              <a:extLst>
                <a:ext uri="{FF2B5EF4-FFF2-40B4-BE49-F238E27FC236}">
                  <a16:creationId xmlns:a16="http://schemas.microsoft.com/office/drawing/2014/main" id="{D8C21430-A86F-B10C-CE6F-453778FDE9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9" name="Rechthoek 98">
              <a:extLst>
                <a:ext uri="{FF2B5EF4-FFF2-40B4-BE49-F238E27FC236}">
                  <a16:creationId xmlns:a16="http://schemas.microsoft.com/office/drawing/2014/main" id="{836F4E88-CF15-3B16-53F4-FBCB9D9C4AA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grpSp>
        <p:nvGrpSpPr>
          <p:cNvPr id="2" name="INSTRUCTIE">
            <a:extLst>
              <a:ext uri="{FF2B5EF4-FFF2-40B4-BE49-F238E27FC236}">
                <a16:creationId xmlns:a16="http://schemas.microsoft.com/office/drawing/2014/main" id="{C13787C5-83BD-CAE9-82D7-CCE1EF8D985B}"/>
              </a:ext>
            </a:extLst>
          </p:cNvPr>
          <p:cNvGrpSpPr/>
          <p:nvPr userDrawn="1"/>
        </p:nvGrpSpPr>
        <p:grpSpPr>
          <a:xfrm>
            <a:off x="-3786437" y="0"/>
            <a:ext cx="3693386" cy="5359349"/>
            <a:chOff x="-3786437" y="0"/>
            <a:chExt cx="3693386" cy="5359349"/>
          </a:xfrm>
        </p:grpSpPr>
        <p:sp>
          <p:nvSpPr>
            <p:cNvPr id="9" name="Rechthoek 8">
              <a:extLst>
                <a:ext uri="{FF2B5EF4-FFF2-40B4-BE49-F238E27FC236}">
                  <a16:creationId xmlns:a16="http://schemas.microsoft.com/office/drawing/2014/main" id="{96C53728-FE44-6E59-A10A-BFE70ED78AB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dirty="0">
                  <a:ln>
                    <a:noFill/>
                  </a:ln>
                  <a:solidFill>
                    <a:srgbClr val="AC2E32"/>
                  </a:solidFill>
                  <a:effectLst/>
                  <a:uLnTx/>
                  <a:uFillTx/>
                  <a:latin typeface="Calibri" panose="020F0502020204030204" pitchFamily="34" charset="0"/>
                  <a:ea typeface="+mn-ea"/>
                  <a:cs typeface="Calibri" panose="020F0502020204030204" pitchFamily="34" charset="0"/>
                </a:rPr>
                <a:t>LIJSTNIVEAU kiezen</a:t>
              </a:r>
            </a:p>
          </p:txBody>
        </p:sp>
        <p:sp>
          <p:nvSpPr>
            <p:cNvPr id="153" name="Ovaal 152">
              <a:extLst>
                <a:ext uri="{FF2B5EF4-FFF2-40B4-BE49-F238E27FC236}">
                  <a16:creationId xmlns:a16="http://schemas.microsoft.com/office/drawing/2014/main" id="{72C205F1-D85F-F3EF-0045-E9AF30F0B68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54" name="Rechthoek 153">
              <a:extLst>
                <a:ext uri="{FF2B5EF4-FFF2-40B4-BE49-F238E27FC236}">
                  <a16:creationId xmlns:a16="http://schemas.microsoft.com/office/drawing/2014/main" id="{A50A51D0-A8E2-C70E-BAF0-06FD497BF12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AC2E32"/>
                </a:buClr>
                <a:buSzTx/>
                <a:buFont typeface="Arial" panose="020B0604020202020204" pitchFamily="34" charset="0"/>
                <a:buChar char="•"/>
                <a:tabLst/>
                <a:defRPr/>
              </a:pP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155" name="Ovaal 154">
              <a:extLst>
                <a:ext uri="{FF2B5EF4-FFF2-40B4-BE49-F238E27FC236}">
                  <a16:creationId xmlns:a16="http://schemas.microsoft.com/office/drawing/2014/main" id="{51D11E06-B72B-3F33-353A-C8D6D6D14C0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56" name="Rechthoek 155">
              <a:extLst>
                <a:ext uri="{FF2B5EF4-FFF2-40B4-BE49-F238E27FC236}">
                  <a16:creationId xmlns:a16="http://schemas.microsoft.com/office/drawing/2014/main" id="{80223AED-2CD7-2A4C-D9E9-04B694C1E9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157" name="Rechthoek 156">
              <a:extLst>
                <a:ext uri="{FF2B5EF4-FFF2-40B4-BE49-F238E27FC236}">
                  <a16:creationId xmlns:a16="http://schemas.microsoft.com/office/drawing/2014/main" id="{9EC11CB2-2AC5-CFCB-C0B5-3D2E1F5C1C7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603D"/>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#1</a:t>
              </a:r>
            </a:p>
          </p:txBody>
        </p:sp>
        <p:sp>
          <p:nvSpPr>
            <p:cNvPr id="158" name="Ovaal 157">
              <a:extLst>
                <a:ext uri="{FF2B5EF4-FFF2-40B4-BE49-F238E27FC236}">
                  <a16:creationId xmlns:a16="http://schemas.microsoft.com/office/drawing/2014/main" id="{1F09DD56-EBA6-4E66-88C9-E5DA2EA25A7A}"/>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159" name="Rechthoek 158">
              <a:extLst>
                <a:ext uri="{FF2B5EF4-FFF2-40B4-BE49-F238E27FC236}">
                  <a16:creationId xmlns:a16="http://schemas.microsoft.com/office/drawing/2014/main" id="{EE3DABC0-792F-BB19-6919-D4794B3E9F4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4A2E61"/>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 #2</a:t>
              </a:r>
            </a:p>
          </p:txBody>
        </p:sp>
        <p:sp>
          <p:nvSpPr>
            <p:cNvPr id="160" name="Ovaal 159">
              <a:extLst>
                <a:ext uri="{FF2B5EF4-FFF2-40B4-BE49-F238E27FC236}">
                  <a16:creationId xmlns:a16="http://schemas.microsoft.com/office/drawing/2014/main" id="{CE6DBB95-B7F8-0D14-C010-CCA69AB85E6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61" name="Rechthoek 160">
              <a:extLst>
                <a:ext uri="{FF2B5EF4-FFF2-40B4-BE49-F238E27FC236}">
                  <a16:creationId xmlns:a16="http://schemas.microsoft.com/office/drawing/2014/main" id="{468BB464-06BF-DB7A-DC7C-7F850CD4EE6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Leestekst</a:t>
              </a:r>
            </a:p>
          </p:txBody>
        </p:sp>
        <p:sp>
          <p:nvSpPr>
            <p:cNvPr id="162" name="Ovaal 161">
              <a:extLst>
                <a:ext uri="{FF2B5EF4-FFF2-40B4-BE49-F238E27FC236}">
                  <a16:creationId xmlns:a16="http://schemas.microsoft.com/office/drawing/2014/main" id="{144C7A2B-AB11-E1AE-E8C8-FB00C8BE5FB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63" name="Rechthoek 162">
              <a:extLst>
                <a:ext uri="{FF2B5EF4-FFF2-40B4-BE49-F238E27FC236}">
                  <a16:creationId xmlns:a16="http://schemas.microsoft.com/office/drawing/2014/main" id="{5DD1456F-04E6-D5A1-4AA4-CBBE8B297F8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800" b="1" i="0" u="none" strike="noStrike" kern="0" cap="none" spc="0" normalizeH="0" baseline="0" noProof="0" dirty="0">
                  <a:ln>
                    <a:noFill/>
                  </a:ln>
                  <a:solidFill>
                    <a:srgbClr val="AC2E32"/>
                  </a:solidFill>
                  <a:effectLst/>
                  <a:uLnTx/>
                  <a:uFillTx/>
                  <a:latin typeface="Euclid Square"/>
                  <a:ea typeface="+mn-ea"/>
                  <a:cs typeface="Calibri" panose="020F0502020204030204" pitchFamily="34" charset="0"/>
                </a:rPr>
                <a:t>Kop #1</a:t>
              </a:r>
            </a:p>
          </p:txBody>
        </p:sp>
        <p:sp>
          <p:nvSpPr>
            <p:cNvPr id="164" name="Ovaal 163">
              <a:extLst>
                <a:ext uri="{FF2B5EF4-FFF2-40B4-BE49-F238E27FC236}">
                  <a16:creationId xmlns:a16="http://schemas.microsoft.com/office/drawing/2014/main" id="{4800C176-5FBF-9062-EACE-C0D01A212E78}"/>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65" name="Rechthoek 164">
              <a:extLst>
                <a:ext uri="{FF2B5EF4-FFF2-40B4-BE49-F238E27FC236}">
                  <a16:creationId xmlns:a16="http://schemas.microsoft.com/office/drawing/2014/main" id="{EE0A1976-8305-0251-6EF7-37D2AA3B7E1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AC2E32"/>
                </a:buClr>
                <a:buSzTx/>
                <a:buFont typeface="+mj-lt"/>
                <a:buAutoNum type="arabi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Numerieke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166" name="Ovaal 165">
              <a:extLst>
                <a:ext uri="{FF2B5EF4-FFF2-40B4-BE49-F238E27FC236}">
                  <a16:creationId xmlns:a16="http://schemas.microsoft.com/office/drawing/2014/main" id="{88EFEFB8-DFA1-3A30-3B84-227940800905}"/>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67" name="Rechthoek 166">
              <a:extLst>
                <a:ext uri="{FF2B5EF4-FFF2-40B4-BE49-F238E27FC236}">
                  <a16:creationId xmlns:a16="http://schemas.microsoft.com/office/drawing/2014/main" id="{9655BB75-0978-B0CA-EDD5-4E2F6A9527B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60000" marR="0" lvl="0" indent="-360000" algn="l" defTabSz="914400" rtl="0" eaLnBrk="1" fontAlgn="auto" latinLnBrk="0" hangingPunct="1">
                <a:lnSpc>
                  <a:spcPct val="100000"/>
                </a:lnSpc>
                <a:spcBef>
                  <a:spcPts val="600"/>
                </a:spcBef>
                <a:spcAft>
                  <a:spcPts val="600"/>
                </a:spcAft>
                <a:buClr>
                  <a:srgbClr val="E1603D"/>
                </a:buClr>
                <a:buSzTx/>
                <a:buFont typeface="+mj-lt"/>
                <a:buAutoNum type="alphaUcPeriod"/>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Alfabetische </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168" name="Ovaal 167">
              <a:extLst>
                <a:ext uri="{FF2B5EF4-FFF2-40B4-BE49-F238E27FC236}">
                  <a16:creationId xmlns:a16="http://schemas.microsoft.com/office/drawing/2014/main" id="{4BF8A202-C534-3D15-9831-F02612EFBCD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69" name="Rechthoek 168">
              <a:extLst>
                <a:ext uri="{FF2B5EF4-FFF2-40B4-BE49-F238E27FC236}">
                  <a16:creationId xmlns:a16="http://schemas.microsoft.com/office/drawing/2014/main" id="{A32768D4-59CC-B98A-98C5-1DA8F2D903F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rPr>
                <a:t>Sub-</a:t>
              </a:r>
              <a:r>
                <a:rPr kumimoji="0" lang="nl-NL" sz="1200" b="0" i="0" u="none" strike="noStrike" kern="0" cap="none" spc="0" normalizeH="0" baseline="0" noProof="0" dirty="0" err="1">
                  <a:ln>
                    <a:noFill/>
                  </a:ln>
                  <a:solidFill>
                    <a:srgbClr val="4A2E61"/>
                  </a:solidFill>
                  <a:effectLst/>
                  <a:uLnTx/>
                  <a:uFillTx/>
                  <a:latin typeface="Euclid Square"/>
                  <a:ea typeface="+mn-ea"/>
                  <a:cs typeface="Calibri" panose="020F0502020204030204" pitchFamily="34" charset="0"/>
                </a:rPr>
                <a:t>bullet</a:t>
              </a:r>
              <a:endParaRPr kumimoji="0" lang="nl-NL" sz="1200" b="0" i="0" u="none" strike="noStrike" kern="0" cap="none" spc="0" normalizeH="0" baseline="0" noProof="0" dirty="0">
                <a:ln>
                  <a:noFill/>
                </a:ln>
                <a:solidFill>
                  <a:srgbClr val="4A2E61"/>
                </a:solidFill>
                <a:effectLst/>
                <a:uLnTx/>
                <a:uFillTx/>
                <a:latin typeface="Euclid Square"/>
                <a:ea typeface="+mn-ea"/>
                <a:cs typeface="Calibri" panose="020F0502020204030204" pitchFamily="34" charset="0"/>
              </a:endParaRPr>
            </a:p>
          </p:txBody>
        </p:sp>
        <p:sp>
          <p:nvSpPr>
            <p:cNvPr id="170" name="Ovaal 169">
              <a:extLst>
                <a:ext uri="{FF2B5EF4-FFF2-40B4-BE49-F238E27FC236}">
                  <a16:creationId xmlns:a16="http://schemas.microsoft.com/office/drawing/2014/main" id="{4433BB36-D708-9F39-9891-9C4E45894520}"/>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71" name="Rechthoek 170">
              <a:extLst>
                <a:ext uri="{FF2B5EF4-FFF2-40B4-BE49-F238E27FC236}">
                  <a16:creationId xmlns:a16="http://schemas.microsoft.com/office/drawing/2014/main" id="{5FCA6817-0BE2-6AA0-1C84-56D95D3BCB03}"/>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AC2E32"/>
                </a:buClr>
                <a:buSzTx/>
                <a:buFont typeface="Calibri" panose="020F0502020204030204" pitchFamily="34" charset="0"/>
                <a:buNone/>
                <a:tabLst/>
                <a:defRPr/>
              </a:pPr>
              <a:r>
                <a:rPr kumimoji="0" lang="nl-NL" sz="1200" b="1" i="0" u="none" strike="noStrike" kern="0" cap="all" spc="0" normalizeH="0" baseline="0" noProof="0" dirty="0">
                  <a:ln>
                    <a:noFill/>
                  </a:ln>
                  <a:solidFill>
                    <a:srgbClr val="4A2E61"/>
                  </a:solidFill>
                  <a:effectLst/>
                  <a:uLnTx/>
                  <a:uFillTx/>
                  <a:latin typeface="Euclid Square"/>
                  <a:ea typeface="+mn-ea"/>
                  <a:cs typeface="Calibri" panose="020F0502020204030204" pitchFamily="34" charset="0"/>
                </a:rPr>
                <a:t>Kop #2</a:t>
              </a:r>
            </a:p>
          </p:txBody>
        </p:sp>
        <p:sp>
          <p:nvSpPr>
            <p:cNvPr id="172" name="Rechthoek 171">
              <a:extLst>
                <a:ext uri="{FF2B5EF4-FFF2-40B4-BE49-F238E27FC236}">
                  <a16:creationId xmlns:a16="http://schemas.microsoft.com/office/drawing/2014/main" id="{94C6BF08-5764-1BD9-A939-67EE62B632E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173" name="ICOON_info">
              <a:extLst>
                <a:ext uri="{FF2B5EF4-FFF2-40B4-BE49-F238E27FC236}">
                  <a16:creationId xmlns:a16="http://schemas.microsoft.com/office/drawing/2014/main" id="{05DBCE20-0DBF-2258-C6FD-541B8ABC4224}"/>
                </a:ext>
              </a:extLst>
            </p:cNvPr>
            <p:cNvGrpSpPr/>
            <p:nvPr userDrawn="1"/>
          </p:nvGrpSpPr>
          <p:grpSpPr>
            <a:xfrm>
              <a:off x="-376736" y="4400186"/>
              <a:ext cx="283685" cy="283685"/>
              <a:chOff x="-510741" y="5913713"/>
              <a:chExt cx="267555" cy="267555"/>
            </a:xfrm>
          </p:grpSpPr>
          <p:sp>
            <p:nvSpPr>
              <p:cNvPr id="221" name="Ovaal 220">
                <a:extLst>
                  <a:ext uri="{FF2B5EF4-FFF2-40B4-BE49-F238E27FC236}">
                    <a16:creationId xmlns:a16="http://schemas.microsoft.com/office/drawing/2014/main" id="{112502E5-5827-C2A7-0663-CBBF78960DD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2" name="Graphic 163" descr="Informatie">
                <a:extLst>
                  <a:ext uri="{FF2B5EF4-FFF2-40B4-BE49-F238E27FC236}">
                    <a16:creationId xmlns:a16="http://schemas.microsoft.com/office/drawing/2014/main" id="{D88FFA23-7C37-E0EA-335B-DBAB392F06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74" name="VOORBEELD">
              <a:extLst>
                <a:ext uri="{FF2B5EF4-FFF2-40B4-BE49-F238E27FC236}">
                  <a16:creationId xmlns:a16="http://schemas.microsoft.com/office/drawing/2014/main" id="{971E4AE4-8849-80F1-54D1-20812FDAAE47}"/>
                </a:ext>
              </a:extLst>
            </p:cNvPr>
            <p:cNvGrpSpPr/>
            <p:nvPr userDrawn="1"/>
          </p:nvGrpSpPr>
          <p:grpSpPr>
            <a:xfrm>
              <a:off x="-3605171" y="458674"/>
              <a:ext cx="3234311" cy="558875"/>
              <a:chOff x="-3605171" y="458674"/>
              <a:chExt cx="3234311" cy="558875"/>
            </a:xfrm>
          </p:grpSpPr>
          <p:sp>
            <p:nvSpPr>
              <p:cNvPr id="181" name="Rechthoek 180">
                <a:extLst>
                  <a:ext uri="{FF2B5EF4-FFF2-40B4-BE49-F238E27FC236}">
                    <a16:creationId xmlns:a16="http://schemas.microsoft.com/office/drawing/2014/main" id="{7E0365DE-66D1-7576-5848-AD90D309DA4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82" name="Rechthoek 181">
                <a:extLst>
                  <a:ext uri="{FF2B5EF4-FFF2-40B4-BE49-F238E27FC236}">
                    <a16:creationId xmlns:a16="http://schemas.microsoft.com/office/drawing/2014/main" id="{C8F61462-C522-AA5F-301E-8F3EBA84D52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83" name="Groep 182">
                <a:extLst>
                  <a:ext uri="{FF2B5EF4-FFF2-40B4-BE49-F238E27FC236}">
                    <a16:creationId xmlns:a16="http://schemas.microsoft.com/office/drawing/2014/main" id="{525337A9-6857-D955-E740-B494A3704C5F}"/>
                  </a:ext>
                </a:extLst>
              </p:cNvPr>
              <p:cNvGrpSpPr/>
              <p:nvPr userDrawn="1"/>
            </p:nvGrpSpPr>
            <p:grpSpPr>
              <a:xfrm>
                <a:off x="-3386247" y="830871"/>
                <a:ext cx="139423" cy="109566"/>
                <a:chOff x="-2866744" y="827071"/>
                <a:chExt cx="168701" cy="132575"/>
              </a:xfrm>
            </p:grpSpPr>
            <p:grpSp>
              <p:nvGrpSpPr>
                <p:cNvPr id="214" name="Groep 213">
                  <a:extLst>
                    <a:ext uri="{FF2B5EF4-FFF2-40B4-BE49-F238E27FC236}">
                      <a16:creationId xmlns:a16="http://schemas.microsoft.com/office/drawing/2014/main" id="{10B61FEA-FE1D-F1A9-B766-1FA924627B36}"/>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AEA4D7AE-5AB2-4F07-FF55-DB44D109365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9F653796-F8D1-0172-6727-A37F2F53348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8832E329-DF7E-D2A6-C2CE-7C61466748B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E324C1E0-29C2-BDB9-24D4-3A3CE7B9245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AD49F348-DF1B-3232-C6B6-2D4FDCB33DB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5A373D1D-26C6-D81C-5829-80E75314283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4" name="Groep 183">
                <a:extLst>
                  <a:ext uri="{FF2B5EF4-FFF2-40B4-BE49-F238E27FC236}">
                    <a16:creationId xmlns:a16="http://schemas.microsoft.com/office/drawing/2014/main" id="{D493A41C-A324-E989-F764-245E425E102D}"/>
                  </a:ext>
                </a:extLst>
              </p:cNvPr>
              <p:cNvGrpSpPr/>
              <p:nvPr userDrawn="1"/>
            </p:nvGrpSpPr>
            <p:grpSpPr>
              <a:xfrm>
                <a:off x="-3605171" y="830871"/>
                <a:ext cx="139423" cy="109566"/>
                <a:chOff x="-2866744" y="518074"/>
                <a:chExt cx="168701" cy="132575"/>
              </a:xfrm>
            </p:grpSpPr>
            <p:grpSp>
              <p:nvGrpSpPr>
                <p:cNvPr id="207" name="Groep 206">
                  <a:extLst>
                    <a:ext uri="{FF2B5EF4-FFF2-40B4-BE49-F238E27FC236}">
                      <a16:creationId xmlns:a16="http://schemas.microsoft.com/office/drawing/2014/main" id="{0C09CDA9-8BDE-FA00-B8DA-D905514C744C}"/>
                    </a:ext>
                  </a:extLst>
                </p:cNvPr>
                <p:cNvGrpSpPr/>
                <p:nvPr userDrawn="1"/>
              </p:nvGrpSpPr>
              <p:grpSpPr>
                <a:xfrm>
                  <a:off x="-2866744" y="518074"/>
                  <a:ext cx="168701" cy="132575"/>
                  <a:chOff x="-2866744" y="518074"/>
                  <a:chExt cx="168701" cy="132575"/>
                </a:xfrm>
              </p:grpSpPr>
              <p:cxnSp>
                <p:nvCxnSpPr>
                  <p:cNvPr id="209" name="Rechte verbindingslijn 208">
                    <a:extLst>
                      <a:ext uri="{FF2B5EF4-FFF2-40B4-BE49-F238E27FC236}">
                        <a16:creationId xmlns:a16="http://schemas.microsoft.com/office/drawing/2014/main" id="{FEC4665C-48DA-F0EA-B1AE-EACB675B995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1E332CD6-ED22-0EF0-3905-C86D491CCD1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B4B55B7D-DBB6-8766-3102-EA6B94F6CC8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9702B684-8E56-EA08-F58A-CE519F29899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2A1667CA-B7D6-A6F4-50BA-B8A8F3681C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8" name="Pijl: rechts 207">
                  <a:extLst>
                    <a:ext uri="{FF2B5EF4-FFF2-40B4-BE49-F238E27FC236}">
                      <a16:creationId xmlns:a16="http://schemas.microsoft.com/office/drawing/2014/main" id="{E92345C7-884C-C85A-6370-B45F6DC0A9D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85" name="Rechte verbindingslijn 184">
                <a:extLst>
                  <a:ext uri="{FF2B5EF4-FFF2-40B4-BE49-F238E27FC236}">
                    <a16:creationId xmlns:a16="http://schemas.microsoft.com/office/drawing/2014/main" id="{2DB4CB88-3A04-4B9F-B2ED-5AB91516EFB1}"/>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6" name="Rechte verbindingslijn 185">
                <a:extLst>
                  <a:ext uri="{FF2B5EF4-FFF2-40B4-BE49-F238E27FC236}">
                    <a16:creationId xmlns:a16="http://schemas.microsoft.com/office/drawing/2014/main" id="{D6B9FD98-0334-BDB6-4140-1C463619B3A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87" name="Rechthoek 186">
                <a:extLst>
                  <a:ext uri="{FF2B5EF4-FFF2-40B4-BE49-F238E27FC236}">
                    <a16:creationId xmlns:a16="http://schemas.microsoft.com/office/drawing/2014/main" id="{9ED27EBD-DACA-7A33-B70A-21141B3635F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188" name="Rechthoek 187">
                <a:extLst>
                  <a:ext uri="{FF2B5EF4-FFF2-40B4-BE49-F238E27FC236}">
                    <a16:creationId xmlns:a16="http://schemas.microsoft.com/office/drawing/2014/main" id="{68599786-ECC3-6C83-6DBA-D275220B363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189" name="Groep 188">
                <a:extLst>
                  <a:ext uri="{FF2B5EF4-FFF2-40B4-BE49-F238E27FC236}">
                    <a16:creationId xmlns:a16="http://schemas.microsoft.com/office/drawing/2014/main" id="{6AA5951B-3512-A18A-A24C-6642101DD7F0}"/>
                  </a:ext>
                </a:extLst>
              </p:cNvPr>
              <p:cNvGrpSpPr/>
              <p:nvPr userDrawn="1"/>
            </p:nvGrpSpPr>
            <p:grpSpPr>
              <a:xfrm>
                <a:off x="-2916763" y="769168"/>
                <a:ext cx="268738" cy="248381"/>
                <a:chOff x="-2916763" y="769168"/>
                <a:chExt cx="268738" cy="248381"/>
              </a:xfrm>
            </p:grpSpPr>
            <p:sp>
              <p:nvSpPr>
                <p:cNvPr id="199" name="Rechthoek 198">
                  <a:extLst>
                    <a:ext uri="{FF2B5EF4-FFF2-40B4-BE49-F238E27FC236}">
                      <a16:creationId xmlns:a16="http://schemas.microsoft.com/office/drawing/2014/main" id="{E9968AFC-3DB9-FF1A-B206-380D877AE74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0" name="Groep 199">
                  <a:extLst>
                    <a:ext uri="{FF2B5EF4-FFF2-40B4-BE49-F238E27FC236}">
                      <a16:creationId xmlns:a16="http://schemas.microsoft.com/office/drawing/2014/main" id="{20303664-3F3D-85CE-1097-3CBBDE468739}"/>
                    </a:ext>
                  </a:extLst>
                </p:cNvPr>
                <p:cNvGrpSpPr/>
                <p:nvPr userDrawn="1"/>
              </p:nvGrpSpPr>
              <p:grpSpPr>
                <a:xfrm>
                  <a:off x="-2866744" y="827071"/>
                  <a:ext cx="168701" cy="132575"/>
                  <a:chOff x="-2866744" y="827071"/>
                  <a:chExt cx="168701" cy="132575"/>
                </a:xfrm>
              </p:grpSpPr>
              <p:cxnSp>
                <p:nvCxnSpPr>
                  <p:cNvPr id="202" name="Rechte verbindingslijn 201">
                    <a:extLst>
                      <a:ext uri="{FF2B5EF4-FFF2-40B4-BE49-F238E27FC236}">
                        <a16:creationId xmlns:a16="http://schemas.microsoft.com/office/drawing/2014/main" id="{44D88041-9795-DE64-E355-1AFDC564A2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A02C0922-5690-1D9B-D501-487A349617A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4" name="Rechte verbindingslijn 203">
                    <a:extLst>
                      <a:ext uri="{FF2B5EF4-FFF2-40B4-BE49-F238E27FC236}">
                        <a16:creationId xmlns:a16="http://schemas.microsoft.com/office/drawing/2014/main" id="{E1EFB2E0-0AA1-8374-5D2B-80853F814A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5" name="Rechte verbindingslijn 204">
                    <a:extLst>
                      <a:ext uri="{FF2B5EF4-FFF2-40B4-BE49-F238E27FC236}">
                        <a16:creationId xmlns:a16="http://schemas.microsoft.com/office/drawing/2014/main" id="{BA5E7B42-43FD-E3DE-8472-3FD12F85E26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B140131C-2E31-5B1D-EE55-A9AA5AE2C7F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1" name="Pijl: rechts 200">
                  <a:extLst>
                    <a:ext uri="{FF2B5EF4-FFF2-40B4-BE49-F238E27FC236}">
                      <a16:creationId xmlns:a16="http://schemas.microsoft.com/office/drawing/2014/main" id="{253189E1-A748-E8BB-4996-71A00B0B3AB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0" name="Groep 189">
                <a:extLst>
                  <a:ext uri="{FF2B5EF4-FFF2-40B4-BE49-F238E27FC236}">
                    <a16:creationId xmlns:a16="http://schemas.microsoft.com/office/drawing/2014/main" id="{B07D8556-DE03-138C-4F34-268FFCD0814D}"/>
                  </a:ext>
                </a:extLst>
              </p:cNvPr>
              <p:cNvGrpSpPr/>
              <p:nvPr userDrawn="1"/>
            </p:nvGrpSpPr>
            <p:grpSpPr>
              <a:xfrm>
                <a:off x="-2916763" y="460171"/>
                <a:ext cx="268738" cy="248381"/>
                <a:chOff x="-2916763" y="460171"/>
                <a:chExt cx="268738" cy="248381"/>
              </a:xfrm>
            </p:grpSpPr>
            <p:sp>
              <p:nvSpPr>
                <p:cNvPr id="191" name="Rechthoek 190">
                  <a:extLst>
                    <a:ext uri="{FF2B5EF4-FFF2-40B4-BE49-F238E27FC236}">
                      <a16:creationId xmlns:a16="http://schemas.microsoft.com/office/drawing/2014/main" id="{630F7A28-4E69-E4CB-7748-378A9718699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2" name="Groep 191">
                  <a:extLst>
                    <a:ext uri="{FF2B5EF4-FFF2-40B4-BE49-F238E27FC236}">
                      <a16:creationId xmlns:a16="http://schemas.microsoft.com/office/drawing/2014/main" id="{4676FDFD-946F-102B-CDD7-3F1766C8EAAD}"/>
                    </a:ext>
                  </a:extLst>
                </p:cNvPr>
                <p:cNvGrpSpPr/>
                <p:nvPr userDrawn="1"/>
              </p:nvGrpSpPr>
              <p:grpSpPr>
                <a:xfrm>
                  <a:off x="-2866744" y="518074"/>
                  <a:ext cx="168701" cy="132575"/>
                  <a:chOff x="-2866744" y="518074"/>
                  <a:chExt cx="168701" cy="132575"/>
                </a:xfrm>
              </p:grpSpPr>
              <p:cxnSp>
                <p:nvCxnSpPr>
                  <p:cNvPr id="194" name="Rechte verbindingslijn 193">
                    <a:extLst>
                      <a:ext uri="{FF2B5EF4-FFF2-40B4-BE49-F238E27FC236}">
                        <a16:creationId xmlns:a16="http://schemas.microsoft.com/office/drawing/2014/main" id="{86A7575C-5C74-454D-0A9C-479D9B49EC2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E8D4902D-6A52-EE3C-A2DB-F783A233A5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67F04C37-0460-FF8C-6339-D0434A109BB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FA8A3425-84DC-BE6F-E917-AB75BEF4B81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2E9535DE-D771-8184-17EF-C14A99CD8CA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BCECCB14-45C8-8258-409D-D3413C23D39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75" name="Groep 174">
              <a:extLst>
                <a:ext uri="{FF2B5EF4-FFF2-40B4-BE49-F238E27FC236}">
                  <a16:creationId xmlns:a16="http://schemas.microsoft.com/office/drawing/2014/main" id="{9601E28B-C518-3D68-B56C-F7536C2FD4E7}"/>
                </a:ext>
              </a:extLst>
            </p:cNvPr>
            <p:cNvGrpSpPr/>
            <p:nvPr userDrawn="1"/>
          </p:nvGrpSpPr>
          <p:grpSpPr>
            <a:xfrm>
              <a:off x="-938434" y="4663037"/>
              <a:ext cx="627798" cy="576693"/>
              <a:chOff x="-1753862" y="6112775"/>
              <a:chExt cx="759635" cy="697798"/>
            </a:xfrm>
          </p:grpSpPr>
          <p:grpSp>
            <p:nvGrpSpPr>
              <p:cNvPr id="176" name="Inspireren">
                <a:extLst>
                  <a:ext uri="{FF2B5EF4-FFF2-40B4-BE49-F238E27FC236}">
                    <a16:creationId xmlns:a16="http://schemas.microsoft.com/office/drawing/2014/main" id="{30ACA3F9-DEC8-34FD-32B7-A8D60F9ED52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78" name="Freeform 12">
                  <a:extLst>
                    <a:ext uri="{FF2B5EF4-FFF2-40B4-BE49-F238E27FC236}">
                      <a16:creationId xmlns:a16="http://schemas.microsoft.com/office/drawing/2014/main" id="{28F2D4B5-8D7F-6770-9D19-838D78ECBB9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79" name="Freeform 13">
                  <a:extLst>
                    <a:ext uri="{FF2B5EF4-FFF2-40B4-BE49-F238E27FC236}">
                      <a16:creationId xmlns:a16="http://schemas.microsoft.com/office/drawing/2014/main" id="{9782BA26-A65E-A663-2264-5F7CC14D22F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sp>
              <p:nvSpPr>
                <p:cNvPr id="180" name="Freeform 14">
                  <a:extLst>
                    <a:ext uri="{FF2B5EF4-FFF2-40B4-BE49-F238E27FC236}">
                      <a16:creationId xmlns:a16="http://schemas.microsoft.com/office/drawing/2014/main" id="{0ED3A6CA-9CC7-BD2A-80D8-C785C12A8E5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panose="020B0502040204020203" pitchFamily="34" charset="0"/>
                    <a:ea typeface="+mn-ea"/>
                    <a:cs typeface="+mn-cs"/>
                  </a:endParaRPr>
                </a:p>
              </p:txBody>
            </p:sp>
          </p:grpSp>
          <p:sp>
            <p:nvSpPr>
              <p:cNvPr id="177" name="Tekstvak 176">
                <a:extLst>
                  <a:ext uri="{FF2B5EF4-FFF2-40B4-BE49-F238E27FC236}">
                    <a16:creationId xmlns:a16="http://schemas.microsoft.com/office/drawing/2014/main" id="{25B7C6F3-C4D8-79DD-333F-0FD7DA1B5E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3622549569"/>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3EDEB"/>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20000" y="638125"/>
            <a:ext cx="10751275" cy="556889"/>
          </a:xfrm>
          <a:prstGeom prst="rect">
            <a:avLst/>
          </a:prstGeom>
        </p:spPr>
        <p:txBody>
          <a:bodyPr vert="horz" lIns="0" tIns="0" rIns="0" bIns="0" rtlCol="0" anchor="t">
            <a:noAutofit/>
          </a:bodyPr>
          <a:lstStyle/>
          <a:p>
            <a:r>
              <a:rPr lang="nl-NL" noProof="0" dirty="0"/>
              <a:t>Plaats de titel van de dia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20000" y="1636365"/>
            <a:ext cx="10753200" cy="4416465"/>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Kop #1</a:t>
            </a:r>
          </a:p>
          <a:p>
            <a:pPr lvl="5"/>
            <a:r>
              <a:rPr lang="nl-NL" noProof="0" dirty="0"/>
              <a:t>Kop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Sub-bullet</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16064" cy="6858000"/>
            <a:chOff x="-12032" y="0"/>
            <a:chExt cx="12216064" cy="6858000"/>
          </a:xfrm>
          <a:solidFill>
            <a:schemeClr val="bg1">
              <a:lumMod val="65000"/>
              <a:alpha val="4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204032"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862371"/>
              <a:ext cx="12204032"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6052831"/>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5" name="Rechthoek 4">
              <a:extLst>
                <a:ext uri="{FF2B5EF4-FFF2-40B4-BE49-F238E27FC236}">
                  <a16:creationId xmlns:a16="http://schemas.microsoft.com/office/drawing/2014/main" id="{FB0183B8-3AF0-41BD-29C2-49FD904F5AAA}"/>
                </a:ext>
              </a:extLst>
            </p:cNvPr>
            <p:cNvSpPr/>
            <p:nvPr userDrawn="1"/>
          </p:nvSpPr>
          <p:spPr>
            <a:xfrm>
              <a:off x="-12032" y="854242"/>
              <a:ext cx="12204032"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dirty="0">
                <a:solidFill>
                  <a:schemeClr val="accent2"/>
                </a:solidFill>
                <a:latin typeface="+mn-lt"/>
              </a:rPr>
              <a:t>INDELING</a:t>
            </a:r>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1030607" y="6412832"/>
            <a:ext cx="5376001" cy="76868"/>
          </a:xfrm>
          <a:prstGeom prst="rect">
            <a:avLst/>
          </a:prstGeom>
        </p:spPr>
        <p:txBody>
          <a:bodyPr vert="horz" lIns="0" tIns="0" rIns="0" bIns="0" rtlCol="0" anchor="ctr"/>
          <a:lstStyle>
            <a:lvl1pPr algn="l">
              <a:defRPr sz="700">
                <a:solidFill>
                  <a:schemeClr val="accent1"/>
                </a:solidFill>
                <a:latin typeface="+mn-lt"/>
                <a:cs typeface="Segoe UI Light" panose="020B0502040204020203" pitchFamily="34" charset="0"/>
              </a:defRPr>
            </a:lvl1pPr>
          </a:lstStyle>
          <a:p>
            <a:r>
              <a:rPr lang="nl-NL" dirty="0"/>
              <a:t>Copyright © </a:t>
            </a:r>
            <a:r>
              <a:rPr lang="nl-NL" dirty="0" err="1"/>
              <a:t>Lindenhaeghe</a:t>
            </a:r>
            <a:endParaRPr lang="nl-NL"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726038" y="6412832"/>
            <a:ext cx="270000" cy="76868"/>
          </a:xfrm>
          <a:prstGeom prst="rect">
            <a:avLst/>
          </a:prstGeom>
        </p:spPr>
        <p:txBody>
          <a:bodyPr vert="horz" lIns="0" tIns="0" rIns="0" bIns="0" rtlCol="0" anchor="ctr"/>
          <a:lstStyle>
            <a:lvl1pPr algn="l">
              <a:defRPr sz="700" b="1">
                <a:solidFill>
                  <a:schemeClr val="accent1"/>
                </a:solidFill>
                <a:latin typeface="+mn-lt"/>
                <a:cs typeface="Segoe UI Light" panose="020B0502040204020203" pitchFamily="34" charset="0"/>
              </a:defRPr>
            </a:lvl1pPr>
          </a:lstStyle>
          <a:p>
            <a:fld id="{9E843DB9-9987-4157-AB9C-CEA8D7D910BB}" type="slidenum">
              <a:rPr lang="nl-NL" smtClean="0"/>
              <a:pPr/>
              <a:t>‹nr.›</a:t>
            </a:fld>
            <a:endParaRPr lang="nl-NL" dirty="0"/>
          </a:p>
        </p:txBody>
      </p:sp>
      <p:grpSp>
        <p:nvGrpSpPr>
          <p:cNvPr id="21" name="Groep 20" hidden="1">
            <a:extLst>
              <a:ext uri="{FF2B5EF4-FFF2-40B4-BE49-F238E27FC236}">
                <a16:creationId xmlns:a16="http://schemas.microsoft.com/office/drawing/2014/main" id="{ED2E63A4-17EA-A2C6-173B-F52DBF858426}"/>
              </a:ext>
            </a:extLst>
          </p:cNvPr>
          <p:cNvGrpSpPr/>
          <p:nvPr userDrawn="1"/>
        </p:nvGrpSpPr>
        <p:grpSpPr>
          <a:xfrm>
            <a:off x="13095445" y="1"/>
            <a:ext cx="602756" cy="6857999"/>
            <a:chOff x="13095445" y="1"/>
            <a:chExt cx="602756" cy="6857999"/>
          </a:xfrm>
        </p:grpSpPr>
        <p:sp>
          <p:nvSpPr>
            <p:cNvPr id="22" name="Vrije vorm: vorm 21">
              <a:extLst>
                <a:ext uri="{FF2B5EF4-FFF2-40B4-BE49-F238E27FC236}">
                  <a16:creationId xmlns:a16="http://schemas.microsoft.com/office/drawing/2014/main" id="{779F85E9-E5DC-C083-BF87-1863FE2F6AE0}"/>
                </a:ext>
              </a:extLst>
            </p:cNvPr>
            <p:cNvSpPr/>
            <p:nvPr/>
          </p:nvSpPr>
          <p:spPr>
            <a:xfrm>
              <a:off x="13099256" y="1"/>
              <a:ext cx="597504" cy="562812"/>
            </a:xfrm>
            <a:custGeom>
              <a:avLst/>
              <a:gdLst>
                <a:gd name="connsiteX0" fmla="*/ 2014269 w 2803212"/>
                <a:gd name="connsiteY0" fmla="*/ 2471012 h 2640449"/>
                <a:gd name="connsiteX1" fmla="*/ 1823219 w 2803212"/>
                <a:gd name="connsiteY1" fmla="*/ 2599831 h 2640449"/>
                <a:gd name="connsiteX2" fmla="*/ 1156908 w 2803212"/>
                <a:gd name="connsiteY2" fmla="*/ 2518627 h 2640449"/>
                <a:gd name="connsiteX3" fmla="*/ 587672 w 2803212"/>
                <a:gd name="connsiteY3" fmla="*/ 1960316 h 2640449"/>
                <a:gd name="connsiteX4" fmla="*/ 387837 w 2803212"/>
                <a:gd name="connsiteY4" fmla="*/ 1687621 h 2640449"/>
                <a:gd name="connsiteX5" fmla="*/ 4077 w 2803212"/>
                <a:gd name="connsiteY5" fmla="*/ 689261 h 2640449"/>
                <a:gd name="connsiteX6" fmla="*/ 736016 w 2803212"/>
                <a:gd name="connsiteY6" fmla="*/ 16712 h 2640449"/>
                <a:gd name="connsiteX7" fmla="*/ 1187322 w 2803212"/>
                <a:gd name="connsiteY7" fmla="*/ 198423 h 2640449"/>
                <a:gd name="connsiteX8" fmla="*/ 1590830 w 2803212"/>
                <a:gd name="connsiteY8" fmla="*/ 363598 h 2640449"/>
                <a:gd name="connsiteX9" fmla="*/ 1949860 w 2803212"/>
                <a:gd name="connsiteY9" fmla="*/ 458791 h 2640449"/>
                <a:gd name="connsiteX10" fmla="*/ 2423534 w 2803212"/>
                <a:gd name="connsiteY10" fmla="*/ 630241 h 2640449"/>
                <a:gd name="connsiteX11" fmla="*/ 2768243 w 2803212"/>
                <a:gd name="connsiteY11" fmla="*/ 1009756 h 2640449"/>
                <a:gd name="connsiteX12" fmla="*/ 2753515 w 2803212"/>
                <a:gd name="connsiteY12" fmla="*/ 1451466 h 2640449"/>
                <a:gd name="connsiteX13" fmla="*/ 2523857 w 2803212"/>
                <a:gd name="connsiteY13" fmla="*/ 1803188 h 2640449"/>
                <a:gd name="connsiteX14" fmla="*/ 2239350 w 2803212"/>
                <a:gd name="connsiteY14" fmla="*/ 2191451 h 2640449"/>
                <a:gd name="connsiteX15" fmla="*/ 2014195 w 2803212"/>
                <a:gd name="connsiteY15" fmla="*/ 2471012 h 264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3212" h="2640449">
                  <a:moveTo>
                    <a:pt x="2014269" y="2471012"/>
                  </a:moveTo>
                  <a:cubicBezTo>
                    <a:pt x="1958128" y="2526563"/>
                    <a:pt x="1895638" y="2573070"/>
                    <a:pt x="1823219" y="2599831"/>
                  </a:cubicBezTo>
                  <a:cubicBezTo>
                    <a:pt x="1626965" y="2672360"/>
                    <a:pt x="1362833" y="2649217"/>
                    <a:pt x="1156908" y="2518627"/>
                  </a:cubicBezTo>
                  <a:cubicBezTo>
                    <a:pt x="943380" y="2383202"/>
                    <a:pt x="738120" y="2163030"/>
                    <a:pt x="587672" y="1960316"/>
                  </a:cubicBezTo>
                  <a:cubicBezTo>
                    <a:pt x="520457" y="1869738"/>
                    <a:pt x="452542" y="1779787"/>
                    <a:pt x="387837" y="1687621"/>
                  </a:cubicBezTo>
                  <a:cubicBezTo>
                    <a:pt x="164380" y="1369156"/>
                    <a:pt x="39954" y="1034154"/>
                    <a:pt x="4077" y="689261"/>
                  </a:cubicBezTo>
                  <a:cubicBezTo>
                    <a:pt x="-40917" y="256816"/>
                    <a:pt x="291870" y="-80105"/>
                    <a:pt x="736016" y="16712"/>
                  </a:cubicBezTo>
                  <a:cubicBezTo>
                    <a:pt x="889638" y="50190"/>
                    <a:pt x="1043075" y="122498"/>
                    <a:pt x="1187322" y="198423"/>
                  </a:cubicBezTo>
                  <a:cubicBezTo>
                    <a:pt x="1317432" y="266929"/>
                    <a:pt x="1457545" y="302105"/>
                    <a:pt x="1590830" y="363598"/>
                  </a:cubicBezTo>
                  <a:cubicBezTo>
                    <a:pt x="1703998" y="415827"/>
                    <a:pt x="1832631" y="431034"/>
                    <a:pt x="1949860" y="458791"/>
                  </a:cubicBezTo>
                  <a:cubicBezTo>
                    <a:pt x="2110938" y="496920"/>
                    <a:pt x="2274194" y="543243"/>
                    <a:pt x="2423534" y="630241"/>
                  </a:cubicBezTo>
                  <a:cubicBezTo>
                    <a:pt x="2572912" y="717239"/>
                    <a:pt x="2708595" y="850450"/>
                    <a:pt x="2768243" y="1009756"/>
                  </a:cubicBezTo>
                  <a:cubicBezTo>
                    <a:pt x="2824790" y="1160647"/>
                    <a:pt x="2807590" y="1319179"/>
                    <a:pt x="2753515" y="1451466"/>
                  </a:cubicBezTo>
                  <a:cubicBezTo>
                    <a:pt x="2699441" y="1583754"/>
                    <a:pt x="2611225" y="1694191"/>
                    <a:pt x="2523857" y="1803188"/>
                  </a:cubicBezTo>
                  <a:cubicBezTo>
                    <a:pt x="2423091" y="1928905"/>
                    <a:pt x="2337754" y="2063962"/>
                    <a:pt x="2239350" y="2191451"/>
                  </a:cubicBezTo>
                  <a:cubicBezTo>
                    <a:pt x="2170512" y="2280701"/>
                    <a:pt x="2099680" y="2386376"/>
                    <a:pt x="2014195" y="2471012"/>
                  </a:cubicBezTo>
                  <a:close/>
                </a:path>
              </a:pathLst>
            </a:custGeom>
            <a:solidFill>
              <a:schemeClr val="accent2"/>
            </a:solidFill>
            <a:ln w="3688"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A8718368-6BB5-6F43-45B8-221D8EE7BBE0}"/>
                </a:ext>
              </a:extLst>
            </p:cNvPr>
            <p:cNvSpPr/>
            <p:nvPr/>
          </p:nvSpPr>
          <p:spPr>
            <a:xfrm>
              <a:off x="13099255" y="670238"/>
              <a:ext cx="598946" cy="543238"/>
            </a:xfrm>
            <a:custGeom>
              <a:avLst/>
              <a:gdLst>
                <a:gd name="connsiteX0" fmla="*/ 5451388 w 5454525"/>
                <a:gd name="connsiteY0" fmla="*/ 3369382 h 4947182"/>
                <a:gd name="connsiteX1" fmla="*/ 5399762 w 5454525"/>
                <a:gd name="connsiteY1" fmla="*/ 3857729 h 4947182"/>
                <a:gd name="connsiteX2" fmla="*/ 4478790 w 5454525"/>
                <a:gd name="connsiteY2" fmla="*/ 4806991 h 4947182"/>
                <a:gd name="connsiteX3" fmla="*/ 3009178 w 5454525"/>
                <a:gd name="connsiteY3" fmla="*/ 4922910 h 4947182"/>
                <a:gd name="connsiteX4" fmla="*/ 2386147 w 5454525"/>
                <a:gd name="connsiteY4" fmla="*/ 4854520 h 4947182"/>
                <a:gd name="connsiteX5" fmla="*/ 526677 w 5454525"/>
                <a:gd name="connsiteY5" fmla="*/ 4048515 h 4947182"/>
                <a:gd name="connsiteX6" fmla="*/ 474385 w 5454525"/>
                <a:gd name="connsiteY6" fmla="*/ 1922916 h 4947182"/>
                <a:gd name="connsiteX7" fmla="*/ 1275151 w 5454525"/>
                <a:gd name="connsiteY7" fmla="*/ 1460096 h 4947182"/>
                <a:gd name="connsiteX8" fmla="*/ 1994860 w 5454525"/>
                <a:gd name="connsiteY8" fmla="*/ 1050140 h 4947182"/>
                <a:gd name="connsiteX9" fmla="*/ 2562931 w 5454525"/>
                <a:gd name="connsiteY9" fmla="*/ 611704 h 4947182"/>
                <a:gd name="connsiteX10" fmla="*/ 3376462 w 5454525"/>
                <a:gd name="connsiteY10" fmla="*/ 98497 h 4947182"/>
                <a:gd name="connsiteX11" fmla="*/ 4324295 w 5454525"/>
                <a:gd name="connsiteY11" fmla="*/ 87163 h 4947182"/>
                <a:gd name="connsiteX12" fmla="*/ 4923417 w 5454525"/>
                <a:gd name="connsiteY12" fmla="*/ 738577 h 4947182"/>
                <a:gd name="connsiteX13" fmla="*/ 5136396 w 5454525"/>
                <a:gd name="connsiteY13" fmla="*/ 1605543 h 4947182"/>
                <a:gd name="connsiteX14" fmla="*/ 5333945 w 5454525"/>
                <a:gd name="connsiteY14" fmla="*/ 2612050 h 4947182"/>
                <a:gd name="connsiteX15" fmla="*/ 5451578 w 5454525"/>
                <a:gd name="connsiteY15" fmla="*/ 3369192 h 494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4525" h="4947182">
                  <a:moveTo>
                    <a:pt x="5451388" y="3369382"/>
                  </a:moveTo>
                  <a:cubicBezTo>
                    <a:pt x="5460913" y="3538070"/>
                    <a:pt x="5450149" y="3703996"/>
                    <a:pt x="5399762" y="3857729"/>
                  </a:cubicBezTo>
                  <a:cubicBezTo>
                    <a:pt x="5263174" y="4274448"/>
                    <a:pt x="4910844" y="4663544"/>
                    <a:pt x="4478790" y="4806991"/>
                  </a:cubicBezTo>
                  <a:cubicBezTo>
                    <a:pt x="4030829" y="4955676"/>
                    <a:pt x="3474569" y="4970726"/>
                    <a:pt x="3009178" y="4922910"/>
                  </a:cubicBezTo>
                  <a:cubicBezTo>
                    <a:pt x="2801247" y="4901574"/>
                    <a:pt x="2593316" y="4882239"/>
                    <a:pt x="2386147" y="4854520"/>
                  </a:cubicBezTo>
                  <a:cubicBezTo>
                    <a:pt x="1670534" y="4758890"/>
                    <a:pt x="1051790" y="4481426"/>
                    <a:pt x="526677" y="4048515"/>
                  </a:cubicBezTo>
                  <a:cubicBezTo>
                    <a:pt x="-131882" y="3505685"/>
                    <a:pt x="-199128" y="2494987"/>
                    <a:pt x="474385" y="1922916"/>
                  </a:cubicBezTo>
                  <a:cubicBezTo>
                    <a:pt x="707271" y="1725082"/>
                    <a:pt x="994259" y="1582588"/>
                    <a:pt x="1275151" y="1460096"/>
                  </a:cubicBezTo>
                  <a:cubicBezTo>
                    <a:pt x="1528516" y="1349606"/>
                    <a:pt x="1747496" y="1175680"/>
                    <a:pt x="1994860" y="1050140"/>
                  </a:cubicBezTo>
                  <a:cubicBezTo>
                    <a:pt x="2204887" y="943555"/>
                    <a:pt x="2382052" y="759628"/>
                    <a:pt x="2562931" y="611704"/>
                  </a:cubicBezTo>
                  <a:cubicBezTo>
                    <a:pt x="2811439" y="408536"/>
                    <a:pt x="3073948" y="213559"/>
                    <a:pt x="3376462" y="98497"/>
                  </a:cubicBezTo>
                  <a:cubicBezTo>
                    <a:pt x="3678976" y="-16469"/>
                    <a:pt x="4029496" y="-43901"/>
                    <a:pt x="4324295" y="87163"/>
                  </a:cubicBezTo>
                  <a:cubicBezTo>
                    <a:pt x="4603567" y="211369"/>
                    <a:pt x="4804164" y="464162"/>
                    <a:pt x="4923417" y="738577"/>
                  </a:cubicBezTo>
                  <a:cubicBezTo>
                    <a:pt x="5042670" y="1012993"/>
                    <a:pt x="5090009" y="1311030"/>
                    <a:pt x="5136396" y="1605543"/>
                  </a:cubicBezTo>
                  <a:cubicBezTo>
                    <a:pt x="5189926" y="1945300"/>
                    <a:pt x="5275080" y="2273626"/>
                    <a:pt x="5333945" y="2612050"/>
                  </a:cubicBezTo>
                  <a:cubicBezTo>
                    <a:pt x="5375188" y="2848936"/>
                    <a:pt x="5437005" y="3112303"/>
                    <a:pt x="5451578" y="3369192"/>
                  </a:cubicBezTo>
                  <a:close/>
                </a:path>
              </a:pathLst>
            </a:custGeom>
            <a:solidFill>
              <a:schemeClr val="accent2"/>
            </a:solidFill>
            <a:ln w="9525" cap="flat">
              <a:noFill/>
              <a:prstDash val="solid"/>
              <a:miter/>
            </a:ln>
          </p:spPr>
          <p:txBody>
            <a:bodyPr rtlCol="0" anchor="ctr"/>
            <a:lstStyle/>
            <a:p>
              <a:endParaRPr lang="nl-NL" dirty="0"/>
            </a:p>
          </p:txBody>
        </p:sp>
        <p:sp>
          <p:nvSpPr>
            <p:cNvPr id="24" name="Graphic 2758">
              <a:extLst>
                <a:ext uri="{FF2B5EF4-FFF2-40B4-BE49-F238E27FC236}">
                  <a16:creationId xmlns:a16="http://schemas.microsoft.com/office/drawing/2014/main" id="{95E4B946-C258-B6CB-1B86-5762FA3AA69E}"/>
                </a:ext>
              </a:extLst>
            </p:cNvPr>
            <p:cNvSpPr/>
            <p:nvPr/>
          </p:nvSpPr>
          <p:spPr>
            <a:xfrm>
              <a:off x="13099255" y="1320902"/>
              <a:ext cx="597503" cy="482771"/>
            </a:xfrm>
            <a:custGeom>
              <a:avLst/>
              <a:gdLst>
                <a:gd name="connsiteX0" fmla="*/ 480262 w 687608"/>
                <a:gd name="connsiteY0" fmla="*/ 555480 h 555573"/>
                <a:gd name="connsiteX1" fmla="*/ 386621 w 687608"/>
                <a:gd name="connsiteY1" fmla="*/ 544008 h 555573"/>
                <a:gd name="connsiteX2" fmla="*/ 330177 w 687608"/>
                <a:gd name="connsiteY2" fmla="*/ 528652 h 555573"/>
                <a:gd name="connsiteX3" fmla="*/ 234774 w 687608"/>
                <a:gd name="connsiteY3" fmla="*/ 510347 h 555573"/>
                <a:gd name="connsiteX4" fmla="*/ 124703 w 687608"/>
                <a:gd name="connsiteY4" fmla="*/ 497828 h 555573"/>
                <a:gd name="connsiteX5" fmla="*/ 77449 w 687608"/>
                <a:gd name="connsiteY5" fmla="*/ 486819 h 555573"/>
                <a:gd name="connsiteX6" fmla="*/ 3104 w 687608"/>
                <a:gd name="connsiteY6" fmla="*/ 417036 h 555573"/>
                <a:gd name="connsiteX7" fmla="*/ 691 w 687608"/>
                <a:gd name="connsiteY7" fmla="*/ 392226 h 555573"/>
                <a:gd name="connsiteX8" fmla="*/ 15038 w 687608"/>
                <a:gd name="connsiteY8" fmla="*/ 354644 h 555573"/>
                <a:gd name="connsiteX9" fmla="*/ 50707 w 687608"/>
                <a:gd name="connsiteY9" fmla="*/ 311782 h 555573"/>
                <a:gd name="connsiteX10" fmla="*/ 204129 w 687608"/>
                <a:gd name="connsiteY10" fmla="*/ 184971 h 555573"/>
                <a:gd name="connsiteX11" fmla="*/ 367825 w 687608"/>
                <a:gd name="connsiteY11" fmla="*/ 74910 h 555573"/>
                <a:gd name="connsiteX12" fmla="*/ 485352 w 687608"/>
                <a:gd name="connsiteY12" fmla="*/ 14299 h 555573"/>
                <a:gd name="connsiteX13" fmla="*/ 551704 w 687608"/>
                <a:gd name="connsiteY13" fmla="*/ 225 h 555573"/>
                <a:gd name="connsiteX14" fmla="*/ 623164 w 687608"/>
                <a:gd name="connsiteY14" fmla="*/ 38336 h 555573"/>
                <a:gd name="connsiteX15" fmla="*/ 658852 w 687608"/>
                <a:gd name="connsiteY15" fmla="*/ 134088 h 555573"/>
                <a:gd name="connsiteX16" fmla="*/ 667694 w 687608"/>
                <a:gd name="connsiteY16" fmla="*/ 225466 h 555573"/>
                <a:gd name="connsiteX17" fmla="*/ 682767 w 687608"/>
                <a:gd name="connsiteY17" fmla="*/ 301404 h 555573"/>
                <a:gd name="connsiteX18" fmla="*/ 680664 w 687608"/>
                <a:gd name="connsiteY18" fmla="*/ 407798 h 555573"/>
                <a:gd name="connsiteX19" fmla="*/ 591935 w 687608"/>
                <a:gd name="connsiteY19" fmla="*/ 527003 h 555573"/>
                <a:gd name="connsiteX20" fmla="*/ 495599 w 687608"/>
                <a:gd name="connsiteY20" fmla="*/ 555442 h 555573"/>
                <a:gd name="connsiteX21" fmla="*/ 480281 w 687608"/>
                <a:gd name="connsiteY21" fmla="*/ 555480 h 55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608" h="555573">
                  <a:moveTo>
                    <a:pt x="480262" y="555480"/>
                  </a:moveTo>
                  <a:cubicBezTo>
                    <a:pt x="448561" y="555677"/>
                    <a:pt x="417417" y="551304"/>
                    <a:pt x="386621" y="544008"/>
                  </a:cubicBezTo>
                  <a:cubicBezTo>
                    <a:pt x="367637" y="539502"/>
                    <a:pt x="348850" y="534280"/>
                    <a:pt x="330177" y="528652"/>
                  </a:cubicBezTo>
                  <a:cubicBezTo>
                    <a:pt x="299004" y="519254"/>
                    <a:pt x="266832" y="515107"/>
                    <a:pt x="234774" y="510347"/>
                  </a:cubicBezTo>
                  <a:cubicBezTo>
                    <a:pt x="198219" y="504926"/>
                    <a:pt x="161277" y="503060"/>
                    <a:pt x="124703" y="497828"/>
                  </a:cubicBezTo>
                  <a:cubicBezTo>
                    <a:pt x="108603" y="495519"/>
                    <a:pt x="92635" y="492531"/>
                    <a:pt x="77449" y="486819"/>
                  </a:cubicBezTo>
                  <a:cubicBezTo>
                    <a:pt x="43119" y="473895"/>
                    <a:pt x="16358" y="452639"/>
                    <a:pt x="3104" y="417036"/>
                  </a:cubicBezTo>
                  <a:cubicBezTo>
                    <a:pt x="69" y="408892"/>
                    <a:pt x="-751" y="400597"/>
                    <a:pt x="691" y="392226"/>
                  </a:cubicBezTo>
                  <a:cubicBezTo>
                    <a:pt x="3010" y="378822"/>
                    <a:pt x="7205" y="366021"/>
                    <a:pt x="15038" y="354644"/>
                  </a:cubicBezTo>
                  <a:cubicBezTo>
                    <a:pt x="25624" y="339269"/>
                    <a:pt x="37265" y="324828"/>
                    <a:pt x="50707" y="311782"/>
                  </a:cubicBezTo>
                  <a:cubicBezTo>
                    <a:pt x="98470" y="265415"/>
                    <a:pt x="151200" y="225070"/>
                    <a:pt x="204129" y="184971"/>
                  </a:cubicBezTo>
                  <a:cubicBezTo>
                    <a:pt x="256614" y="145211"/>
                    <a:pt x="312154" y="109938"/>
                    <a:pt x="367825" y="74910"/>
                  </a:cubicBezTo>
                  <a:cubicBezTo>
                    <a:pt x="405257" y="51363"/>
                    <a:pt x="444423" y="30964"/>
                    <a:pt x="485352" y="14299"/>
                  </a:cubicBezTo>
                  <a:cubicBezTo>
                    <a:pt x="506439" y="5711"/>
                    <a:pt x="528232" y="-1368"/>
                    <a:pt x="551704" y="225"/>
                  </a:cubicBezTo>
                  <a:cubicBezTo>
                    <a:pt x="581255" y="2233"/>
                    <a:pt x="605424" y="14553"/>
                    <a:pt x="623164" y="38336"/>
                  </a:cubicBezTo>
                  <a:cubicBezTo>
                    <a:pt x="644326" y="66709"/>
                    <a:pt x="655327" y="98824"/>
                    <a:pt x="658852" y="134088"/>
                  </a:cubicBezTo>
                  <a:cubicBezTo>
                    <a:pt x="661906" y="164544"/>
                    <a:pt x="662321" y="195283"/>
                    <a:pt x="667694" y="225466"/>
                  </a:cubicBezTo>
                  <a:cubicBezTo>
                    <a:pt x="672219" y="250870"/>
                    <a:pt x="678185" y="276010"/>
                    <a:pt x="682767" y="301404"/>
                  </a:cubicBezTo>
                  <a:cubicBezTo>
                    <a:pt x="689176" y="336950"/>
                    <a:pt x="689940" y="372761"/>
                    <a:pt x="680664" y="407798"/>
                  </a:cubicBezTo>
                  <a:cubicBezTo>
                    <a:pt x="667091" y="459096"/>
                    <a:pt x="636559" y="498158"/>
                    <a:pt x="591935" y="527003"/>
                  </a:cubicBezTo>
                  <a:cubicBezTo>
                    <a:pt x="562365" y="546119"/>
                    <a:pt x="529948" y="553594"/>
                    <a:pt x="495599" y="555442"/>
                  </a:cubicBezTo>
                  <a:cubicBezTo>
                    <a:pt x="490508" y="555715"/>
                    <a:pt x="485390" y="555480"/>
                    <a:pt x="480281" y="555480"/>
                  </a:cubicBezTo>
                  <a:close/>
                </a:path>
              </a:pathLst>
            </a:custGeom>
            <a:solidFill>
              <a:schemeClr val="accent2"/>
            </a:solidFill>
            <a:ln w="941"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E6F34073-1078-F469-5176-2B19A47EC7F0}"/>
                </a:ext>
              </a:extLst>
            </p:cNvPr>
            <p:cNvSpPr/>
            <p:nvPr/>
          </p:nvSpPr>
          <p:spPr>
            <a:xfrm>
              <a:off x="13099255" y="1911098"/>
              <a:ext cx="597503" cy="513102"/>
            </a:xfrm>
            <a:custGeom>
              <a:avLst/>
              <a:gdLst>
                <a:gd name="connsiteX0" fmla="*/ 2259933 w 3078061"/>
                <a:gd name="connsiteY0" fmla="*/ 66409 h 2643266"/>
                <a:gd name="connsiteX1" fmla="*/ 2634040 w 3078061"/>
                <a:gd name="connsiteY1" fmla="*/ 220414 h 2643266"/>
                <a:gd name="connsiteX2" fmla="*/ 3076975 w 3078061"/>
                <a:gd name="connsiteY2" fmla="*/ 1045940 h 2643266"/>
                <a:gd name="connsiteX3" fmla="*/ 2864323 w 3078061"/>
                <a:gd name="connsiteY3" fmla="*/ 1653144 h 2643266"/>
                <a:gd name="connsiteX4" fmla="*/ 2521051 w 3078061"/>
                <a:gd name="connsiteY4" fmla="*/ 2020753 h 2643266"/>
                <a:gd name="connsiteX5" fmla="*/ 1779004 w 3078061"/>
                <a:gd name="connsiteY5" fmla="*/ 2477925 h 2643266"/>
                <a:gd name="connsiteX6" fmla="*/ 1107855 w 3078061"/>
                <a:gd name="connsiteY6" fmla="*/ 2641242 h 2643266"/>
                <a:gd name="connsiteX7" fmla="*/ 705647 w 3078061"/>
                <a:gd name="connsiteY7" fmla="*/ 2599565 h 2643266"/>
                <a:gd name="connsiteX8" fmla="*/ 275459 w 3078061"/>
                <a:gd name="connsiteY8" fmla="*/ 2325948 h 2643266"/>
                <a:gd name="connsiteX9" fmla="*/ 1346 w 3078061"/>
                <a:gd name="connsiteY9" fmla="*/ 1511266 h 2643266"/>
                <a:gd name="connsiteX10" fmla="*/ 62559 w 3078061"/>
                <a:gd name="connsiteY10" fmla="*/ 1210002 h 2643266"/>
                <a:gd name="connsiteX11" fmla="*/ 213336 w 3078061"/>
                <a:gd name="connsiteY11" fmla="*/ 851913 h 2643266"/>
                <a:gd name="connsiteX12" fmla="*/ 520352 w 3078061"/>
                <a:gd name="connsiteY12" fmla="*/ 470108 h 2643266"/>
                <a:gd name="connsiteX13" fmla="*/ 1251803 w 3078061"/>
                <a:gd name="connsiteY13" fmla="*/ 69347 h 2643266"/>
                <a:gd name="connsiteX14" fmla="*/ 1830284 w 3078061"/>
                <a:gd name="connsiteY14" fmla="*/ 643 h 2643266"/>
                <a:gd name="connsiteX15" fmla="*/ 2259933 w 3078061"/>
                <a:gd name="connsiteY15" fmla="*/ 66450 h 264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8061" h="2643266">
                  <a:moveTo>
                    <a:pt x="2259933" y="66409"/>
                  </a:moveTo>
                  <a:cubicBezTo>
                    <a:pt x="2381904" y="91904"/>
                    <a:pt x="2511200" y="149351"/>
                    <a:pt x="2634040" y="220414"/>
                  </a:cubicBezTo>
                  <a:cubicBezTo>
                    <a:pt x="2950865" y="403722"/>
                    <a:pt x="3092040" y="687726"/>
                    <a:pt x="3076975" y="1045940"/>
                  </a:cubicBezTo>
                  <a:cubicBezTo>
                    <a:pt x="3067704" y="1266621"/>
                    <a:pt x="2990515" y="1471699"/>
                    <a:pt x="2864323" y="1653144"/>
                  </a:cubicBezTo>
                  <a:cubicBezTo>
                    <a:pt x="2768013" y="1791670"/>
                    <a:pt x="2647408" y="1908633"/>
                    <a:pt x="2521051" y="2020753"/>
                  </a:cubicBezTo>
                  <a:cubicBezTo>
                    <a:pt x="2299831" y="2217015"/>
                    <a:pt x="2045502" y="2356203"/>
                    <a:pt x="1779004" y="2477925"/>
                  </a:cubicBezTo>
                  <a:cubicBezTo>
                    <a:pt x="1565276" y="2575518"/>
                    <a:pt x="1341946" y="2628992"/>
                    <a:pt x="1107855" y="2641242"/>
                  </a:cubicBezTo>
                  <a:cubicBezTo>
                    <a:pt x="971689" y="2648361"/>
                    <a:pt x="836143" y="2637228"/>
                    <a:pt x="705647" y="2599565"/>
                  </a:cubicBezTo>
                  <a:cubicBezTo>
                    <a:pt x="537280" y="2551016"/>
                    <a:pt x="388324" y="2464764"/>
                    <a:pt x="275459" y="2325948"/>
                  </a:cubicBezTo>
                  <a:cubicBezTo>
                    <a:pt x="82674" y="2088753"/>
                    <a:pt x="-12643" y="1818034"/>
                    <a:pt x="1346" y="1511266"/>
                  </a:cubicBezTo>
                  <a:cubicBezTo>
                    <a:pt x="6064" y="1407671"/>
                    <a:pt x="29655" y="1307637"/>
                    <a:pt x="62559" y="1210002"/>
                  </a:cubicBezTo>
                  <a:cubicBezTo>
                    <a:pt x="104030" y="1086956"/>
                    <a:pt x="148977" y="965482"/>
                    <a:pt x="213336" y="851913"/>
                  </a:cubicBezTo>
                  <a:cubicBezTo>
                    <a:pt x="295118" y="707634"/>
                    <a:pt x="392132" y="577179"/>
                    <a:pt x="520352" y="470108"/>
                  </a:cubicBezTo>
                  <a:cubicBezTo>
                    <a:pt x="738219" y="288166"/>
                    <a:pt x="978104" y="148109"/>
                    <a:pt x="1251803" y="69347"/>
                  </a:cubicBezTo>
                  <a:cubicBezTo>
                    <a:pt x="1440740" y="14964"/>
                    <a:pt x="1633774" y="-3868"/>
                    <a:pt x="1830284" y="643"/>
                  </a:cubicBezTo>
                  <a:cubicBezTo>
                    <a:pt x="1970465" y="3872"/>
                    <a:pt x="2107460" y="23945"/>
                    <a:pt x="2259933" y="66450"/>
                  </a:cubicBezTo>
                  <a:close/>
                </a:path>
              </a:pathLst>
            </a:custGeom>
            <a:solidFill>
              <a:schemeClr val="accent2"/>
            </a:solidFill>
            <a:ln w="413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5AE26768-AD77-B4DE-48B0-087F90760F36}"/>
                </a:ext>
              </a:extLst>
            </p:cNvPr>
            <p:cNvSpPr/>
            <p:nvPr/>
          </p:nvSpPr>
          <p:spPr>
            <a:xfrm>
              <a:off x="13099255" y="2531625"/>
              <a:ext cx="597503" cy="495753"/>
            </a:xfrm>
            <a:custGeom>
              <a:avLst/>
              <a:gdLst>
                <a:gd name="connsiteX0" fmla="*/ 3298762 w 5063823"/>
                <a:gd name="connsiteY0" fmla="*/ 3551645 h 4201485"/>
                <a:gd name="connsiteX1" fmla="*/ 2968670 w 5063823"/>
                <a:gd name="connsiteY1" fmla="*/ 3125781 h 4201485"/>
                <a:gd name="connsiteX2" fmla="*/ 2329304 w 5063823"/>
                <a:gd name="connsiteY2" fmla="*/ 2746162 h 4201485"/>
                <a:gd name="connsiteX3" fmla="*/ 2125015 w 5063823"/>
                <a:gd name="connsiteY3" fmla="*/ 2695310 h 4201485"/>
                <a:gd name="connsiteX4" fmla="*/ 1255179 w 5063823"/>
                <a:gd name="connsiteY4" fmla="*/ 2526668 h 4201485"/>
                <a:gd name="connsiteX5" fmla="*/ 478023 w 5063823"/>
                <a:gd name="connsiteY5" fmla="*/ 2203200 h 4201485"/>
                <a:gd name="connsiteX6" fmla="*/ 25533 w 5063823"/>
                <a:gd name="connsiteY6" fmla="*/ 1040053 h 4201485"/>
                <a:gd name="connsiteX7" fmla="*/ 262567 w 5063823"/>
                <a:gd name="connsiteY7" fmla="*/ 596586 h 4201485"/>
                <a:gd name="connsiteX8" fmla="*/ 678652 w 5063823"/>
                <a:gd name="connsiteY8" fmla="*/ 282581 h 4201485"/>
                <a:gd name="connsiteX9" fmla="*/ 1950632 w 5063823"/>
                <a:gd name="connsiteY9" fmla="*/ 2709 h 4201485"/>
                <a:gd name="connsiteX10" fmla="*/ 3259519 w 5063823"/>
                <a:gd name="connsiteY10" fmla="*/ 339994 h 4201485"/>
                <a:gd name="connsiteX11" fmla="*/ 4080082 w 5063823"/>
                <a:gd name="connsiteY11" fmla="*/ 894060 h 4201485"/>
                <a:gd name="connsiteX12" fmla="*/ 4737049 w 5063823"/>
                <a:gd name="connsiteY12" fmla="*/ 1724780 h 4201485"/>
                <a:gd name="connsiteX13" fmla="*/ 5010171 w 5063823"/>
                <a:gd name="connsiteY13" fmla="*/ 2518340 h 4201485"/>
                <a:gd name="connsiteX14" fmla="*/ 5063356 w 5063823"/>
                <a:gd name="connsiteY14" fmla="*/ 3006286 h 4201485"/>
                <a:gd name="connsiteX15" fmla="*/ 4898941 w 5063823"/>
                <a:gd name="connsiteY15" fmla="*/ 3757890 h 4201485"/>
                <a:gd name="connsiteX16" fmla="*/ 4609479 w 5063823"/>
                <a:gd name="connsiteY16" fmla="*/ 4079087 h 4201485"/>
                <a:gd name="connsiteX17" fmla="*/ 3982164 w 5063823"/>
                <a:gd name="connsiteY17" fmla="*/ 4170758 h 4201485"/>
                <a:gd name="connsiteX18" fmla="*/ 3574218 w 5063823"/>
                <a:gd name="connsiteY18" fmla="*/ 3918268 h 4201485"/>
                <a:gd name="connsiteX19" fmla="*/ 3298699 w 5063823"/>
                <a:gd name="connsiteY19" fmla="*/ 3551645 h 42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63823" h="4201485">
                  <a:moveTo>
                    <a:pt x="3298762" y="3551645"/>
                  </a:moveTo>
                  <a:cubicBezTo>
                    <a:pt x="3190434" y="3390637"/>
                    <a:pt x="3090687" y="3249755"/>
                    <a:pt x="2968670" y="3125781"/>
                  </a:cubicBezTo>
                  <a:cubicBezTo>
                    <a:pt x="2788607" y="2942943"/>
                    <a:pt x="2569240" y="2827297"/>
                    <a:pt x="2329304" y="2746162"/>
                  </a:cubicBezTo>
                  <a:cubicBezTo>
                    <a:pt x="2262680" y="2723638"/>
                    <a:pt x="2194226" y="2708055"/>
                    <a:pt x="2125015" y="2695310"/>
                  </a:cubicBezTo>
                  <a:cubicBezTo>
                    <a:pt x="1834544" y="2641809"/>
                    <a:pt x="1545587" y="2580548"/>
                    <a:pt x="1255179" y="2526668"/>
                  </a:cubicBezTo>
                  <a:cubicBezTo>
                    <a:pt x="974234" y="2474555"/>
                    <a:pt x="717138" y="2363514"/>
                    <a:pt x="478023" y="2203200"/>
                  </a:cubicBezTo>
                  <a:cubicBezTo>
                    <a:pt x="76196" y="1933801"/>
                    <a:pt x="-62920" y="1420618"/>
                    <a:pt x="25533" y="1040053"/>
                  </a:cubicBezTo>
                  <a:cubicBezTo>
                    <a:pt x="64650" y="871726"/>
                    <a:pt x="150391" y="726175"/>
                    <a:pt x="262567" y="596586"/>
                  </a:cubicBezTo>
                  <a:cubicBezTo>
                    <a:pt x="378528" y="462517"/>
                    <a:pt x="524142" y="363969"/>
                    <a:pt x="678652" y="282581"/>
                  </a:cubicBezTo>
                  <a:cubicBezTo>
                    <a:pt x="1076063" y="73182"/>
                    <a:pt x="1503631" y="-17291"/>
                    <a:pt x="1950632" y="2709"/>
                  </a:cubicBezTo>
                  <a:cubicBezTo>
                    <a:pt x="2409115" y="23214"/>
                    <a:pt x="2847156" y="133623"/>
                    <a:pt x="3259519" y="339994"/>
                  </a:cubicBezTo>
                  <a:cubicBezTo>
                    <a:pt x="3557372" y="489078"/>
                    <a:pt x="3834342" y="668194"/>
                    <a:pt x="4080082" y="894060"/>
                  </a:cubicBezTo>
                  <a:cubicBezTo>
                    <a:pt x="4343361" y="1136014"/>
                    <a:pt x="4567271" y="1409640"/>
                    <a:pt x="4737049" y="1724780"/>
                  </a:cubicBezTo>
                  <a:cubicBezTo>
                    <a:pt x="4871181" y="1973801"/>
                    <a:pt x="4954587" y="2241559"/>
                    <a:pt x="5010171" y="2518340"/>
                  </a:cubicBezTo>
                  <a:cubicBezTo>
                    <a:pt x="5042536" y="2679411"/>
                    <a:pt x="5059760" y="2841997"/>
                    <a:pt x="5063356" y="3006286"/>
                  </a:cubicBezTo>
                  <a:cubicBezTo>
                    <a:pt x="5069098" y="3270196"/>
                    <a:pt x="5022410" y="3522497"/>
                    <a:pt x="4898941" y="3757890"/>
                  </a:cubicBezTo>
                  <a:cubicBezTo>
                    <a:pt x="4829919" y="3889498"/>
                    <a:pt x="4737113" y="4001422"/>
                    <a:pt x="4609479" y="4079087"/>
                  </a:cubicBezTo>
                  <a:cubicBezTo>
                    <a:pt x="4414212" y="4197825"/>
                    <a:pt x="4205633" y="4233976"/>
                    <a:pt x="3982164" y="4170758"/>
                  </a:cubicBezTo>
                  <a:cubicBezTo>
                    <a:pt x="3821535" y="4125333"/>
                    <a:pt x="3688917" y="4038078"/>
                    <a:pt x="3574218" y="3918268"/>
                  </a:cubicBezTo>
                  <a:cubicBezTo>
                    <a:pt x="3462609" y="3801675"/>
                    <a:pt x="3369550" y="3672086"/>
                    <a:pt x="3298699" y="3551645"/>
                  </a:cubicBezTo>
                  <a:close/>
                </a:path>
              </a:pathLst>
            </a:custGeom>
            <a:solidFill>
              <a:schemeClr val="accent2"/>
            </a:solidFill>
            <a:ln w="6306" cap="flat">
              <a:noFill/>
              <a:prstDash val="solid"/>
              <a:miter/>
            </a:ln>
          </p:spPr>
          <p:txBody>
            <a:bodyPr rtlCol="0" anchor="ctr"/>
            <a:lstStyle/>
            <a:p>
              <a:endParaRPr lang="nl-NL" dirty="0"/>
            </a:p>
          </p:txBody>
        </p:sp>
        <p:sp>
          <p:nvSpPr>
            <p:cNvPr id="27" name="Graphic 4884">
              <a:extLst>
                <a:ext uri="{FF2B5EF4-FFF2-40B4-BE49-F238E27FC236}">
                  <a16:creationId xmlns:a16="http://schemas.microsoft.com/office/drawing/2014/main" id="{BB196DA9-CA20-356A-3528-0EB5ABD77862}"/>
                </a:ext>
              </a:extLst>
            </p:cNvPr>
            <p:cNvSpPr/>
            <p:nvPr/>
          </p:nvSpPr>
          <p:spPr>
            <a:xfrm>
              <a:off x="13099255" y="3134803"/>
              <a:ext cx="597503" cy="480003"/>
            </a:xfrm>
            <a:custGeom>
              <a:avLst/>
              <a:gdLst>
                <a:gd name="connsiteX0" fmla="*/ 742325 w 2153378"/>
                <a:gd name="connsiteY0" fmla="*/ 36685 h 1729906"/>
                <a:gd name="connsiteX1" fmla="*/ 1356495 w 2153378"/>
                <a:gd name="connsiteY1" fmla="*/ 9192 h 1729906"/>
                <a:gd name="connsiteX2" fmla="*/ 1802710 w 2153378"/>
                <a:gd name="connsiteY2" fmla="*/ 111470 h 1729906"/>
                <a:gd name="connsiteX3" fmla="*/ 2026067 w 2153378"/>
                <a:gd name="connsiteY3" fmla="*/ 246732 h 1729906"/>
                <a:gd name="connsiteX4" fmla="*/ 2142321 w 2153378"/>
                <a:gd name="connsiteY4" fmla="*/ 609012 h 1729906"/>
                <a:gd name="connsiteX5" fmla="*/ 2022698 w 2153378"/>
                <a:gd name="connsiteY5" fmla="*/ 879078 h 1729906"/>
                <a:gd name="connsiteX6" fmla="*/ 1644738 w 2153378"/>
                <a:gd name="connsiteY6" fmla="*/ 1283908 h 1729906"/>
                <a:gd name="connsiteX7" fmla="*/ 1356828 w 2153378"/>
                <a:gd name="connsiteY7" fmla="*/ 1504562 h 1729906"/>
                <a:gd name="connsiteX8" fmla="*/ 707512 w 2153378"/>
                <a:gd name="connsiteY8" fmla="*/ 1728959 h 1729906"/>
                <a:gd name="connsiteX9" fmla="*/ 319236 w 2153378"/>
                <a:gd name="connsiteY9" fmla="*/ 1595028 h 1729906"/>
                <a:gd name="connsiteX10" fmla="*/ 77287 w 2153378"/>
                <a:gd name="connsiteY10" fmla="*/ 1237781 h 1729906"/>
                <a:gd name="connsiteX11" fmla="*/ 2668 w 2153378"/>
                <a:gd name="connsiteY11" fmla="*/ 691367 h 1729906"/>
                <a:gd name="connsiteX12" fmla="*/ 32906 w 2153378"/>
                <a:gd name="connsiteY12" fmla="*/ 471420 h 1729906"/>
                <a:gd name="connsiteX13" fmla="*/ 317697 w 2153378"/>
                <a:gd name="connsiteY13" fmla="*/ 151816 h 1729906"/>
                <a:gd name="connsiteX14" fmla="*/ 655936 w 2153378"/>
                <a:gd name="connsiteY14" fmla="*/ 50369 h 1729906"/>
                <a:gd name="connsiteX15" fmla="*/ 742325 w 2153378"/>
                <a:gd name="connsiteY15" fmla="*/ 36685 h 172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3378" h="1729906">
                  <a:moveTo>
                    <a:pt x="742325" y="36685"/>
                  </a:moveTo>
                  <a:cubicBezTo>
                    <a:pt x="946300" y="12228"/>
                    <a:pt x="1150483" y="-14475"/>
                    <a:pt x="1356495" y="9192"/>
                  </a:cubicBezTo>
                  <a:cubicBezTo>
                    <a:pt x="1508894" y="26703"/>
                    <a:pt x="1658173" y="58480"/>
                    <a:pt x="1802710" y="111470"/>
                  </a:cubicBezTo>
                  <a:cubicBezTo>
                    <a:pt x="1886272" y="142125"/>
                    <a:pt x="1958395" y="191538"/>
                    <a:pt x="2026067" y="246732"/>
                  </a:cubicBezTo>
                  <a:cubicBezTo>
                    <a:pt x="2142072" y="341357"/>
                    <a:pt x="2172851" y="467303"/>
                    <a:pt x="2142321" y="609012"/>
                  </a:cubicBezTo>
                  <a:cubicBezTo>
                    <a:pt x="2121275" y="706590"/>
                    <a:pt x="2081636" y="797306"/>
                    <a:pt x="2022698" y="879078"/>
                  </a:cubicBezTo>
                  <a:cubicBezTo>
                    <a:pt x="1913848" y="1030104"/>
                    <a:pt x="1788236" y="1165283"/>
                    <a:pt x="1644738" y="1283908"/>
                  </a:cubicBezTo>
                  <a:cubicBezTo>
                    <a:pt x="1551486" y="1361022"/>
                    <a:pt x="1457526" y="1437305"/>
                    <a:pt x="1356828" y="1504562"/>
                  </a:cubicBezTo>
                  <a:cubicBezTo>
                    <a:pt x="1160091" y="1635914"/>
                    <a:pt x="943929" y="1714567"/>
                    <a:pt x="707512" y="1728959"/>
                  </a:cubicBezTo>
                  <a:cubicBezTo>
                    <a:pt x="561643" y="1737818"/>
                    <a:pt x="433577" y="1683913"/>
                    <a:pt x="319236" y="1595028"/>
                  </a:cubicBezTo>
                  <a:cubicBezTo>
                    <a:pt x="199696" y="1502108"/>
                    <a:pt x="127864" y="1376287"/>
                    <a:pt x="77287" y="1237781"/>
                  </a:cubicBezTo>
                  <a:cubicBezTo>
                    <a:pt x="12941" y="1061591"/>
                    <a:pt x="-8063" y="878496"/>
                    <a:pt x="2668" y="691367"/>
                  </a:cubicBezTo>
                  <a:cubicBezTo>
                    <a:pt x="6952" y="617164"/>
                    <a:pt x="9281" y="543211"/>
                    <a:pt x="32906" y="471420"/>
                  </a:cubicBezTo>
                  <a:cubicBezTo>
                    <a:pt x="81696" y="323306"/>
                    <a:pt x="176196" y="216993"/>
                    <a:pt x="317697" y="151816"/>
                  </a:cubicBezTo>
                  <a:cubicBezTo>
                    <a:pt x="425715" y="102070"/>
                    <a:pt x="539682" y="72414"/>
                    <a:pt x="655936" y="50369"/>
                  </a:cubicBezTo>
                  <a:cubicBezTo>
                    <a:pt x="684552" y="44921"/>
                    <a:pt x="713501" y="41177"/>
                    <a:pt x="742325" y="36685"/>
                  </a:cubicBezTo>
                  <a:close/>
                </a:path>
              </a:pathLst>
            </a:custGeom>
            <a:solidFill>
              <a:schemeClr val="accent2"/>
            </a:solidFill>
            <a:ln w="4156" cap="flat">
              <a:noFill/>
              <a:prstDash val="solid"/>
              <a:miter/>
            </a:ln>
          </p:spPr>
          <p:txBody>
            <a:bodyPr rtlCol="0" anchor="ctr"/>
            <a:lstStyle/>
            <a:p>
              <a:endParaRPr lang="nl-NL" dirty="0"/>
            </a:p>
          </p:txBody>
        </p:sp>
        <p:sp>
          <p:nvSpPr>
            <p:cNvPr id="31" name="Graphic 4887">
              <a:extLst>
                <a:ext uri="{FF2B5EF4-FFF2-40B4-BE49-F238E27FC236}">
                  <a16:creationId xmlns:a16="http://schemas.microsoft.com/office/drawing/2014/main" id="{219C0939-CAC3-4D91-4485-F3F7C2EE5ADF}"/>
                </a:ext>
              </a:extLst>
            </p:cNvPr>
            <p:cNvSpPr/>
            <p:nvPr/>
          </p:nvSpPr>
          <p:spPr>
            <a:xfrm>
              <a:off x="13099255" y="3722231"/>
              <a:ext cx="594641" cy="546341"/>
            </a:xfrm>
            <a:custGeom>
              <a:avLst/>
              <a:gdLst>
                <a:gd name="connsiteX0" fmla="*/ 10 w 2792569"/>
                <a:gd name="connsiteY0" fmla="*/ 1161815 h 2565735"/>
                <a:gd name="connsiteX1" fmla="*/ 11440 w 2792569"/>
                <a:gd name="connsiteY1" fmla="*/ 909784 h 2565735"/>
                <a:gd name="connsiteX2" fmla="*/ 299000 w 2792569"/>
                <a:gd name="connsiteY2" fmla="*/ 512782 h 2565735"/>
                <a:gd name="connsiteX3" fmla="*/ 543221 w 2792569"/>
                <a:gd name="connsiteY3" fmla="*/ 404483 h 2565735"/>
                <a:gd name="connsiteX4" fmla="*/ 1664980 w 2792569"/>
                <a:gd name="connsiteY4" fmla="*/ 61583 h 2565735"/>
                <a:gd name="connsiteX5" fmla="*/ 1875768 w 2792569"/>
                <a:gd name="connsiteY5" fmla="*/ 14053 h 2565735"/>
                <a:gd name="connsiteX6" fmla="*/ 2577190 w 2792569"/>
                <a:gd name="connsiteY6" fmla="*/ 201314 h 2565735"/>
                <a:gd name="connsiteX7" fmla="*/ 2765118 w 2792569"/>
                <a:gd name="connsiteY7" fmla="*/ 456965 h 2565735"/>
                <a:gd name="connsiteX8" fmla="*/ 2771023 w 2792569"/>
                <a:gd name="connsiteY8" fmla="*/ 708902 h 2565735"/>
                <a:gd name="connsiteX9" fmla="*/ 2608908 w 2792569"/>
                <a:gd name="connsiteY9" fmla="*/ 1292213 h 2565735"/>
                <a:gd name="connsiteX10" fmla="*/ 2402596 w 2792569"/>
                <a:gd name="connsiteY10" fmla="*/ 1656925 h 2565735"/>
                <a:gd name="connsiteX11" fmla="*/ 2012833 w 2792569"/>
                <a:gd name="connsiteY11" fmla="*/ 2051546 h 2565735"/>
                <a:gd name="connsiteX12" fmla="*/ 1393994 w 2792569"/>
                <a:gd name="connsiteY12" fmla="*/ 2396160 h 2565735"/>
                <a:gd name="connsiteX13" fmla="*/ 1004802 w 2792569"/>
                <a:gd name="connsiteY13" fmla="*/ 2529606 h 2565735"/>
                <a:gd name="connsiteX14" fmla="*/ 608753 w 2792569"/>
                <a:gd name="connsiteY14" fmla="*/ 2545608 h 2565735"/>
                <a:gd name="connsiteX15" fmla="*/ 182604 w 2792569"/>
                <a:gd name="connsiteY15" fmla="*/ 2165179 h 2565735"/>
                <a:gd name="connsiteX16" fmla="*/ 74115 w 2792569"/>
                <a:gd name="connsiteY16" fmla="*/ 1779321 h 2565735"/>
                <a:gd name="connsiteX17" fmla="*/ 10 w 2792569"/>
                <a:gd name="connsiteY17" fmla="*/ 1161815 h 25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569" h="2565735">
                  <a:moveTo>
                    <a:pt x="10" y="1161815"/>
                  </a:moveTo>
                  <a:cubicBezTo>
                    <a:pt x="2201" y="1060279"/>
                    <a:pt x="-5800" y="984174"/>
                    <a:pt x="11440" y="909784"/>
                  </a:cubicBezTo>
                  <a:cubicBezTo>
                    <a:pt x="51445" y="737381"/>
                    <a:pt x="145552" y="603174"/>
                    <a:pt x="299000" y="512782"/>
                  </a:cubicBezTo>
                  <a:cubicBezTo>
                    <a:pt x="376152" y="467348"/>
                    <a:pt x="458067" y="431248"/>
                    <a:pt x="543221" y="404483"/>
                  </a:cubicBezTo>
                  <a:cubicBezTo>
                    <a:pt x="916220" y="287230"/>
                    <a:pt x="1284838" y="155499"/>
                    <a:pt x="1664980" y="61583"/>
                  </a:cubicBezTo>
                  <a:cubicBezTo>
                    <a:pt x="1734894" y="44342"/>
                    <a:pt x="1804807" y="26054"/>
                    <a:pt x="1875768" y="14053"/>
                  </a:cubicBezTo>
                  <a:cubicBezTo>
                    <a:pt x="2137611" y="-30429"/>
                    <a:pt x="2372021" y="30341"/>
                    <a:pt x="2577190" y="201314"/>
                  </a:cubicBezTo>
                  <a:cubicBezTo>
                    <a:pt x="2660914" y="271133"/>
                    <a:pt x="2710540" y="367811"/>
                    <a:pt x="2765118" y="456965"/>
                  </a:cubicBezTo>
                  <a:cubicBezTo>
                    <a:pt x="2809981" y="530117"/>
                    <a:pt x="2790835" y="625367"/>
                    <a:pt x="2771023" y="708902"/>
                  </a:cubicBezTo>
                  <a:cubicBezTo>
                    <a:pt x="2724541" y="905307"/>
                    <a:pt x="2681012" y="1102856"/>
                    <a:pt x="2608908" y="1292213"/>
                  </a:cubicBezTo>
                  <a:cubicBezTo>
                    <a:pt x="2558711" y="1424039"/>
                    <a:pt x="2497656" y="1549102"/>
                    <a:pt x="2402596" y="1656925"/>
                  </a:cubicBezTo>
                  <a:cubicBezTo>
                    <a:pt x="2280010" y="1795990"/>
                    <a:pt x="2162185" y="1937150"/>
                    <a:pt x="2012833" y="2051546"/>
                  </a:cubicBezTo>
                  <a:cubicBezTo>
                    <a:pt x="1822429" y="2197278"/>
                    <a:pt x="1611545" y="2302815"/>
                    <a:pt x="1393994" y="2396160"/>
                  </a:cubicBezTo>
                  <a:cubicBezTo>
                    <a:pt x="1268169" y="2450167"/>
                    <a:pt x="1138152" y="2496173"/>
                    <a:pt x="1004802" y="2529606"/>
                  </a:cubicBezTo>
                  <a:cubicBezTo>
                    <a:pt x="874215" y="2562276"/>
                    <a:pt x="742674" y="2583326"/>
                    <a:pt x="608753" y="2545608"/>
                  </a:cubicBezTo>
                  <a:cubicBezTo>
                    <a:pt x="404537" y="2488076"/>
                    <a:pt x="255852" y="2374158"/>
                    <a:pt x="182604" y="2165179"/>
                  </a:cubicBezTo>
                  <a:cubicBezTo>
                    <a:pt x="138123" y="2038306"/>
                    <a:pt x="97927" y="1910481"/>
                    <a:pt x="74115" y="1779321"/>
                  </a:cubicBezTo>
                  <a:cubicBezTo>
                    <a:pt x="35443" y="1566819"/>
                    <a:pt x="2201" y="1352887"/>
                    <a:pt x="10" y="1161815"/>
                  </a:cubicBezTo>
                  <a:close/>
                </a:path>
              </a:pathLst>
            </a:custGeom>
            <a:solidFill>
              <a:schemeClr val="accent2"/>
            </a:solidFill>
            <a:ln w="9525" cap="flat">
              <a:noFill/>
              <a:prstDash val="solid"/>
              <a:miter/>
            </a:ln>
          </p:spPr>
          <p:txBody>
            <a:bodyPr rtlCol="0" anchor="ctr"/>
            <a:lstStyle/>
            <a:p>
              <a:endParaRPr lang="nl-NL" dirty="0"/>
            </a:p>
          </p:txBody>
        </p:sp>
        <p:sp>
          <p:nvSpPr>
            <p:cNvPr id="32" name="Graphic 4890">
              <a:extLst>
                <a:ext uri="{FF2B5EF4-FFF2-40B4-BE49-F238E27FC236}">
                  <a16:creationId xmlns:a16="http://schemas.microsoft.com/office/drawing/2014/main" id="{E403F319-F9FF-0C68-35A6-0B251C944834}"/>
                </a:ext>
              </a:extLst>
            </p:cNvPr>
            <p:cNvSpPr/>
            <p:nvPr/>
          </p:nvSpPr>
          <p:spPr>
            <a:xfrm>
              <a:off x="13095445" y="4375998"/>
              <a:ext cx="598451" cy="565326"/>
            </a:xfrm>
            <a:custGeom>
              <a:avLst/>
              <a:gdLst>
                <a:gd name="connsiteX0" fmla="*/ 553905 w 770144"/>
                <a:gd name="connsiteY0" fmla="*/ 165070 h 727514"/>
                <a:gd name="connsiteX1" fmla="*/ 570900 w 770144"/>
                <a:gd name="connsiteY1" fmla="*/ 203306 h 727514"/>
                <a:gd name="connsiteX2" fmla="*/ 639858 w 770144"/>
                <a:gd name="connsiteY2" fmla="*/ 303961 h 727514"/>
                <a:gd name="connsiteX3" fmla="*/ 710561 w 770144"/>
                <a:gd name="connsiteY3" fmla="*/ 374692 h 727514"/>
                <a:gd name="connsiteX4" fmla="*/ 751422 w 770144"/>
                <a:gd name="connsiteY4" fmla="*/ 429320 h 727514"/>
                <a:gd name="connsiteX5" fmla="*/ 717404 w 770144"/>
                <a:gd name="connsiteY5" fmla="*/ 634930 h 727514"/>
                <a:gd name="connsiteX6" fmla="*/ 631835 w 770144"/>
                <a:gd name="connsiteY6" fmla="*/ 691921 h 727514"/>
                <a:gd name="connsiteX7" fmla="*/ 279474 w 770144"/>
                <a:gd name="connsiteY7" fmla="*/ 693433 h 727514"/>
                <a:gd name="connsiteX8" fmla="*/ 186925 w 770144"/>
                <a:gd name="connsiteY8" fmla="*/ 647309 h 727514"/>
                <a:gd name="connsiteX9" fmla="*/ 45684 w 770144"/>
                <a:gd name="connsiteY9" fmla="*/ 497989 h 727514"/>
                <a:gd name="connsiteX10" fmla="*/ 4685 w 770144"/>
                <a:gd name="connsiteY10" fmla="*/ 255860 h 727514"/>
                <a:gd name="connsiteX11" fmla="*/ 63229 w 770144"/>
                <a:gd name="connsiteY11" fmla="*/ 112860 h 727514"/>
                <a:gd name="connsiteX12" fmla="*/ 270351 w 770144"/>
                <a:gd name="connsiteY12" fmla="*/ 1392 h 727514"/>
                <a:gd name="connsiteX13" fmla="*/ 553918 w 770144"/>
                <a:gd name="connsiteY13" fmla="*/ 165070 h 72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144" h="727514">
                  <a:moveTo>
                    <a:pt x="553905" y="165070"/>
                  </a:moveTo>
                  <a:cubicBezTo>
                    <a:pt x="559689" y="177765"/>
                    <a:pt x="565198" y="190584"/>
                    <a:pt x="570900" y="203306"/>
                  </a:cubicBezTo>
                  <a:cubicBezTo>
                    <a:pt x="587704" y="240719"/>
                    <a:pt x="610016" y="274642"/>
                    <a:pt x="639858" y="303961"/>
                  </a:cubicBezTo>
                  <a:cubicBezTo>
                    <a:pt x="663641" y="327332"/>
                    <a:pt x="686833" y="351266"/>
                    <a:pt x="710561" y="374692"/>
                  </a:cubicBezTo>
                  <a:cubicBezTo>
                    <a:pt x="727062" y="390973"/>
                    <a:pt x="740651" y="409095"/>
                    <a:pt x="751422" y="429320"/>
                  </a:cubicBezTo>
                  <a:cubicBezTo>
                    <a:pt x="787749" y="497605"/>
                    <a:pt x="768432" y="578612"/>
                    <a:pt x="717404" y="634930"/>
                  </a:cubicBezTo>
                  <a:cubicBezTo>
                    <a:pt x="694239" y="660486"/>
                    <a:pt x="662899" y="676918"/>
                    <a:pt x="631835" y="691921"/>
                  </a:cubicBezTo>
                  <a:cubicBezTo>
                    <a:pt x="525093" y="743499"/>
                    <a:pt x="388578" y="734610"/>
                    <a:pt x="279474" y="693433"/>
                  </a:cubicBezTo>
                  <a:cubicBezTo>
                    <a:pt x="248162" y="681617"/>
                    <a:pt x="215572" y="668042"/>
                    <a:pt x="186925" y="647309"/>
                  </a:cubicBezTo>
                  <a:cubicBezTo>
                    <a:pt x="130140" y="606187"/>
                    <a:pt x="79455" y="559570"/>
                    <a:pt x="45684" y="497989"/>
                  </a:cubicBezTo>
                  <a:cubicBezTo>
                    <a:pt x="5207" y="424140"/>
                    <a:pt x="-8106" y="338420"/>
                    <a:pt x="4685" y="255860"/>
                  </a:cubicBezTo>
                  <a:cubicBezTo>
                    <a:pt x="13108" y="201562"/>
                    <a:pt x="33208" y="158337"/>
                    <a:pt x="63229" y="112860"/>
                  </a:cubicBezTo>
                  <a:cubicBezTo>
                    <a:pt x="106989" y="46608"/>
                    <a:pt x="192325" y="8358"/>
                    <a:pt x="270351" y="1392"/>
                  </a:cubicBezTo>
                  <a:cubicBezTo>
                    <a:pt x="396259" y="-9847"/>
                    <a:pt x="500252" y="47172"/>
                    <a:pt x="553918" y="165070"/>
                  </a:cubicBezTo>
                  <a:close/>
                </a:path>
              </a:pathLst>
            </a:custGeom>
            <a:solidFill>
              <a:schemeClr val="accent2"/>
            </a:solidFill>
            <a:ln w="1358" cap="flat">
              <a:noFill/>
              <a:prstDash val="solid"/>
              <a:miter/>
            </a:ln>
          </p:spPr>
          <p:txBody>
            <a:bodyPr rtlCol="0" anchor="ctr"/>
            <a:lstStyle/>
            <a:p>
              <a:endParaRPr lang="nl-NL" dirty="0"/>
            </a:p>
          </p:txBody>
        </p:sp>
        <p:sp>
          <p:nvSpPr>
            <p:cNvPr id="33" name="Vrije vorm: vorm 32">
              <a:extLst>
                <a:ext uri="{FF2B5EF4-FFF2-40B4-BE49-F238E27FC236}">
                  <a16:creationId xmlns:a16="http://schemas.microsoft.com/office/drawing/2014/main" id="{F3353C98-AB51-D191-0495-3EF2CC9EB692}"/>
                </a:ext>
              </a:extLst>
            </p:cNvPr>
            <p:cNvSpPr/>
            <p:nvPr/>
          </p:nvSpPr>
          <p:spPr>
            <a:xfrm>
              <a:off x="13095445" y="5048749"/>
              <a:ext cx="597504" cy="524206"/>
            </a:xfrm>
            <a:custGeom>
              <a:avLst/>
              <a:gdLst>
                <a:gd name="connsiteX0" fmla="*/ 2254463 w 3293791"/>
                <a:gd name="connsiteY0" fmla="*/ 79998 h 2889723"/>
                <a:gd name="connsiteX1" fmla="*/ 1256998 w 3293791"/>
                <a:gd name="connsiteY1" fmla="*/ 2 h 2889723"/>
                <a:gd name="connsiteX2" fmla="*/ 786274 w 3293791"/>
                <a:gd name="connsiteY2" fmla="*/ 35268 h 2889723"/>
                <a:gd name="connsiteX3" fmla="*/ 544759 w 3293791"/>
                <a:gd name="connsiteY3" fmla="*/ 99901 h 2889723"/>
                <a:gd name="connsiteX4" fmla="*/ 200628 w 3293791"/>
                <a:gd name="connsiteY4" fmla="*/ 342350 h 2889723"/>
                <a:gd name="connsiteX5" fmla="*/ 24382 w 3293791"/>
                <a:gd name="connsiteY5" fmla="*/ 1043640 h 2889723"/>
                <a:gd name="connsiteX6" fmla="*/ 155389 w 3293791"/>
                <a:gd name="connsiteY6" fmla="*/ 1318894 h 2889723"/>
                <a:gd name="connsiteX7" fmla="*/ 381160 w 3293791"/>
                <a:gd name="connsiteY7" fmla="*/ 1568473 h 2889723"/>
                <a:gd name="connsiteX8" fmla="*/ 931540 w 3293791"/>
                <a:gd name="connsiteY8" fmla="*/ 2006180 h 2889723"/>
                <a:gd name="connsiteX9" fmla="*/ 1362626 w 3293791"/>
                <a:gd name="connsiteY9" fmla="*/ 2344920 h 2889723"/>
                <a:gd name="connsiteX10" fmla="*/ 1816672 w 3293791"/>
                <a:gd name="connsiteY10" fmla="*/ 2679248 h 2889723"/>
                <a:gd name="connsiteX11" fmla="*/ 2125155 w 3293791"/>
                <a:gd name="connsiteY11" fmla="*/ 2842126 h 2889723"/>
                <a:gd name="connsiteX12" fmla="*/ 2743605 w 3293791"/>
                <a:gd name="connsiteY12" fmla="*/ 2809363 h 2889723"/>
                <a:gd name="connsiteX13" fmla="*/ 3093338 w 3293791"/>
                <a:gd name="connsiteY13" fmla="*/ 2477327 h 2889723"/>
                <a:gd name="connsiteX14" fmla="*/ 3219337 w 3293791"/>
                <a:gd name="connsiteY14" fmla="*/ 2122926 h 2889723"/>
                <a:gd name="connsiteX15" fmla="*/ 3288596 w 3293791"/>
                <a:gd name="connsiteY15" fmla="*/ 1655471 h 2889723"/>
                <a:gd name="connsiteX16" fmla="*/ 3270984 w 3293791"/>
                <a:gd name="connsiteY16" fmla="*/ 1195908 h 2889723"/>
                <a:gd name="connsiteX17" fmla="*/ 3247813 w 3293791"/>
                <a:gd name="connsiteY17" fmla="*/ 1006719 h 2889723"/>
                <a:gd name="connsiteX18" fmla="*/ 3094356 w 3293791"/>
                <a:gd name="connsiteY18" fmla="*/ 551018 h 2889723"/>
                <a:gd name="connsiteX19" fmla="*/ 2624821 w 3293791"/>
                <a:gd name="connsiteY19" fmla="*/ 168524 h 2889723"/>
                <a:gd name="connsiteX20" fmla="*/ 2254463 w 3293791"/>
                <a:gd name="connsiteY20" fmla="*/ 79998 h 28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3791" h="2889723">
                  <a:moveTo>
                    <a:pt x="2254463" y="79998"/>
                  </a:moveTo>
                  <a:cubicBezTo>
                    <a:pt x="1923658" y="30260"/>
                    <a:pt x="1591410" y="257"/>
                    <a:pt x="1256998" y="2"/>
                  </a:cubicBezTo>
                  <a:cubicBezTo>
                    <a:pt x="1099383" y="-125"/>
                    <a:pt x="941937" y="5561"/>
                    <a:pt x="786274" y="35268"/>
                  </a:cubicBezTo>
                  <a:cubicBezTo>
                    <a:pt x="704072" y="50970"/>
                    <a:pt x="623821" y="72868"/>
                    <a:pt x="544759" y="99901"/>
                  </a:cubicBezTo>
                  <a:cubicBezTo>
                    <a:pt x="406411" y="147262"/>
                    <a:pt x="296793" y="236637"/>
                    <a:pt x="200628" y="342350"/>
                  </a:cubicBezTo>
                  <a:cubicBezTo>
                    <a:pt x="17380" y="543846"/>
                    <a:pt x="-37492" y="780397"/>
                    <a:pt x="24382" y="1043640"/>
                  </a:cubicBezTo>
                  <a:cubicBezTo>
                    <a:pt x="47978" y="1143964"/>
                    <a:pt x="101111" y="1232278"/>
                    <a:pt x="155389" y="1318894"/>
                  </a:cubicBezTo>
                  <a:cubicBezTo>
                    <a:pt x="215778" y="1415313"/>
                    <a:pt x="294713" y="1495819"/>
                    <a:pt x="381160" y="1568473"/>
                  </a:cubicBezTo>
                  <a:cubicBezTo>
                    <a:pt x="560588" y="1719382"/>
                    <a:pt x="745236" y="1863884"/>
                    <a:pt x="931540" y="2006180"/>
                  </a:cubicBezTo>
                  <a:cubicBezTo>
                    <a:pt x="1076805" y="2117112"/>
                    <a:pt x="1221774" y="2228428"/>
                    <a:pt x="1362626" y="2344920"/>
                  </a:cubicBezTo>
                  <a:cubicBezTo>
                    <a:pt x="1507680" y="2464893"/>
                    <a:pt x="1659311" y="2576123"/>
                    <a:pt x="1816672" y="2679248"/>
                  </a:cubicBezTo>
                  <a:cubicBezTo>
                    <a:pt x="1914237" y="2743202"/>
                    <a:pt x="2015452" y="2801512"/>
                    <a:pt x="2125155" y="2842126"/>
                  </a:cubicBezTo>
                  <a:cubicBezTo>
                    <a:pt x="2335563" y="2920042"/>
                    <a:pt x="2541345" y="2897507"/>
                    <a:pt x="2743605" y="2809363"/>
                  </a:cubicBezTo>
                  <a:cubicBezTo>
                    <a:pt x="2900669" y="2740953"/>
                    <a:pt x="3015973" y="2629935"/>
                    <a:pt x="3093338" y="2477327"/>
                  </a:cubicBezTo>
                  <a:cubicBezTo>
                    <a:pt x="3150629" y="2364399"/>
                    <a:pt x="3192983" y="2246888"/>
                    <a:pt x="3219337" y="2122926"/>
                  </a:cubicBezTo>
                  <a:cubicBezTo>
                    <a:pt x="3252184" y="1968452"/>
                    <a:pt x="3278283" y="1813044"/>
                    <a:pt x="3288596" y="1655471"/>
                  </a:cubicBezTo>
                  <a:cubicBezTo>
                    <a:pt x="3298611" y="1501845"/>
                    <a:pt x="3294877" y="1348431"/>
                    <a:pt x="3270984" y="1195908"/>
                  </a:cubicBezTo>
                  <a:cubicBezTo>
                    <a:pt x="3261139" y="1133142"/>
                    <a:pt x="3254603" y="1069910"/>
                    <a:pt x="3247813" y="1006719"/>
                  </a:cubicBezTo>
                  <a:cubicBezTo>
                    <a:pt x="3230286" y="843714"/>
                    <a:pt x="3182882" y="688221"/>
                    <a:pt x="3094356" y="551018"/>
                  </a:cubicBezTo>
                  <a:cubicBezTo>
                    <a:pt x="2980453" y="374391"/>
                    <a:pt x="2824153" y="243682"/>
                    <a:pt x="2624821" y="168524"/>
                  </a:cubicBezTo>
                  <a:cubicBezTo>
                    <a:pt x="2504933" y="123327"/>
                    <a:pt x="2379062" y="103975"/>
                    <a:pt x="2254463" y="79998"/>
                  </a:cubicBezTo>
                  <a:close/>
                </a:path>
              </a:pathLst>
            </a:custGeom>
            <a:solidFill>
              <a:schemeClr val="accent2"/>
            </a:solidFill>
            <a:ln w="4241"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5D6F5BF6-2A7F-E866-AD89-4EE4C52784D4}"/>
                </a:ext>
              </a:extLst>
            </p:cNvPr>
            <p:cNvSpPr/>
            <p:nvPr/>
          </p:nvSpPr>
          <p:spPr>
            <a:xfrm>
              <a:off x="13095445" y="5680380"/>
              <a:ext cx="594641" cy="538259"/>
            </a:xfrm>
            <a:custGeom>
              <a:avLst/>
              <a:gdLst>
                <a:gd name="connsiteX0" fmla="*/ 78653 w 2158700"/>
                <a:gd name="connsiteY0" fmla="*/ 1361764 h 1954018"/>
                <a:gd name="connsiteX1" fmla="*/ 312435 w 2158700"/>
                <a:gd name="connsiteY1" fmla="*/ 1130837 h 1954018"/>
                <a:gd name="connsiteX2" fmla="*/ 701158 w 2158700"/>
                <a:gd name="connsiteY2" fmla="*/ 782536 h 1954018"/>
                <a:gd name="connsiteX3" fmla="*/ 992488 w 2158700"/>
                <a:gd name="connsiteY3" fmla="*/ 429839 h 1954018"/>
                <a:gd name="connsiteX4" fmla="*/ 1165982 w 2158700"/>
                <a:gd name="connsiteY4" fmla="*/ 190966 h 1954018"/>
                <a:gd name="connsiteX5" fmla="*/ 1272401 w 2158700"/>
                <a:gd name="connsiteY5" fmla="*/ 78376 h 1954018"/>
                <a:gd name="connsiteX6" fmla="*/ 1703784 w 2158700"/>
                <a:gd name="connsiteY6" fmla="*/ 79418 h 1954018"/>
                <a:gd name="connsiteX7" fmla="*/ 1840828 w 2158700"/>
                <a:gd name="connsiteY7" fmla="*/ 253838 h 1954018"/>
                <a:gd name="connsiteX8" fmla="*/ 2021689 w 2158700"/>
                <a:gd name="connsiteY8" fmla="*/ 709752 h 1954018"/>
                <a:gd name="connsiteX9" fmla="*/ 2111831 w 2158700"/>
                <a:gd name="connsiteY9" fmla="*/ 1038265 h 1954018"/>
                <a:gd name="connsiteX10" fmla="*/ 2157499 w 2158700"/>
                <a:gd name="connsiteY10" fmla="*/ 1279606 h 1954018"/>
                <a:gd name="connsiteX11" fmla="*/ 2113991 w 2158700"/>
                <a:gd name="connsiteY11" fmla="*/ 1526618 h 1954018"/>
                <a:gd name="connsiteX12" fmla="*/ 1925839 w 2158700"/>
                <a:gd name="connsiteY12" fmla="*/ 1723178 h 1954018"/>
                <a:gd name="connsiteX13" fmla="*/ 1673003 w 2158700"/>
                <a:gd name="connsiteY13" fmla="*/ 1823001 h 1954018"/>
                <a:gd name="connsiteX14" fmla="*/ 832879 w 2158700"/>
                <a:gd name="connsiteY14" fmla="*/ 1950402 h 1954018"/>
                <a:gd name="connsiteX15" fmla="*/ 380282 w 2158700"/>
                <a:gd name="connsiteY15" fmla="*/ 1928108 h 1954018"/>
                <a:gd name="connsiteX16" fmla="*/ 181176 w 2158700"/>
                <a:gd name="connsiteY16" fmla="*/ 1869402 h 1954018"/>
                <a:gd name="connsiteX17" fmla="*/ 3169 w 2158700"/>
                <a:gd name="connsiteY17" fmla="*/ 1545441 h 1954018"/>
                <a:gd name="connsiteX18" fmla="*/ 78653 w 2158700"/>
                <a:gd name="connsiteY18" fmla="*/ 1361764 h 195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8700" h="1954018">
                  <a:moveTo>
                    <a:pt x="78653" y="1361764"/>
                  </a:moveTo>
                  <a:cubicBezTo>
                    <a:pt x="146732" y="1274824"/>
                    <a:pt x="228658" y="1201924"/>
                    <a:pt x="312435" y="1130837"/>
                  </a:cubicBezTo>
                  <a:cubicBezTo>
                    <a:pt x="445121" y="1018208"/>
                    <a:pt x="577614" y="905271"/>
                    <a:pt x="701158" y="782536"/>
                  </a:cubicBezTo>
                  <a:cubicBezTo>
                    <a:pt x="809814" y="674575"/>
                    <a:pt x="903812" y="554348"/>
                    <a:pt x="992488" y="429839"/>
                  </a:cubicBezTo>
                  <a:cubicBezTo>
                    <a:pt x="1049573" y="349688"/>
                    <a:pt x="1104306" y="267801"/>
                    <a:pt x="1165982" y="190966"/>
                  </a:cubicBezTo>
                  <a:cubicBezTo>
                    <a:pt x="1198459" y="150505"/>
                    <a:pt x="1233868" y="113091"/>
                    <a:pt x="1272401" y="78376"/>
                  </a:cubicBezTo>
                  <a:cubicBezTo>
                    <a:pt x="1385531" y="-23529"/>
                    <a:pt x="1571985" y="-29045"/>
                    <a:pt x="1703784" y="79418"/>
                  </a:cubicBezTo>
                  <a:cubicBezTo>
                    <a:pt x="1762489" y="127748"/>
                    <a:pt x="1805497" y="188151"/>
                    <a:pt x="1840828" y="253838"/>
                  </a:cubicBezTo>
                  <a:cubicBezTo>
                    <a:pt x="1918742" y="398635"/>
                    <a:pt x="1984468" y="548138"/>
                    <a:pt x="2021689" y="709752"/>
                  </a:cubicBezTo>
                  <a:cubicBezTo>
                    <a:pt x="2047185" y="820298"/>
                    <a:pt x="2081475" y="928838"/>
                    <a:pt x="2111831" y="1038265"/>
                  </a:cubicBezTo>
                  <a:cubicBezTo>
                    <a:pt x="2133778" y="1117452"/>
                    <a:pt x="2152446" y="1197179"/>
                    <a:pt x="2157499" y="1279606"/>
                  </a:cubicBezTo>
                  <a:cubicBezTo>
                    <a:pt x="2162784" y="1365505"/>
                    <a:pt x="2151058" y="1448511"/>
                    <a:pt x="2113991" y="1526618"/>
                  </a:cubicBezTo>
                  <a:cubicBezTo>
                    <a:pt x="2073143" y="1612671"/>
                    <a:pt x="2007032" y="1675388"/>
                    <a:pt x="1925839" y="1723178"/>
                  </a:cubicBezTo>
                  <a:cubicBezTo>
                    <a:pt x="1846806" y="1769656"/>
                    <a:pt x="1760252" y="1797389"/>
                    <a:pt x="1673003" y="1823001"/>
                  </a:cubicBezTo>
                  <a:cubicBezTo>
                    <a:pt x="1398761" y="1903577"/>
                    <a:pt x="1117382" y="1937365"/>
                    <a:pt x="832879" y="1950402"/>
                  </a:cubicBezTo>
                  <a:cubicBezTo>
                    <a:pt x="681255" y="1957345"/>
                    <a:pt x="530171" y="1956458"/>
                    <a:pt x="380282" y="1928108"/>
                  </a:cubicBezTo>
                  <a:cubicBezTo>
                    <a:pt x="311895" y="1915148"/>
                    <a:pt x="245668" y="1896286"/>
                    <a:pt x="181176" y="1869402"/>
                  </a:cubicBezTo>
                  <a:cubicBezTo>
                    <a:pt x="45906" y="1813011"/>
                    <a:pt x="-15114" y="1667481"/>
                    <a:pt x="3169" y="1545441"/>
                  </a:cubicBezTo>
                  <a:cubicBezTo>
                    <a:pt x="13236" y="1478172"/>
                    <a:pt x="38153" y="1416689"/>
                    <a:pt x="78653" y="1361764"/>
                  </a:cubicBezTo>
                  <a:close/>
                </a:path>
              </a:pathLst>
            </a:custGeom>
            <a:solidFill>
              <a:schemeClr val="accent2"/>
            </a:solidFill>
            <a:ln w="3854" cap="flat">
              <a:noFill/>
              <a:prstDash val="solid"/>
              <a:miter/>
            </a:ln>
          </p:spPr>
          <p:txBody>
            <a:bodyPr rtlCol="0" anchor="ctr"/>
            <a:lstStyle/>
            <a:p>
              <a:endParaRPr lang="nl-NL" dirty="0"/>
            </a:p>
          </p:txBody>
        </p:sp>
        <p:sp>
          <p:nvSpPr>
            <p:cNvPr id="35" name="Graphic 6600">
              <a:extLst>
                <a:ext uri="{FF2B5EF4-FFF2-40B4-BE49-F238E27FC236}">
                  <a16:creationId xmlns:a16="http://schemas.microsoft.com/office/drawing/2014/main" id="{221F9E2D-700F-61E9-ABF9-394E437F7E5C}"/>
                </a:ext>
              </a:extLst>
            </p:cNvPr>
            <p:cNvSpPr/>
            <p:nvPr userDrawn="1"/>
          </p:nvSpPr>
          <p:spPr>
            <a:xfrm>
              <a:off x="13095495" y="6326067"/>
              <a:ext cx="601263" cy="531933"/>
            </a:xfrm>
            <a:custGeom>
              <a:avLst/>
              <a:gdLst>
                <a:gd name="connsiteX0" fmla="*/ 11972 w 908159"/>
                <a:gd name="connsiteY0" fmla="*/ 528435 h 803441"/>
                <a:gd name="connsiteX1" fmla="*/ 93841 w 908159"/>
                <a:gd name="connsiteY1" fmla="*/ 280096 h 803441"/>
                <a:gd name="connsiteX2" fmla="*/ 190089 w 908159"/>
                <a:gd name="connsiteY2" fmla="*/ 135903 h 803441"/>
                <a:gd name="connsiteX3" fmla="*/ 335405 w 908159"/>
                <a:gd name="connsiteY3" fmla="*/ 28874 h 803441"/>
                <a:gd name="connsiteX4" fmla="*/ 566635 w 908159"/>
                <a:gd name="connsiteY4" fmla="*/ 11715 h 803441"/>
                <a:gd name="connsiteX5" fmla="*/ 703173 w 908159"/>
                <a:gd name="connsiteY5" fmla="*/ 76386 h 803441"/>
                <a:gd name="connsiteX6" fmla="*/ 869132 w 908159"/>
                <a:gd name="connsiteY6" fmla="*/ 279573 h 803441"/>
                <a:gd name="connsiteX7" fmla="*/ 899254 w 908159"/>
                <a:gd name="connsiteY7" fmla="*/ 351695 h 803441"/>
                <a:gd name="connsiteX8" fmla="*/ 905378 w 908159"/>
                <a:gd name="connsiteY8" fmla="*/ 448555 h 803441"/>
                <a:gd name="connsiteX9" fmla="*/ 873865 w 908159"/>
                <a:gd name="connsiteY9" fmla="*/ 510497 h 803441"/>
                <a:gd name="connsiteX10" fmla="*/ 772667 w 908159"/>
                <a:gd name="connsiteY10" fmla="*/ 568916 h 803441"/>
                <a:gd name="connsiteX11" fmla="*/ 683053 w 908159"/>
                <a:gd name="connsiteY11" fmla="*/ 585630 h 803441"/>
                <a:gd name="connsiteX12" fmla="*/ 526000 w 908159"/>
                <a:gd name="connsiteY12" fmla="*/ 609156 h 803441"/>
                <a:gd name="connsiteX13" fmla="*/ 439244 w 908159"/>
                <a:gd name="connsiteY13" fmla="*/ 629033 h 803441"/>
                <a:gd name="connsiteX14" fmla="*/ 318016 w 908159"/>
                <a:gd name="connsiteY14" fmla="*/ 691025 h 803441"/>
                <a:gd name="connsiteX15" fmla="*/ 238876 w 908159"/>
                <a:gd name="connsiteY15" fmla="*/ 748731 h 803441"/>
                <a:gd name="connsiteX16" fmla="*/ 166691 w 908159"/>
                <a:gd name="connsiteY16" fmla="*/ 792057 h 803441"/>
                <a:gd name="connsiteX17" fmla="*/ 51025 w 908159"/>
                <a:gd name="connsiteY17" fmla="*/ 774375 h 803441"/>
                <a:gd name="connsiteX18" fmla="*/ 6473 w 908159"/>
                <a:gd name="connsiteY18" fmla="*/ 691306 h 803441"/>
                <a:gd name="connsiteX19" fmla="*/ 3245 w 908159"/>
                <a:gd name="connsiteY19" fmla="*/ 583155 h 803441"/>
                <a:gd name="connsiteX20" fmla="*/ 11959 w 908159"/>
                <a:gd name="connsiteY20" fmla="*/ 528460 h 8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159" h="803441">
                  <a:moveTo>
                    <a:pt x="11972" y="528435"/>
                  </a:moveTo>
                  <a:cubicBezTo>
                    <a:pt x="23595" y="441411"/>
                    <a:pt x="51892" y="358827"/>
                    <a:pt x="93841" y="280096"/>
                  </a:cubicBezTo>
                  <a:cubicBezTo>
                    <a:pt x="120812" y="229484"/>
                    <a:pt x="152184" y="181054"/>
                    <a:pt x="190089" y="135903"/>
                  </a:cubicBezTo>
                  <a:cubicBezTo>
                    <a:pt x="228160" y="90547"/>
                    <a:pt x="275148" y="53357"/>
                    <a:pt x="335405" y="28874"/>
                  </a:cubicBezTo>
                  <a:cubicBezTo>
                    <a:pt x="408152" y="-699"/>
                    <a:pt x="484344" y="-9553"/>
                    <a:pt x="566635" y="11715"/>
                  </a:cubicBezTo>
                  <a:cubicBezTo>
                    <a:pt x="617859" y="24945"/>
                    <a:pt x="662474" y="46493"/>
                    <a:pt x="703173" y="76386"/>
                  </a:cubicBezTo>
                  <a:cubicBezTo>
                    <a:pt x="779875" y="132739"/>
                    <a:pt x="833077" y="201365"/>
                    <a:pt x="869132" y="279573"/>
                  </a:cubicBezTo>
                  <a:cubicBezTo>
                    <a:pt x="880104" y="303380"/>
                    <a:pt x="891573" y="327046"/>
                    <a:pt x="899254" y="351695"/>
                  </a:cubicBezTo>
                  <a:cubicBezTo>
                    <a:pt x="909346" y="384063"/>
                    <a:pt x="910060" y="416532"/>
                    <a:pt x="905378" y="448555"/>
                  </a:cubicBezTo>
                  <a:cubicBezTo>
                    <a:pt x="902022" y="471508"/>
                    <a:pt x="891191" y="492559"/>
                    <a:pt x="873865" y="510497"/>
                  </a:cubicBezTo>
                  <a:cubicBezTo>
                    <a:pt x="847175" y="538131"/>
                    <a:pt x="813812" y="557855"/>
                    <a:pt x="772667" y="568916"/>
                  </a:cubicBezTo>
                  <a:cubicBezTo>
                    <a:pt x="743489" y="576763"/>
                    <a:pt x="713341" y="581254"/>
                    <a:pt x="683053" y="585630"/>
                  </a:cubicBezTo>
                  <a:cubicBezTo>
                    <a:pt x="630630" y="593195"/>
                    <a:pt x="578283" y="601054"/>
                    <a:pt x="526000" y="609156"/>
                  </a:cubicBezTo>
                  <a:cubicBezTo>
                    <a:pt x="496324" y="613749"/>
                    <a:pt x="467325" y="620204"/>
                    <a:pt x="439244" y="629033"/>
                  </a:cubicBezTo>
                  <a:cubicBezTo>
                    <a:pt x="393850" y="643297"/>
                    <a:pt x="355589" y="666683"/>
                    <a:pt x="318016" y="691025"/>
                  </a:cubicBezTo>
                  <a:cubicBezTo>
                    <a:pt x="290279" y="708989"/>
                    <a:pt x="264788" y="729057"/>
                    <a:pt x="238876" y="748731"/>
                  </a:cubicBezTo>
                  <a:cubicBezTo>
                    <a:pt x="216881" y="765431"/>
                    <a:pt x="192551" y="779656"/>
                    <a:pt x="166691" y="792057"/>
                  </a:cubicBezTo>
                  <a:cubicBezTo>
                    <a:pt x="125316" y="811896"/>
                    <a:pt x="84489" y="805683"/>
                    <a:pt x="51025" y="774375"/>
                  </a:cubicBezTo>
                  <a:cubicBezTo>
                    <a:pt x="25368" y="750364"/>
                    <a:pt x="12635" y="721696"/>
                    <a:pt x="6473" y="691306"/>
                  </a:cubicBezTo>
                  <a:cubicBezTo>
                    <a:pt x="-863" y="655162"/>
                    <a:pt x="-1998" y="619005"/>
                    <a:pt x="3245" y="583155"/>
                  </a:cubicBezTo>
                  <a:cubicBezTo>
                    <a:pt x="5912" y="564885"/>
                    <a:pt x="9037" y="546692"/>
                    <a:pt x="11959" y="528460"/>
                  </a:cubicBezTo>
                  <a:close/>
                </a:path>
              </a:pathLst>
            </a:custGeom>
            <a:solidFill>
              <a:schemeClr val="accent2"/>
            </a:solidFill>
            <a:ln w="1271" cap="flat">
              <a:noFill/>
              <a:prstDash val="solid"/>
              <a:miter/>
            </a:ln>
          </p:spPr>
          <p:txBody>
            <a:bodyPr rtlCol="0" anchor="ctr"/>
            <a:lstStyle/>
            <a:p>
              <a:endParaRPr lang="nl-NL" dirty="0"/>
            </a:p>
          </p:txBody>
        </p:sp>
      </p:grpSp>
      <p:grpSp>
        <p:nvGrpSpPr>
          <p:cNvPr id="60" name="Groep 59" hidden="1">
            <a:extLst>
              <a:ext uri="{FF2B5EF4-FFF2-40B4-BE49-F238E27FC236}">
                <a16:creationId xmlns:a16="http://schemas.microsoft.com/office/drawing/2014/main" id="{217C79D1-0257-9FC0-426F-9969E053CD34}"/>
              </a:ext>
            </a:extLst>
          </p:cNvPr>
          <p:cNvGrpSpPr/>
          <p:nvPr userDrawn="1"/>
        </p:nvGrpSpPr>
        <p:grpSpPr>
          <a:xfrm>
            <a:off x="13392765" y="3970013"/>
            <a:ext cx="1962963" cy="1165448"/>
            <a:chOff x="14259526" y="6060532"/>
            <a:chExt cx="1962963" cy="1165448"/>
          </a:xfrm>
        </p:grpSpPr>
        <p:sp>
          <p:nvSpPr>
            <p:cNvPr id="56" name="Vrije vorm: vorm 55">
              <a:extLst>
                <a:ext uri="{FF2B5EF4-FFF2-40B4-BE49-F238E27FC236}">
                  <a16:creationId xmlns:a16="http://schemas.microsoft.com/office/drawing/2014/main" id="{42F5DEAB-9A37-FB55-15D0-5E24636C4BE0}"/>
                </a:ext>
              </a:extLst>
            </p:cNvPr>
            <p:cNvSpPr/>
            <p:nvPr userDrawn="1"/>
          </p:nvSpPr>
          <p:spPr>
            <a:xfrm rot="1396453">
              <a:off x="14532532" y="6060532"/>
              <a:ext cx="1686528" cy="1165448"/>
            </a:xfrm>
            <a:custGeom>
              <a:avLst/>
              <a:gdLst>
                <a:gd name="connsiteX0" fmla="*/ 647753 w 1686528"/>
                <a:gd name="connsiteY0" fmla="*/ 84147 h 1165448"/>
                <a:gd name="connsiteX1" fmla="*/ 770277 w 1686528"/>
                <a:gd name="connsiteY1" fmla="*/ 41798 h 1165448"/>
                <a:gd name="connsiteX2" fmla="*/ 1126237 w 1686528"/>
                <a:gd name="connsiteY2" fmla="*/ 387 h 1165448"/>
                <a:gd name="connsiteX3" fmla="*/ 1390614 w 1686528"/>
                <a:gd name="connsiteY3" fmla="*/ 40052 h 1165448"/>
                <a:gd name="connsiteX4" fmla="*/ 1390615 w 1686528"/>
                <a:gd name="connsiteY4" fmla="*/ 40027 h 1165448"/>
                <a:gd name="connsiteX5" fmla="*/ 1505515 w 1686528"/>
                <a:gd name="connsiteY5" fmla="*/ 76140 h 1165448"/>
                <a:gd name="connsiteX6" fmla="*/ 1528178 w 1686528"/>
                <a:gd name="connsiteY6" fmla="*/ 87287 h 1165448"/>
                <a:gd name="connsiteX7" fmla="*/ 1686528 w 1686528"/>
                <a:gd name="connsiteY7" fmla="*/ 455427 h 1165448"/>
                <a:gd name="connsiteX8" fmla="*/ 35834 w 1686528"/>
                <a:gd name="connsiteY8" fmla="*/ 1165448 h 1165448"/>
                <a:gd name="connsiteX9" fmla="*/ 6870 w 1686528"/>
                <a:gd name="connsiteY9" fmla="*/ 1045521 h 1165448"/>
                <a:gd name="connsiteX10" fmla="*/ 828 w 1686528"/>
                <a:gd name="connsiteY10" fmla="*/ 910896 h 1165448"/>
                <a:gd name="connsiteX11" fmla="*/ 38495 w 1686528"/>
                <a:gd name="connsiteY11" fmla="*/ 729313 h 1165448"/>
                <a:gd name="connsiteX12" fmla="*/ 131273 w 1686528"/>
                <a:gd name="connsiteY12" fmla="*/ 513480 h 1165448"/>
                <a:gd name="connsiteX13" fmla="*/ 320190 w 1686528"/>
                <a:gd name="connsiteY13" fmla="*/ 283352 h 1165448"/>
                <a:gd name="connsiteX14" fmla="*/ 647753 w 1686528"/>
                <a:gd name="connsiteY14" fmla="*/ 84147 h 116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6528" h="1165448">
                  <a:moveTo>
                    <a:pt x="647753" y="84147"/>
                  </a:moveTo>
                  <a:cubicBezTo>
                    <a:pt x="687370" y="67844"/>
                    <a:pt x="728173" y="53667"/>
                    <a:pt x="770277" y="41798"/>
                  </a:cubicBezTo>
                  <a:cubicBezTo>
                    <a:pt x="886537" y="9020"/>
                    <a:pt x="1005318" y="-2331"/>
                    <a:pt x="1126237" y="387"/>
                  </a:cubicBezTo>
                  <a:cubicBezTo>
                    <a:pt x="1212495" y="2334"/>
                    <a:pt x="1296793" y="14433"/>
                    <a:pt x="1390614" y="40052"/>
                  </a:cubicBezTo>
                  <a:lnTo>
                    <a:pt x="1390615" y="40027"/>
                  </a:lnTo>
                  <a:cubicBezTo>
                    <a:pt x="1428142" y="47711"/>
                    <a:pt x="1466795" y="60209"/>
                    <a:pt x="1505515" y="76140"/>
                  </a:cubicBezTo>
                  <a:lnTo>
                    <a:pt x="1528178" y="87287"/>
                  </a:lnTo>
                  <a:lnTo>
                    <a:pt x="1686528" y="455427"/>
                  </a:lnTo>
                  <a:lnTo>
                    <a:pt x="35834" y="1165448"/>
                  </a:lnTo>
                  <a:lnTo>
                    <a:pt x="6870" y="1045521"/>
                  </a:lnTo>
                  <a:cubicBezTo>
                    <a:pt x="728" y="1001989"/>
                    <a:pt x="-1324" y="957122"/>
                    <a:pt x="828" y="910896"/>
                  </a:cubicBezTo>
                  <a:cubicBezTo>
                    <a:pt x="3731" y="848456"/>
                    <a:pt x="18247" y="788162"/>
                    <a:pt x="38495" y="729313"/>
                  </a:cubicBezTo>
                  <a:cubicBezTo>
                    <a:pt x="64013" y="655149"/>
                    <a:pt x="91670" y="581932"/>
                    <a:pt x="131273" y="513480"/>
                  </a:cubicBezTo>
                  <a:cubicBezTo>
                    <a:pt x="181597" y="426517"/>
                    <a:pt x="241292" y="347888"/>
                    <a:pt x="320190" y="283352"/>
                  </a:cubicBezTo>
                  <a:cubicBezTo>
                    <a:pt x="420736" y="201104"/>
                    <a:pt x="528903" y="133058"/>
                    <a:pt x="647753" y="84147"/>
                  </a:cubicBezTo>
                  <a:close/>
                </a:path>
              </a:pathLst>
            </a:custGeom>
            <a:noFill/>
            <a:ln w="19050" cap="flat">
              <a:solidFill>
                <a:srgbClr val="812326"/>
              </a:solidFill>
              <a:prstDash val="solid"/>
              <a:miter/>
            </a:ln>
          </p:spPr>
          <p:txBody>
            <a:bodyPr wrap="square" rtlCol="0" anchor="ctr">
              <a:noAutofit/>
            </a:bodyPr>
            <a:lstStyle/>
            <a:p>
              <a:pPr lvl="0"/>
              <a:endParaRPr lang="nl-NL" dirty="0"/>
            </a:p>
          </p:txBody>
        </p:sp>
        <p:sp>
          <p:nvSpPr>
            <p:cNvPr id="57" name="Vrije vorm: vorm 56">
              <a:extLst>
                <a:ext uri="{FF2B5EF4-FFF2-40B4-BE49-F238E27FC236}">
                  <a16:creationId xmlns:a16="http://schemas.microsoft.com/office/drawing/2014/main" id="{7759B441-1DDD-DA6F-5E7F-0F7D663DD8B5}"/>
                </a:ext>
              </a:extLst>
            </p:cNvPr>
            <p:cNvSpPr/>
            <p:nvPr userDrawn="1"/>
          </p:nvSpPr>
          <p:spPr>
            <a:xfrm rot="703836">
              <a:off x="14259526" y="6141587"/>
              <a:ext cx="1884997" cy="919074"/>
            </a:xfrm>
            <a:custGeom>
              <a:avLst/>
              <a:gdLst>
                <a:gd name="connsiteX0" fmla="*/ 857110 w 1884997"/>
                <a:gd name="connsiteY0" fmla="*/ 21117 h 919074"/>
                <a:gd name="connsiteX1" fmla="*/ 1125408 w 1884997"/>
                <a:gd name="connsiteY1" fmla="*/ 388 h 919074"/>
                <a:gd name="connsiteX2" fmla="*/ 1389786 w 1884997"/>
                <a:gd name="connsiteY2" fmla="*/ 40052 h 919074"/>
                <a:gd name="connsiteX3" fmla="*/ 1389786 w 1884997"/>
                <a:gd name="connsiteY3" fmla="*/ 40027 h 919074"/>
                <a:gd name="connsiteX4" fmla="*/ 1619987 w 1884997"/>
                <a:gd name="connsiteY4" fmla="*/ 132852 h 919074"/>
                <a:gd name="connsiteX5" fmla="*/ 1881280 w 1884997"/>
                <a:gd name="connsiteY5" fmla="*/ 477132 h 919074"/>
                <a:gd name="connsiteX6" fmla="*/ 1884997 w 1884997"/>
                <a:gd name="connsiteY6" fmla="*/ 527737 h 919074"/>
                <a:gd name="connsiteX7" fmla="*/ 368 w 1884997"/>
                <a:gd name="connsiteY7" fmla="*/ 919074 h 919074"/>
                <a:gd name="connsiteX8" fmla="*/ 0 w 1884997"/>
                <a:gd name="connsiteY8" fmla="*/ 910896 h 919074"/>
                <a:gd name="connsiteX9" fmla="*/ 37666 w 1884997"/>
                <a:gd name="connsiteY9" fmla="*/ 729313 h 919074"/>
                <a:gd name="connsiteX10" fmla="*/ 130445 w 1884997"/>
                <a:gd name="connsiteY10" fmla="*/ 513480 h 919074"/>
                <a:gd name="connsiteX11" fmla="*/ 319362 w 1884997"/>
                <a:gd name="connsiteY11" fmla="*/ 283352 h 919074"/>
                <a:gd name="connsiteX12" fmla="*/ 769449 w 1884997"/>
                <a:gd name="connsiteY12" fmla="*/ 41798 h 919074"/>
                <a:gd name="connsiteX13" fmla="*/ 857110 w 1884997"/>
                <a:gd name="connsiteY13" fmla="*/ 21117 h 91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4997" h="919074">
                  <a:moveTo>
                    <a:pt x="857110" y="21117"/>
                  </a:moveTo>
                  <a:cubicBezTo>
                    <a:pt x="945233" y="4223"/>
                    <a:pt x="1034719" y="-1652"/>
                    <a:pt x="1125408" y="388"/>
                  </a:cubicBezTo>
                  <a:cubicBezTo>
                    <a:pt x="1211667" y="2334"/>
                    <a:pt x="1295965" y="14432"/>
                    <a:pt x="1389786" y="40052"/>
                  </a:cubicBezTo>
                  <a:lnTo>
                    <a:pt x="1389786" y="40027"/>
                  </a:lnTo>
                  <a:cubicBezTo>
                    <a:pt x="1464840" y="55394"/>
                    <a:pt x="1544399" y="90020"/>
                    <a:pt x="1619987" y="132852"/>
                  </a:cubicBezTo>
                  <a:cubicBezTo>
                    <a:pt x="1766203" y="215717"/>
                    <a:pt x="1851621" y="332721"/>
                    <a:pt x="1881280" y="477132"/>
                  </a:cubicBezTo>
                  <a:lnTo>
                    <a:pt x="1884997" y="527737"/>
                  </a:lnTo>
                  <a:lnTo>
                    <a:pt x="368" y="919074"/>
                  </a:lnTo>
                  <a:lnTo>
                    <a:pt x="0" y="910896"/>
                  </a:lnTo>
                  <a:cubicBezTo>
                    <a:pt x="2903" y="848456"/>
                    <a:pt x="17420" y="788161"/>
                    <a:pt x="37666" y="729313"/>
                  </a:cubicBezTo>
                  <a:cubicBezTo>
                    <a:pt x="63185" y="655149"/>
                    <a:pt x="90843" y="581932"/>
                    <a:pt x="130445" y="513480"/>
                  </a:cubicBezTo>
                  <a:cubicBezTo>
                    <a:pt x="180769" y="426517"/>
                    <a:pt x="240464" y="347887"/>
                    <a:pt x="319362" y="283352"/>
                  </a:cubicBezTo>
                  <a:cubicBezTo>
                    <a:pt x="453423" y="173688"/>
                    <a:pt x="601033" y="89271"/>
                    <a:pt x="769449" y="41798"/>
                  </a:cubicBezTo>
                  <a:cubicBezTo>
                    <a:pt x="798514" y="33603"/>
                    <a:pt x="827737" y="26748"/>
                    <a:pt x="857110" y="21117"/>
                  </a:cubicBezTo>
                  <a:close/>
                </a:path>
              </a:pathLst>
            </a:custGeom>
            <a:noFill/>
            <a:ln w="19050" cap="flat">
              <a:solidFill>
                <a:schemeClr val="accent2"/>
              </a:solidFill>
              <a:prstDash val="solid"/>
              <a:miter/>
            </a:ln>
          </p:spPr>
          <p:txBody>
            <a:bodyPr wrap="square" rtlCol="0" anchor="ctr">
              <a:noAutofit/>
            </a:bodyPr>
            <a:lstStyle/>
            <a:p>
              <a:pPr lvl="0"/>
              <a:endParaRPr lang="nl-NL" dirty="0"/>
            </a:p>
          </p:txBody>
        </p:sp>
        <p:sp>
          <p:nvSpPr>
            <p:cNvPr id="58" name="Vrije vorm: vorm 57">
              <a:extLst>
                <a:ext uri="{FF2B5EF4-FFF2-40B4-BE49-F238E27FC236}">
                  <a16:creationId xmlns:a16="http://schemas.microsoft.com/office/drawing/2014/main" id="{DEB6A4D9-4A61-5D01-833B-4D13C1DF8EBE}"/>
                </a:ext>
              </a:extLst>
            </p:cNvPr>
            <p:cNvSpPr/>
            <p:nvPr userDrawn="1"/>
          </p:nvSpPr>
          <p:spPr>
            <a:xfrm rot="898664">
              <a:off x="14560992" y="6134520"/>
              <a:ext cx="1661497" cy="931520"/>
            </a:xfrm>
            <a:custGeom>
              <a:avLst/>
              <a:gdLst>
                <a:gd name="connsiteX0" fmla="*/ 805140 w 1661497"/>
                <a:gd name="connsiteY0" fmla="*/ 41798 h 931520"/>
                <a:gd name="connsiteX1" fmla="*/ 1177610 w 1661497"/>
                <a:gd name="connsiteY1" fmla="*/ 388 h 931520"/>
                <a:gd name="connsiteX2" fmla="*/ 1454251 w 1661497"/>
                <a:gd name="connsiteY2" fmla="*/ 40052 h 931520"/>
                <a:gd name="connsiteX3" fmla="*/ 1454251 w 1661497"/>
                <a:gd name="connsiteY3" fmla="*/ 40027 h 931520"/>
                <a:gd name="connsiteX4" fmla="*/ 1549498 w 1661497"/>
                <a:gd name="connsiteY4" fmla="*/ 68636 h 931520"/>
                <a:gd name="connsiteX5" fmla="*/ 1661497 w 1661497"/>
                <a:gd name="connsiteY5" fmla="*/ 487274 h 931520"/>
                <a:gd name="connsiteX6" fmla="*/ 969 w 1661497"/>
                <a:gd name="connsiteY6" fmla="*/ 931520 h 931520"/>
                <a:gd name="connsiteX7" fmla="*/ 0 w 1661497"/>
                <a:gd name="connsiteY7" fmla="*/ 910897 h 931520"/>
                <a:gd name="connsiteX8" fmla="*/ 39414 w 1661497"/>
                <a:gd name="connsiteY8" fmla="*/ 729313 h 931520"/>
                <a:gd name="connsiteX9" fmla="*/ 136496 w 1661497"/>
                <a:gd name="connsiteY9" fmla="*/ 513480 h 931520"/>
                <a:gd name="connsiteX10" fmla="*/ 334176 w 1661497"/>
                <a:gd name="connsiteY10" fmla="*/ 283352 h 931520"/>
                <a:gd name="connsiteX11" fmla="*/ 805140 w 1661497"/>
                <a:gd name="connsiteY11" fmla="*/ 41798 h 9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1497" h="931520">
                  <a:moveTo>
                    <a:pt x="805140" y="41798"/>
                  </a:moveTo>
                  <a:cubicBezTo>
                    <a:pt x="926792" y="9019"/>
                    <a:pt x="1051082" y="-2331"/>
                    <a:pt x="1177610" y="388"/>
                  </a:cubicBezTo>
                  <a:cubicBezTo>
                    <a:pt x="1267869" y="2334"/>
                    <a:pt x="1356077" y="14433"/>
                    <a:pt x="1454251" y="40052"/>
                  </a:cubicBezTo>
                  <a:lnTo>
                    <a:pt x="1454251" y="40027"/>
                  </a:lnTo>
                  <a:lnTo>
                    <a:pt x="1549498" y="68636"/>
                  </a:lnTo>
                  <a:lnTo>
                    <a:pt x="1661497" y="487274"/>
                  </a:lnTo>
                  <a:lnTo>
                    <a:pt x="969" y="931520"/>
                  </a:lnTo>
                  <a:lnTo>
                    <a:pt x="0" y="910897"/>
                  </a:lnTo>
                  <a:cubicBezTo>
                    <a:pt x="3038" y="848456"/>
                    <a:pt x="18228" y="788161"/>
                    <a:pt x="39414" y="729313"/>
                  </a:cubicBezTo>
                  <a:cubicBezTo>
                    <a:pt x="66116" y="655149"/>
                    <a:pt x="95057" y="581932"/>
                    <a:pt x="136496" y="513480"/>
                  </a:cubicBezTo>
                  <a:cubicBezTo>
                    <a:pt x="189154" y="426518"/>
                    <a:pt x="251618" y="347887"/>
                    <a:pt x="334176" y="283352"/>
                  </a:cubicBezTo>
                  <a:cubicBezTo>
                    <a:pt x="474456" y="173689"/>
                    <a:pt x="628912" y="89271"/>
                    <a:pt x="805140" y="41798"/>
                  </a:cubicBezTo>
                  <a:close/>
                </a:path>
              </a:pathLst>
            </a:custGeom>
            <a:solidFill>
              <a:schemeClr val="bg1"/>
            </a:solidFill>
            <a:ln w="4135" cap="flat">
              <a:noFill/>
              <a:prstDash val="solid"/>
              <a:miter/>
            </a:ln>
          </p:spPr>
          <p:txBody>
            <a:bodyPr wrap="square" rtlCol="0" anchor="ctr">
              <a:noAutofit/>
            </a:bodyPr>
            <a:lstStyle/>
            <a:p>
              <a:endParaRPr lang="nl-NL" dirty="0"/>
            </a:p>
          </p:txBody>
        </p:sp>
        <p:pic>
          <p:nvPicPr>
            <p:cNvPr id="59" name="Afbeelding 58">
              <a:extLst>
                <a:ext uri="{FF2B5EF4-FFF2-40B4-BE49-F238E27FC236}">
                  <a16:creationId xmlns:a16="http://schemas.microsoft.com/office/drawing/2014/main" id="{04F49D93-A538-CB6F-E25C-D55DAC86604C}"/>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a:xfrm>
              <a:off x="14916250" y="6499952"/>
              <a:ext cx="1103460" cy="190853"/>
            </a:xfrm>
            <a:custGeom>
              <a:avLst/>
              <a:gdLst>
                <a:gd name="connsiteX0" fmla="*/ 0 w 1376763"/>
                <a:gd name="connsiteY0" fmla="*/ 0 h 238124"/>
                <a:gd name="connsiteX1" fmla="*/ 1376763 w 1376763"/>
                <a:gd name="connsiteY1" fmla="*/ 0 h 238124"/>
                <a:gd name="connsiteX2" fmla="*/ 1376763 w 1376763"/>
                <a:gd name="connsiteY2" fmla="*/ 238124 h 238124"/>
                <a:gd name="connsiteX3" fmla="*/ 1006952 w 1376763"/>
                <a:gd name="connsiteY3" fmla="*/ 238124 h 238124"/>
                <a:gd name="connsiteX4" fmla="*/ 1006952 w 1376763"/>
                <a:gd name="connsiteY4" fmla="*/ 168440 h 238124"/>
                <a:gd name="connsiteX5" fmla="*/ 0 w 1376763"/>
                <a:gd name="connsiteY5" fmla="*/ 168440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763" h="238124">
                  <a:moveTo>
                    <a:pt x="0" y="0"/>
                  </a:moveTo>
                  <a:lnTo>
                    <a:pt x="1376763" y="0"/>
                  </a:lnTo>
                  <a:lnTo>
                    <a:pt x="1376763" y="238124"/>
                  </a:lnTo>
                  <a:lnTo>
                    <a:pt x="1006952" y="238124"/>
                  </a:lnTo>
                  <a:lnTo>
                    <a:pt x="1006952" y="168440"/>
                  </a:lnTo>
                  <a:lnTo>
                    <a:pt x="0" y="168440"/>
                  </a:lnTo>
                  <a:close/>
                </a:path>
              </a:pathLst>
            </a:custGeom>
          </p:spPr>
        </p:pic>
      </p:grpSp>
      <p:pic>
        <p:nvPicPr>
          <p:cNvPr id="62" name="Afbeelding 61" descr="Afbeelding met tekst, projectiel, illustratie&#10;&#10;Automatisch gegenereerde beschrijving">
            <a:extLst>
              <a:ext uri="{FF2B5EF4-FFF2-40B4-BE49-F238E27FC236}">
                <a16:creationId xmlns:a16="http://schemas.microsoft.com/office/drawing/2014/main" id="{2AEFFC2E-EF50-EA47-E0B4-460A40FD1E82}"/>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l="-1"/>
          <a:stretch/>
        </p:blipFill>
        <p:spPr>
          <a:xfrm>
            <a:off x="10451498" y="6218638"/>
            <a:ext cx="1740502" cy="639361"/>
          </a:xfrm>
          <a:prstGeom prst="rect">
            <a:avLst/>
          </a:prstGeom>
        </p:spPr>
      </p:pic>
    </p:spTree>
    <p:extLst>
      <p:ext uri="{BB962C8B-B14F-4D97-AF65-F5344CB8AC3E}">
        <p14:creationId xmlns:p14="http://schemas.microsoft.com/office/powerpoint/2010/main" val="2228271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0" r:id="rId4"/>
    <p:sldLayoutId id="2147483674" r:id="rId5"/>
    <p:sldLayoutId id="2147483676" r:id="rId6"/>
    <p:sldLayoutId id="2147483678" r:id="rId7"/>
    <p:sldLayoutId id="2147483681" r:id="rId8"/>
    <p:sldLayoutId id="2147483684" r:id="rId9"/>
    <p:sldLayoutId id="2147483687" r:id="rId10"/>
    <p:sldLayoutId id="2147483690" r:id="rId11"/>
  </p:sldLayoutIdLst>
  <p:hf hdr="0" dt="0"/>
  <p:txStyles>
    <p:title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p:titleStyle>
    <p:bodyStyle>
      <a:lvl1pPr marL="174625" indent="-174625"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2000" kern="1200">
          <a:solidFill>
            <a:schemeClr val="accent3"/>
          </a:solidFill>
          <a:latin typeface="+mn-lt"/>
          <a:ea typeface="+mn-ea"/>
          <a:cs typeface="+mn-cs"/>
        </a:defRPr>
      </a:lvl1pPr>
      <a:lvl2pPr marL="355600" indent="-177800" algn="l" defTabSz="914400" rtl="0" eaLnBrk="1" latinLnBrk="0" hangingPunct="1">
        <a:lnSpc>
          <a:spcPct val="120000"/>
        </a:lnSpc>
        <a:spcBef>
          <a:spcPts val="600"/>
        </a:spcBef>
        <a:spcAft>
          <a:spcPts val="600"/>
        </a:spcAft>
        <a:buClr>
          <a:schemeClr val="accent2"/>
        </a:buClr>
        <a:buFont typeface="Arial" panose="020B0604020202020204" pitchFamily="34" charset="0"/>
        <a:buChar char="•"/>
        <a:tabLst/>
        <a:defRPr sz="2000" kern="1200">
          <a:solidFill>
            <a:schemeClr val="accent3"/>
          </a:solidFill>
          <a:latin typeface="+mn-lt"/>
          <a:ea typeface="+mn-ea"/>
          <a:cs typeface="+mn-cs"/>
        </a:defRPr>
      </a:lvl2pPr>
      <a:lvl3pPr marL="531813" indent="-171450" algn="l" defTabSz="914400" rtl="0" eaLnBrk="1" latinLnBrk="0" hangingPunct="1">
        <a:lnSpc>
          <a:spcPct val="120000"/>
        </a:lnSpc>
        <a:spcBef>
          <a:spcPts val="600"/>
        </a:spcBef>
        <a:spcAft>
          <a:spcPts val="600"/>
        </a:spcAft>
        <a:buClr>
          <a:schemeClr val="accent4"/>
        </a:buClr>
        <a:buFont typeface="Arial" panose="020B0604020202020204" pitchFamily="34" charset="0"/>
        <a:buChar char="•"/>
        <a:defRPr sz="2000" kern="1200">
          <a:solidFill>
            <a:schemeClr val="accent3"/>
          </a:solidFill>
          <a:latin typeface="+mn-lt"/>
          <a:ea typeface="+mn-ea"/>
          <a:cs typeface="+mn-cs"/>
        </a:defRPr>
      </a:lvl3pPr>
      <a:lvl4pPr marL="0" indent="0" algn="l" defTabSz="914400" rtl="0" eaLnBrk="1" latinLnBrk="0" hangingPunct="1">
        <a:lnSpc>
          <a:spcPct val="120000"/>
        </a:lnSpc>
        <a:spcBef>
          <a:spcPts val="600"/>
        </a:spcBef>
        <a:spcAft>
          <a:spcPts val="600"/>
        </a:spcAft>
        <a:buFont typeface="Arial" panose="020B0604020202020204" pitchFamily="34" charset="0"/>
        <a:buNone/>
        <a:defRPr sz="2000" kern="1200">
          <a:solidFill>
            <a:schemeClr val="accent3"/>
          </a:solidFill>
          <a:latin typeface="+mn-lt"/>
          <a:ea typeface="+mn-ea"/>
          <a:cs typeface="+mn-cs"/>
        </a:defRPr>
      </a:lvl4pPr>
      <a:lvl5pPr marL="0" indent="0" algn="l" defTabSz="914400" rtl="0" eaLnBrk="1" latinLnBrk="0" hangingPunct="1">
        <a:lnSpc>
          <a:spcPct val="120000"/>
        </a:lnSpc>
        <a:spcBef>
          <a:spcPts val="600"/>
        </a:spcBef>
        <a:spcAft>
          <a:spcPts val="600"/>
        </a:spcAft>
        <a:buFont typeface="Arial" panose="020B0604020202020204" pitchFamily="34" charset="0"/>
        <a:buNone/>
        <a:defRPr sz="2600" b="0" kern="1200">
          <a:solidFill>
            <a:schemeClr val="accent1"/>
          </a:solidFill>
          <a:latin typeface="+mj-lt"/>
          <a:ea typeface="+mn-ea"/>
          <a:cs typeface="+mn-cs"/>
        </a:defRPr>
      </a:lvl5pPr>
      <a:lvl6pPr marL="0" indent="0" algn="l" defTabSz="914400" rtl="0" eaLnBrk="1" latinLnBrk="0" hangingPunct="1">
        <a:lnSpc>
          <a:spcPct val="120000"/>
        </a:lnSpc>
        <a:spcBef>
          <a:spcPts val="600"/>
        </a:spcBef>
        <a:spcAft>
          <a:spcPts val="600"/>
        </a:spcAft>
        <a:buClr>
          <a:schemeClr val="accent1"/>
        </a:buClr>
        <a:buFont typeface="Arial" panose="020B0604020202020204" pitchFamily="34" charset="0"/>
        <a:buNone/>
        <a:defRPr sz="2000" b="0" kern="1200" cap="none" baseline="0">
          <a:solidFill>
            <a:schemeClr val="accent3"/>
          </a:solidFill>
          <a:latin typeface="+mj-lt"/>
          <a:ea typeface="+mn-ea"/>
          <a:cs typeface="+mn-cs"/>
        </a:defRPr>
      </a:lvl6pPr>
      <a:lvl7pPr marL="268288" indent="-268288" algn="l" defTabSz="914400" rtl="0" eaLnBrk="1" latinLnBrk="0" hangingPunct="1">
        <a:lnSpc>
          <a:spcPct val="120000"/>
        </a:lnSpc>
        <a:spcBef>
          <a:spcPts val="600"/>
        </a:spcBef>
        <a:spcAft>
          <a:spcPts val="600"/>
        </a:spcAft>
        <a:buClr>
          <a:schemeClr val="accent1"/>
        </a:buClr>
        <a:buFont typeface="+mj-lt"/>
        <a:buAutoNum type="arabicPeriod"/>
        <a:tabLst/>
        <a:defRPr sz="2000" kern="1200">
          <a:solidFill>
            <a:schemeClr val="accent3"/>
          </a:solidFill>
          <a:latin typeface="+mn-lt"/>
          <a:ea typeface="+mn-ea"/>
          <a:cs typeface="+mn-cs"/>
        </a:defRPr>
      </a:lvl7pPr>
      <a:lvl8pPr marL="360000" indent="-360000" algn="l" defTabSz="914400" rtl="0" eaLnBrk="1" latinLnBrk="0" hangingPunct="1">
        <a:lnSpc>
          <a:spcPct val="120000"/>
        </a:lnSpc>
        <a:spcBef>
          <a:spcPts val="600"/>
        </a:spcBef>
        <a:spcAft>
          <a:spcPts val="600"/>
        </a:spcAft>
        <a:buClr>
          <a:schemeClr val="accent2"/>
        </a:buClr>
        <a:buFont typeface="+mj-lt"/>
        <a:buAutoNum type="alphaUcPeriod"/>
        <a:defRPr sz="2000" kern="1200">
          <a:solidFill>
            <a:schemeClr val="accent3"/>
          </a:solidFill>
          <a:latin typeface="+mn-lt"/>
          <a:ea typeface="+mn-ea"/>
          <a:cs typeface="+mn-cs"/>
        </a:defRPr>
      </a:lvl8pPr>
      <a:lvl9pPr marL="171450" indent="-171450"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1600" b="0" i="0"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A4A3A4"/>
          </p15:clr>
        </p15:guide>
        <p15:guide id="2" pos="453">
          <p15:clr>
            <a:srgbClr val="A4A3A4"/>
          </p15:clr>
        </p15:guide>
        <p15:guide id="3" orient="horz" pos="3816">
          <p15:clr>
            <a:srgbClr val="F26B43"/>
          </p15:clr>
        </p15:guide>
        <p15:guide id="6" pos="7226">
          <p15:clr>
            <a:srgbClr val="A4A3A4"/>
          </p15:clr>
        </p15:guide>
        <p15:guide id="9" orient="horz" pos="459">
          <p15:clr>
            <a:srgbClr val="A4A3A4"/>
          </p15:clr>
        </p15:guide>
        <p15:guide id="12" orient="horz" pos="4037">
          <p15:clr>
            <a:srgbClr val="A4A3A4"/>
          </p15:clr>
        </p15:guide>
        <p15:guide id="15" orient="horz" pos="4088">
          <p15:clr>
            <a:srgbClr val="A4A3A4"/>
          </p15:clr>
        </p15:guide>
        <p15:guide id="18" orient="horz" pos="686">
          <p15:clr>
            <a:srgbClr val="A4A3A4"/>
          </p15:clr>
        </p15:guide>
        <p15:guide id="20">
          <p15:clr>
            <a:srgbClr val="F26B43"/>
          </p15:clr>
        </p15:guide>
        <p15:guide id="22" orient="horz">
          <p15:clr>
            <a:srgbClr val="F26B43"/>
          </p15:clr>
        </p15:guide>
        <p15:guide id="23" orient="horz" pos="4315">
          <p15:clr>
            <a:srgbClr val="F26B43"/>
          </p15:clr>
        </p15:guide>
        <p15:guide id="24" pos="76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23E_8FDF2097.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61A900F5-8F9E-21E3-8428-67340A12C84A}"/>
              </a:ext>
            </a:extLst>
          </p:cNvPr>
          <p:cNvSpPr>
            <a:spLocks noGrp="1"/>
          </p:cNvSpPr>
          <p:nvPr>
            <p:ph type="ctrTitle"/>
          </p:nvPr>
        </p:nvSpPr>
        <p:spPr>
          <a:xfrm>
            <a:off x="719139" y="2651760"/>
            <a:ext cx="5236494" cy="2366010"/>
          </a:xfrm>
        </p:spPr>
        <p:txBody>
          <a:bodyPr/>
          <a:lstStyle/>
          <a:p>
            <a:pPr>
              <a:lnSpc>
                <a:spcPct val="120000"/>
              </a:lnSpc>
            </a:pPr>
            <a:br>
              <a:rPr lang="nl-NL" sz="4000" dirty="0"/>
            </a:br>
            <a:br>
              <a:rPr lang="nl-NL" sz="4000" dirty="0"/>
            </a:br>
            <a:r>
              <a:rPr lang="nl-NL" sz="4000" dirty="0"/>
              <a:t>Van AFM rapport naar praktijk: Verbeter je advies en voldoe aan de aanbevelingen</a:t>
            </a:r>
            <a:endParaRPr lang="en-GB" sz="4000" dirty="0"/>
          </a:p>
        </p:txBody>
      </p:sp>
      <p:sp>
        <p:nvSpPr>
          <p:cNvPr id="10" name="Ondertitel 9">
            <a:extLst>
              <a:ext uri="{FF2B5EF4-FFF2-40B4-BE49-F238E27FC236}">
                <a16:creationId xmlns:a16="http://schemas.microsoft.com/office/drawing/2014/main" id="{2F409AE4-C52F-DC0E-FABA-A3A05693912E}"/>
              </a:ext>
            </a:extLst>
          </p:cNvPr>
          <p:cNvSpPr>
            <a:spLocks noGrp="1"/>
          </p:cNvSpPr>
          <p:nvPr>
            <p:ph type="subTitle" idx="1"/>
          </p:nvPr>
        </p:nvSpPr>
        <p:spPr/>
        <p:txBody>
          <a:bodyPr/>
          <a:lstStyle/>
          <a:p>
            <a:r>
              <a:rPr lang="nl-NL" sz="2000" dirty="0"/>
              <a:t>Kenneth Oosterman CFP EFA</a:t>
            </a:r>
          </a:p>
        </p:txBody>
      </p:sp>
      <p:sp>
        <p:nvSpPr>
          <p:cNvPr id="5" name="Tijdelijke aanduiding voor voettekst 4">
            <a:extLst>
              <a:ext uri="{FF2B5EF4-FFF2-40B4-BE49-F238E27FC236}">
                <a16:creationId xmlns:a16="http://schemas.microsoft.com/office/drawing/2014/main" id="{BA8B6123-B28A-A5E3-9D38-4C600C50B25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a:ln>
                  <a:noFill/>
                </a:ln>
                <a:solidFill>
                  <a:srgbClr val="AC2E32"/>
                </a:solidFill>
                <a:effectLst/>
                <a:uLnTx/>
                <a:uFillTx/>
                <a:latin typeface="Euclid Square"/>
                <a:ea typeface="+mn-ea"/>
                <a:cs typeface="Segoe UI Light" panose="020B0502040204020203" pitchFamily="34" charset="0"/>
              </a:rPr>
              <a:t>Template-set Lindenhaeghe</a:t>
            </a:r>
            <a:endParaRPr kumimoji="0" lang="nl-NL" sz="700" b="0" i="0" u="none" strike="noStrike" kern="1200" cap="none" spc="0" normalizeH="0" baseline="0" noProof="0" dirty="0">
              <a:ln>
                <a:noFill/>
              </a:ln>
              <a:solidFill>
                <a:srgbClr val="AC2E32"/>
              </a:solidFill>
              <a:effectLst/>
              <a:uLnTx/>
              <a:uFillTx/>
              <a:latin typeface="Euclid Square"/>
              <a:ea typeface="+mn-ea"/>
              <a:cs typeface="Segoe UI Light" panose="020B0502040204020203" pitchFamily="34" charset="0"/>
            </a:endParaRPr>
          </a:p>
        </p:txBody>
      </p:sp>
      <p:sp>
        <p:nvSpPr>
          <p:cNvPr id="6" name="Tijdelijke aanduiding voor dianummer 5">
            <a:extLst>
              <a:ext uri="{FF2B5EF4-FFF2-40B4-BE49-F238E27FC236}">
                <a16:creationId xmlns:a16="http://schemas.microsoft.com/office/drawing/2014/main" id="{265F333B-4BF1-1877-1CC1-A8937EB36D4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700" b="1" i="0" u="none" strike="noStrike" kern="1200" cap="none" spc="0" normalizeH="0" baseline="0" noProof="0" smtClean="0">
                <a:ln>
                  <a:noFill/>
                </a:ln>
                <a:solidFill>
                  <a:srgbClr val="AC2E32"/>
                </a:solidFill>
                <a:effectLst/>
                <a:uLnTx/>
                <a:uFillTx/>
                <a:latin typeface="Euclid Square"/>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nl-NL" sz="700" b="1" i="0" u="none" strike="noStrike" kern="1200" cap="none" spc="0" normalizeH="0" baseline="0" noProof="0" dirty="0">
              <a:ln>
                <a:noFill/>
              </a:ln>
              <a:solidFill>
                <a:srgbClr val="AC2E32"/>
              </a:solidFill>
              <a:effectLst/>
              <a:uLnTx/>
              <a:uFillTx/>
              <a:latin typeface="Euclid Square"/>
              <a:ea typeface="+mn-ea"/>
              <a:cs typeface="Segoe UI Light" panose="020B0502040204020203" pitchFamily="34" charset="0"/>
            </a:endParaRPr>
          </a:p>
        </p:txBody>
      </p:sp>
      <p:pic>
        <p:nvPicPr>
          <p:cNvPr id="18" name="Tijdelijke aanduiding voor afbeelding 17">
            <a:extLst>
              <a:ext uri="{FF2B5EF4-FFF2-40B4-BE49-F238E27FC236}">
                <a16:creationId xmlns:a16="http://schemas.microsoft.com/office/drawing/2014/main" id="{C94744B3-9BF5-58E5-C4A5-96E5E5A58664}"/>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9885625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verticale tekst 7">
            <a:extLst>
              <a:ext uri="{FF2B5EF4-FFF2-40B4-BE49-F238E27FC236}">
                <a16:creationId xmlns:a16="http://schemas.microsoft.com/office/drawing/2014/main" id="{894C8BFC-6479-D5FC-45BC-4E94CFECF580}"/>
              </a:ext>
            </a:extLst>
          </p:cNvPr>
          <p:cNvSpPr>
            <a:spLocks noGrp="1"/>
          </p:cNvSpPr>
          <p:nvPr>
            <p:ph type="body" orient="vert" idx="1"/>
          </p:nvPr>
        </p:nvSpPr>
        <p:spPr>
          <a:xfrm>
            <a:off x="720001" y="1445535"/>
            <a:ext cx="6053778" cy="4607296"/>
          </a:xfrm>
        </p:spPr>
        <p:txBody>
          <a:bodyPr/>
          <a:lstStyle/>
          <a:p>
            <a:pPr marL="285750" lvl="3" indent="-285750">
              <a:buClr>
                <a:schemeClr val="accent1"/>
              </a:buClr>
              <a:buFont typeface="Arial" panose="020B0604020202020204" pitchFamily="34" charset="0"/>
              <a:buChar char="•"/>
            </a:pPr>
            <a:r>
              <a:rPr lang="nl-NL" sz="2200" dirty="0"/>
              <a:t>Mark (31) en Lisa (28)</a:t>
            </a:r>
          </a:p>
          <a:p>
            <a:pPr marL="285750" lvl="3" indent="-285750">
              <a:buClr>
                <a:schemeClr val="accent1"/>
              </a:buClr>
              <a:buFont typeface="Arial" panose="020B0604020202020204" pitchFamily="34" charset="0"/>
              <a:buChar char="•"/>
            </a:pPr>
            <a:r>
              <a:rPr lang="nl-NL" sz="2200" dirty="0"/>
              <a:t>Inkomen Mark: </a:t>
            </a:r>
            <a:r>
              <a:rPr lang="nl-NL" sz="2200" dirty="0">
                <a:ea typeface="Calibri" panose="020F0502020204030204" pitchFamily="34" charset="0"/>
                <a:cs typeface="Calibri" panose="020F0502020204030204" pitchFamily="34" charset="0"/>
              </a:rPr>
              <a:t>€ </a:t>
            </a:r>
            <a:r>
              <a:rPr lang="nl-NL" sz="2200" dirty="0"/>
              <a:t>65.000 I Inkomen Lisa: </a:t>
            </a:r>
            <a:br>
              <a:rPr lang="nl-NL" sz="2200" dirty="0"/>
            </a:br>
            <a:r>
              <a:rPr lang="nl-NL" sz="2200" dirty="0">
                <a:ea typeface="Calibri" panose="020F0502020204030204" pitchFamily="34" charset="0"/>
                <a:cs typeface="Calibri" panose="020F0502020204030204" pitchFamily="34" charset="0"/>
              </a:rPr>
              <a:t>€ </a:t>
            </a:r>
            <a:r>
              <a:rPr lang="nl-NL" sz="2200" dirty="0"/>
              <a:t>50.000</a:t>
            </a:r>
          </a:p>
          <a:p>
            <a:pPr marL="285750" lvl="3" indent="-285750">
              <a:buClr>
                <a:schemeClr val="accent1"/>
              </a:buClr>
              <a:buFont typeface="Arial" panose="020B0604020202020204" pitchFamily="34" charset="0"/>
              <a:buChar char="•"/>
            </a:pPr>
            <a:r>
              <a:rPr lang="nl-NL" sz="2200" dirty="0"/>
              <a:t>Gehuwd algehele gemeenschap van goederen</a:t>
            </a:r>
          </a:p>
          <a:p>
            <a:pPr marL="285750" lvl="3" indent="-285750">
              <a:buClr>
                <a:schemeClr val="accent1"/>
              </a:buClr>
              <a:buFont typeface="Arial" panose="020B0604020202020204" pitchFamily="34" charset="0"/>
              <a:buChar char="•"/>
            </a:pPr>
            <a:r>
              <a:rPr lang="nl-NL" sz="2200" dirty="0"/>
              <a:t>Huidige woning: </a:t>
            </a:r>
            <a:r>
              <a:rPr lang="nl-NL" sz="2200" dirty="0">
                <a:ea typeface="Calibri" panose="020F0502020204030204" pitchFamily="34" charset="0"/>
                <a:cs typeface="Calibri" panose="020F0502020204030204" pitchFamily="34" charset="0"/>
              </a:rPr>
              <a:t>€ 420.000</a:t>
            </a:r>
          </a:p>
          <a:p>
            <a:pPr marL="285750" lvl="3" indent="-285750">
              <a:buClr>
                <a:schemeClr val="accent1"/>
              </a:buClr>
              <a:buFont typeface="Arial" panose="020B0604020202020204" pitchFamily="34" charset="0"/>
              <a:buChar char="•"/>
            </a:pPr>
            <a:r>
              <a:rPr lang="nl-NL" sz="2200" dirty="0">
                <a:ea typeface="Calibri" panose="020F0502020204030204" pitchFamily="34" charset="0"/>
                <a:cs typeface="Calibri" panose="020F0502020204030204" pitchFamily="34" charset="0"/>
              </a:rPr>
              <a:t>Huidige hypotheek: Annuïteit I saldo </a:t>
            </a:r>
            <a:br>
              <a:rPr lang="nl-NL" sz="2200" dirty="0">
                <a:ea typeface="Calibri" panose="020F0502020204030204" pitchFamily="34" charset="0"/>
                <a:cs typeface="Calibri" panose="020F0502020204030204" pitchFamily="34" charset="0"/>
              </a:rPr>
            </a:br>
            <a:r>
              <a:rPr lang="nl-NL" sz="2200" dirty="0">
                <a:ea typeface="Calibri" panose="020F0502020204030204" pitchFamily="34" charset="0"/>
                <a:cs typeface="Calibri" panose="020F0502020204030204" pitchFamily="34" charset="0"/>
              </a:rPr>
              <a:t>€ 360.000 I maandlast € 1.419 rente 1,7% (vast tot 1-7-2031) I looptijd tot 1-7-2051</a:t>
            </a:r>
          </a:p>
          <a:p>
            <a:pPr marL="285750" lvl="3" indent="-285750">
              <a:buClr>
                <a:schemeClr val="accent1"/>
              </a:buClr>
              <a:buFont typeface="Arial" panose="020B0604020202020204" pitchFamily="34" charset="0"/>
              <a:buChar char="•"/>
            </a:pPr>
            <a:r>
              <a:rPr lang="nl-NL" sz="2200" dirty="0">
                <a:ea typeface="Calibri" panose="020F0502020204030204" pitchFamily="34" charset="0"/>
                <a:cs typeface="Calibri" panose="020F0502020204030204" pitchFamily="34" charset="0"/>
              </a:rPr>
              <a:t>Spaargeld: € 5.000</a:t>
            </a:r>
            <a:endParaRPr lang="nl-NL" sz="2200" dirty="0"/>
          </a:p>
        </p:txBody>
      </p:sp>
      <p:sp>
        <p:nvSpPr>
          <p:cNvPr id="7" name="Titel 6">
            <a:extLst>
              <a:ext uri="{FF2B5EF4-FFF2-40B4-BE49-F238E27FC236}">
                <a16:creationId xmlns:a16="http://schemas.microsoft.com/office/drawing/2014/main" id="{5055F3C6-3587-4E46-9A7A-10C9CB4DA105}"/>
              </a:ext>
            </a:extLst>
          </p:cNvPr>
          <p:cNvSpPr>
            <a:spLocks noGrp="1" noRot="1" noMove="1" noResize="1" noEditPoints="1" noAdjustHandles="1" noChangeArrowheads="1" noChangeShapeType="1"/>
          </p:cNvSpPr>
          <p:nvPr>
            <p:ph type="title"/>
          </p:nvPr>
        </p:nvSpPr>
        <p:spPr/>
        <p:txBody>
          <a:bodyPr/>
          <a:lstStyle/>
          <a:p>
            <a:r>
              <a:rPr lang="nl-NL" dirty="0"/>
              <a:t>Casus</a:t>
            </a:r>
          </a:p>
        </p:txBody>
      </p:sp>
      <p:pic>
        <p:nvPicPr>
          <p:cNvPr id="11" name="Tijdelijke aanduiding voor afbeelding 10" descr="Afbeelding met kleding, persoon, overdekt, Menselijk gezicht&#10;&#10;Door AI gegenereerde inhoud is mogelijk onjuist.">
            <a:extLst>
              <a:ext uri="{FF2B5EF4-FFF2-40B4-BE49-F238E27FC236}">
                <a16:creationId xmlns:a16="http://schemas.microsoft.com/office/drawing/2014/main" id="{5EB7387A-14AC-B5CF-C6D8-D540D2931591}"/>
              </a:ext>
            </a:extLst>
          </p:cNvPr>
          <p:cNvPicPr>
            <a:picLocks noGrp="1" noChangeAspect="1"/>
          </p:cNvPicPr>
          <p:nvPr>
            <p:ph type="pic" sz="quarter" idx="14"/>
          </p:nvPr>
        </p:nvPicPr>
        <p:blipFill>
          <a:blip r:embed="rId3"/>
          <a:srcRect l="14172" r="14172"/>
          <a:stretch>
            <a:fillRect/>
          </a:stretch>
        </p:blipFill>
        <p:spPr/>
      </p:pic>
    </p:spTree>
    <p:extLst>
      <p:ext uri="{BB962C8B-B14F-4D97-AF65-F5344CB8AC3E}">
        <p14:creationId xmlns:p14="http://schemas.microsoft.com/office/powerpoint/2010/main" val="466223550"/>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5519B32-CBEC-EF78-058F-4926A1B11990}"/>
              </a:ext>
            </a:extLst>
          </p:cNvPr>
          <p:cNvSpPr>
            <a:spLocks noGrp="1" noRot="1" noMove="1" noResize="1" noEditPoints="1" noAdjustHandles="1" noChangeArrowheads="1" noChangeShapeType="1"/>
          </p:cNvSpPr>
          <p:nvPr>
            <p:ph type="body" orient="vert" idx="1"/>
          </p:nvPr>
        </p:nvSpPr>
        <p:spPr/>
        <p:txBody>
          <a:bodyPr/>
          <a:lstStyle/>
          <a:p>
            <a:pPr marL="285750" lvl="3" indent="-285750">
              <a:buClr>
                <a:schemeClr val="accent1"/>
              </a:buClr>
              <a:buFont typeface="Arial" panose="020B0604020202020204" pitchFamily="34" charset="0"/>
              <a:buChar char="•"/>
            </a:pPr>
            <a:r>
              <a:rPr lang="nl-NL" sz="2000" dirty="0"/>
              <a:t>Wens: aankoop nieuwe woning </a:t>
            </a:r>
            <a:br>
              <a:rPr lang="nl-NL" sz="2000" dirty="0"/>
            </a:br>
            <a:r>
              <a:rPr lang="nl-NL" sz="2000" dirty="0">
                <a:ea typeface="Calibri" panose="020F0502020204030204" pitchFamily="34" charset="0"/>
                <a:cs typeface="Calibri" panose="020F0502020204030204" pitchFamily="34" charset="0"/>
              </a:rPr>
              <a:t>€ 520.000 (energielabel B)</a:t>
            </a:r>
          </a:p>
          <a:p>
            <a:pPr marL="285750" lvl="3" indent="-285750">
              <a:buClr>
                <a:schemeClr val="accent1"/>
              </a:buClr>
              <a:buFont typeface="Arial" panose="020B0604020202020204" pitchFamily="34" charset="0"/>
              <a:buChar char="•"/>
            </a:pPr>
            <a:r>
              <a:rPr lang="nl-NL" sz="2000" dirty="0"/>
              <a:t>Kosten koper: € 16.750 (financieren uit overwaarde)</a:t>
            </a:r>
          </a:p>
          <a:p>
            <a:pPr marL="285750" lvl="3" indent="-285750">
              <a:buClr>
                <a:schemeClr val="accent1"/>
              </a:buClr>
              <a:buFont typeface="Arial" panose="020B0604020202020204" pitchFamily="34" charset="0"/>
              <a:buChar char="•"/>
            </a:pPr>
            <a:r>
              <a:rPr lang="nl-NL" sz="2000" dirty="0"/>
              <a:t>Benodigde hypotheek </a:t>
            </a:r>
            <a:r>
              <a:rPr lang="nl-NL" sz="2000" dirty="0">
                <a:ea typeface="Calibri" panose="020F0502020204030204" pitchFamily="34" charset="0"/>
                <a:cs typeface="Calibri" panose="020F0502020204030204" pitchFamily="34" charset="0"/>
              </a:rPr>
              <a:t>€ </a:t>
            </a:r>
            <a:r>
              <a:rPr lang="nl-NL" sz="2000" dirty="0"/>
              <a:t>520.000 (rente extra deel 3,92%)</a:t>
            </a:r>
          </a:p>
          <a:p>
            <a:pPr marL="285750" lvl="3" indent="-285750">
              <a:buClr>
                <a:schemeClr val="accent1"/>
              </a:buClr>
              <a:buFont typeface="Arial" panose="020B0604020202020204" pitchFamily="34" charset="0"/>
              <a:buChar char="•"/>
            </a:pPr>
            <a:r>
              <a:rPr lang="nl-NL" sz="2000" dirty="0"/>
              <a:t>Max te lenen: </a:t>
            </a:r>
            <a:r>
              <a:rPr lang="nl-NL" sz="2000" dirty="0">
                <a:ea typeface="Calibri" panose="020F0502020204030204" pitchFamily="34" charset="0"/>
                <a:cs typeface="Calibri" panose="020F0502020204030204" pitchFamily="34" charset="0"/>
              </a:rPr>
              <a:t>€ </a:t>
            </a:r>
            <a:r>
              <a:rPr lang="nl-NL" sz="2000" dirty="0"/>
              <a:t>520.000</a:t>
            </a:r>
          </a:p>
          <a:p>
            <a:pPr marL="285750" lvl="3" indent="-285750">
              <a:buClr>
                <a:schemeClr val="accent1"/>
              </a:buClr>
              <a:buFont typeface="Arial" panose="020B0604020202020204" pitchFamily="34" charset="0"/>
              <a:buChar char="•"/>
            </a:pPr>
            <a:r>
              <a:rPr lang="nl-NL" sz="2000" dirty="0"/>
              <a:t>Nieuwe maandlast:  </a:t>
            </a:r>
            <a:r>
              <a:rPr lang="nl-NL" sz="2000" dirty="0">
                <a:ea typeface="Calibri" panose="020F0502020204030204" pitchFamily="34" charset="0"/>
                <a:cs typeface="Calibri" panose="020F0502020204030204" pitchFamily="34" charset="0"/>
              </a:rPr>
              <a:t>€ 2.182 (annuïtair)</a:t>
            </a:r>
            <a:endParaRPr lang="nl-NL" sz="2000" dirty="0"/>
          </a:p>
        </p:txBody>
      </p:sp>
      <p:sp>
        <p:nvSpPr>
          <p:cNvPr id="2" name="Titel 1">
            <a:extLst>
              <a:ext uri="{FF2B5EF4-FFF2-40B4-BE49-F238E27FC236}">
                <a16:creationId xmlns:a16="http://schemas.microsoft.com/office/drawing/2014/main" id="{D0BE29E3-9862-54F6-DDDD-C04E37B024CB}"/>
              </a:ext>
            </a:extLst>
          </p:cNvPr>
          <p:cNvSpPr>
            <a:spLocks noGrp="1" noRot="1" noMove="1" noResize="1" noEditPoints="1" noAdjustHandles="1" noChangeArrowheads="1" noChangeShapeType="1"/>
          </p:cNvSpPr>
          <p:nvPr>
            <p:ph type="title"/>
          </p:nvPr>
        </p:nvSpPr>
        <p:spPr/>
        <p:txBody>
          <a:bodyPr/>
          <a:lstStyle/>
          <a:p>
            <a:r>
              <a:rPr lang="nl-NL" dirty="0"/>
              <a:t>Casus</a:t>
            </a:r>
          </a:p>
        </p:txBody>
      </p:sp>
      <p:pic>
        <p:nvPicPr>
          <p:cNvPr id="7" name="Tijdelijke aanduiding voor afbeelding 6">
            <a:extLst>
              <a:ext uri="{FF2B5EF4-FFF2-40B4-BE49-F238E27FC236}">
                <a16:creationId xmlns:a16="http://schemas.microsoft.com/office/drawing/2014/main" id="{A02D6516-E0BC-673C-DA4E-6EEC7135EA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737" r="17737"/>
          <a:stretch>
            <a:fillRect/>
          </a:stretch>
        </p:blipFill>
        <p:spPr/>
      </p:pic>
    </p:spTree>
    <p:extLst>
      <p:ext uri="{BB962C8B-B14F-4D97-AF65-F5344CB8AC3E}">
        <p14:creationId xmlns:p14="http://schemas.microsoft.com/office/powerpoint/2010/main" val="193217167"/>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48BEB-6F41-FEE8-3012-E9423CF5163C}"/>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BFEF37CB-1D3E-BC0D-3A43-1DB6FDFB2BA2}"/>
              </a:ext>
            </a:extLst>
          </p:cNvPr>
          <p:cNvSpPr>
            <a:spLocks noGrp="1" noRot="1" noMove="1" noResize="1" noEditPoints="1" noAdjustHandles="1" noChangeArrowheads="1" noChangeShapeType="1"/>
          </p:cNvSpPr>
          <p:nvPr>
            <p:ph type="title"/>
          </p:nvPr>
        </p:nvSpPr>
        <p:spPr/>
        <p:txBody>
          <a:bodyPr/>
          <a:lstStyle/>
          <a:p>
            <a:r>
              <a:rPr lang="nl-NL" dirty="0"/>
              <a:t>Stelling</a:t>
            </a:r>
          </a:p>
        </p:txBody>
      </p:sp>
      <p:sp>
        <p:nvSpPr>
          <p:cNvPr id="4" name="Tijdelijke aanduiding voor verticale tekst 9">
            <a:extLst>
              <a:ext uri="{FF2B5EF4-FFF2-40B4-BE49-F238E27FC236}">
                <a16:creationId xmlns:a16="http://schemas.microsoft.com/office/drawing/2014/main" id="{2893E0B2-8517-B906-B8DD-ECA888D59DED}"/>
              </a:ext>
            </a:extLst>
          </p:cNvPr>
          <p:cNvSpPr>
            <a:spLocks noGrp="1"/>
          </p:cNvSpPr>
          <p:nvPr>
            <p:ph type="body" orient="vert" idx="1"/>
          </p:nvPr>
        </p:nvSpPr>
        <p:spPr>
          <a:xfrm>
            <a:off x="719400" y="1600554"/>
            <a:ext cx="10753200" cy="1422905"/>
          </a:xfrm>
        </p:spPr>
        <p:txBody>
          <a:bodyPr numCol="1" anchor="ctr"/>
          <a:lstStyle/>
          <a:p>
            <a:pPr marL="0" indent="0" algn="ctr">
              <a:lnSpc>
                <a:spcPct val="100000"/>
              </a:lnSpc>
              <a:buNone/>
            </a:pPr>
            <a:r>
              <a:rPr lang="nl-NL" sz="2800" i="1" dirty="0"/>
              <a:t>‘’ Voor Mark en Lisa is dit een </a:t>
            </a:r>
          </a:p>
          <a:p>
            <a:pPr marL="0" indent="0" algn="ctr">
              <a:lnSpc>
                <a:spcPct val="100000"/>
              </a:lnSpc>
              <a:buNone/>
            </a:pPr>
            <a:r>
              <a:rPr lang="nl-NL" sz="2800" i="1" dirty="0"/>
              <a:t>verantwoorde hypotheek’’</a:t>
            </a:r>
          </a:p>
        </p:txBody>
      </p:sp>
      <p:pic>
        <p:nvPicPr>
          <p:cNvPr id="3" name="Afbeelding 2" descr="Afbeelding met kleding, tekenfilm, vrouw, Lessenaar&#10;&#10;Door AI gegenereerde inhoud is mogelijk onjuist.">
            <a:extLst>
              <a:ext uri="{FF2B5EF4-FFF2-40B4-BE49-F238E27FC236}">
                <a16:creationId xmlns:a16="http://schemas.microsoft.com/office/drawing/2014/main" id="{20BCA6FF-78F4-2D2B-2CF0-D15599708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290" y="3429000"/>
            <a:ext cx="5236693" cy="2953917"/>
          </a:xfrm>
          <a:prstGeom prst="rect">
            <a:avLst/>
          </a:prstGeom>
        </p:spPr>
      </p:pic>
    </p:spTree>
    <p:extLst>
      <p:ext uri="{BB962C8B-B14F-4D97-AF65-F5344CB8AC3E}">
        <p14:creationId xmlns:p14="http://schemas.microsoft.com/office/powerpoint/2010/main" val="40105379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142F5F7-0652-153F-0673-BFB6A0B0AED2}"/>
              </a:ext>
            </a:extLst>
          </p:cNvPr>
          <p:cNvSpPr>
            <a:spLocks noGrp="1" noRot="1" noMove="1" noResize="1" noEditPoints="1" noAdjustHandles="1" noChangeArrowheads="1" noChangeShapeType="1"/>
          </p:cNvSpPr>
          <p:nvPr>
            <p:ph type="title"/>
          </p:nvPr>
        </p:nvSpPr>
        <p:spPr/>
        <p:txBody>
          <a:bodyPr/>
          <a:lstStyle/>
          <a:p>
            <a:r>
              <a:rPr lang="nl-NL" dirty="0"/>
              <a:t>Oriëntatiefase: een stap verder </a:t>
            </a:r>
          </a:p>
        </p:txBody>
      </p:sp>
      <p:sp>
        <p:nvSpPr>
          <p:cNvPr id="10" name="Tijdelijke aanduiding voor verticale tekst 9">
            <a:extLst>
              <a:ext uri="{FF2B5EF4-FFF2-40B4-BE49-F238E27FC236}">
                <a16:creationId xmlns:a16="http://schemas.microsoft.com/office/drawing/2014/main" id="{CC2E13AD-A912-96ED-5B8C-5CC04A9B76EC}"/>
              </a:ext>
            </a:extLst>
          </p:cNvPr>
          <p:cNvSpPr>
            <a:spLocks noGrp="1" noRot="1" noMove="1" noResize="1" noEditPoints="1" noAdjustHandles="1" noChangeArrowheads="1" noChangeShapeType="1"/>
          </p:cNvSpPr>
          <p:nvPr>
            <p:ph type="body" orient="vert" idx="1"/>
          </p:nvPr>
        </p:nvSpPr>
        <p:spPr/>
        <p:txBody>
          <a:bodyPr numCol="1"/>
          <a:lstStyle/>
          <a:p>
            <a:pPr lvl="3">
              <a:buClr>
                <a:schemeClr val="accent1"/>
              </a:buClr>
            </a:pPr>
            <a:r>
              <a:rPr lang="nl-NL" sz="2200" b="1" dirty="0"/>
              <a:t>Vraag door en leg de antwoorden vast! </a:t>
            </a:r>
          </a:p>
          <a:p>
            <a:pPr marL="457200" lvl="3" indent="-457200">
              <a:buClr>
                <a:schemeClr val="accent1"/>
              </a:buClr>
              <a:buFont typeface="Arial" panose="020B0604020202020204" pitchFamily="34" charset="0"/>
              <a:buChar char="•"/>
            </a:pPr>
            <a:r>
              <a:rPr lang="nl-NL" sz="2200" dirty="0"/>
              <a:t>Wat is voor jullie zelf de maximaal verantwoorde maandlast? </a:t>
            </a:r>
            <a:br>
              <a:rPr lang="nl-NL" sz="2200" dirty="0"/>
            </a:br>
            <a:r>
              <a:rPr lang="nl-NL" sz="2200" dirty="0"/>
              <a:t>Hoe ben je tot dit bedrag gekomen? </a:t>
            </a:r>
          </a:p>
          <a:p>
            <a:pPr marL="457200" lvl="3" indent="-457200">
              <a:buClr>
                <a:schemeClr val="accent1"/>
              </a:buClr>
              <a:buFont typeface="Arial" panose="020B0604020202020204" pitchFamily="34" charset="0"/>
              <a:buChar char="•"/>
            </a:pPr>
            <a:r>
              <a:rPr lang="nl-NL" sz="2200" dirty="0"/>
              <a:t>Hoeveel sparen jullie (echt!) per maand? </a:t>
            </a:r>
          </a:p>
          <a:p>
            <a:pPr marL="457200" lvl="3" indent="-457200">
              <a:buClr>
                <a:schemeClr val="accent1"/>
              </a:buClr>
              <a:buFont typeface="Arial" panose="020B0604020202020204" pitchFamily="34" charset="0"/>
              <a:buChar char="•"/>
            </a:pPr>
            <a:r>
              <a:rPr lang="nl-NL" sz="2200" dirty="0"/>
              <a:t>Hoe komt het dat er nu </a:t>
            </a:r>
            <a:r>
              <a:rPr lang="nl-NL" sz="2200" dirty="0">
                <a:ea typeface="Calibri" panose="020F0502020204030204" pitchFamily="34" charset="0"/>
                <a:cs typeface="Calibri" panose="020F0502020204030204" pitchFamily="34" charset="0"/>
              </a:rPr>
              <a:t>€</a:t>
            </a:r>
            <a:r>
              <a:rPr lang="nl-NL" sz="2200" dirty="0"/>
              <a:t>5.000 op de rekening staat? </a:t>
            </a:r>
          </a:p>
          <a:p>
            <a:pPr marL="457200" lvl="3" indent="-457200">
              <a:buClr>
                <a:schemeClr val="accent1"/>
              </a:buClr>
              <a:buFont typeface="Arial" panose="020B0604020202020204" pitchFamily="34" charset="0"/>
              <a:buChar char="•"/>
            </a:pPr>
            <a:r>
              <a:rPr lang="nl-NL" sz="2200" dirty="0"/>
              <a:t>Wat zijn uitgaven waarop jullie nu kunnen besparen? </a:t>
            </a:r>
          </a:p>
          <a:p>
            <a:pPr marL="457200" lvl="3" indent="-457200">
              <a:buClr>
                <a:schemeClr val="accent1"/>
              </a:buClr>
              <a:buFont typeface="Arial" panose="020B0604020202020204" pitchFamily="34" charset="0"/>
              <a:buChar char="•"/>
            </a:pPr>
            <a:r>
              <a:rPr lang="nl-NL" sz="2200" dirty="0"/>
              <a:t>Wat betekent dit voor jullie? </a:t>
            </a:r>
          </a:p>
          <a:p>
            <a:pPr marL="457200" lvl="3" indent="-457200">
              <a:buClr>
                <a:schemeClr val="accent1"/>
              </a:buClr>
              <a:buFont typeface="Arial" panose="020B0604020202020204" pitchFamily="34" charset="0"/>
              <a:buChar char="•"/>
            </a:pPr>
            <a:r>
              <a:rPr lang="nl-NL" sz="2200" dirty="0"/>
              <a:t>Hoe zien jullie de komende 5 jaar van jullie leven voor je? </a:t>
            </a:r>
          </a:p>
          <a:p>
            <a:pPr marL="457200" lvl="3" indent="-457200">
              <a:buClr>
                <a:schemeClr val="accent1"/>
              </a:buClr>
              <a:buFont typeface="Arial" panose="020B0604020202020204" pitchFamily="34" charset="0"/>
              <a:buChar char="•"/>
            </a:pPr>
            <a:r>
              <a:rPr lang="nl-NL" sz="2200" dirty="0"/>
              <a:t>Wat weten jullie van het verduurzamen van de woning? </a:t>
            </a:r>
          </a:p>
          <a:p>
            <a:pPr marL="285750" lvl="3" indent="-285750">
              <a:buClr>
                <a:schemeClr val="accent1"/>
              </a:buClr>
              <a:buFont typeface="Arial" panose="020B0604020202020204" pitchFamily="34" charset="0"/>
              <a:buChar char="•"/>
            </a:pPr>
            <a:endParaRPr lang="nl-NL" sz="2400" dirty="0"/>
          </a:p>
        </p:txBody>
      </p:sp>
    </p:spTree>
    <p:extLst>
      <p:ext uri="{BB962C8B-B14F-4D97-AF65-F5344CB8AC3E}">
        <p14:creationId xmlns:p14="http://schemas.microsoft.com/office/powerpoint/2010/main" val="433679554"/>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66EA9-B685-A6D5-A849-A6BF3BFD4B0E}"/>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1C8C4A9F-02BB-0654-1D13-D42939540E94}"/>
              </a:ext>
            </a:extLst>
          </p:cNvPr>
          <p:cNvSpPr>
            <a:spLocks noGrp="1" noRot="1" noMove="1" noResize="1" noEditPoints="1" noAdjustHandles="1" noChangeArrowheads="1" noChangeShapeType="1"/>
          </p:cNvSpPr>
          <p:nvPr>
            <p:ph type="title"/>
          </p:nvPr>
        </p:nvSpPr>
        <p:spPr/>
        <p:txBody>
          <a:bodyPr/>
          <a:lstStyle/>
          <a:p>
            <a:r>
              <a:rPr lang="nl-NL" dirty="0"/>
              <a:t>Oriëntatiefase: risico’s</a:t>
            </a:r>
          </a:p>
        </p:txBody>
      </p:sp>
      <p:sp>
        <p:nvSpPr>
          <p:cNvPr id="10" name="Tijdelijke aanduiding voor verticale tekst 9">
            <a:extLst>
              <a:ext uri="{FF2B5EF4-FFF2-40B4-BE49-F238E27FC236}">
                <a16:creationId xmlns:a16="http://schemas.microsoft.com/office/drawing/2014/main" id="{BA494604-B385-59B0-7A50-D02DDC4FEA43}"/>
              </a:ext>
            </a:extLst>
          </p:cNvPr>
          <p:cNvSpPr>
            <a:spLocks noGrp="1" noRot="1" noMove="1" noResize="1" noEditPoints="1" noAdjustHandles="1" noChangeArrowheads="1" noChangeShapeType="1"/>
          </p:cNvSpPr>
          <p:nvPr>
            <p:ph type="body" orient="vert" idx="1"/>
          </p:nvPr>
        </p:nvSpPr>
        <p:spPr/>
        <p:txBody>
          <a:bodyPr numCol="1"/>
          <a:lstStyle/>
          <a:p>
            <a:pPr lvl="3">
              <a:buClr>
                <a:schemeClr val="accent1"/>
              </a:buClr>
            </a:pPr>
            <a:r>
              <a:rPr lang="nl-NL" sz="2200" b="1" dirty="0"/>
              <a:t>Vraag door en leg de antwoorden vast!</a:t>
            </a:r>
          </a:p>
          <a:p>
            <a:pPr marL="457200" lvl="3" indent="-457200">
              <a:buClr>
                <a:schemeClr val="accent1"/>
              </a:buClr>
              <a:buFont typeface="Arial" panose="020B0604020202020204" pitchFamily="34" charset="0"/>
              <a:buChar char="•"/>
            </a:pPr>
            <a:r>
              <a:rPr lang="nl-NL" sz="2200" dirty="0"/>
              <a:t>Wat zou je doen als je morgen </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a:t>1.500 minder te besteden zou hebben? </a:t>
            </a:r>
          </a:p>
          <a:p>
            <a:pPr marL="457200" lvl="3" indent="-457200">
              <a:buClr>
                <a:schemeClr val="accent1"/>
              </a:buClr>
              <a:buFont typeface="Arial" panose="020B0604020202020204" pitchFamily="34" charset="0"/>
              <a:buChar char="•"/>
            </a:pPr>
            <a:r>
              <a:rPr lang="nl-NL" sz="2200" dirty="0"/>
              <a:t>Hoe zou je dit oplossen? </a:t>
            </a:r>
          </a:p>
          <a:p>
            <a:pPr marL="457200" lvl="3" indent="-457200">
              <a:buClr>
                <a:schemeClr val="accent1"/>
              </a:buClr>
              <a:buFont typeface="Arial" panose="020B0604020202020204" pitchFamily="34" charset="0"/>
              <a:buChar char="•"/>
            </a:pPr>
            <a:r>
              <a:rPr lang="nl-NL" sz="2200" dirty="0"/>
              <a:t>Wat zou je doen als je er morgen alleen voor staat? </a:t>
            </a:r>
          </a:p>
          <a:p>
            <a:pPr marL="285750" lvl="3" indent="-285750">
              <a:buClr>
                <a:schemeClr val="accent1"/>
              </a:buClr>
              <a:buFont typeface="Arial" panose="020B0604020202020204" pitchFamily="34" charset="0"/>
              <a:buChar char="•"/>
            </a:pPr>
            <a:endParaRPr lang="nl-NL" sz="2400" dirty="0"/>
          </a:p>
        </p:txBody>
      </p:sp>
    </p:spTree>
    <p:extLst>
      <p:ext uri="{BB962C8B-B14F-4D97-AF65-F5344CB8AC3E}">
        <p14:creationId xmlns:p14="http://schemas.microsoft.com/office/powerpoint/2010/main" val="1356169370"/>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C22E3-5623-EF18-24A8-E27343125D7F}"/>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A1248518-6005-6B85-F487-F4585C203891}"/>
              </a:ext>
            </a:extLst>
          </p:cNvPr>
          <p:cNvSpPr>
            <a:spLocks noGrp="1" noRot="1" noMove="1" noResize="1" noEditPoints="1" noAdjustHandles="1" noChangeArrowheads="1" noChangeShapeType="1"/>
          </p:cNvSpPr>
          <p:nvPr>
            <p:ph type="title"/>
          </p:nvPr>
        </p:nvSpPr>
        <p:spPr/>
        <p:txBody>
          <a:bodyPr/>
          <a:lstStyle/>
          <a:p>
            <a:r>
              <a:rPr lang="nl-NL" dirty="0"/>
              <a:t>Oriëntatiefase: extra informatie</a:t>
            </a:r>
          </a:p>
        </p:txBody>
      </p:sp>
      <p:sp>
        <p:nvSpPr>
          <p:cNvPr id="10" name="Tijdelijke aanduiding voor verticale tekst 9">
            <a:extLst>
              <a:ext uri="{FF2B5EF4-FFF2-40B4-BE49-F238E27FC236}">
                <a16:creationId xmlns:a16="http://schemas.microsoft.com/office/drawing/2014/main" id="{CB0F983C-FFC6-2B0A-78FC-9B81FEA92ECF}"/>
              </a:ext>
            </a:extLst>
          </p:cNvPr>
          <p:cNvSpPr>
            <a:spLocks noGrp="1" noRot="1" noMove="1" noResize="1" noEditPoints="1" noAdjustHandles="1" noChangeArrowheads="1" noChangeShapeType="1"/>
          </p:cNvSpPr>
          <p:nvPr>
            <p:ph type="body" orient="vert" idx="1"/>
          </p:nvPr>
        </p:nvSpPr>
        <p:spPr/>
        <p:txBody>
          <a:bodyPr numCol="1"/>
          <a:lstStyle/>
          <a:p>
            <a:pPr lvl="3">
              <a:buClr>
                <a:schemeClr val="accent1"/>
              </a:buClr>
            </a:pPr>
            <a:r>
              <a:rPr lang="nl-NL" sz="2200" b="1" dirty="0"/>
              <a:t>Welke aanvullende informatie vragen we op in de oriëntatiefase? </a:t>
            </a:r>
          </a:p>
          <a:p>
            <a:pPr marL="457200" lvl="3" indent="-457200">
              <a:buClr>
                <a:schemeClr val="accent1"/>
              </a:buClr>
              <a:buFont typeface="Arial" panose="020B0604020202020204" pitchFamily="34" charset="0"/>
              <a:buChar char="•"/>
            </a:pPr>
            <a:r>
              <a:rPr lang="nl-NL" sz="2200" dirty="0"/>
              <a:t>Uitgaven overzicht: NIBUD budgetformulier </a:t>
            </a:r>
          </a:p>
          <a:p>
            <a:pPr marL="457200" lvl="3" indent="-457200">
              <a:buClr>
                <a:schemeClr val="accent1"/>
              </a:buClr>
              <a:buFont typeface="Arial" panose="020B0604020202020204" pitchFamily="34" charset="0"/>
              <a:buChar char="•"/>
            </a:pPr>
            <a:r>
              <a:rPr lang="nl-NL" sz="2200" dirty="0"/>
              <a:t>Voorzieningen van de werkgever bij arbeidsongeschiktheid </a:t>
            </a:r>
          </a:p>
          <a:p>
            <a:pPr marL="285750" lvl="3" indent="-285750">
              <a:buClr>
                <a:schemeClr val="accent1"/>
              </a:buClr>
              <a:buFont typeface="Arial" panose="020B0604020202020204" pitchFamily="34" charset="0"/>
              <a:buChar char="•"/>
            </a:pPr>
            <a:endParaRPr lang="nl-NL" sz="2400" dirty="0"/>
          </a:p>
        </p:txBody>
      </p:sp>
    </p:spTree>
    <p:extLst>
      <p:ext uri="{BB962C8B-B14F-4D97-AF65-F5344CB8AC3E}">
        <p14:creationId xmlns:p14="http://schemas.microsoft.com/office/powerpoint/2010/main" val="378806142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81B4-C117-6430-B184-C6F94BDFDE44}"/>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31630764-A496-ED25-47F6-D0E6412500F3}"/>
              </a:ext>
            </a:extLst>
          </p:cNvPr>
          <p:cNvSpPr>
            <a:spLocks noGrp="1" noRot="1" noMove="1" noResize="1" noEditPoints="1" noAdjustHandles="1" noChangeArrowheads="1" noChangeShapeType="1"/>
          </p:cNvSpPr>
          <p:nvPr>
            <p:ph type="title"/>
          </p:nvPr>
        </p:nvSpPr>
        <p:spPr/>
        <p:txBody>
          <a:bodyPr/>
          <a:lstStyle/>
          <a:p>
            <a:r>
              <a:rPr lang="nl-NL" dirty="0"/>
              <a:t>Oriëntatiefase: antwoorden klant</a:t>
            </a:r>
          </a:p>
        </p:txBody>
      </p:sp>
      <p:sp>
        <p:nvSpPr>
          <p:cNvPr id="10" name="Tijdelijke aanduiding voor verticale tekst 9">
            <a:extLst>
              <a:ext uri="{FF2B5EF4-FFF2-40B4-BE49-F238E27FC236}">
                <a16:creationId xmlns:a16="http://schemas.microsoft.com/office/drawing/2014/main" id="{38141B54-C878-0F4D-88FA-54D0C48215C1}"/>
              </a:ext>
            </a:extLst>
          </p:cNvPr>
          <p:cNvSpPr>
            <a:spLocks noGrp="1" noRot="1" noMove="1" noResize="1" noEditPoints="1" noAdjustHandles="1" noChangeArrowheads="1" noChangeShapeType="1"/>
          </p:cNvSpPr>
          <p:nvPr>
            <p:ph type="body" orient="vert" idx="1"/>
          </p:nvPr>
        </p:nvSpPr>
        <p:spPr/>
        <p:txBody>
          <a:bodyPr numCol="1"/>
          <a:lstStyle/>
          <a:p>
            <a:pPr lvl="3">
              <a:buClr>
                <a:schemeClr val="accent1"/>
              </a:buClr>
            </a:pPr>
            <a:r>
              <a:rPr lang="nl-NL" sz="2200" b="1" dirty="0"/>
              <a:t>LEG VAST!</a:t>
            </a:r>
          </a:p>
          <a:p>
            <a:pPr marL="457200" lvl="3" indent="-457200">
              <a:buClr>
                <a:schemeClr val="accent1"/>
              </a:buClr>
              <a:buFont typeface="Arial" panose="020B0604020202020204" pitchFamily="34" charset="0"/>
              <a:buChar char="•"/>
            </a:pPr>
            <a:r>
              <a:rPr lang="nl-NL" sz="2200" dirty="0"/>
              <a:t>‘’Met ons huidige uitgavenpatroon zou het maximaal € 1.800 per maand moeten zijn’’</a:t>
            </a:r>
          </a:p>
          <a:p>
            <a:pPr marL="457200" lvl="3" indent="-457200">
              <a:buClr>
                <a:schemeClr val="accent1"/>
              </a:buClr>
              <a:buFont typeface="Arial" panose="020B0604020202020204" pitchFamily="34" charset="0"/>
              <a:buChar char="•"/>
            </a:pPr>
            <a:r>
              <a:rPr lang="nl-NL" sz="2200" dirty="0"/>
              <a:t>‘’We sparen nu € 300 per maand, maar hebben pas geleden een auto gekocht voor € 15.000’’</a:t>
            </a:r>
          </a:p>
          <a:p>
            <a:pPr marL="457200" lvl="3" indent="-457200">
              <a:buClr>
                <a:schemeClr val="accent1"/>
              </a:buClr>
              <a:buFont typeface="Arial" panose="020B0604020202020204" pitchFamily="34" charset="0"/>
              <a:buChar char="•"/>
            </a:pPr>
            <a:r>
              <a:rPr lang="nl-NL" sz="2200" dirty="0"/>
              <a:t>‘’We gaan nu veel uit eten. Daar houden we erg van. Dit kunnen we wel wat minderen als we een duurder huis hebben. Besparing € 250 per maand’’</a:t>
            </a:r>
          </a:p>
          <a:p>
            <a:pPr marL="457200" lvl="3" indent="-457200">
              <a:buClr>
                <a:schemeClr val="accent1"/>
              </a:buClr>
              <a:buFont typeface="Arial" panose="020B0604020202020204" pitchFamily="34" charset="0"/>
              <a:buChar char="•"/>
            </a:pPr>
            <a:r>
              <a:rPr lang="nl-NL" sz="2200" dirty="0"/>
              <a:t>‘’We zouden binnen de komende 5 jaar wel kinderen willen’’</a:t>
            </a:r>
          </a:p>
          <a:p>
            <a:pPr marL="457200" lvl="3" indent="-457200">
              <a:buClr>
                <a:schemeClr val="accent1"/>
              </a:buClr>
              <a:buFont typeface="Arial" panose="020B0604020202020204" pitchFamily="34" charset="0"/>
              <a:buChar char="•"/>
            </a:pPr>
            <a:r>
              <a:rPr lang="nl-NL" sz="2200" dirty="0"/>
              <a:t>‘’We weten niet veel van verduurzaming van huizen’’</a:t>
            </a:r>
          </a:p>
          <a:p>
            <a:pPr marL="285750" lvl="3" indent="-285750">
              <a:buClr>
                <a:schemeClr val="accent1"/>
              </a:buClr>
              <a:buFont typeface="Arial" panose="020B0604020202020204" pitchFamily="34" charset="0"/>
              <a:buChar char="•"/>
            </a:pPr>
            <a:endParaRPr lang="nl-NL" sz="2400" dirty="0"/>
          </a:p>
        </p:txBody>
      </p:sp>
    </p:spTree>
    <p:extLst>
      <p:ext uri="{BB962C8B-B14F-4D97-AF65-F5344CB8AC3E}">
        <p14:creationId xmlns:p14="http://schemas.microsoft.com/office/powerpoint/2010/main" val="571060987"/>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C21D6-8D71-813B-36E9-2F8F87E4318A}"/>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F37E4AA-ECF1-565E-4906-3F7DC2B1011B}"/>
              </a:ext>
            </a:extLst>
          </p:cNvPr>
          <p:cNvSpPr>
            <a:spLocks noGrp="1" noRot="1" noMove="1" noResize="1" noEditPoints="1" noAdjustHandles="1" noChangeArrowheads="1" noChangeShapeType="1"/>
          </p:cNvSpPr>
          <p:nvPr>
            <p:ph type="title"/>
          </p:nvPr>
        </p:nvSpPr>
        <p:spPr/>
        <p:txBody>
          <a:bodyPr/>
          <a:lstStyle/>
          <a:p>
            <a:r>
              <a:rPr lang="nl-NL" dirty="0"/>
              <a:t>Oriëntatiefase: antwoorden klant</a:t>
            </a:r>
          </a:p>
        </p:txBody>
      </p:sp>
      <p:sp>
        <p:nvSpPr>
          <p:cNvPr id="10" name="Tijdelijke aanduiding voor verticale tekst 9">
            <a:extLst>
              <a:ext uri="{FF2B5EF4-FFF2-40B4-BE49-F238E27FC236}">
                <a16:creationId xmlns:a16="http://schemas.microsoft.com/office/drawing/2014/main" id="{984F9467-78DB-DBCE-10AE-0BE5D8D59E05}"/>
              </a:ext>
            </a:extLst>
          </p:cNvPr>
          <p:cNvSpPr>
            <a:spLocks noGrp="1" noRot="1" noMove="1" noResize="1" noEditPoints="1" noAdjustHandles="1" noChangeArrowheads="1" noChangeShapeType="1"/>
          </p:cNvSpPr>
          <p:nvPr>
            <p:ph type="body" orient="vert" idx="1"/>
          </p:nvPr>
        </p:nvSpPr>
        <p:spPr/>
        <p:txBody>
          <a:bodyPr numCol="1"/>
          <a:lstStyle/>
          <a:p>
            <a:pPr lvl="3">
              <a:buClr>
                <a:schemeClr val="accent1"/>
              </a:buClr>
            </a:pPr>
            <a:r>
              <a:rPr lang="nl-NL" sz="2200" b="1" dirty="0"/>
              <a:t>LEG VAST!</a:t>
            </a:r>
          </a:p>
          <a:p>
            <a:pPr marL="457200" lvl="3" indent="-457200">
              <a:buClr>
                <a:schemeClr val="accent1"/>
              </a:buClr>
              <a:buFont typeface="Arial" panose="020B0604020202020204" pitchFamily="34" charset="0"/>
              <a:buChar char="•"/>
            </a:pPr>
            <a:r>
              <a:rPr lang="nl-NL" sz="2200" dirty="0"/>
              <a:t>‘’Een daling van </a:t>
            </a:r>
            <a:r>
              <a:rPr lang="nl-NL" sz="2200" dirty="0">
                <a:latin typeface="Calibri" panose="020F0502020204030204" pitchFamily="34" charset="0"/>
                <a:ea typeface="Calibri" panose="020F0502020204030204" pitchFamily="34" charset="0"/>
                <a:cs typeface="Calibri" panose="020F0502020204030204" pitchFamily="34" charset="0"/>
              </a:rPr>
              <a:t>€ </a:t>
            </a:r>
            <a:r>
              <a:rPr lang="nl-NL" sz="2200" dirty="0"/>
              <a:t>1.500 per maand kunnen we niet opvangen’’</a:t>
            </a:r>
          </a:p>
          <a:p>
            <a:pPr marL="457200" lvl="3" indent="-457200">
              <a:buClr>
                <a:schemeClr val="accent1"/>
              </a:buClr>
              <a:buFont typeface="Arial" panose="020B0604020202020204" pitchFamily="34" charset="0"/>
              <a:buChar char="•"/>
            </a:pPr>
            <a:r>
              <a:rPr lang="nl-NL" sz="2200" dirty="0"/>
              <a:t>‘’Als een van ons er alleen voor staat zorgt dat voor een probleem. We zouden beiden de hypotheek en de andere lasten niet meer kunnen betalen’’</a:t>
            </a:r>
          </a:p>
          <a:p>
            <a:pPr marL="285750" lvl="3" indent="-285750">
              <a:buClr>
                <a:schemeClr val="accent1"/>
              </a:buClr>
              <a:buFont typeface="Arial" panose="020B0604020202020204" pitchFamily="34" charset="0"/>
              <a:buChar char="•"/>
            </a:pPr>
            <a:endParaRPr lang="nl-NL" sz="2400" dirty="0"/>
          </a:p>
        </p:txBody>
      </p:sp>
    </p:spTree>
    <p:extLst>
      <p:ext uri="{BB962C8B-B14F-4D97-AF65-F5344CB8AC3E}">
        <p14:creationId xmlns:p14="http://schemas.microsoft.com/office/powerpoint/2010/main" val="1647743924"/>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7D795-F204-27B5-EC07-895255B6371A}"/>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5E363F50-7FCE-37B4-1D1B-26724A01FF11}"/>
              </a:ext>
            </a:extLst>
          </p:cNvPr>
          <p:cNvSpPr>
            <a:spLocks noGrp="1" noRot="1" noMove="1" noResize="1" noEditPoints="1" noAdjustHandles="1" noChangeArrowheads="1" noChangeShapeType="1"/>
          </p:cNvSpPr>
          <p:nvPr>
            <p:ph type="title"/>
          </p:nvPr>
        </p:nvSpPr>
        <p:spPr/>
        <p:txBody>
          <a:bodyPr/>
          <a:lstStyle/>
          <a:p>
            <a:r>
              <a:rPr lang="nl-NL" dirty="0"/>
              <a:t>Casus: aangepast oriëntatierapport</a:t>
            </a:r>
          </a:p>
        </p:txBody>
      </p:sp>
      <p:sp>
        <p:nvSpPr>
          <p:cNvPr id="10" name="Tijdelijke aanduiding voor verticale tekst 9">
            <a:extLst>
              <a:ext uri="{FF2B5EF4-FFF2-40B4-BE49-F238E27FC236}">
                <a16:creationId xmlns:a16="http://schemas.microsoft.com/office/drawing/2014/main" id="{DBB964F8-DA74-7F1C-8699-2047F0FD8617}"/>
              </a:ext>
            </a:extLst>
          </p:cNvPr>
          <p:cNvSpPr>
            <a:spLocks noGrp="1" noRot="1" noMove="1" noResize="1" noEditPoints="1" noAdjustHandles="1" noChangeArrowheads="1" noChangeShapeType="1"/>
          </p:cNvSpPr>
          <p:nvPr>
            <p:ph type="body" orient="vert" idx="1"/>
          </p:nvPr>
        </p:nvSpPr>
        <p:spPr/>
        <p:txBody>
          <a:bodyPr numCol="1"/>
          <a:lstStyle/>
          <a:p>
            <a:pPr marL="285750" lvl="3" indent="-285750">
              <a:buClr>
                <a:schemeClr val="accent1"/>
              </a:buClr>
              <a:buFont typeface="Arial" panose="020B0604020202020204" pitchFamily="34" charset="0"/>
              <a:buChar char="•"/>
            </a:pPr>
            <a:r>
              <a:rPr lang="nl-NL" sz="2200" dirty="0"/>
              <a:t>Wens: aankoop nieuwe woning </a:t>
            </a:r>
            <a:r>
              <a:rPr lang="nl-NL" sz="2200" dirty="0">
                <a:ea typeface="Calibri" panose="020F0502020204030204" pitchFamily="34" charset="0"/>
                <a:cs typeface="Calibri" panose="020F0502020204030204" pitchFamily="34" charset="0"/>
              </a:rPr>
              <a:t>€ 520.000 (Energielabel B) </a:t>
            </a:r>
            <a:br>
              <a:rPr lang="nl-NL" sz="2200" dirty="0">
                <a:ea typeface="Calibri" panose="020F0502020204030204" pitchFamily="34" charset="0"/>
                <a:cs typeface="Calibri" panose="020F0502020204030204" pitchFamily="34" charset="0"/>
              </a:rPr>
            </a:br>
            <a:r>
              <a:rPr lang="nl-NL" sz="2200" b="1" dirty="0"/>
              <a:t>– verduurzamingsbudget van € 10.000</a:t>
            </a:r>
          </a:p>
          <a:p>
            <a:pPr marL="285750" lvl="3" indent="-285750">
              <a:buClr>
                <a:schemeClr val="accent1"/>
              </a:buClr>
              <a:buFont typeface="Arial" panose="020B0604020202020204" pitchFamily="34" charset="0"/>
              <a:buChar char="•"/>
            </a:pPr>
            <a:r>
              <a:rPr lang="nl-NL" sz="2200" dirty="0"/>
              <a:t>Kosten koper: € 16.750 (financieren uit overwaarde)</a:t>
            </a:r>
          </a:p>
          <a:p>
            <a:pPr marL="285750" lvl="3" indent="-285750">
              <a:buClr>
                <a:schemeClr val="accent1"/>
              </a:buClr>
              <a:buFont typeface="Arial" panose="020B0604020202020204" pitchFamily="34" charset="0"/>
              <a:buChar char="•"/>
            </a:pPr>
            <a:r>
              <a:rPr lang="nl-NL" sz="2200" dirty="0"/>
              <a:t>Benodigde hypotheek € 520.000 (rente extra deel 3,92%)</a:t>
            </a:r>
          </a:p>
          <a:p>
            <a:pPr marL="285750" lvl="3" indent="-285750">
              <a:buClr>
                <a:schemeClr val="accent1"/>
              </a:buClr>
              <a:buFont typeface="Arial" panose="020B0604020202020204" pitchFamily="34" charset="0"/>
              <a:buChar char="•"/>
            </a:pPr>
            <a:r>
              <a:rPr lang="nl-NL" sz="2200" dirty="0"/>
              <a:t>Max te lenen: € 520.000</a:t>
            </a:r>
          </a:p>
          <a:p>
            <a:pPr marL="285750" lvl="3" indent="-285750">
              <a:buClr>
                <a:schemeClr val="accent1"/>
              </a:buClr>
              <a:buFont typeface="Arial" panose="020B0604020202020204" pitchFamily="34" charset="0"/>
              <a:buChar char="•"/>
            </a:pPr>
            <a:r>
              <a:rPr lang="nl-NL" sz="2200" dirty="0"/>
              <a:t>Nieuwe maandlast: € 2.182 (annuïtair) </a:t>
            </a:r>
            <a:r>
              <a:rPr lang="nl-NL" sz="2200" b="1" dirty="0"/>
              <a:t>– Dit is € 382 hoger dan jullie gewenste maandlast. Een passende hypotheek bij de gewenste maandlast zou </a:t>
            </a:r>
            <a:br>
              <a:rPr lang="nl-NL" sz="2200" b="1" dirty="0"/>
            </a:br>
            <a:r>
              <a:rPr lang="nl-NL" sz="2200" b="1" dirty="0"/>
              <a:t>€ 440.000 zijn. Maximale aankoopprijs: € 440.000</a:t>
            </a:r>
          </a:p>
          <a:p>
            <a:pPr marL="285750" lvl="3" indent="-285750">
              <a:buClr>
                <a:schemeClr val="accent1"/>
              </a:buClr>
              <a:buFont typeface="Arial" panose="020B0604020202020204" pitchFamily="34" charset="0"/>
              <a:buChar char="•"/>
            </a:pPr>
            <a:r>
              <a:rPr lang="nl-NL" sz="2200" b="1" dirty="0"/>
              <a:t>Maandlasten verzekeringen: € 80</a:t>
            </a:r>
          </a:p>
          <a:p>
            <a:pPr marL="285750" lvl="3" indent="-285750">
              <a:buClr>
                <a:schemeClr val="accent1"/>
              </a:buClr>
              <a:buFont typeface="Arial" panose="020B0604020202020204" pitchFamily="34" charset="0"/>
              <a:buChar char="•"/>
            </a:pPr>
            <a:endParaRPr lang="nl-NL" sz="2400" dirty="0"/>
          </a:p>
        </p:txBody>
      </p:sp>
    </p:spTree>
    <p:extLst>
      <p:ext uri="{BB962C8B-B14F-4D97-AF65-F5344CB8AC3E}">
        <p14:creationId xmlns:p14="http://schemas.microsoft.com/office/powerpoint/2010/main" val="571254828"/>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26">
            <a:extLst>
              <a:ext uri="{FF2B5EF4-FFF2-40B4-BE49-F238E27FC236}">
                <a16:creationId xmlns:a16="http://schemas.microsoft.com/office/drawing/2014/main" id="{281F5A73-802E-AAA6-27B2-500DE965B0BD}"/>
              </a:ext>
            </a:extLst>
          </p:cNvPr>
          <p:cNvSpPr>
            <a:spLocks noGrp="1" noRot="1" noMove="1" noResize="1" noEditPoints="1" noAdjustHandles="1" noChangeArrowheads="1" noChangeShapeType="1"/>
          </p:cNvSpPr>
          <p:nvPr>
            <p:ph type="title"/>
          </p:nvPr>
        </p:nvSpPr>
        <p:spPr/>
        <p:txBody>
          <a:bodyPr/>
          <a:lstStyle/>
          <a:p>
            <a:r>
              <a:rPr lang="nl-NL" dirty="0"/>
              <a:t>Klantprofiel: vastlegging</a:t>
            </a:r>
          </a:p>
        </p:txBody>
      </p:sp>
      <p:sp>
        <p:nvSpPr>
          <p:cNvPr id="28" name="Tijdelijke aanduiding voor verticale tekst 27">
            <a:extLst>
              <a:ext uri="{FF2B5EF4-FFF2-40B4-BE49-F238E27FC236}">
                <a16:creationId xmlns:a16="http://schemas.microsoft.com/office/drawing/2014/main" id="{2F7BA4EB-073A-1447-547A-BA41B7B6C81D}"/>
              </a:ext>
            </a:extLst>
          </p:cNvPr>
          <p:cNvSpPr>
            <a:spLocks noGrp="1" noRot="1" noMove="1" noResize="1" noEditPoints="1" noAdjustHandles="1" noChangeArrowheads="1" noChangeShapeType="1"/>
          </p:cNvSpPr>
          <p:nvPr>
            <p:ph type="body" orient="vert" idx="1"/>
          </p:nvPr>
        </p:nvSpPr>
        <p:spPr/>
        <p:txBody>
          <a:bodyPr anchor="ctr"/>
          <a:lstStyle/>
          <a:p>
            <a:pPr lvl="3" algn="ctr">
              <a:buClr>
                <a:schemeClr val="accent1"/>
              </a:buClr>
            </a:pPr>
            <a:r>
              <a:rPr lang="nl-NL" sz="2200" b="1" u="sng" dirty="0"/>
              <a:t>Keuze</a:t>
            </a:r>
          </a:p>
          <a:p>
            <a:pPr lvl="3" algn="ctr">
              <a:buClr>
                <a:schemeClr val="accent1"/>
              </a:buClr>
            </a:pPr>
            <a:r>
              <a:rPr lang="nl-NL" sz="2200" dirty="0"/>
              <a:t>Vragenlijst </a:t>
            </a:r>
          </a:p>
          <a:p>
            <a:pPr lvl="3" algn="ctr">
              <a:buClr>
                <a:schemeClr val="accent1"/>
              </a:buClr>
            </a:pPr>
            <a:r>
              <a:rPr lang="nl-NL" sz="2200" i="1" dirty="0"/>
              <a:t>En/of</a:t>
            </a:r>
          </a:p>
          <a:p>
            <a:pPr lvl="3" algn="ctr">
              <a:buClr>
                <a:schemeClr val="accent1"/>
              </a:buClr>
            </a:pPr>
            <a:r>
              <a:rPr lang="nl-NL" sz="2200" dirty="0"/>
              <a:t>Samenvatting(en) gesprek(ken)</a:t>
            </a:r>
          </a:p>
          <a:p>
            <a:pPr lvl="3" algn="ctr">
              <a:buClr>
                <a:schemeClr val="accent1"/>
              </a:buClr>
            </a:pPr>
            <a:endParaRPr lang="nl-NL" sz="2200" dirty="0"/>
          </a:p>
        </p:txBody>
      </p:sp>
      <p:pic>
        <p:nvPicPr>
          <p:cNvPr id="5" name="Tijdelijke aanduiding voor afbeelding 4" descr="Afbeelding met persoon, kleding, overdekt, Menselijk gezicht&#10;&#10;Door AI gegenereerde inhoud is mogelijk onjuist.">
            <a:extLst>
              <a:ext uri="{FF2B5EF4-FFF2-40B4-BE49-F238E27FC236}">
                <a16:creationId xmlns:a16="http://schemas.microsoft.com/office/drawing/2014/main" id="{185E36CE-027E-6EC0-2276-ACEEE908256A}"/>
              </a:ext>
            </a:extLst>
          </p:cNvPr>
          <p:cNvPicPr>
            <a:picLocks noGrp="1" noChangeAspect="1"/>
          </p:cNvPicPr>
          <p:nvPr>
            <p:ph type="pic" sz="quarter" idx="14"/>
          </p:nvPr>
        </p:nvPicPr>
        <p:blipFill>
          <a:blip r:embed="rId3"/>
          <a:srcRect l="18957" r="-215"/>
          <a:stretch/>
        </p:blipFill>
        <p:spPr>
          <a:xfrm>
            <a:off x="4884909" y="625098"/>
            <a:ext cx="6709656" cy="5506216"/>
          </a:xfrm>
        </p:spPr>
      </p:pic>
    </p:spTree>
    <p:extLst>
      <p:ext uri="{BB962C8B-B14F-4D97-AF65-F5344CB8AC3E}">
        <p14:creationId xmlns:p14="http://schemas.microsoft.com/office/powerpoint/2010/main" val="3944081202"/>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47BA7-E3A6-2BF4-8E64-CCDB0BB2FD15}"/>
            </a:ext>
          </a:extLst>
        </p:cNvPr>
        <p:cNvGrpSpPr/>
        <p:nvPr/>
      </p:nvGrpSpPr>
      <p:grpSpPr>
        <a:xfrm>
          <a:off x="0" y="0"/>
          <a:ext cx="0" cy="0"/>
          <a:chOff x="0" y="0"/>
          <a:chExt cx="0" cy="0"/>
        </a:xfrm>
      </p:grpSpPr>
      <p:sp>
        <p:nvSpPr>
          <p:cNvPr id="20" name="Tijdelijke aanduiding voor tekst 19">
            <a:extLst>
              <a:ext uri="{FF2B5EF4-FFF2-40B4-BE49-F238E27FC236}">
                <a16:creationId xmlns:a16="http://schemas.microsoft.com/office/drawing/2014/main" id="{E62CC5AC-DB91-58C4-5AB3-230EC033F01B}"/>
              </a:ext>
            </a:extLst>
          </p:cNvPr>
          <p:cNvSpPr>
            <a:spLocks noGrp="1" noRot="1" noMove="1" noResize="1" noEditPoints="1" noAdjustHandles="1" noChangeArrowheads="1" noChangeShapeType="1"/>
          </p:cNvSpPr>
          <p:nvPr>
            <p:ph type="body" sz="quarter" idx="15"/>
          </p:nvPr>
        </p:nvSpPr>
        <p:spPr>
          <a:xfrm>
            <a:off x="5709424" y="2691413"/>
            <a:ext cx="5223689" cy="1475174"/>
          </a:xfrm>
        </p:spPr>
        <p:txBody>
          <a:bodyPr/>
          <a:lstStyle/>
          <a:p>
            <a:pPr>
              <a:buFont typeface="Arial" panose="020B0604020202020204" pitchFamily="34" charset="0"/>
              <a:buChar char="•"/>
            </a:pPr>
            <a:endParaRPr lang="nl-NL" sz="2000" dirty="0"/>
          </a:p>
          <a:p>
            <a:pPr>
              <a:buFont typeface="Arial" panose="020B0604020202020204" pitchFamily="34" charset="0"/>
              <a:buChar char="•"/>
            </a:pPr>
            <a:r>
              <a:rPr lang="nl-NL" sz="2000" dirty="0"/>
              <a:t>Ondernemer </a:t>
            </a:r>
          </a:p>
          <a:p>
            <a:pPr>
              <a:buFont typeface="Arial" panose="020B0604020202020204" pitchFamily="34" charset="0"/>
              <a:buChar char="•"/>
            </a:pPr>
            <a:r>
              <a:rPr lang="nl-NL" dirty="0"/>
              <a:t>Financieel Planner</a:t>
            </a:r>
          </a:p>
          <a:p>
            <a:pPr>
              <a:buFont typeface="Arial" panose="020B0604020202020204" pitchFamily="34" charset="0"/>
              <a:buChar char="•"/>
            </a:pPr>
            <a:r>
              <a:rPr lang="nl-NL" sz="2000" dirty="0"/>
              <a:t>Trainer PE SEH I PE CFP Lindenhaeghe </a:t>
            </a:r>
          </a:p>
          <a:p>
            <a:pPr>
              <a:buFont typeface="Arial" panose="020B0604020202020204" pitchFamily="34" charset="0"/>
              <a:buChar char="•"/>
            </a:pPr>
            <a:r>
              <a:rPr lang="nl-NL" dirty="0"/>
              <a:t>Bleiswijk </a:t>
            </a:r>
          </a:p>
        </p:txBody>
      </p:sp>
      <p:sp>
        <p:nvSpPr>
          <p:cNvPr id="19" name="Titel 18">
            <a:extLst>
              <a:ext uri="{FF2B5EF4-FFF2-40B4-BE49-F238E27FC236}">
                <a16:creationId xmlns:a16="http://schemas.microsoft.com/office/drawing/2014/main" id="{CA13D88D-C554-272C-D896-57EAEABCBAB6}"/>
              </a:ext>
            </a:extLst>
          </p:cNvPr>
          <p:cNvSpPr>
            <a:spLocks noGrp="1"/>
          </p:cNvSpPr>
          <p:nvPr>
            <p:ph type="title"/>
          </p:nvPr>
        </p:nvSpPr>
        <p:spPr/>
        <p:txBody>
          <a:bodyPr/>
          <a:lstStyle/>
          <a:p>
            <a:r>
              <a:rPr lang="nl-NL"/>
              <a:t>Voorstellen </a:t>
            </a:r>
            <a:r>
              <a:rPr lang="nl-NL" err="1"/>
              <a:t>Invidueel</a:t>
            </a:r>
            <a:endParaRPr lang="nl-NL"/>
          </a:p>
        </p:txBody>
      </p:sp>
      <p:sp>
        <p:nvSpPr>
          <p:cNvPr id="21" name="Tijdelijke aanduiding voor tekst 20">
            <a:extLst>
              <a:ext uri="{FF2B5EF4-FFF2-40B4-BE49-F238E27FC236}">
                <a16:creationId xmlns:a16="http://schemas.microsoft.com/office/drawing/2014/main" id="{9F797CF6-6DAA-D001-1118-906614A49DD0}"/>
              </a:ext>
            </a:extLst>
          </p:cNvPr>
          <p:cNvSpPr>
            <a:spLocks noGrp="1" noRot="1" noMove="1" noResize="1" noEditPoints="1" noAdjustHandles="1" noChangeArrowheads="1" noChangeShapeType="1"/>
          </p:cNvSpPr>
          <p:nvPr>
            <p:ph type="body" sz="quarter" idx="17"/>
          </p:nvPr>
        </p:nvSpPr>
        <p:spPr/>
        <p:txBody>
          <a:bodyPr/>
          <a:lstStyle/>
          <a:p>
            <a:r>
              <a:rPr lang="nl-NL" sz="3400" dirty="0"/>
              <a:t>Kenneth Oosterman </a:t>
            </a:r>
            <a:br>
              <a:rPr lang="nl-NL" sz="3400" dirty="0"/>
            </a:br>
            <a:r>
              <a:rPr lang="nl-NL" sz="3400" dirty="0"/>
              <a:t>CFP EFA</a:t>
            </a:r>
          </a:p>
        </p:txBody>
      </p:sp>
      <p:pic>
        <p:nvPicPr>
          <p:cNvPr id="25" name="Tijdelijke aanduiding voor afbeelding 24" descr="Afbeelding met persoon, kleding, muur, Menselijk gezicht&#10;&#10;Door AI gegenereerde inhoud is mogelijk onjuist.">
            <a:extLst>
              <a:ext uri="{FF2B5EF4-FFF2-40B4-BE49-F238E27FC236}">
                <a16:creationId xmlns:a16="http://schemas.microsoft.com/office/drawing/2014/main" id="{B03A861C-9D55-D179-FAE5-0A3B1D0AD10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0740" r="22594"/>
          <a:stretch/>
        </p:blipFill>
        <p:spPr>
          <a:xfrm>
            <a:off x="726039" y="999439"/>
            <a:ext cx="4507010" cy="4507010"/>
          </a:xfrm>
        </p:spPr>
      </p:pic>
    </p:spTree>
    <p:extLst>
      <p:ext uri="{BB962C8B-B14F-4D97-AF65-F5344CB8AC3E}">
        <p14:creationId xmlns:p14="http://schemas.microsoft.com/office/powerpoint/2010/main" val="3903287651"/>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FA01-CBAD-33E8-F2CD-7D35B4FFFCD8}"/>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E30F88F-6C2E-5617-95A5-E8B4B3F8A4F5}"/>
              </a:ext>
            </a:extLst>
          </p:cNvPr>
          <p:cNvSpPr>
            <a:spLocks noGrp="1" noRot="1" noMove="1" noResize="1" noEditPoints="1" noAdjustHandles="1" noChangeArrowheads="1" noChangeShapeType="1"/>
          </p:cNvSpPr>
          <p:nvPr>
            <p:ph type="title"/>
          </p:nvPr>
        </p:nvSpPr>
        <p:spPr/>
        <p:txBody>
          <a:bodyPr/>
          <a:lstStyle/>
          <a:p>
            <a:r>
              <a:rPr lang="nl-NL" dirty="0"/>
              <a:t>Klantprofiel: vragenlijsten</a:t>
            </a:r>
          </a:p>
        </p:txBody>
      </p:sp>
      <p:sp>
        <p:nvSpPr>
          <p:cNvPr id="10" name="Tijdelijke aanduiding voor verticale tekst 9">
            <a:extLst>
              <a:ext uri="{FF2B5EF4-FFF2-40B4-BE49-F238E27FC236}">
                <a16:creationId xmlns:a16="http://schemas.microsoft.com/office/drawing/2014/main" id="{9CE6F512-C8E6-2E7D-D44F-1ABFAA2AC52E}"/>
              </a:ext>
            </a:extLst>
          </p:cNvPr>
          <p:cNvSpPr>
            <a:spLocks noGrp="1" noRot="1" noMove="1" noResize="1" noEditPoints="1" noAdjustHandles="1" noChangeArrowheads="1" noChangeShapeType="1"/>
          </p:cNvSpPr>
          <p:nvPr>
            <p:ph type="body" orient="vert" idx="1"/>
          </p:nvPr>
        </p:nvSpPr>
        <p:spPr/>
        <p:txBody>
          <a:bodyPr numCol="1"/>
          <a:lstStyle/>
          <a:p>
            <a:pPr lvl="3">
              <a:buClr>
                <a:schemeClr val="accent1"/>
              </a:buClr>
            </a:pPr>
            <a:r>
              <a:rPr lang="nl-NL" sz="2200" dirty="0"/>
              <a:t>Wensen en doelen: </a:t>
            </a:r>
            <a:r>
              <a:rPr lang="nl-NL" sz="2200" b="1" dirty="0"/>
              <a:t>vragenlijst </a:t>
            </a:r>
            <a:endParaRPr lang="nl-NL" sz="2200" dirty="0"/>
          </a:p>
          <a:p>
            <a:pPr lvl="3">
              <a:buClr>
                <a:schemeClr val="accent1"/>
              </a:buClr>
            </a:pPr>
            <a:r>
              <a:rPr lang="nl-NL" sz="2200" dirty="0"/>
              <a:t>Kennis en ervaring: </a:t>
            </a:r>
            <a:r>
              <a:rPr lang="nl-NL" sz="2200" b="1" dirty="0"/>
              <a:t>vragenlijst</a:t>
            </a:r>
            <a:endParaRPr lang="nl-NL" sz="2200" dirty="0"/>
          </a:p>
          <a:p>
            <a:pPr lvl="3">
              <a:buClr>
                <a:schemeClr val="accent1"/>
              </a:buClr>
            </a:pPr>
            <a:r>
              <a:rPr lang="nl-NL" sz="2200" dirty="0"/>
              <a:t>Risicobereidheid: </a:t>
            </a:r>
            <a:r>
              <a:rPr lang="nl-NL" sz="2200" b="1" dirty="0"/>
              <a:t>vragenlijst</a:t>
            </a:r>
            <a:endParaRPr lang="nl-NL" sz="2200" dirty="0"/>
          </a:p>
          <a:p>
            <a:pPr lvl="3">
              <a:buClr>
                <a:schemeClr val="accent1"/>
              </a:buClr>
            </a:pPr>
            <a:r>
              <a:rPr lang="nl-NL" sz="2200" dirty="0"/>
              <a:t>Financiële positie: </a:t>
            </a:r>
            <a:r>
              <a:rPr lang="nl-NL" sz="2200" b="1" dirty="0"/>
              <a:t>documentatie (onderbouwing in vragenlijst)</a:t>
            </a:r>
          </a:p>
          <a:p>
            <a:pPr lvl="3">
              <a:buClr>
                <a:schemeClr val="accent1"/>
              </a:buClr>
            </a:pPr>
            <a:endParaRPr lang="nl-NL" sz="2200" b="1" dirty="0"/>
          </a:p>
          <a:p>
            <a:pPr lvl="3">
              <a:buClr>
                <a:schemeClr val="accent1"/>
              </a:buClr>
            </a:pPr>
            <a:r>
              <a:rPr lang="nl-NL" sz="2200" b="1" dirty="0"/>
              <a:t>Let op: tegenstrijdigheden moeten onderbouwd worden door de adviseur</a:t>
            </a:r>
          </a:p>
          <a:p>
            <a:pPr lvl="3">
              <a:buClr>
                <a:schemeClr val="accent1"/>
              </a:buClr>
            </a:pPr>
            <a:endParaRPr lang="nl-NL" sz="2400" dirty="0"/>
          </a:p>
        </p:txBody>
      </p:sp>
    </p:spTree>
    <p:extLst>
      <p:ext uri="{BB962C8B-B14F-4D97-AF65-F5344CB8AC3E}">
        <p14:creationId xmlns:p14="http://schemas.microsoft.com/office/powerpoint/2010/main" val="383320044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7319-4481-0F17-7550-C18FCBD81CE6}"/>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D21412C9-A995-60E6-D10A-AD3B40A1513E}"/>
              </a:ext>
            </a:extLst>
          </p:cNvPr>
          <p:cNvSpPr>
            <a:spLocks noGrp="1" noRot="1" noMove="1" noResize="1" noEditPoints="1" noAdjustHandles="1" noChangeArrowheads="1" noChangeShapeType="1"/>
          </p:cNvSpPr>
          <p:nvPr>
            <p:ph type="title"/>
          </p:nvPr>
        </p:nvSpPr>
        <p:spPr/>
        <p:txBody>
          <a:bodyPr/>
          <a:lstStyle/>
          <a:p>
            <a:r>
              <a:rPr lang="nl-NL" dirty="0"/>
              <a:t>Klantprofiel: samenvatting(en) gesprek(ken)</a:t>
            </a:r>
          </a:p>
        </p:txBody>
      </p:sp>
      <p:sp>
        <p:nvSpPr>
          <p:cNvPr id="10" name="Tijdelijke aanduiding voor verticale tekst 9">
            <a:extLst>
              <a:ext uri="{FF2B5EF4-FFF2-40B4-BE49-F238E27FC236}">
                <a16:creationId xmlns:a16="http://schemas.microsoft.com/office/drawing/2014/main" id="{505A0C36-CADF-7B4D-DE16-392922AAE524}"/>
              </a:ext>
            </a:extLst>
          </p:cNvPr>
          <p:cNvSpPr>
            <a:spLocks noGrp="1" noRot="1" noMove="1" noResize="1" noEditPoints="1" noAdjustHandles="1" noChangeArrowheads="1" noChangeShapeType="1"/>
          </p:cNvSpPr>
          <p:nvPr>
            <p:ph type="body" orient="vert" idx="1"/>
          </p:nvPr>
        </p:nvSpPr>
        <p:spPr/>
        <p:txBody>
          <a:bodyPr numCol="1"/>
          <a:lstStyle/>
          <a:p>
            <a:pPr lvl="3">
              <a:buClr>
                <a:schemeClr val="accent1"/>
              </a:buClr>
            </a:pPr>
            <a:r>
              <a:rPr lang="nl-NL" sz="2200" dirty="0"/>
              <a:t>Wensen en doelen: </a:t>
            </a:r>
            <a:r>
              <a:rPr lang="nl-NL" sz="2200" b="1" dirty="0"/>
              <a:t>gespreksverslag</a:t>
            </a:r>
            <a:r>
              <a:rPr lang="nl-NL" sz="2200" dirty="0"/>
              <a:t> </a:t>
            </a:r>
          </a:p>
          <a:p>
            <a:pPr lvl="3">
              <a:buClr>
                <a:schemeClr val="accent1"/>
              </a:buClr>
            </a:pPr>
            <a:r>
              <a:rPr lang="nl-NL" sz="2200" dirty="0"/>
              <a:t>Kennis en ervaring: </a:t>
            </a:r>
            <a:r>
              <a:rPr lang="nl-NL" sz="2200" b="1" dirty="0"/>
              <a:t>gespreksverslag</a:t>
            </a:r>
            <a:endParaRPr lang="nl-NL" sz="2200" dirty="0"/>
          </a:p>
          <a:p>
            <a:pPr lvl="3">
              <a:buClr>
                <a:schemeClr val="accent1"/>
              </a:buClr>
            </a:pPr>
            <a:r>
              <a:rPr lang="nl-NL" sz="2200" dirty="0"/>
              <a:t>Risicobereidheid: </a:t>
            </a:r>
            <a:r>
              <a:rPr lang="nl-NL" sz="2200" b="1" dirty="0"/>
              <a:t>gespreksverslag</a:t>
            </a:r>
            <a:endParaRPr lang="nl-NL" sz="2200" dirty="0"/>
          </a:p>
          <a:p>
            <a:pPr lvl="3">
              <a:buClr>
                <a:schemeClr val="accent1"/>
              </a:buClr>
            </a:pPr>
            <a:r>
              <a:rPr lang="nl-NL" sz="2200" dirty="0"/>
              <a:t>Financiële positie: </a:t>
            </a:r>
            <a:r>
              <a:rPr lang="nl-NL" sz="2200" b="1" dirty="0"/>
              <a:t>documentatie (onderbouwing in gespreksverslag)</a:t>
            </a:r>
          </a:p>
          <a:p>
            <a:pPr lvl="3">
              <a:buClr>
                <a:schemeClr val="accent1"/>
              </a:buClr>
            </a:pPr>
            <a:endParaRPr lang="nl-NL" sz="2200" b="1" dirty="0"/>
          </a:p>
          <a:p>
            <a:pPr lvl="3">
              <a:buClr>
                <a:schemeClr val="accent1"/>
              </a:buClr>
            </a:pPr>
            <a:r>
              <a:rPr lang="nl-NL" sz="2200" b="1" dirty="0"/>
              <a:t>Minder kans op tegenstrijdigheden. Bij meer gespreksverslagen wel de samenhang controleren</a:t>
            </a:r>
          </a:p>
          <a:p>
            <a:pPr lvl="3">
              <a:buClr>
                <a:schemeClr val="accent1"/>
              </a:buClr>
            </a:pPr>
            <a:endParaRPr lang="nl-NL" sz="2400" dirty="0"/>
          </a:p>
        </p:txBody>
      </p:sp>
    </p:spTree>
    <p:extLst>
      <p:ext uri="{BB962C8B-B14F-4D97-AF65-F5344CB8AC3E}">
        <p14:creationId xmlns:p14="http://schemas.microsoft.com/office/powerpoint/2010/main" val="1786724307"/>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B6640-35D1-C2DE-7FFB-45F91B850D6E}"/>
            </a:ext>
          </a:extLst>
        </p:cNvPr>
        <p:cNvGrpSpPr/>
        <p:nvPr/>
      </p:nvGrpSpPr>
      <p:grpSpPr>
        <a:xfrm>
          <a:off x="0" y="0"/>
          <a:ext cx="0" cy="0"/>
          <a:chOff x="0" y="0"/>
          <a:chExt cx="0" cy="0"/>
        </a:xfrm>
      </p:grpSpPr>
      <p:cxnSp>
        <p:nvCxnSpPr>
          <p:cNvPr id="88" name="Verbindingslijn: gebogen 87">
            <a:extLst>
              <a:ext uri="{FF2B5EF4-FFF2-40B4-BE49-F238E27FC236}">
                <a16:creationId xmlns:a16="http://schemas.microsoft.com/office/drawing/2014/main" id="{CDEDC624-821B-125E-03B5-915B9D188035}"/>
              </a:ext>
            </a:extLst>
          </p:cNvPr>
          <p:cNvCxnSpPr>
            <a:cxnSpLocks/>
            <a:endCxn id="5" idx="5"/>
          </p:cNvCxnSpPr>
          <p:nvPr/>
        </p:nvCxnSpPr>
        <p:spPr>
          <a:xfrm rot="10800000">
            <a:off x="6839875" y="4588835"/>
            <a:ext cx="2092334" cy="520948"/>
          </a:xfrm>
          <a:prstGeom prst="bentConnector2">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sp>
        <p:nvSpPr>
          <p:cNvPr id="9" name="Titel 8">
            <a:extLst>
              <a:ext uri="{FF2B5EF4-FFF2-40B4-BE49-F238E27FC236}">
                <a16:creationId xmlns:a16="http://schemas.microsoft.com/office/drawing/2014/main" id="{A6807F01-6FAA-A490-6EDA-50D490244430}"/>
              </a:ext>
            </a:extLst>
          </p:cNvPr>
          <p:cNvSpPr>
            <a:spLocks noGrp="1" noRot="1" noMove="1" noResize="1" noEditPoints="1" noAdjustHandles="1" noChangeArrowheads="1" noChangeShapeType="1"/>
          </p:cNvSpPr>
          <p:nvPr>
            <p:ph type="title"/>
          </p:nvPr>
        </p:nvSpPr>
        <p:spPr/>
        <p:txBody>
          <a:bodyPr/>
          <a:lstStyle/>
          <a:p>
            <a:r>
              <a:rPr lang="nl-NL" dirty="0"/>
              <a:t>Klantprofiel</a:t>
            </a:r>
          </a:p>
        </p:txBody>
      </p:sp>
      <p:grpSp>
        <p:nvGrpSpPr>
          <p:cNvPr id="15" name="Groep 14">
            <a:extLst>
              <a:ext uri="{FF2B5EF4-FFF2-40B4-BE49-F238E27FC236}">
                <a16:creationId xmlns:a16="http://schemas.microsoft.com/office/drawing/2014/main" id="{C402FEC0-3843-1F9B-607B-72B3891499CF}"/>
              </a:ext>
            </a:extLst>
          </p:cNvPr>
          <p:cNvGrpSpPr/>
          <p:nvPr/>
        </p:nvGrpSpPr>
        <p:grpSpPr>
          <a:xfrm>
            <a:off x="5043124" y="2792084"/>
            <a:ext cx="2105025" cy="2105025"/>
            <a:chOff x="5162550" y="2571750"/>
            <a:chExt cx="2105025" cy="2105025"/>
          </a:xfrm>
        </p:grpSpPr>
        <p:sp>
          <p:nvSpPr>
            <p:cNvPr id="5" name="Ovaal 4">
              <a:extLst>
                <a:ext uri="{FF2B5EF4-FFF2-40B4-BE49-F238E27FC236}">
                  <a16:creationId xmlns:a16="http://schemas.microsoft.com/office/drawing/2014/main" id="{F69FA493-5BCE-DB5F-9025-B169FBC2ABA5}"/>
                </a:ext>
              </a:extLst>
            </p:cNvPr>
            <p:cNvSpPr/>
            <p:nvPr/>
          </p:nvSpPr>
          <p:spPr>
            <a:xfrm>
              <a:off x="5162550" y="2571750"/>
              <a:ext cx="2105025" cy="210502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6" name="Ovaal 5">
              <a:extLst>
                <a:ext uri="{FF2B5EF4-FFF2-40B4-BE49-F238E27FC236}">
                  <a16:creationId xmlns:a16="http://schemas.microsoft.com/office/drawing/2014/main" id="{71DCFAD1-23B6-A7B8-60ED-2281DD422CEE}"/>
                </a:ext>
              </a:extLst>
            </p:cNvPr>
            <p:cNvSpPr/>
            <p:nvPr/>
          </p:nvSpPr>
          <p:spPr>
            <a:xfrm>
              <a:off x="5381624" y="2790824"/>
              <a:ext cx="1666876" cy="166687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nvGrpSpPr>
            <p:cNvPr id="10" name="Icoon_3_5">
              <a:extLst>
                <a:ext uri="{FF2B5EF4-FFF2-40B4-BE49-F238E27FC236}">
                  <a16:creationId xmlns:a16="http://schemas.microsoft.com/office/drawing/2014/main" id="{3EB79128-D46A-16E1-134F-F2B9CC144254}"/>
                </a:ext>
              </a:extLst>
            </p:cNvPr>
            <p:cNvGrpSpPr/>
            <p:nvPr/>
          </p:nvGrpSpPr>
          <p:grpSpPr>
            <a:xfrm>
              <a:off x="5524016" y="3051780"/>
              <a:ext cx="1382092" cy="1412320"/>
              <a:chOff x="1176885" y="1157260"/>
              <a:chExt cx="1138037" cy="1162927"/>
            </a:xfrm>
            <a:solidFill>
              <a:schemeClr val="accent2"/>
            </a:solidFill>
          </p:grpSpPr>
          <p:sp>
            <p:nvSpPr>
              <p:cNvPr id="12" name="Vrije vorm: vorm 11">
                <a:extLst>
                  <a:ext uri="{FF2B5EF4-FFF2-40B4-BE49-F238E27FC236}">
                    <a16:creationId xmlns:a16="http://schemas.microsoft.com/office/drawing/2014/main" id="{DDC27FDF-A922-85E4-46FC-C431FDE278F8}"/>
                  </a:ext>
                </a:extLst>
              </p:cNvPr>
              <p:cNvSpPr/>
              <p:nvPr/>
            </p:nvSpPr>
            <p:spPr>
              <a:xfrm>
                <a:off x="1456729" y="1157260"/>
                <a:ext cx="578643" cy="578643"/>
              </a:xfrm>
              <a:custGeom>
                <a:avLst/>
                <a:gdLst>
                  <a:gd name="connsiteX0" fmla="*/ 0 w 578643"/>
                  <a:gd name="connsiteY0" fmla="*/ 289322 h 578643"/>
                  <a:gd name="connsiteX1" fmla="*/ 84740 w 578643"/>
                  <a:gd name="connsiteY1" fmla="*/ 493904 h 578643"/>
                  <a:gd name="connsiteX2" fmla="*/ 289322 w 578643"/>
                  <a:gd name="connsiteY2" fmla="*/ 578644 h 578643"/>
                  <a:gd name="connsiteX3" fmla="*/ 493904 w 578643"/>
                  <a:gd name="connsiteY3" fmla="*/ 493904 h 578643"/>
                  <a:gd name="connsiteX4" fmla="*/ 578644 w 578643"/>
                  <a:gd name="connsiteY4" fmla="*/ 289322 h 578643"/>
                  <a:gd name="connsiteX5" fmla="*/ 493904 w 578643"/>
                  <a:gd name="connsiteY5" fmla="*/ 84740 h 578643"/>
                  <a:gd name="connsiteX6" fmla="*/ 289322 w 578643"/>
                  <a:gd name="connsiteY6" fmla="*/ 0 h 578643"/>
                  <a:gd name="connsiteX7" fmla="*/ 84740 w 578643"/>
                  <a:gd name="connsiteY7" fmla="*/ 84740 h 578643"/>
                  <a:gd name="connsiteX8" fmla="*/ 0 w 578643"/>
                  <a:gd name="connsiteY8" fmla="*/ 289322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643" h="578643">
                    <a:moveTo>
                      <a:pt x="0" y="289322"/>
                    </a:moveTo>
                    <a:cubicBezTo>
                      <a:pt x="0" y="366055"/>
                      <a:pt x="30479" y="439643"/>
                      <a:pt x="84740" y="493904"/>
                    </a:cubicBezTo>
                    <a:cubicBezTo>
                      <a:pt x="138995" y="548160"/>
                      <a:pt x="212588" y="578644"/>
                      <a:pt x="289322" y="578644"/>
                    </a:cubicBezTo>
                    <a:cubicBezTo>
                      <a:pt x="366055" y="578644"/>
                      <a:pt x="439643" y="548160"/>
                      <a:pt x="493904" y="493904"/>
                    </a:cubicBezTo>
                    <a:cubicBezTo>
                      <a:pt x="548160" y="439643"/>
                      <a:pt x="578644" y="366055"/>
                      <a:pt x="578644" y="289322"/>
                    </a:cubicBezTo>
                    <a:cubicBezTo>
                      <a:pt x="578644" y="212588"/>
                      <a:pt x="548160" y="139001"/>
                      <a:pt x="493904" y="84740"/>
                    </a:cubicBezTo>
                    <a:cubicBezTo>
                      <a:pt x="439643" y="30484"/>
                      <a:pt x="366055" y="0"/>
                      <a:pt x="289322" y="0"/>
                    </a:cubicBezTo>
                    <a:cubicBezTo>
                      <a:pt x="212588" y="0"/>
                      <a:pt x="138995" y="30484"/>
                      <a:pt x="84740" y="84740"/>
                    </a:cubicBezTo>
                    <a:cubicBezTo>
                      <a:pt x="30479" y="139001"/>
                      <a:pt x="0" y="212588"/>
                      <a:pt x="0" y="289322"/>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nl-NL"/>
              </a:p>
            </p:txBody>
          </p:sp>
          <p:sp>
            <p:nvSpPr>
              <p:cNvPr id="13" name="Vrije vorm: vorm 12">
                <a:extLst>
                  <a:ext uri="{FF2B5EF4-FFF2-40B4-BE49-F238E27FC236}">
                    <a16:creationId xmlns:a16="http://schemas.microsoft.com/office/drawing/2014/main" id="{0BCF25E1-817D-8F18-5B12-B5813984C6B5}"/>
                  </a:ext>
                </a:extLst>
              </p:cNvPr>
              <p:cNvSpPr/>
              <p:nvPr/>
            </p:nvSpPr>
            <p:spPr>
              <a:xfrm>
                <a:off x="1176885" y="1735341"/>
                <a:ext cx="1138037" cy="584846"/>
              </a:xfrm>
              <a:custGeom>
                <a:avLst/>
                <a:gdLst>
                  <a:gd name="connsiteX0" fmla="*/ 96556 w 1138037"/>
                  <a:gd name="connsiteY0" fmla="*/ 579223 h 579222"/>
                  <a:gd name="connsiteX1" fmla="*/ 55178 w 1138037"/>
                  <a:gd name="connsiteY1" fmla="*/ 569948 h 579222"/>
                  <a:gd name="connsiteX2" fmla="*/ 21774 w 1138037"/>
                  <a:gd name="connsiteY2" fmla="*/ 543820 h 579222"/>
                  <a:gd name="connsiteX3" fmla="*/ 2811 w 1138037"/>
                  <a:gd name="connsiteY3" fmla="*/ 505892 h 579222"/>
                  <a:gd name="connsiteX4" fmla="*/ 1948 w 1138037"/>
                  <a:gd name="connsiteY4" fmla="*/ 463494 h 579222"/>
                  <a:gd name="connsiteX5" fmla="*/ 202822 w 1138037"/>
                  <a:gd name="connsiteY5" fmla="*/ 130616 h 579222"/>
                  <a:gd name="connsiteX6" fmla="*/ 569019 w 1138037"/>
                  <a:gd name="connsiteY6" fmla="*/ 0 h 579222"/>
                  <a:gd name="connsiteX7" fmla="*/ 935216 w 1138037"/>
                  <a:gd name="connsiteY7" fmla="*/ 130616 h 579222"/>
                  <a:gd name="connsiteX8" fmla="*/ 1136090 w 1138037"/>
                  <a:gd name="connsiteY8" fmla="*/ 463494 h 579222"/>
                  <a:gd name="connsiteX9" fmla="*/ 1135227 w 1138037"/>
                  <a:gd name="connsiteY9" fmla="*/ 505892 h 579222"/>
                  <a:gd name="connsiteX10" fmla="*/ 1116263 w 1138037"/>
                  <a:gd name="connsiteY10" fmla="*/ 543820 h 579222"/>
                  <a:gd name="connsiteX11" fmla="*/ 1082860 w 1138037"/>
                  <a:gd name="connsiteY11" fmla="*/ 569948 h 579222"/>
                  <a:gd name="connsiteX12" fmla="*/ 1041481 w 1138037"/>
                  <a:gd name="connsiteY12" fmla="*/ 579223 h 579222"/>
                  <a:gd name="connsiteX13" fmla="*/ 96556 w 1138037"/>
                  <a:gd name="connsiteY13" fmla="*/ 579223 h 57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8037" h="579222">
                    <a:moveTo>
                      <a:pt x="96556" y="579223"/>
                    </a:moveTo>
                    <a:cubicBezTo>
                      <a:pt x="82248" y="579238"/>
                      <a:pt x="68108" y="576071"/>
                      <a:pt x="55178" y="569948"/>
                    </a:cubicBezTo>
                    <a:cubicBezTo>
                      <a:pt x="42243" y="563825"/>
                      <a:pt x="30833" y="554898"/>
                      <a:pt x="21774" y="543820"/>
                    </a:cubicBezTo>
                    <a:cubicBezTo>
                      <a:pt x="12716" y="532742"/>
                      <a:pt x="6240" y="519785"/>
                      <a:pt x="2811" y="505892"/>
                    </a:cubicBezTo>
                    <a:cubicBezTo>
                      <a:pt x="-619" y="492000"/>
                      <a:pt x="-914" y="477513"/>
                      <a:pt x="1948" y="463494"/>
                    </a:cubicBezTo>
                    <a:cubicBezTo>
                      <a:pt x="28508" y="332689"/>
                      <a:pt x="99476" y="215087"/>
                      <a:pt x="202822" y="130616"/>
                    </a:cubicBezTo>
                    <a:cubicBezTo>
                      <a:pt x="306172" y="46144"/>
                      <a:pt x="435541" y="0"/>
                      <a:pt x="569019" y="0"/>
                    </a:cubicBezTo>
                    <a:cubicBezTo>
                      <a:pt x="702496" y="0"/>
                      <a:pt x="831865" y="46144"/>
                      <a:pt x="935216" y="130616"/>
                    </a:cubicBezTo>
                    <a:cubicBezTo>
                      <a:pt x="1038562" y="215087"/>
                      <a:pt x="1109530" y="332689"/>
                      <a:pt x="1136090" y="463494"/>
                    </a:cubicBezTo>
                    <a:cubicBezTo>
                      <a:pt x="1138951" y="477513"/>
                      <a:pt x="1138657" y="492000"/>
                      <a:pt x="1135227" y="505892"/>
                    </a:cubicBezTo>
                    <a:cubicBezTo>
                      <a:pt x="1131797" y="519785"/>
                      <a:pt x="1125322" y="532742"/>
                      <a:pt x="1116263" y="543820"/>
                    </a:cubicBezTo>
                    <a:cubicBezTo>
                      <a:pt x="1107205" y="554898"/>
                      <a:pt x="1095795" y="563825"/>
                      <a:pt x="1082860" y="569948"/>
                    </a:cubicBezTo>
                    <a:cubicBezTo>
                      <a:pt x="1069930" y="576071"/>
                      <a:pt x="1055790" y="579238"/>
                      <a:pt x="1041481" y="579223"/>
                    </a:cubicBezTo>
                    <a:lnTo>
                      <a:pt x="96556" y="579223"/>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nl-NL"/>
              </a:p>
            </p:txBody>
          </p:sp>
        </p:grpSp>
      </p:grpSp>
      <p:sp>
        <p:nvSpPr>
          <p:cNvPr id="16" name="Rechthoek: afgeronde hoeken 15">
            <a:extLst>
              <a:ext uri="{FF2B5EF4-FFF2-40B4-BE49-F238E27FC236}">
                <a16:creationId xmlns:a16="http://schemas.microsoft.com/office/drawing/2014/main" id="{875876AA-D106-2341-22E8-3E925D36B364}"/>
              </a:ext>
            </a:extLst>
          </p:cNvPr>
          <p:cNvSpPr/>
          <p:nvPr/>
        </p:nvSpPr>
        <p:spPr>
          <a:xfrm>
            <a:off x="2971470" y="1639791"/>
            <a:ext cx="1510050" cy="63101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nl-NL" sz="2000" b="1" dirty="0"/>
              <a:t>Leeftijd</a:t>
            </a:r>
          </a:p>
        </p:txBody>
      </p:sp>
      <p:sp>
        <p:nvSpPr>
          <p:cNvPr id="17" name="Rechthoek: afgeronde hoeken 16">
            <a:extLst>
              <a:ext uri="{FF2B5EF4-FFF2-40B4-BE49-F238E27FC236}">
                <a16:creationId xmlns:a16="http://schemas.microsoft.com/office/drawing/2014/main" id="{D2DC53B6-75E7-88BE-C089-4E075AC01263}"/>
              </a:ext>
            </a:extLst>
          </p:cNvPr>
          <p:cNvSpPr/>
          <p:nvPr/>
        </p:nvSpPr>
        <p:spPr>
          <a:xfrm>
            <a:off x="1693272" y="2691286"/>
            <a:ext cx="1510050" cy="63101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nl-NL" sz="2000" b="1" dirty="0"/>
              <a:t>Locatie</a:t>
            </a:r>
          </a:p>
        </p:txBody>
      </p:sp>
      <p:sp>
        <p:nvSpPr>
          <p:cNvPr id="18" name="Rechthoek: afgeronde hoeken 17">
            <a:extLst>
              <a:ext uri="{FF2B5EF4-FFF2-40B4-BE49-F238E27FC236}">
                <a16:creationId xmlns:a16="http://schemas.microsoft.com/office/drawing/2014/main" id="{460DDDBC-2459-27AB-AB29-8813AD5ED7FA}"/>
              </a:ext>
            </a:extLst>
          </p:cNvPr>
          <p:cNvSpPr/>
          <p:nvPr/>
        </p:nvSpPr>
        <p:spPr>
          <a:xfrm>
            <a:off x="708723" y="3742781"/>
            <a:ext cx="1510050" cy="63101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nl-NL" sz="2000" b="1" dirty="0"/>
              <a:t>Hobby's</a:t>
            </a:r>
          </a:p>
        </p:txBody>
      </p:sp>
      <p:sp>
        <p:nvSpPr>
          <p:cNvPr id="19" name="Rechthoek: afgeronde hoeken 18">
            <a:extLst>
              <a:ext uri="{FF2B5EF4-FFF2-40B4-BE49-F238E27FC236}">
                <a16:creationId xmlns:a16="http://schemas.microsoft.com/office/drawing/2014/main" id="{BC0A2BE9-8835-4054-32EE-9A84447E614B}"/>
              </a:ext>
            </a:extLst>
          </p:cNvPr>
          <p:cNvSpPr/>
          <p:nvPr/>
        </p:nvSpPr>
        <p:spPr>
          <a:xfrm>
            <a:off x="1695821" y="4794275"/>
            <a:ext cx="1510050" cy="63101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nl-NL" sz="2000" b="1" dirty="0"/>
              <a:t>Baan</a:t>
            </a:r>
          </a:p>
        </p:txBody>
      </p:sp>
      <p:sp>
        <p:nvSpPr>
          <p:cNvPr id="24" name="Rechthoek: afgeronde hoeken 23">
            <a:extLst>
              <a:ext uri="{FF2B5EF4-FFF2-40B4-BE49-F238E27FC236}">
                <a16:creationId xmlns:a16="http://schemas.microsoft.com/office/drawing/2014/main" id="{222221F2-1A60-11D6-FB7A-FF3C08E28F3B}"/>
              </a:ext>
            </a:extLst>
          </p:cNvPr>
          <p:cNvSpPr/>
          <p:nvPr/>
        </p:nvSpPr>
        <p:spPr>
          <a:xfrm>
            <a:off x="5043123" y="5421813"/>
            <a:ext cx="2105025" cy="63101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nl-NL" sz="2000" b="1" dirty="0"/>
              <a:t>Koopgedrag</a:t>
            </a:r>
          </a:p>
        </p:txBody>
      </p:sp>
      <p:sp>
        <p:nvSpPr>
          <p:cNvPr id="26" name="Rechthoek: afgeronde hoeken 25">
            <a:extLst>
              <a:ext uri="{FF2B5EF4-FFF2-40B4-BE49-F238E27FC236}">
                <a16:creationId xmlns:a16="http://schemas.microsoft.com/office/drawing/2014/main" id="{7D66E29E-868A-AC2C-D61B-C5383296A7D6}"/>
              </a:ext>
            </a:extLst>
          </p:cNvPr>
          <p:cNvSpPr/>
          <p:nvPr/>
        </p:nvSpPr>
        <p:spPr>
          <a:xfrm flipH="1">
            <a:off x="7707931" y="1641581"/>
            <a:ext cx="1510050" cy="63101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nl-NL" sz="2000" b="1" dirty="0"/>
              <a:t>Inkomen</a:t>
            </a:r>
          </a:p>
        </p:txBody>
      </p:sp>
      <p:sp>
        <p:nvSpPr>
          <p:cNvPr id="27" name="Rechthoek: afgeronde hoeken 26">
            <a:extLst>
              <a:ext uri="{FF2B5EF4-FFF2-40B4-BE49-F238E27FC236}">
                <a16:creationId xmlns:a16="http://schemas.microsoft.com/office/drawing/2014/main" id="{DFA51E4E-8942-3295-8A33-C5AC39F5B519}"/>
              </a:ext>
            </a:extLst>
          </p:cNvPr>
          <p:cNvSpPr/>
          <p:nvPr/>
        </p:nvSpPr>
        <p:spPr>
          <a:xfrm flipH="1">
            <a:off x="8988678" y="2692479"/>
            <a:ext cx="1510050" cy="63101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nl-NL" sz="2000" b="1" dirty="0"/>
              <a:t>Afzet</a:t>
            </a:r>
          </a:p>
        </p:txBody>
      </p:sp>
      <p:sp>
        <p:nvSpPr>
          <p:cNvPr id="28" name="Rechthoek: afgeronde hoeken 27">
            <a:extLst>
              <a:ext uri="{FF2B5EF4-FFF2-40B4-BE49-F238E27FC236}">
                <a16:creationId xmlns:a16="http://schemas.microsoft.com/office/drawing/2014/main" id="{6504AC21-05CD-8EA6-6084-EAFC5456D979}"/>
              </a:ext>
            </a:extLst>
          </p:cNvPr>
          <p:cNvSpPr/>
          <p:nvPr/>
        </p:nvSpPr>
        <p:spPr>
          <a:xfrm flipH="1">
            <a:off x="9972500" y="3743377"/>
            <a:ext cx="1510777" cy="63101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nl-NL" sz="2000" b="1" dirty="0"/>
              <a:t>Doelen</a:t>
            </a:r>
          </a:p>
        </p:txBody>
      </p:sp>
      <p:sp>
        <p:nvSpPr>
          <p:cNvPr id="29" name="Rechthoek: afgeronde hoeken 28">
            <a:extLst>
              <a:ext uri="{FF2B5EF4-FFF2-40B4-BE49-F238E27FC236}">
                <a16:creationId xmlns:a16="http://schemas.microsoft.com/office/drawing/2014/main" id="{4229CF40-A3E6-704C-71CA-E609998FAD0C}"/>
              </a:ext>
            </a:extLst>
          </p:cNvPr>
          <p:cNvSpPr/>
          <p:nvPr/>
        </p:nvSpPr>
        <p:spPr>
          <a:xfrm flipH="1">
            <a:off x="8524875" y="4794275"/>
            <a:ext cx="1971304" cy="63101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nl-NL" sz="2000" b="1" dirty="0"/>
              <a:t>Uitdagingen</a:t>
            </a:r>
          </a:p>
        </p:txBody>
      </p:sp>
      <p:cxnSp>
        <p:nvCxnSpPr>
          <p:cNvPr id="33" name="Verbindingslijn: gebogen 32">
            <a:extLst>
              <a:ext uri="{FF2B5EF4-FFF2-40B4-BE49-F238E27FC236}">
                <a16:creationId xmlns:a16="http://schemas.microsoft.com/office/drawing/2014/main" id="{A11E373A-89F8-4400-53AE-0BE389E62D9A}"/>
              </a:ext>
            </a:extLst>
          </p:cNvPr>
          <p:cNvCxnSpPr>
            <a:cxnSpLocks/>
            <a:stCxn id="16" idx="3"/>
            <a:endCxn id="5" idx="1"/>
          </p:cNvCxnSpPr>
          <p:nvPr/>
        </p:nvCxnSpPr>
        <p:spPr>
          <a:xfrm>
            <a:off x="4481520" y="1955299"/>
            <a:ext cx="869878" cy="1145059"/>
          </a:xfrm>
          <a:prstGeom prst="bentConnector2">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6" name="Verbindingslijn: gebogen 35">
            <a:extLst>
              <a:ext uri="{FF2B5EF4-FFF2-40B4-BE49-F238E27FC236}">
                <a16:creationId xmlns:a16="http://schemas.microsoft.com/office/drawing/2014/main" id="{024521C8-DAF7-A382-984C-2183219BB0FC}"/>
              </a:ext>
            </a:extLst>
          </p:cNvPr>
          <p:cNvCxnSpPr>
            <a:cxnSpLocks/>
            <a:stCxn id="17" idx="3"/>
          </p:cNvCxnSpPr>
          <p:nvPr/>
        </p:nvCxnSpPr>
        <p:spPr>
          <a:xfrm>
            <a:off x="3203322" y="3006794"/>
            <a:ext cx="1956844" cy="553264"/>
          </a:xfrm>
          <a:prstGeom prst="bentConnector3">
            <a:avLst>
              <a:gd name="adj1" fmla="val 50000"/>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0" name="Verbindingslijn: gebogen 39">
            <a:extLst>
              <a:ext uri="{FF2B5EF4-FFF2-40B4-BE49-F238E27FC236}">
                <a16:creationId xmlns:a16="http://schemas.microsoft.com/office/drawing/2014/main" id="{61281E08-AFC3-77B0-BCD3-37CA5A99B2CA}"/>
              </a:ext>
            </a:extLst>
          </p:cNvPr>
          <p:cNvCxnSpPr>
            <a:cxnSpLocks/>
            <a:stCxn id="26" idx="3"/>
            <a:endCxn id="5" idx="7"/>
          </p:cNvCxnSpPr>
          <p:nvPr/>
        </p:nvCxnSpPr>
        <p:spPr>
          <a:xfrm rot="10800000" flipV="1">
            <a:off x="6839875" y="1957088"/>
            <a:ext cx="868056" cy="1143269"/>
          </a:xfrm>
          <a:prstGeom prst="bentConnector2">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4" name="Verbindingslijn: gebogen 43">
            <a:extLst>
              <a:ext uri="{FF2B5EF4-FFF2-40B4-BE49-F238E27FC236}">
                <a16:creationId xmlns:a16="http://schemas.microsoft.com/office/drawing/2014/main" id="{389963FC-2203-31F8-E767-1045E276C59E}"/>
              </a:ext>
            </a:extLst>
          </p:cNvPr>
          <p:cNvCxnSpPr>
            <a:cxnSpLocks/>
            <a:stCxn id="18" idx="3"/>
          </p:cNvCxnSpPr>
          <p:nvPr/>
        </p:nvCxnSpPr>
        <p:spPr>
          <a:xfrm>
            <a:off x="2218773" y="4058289"/>
            <a:ext cx="2941396" cy="213690"/>
          </a:xfrm>
          <a:prstGeom prst="bentConnector3">
            <a:avLst>
              <a:gd name="adj1" fmla="val 50000"/>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9" name="Verbindingslijn: gebogen 48">
            <a:extLst>
              <a:ext uri="{FF2B5EF4-FFF2-40B4-BE49-F238E27FC236}">
                <a16:creationId xmlns:a16="http://schemas.microsoft.com/office/drawing/2014/main" id="{E75996C7-0ACC-B5F4-FBC4-58FDD4DE2037}"/>
              </a:ext>
            </a:extLst>
          </p:cNvPr>
          <p:cNvCxnSpPr>
            <a:cxnSpLocks/>
            <a:stCxn id="19" idx="3"/>
            <a:endCxn id="5" idx="3"/>
          </p:cNvCxnSpPr>
          <p:nvPr/>
        </p:nvCxnSpPr>
        <p:spPr>
          <a:xfrm flipV="1">
            <a:off x="3205871" y="4588835"/>
            <a:ext cx="2145527" cy="520948"/>
          </a:xfrm>
          <a:prstGeom prst="bentConnector2">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83" name="Rechte verbindingslijn 82">
            <a:extLst>
              <a:ext uri="{FF2B5EF4-FFF2-40B4-BE49-F238E27FC236}">
                <a16:creationId xmlns:a16="http://schemas.microsoft.com/office/drawing/2014/main" id="{60C43345-1F9D-2AE6-1A16-B0DE44081DF3}"/>
              </a:ext>
            </a:extLst>
          </p:cNvPr>
          <p:cNvCxnSpPr>
            <a:stCxn id="24" idx="0"/>
            <a:endCxn id="5" idx="4"/>
          </p:cNvCxnSpPr>
          <p:nvPr/>
        </p:nvCxnSpPr>
        <p:spPr>
          <a:xfrm flipV="1">
            <a:off x="6095636" y="4897109"/>
            <a:ext cx="1" cy="524704"/>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0" name="Verbindingslijn: gebogen 19">
            <a:extLst>
              <a:ext uri="{FF2B5EF4-FFF2-40B4-BE49-F238E27FC236}">
                <a16:creationId xmlns:a16="http://schemas.microsoft.com/office/drawing/2014/main" id="{D374EC9B-4A25-1E79-1710-C62A1323DFB0}"/>
              </a:ext>
            </a:extLst>
          </p:cNvPr>
          <p:cNvCxnSpPr>
            <a:cxnSpLocks/>
            <a:stCxn id="28" idx="3"/>
          </p:cNvCxnSpPr>
          <p:nvPr/>
        </p:nvCxnSpPr>
        <p:spPr>
          <a:xfrm rot="10800000" flipV="1">
            <a:off x="7031106" y="4058884"/>
            <a:ext cx="2941395" cy="214693"/>
          </a:xfrm>
          <a:prstGeom prst="bentConnector3">
            <a:avLst>
              <a:gd name="adj1" fmla="val 50000"/>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8" name="Verbindingslijn: gebogen 37">
            <a:extLst>
              <a:ext uri="{FF2B5EF4-FFF2-40B4-BE49-F238E27FC236}">
                <a16:creationId xmlns:a16="http://schemas.microsoft.com/office/drawing/2014/main" id="{5106A82E-B868-D4D7-0A90-FBBA4F583120}"/>
              </a:ext>
            </a:extLst>
          </p:cNvPr>
          <p:cNvCxnSpPr>
            <a:cxnSpLocks/>
          </p:cNvCxnSpPr>
          <p:nvPr/>
        </p:nvCxnSpPr>
        <p:spPr>
          <a:xfrm flipH="1">
            <a:off x="7028558" y="3006793"/>
            <a:ext cx="1956844" cy="553264"/>
          </a:xfrm>
          <a:prstGeom prst="bentConnector3">
            <a:avLst>
              <a:gd name="adj1" fmla="val 50000"/>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385997"/>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A319-CC41-EEC1-C8B0-8489D005E627}"/>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8934BA5A-1516-0D7F-2236-977F643A5BF5}"/>
              </a:ext>
            </a:extLst>
          </p:cNvPr>
          <p:cNvSpPr>
            <a:spLocks noGrp="1" noRot="1" noMove="1" noResize="1" noEditPoints="1" noAdjustHandles="1" noChangeArrowheads="1" noChangeShapeType="1"/>
          </p:cNvSpPr>
          <p:nvPr>
            <p:ph type="title"/>
          </p:nvPr>
        </p:nvSpPr>
        <p:spPr/>
        <p:txBody>
          <a:bodyPr/>
          <a:lstStyle/>
          <a:p>
            <a:r>
              <a:rPr lang="nl-NL" dirty="0"/>
              <a:t>Klantprofiel</a:t>
            </a:r>
          </a:p>
        </p:txBody>
      </p:sp>
      <p:sp>
        <p:nvSpPr>
          <p:cNvPr id="4" name="Tijdelijke aanduiding voor verticale tekst 9">
            <a:extLst>
              <a:ext uri="{FF2B5EF4-FFF2-40B4-BE49-F238E27FC236}">
                <a16:creationId xmlns:a16="http://schemas.microsoft.com/office/drawing/2014/main" id="{A602CA65-B159-1A19-5500-2A648EEC98D3}"/>
              </a:ext>
            </a:extLst>
          </p:cNvPr>
          <p:cNvSpPr>
            <a:spLocks noGrp="1"/>
          </p:cNvSpPr>
          <p:nvPr>
            <p:ph type="body" orient="vert" idx="1"/>
          </p:nvPr>
        </p:nvSpPr>
        <p:spPr>
          <a:xfrm>
            <a:off x="720000" y="1420482"/>
            <a:ext cx="10753200" cy="5756931"/>
          </a:xfrm>
        </p:spPr>
        <p:txBody>
          <a:bodyPr numCol="1"/>
          <a:lstStyle/>
          <a:p>
            <a:pPr lvl="3" algn="ctr">
              <a:buClr>
                <a:schemeClr val="accent1"/>
              </a:buClr>
            </a:pPr>
            <a:endParaRPr lang="nl-NL" sz="3200" dirty="0"/>
          </a:p>
          <a:p>
            <a:pPr lvl="3" algn="ctr">
              <a:buClr>
                <a:schemeClr val="accent1"/>
              </a:buClr>
            </a:pPr>
            <a:r>
              <a:rPr lang="nl-NL" sz="3200" dirty="0"/>
              <a:t>KLANTPROFIEL </a:t>
            </a:r>
          </a:p>
          <a:p>
            <a:pPr lvl="3" algn="ctr">
              <a:buClr>
                <a:schemeClr val="accent1"/>
              </a:buClr>
            </a:pPr>
            <a:r>
              <a:rPr lang="nl-NL" sz="3200" b="1" dirty="0"/>
              <a:t>=</a:t>
            </a:r>
          </a:p>
          <a:p>
            <a:pPr lvl="3" algn="ctr">
              <a:buClr>
                <a:schemeClr val="accent1"/>
              </a:buClr>
            </a:pPr>
            <a:r>
              <a:rPr lang="nl-NL" sz="3200" dirty="0"/>
              <a:t>KLANTDOSSIER</a:t>
            </a:r>
          </a:p>
          <a:p>
            <a:pPr lvl="3">
              <a:buClr>
                <a:schemeClr val="accent1"/>
              </a:buCl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20649916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1DE97-DC79-3EAC-FF8D-6322BAB83CCB}"/>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73A3B4A6-69A7-DBD7-AFEF-FE0CFEAFEBD1}"/>
              </a:ext>
            </a:extLst>
          </p:cNvPr>
          <p:cNvSpPr>
            <a:spLocks noGrp="1" noRot="1" noMove="1" noResize="1" noEditPoints="1" noAdjustHandles="1" noChangeArrowheads="1" noChangeShapeType="1"/>
          </p:cNvSpPr>
          <p:nvPr>
            <p:ph type="title"/>
          </p:nvPr>
        </p:nvSpPr>
        <p:spPr/>
        <p:txBody>
          <a:bodyPr/>
          <a:lstStyle/>
          <a:p>
            <a:r>
              <a:rPr lang="nl-NL" dirty="0"/>
              <a:t>Stelling</a:t>
            </a:r>
          </a:p>
        </p:txBody>
      </p:sp>
      <p:sp>
        <p:nvSpPr>
          <p:cNvPr id="4" name="Tijdelijke aanduiding voor verticale tekst 9">
            <a:extLst>
              <a:ext uri="{FF2B5EF4-FFF2-40B4-BE49-F238E27FC236}">
                <a16:creationId xmlns:a16="http://schemas.microsoft.com/office/drawing/2014/main" id="{7334B3A8-C591-10FA-17B0-AA2966746D75}"/>
              </a:ext>
            </a:extLst>
          </p:cNvPr>
          <p:cNvSpPr>
            <a:spLocks noGrp="1"/>
          </p:cNvSpPr>
          <p:nvPr>
            <p:ph type="body" orient="vert" idx="1"/>
          </p:nvPr>
        </p:nvSpPr>
        <p:spPr>
          <a:xfrm>
            <a:off x="719400" y="1600554"/>
            <a:ext cx="10753200" cy="1422905"/>
          </a:xfrm>
        </p:spPr>
        <p:txBody>
          <a:bodyPr numCol="1" anchor="ctr"/>
          <a:lstStyle/>
          <a:p>
            <a:pPr lvl="3" algn="ctr">
              <a:lnSpc>
                <a:spcPct val="100000"/>
              </a:lnSpc>
              <a:buClr>
                <a:schemeClr val="accent1"/>
              </a:buClr>
            </a:pPr>
            <a:r>
              <a:rPr lang="nl-NL" sz="2800" i="1" dirty="0"/>
              <a:t>Het lukt mij om bij iedere klant een </a:t>
            </a:r>
          </a:p>
          <a:p>
            <a:pPr lvl="3" algn="ctr">
              <a:lnSpc>
                <a:spcPct val="100000"/>
              </a:lnSpc>
              <a:buClr>
                <a:schemeClr val="accent1"/>
              </a:buClr>
            </a:pPr>
            <a:r>
              <a:rPr lang="nl-NL" sz="2800" i="1" dirty="0"/>
              <a:t>goed beeld te krijgen van het fiscale verleden</a:t>
            </a:r>
            <a:endParaRPr lang="nl-NL" sz="1800" dirty="0"/>
          </a:p>
        </p:txBody>
      </p:sp>
      <p:pic>
        <p:nvPicPr>
          <p:cNvPr id="3" name="Afbeelding 2" descr="Afbeelding met kleding, tekenfilm, vrouw, Lessenaar&#10;&#10;Door AI gegenereerde inhoud is mogelijk onjuist.">
            <a:extLst>
              <a:ext uri="{FF2B5EF4-FFF2-40B4-BE49-F238E27FC236}">
                <a16:creationId xmlns:a16="http://schemas.microsoft.com/office/drawing/2014/main" id="{BF2F92DA-986A-0AC3-69C0-D216EC053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290" y="3429000"/>
            <a:ext cx="5236693" cy="2953917"/>
          </a:xfrm>
          <a:prstGeom prst="rect">
            <a:avLst/>
          </a:prstGeom>
        </p:spPr>
      </p:pic>
    </p:spTree>
    <p:extLst>
      <p:ext uri="{BB962C8B-B14F-4D97-AF65-F5344CB8AC3E}">
        <p14:creationId xmlns:p14="http://schemas.microsoft.com/office/powerpoint/2010/main" val="40248880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CBED9-55C5-A4B1-4287-DD39392C055A}"/>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46F90B66-3DF6-DF76-F80B-259848385977}"/>
              </a:ext>
            </a:extLst>
          </p:cNvPr>
          <p:cNvSpPr>
            <a:spLocks noGrp="1" noRot="1" noMove="1" noResize="1" noEditPoints="1" noAdjustHandles="1" noChangeArrowheads="1" noChangeShapeType="1"/>
          </p:cNvSpPr>
          <p:nvPr>
            <p:ph type="title"/>
          </p:nvPr>
        </p:nvSpPr>
        <p:spPr/>
        <p:txBody>
          <a:bodyPr/>
          <a:lstStyle/>
          <a:p>
            <a:r>
              <a:rPr lang="nl-NL" dirty="0"/>
              <a:t>Fiscaal verleden</a:t>
            </a:r>
          </a:p>
        </p:txBody>
      </p:sp>
      <p:sp>
        <p:nvSpPr>
          <p:cNvPr id="4" name="Tijdelijke aanduiding voor verticale tekst 9">
            <a:extLst>
              <a:ext uri="{FF2B5EF4-FFF2-40B4-BE49-F238E27FC236}">
                <a16:creationId xmlns:a16="http://schemas.microsoft.com/office/drawing/2014/main" id="{CC1824A8-F3A5-4159-C037-3C0A4E8704C2}"/>
              </a:ext>
            </a:extLst>
          </p:cNvPr>
          <p:cNvSpPr>
            <a:spLocks noGrp="1"/>
          </p:cNvSpPr>
          <p:nvPr>
            <p:ph type="body" orient="vert" idx="1"/>
          </p:nvPr>
        </p:nvSpPr>
        <p:spPr>
          <a:xfrm>
            <a:off x="720000" y="1495638"/>
            <a:ext cx="10753200" cy="5756931"/>
          </a:xfrm>
        </p:spPr>
        <p:txBody>
          <a:bodyPr numCol="1"/>
          <a:lstStyle/>
          <a:p>
            <a:pPr marL="457200" lvl="3" indent="-457200">
              <a:buClr>
                <a:schemeClr val="accent1"/>
              </a:buClr>
              <a:buFont typeface="Arial" panose="020B0604020202020204" pitchFamily="34" charset="0"/>
              <a:buChar char="•"/>
            </a:pPr>
            <a:r>
              <a:rPr lang="nl-NL" sz="2200" dirty="0"/>
              <a:t>Vraag het fiscale verleden uit in de oriëntatiefase</a:t>
            </a:r>
          </a:p>
          <a:p>
            <a:pPr marL="457200" lvl="3" indent="-457200">
              <a:buClr>
                <a:schemeClr val="accent1"/>
              </a:buClr>
              <a:buFont typeface="Arial" panose="020B0604020202020204" pitchFamily="34" charset="0"/>
              <a:buChar char="•"/>
            </a:pPr>
            <a:r>
              <a:rPr lang="nl-NL" sz="2200" dirty="0"/>
              <a:t>Gebruik het woning verleden van de klant als hulpmiddel: brondata</a:t>
            </a:r>
          </a:p>
          <a:p>
            <a:pPr marL="457200" lvl="3" indent="-457200">
              <a:buClr>
                <a:schemeClr val="accent1"/>
              </a:buClr>
              <a:buFont typeface="Arial" panose="020B0604020202020204" pitchFamily="34" charset="0"/>
              <a:buChar char="•"/>
            </a:pPr>
            <a:r>
              <a:rPr lang="nl-NL" sz="2200" dirty="0"/>
              <a:t>Krijg je geen gedetailleerd overzicht: leg vast waarom niet en gebruik een veilig uitgangspunt </a:t>
            </a:r>
          </a:p>
          <a:p>
            <a:pPr marL="457200" lvl="3" indent="-457200">
              <a:buClr>
                <a:schemeClr val="accent1"/>
              </a:buClr>
              <a:buFont typeface="Arial" panose="020B0604020202020204" pitchFamily="34" charset="0"/>
              <a:buChar char="•"/>
            </a:pPr>
            <a:r>
              <a:rPr lang="nl-NL" sz="2200" dirty="0"/>
              <a:t>Informeer de klant over de onzekerheid van de fiscale einddatum en de gevolgen hiervan</a:t>
            </a:r>
          </a:p>
          <a:p>
            <a:pPr lvl="3" algn="ctr">
              <a:buClr>
                <a:schemeClr val="accent1"/>
              </a:buClr>
            </a:pPr>
            <a:endParaRPr lang="nl-NL" sz="5000" dirty="0"/>
          </a:p>
          <a:p>
            <a:pPr lvl="3">
              <a:buClr>
                <a:schemeClr val="accent1"/>
              </a:buCl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5811832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 calcmode="lin" valueType="num">
                                      <p:cBhvr additive="base">
                                        <p:cTn id="2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6FF0B-0B5C-4DEA-3B06-BCB58CCEC243}"/>
            </a:ext>
          </a:extLst>
        </p:cNvPr>
        <p:cNvGrpSpPr/>
        <p:nvPr/>
      </p:nvGrpSpPr>
      <p:grpSpPr>
        <a:xfrm>
          <a:off x="0" y="0"/>
          <a:ext cx="0" cy="0"/>
          <a:chOff x="0" y="0"/>
          <a:chExt cx="0" cy="0"/>
        </a:xfrm>
      </p:grpSpPr>
      <p:sp>
        <p:nvSpPr>
          <p:cNvPr id="8" name="Tijdelijke aanduiding voor verticale tekst 7">
            <a:extLst>
              <a:ext uri="{FF2B5EF4-FFF2-40B4-BE49-F238E27FC236}">
                <a16:creationId xmlns:a16="http://schemas.microsoft.com/office/drawing/2014/main" id="{EC49F177-6F9F-826F-3291-B9355D59043B}"/>
              </a:ext>
            </a:extLst>
          </p:cNvPr>
          <p:cNvSpPr>
            <a:spLocks noGrp="1" noRot="1" noMove="1" noResize="1" noEditPoints="1" noAdjustHandles="1" noChangeArrowheads="1" noChangeShapeType="1"/>
          </p:cNvSpPr>
          <p:nvPr>
            <p:ph type="body" orient="vert" idx="1"/>
          </p:nvPr>
        </p:nvSpPr>
        <p:spPr/>
        <p:txBody>
          <a:bodyPr>
            <a:normAutofit/>
          </a:bodyPr>
          <a:lstStyle/>
          <a:p>
            <a:pPr marL="285750" lvl="3" indent="-285750">
              <a:buClr>
                <a:schemeClr val="accent1"/>
              </a:buClr>
              <a:buFont typeface="Arial" panose="020B0604020202020204" pitchFamily="34" charset="0"/>
              <a:buChar char="•"/>
            </a:pPr>
            <a:r>
              <a:rPr lang="nl-NL" sz="2000" dirty="0" err="1"/>
              <a:t>Yousef</a:t>
            </a:r>
            <a:r>
              <a:rPr lang="nl-NL" sz="2000" dirty="0"/>
              <a:t> (32)</a:t>
            </a:r>
          </a:p>
          <a:p>
            <a:pPr marL="285750" lvl="3" indent="-285750">
              <a:buClr>
                <a:schemeClr val="accent1"/>
              </a:buClr>
              <a:buFont typeface="Arial" panose="020B0604020202020204" pitchFamily="34" charset="0"/>
              <a:buChar char="•"/>
            </a:pPr>
            <a:r>
              <a:rPr lang="nl-NL" sz="2000" dirty="0"/>
              <a:t>Inkomen </a:t>
            </a:r>
            <a:r>
              <a:rPr lang="nl-NL" sz="2000" dirty="0" err="1"/>
              <a:t>Yousef</a:t>
            </a:r>
            <a:r>
              <a:rPr lang="nl-NL" sz="2000" dirty="0"/>
              <a:t>: € 120.000</a:t>
            </a:r>
          </a:p>
          <a:p>
            <a:pPr marL="285750" lvl="3" indent="-285750">
              <a:buClr>
                <a:schemeClr val="accent1"/>
              </a:buClr>
              <a:buFont typeface="Arial" panose="020B0604020202020204" pitchFamily="34" charset="0"/>
              <a:buChar char="•"/>
            </a:pPr>
            <a:r>
              <a:rPr lang="nl-NL" sz="2000" dirty="0"/>
              <a:t>Huidige huur: € 1.800</a:t>
            </a:r>
          </a:p>
          <a:p>
            <a:pPr marL="285750" lvl="3" indent="-285750">
              <a:buClr>
                <a:schemeClr val="accent1"/>
              </a:buClr>
              <a:buFont typeface="Arial" panose="020B0604020202020204" pitchFamily="34" charset="0"/>
              <a:buChar char="•"/>
            </a:pPr>
            <a:r>
              <a:rPr lang="nl-NL" sz="2000" dirty="0"/>
              <a:t>Spaargeld: € 90.000 – spaart € 1.500 per maand</a:t>
            </a:r>
          </a:p>
          <a:p>
            <a:pPr marL="285750" lvl="3" indent="-285750">
              <a:buClr>
                <a:schemeClr val="accent1"/>
              </a:buClr>
              <a:buFont typeface="Arial" panose="020B0604020202020204" pitchFamily="34" charset="0"/>
              <a:buChar char="•"/>
            </a:pPr>
            <a:r>
              <a:rPr lang="nl-NL" sz="2000" dirty="0"/>
              <a:t>Wens: aankoop woning € 400.000 </a:t>
            </a:r>
            <a:br>
              <a:rPr lang="nl-NL" sz="2000" dirty="0"/>
            </a:br>
            <a:r>
              <a:rPr lang="nl-NL" sz="2000" dirty="0"/>
              <a:t>(Energielabel A) – kosten koper zelf betalen.</a:t>
            </a:r>
          </a:p>
          <a:p>
            <a:pPr marL="285750" lvl="3" indent="-285750">
              <a:buClr>
                <a:schemeClr val="accent1"/>
              </a:buClr>
              <a:buFont typeface="Arial" panose="020B0604020202020204" pitchFamily="34" charset="0"/>
              <a:buChar char="•"/>
            </a:pPr>
            <a:r>
              <a:rPr lang="nl-NL" sz="2000" dirty="0"/>
              <a:t>Gewenste maandlast volgens klant: € 2.500 (daarna € 800 sparen). </a:t>
            </a:r>
          </a:p>
        </p:txBody>
      </p:sp>
      <p:sp>
        <p:nvSpPr>
          <p:cNvPr id="7" name="Titel 6">
            <a:extLst>
              <a:ext uri="{FF2B5EF4-FFF2-40B4-BE49-F238E27FC236}">
                <a16:creationId xmlns:a16="http://schemas.microsoft.com/office/drawing/2014/main" id="{61E71BC1-4021-C0AC-C106-011C830FF3D1}"/>
              </a:ext>
            </a:extLst>
          </p:cNvPr>
          <p:cNvSpPr>
            <a:spLocks noGrp="1" noRot="1" noMove="1" noResize="1" noEditPoints="1" noAdjustHandles="1" noChangeArrowheads="1" noChangeShapeType="1"/>
          </p:cNvSpPr>
          <p:nvPr>
            <p:ph type="title"/>
          </p:nvPr>
        </p:nvSpPr>
        <p:spPr/>
        <p:txBody>
          <a:bodyPr anchor="t">
            <a:normAutofit/>
          </a:bodyPr>
          <a:lstStyle/>
          <a:p>
            <a:r>
              <a:rPr lang="nl-NL" dirty="0"/>
              <a:t>Advies: Casus</a:t>
            </a:r>
          </a:p>
        </p:txBody>
      </p:sp>
      <p:pic>
        <p:nvPicPr>
          <p:cNvPr id="42" name="Tijdelijke aanduiding voor afbeelding 41">
            <a:extLst>
              <a:ext uri="{FF2B5EF4-FFF2-40B4-BE49-F238E27FC236}">
                <a16:creationId xmlns:a16="http://schemas.microsoft.com/office/drawing/2014/main" id="{FEDCEC97-D88C-B188-DB16-320CA463D06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373" r="2935"/>
          <a:stretch/>
        </p:blipFill>
        <p:spPr>
          <a:xfrm>
            <a:off x="698249" y="1844675"/>
            <a:ext cx="4280323" cy="4031799"/>
          </a:xfrm>
        </p:spPr>
      </p:pic>
    </p:spTree>
    <p:extLst>
      <p:ext uri="{BB962C8B-B14F-4D97-AF65-F5344CB8AC3E}">
        <p14:creationId xmlns:p14="http://schemas.microsoft.com/office/powerpoint/2010/main" val="3685842636"/>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B620-AF10-7486-7A18-E6007DD8A077}"/>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D8F15873-76AF-A3DB-7F5E-71FD26588BE7}"/>
              </a:ext>
            </a:extLst>
          </p:cNvPr>
          <p:cNvSpPr>
            <a:spLocks noGrp="1" noRot="1" noMove="1" noResize="1" noEditPoints="1" noAdjustHandles="1" noChangeArrowheads="1" noChangeShapeType="1"/>
          </p:cNvSpPr>
          <p:nvPr>
            <p:ph type="title"/>
          </p:nvPr>
        </p:nvSpPr>
        <p:spPr/>
        <p:txBody>
          <a:bodyPr/>
          <a:lstStyle/>
          <a:p>
            <a:r>
              <a:rPr lang="nl-NL" dirty="0"/>
              <a:t>Advies: Analyse</a:t>
            </a:r>
          </a:p>
        </p:txBody>
      </p:sp>
      <p:sp>
        <p:nvSpPr>
          <p:cNvPr id="4" name="Tijdelijke aanduiding voor verticale tekst 9">
            <a:extLst>
              <a:ext uri="{FF2B5EF4-FFF2-40B4-BE49-F238E27FC236}">
                <a16:creationId xmlns:a16="http://schemas.microsoft.com/office/drawing/2014/main" id="{1D04E9DD-E2E8-FC62-B589-0A09E4C60DB6}"/>
              </a:ext>
            </a:extLst>
          </p:cNvPr>
          <p:cNvSpPr>
            <a:spLocks noGrp="1"/>
          </p:cNvSpPr>
          <p:nvPr>
            <p:ph type="body" orient="vert" idx="1"/>
          </p:nvPr>
        </p:nvSpPr>
        <p:spPr>
          <a:xfrm>
            <a:off x="720000" y="1420482"/>
            <a:ext cx="10753200" cy="5756931"/>
          </a:xfrm>
        </p:spPr>
        <p:txBody>
          <a:bodyPr numCol="1"/>
          <a:lstStyle/>
          <a:p>
            <a:pPr lvl="3">
              <a:buClr>
                <a:schemeClr val="accent1"/>
              </a:buCl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
        <p:nvSpPr>
          <p:cNvPr id="2" name="Tijdelijke aanduiding voor verticale tekst 9">
            <a:extLst>
              <a:ext uri="{FF2B5EF4-FFF2-40B4-BE49-F238E27FC236}">
                <a16:creationId xmlns:a16="http://schemas.microsoft.com/office/drawing/2014/main" id="{A22AE0DE-C80B-E925-942A-BFD6C82CF067}"/>
              </a:ext>
            </a:extLst>
          </p:cNvPr>
          <p:cNvSpPr txBox="1">
            <a:spLocks/>
          </p:cNvSpPr>
          <p:nvPr/>
        </p:nvSpPr>
        <p:spPr>
          <a:xfrm>
            <a:off x="718075" y="1445534"/>
            <a:ext cx="10753200" cy="5756931"/>
          </a:xfrm>
          <a:prstGeom prst="rect">
            <a:avLst/>
          </a:prstGeom>
        </p:spPr>
        <p:txBody>
          <a:bodyPr vert="horz" lIns="0" tIns="0" rIns="0" bIns="0" numCol="1" spcCol="180000" rtlCol="0">
            <a:noAutofit/>
          </a:bodyPr>
          <a:lstStyle>
            <a:lvl1pPr marL="174625" indent="-174625"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2000" kern="1200">
                <a:solidFill>
                  <a:schemeClr val="accent3"/>
                </a:solidFill>
                <a:latin typeface="+mn-lt"/>
                <a:ea typeface="+mn-ea"/>
                <a:cs typeface="+mn-cs"/>
              </a:defRPr>
            </a:lvl1pPr>
            <a:lvl2pPr marL="355600" indent="-177800" algn="l" defTabSz="914400" rtl="0" eaLnBrk="1" latinLnBrk="0" hangingPunct="1">
              <a:lnSpc>
                <a:spcPct val="120000"/>
              </a:lnSpc>
              <a:spcBef>
                <a:spcPts val="600"/>
              </a:spcBef>
              <a:spcAft>
                <a:spcPts val="600"/>
              </a:spcAft>
              <a:buClr>
                <a:schemeClr val="accent2"/>
              </a:buClr>
              <a:buFont typeface="Arial" panose="020B0604020202020204" pitchFamily="34" charset="0"/>
              <a:buChar char="•"/>
              <a:tabLst/>
              <a:defRPr sz="2000" kern="1200">
                <a:solidFill>
                  <a:schemeClr val="accent3"/>
                </a:solidFill>
                <a:latin typeface="+mn-lt"/>
                <a:ea typeface="+mn-ea"/>
                <a:cs typeface="+mn-cs"/>
              </a:defRPr>
            </a:lvl2pPr>
            <a:lvl3pPr marL="531813" indent="-171450" algn="l" defTabSz="914400" rtl="0" eaLnBrk="1" latinLnBrk="0" hangingPunct="1">
              <a:lnSpc>
                <a:spcPct val="120000"/>
              </a:lnSpc>
              <a:spcBef>
                <a:spcPts val="600"/>
              </a:spcBef>
              <a:spcAft>
                <a:spcPts val="600"/>
              </a:spcAft>
              <a:buClr>
                <a:schemeClr val="accent4"/>
              </a:buClr>
              <a:buFont typeface="Arial" panose="020B0604020202020204" pitchFamily="34" charset="0"/>
              <a:buChar char="•"/>
              <a:defRPr sz="2000" kern="1200">
                <a:solidFill>
                  <a:schemeClr val="accent3"/>
                </a:solidFill>
                <a:latin typeface="+mn-lt"/>
                <a:ea typeface="+mn-ea"/>
                <a:cs typeface="+mn-cs"/>
              </a:defRPr>
            </a:lvl3pPr>
            <a:lvl4pPr marL="0" indent="0" algn="l" defTabSz="914400" rtl="0" eaLnBrk="1" latinLnBrk="0" hangingPunct="1">
              <a:lnSpc>
                <a:spcPct val="120000"/>
              </a:lnSpc>
              <a:spcBef>
                <a:spcPts val="600"/>
              </a:spcBef>
              <a:spcAft>
                <a:spcPts val="600"/>
              </a:spcAft>
              <a:buFont typeface="Arial" panose="020B0604020202020204" pitchFamily="34" charset="0"/>
              <a:buNone/>
              <a:defRPr sz="2000" kern="1200">
                <a:solidFill>
                  <a:schemeClr val="accent3"/>
                </a:solidFill>
                <a:latin typeface="+mn-lt"/>
                <a:ea typeface="+mn-ea"/>
                <a:cs typeface="+mn-cs"/>
              </a:defRPr>
            </a:lvl4pPr>
            <a:lvl5pPr marL="0" indent="0" algn="l" defTabSz="914400" rtl="0" eaLnBrk="1" latinLnBrk="0" hangingPunct="1">
              <a:lnSpc>
                <a:spcPct val="120000"/>
              </a:lnSpc>
              <a:spcBef>
                <a:spcPts val="600"/>
              </a:spcBef>
              <a:spcAft>
                <a:spcPts val="600"/>
              </a:spcAft>
              <a:buFont typeface="Arial" panose="020B0604020202020204" pitchFamily="34" charset="0"/>
              <a:buNone/>
              <a:defRPr sz="2600" b="0" kern="1200">
                <a:solidFill>
                  <a:schemeClr val="accent1"/>
                </a:solidFill>
                <a:latin typeface="+mj-lt"/>
                <a:ea typeface="+mn-ea"/>
                <a:cs typeface="+mn-cs"/>
              </a:defRPr>
            </a:lvl5pPr>
            <a:lvl6pPr marL="0" indent="0" algn="l" defTabSz="914400" rtl="0" eaLnBrk="1" latinLnBrk="0" hangingPunct="1">
              <a:lnSpc>
                <a:spcPct val="120000"/>
              </a:lnSpc>
              <a:spcBef>
                <a:spcPts val="600"/>
              </a:spcBef>
              <a:spcAft>
                <a:spcPts val="600"/>
              </a:spcAft>
              <a:buClr>
                <a:schemeClr val="accent1"/>
              </a:buClr>
              <a:buFont typeface="Arial" panose="020B0604020202020204" pitchFamily="34" charset="0"/>
              <a:buNone/>
              <a:defRPr sz="2000" b="0" kern="1200" cap="none" baseline="0">
                <a:solidFill>
                  <a:schemeClr val="accent3"/>
                </a:solidFill>
                <a:latin typeface="+mj-lt"/>
                <a:ea typeface="+mn-ea"/>
                <a:cs typeface="+mn-cs"/>
              </a:defRPr>
            </a:lvl6pPr>
            <a:lvl7pPr marL="268288" indent="-268288" algn="l" defTabSz="914400" rtl="0" eaLnBrk="1" latinLnBrk="0" hangingPunct="1">
              <a:lnSpc>
                <a:spcPct val="120000"/>
              </a:lnSpc>
              <a:spcBef>
                <a:spcPts val="600"/>
              </a:spcBef>
              <a:spcAft>
                <a:spcPts val="600"/>
              </a:spcAft>
              <a:buClr>
                <a:schemeClr val="accent1"/>
              </a:buClr>
              <a:buFont typeface="+mj-lt"/>
              <a:buAutoNum type="arabicPeriod"/>
              <a:tabLst/>
              <a:defRPr sz="2000" kern="1200">
                <a:solidFill>
                  <a:schemeClr val="accent3"/>
                </a:solidFill>
                <a:latin typeface="+mn-lt"/>
                <a:ea typeface="+mn-ea"/>
                <a:cs typeface="+mn-cs"/>
              </a:defRPr>
            </a:lvl7pPr>
            <a:lvl8pPr marL="360000" indent="-360000" algn="l" defTabSz="914400" rtl="0" eaLnBrk="1" latinLnBrk="0" hangingPunct="1">
              <a:lnSpc>
                <a:spcPct val="120000"/>
              </a:lnSpc>
              <a:spcBef>
                <a:spcPts val="600"/>
              </a:spcBef>
              <a:spcAft>
                <a:spcPts val="600"/>
              </a:spcAft>
              <a:buClr>
                <a:schemeClr val="accent2"/>
              </a:buClr>
              <a:buFont typeface="+mj-lt"/>
              <a:buAutoNum type="alphaUcPeriod"/>
              <a:defRPr sz="2000" kern="1200">
                <a:solidFill>
                  <a:schemeClr val="accent3"/>
                </a:solidFill>
                <a:latin typeface="+mn-lt"/>
                <a:ea typeface="+mn-ea"/>
                <a:cs typeface="+mn-cs"/>
              </a:defRPr>
            </a:lvl8pPr>
            <a:lvl9pPr marL="171450" indent="-171450"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1600" b="0" i="0" kern="1200">
                <a:solidFill>
                  <a:schemeClr val="accent3"/>
                </a:solidFill>
                <a:latin typeface="+mn-lt"/>
                <a:ea typeface="+mn-ea"/>
                <a:cs typeface="+mn-cs"/>
              </a:defRPr>
            </a:lvl9pPr>
          </a:lstStyle>
          <a:p>
            <a:pPr lvl="3">
              <a:buClr>
                <a:schemeClr val="accent1"/>
              </a:buClr>
            </a:pPr>
            <a:r>
              <a:rPr lang="nl-NL" sz="2200" b="1" dirty="0"/>
              <a:t>Gewenste maandlast: € 2.500</a:t>
            </a:r>
          </a:p>
          <a:p>
            <a:pPr marL="285750" lvl="3" indent="-285750">
              <a:buClr>
                <a:schemeClr val="accent1"/>
              </a:buClr>
              <a:buFont typeface="Arial" panose="020B0604020202020204" pitchFamily="34" charset="0"/>
              <a:buChar char="•"/>
            </a:pPr>
            <a:r>
              <a:rPr lang="nl-NL" sz="2200" dirty="0"/>
              <a:t>Maandlast annuïtaire hypotheek: € 1.887</a:t>
            </a:r>
          </a:p>
          <a:p>
            <a:pPr marL="285750" lvl="3" indent="-285750">
              <a:buClr>
                <a:schemeClr val="accent1"/>
              </a:buClr>
              <a:buFont typeface="Arial" panose="020B0604020202020204" pitchFamily="34" charset="0"/>
              <a:buChar char="•"/>
            </a:pPr>
            <a:r>
              <a:rPr lang="nl-NL" sz="2200" dirty="0"/>
              <a:t>Maandlast lineaire hypotheek: € 2.411</a:t>
            </a:r>
          </a:p>
          <a:p>
            <a:pPr lvl="3">
              <a:buClr>
                <a:schemeClr val="accent1"/>
              </a:buClr>
            </a:pPr>
            <a:r>
              <a:rPr lang="nl-NL" sz="2200" b="1" dirty="0"/>
              <a:t>Wat is het best passende advies voor de </a:t>
            </a:r>
            <a:r>
              <a:rPr lang="nl-NL" sz="2200" b="1" dirty="0" err="1"/>
              <a:t>Yousef</a:t>
            </a:r>
            <a:r>
              <a:rPr lang="nl-NL" sz="2200" b="1" dirty="0"/>
              <a:t>? </a:t>
            </a:r>
          </a:p>
          <a:p>
            <a:pPr marL="285750" lvl="3" indent="-285750">
              <a:buClr>
                <a:schemeClr val="accent1"/>
              </a:buClr>
              <a:buFont typeface="Arial" panose="020B0604020202020204" pitchFamily="34" charset="0"/>
              <a:buChar char="•"/>
            </a:pPr>
            <a:endParaRPr lang="nl-NL" sz="2800" dirty="0"/>
          </a:p>
          <a:p>
            <a:pPr marL="285750" lvl="3" indent="-285750">
              <a:buClr>
                <a:schemeClr val="accent1"/>
              </a:buClr>
              <a:buFont typeface="Arial" panose="020B0604020202020204" pitchFamily="34" charset="0"/>
              <a:buChar char="•"/>
            </a:pPr>
            <a:endParaRPr lang="nl-NL" sz="2800" dirty="0"/>
          </a:p>
          <a:p>
            <a:pPr marL="285750" lvl="3" indent="-285750">
              <a:buClr>
                <a:schemeClr val="accent1"/>
              </a:buClr>
              <a:buFont typeface="Arial" panose="020B0604020202020204" pitchFamily="34" charset="0"/>
              <a:buChar cha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38098262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7E434-06E2-9774-70DA-28C238BBE256}"/>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186BA020-015F-116C-6E3E-065DDE2E65A7}"/>
              </a:ext>
            </a:extLst>
          </p:cNvPr>
          <p:cNvSpPr>
            <a:spLocks noGrp="1" noRot="1" noMove="1" noResize="1" noEditPoints="1" noAdjustHandles="1" noChangeArrowheads="1" noChangeShapeType="1"/>
          </p:cNvSpPr>
          <p:nvPr>
            <p:ph type="title"/>
          </p:nvPr>
        </p:nvSpPr>
        <p:spPr/>
        <p:txBody>
          <a:bodyPr/>
          <a:lstStyle/>
          <a:p>
            <a:r>
              <a:rPr lang="nl-NL" dirty="0"/>
              <a:t>Advies: Analyse</a:t>
            </a:r>
          </a:p>
        </p:txBody>
      </p:sp>
      <p:sp>
        <p:nvSpPr>
          <p:cNvPr id="4" name="Tijdelijke aanduiding voor verticale tekst 9">
            <a:extLst>
              <a:ext uri="{FF2B5EF4-FFF2-40B4-BE49-F238E27FC236}">
                <a16:creationId xmlns:a16="http://schemas.microsoft.com/office/drawing/2014/main" id="{6E48883B-0128-790F-3119-3326B52E34FF}"/>
              </a:ext>
            </a:extLst>
          </p:cNvPr>
          <p:cNvSpPr>
            <a:spLocks noGrp="1"/>
          </p:cNvSpPr>
          <p:nvPr>
            <p:ph type="body" orient="vert" idx="1"/>
          </p:nvPr>
        </p:nvSpPr>
        <p:spPr>
          <a:xfrm>
            <a:off x="720000" y="1420482"/>
            <a:ext cx="10753200" cy="5756931"/>
          </a:xfrm>
        </p:spPr>
        <p:txBody>
          <a:bodyPr numCol="1"/>
          <a:lstStyle/>
          <a:p>
            <a:pPr lvl="3">
              <a:buClr>
                <a:schemeClr val="accent1"/>
              </a:buCl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
        <p:nvSpPr>
          <p:cNvPr id="2" name="Tijdelijke aanduiding voor verticale tekst 9">
            <a:extLst>
              <a:ext uri="{FF2B5EF4-FFF2-40B4-BE49-F238E27FC236}">
                <a16:creationId xmlns:a16="http://schemas.microsoft.com/office/drawing/2014/main" id="{DA799A1E-1164-816B-A0C9-6E7DA56E08BD}"/>
              </a:ext>
            </a:extLst>
          </p:cNvPr>
          <p:cNvSpPr txBox="1">
            <a:spLocks/>
          </p:cNvSpPr>
          <p:nvPr/>
        </p:nvSpPr>
        <p:spPr>
          <a:xfrm>
            <a:off x="718075" y="1445534"/>
            <a:ext cx="10753200" cy="5756931"/>
          </a:xfrm>
          <a:prstGeom prst="rect">
            <a:avLst/>
          </a:prstGeom>
        </p:spPr>
        <p:txBody>
          <a:bodyPr vert="horz" lIns="0" tIns="0" rIns="0" bIns="0" numCol="1" spcCol="180000" rtlCol="0">
            <a:noAutofit/>
          </a:bodyPr>
          <a:lstStyle>
            <a:lvl1pPr marL="174625" indent="-174625"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2000" kern="1200">
                <a:solidFill>
                  <a:schemeClr val="accent3"/>
                </a:solidFill>
                <a:latin typeface="+mn-lt"/>
                <a:ea typeface="+mn-ea"/>
                <a:cs typeface="+mn-cs"/>
              </a:defRPr>
            </a:lvl1pPr>
            <a:lvl2pPr marL="355600" indent="-177800" algn="l" defTabSz="914400" rtl="0" eaLnBrk="1" latinLnBrk="0" hangingPunct="1">
              <a:lnSpc>
                <a:spcPct val="120000"/>
              </a:lnSpc>
              <a:spcBef>
                <a:spcPts val="600"/>
              </a:spcBef>
              <a:spcAft>
                <a:spcPts val="600"/>
              </a:spcAft>
              <a:buClr>
                <a:schemeClr val="accent2"/>
              </a:buClr>
              <a:buFont typeface="Arial" panose="020B0604020202020204" pitchFamily="34" charset="0"/>
              <a:buChar char="•"/>
              <a:tabLst/>
              <a:defRPr sz="2000" kern="1200">
                <a:solidFill>
                  <a:schemeClr val="accent3"/>
                </a:solidFill>
                <a:latin typeface="+mn-lt"/>
                <a:ea typeface="+mn-ea"/>
                <a:cs typeface="+mn-cs"/>
              </a:defRPr>
            </a:lvl2pPr>
            <a:lvl3pPr marL="531813" indent="-171450" algn="l" defTabSz="914400" rtl="0" eaLnBrk="1" latinLnBrk="0" hangingPunct="1">
              <a:lnSpc>
                <a:spcPct val="120000"/>
              </a:lnSpc>
              <a:spcBef>
                <a:spcPts val="600"/>
              </a:spcBef>
              <a:spcAft>
                <a:spcPts val="600"/>
              </a:spcAft>
              <a:buClr>
                <a:schemeClr val="accent4"/>
              </a:buClr>
              <a:buFont typeface="Arial" panose="020B0604020202020204" pitchFamily="34" charset="0"/>
              <a:buChar char="•"/>
              <a:defRPr sz="2000" kern="1200">
                <a:solidFill>
                  <a:schemeClr val="accent3"/>
                </a:solidFill>
                <a:latin typeface="+mn-lt"/>
                <a:ea typeface="+mn-ea"/>
                <a:cs typeface="+mn-cs"/>
              </a:defRPr>
            </a:lvl3pPr>
            <a:lvl4pPr marL="0" indent="0" algn="l" defTabSz="914400" rtl="0" eaLnBrk="1" latinLnBrk="0" hangingPunct="1">
              <a:lnSpc>
                <a:spcPct val="120000"/>
              </a:lnSpc>
              <a:spcBef>
                <a:spcPts val="600"/>
              </a:spcBef>
              <a:spcAft>
                <a:spcPts val="600"/>
              </a:spcAft>
              <a:buFont typeface="Arial" panose="020B0604020202020204" pitchFamily="34" charset="0"/>
              <a:buNone/>
              <a:defRPr sz="2000" kern="1200">
                <a:solidFill>
                  <a:schemeClr val="accent3"/>
                </a:solidFill>
                <a:latin typeface="+mn-lt"/>
                <a:ea typeface="+mn-ea"/>
                <a:cs typeface="+mn-cs"/>
              </a:defRPr>
            </a:lvl4pPr>
            <a:lvl5pPr marL="0" indent="0" algn="l" defTabSz="914400" rtl="0" eaLnBrk="1" latinLnBrk="0" hangingPunct="1">
              <a:lnSpc>
                <a:spcPct val="120000"/>
              </a:lnSpc>
              <a:spcBef>
                <a:spcPts val="600"/>
              </a:spcBef>
              <a:spcAft>
                <a:spcPts val="600"/>
              </a:spcAft>
              <a:buFont typeface="Arial" panose="020B0604020202020204" pitchFamily="34" charset="0"/>
              <a:buNone/>
              <a:defRPr sz="2600" b="0" kern="1200">
                <a:solidFill>
                  <a:schemeClr val="accent1"/>
                </a:solidFill>
                <a:latin typeface="+mj-lt"/>
                <a:ea typeface="+mn-ea"/>
                <a:cs typeface="+mn-cs"/>
              </a:defRPr>
            </a:lvl5pPr>
            <a:lvl6pPr marL="0" indent="0" algn="l" defTabSz="914400" rtl="0" eaLnBrk="1" latinLnBrk="0" hangingPunct="1">
              <a:lnSpc>
                <a:spcPct val="120000"/>
              </a:lnSpc>
              <a:spcBef>
                <a:spcPts val="600"/>
              </a:spcBef>
              <a:spcAft>
                <a:spcPts val="600"/>
              </a:spcAft>
              <a:buClr>
                <a:schemeClr val="accent1"/>
              </a:buClr>
              <a:buFont typeface="Arial" panose="020B0604020202020204" pitchFamily="34" charset="0"/>
              <a:buNone/>
              <a:defRPr sz="2000" b="0" kern="1200" cap="none" baseline="0">
                <a:solidFill>
                  <a:schemeClr val="accent3"/>
                </a:solidFill>
                <a:latin typeface="+mj-lt"/>
                <a:ea typeface="+mn-ea"/>
                <a:cs typeface="+mn-cs"/>
              </a:defRPr>
            </a:lvl6pPr>
            <a:lvl7pPr marL="268288" indent="-268288" algn="l" defTabSz="914400" rtl="0" eaLnBrk="1" latinLnBrk="0" hangingPunct="1">
              <a:lnSpc>
                <a:spcPct val="120000"/>
              </a:lnSpc>
              <a:spcBef>
                <a:spcPts val="600"/>
              </a:spcBef>
              <a:spcAft>
                <a:spcPts val="600"/>
              </a:spcAft>
              <a:buClr>
                <a:schemeClr val="accent1"/>
              </a:buClr>
              <a:buFont typeface="+mj-lt"/>
              <a:buAutoNum type="arabicPeriod"/>
              <a:tabLst/>
              <a:defRPr sz="2000" kern="1200">
                <a:solidFill>
                  <a:schemeClr val="accent3"/>
                </a:solidFill>
                <a:latin typeface="+mn-lt"/>
                <a:ea typeface="+mn-ea"/>
                <a:cs typeface="+mn-cs"/>
              </a:defRPr>
            </a:lvl7pPr>
            <a:lvl8pPr marL="360000" indent="-360000" algn="l" defTabSz="914400" rtl="0" eaLnBrk="1" latinLnBrk="0" hangingPunct="1">
              <a:lnSpc>
                <a:spcPct val="120000"/>
              </a:lnSpc>
              <a:spcBef>
                <a:spcPts val="600"/>
              </a:spcBef>
              <a:spcAft>
                <a:spcPts val="600"/>
              </a:spcAft>
              <a:buClr>
                <a:schemeClr val="accent2"/>
              </a:buClr>
              <a:buFont typeface="+mj-lt"/>
              <a:buAutoNum type="alphaUcPeriod"/>
              <a:defRPr sz="2000" kern="1200">
                <a:solidFill>
                  <a:schemeClr val="accent3"/>
                </a:solidFill>
                <a:latin typeface="+mn-lt"/>
                <a:ea typeface="+mn-ea"/>
                <a:cs typeface="+mn-cs"/>
              </a:defRPr>
            </a:lvl8pPr>
            <a:lvl9pPr marL="171450" indent="-171450"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1600" b="0" i="0" kern="1200">
                <a:solidFill>
                  <a:schemeClr val="accent3"/>
                </a:solidFill>
                <a:latin typeface="+mn-lt"/>
                <a:ea typeface="+mn-ea"/>
                <a:cs typeface="+mn-cs"/>
              </a:defRPr>
            </a:lvl9pPr>
          </a:lstStyle>
          <a:p>
            <a:pPr lvl="3">
              <a:buClr>
                <a:schemeClr val="accent1"/>
              </a:buClr>
            </a:pPr>
            <a:r>
              <a:rPr lang="nl-NL" sz="2200" b="1" dirty="0"/>
              <a:t>Gewenste maandlast: € 2.500</a:t>
            </a:r>
          </a:p>
          <a:p>
            <a:pPr marL="285750" lvl="3" indent="-285750">
              <a:buClr>
                <a:schemeClr val="accent1"/>
              </a:buClr>
              <a:buFont typeface="Arial" panose="020B0604020202020204" pitchFamily="34" charset="0"/>
              <a:buChar char="•"/>
            </a:pPr>
            <a:r>
              <a:rPr lang="nl-NL" sz="2200" dirty="0"/>
              <a:t>Maandlast annuïtaire hypotheek: € 1.887</a:t>
            </a:r>
          </a:p>
          <a:p>
            <a:pPr marL="285750" lvl="3" indent="-285750">
              <a:buClr>
                <a:schemeClr val="accent1"/>
              </a:buClr>
              <a:buFont typeface="Arial" panose="020B0604020202020204" pitchFamily="34" charset="0"/>
              <a:buChar char="•"/>
            </a:pPr>
            <a:r>
              <a:rPr lang="nl-NL" sz="2200" b="1" i="1" dirty="0"/>
              <a:t>Maandlast lineaire hypotheek: € 2.411</a:t>
            </a:r>
          </a:p>
          <a:p>
            <a:pPr lvl="3">
              <a:buClr>
                <a:schemeClr val="accent1"/>
              </a:buClr>
            </a:pPr>
            <a:r>
              <a:rPr lang="nl-NL" sz="2200" b="1" dirty="0"/>
              <a:t>Wat is het best passende advies voor de </a:t>
            </a:r>
            <a:r>
              <a:rPr lang="nl-NL" sz="2200" b="1" dirty="0" err="1"/>
              <a:t>Yousef</a:t>
            </a:r>
            <a:r>
              <a:rPr lang="nl-NL" sz="2200" b="1" dirty="0"/>
              <a:t>? </a:t>
            </a:r>
          </a:p>
          <a:p>
            <a:pPr marL="285750" lvl="3" indent="-285750">
              <a:buClr>
                <a:schemeClr val="accent1"/>
              </a:buClr>
              <a:buFont typeface="Arial" panose="020B0604020202020204" pitchFamily="34" charset="0"/>
              <a:buChar char="•"/>
            </a:pPr>
            <a:endParaRPr lang="nl-NL" sz="2800" dirty="0"/>
          </a:p>
          <a:p>
            <a:pPr marL="285750" lvl="3" indent="-285750">
              <a:buClr>
                <a:schemeClr val="accent1"/>
              </a:buClr>
              <a:buFont typeface="Arial" panose="020B0604020202020204" pitchFamily="34" charset="0"/>
              <a:buChar char="•"/>
            </a:pPr>
            <a:endParaRPr lang="nl-NL" sz="2800" dirty="0"/>
          </a:p>
          <a:p>
            <a:pPr marL="285750" lvl="3" indent="-285750">
              <a:buClr>
                <a:schemeClr val="accent1"/>
              </a:buClr>
              <a:buFont typeface="Arial" panose="020B0604020202020204" pitchFamily="34" charset="0"/>
              <a:buChar cha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24577520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0ABB-05E5-168F-84FD-F4DB6E46FFF7}"/>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C3EF96DB-FD77-0F84-A4B4-6135F3B59CF7}"/>
              </a:ext>
            </a:extLst>
          </p:cNvPr>
          <p:cNvSpPr>
            <a:spLocks noGrp="1" noRot="1" noMove="1" noResize="1" noEditPoints="1" noAdjustHandles="1" noChangeArrowheads="1" noChangeShapeType="1"/>
          </p:cNvSpPr>
          <p:nvPr>
            <p:ph type="title"/>
          </p:nvPr>
        </p:nvSpPr>
        <p:spPr/>
        <p:txBody>
          <a:bodyPr/>
          <a:lstStyle/>
          <a:p>
            <a:r>
              <a:rPr lang="nl-NL" dirty="0"/>
              <a:t>Advies: Analyse</a:t>
            </a:r>
          </a:p>
        </p:txBody>
      </p:sp>
      <p:sp>
        <p:nvSpPr>
          <p:cNvPr id="4" name="Tijdelijke aanduiding voor verticale tekst 9">
            <a:extLst>
              <a:ext uri="{FF2B5EF4-FFF2-40B4-BE49-F238E27FC236}">
                <a16:creationId xmlns:a16="http://schemas.microsoft.com/office/drawing/2014/main" id="{89E9A647-614D-0292-395B-E7C27DC6C960}"/>
              </a:ext>
            </a:extLst>
          </p:cNvPr>
          <p:cNvSpPr>
            <a:spLocks noGrp="1"/>
          </p:cNvSpPr>
          <p:nvPr>
            <p:ph type="body" orient="vert" idx="1"/>
          </p:nvPr>
        </p:nvSpPr>
        <p:spPr>
          <a:xfrm>
            <a:off x="275573" y="1420482"/>
            <a:ext cx="11197627" cy="5756931"/>
          </a:xfrm>
        </p:spPr>
        <p:txBody>
          <a:bodyPr numCol="1"/>
          <a:lstStyle/>
          <a:p>
            <a:pPr lvl="3">
              <a:buClr>
                <a:schemeClr val="accent1"/>
              </a:buCl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
        <p:nvSpPr>
          <p:cNvPr id="2" name="Tijdelijke aanduiding voor verticale tekst 9">
            <a:extLst>
              <a:ext uri="{FF2B5EF4-FFF2-40B4-BE49-F238E27FC236}">
                <a16:creationId xmlns:a16="http://schemas.microsoft.com/office/drawing/2014/main" id="{EDDA7A22-A68D-9432-E95A-A2C2CEB4A091}"/>
              </a:ext>
            </a:extLst>
          </p:cNvPr>
          <p:cNvSpPr txBox="1">
            <a:spLocks/>
          </p:cNvSpPr>
          <p:nvPr/>
        </p:nvSpPr>
        <p:spPr>
          <a:xfrm>
            <a:off x="718075" y="1445534"/>
            <a:ext cx="10753200" cy="5756931"/>
          </a:xfrm>
          <a:prstGeom prst="rect">
            <a:avLst/>
          </a:prstGeom>
        </p:spPr>
        <p:txBody>
          <a:bodyPr vert="horz" lIns="0" tIns="0" rIns="0" bIns="0" numCol="1" spcCol="180000" rtlCol="0">
            <a:noAutofit/>
          </a:bodyPr>
          <a:lstStyle>
            <a:lvl1pPr marL="174625" indent="-174625"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2000" kern="1200">
                <a:solidFill>
                  <a:schemeClr val="accent3"/>
                </a:solidFill>
                <a:latin typeface="+mn-lt"/>
                <a:ea typeface="+mn-ea"/>
                <a:cs typeface="+mn-cs"/>
              </a:defRPr>
            </a:lvl1pPr>
            <a:lvl2pPr marL="355600" indent="-177800" algn="l" defTabSz="914400" rtl="0" eaLnBrk="1" latinLnBrk="0" hangingPunct="1">
              <a:lnSpc>
                <a:spcPct val="120000"/>
              </a:lnSpc>
              <a:spcBef>
                <a:spcPts val="600"/>
              </a:spcBef>
              <a:spcAft>
                <a:spcPts val="600"/>
              </a:spcAft>
              <a:buClr>
                <a:schemeClr val="accent2"/>
              </a:buClr>
              <a:buFont typeface="Arial" panose="020B0604020202020204" pitchFamily="34" charset="0"/>
              <a:buChar char="•"/>
              <a:tabLst/>
              <a:defRPr sz="2000" kern="1200">
                <a:solidFill>
                  <a:schemeClr val="accent3"/>
                </a:solidFill>
                <a:latin typeface="+mn-lt"/>
                <a:ea typeface="+mn-ea"/>
                <a:cs typeface="+mn-cs"/>
              </a:defRPr>
            </a:lvl2pPr>
            <a:lvl3pPr marL="531813" indent="-171450" algn="l" defTabSz="914400" rtl="0" eaLnBrk="1" latinLnBrk="0" hangingPunct="1">
              <a:lnSpc>
                <a:spcPct val="120000"/>
              </a:lnSpc>
              <a:spcBef>
                <a:spcPts val="600"/>
              </a:spcBef>
              <a:spcAft>
                <a:spcPts val="600"/>
              </a:spcAft>
              <a:buClr>
                <a:schemeClr val="accent4"/>
              </a:buClr>
              <a:buFont typeface="Arial" panose="020B0604020202020204" pitchFamily="34" charset="0"/>
              <a:buChar char="•"/>
              <a:defRPr sz="2000" kern="1200">
                <a:solidFill>
                  <a:schemeClr val="accent3"/>
                </a:solidFill>
                <a:latin typeface="+mn-lt"/>
                <a:ea typeface="+mn-ea"/>
                <a:cs typeface="+mn-cs"/>
              </a:defRPr>
            </a:lvl3pPr>
            <a:lvl4pPr marL="0" indent="0" algn="l" defTabSz="914400" rtl="0" eaLnBrk="1" latinLnBrk="0" hangingPunct="1">
              <a:lnSpc>
                <a:spcPct val="120000"/>
              </a:lnSpc>
              <a:spcBef>
                <a:spcPts val="600"/>
              </a:spcBef>
              <a:spcAft>
                <a:spcPts val="600"/>
              </a:spcAft>
              <a:buFont typeface="Arial" panose="020B0604020202020204" pitchFamily="34" charset="0"/>
              <a:buNone/>
              <a:defRPr sz="2000" kern="1200">
                <a:solidFill>
                  <a:schemeClr val="accent3"/>
                </a:solidFill>
                <a:latin typeface="+mn-lt"/>
                <a:ea typeface="+mn-ea"/>
                <a:cs typeface="+mn-cs"/>
              </a:defRPr>
            </a:lvl4pPr>
            <a:lvl5pPr marL="0" indent="0" algn="l" defTabSz="914400" rtl="0" eaLnBrk="1" latinLnBrk="0" hangingPunct="1">
              <a:lnSpc>
                <a:spcPct val="120000"/>
              </a:lnSpc>
              <a:spcBef>
                <a:spcPts val="600"/>
              </a:spcBef>
              <a:spcAft>
                <a:spcPts val="600"/>
              </a:spcAft>
              <a:buFont typeface="Arial" panose="020B0604020202020204" pitchFamily="34" charset="0"/>
              <a:buNone/>
              <a:defRPr sz="2600" b="0" kern="1200">
                <a:solidFill>
                  <a:schemeClr val="accent1"/>
                </a:solidFill>
                <a:latin typeface="+mj-lt"/>
                <a:ea typeface="+mn-ea"/>
                <a:cs typeface="+mn-cs"/>
              </a:defRPr>
            </a:lvl5pPr>
            <a:lvl6pPr marL="0" indent="0" algn="l" defTabSz="914400" rtl="0" eaLnBrk="1" latinLnBrk="0" hangingPunct="1">
              <a:lnSpc>
                <a:spcPct val="120000"/>
              </a:lnSpc>
              <a:spcBef>
                <a:spcPts val="600"/>
              </a:spcBef>
              <a:spcAft>
                <a:spcPts val="600"/>
              </a:spcAft>
              <a:buClr>
                <a:schemeClr val="accent1"/>
              </a:buClr>
              <a:buFont typeface="Arial" panose="020B0604020202020204" pitchFamily="34" charset="0"/>
              <a:buNone/>
              <a:defRPr sz="2000" b="0" kern="1200" cap="none" baseline="0">
                <a:solidFill>
                  <a:schemeClr val="accent3"/>
                </a:solidFill>
                <a:latin typeface="+mj-lt"/>
                <a:ea typeface="+mn-ea"/>
                <a:cs typeface="+mn-cs"/>
              </a:defRPr>
            </a:lvl6pPr>
            <a:lvl7pPr marL="268288" indent="-268288" algn="l" defTabSz="914400" rtl="0" eaLnBrk="1" latinLnBrk="0" hangingPunct="1">
              <a:lnSpc>
                <a:spcPct val="120000"/>
              </a:lnSpc>
              <a:spcBef>
                <a:spcPts val="600"/>
              </a:spcBef>
              <a:spcAft>
                <a:spcPts val="600"/>
              </a:spcAft>
              <a:buClr>
                <a:schemeClr val="accent1"/>
              </a:buClr>
              <a:buFont typeface="+mj-lt"/>
              <a:buAutoNum type="arabicPeriod"/>
              <a:tabLst/>
              <a:defRPr sz="2000" kern="1200">
                <a:solidFill>
                  <a:schemeClr val="accent3"/>
                </a:solidFill>
                <a:latin typeface="+mn-lt"/>
                <a:ea typeface="+mn-ea"/>
                <a:cs typeface="+mn-cs"/>
              </a:defRPr>
            </a:lvl7pPr>
            <a:lvl8pPr marL="360000" indent="-360000" algn="l" defTabSz="914400" rtl="0" eaLnBrk="1" latinLnBrk="0" hangingPunct="1">
              <a:lnSpc>
                <a:spcPct val="120000"/>
              </a:lnSpc>
              <a:spcBef>
                <a:spcPts val="600"/>
              </a:spcBef>
              <a:spcAft>
                <a:spcPts val="600"/>
              </a:spcAft>
              <a:buClr>
                <a:schemeClr val="accent2"/>
              </a:buClr>
              <a:buFont typeface="+mj-lt"/>
              <a:buAutoNum type="alphaUcPeriod"/>
              <a:defRPr sz="2000" kern="1200">
                <a:solidFill>
                  <a:schemeClr val="accent3"/>
                </a:solidFill>
                <a:latin typeface="+mn-lt"/>
                <a:ea typeface="+mn-ea"/>
                <a:cs typeface="+mn-cs"/>
              </a:defRPr>
            </a:lvl8pPr>
            <a:lvl9pPr marL="171450" indent="-171450"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1600" b="0" i="0" kern="1200">
                <a:solidFill>
                  <a:schemeClr val="accent3"/>
                </a:solidFill>
                <a:latin typeface="+mn-lt"/>
                <a:ea typeface="+mn-ea"/>
                <a:cs typeface="+mn-cs"/>
              </a:defRPr>
            </a:lvl9pPr>
          </a:lstStyle>
          <a:p>
            <a:pPr lvl="3">
              <a:buClr>
                <a:schemeClr val="accent1"/>
              </a:buClr>
            </a:pPr>
            <a:r>
              <a:rPr lang="nl-NL" sz="2200" dirty="0"/>
              <a:t>Gewenste maandlast: </a:t>
            </a:r>
            <a:r>
              <a:rPr lang="nl-NL" sz="2200" dirty="0">
                <a:latin typeface="Calibri" panose="020F0502020204030204" pitchFamily="34" charset="0"/>
                <a:ea typeface="Calibri" panose="020F0502020204030204" pitchFamily="34" charset="0"/>
                <a:cs typeface="Calibri" panose="020F0502020204030204" pitchFamily="34" charset="0"/>
              </a:rPr>
              <a:t>€ 2.500</a:t>
            </a:r>
            <a:endParaRPr lang="nl-NL" sz="2200" dirty="0"/>
          </a:p>
          <a:p>
            <a:pPr marL="285750" lvl="3" indent="-285750">
              <a:buClr>
                <a:schemeClr val="accent1"/>
              </a:buClr>
              <a:buFont typeface="Arial" panose="020B0604020202020204" pitchFamily="34" charset="0"/>
              <a:buChar char="•"/>
            </a:pPr>
            <a:r>
              <a:rPr lang="nl-NL" sz="2200" b="1" dirty="0"/>
              <a:t>Maandlast annuïtaire hypotheek: € 1.887</a:t>
            </a:r>
          </a:p>
          <a:p>
            <a:pPr marL="285750" lvl="3" indent="-285750">
              <a:buClr>
                <a:schemeClr val="accent1"/>
              </a:buClr>
              <a:buFont typeface="Arial" panose="020B0604020202020204" pitchFamily="34" charset="0"/>
              <a:buChar char="•"/>
            </a:pPr>
            <a:r>
              <a:rPr lang="nl-NL" sz="2200" dirty="0"/>
              <a:t>Maandlast lineaire hypotheek: € 2.411</a:t>
            </a:r>
          </a:p>
          <a:p>
            <a:pPr lvl="3">
              <a:buClr>
                <a:schemeClr val="accent1"/>
              </a:buClr>
            </a:pPr>
            <a:r>
              <a:rPr lang="nl-NL" sz="2200" dirty="0" err="1"/>
              <a:t>Yousef</a:t>
            </a:r>
            <a:r>
              <a:rPr lang="nl-NL" sz="2200" dirty="0"/>
              <a:t> kiest voor annuïtair. De lage maandlast geeft hem nu een beter gevoel zegt hij, ondanks dat dit niet past bij zijn eerste antwoord tijdens de oriëntatie. </a:t>
            </a:r>
          </a:p>
          <a:p>
            <a:pPr lvl="3">
              <a:buClr>
                <a:schemeClr val="accent1"/>
              </a:buClr>
            </a:pPr>
            <a:endParaRPr lang="nl-NL" sz="2200" dirty="0"/>
          </a:p>
          <a:p>
            <a:pPr lvl="3">
              <a:buClr>
                <a:schemeClr val="accent1"/>
              </a:buClr>
            </a:pPr>
            <a:r>
              <a:rPr lang="nl-NL" sz="2200" dirty="0"/>
              <a:t>Is dit een afwijking op het advies of een aangepast advies? </a:t>
            </a:r>
          </a:p>
          <a:p>
            <a:pPr lvl="3">
              <a:buClr>
                <a:schemeClr val="accent1"/>
              </a:buClr>
            </a:pPr>
            <a:endParaRPr lang="nl-NL" sz="2800" b="1" dirty="0">
              <a:latin typeface="Calibri" panose="020F0502020204030204" pitchFamily="34" charset="0"/>
              <a:ea typeface="Calibri" panose="020F0502020204030204" pitchFamily="34" charset="0"/>
              <a:cs typeface="Calibri" panose="020F0502020204030204" pitchFamily="34" charset="0"/>
            </a:endParaRPr>
          </a:p>
          <a:p>
            <a:pPr lvl="3">
              <a:buClr>
                <a:schemeClr val="accent1"/>
              </a:buClr>
            </a:pPr>
            <a:endParaRPr lang="nl-NL" sz="2800" dirty="0"/>
          </a:p>
          <a:p>
            <a:pPr marL="285750" lvl="3" indent="-285750">
              <a:buClr>
                <a:schemeClr val="accent1"/>
              </a:buClr>
              <a:buFont typeface="Arial" panose="020B0604020202020204" pitchFamily="34" charset="0"/>
              <a:buChar char="•"/>
            </a:pPr>
            <a:endParaRPr lang="nl-NL" sz="2800" dirty="0"/>
          </a:p>
          <a:p>
            <a:pPr marL="285750" lvl="3" indent="-285750">
              <a:buClr>
                <a:schemeClr val="accent1"/>
              </a:buClr>
              <a:buFont typeface="Arial" panose="020B0604020202020204" pitchFamily="34" charset="0"/>
              <a:buChar cha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18384391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 calcmode="lin" valueType="num">
                                      <p:cBhvr additive="base">
                                        <p:cTn id="2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anim calcmode="lin" valueType="num">
                                      <p:cBhvr additive="base">
                                        <p:cTn id="3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phic 4890">
            <a:extLst>
              <a:ext uri="{FF2B5EF4-FFF2-40B4-BE49-F238E27FC236}">
                <a16:creationId xmlns:a16="http://schemas.microsoft.com/office/drawing/2014/main" id="{5787E334-D186-7921-587E-3C0D76FF26DF}"/>
              </a:ext>
            </a:extLst>
          </p:cNvPr>
          <p:cNvSpPr/>
          <p:nvPr/>
        </p:nvSpPr>
        <p:spPr>
          <a:xfrm rot="17370569">
            <a:off x="756919" y="4362433"/>
            <a:ext cx="810596" cy="765728"/>
          </a:xfrm>
          <a:custGeom>
            <a:avLst/>
            <a:gdLst>
              <a:gd name="connsiteX0" fmla="*/ 553905 w 770144"/>
              <a:gd name="connsiteY0" fmla="*/ 165070 h 727514"/>
              <a:gd name="connsiteX1" fmla="*/ 570900 w 770144"/>
              <a:gd name="connsiteY1" fmla="*/ 203306 h 727514"/>
              <a:gd name="connsiteX2" fmla="*/ 639858 w 770144"/>
              <a:gd name="connsiteY2" fmla="*/ 303961 h 727514"/>
              <a:gd name="connsiteX3" fmla="*/ 710561 w 770144"/>
              <a:gd name="connsiteY3" fmla="*/ 374692 h 727514"/>
              <a:gd name="connsiteX4" fmla="*/ 751422 w 770144"/>
              <a:gd name="connsiteY4" fmla="*/ 429320 h 727514"/>
              <a:gd name="connsiteX5" fmla="*/ 717404 w 770144"/>
              <a:gd name="connsiteY5" fmla="*/ 634930 h 727514"/>
              <a:gd name="connsiteX6" fmla="*/ 631835 w 770144"/>
              <a:gd name="connsiteY6" fmla="*/ 691921 h 727514"/>
              <a:gd name="connsiteX7" fmla="*/ 279474 w 770144"/>
              <a:gd name="connsiteY7" fmla="*/ 693433 h 727514"/>
              <a:gd name="connsiteX8" fmla="*/ 186925 w 770144"/>
              <a:gd name="connsiteY8" fmla="*/ 647309 h 727514"/>
              <a:gd name="connsiteX9" fmla="*/ 45684 w 770144"/>
              <a:gd name="connsiteY9" fmla="*/ 497989 h 727514"/>
              <a:gd name="connsiteX10" fmla="*/ 4685 w 770144"/>
              <a:gd name="connsiteY10" fmla="*/ 255860 h 727514"/>
              <a:gd name="connsiteX11" fmla="*/ 63229 w 770144"/>
              <a:gd name="connsiteY11" fmla="*/ 112860 h 727514"/>
              <a:gd name="connsiteX12" fmla="*/ 270351 w 770144"/>
              <a:gd name="connsiteY12" fmla="*/ 1392 h 727514"/>
              <a:gd name="connsiteX13" fmla="*/ 553918 w 770144"/>
              <a:gd name="connsiteY13" fmla="*/ 165070 h 72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144" h="727514">
                <a:moveTo>
                  <a:pt x="553905" y="165070"/>
                </a:moveTo>
                <a:cubicBezTo>
                  <a:pt x="559689" y="177765"/>
                  <a:pt x="565198" y="190584"/>
                  <a:pt x="570900" y="203306"/>
                </a:cubicBezTo>
                <a:cubicBezTo>
                  <a:pt x="587704" y="240719"/>
                  <a:pt x="610016" y="274642"/>
                  <a:pt x="639858" y="303961"/>
                </a:cubicBezTo>
                <a:cubicBezTo>
                  <a:pt x="663641" y="327332"/>
                  <a:pt x="686833" y="351266"/>
                  <a:pt x="710561" y="374692"/>
                </a:cubicBezTo>
                <a:cubicBezTo>
                  <a:pt x="727062" y="390973"/>
                  <a:pt x="740651" y="409095"/>
                  <a:pt x="751422" y="429320"/>
                </a:cubicBezTo>
                <a:cubicBezTo>
                  <a:pt x="787749" y="497605"/>
                  <a:pt x="768432" y="578612"/>
                  <a:pt x="717404" y="634930"/>
                </a:cubicBezTo>
                <a:cubicBezTo>
                  <a:pt x="694239" y="660486"/>
                  <a:pt x="662899" y="676918"/>
                  <a:pt x="631835" y="691921"/>
                </a:cubicBezTo>
                <a:cubicBezTo>
                  <a:pt x="525093" y="743499"/>
                  <a:pt x="388578" y="734610"/>
                  <a:pt x="279474" y="693433"/>
                </a:cubicBezTo>
                <a:cubicBezTo>
                  <a:pt x="248162" y="681617"/>
                  <a:pt x="215572" y="668042"/>
                  <a:pt x="186925" y="647309"/>
                </a:cubicBezTo>
                <a:cubicBezTo>
                  <a:pt x="130140" y="606187"/>
                  <a:pt x="79455" y="559570"/>
                  <a:pt x="45684" y="497989"/>
                </a:cubicBezTo>
                <a:cubicBezTo>
                  <a:pt x="5207" y="424140"/>
                  <a:pt x="-8106" y="338420"/>
                  <a:pt x="4685" y="255860"/>
                </a:cubicBezTo>
                <a:cubicBezTo>
                  <a:pt x="13108" y="201562"/>
                  <a:pt x="33208" y="158337"/>
                  <a:pt x="63229" y="112860"/>
                </a:cubicBezTo>
                <a:cubicBezTo>
                  <a:pt x="106989" y="46608"/>
                  <a:pt x="192325" y="8358"/>
                  <a:pt x="270351" y="1392"/>
                </a:cubicBezTo>
                <a:cubicBezTo>
                  <a:pt x="396259" y="-9847"/>
                  <a:pt x="500252" y="47172"/>
                  <a:pt x="553918" y="165070"/>
                </a:cubicBezTo>
                <a:close/>
              </a:path>
            </a:pathLst>
          </a:custGeom>
          <a:solidFill>
            <a:schemeClr val="accent6"/>
          </a:solidFill>
          <a:ln w="1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Regular"/>
            </a:endParaRPr>
          </a:p>
        </p:txBody>
      </p:sp>
      <p:sp>
        <p:nvSpPr>
          <p:cNvPr id="12" name="Titel 11">
            <a:extLst>
              <a:ext uri="{FF2B5EF4-FFF2-40B4-BE49-F238E27FC236}">
                <a16:creationId xmlns:a16="http://schemas.microsoft.com/office/drawing/2014/main" id="{DD225184-C34E-2C3A-957F-AD2801F8ECDB}"/>
              </a:ext>
            </a:extLst>
          </p:cNvPr>
          <p:cNvSpPr>
            <a:spLocks noGrp="1" noRot="1" noMove="1" noResize="1" noEditPoints="1" noAdjustHandles="1" noChangeArrowheads="1" noChangeShapeType="1"/>
          </p:cNvSpPr>
          <p:nvPr>
            <p:ph type="title"/>
          </p:nvPr>
        </p:nvSpPr>
        <p:spPr/>
        <p:txBody>
          <a:bodyPr/>
          <a:lstStyle/>
          <a:p>
            <a:r>
              <a:rPr lang="nl-NL" dirty="0"/>
              <a:t>Agenda</a:t>
            </a:r>
          </a:p>
        </p:txBody>
      </p:sp>
      <p:sp>
        <p:nvSpPr>
          <p:cNvPr id="4" name="Vrije vorm: vorm 3">
            <a:extLst>
              <a:ext uri="{FF2B5EF4-FFF2-40B4-BE49-F238E27FC236}">
                <a16:creationId xmlns:a16="http://schemas.microsoft.com/office/drawing/2014/main" id="{1AC21A13-5679-3360-4C71-EB15CCF3CB40}"/>
              </a:ext>
            </a:extLst>
          </p:cNvPr>
          <p:cNvSpPr/>
          <p:nvPr/>
        </p:nvSpPr>
        <p:spPr>
          <a:xfrm>
            <a:off x="759120" y="1587171"/>
            <a:ext cx="759526" cy="688880"/>
          </a:xfrm>
          <a:custGeom>
            <a:avLst/>
            <a:gdLst>
              <a:gd name="connsiteX0" fmla="*/ 5451388 w 5454525"/>
              <a:gd name="connsiteY0" fmla="*/ 3369382 h 4947182"/>
              <a:gd name="connsiteX1" fmla="*/ 5399762 w 5454525"/>
              <a:gd name="connsiteY1" fmla="*/ 3857729 h 4947182"/>
              <a:gd name="connsiteX2" fmla="*/ 4478790 w 5454525"/>
              <a:gd name="connsiteY2" fmla="*/ 4806991 h 4947182"/>
              <a:gd name="connsiteX3" fmla="*/ 3009178 w 5454525"/>
              <a:gd name="connsiteY3" fmla="*/ 4922910 h 4947182"/>
              <a:gd name="connsiteX4" fmla="*/ 2386147 w 5454525"/>
              <a:gd name="connsiteY4" fmla="*/ 4854520 h 4947182"/>
              <a:gd name="connsiteX5" fmla="*/ 526677 w 5454525"/>
              <a:gd name="connsiteY5" fmla="*/ 4048515 h 4947182"/>
              <a:gd name="connsiteX6" fmla="*/ 474385 w 5454525"/>
              <a:gd name="connsiteY6" fmla="*/ 1922916 h 4947182"/>
              <a:gd name="connsiteX7" fmla="*/ 1275151 w 5454525"/>
              <a:gd name="connsiteY7" fmla="*/ 1460096 h 4947182"/>
              <a:gd name="connsiteX8" fmla="*/ 1994860 w 5454525"/>
              <a:gd name="connsiteY8" fmla="*/ 1050140 h 4947182"/>
              <a:gd name="connsiteX9" fmla="*/ 2562931 w 5454525"/>
              <a:gd name="connsiteY9" fmla="*/ 611704 h 4947182"/>
              <a:gd name="connsiteX10" fmla="*/ 3376462 w 5454525"/>
              <a:gd name="connsiteY10" fmla="*/ 98497 h 4947182"/>
              <a:gd name="connsiteX11" fmla="*/ 4324295 w 5454525"/>
              <a:gd name="connsiteY11" fmla="*/ 87163 h 4947182"/>
              <a:gd name="connsiteX12" fmla="*/ 4923417 w 5454525"/>
              <a:gd name="connsiteY12" fmla="*/ 738577 h 4947182"/>
              <a:gd name="connsiteX13" fmla="*/ 5136396 w 5454525"/>
              <a:gd name="connsiteY13" fmla="*/ 1605543 h 4947182"/>
              <a:gd name="connsiteX14" fmla="*/ 5333945 w 5454525"/>
              <a:gd name="connsiteY14" fmla="*/ 2612050 h 4947182"/>
              <a:gd name="connsiteX15" fmla="*/ 5451578 w 5454525"/>
              <a:gd name="connsiteY15" fmla="*/ 3369192 h 494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4525" h="4947182">
                <a:moveTo>
                  <a:pt x="5451388" y="3369382"/>
                </a:moveTo>
                <a:cubicBezTo>
                  <a:pt x="5460913" y="3538070"/>
                  <a:pt x="5450149" y="3703996"/>
                  <a:pt x="5399762" y="3857729"/>
                </a:cubicBezTo>
                <a:cubicBezTo>
                  <a:pt x="5263174" y="4274448"/>
                  <a:pt x="4910844" y="4663544"/>
                  <a:pt x="4478790" y="4806991"/>
                </a:cubicBezTo>
                <a:cubicBezTo>
                  <a:pt x="4030829" y="4955676"/>
                  <a:pt x="3474569" y="4970726"/>
                  <a:pt x="3009178" y="4922910"/>
                </a:cubicBezTo>
                <a:cubicBezTo>
                  <a:pt x="2801247" y="4901574"/>
                  <a:pt x="2593316" y="4882239"/>
                  <a:pt x="2386147" y="4854520"/>
                </a:cubicBezTo>
                <a:cubicBezTo>
                  <a:pt x="1670534" y="4758890"/>
                  <a:pt x="1051790" y="4481426"/>
                  <a:pt x="526677" y="4048515"/>
                </a:cubicBezTo>
                <a:cubicBezTo>
                  <a:pt x="-131882" y="3505685"/>
                  <a:pt x="-199128" y="2494987"/>
                  <a:pt x="474385" y="1922916"/>
                </a:cubicBezTo>
                <a:cubicBezTo>
                  <a:pt x="707271" y="1725082"/>
                  <a:pt x="994259" y="1582588"/>
                  <a:pt x="1275151" y="1460096"/>
                </a:cubicBezTo>
                <a:cubicBezTo>
                  <a:pt x="1528516" y="1349606"/>
                  <a:pt x="1747496" y="1175680"/>
                  <a:pt x="1994860" y="1050140"/>
                </a:cubicBezTo>
                <a:cubicBezTo>
                  <a:pt x="2204887" y="943555"/>
                  <a:pt x="2382052" y="759628"/>
                  <a:pt x="2562931" y="611704"/>
                </a:cubicBezTo>
                <a:cubicBezTo>
                  <a:pt x="2811439" y="408536"/>
                  <a:pt x="3073948" y="213559"/>
                  <a:pt x="3376462" y="98497"/>
                </a:cubicBezTo>
                <a:cubicBezTo>
                  <a:pt x="3678976" y="-16469"/>
                  <a:pt x="4029496" y="-43901"/>
                  <a:pt x="4324295" y="87163"/>
                </a:cubicBezTo>
                <a:cubicBezTo>
                  <a:pt x="4603567" y="211369"/>
                  <a:pt x="4804164" y="464162"/>
                  <a:pt x="4923417" y="738577"/>
                </a:cubicBezTo>
                <a:cubicBezTo>
                  <a:pt x="5042670" y="1012993"/>
                  <a:pt x="5090009" y="1311030"/>
                  <a:pt x="5136396" y="1605543"/>
                </a:cubicBezTo>
                <a:cubicBezTo>
                  <a:pt x="5189926" y="1945300"/>
                  <a:pt x="5275080" y="2273626"/>
                  <a:pt x="5333945" y="2612050"/>
                </a:cubicBezTo>
                <a:cubicBezTo>
                  <a:pt x="5375188" y="2848936"/>
                  <a:pt x="5437005" y="3112303"/>
                  <a:pt x="5451578" y="3369192"/>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10" name="Rechthoek 9">
            <a:extLst>
              <a:ext uri="{FF2B5EF4-FFF2-40B4-BE49-F238E27FC236}">
                <a16:creationId xmlns:a16="http://schemas.microsoft.com/office/drawing/2014/main" id="{93B5C424-08A1-7BDA-E9CD-2CF1B250E29D}"/>
              </a:ext>
            </a:extLst>
          </p:cNvPr>
          <p:cNvSpPr/>
          <p:nvPr/>
        </p:nvSpPr>
        <p:spPr>
          <a:xfrm>
            <a:off x="1771650" y="1754429"/>
            <a:ext cx="4324350" cy="307777"/>
          </a:xfrm>
          <a:prstGeom prst="rect">
            <a:avLst/>
          </a:prstGeom>
        </p:spPr>
        <p:txBody>
          <a:bodyPr wrap="square" lIns="0" tIns="0" rIns="0" bIns="0" anchor="ctr">
            <a:spAutoFit/>
          </a:bodyPr>
          <a:lstStyle/>
          <a:p>
            <a:r>
              <a:rPr lang="nl-NL" sz="2000" dirty="0">
                <a:solidFill>
                  <a:schemeClr val="accent3"/>
                </a:solidFill>
              </a:rPr>
              <a:t>De verkenning</a:t>
            </a:r>
          </a:p>
        </p:txBody>
      </p:sp>
      <p:sp>
        <p:nvSpPr>
          <p:cNvPr id="48" name="Graphic 4884">
            <a:extLst>
              <a:ext uri="{FF2B5EF4-FFF2-40B4-BE49-F238E27FC236}">
                <a16:creationId xmlns:a16="http://schemas.microsoft.com/office/drawing/2014/main" id="{46B88C14-EFA0-C50C-9035-708BCB9F0E60}"/>
              </a:ext>
            </a:extLst>
          </p:cNvPr>
          <p:cNvSpPr/>
          <p:nvPr/>
        </p:nvSpPr>
        <p:spPr>
          <a:xfrm rot="14939336">
            <a:off x="798215" y="2490810"/>
            <a:ext cx="681335" cy="650053"/>
          </a:xfrm>
          <a:custGeom>
            <a:avLst/>
            <a:gdLst>
              <a:gd name="connsiteX0" fmla="*/ 742325 w 2153378"/>
              <a:gd name="connsiteY0" fmla="*/ 36685 h 1729906"/>
              <a:gd name="connsiteX1" fmla="*/ 1356495 w 2153378"/>
              <a:gd name="connsiteY1" fmla="*/ 9192 h 1729906"/>
              <a:gd name="connsiteX2" fmla="*/ 1802710 w 2153378"/>
              <a:gd name="connsiteY2" fmla="*/ 111470 h 1729906"/>
              <a:gd name="connsiteX3" fmla="*/ 2026067 w 2153378"/>
              <a:gd name="connsiteY3" fmla="*/ 246732 h 1729906"/>
              <a:gd name="connsiteX4" fmla="*/ 2142321 w 2153378"/>
              <a:gd name="connsiteY4" fmla="*/ 609012 h 1729906"/>
              <a:gd name="connsiteX5" fmla="*/ 2022698 w 2153378"/>
              <a:gd name="connsiteY5" fmla="*/ 879078 h 1729906"/>
              <a:gd name="connsiteX6" fmla="*/ 1644738 w 2153378"/>
              <a:gd name="connsiteY6" fmla="*/ 1283908 h 1729906"/>
              <a:gd name="connsiteX7" fmla="*/ 1356828 w 2153378"/>
              <a:gd name="connsiteY7" fmla="*/ 1504562 h 1729906"/>
              <a:gd name="connsiteX8" fmla="*/ 707512 w 2153378"/>
              <a:gd name="connsiteY8" fmla="*/ 1728959 h 1729906"/>
              <a:gd name="connsiteX9" fmla="*/ 319236 w 2153378"/>
              <a:gd name="connsiteY9" fmla="*/ 1595028 h 1729906"/>
              <a:gd name="connsiteX10" fmla="*/ 77287 w 2153378"/>
              <a:gd name="connsiteY10" fmla="*/ 1237781 h 1729906"/>
              <a:gd name="connsiteX11" fmla="*/ 2668 w 2153378"/>
              <a:gd name="connsiteY11" fmla="*/ 691367 h 1729906"/>
              <a:gd name="connsiteX12" fmla="*/ 32906 w 2153378"/>
              <a:gd name="connsiteY12" fmla="*/ 471420 h 1729906"/>
              <a:gd name="connsiteX13" fmla="*/ 317697 w 2153378"/>
              <a:gd name="connsiteY13" fmla="*/ 151816 h 1729906"/>
              <a:gd name="connsiteX14" fmla="*/ 655936 w 2153378"/>
              <a:gd name="connsiteY14" fmla="*/ 50369 h 1729906"/>
              <a:gd name="connsiteX15" fmla="*/ 742325 w 2153378"/>
              <a:gd name="connsiteY15" fmla="*/ 36685 h 172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3378" h="1729906">
                <a:moveTo>
                  <a:pt x="742325" y="36685"/>
                </a:moveTo>
                <a:cubicBezTo>
                  <a:pt x="946300" y="12228"/>
                  <a:pt x="1150483" y="-14475"/>
                  <a:pt x="1356495" y="9192"/>
                </a:cubicBezTo>
                <a:cubicBezTo>
                  <a:pt x="1508894" y="26703"/>
                  <a:pt x="1658173" y="58480"/>
                  <a:pt x="1802710" y="111470"/>
                </a:cubicBezTo>
                <a:cubicBezTo>
                  <a:pt x="1886272" y="142125"/>
                  <a:pt x="1958395" y="191538"/>
                  <a:pt x="2026067" y="246732"/>
                </a:cubicBezTo>
                <a:cubicBezTo>
                  <a:pt x="2142072" y="341357"/>
                  <a:pt x="2172851" y="467303"/>
                  <a:pt x="2142321" y="609012"/>
                </a:cubicBezTo>
                <a:cubicBezTo>
                  <a:pt x="2121275" y="706590"/>
                  <a:pt x="2081636" y="797306"/>
                  <a:pt x="2022698" y="879078"/>
                </a:cubicBezTo>
                <a:cubicBezTo>
                  <a:pt x="1913848" y="1030104"/>
                  <a:pt x="1788236" y="1165283"/>
                  <a:pt x="1644738" y="1283908"/>
                </a:cubicBezTo>
                <a:cubicBezTo>
                  <a:pt x="1551486" y="1361022"/>
                  <a:pt x="1457526" y="1437305"/>
                  <a:pt x="1356828" y="1504562"/>
                </a:cubicBezTo>
                <a:cubicBezTo>
                  <a:pt x="1160091" y="1635914"/>
                  <a:pt x="943929" y="1714567"/>
                  <a:pt x="707512" y="1728959"/>
                </a:cubicBezTo>
                <a:cubicBezTo>
                  <a:pt x="561643" y="1737818"/>
                  <a:pt x="433577" y="1683913"/>
                  <a:pt x="319236" y="1595028"/>
                </a:cubicBezTo>
                <a:cubicBezTo>
                  <a:pt x="199696" y="1502108"/>
                  <a:pt x="127864" y="1376287"/>
                  <a:pt x="77287" y="1237781"/>
                </a:cubicBezTo>
                <a:cubicBezTo>
                  <a:pt x="12941" y="1061591"/>
                  <a:pt x="-8063" y="878496"/>
                  <a:pt x="2668" y="691367"/>
                </a:cubicBezTo>
                <a:cubicBezTo>
                  <a:pt x="6952" y="617164"/>
                  <a:pt x="9281" y="543211"/>
                  <a:pt x="32906" y="471420"/>
                </a:cubicBezTo>
                <a:cubicBezTo>
                  <a:pt x="81696" y="323306"/>
                  <a:pt x="176196" y="216993"/>
                  <a:pt x="317697" y="151816"/>
                </a:cubicBezTo>
                <a:cubicBezTo>
                  <a:pt x="425715" y="102070"/>
                  <a:pt x="539682" y="72414"/>
                  <a:pt x="655936" y="50369"/>
                </a:cubicBezTo>
                <a:cubicBezTo>
                  <a:pt x="684552" y="44921"/>
                  <a:pt x="713501" y="41177"/>
                  <a:pt x="742325" y="36685"/>
                </a:cubicBezTo>
                <a:close/>
              </a:path>
            </a:pathLst>
          </a:custGeom>
          <a:solidFill>
            <a:schemeClr val="accent4"/>
          </a:solidFill>
          <a:ln w="41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3" name="Graphic 4890">
            <a:extLst>
              <a:ext uri="{FF2B5EF4-FFF2-40B4-BE49-F238E27FC236}">
                <a16:creationId xmlns:a16="http://schemas.microsoft.com/office/drawing/2014/main" id="{463822F4-958B-4156-F1C1-50DB74E54D60}"/>
              </a:ext>
            </a:extLst>
          </p:cNvPr>
          <p:cNvSpPr/>
          <p:nvPr/>
        </p:nvSpPr>
        <p:spPr>
          <a:xfrm rot="6300000">
            <a:off x="728908" y="3473652"/>
            <a:ext cx="819948" cy="774562"/>
          </a:xfrm>
          <a:custGeom>
            <a:avLst/>
            <a:gdLst>
              <a:gd name="connsiteX0" fmla="*/ 553905 w 770144"/>
              <a:gd name="connsiteY0" fmla="*/ 165070 h 727514"/>
              <a:gd name="connsiteX1" fmla="*/ 570900 w 770144"/>
              <a:gd name="connsiteY1" fmla="*/ 203306 h 727514"/>
              <a:gd name="connsiteX2" fmla="*/ 639858 w 770144"/>
              <a:gd name="connsiteY2" fmla="*/ 303961 h 727514"/>
              <a:gd name="connsiteX3" fmla="*/ 710561 w 770144"/>
              <a:gd name="connsiteY3" fmla="*/ 374692 h 727514"/>
              <a:gd name="connsiteX4" fmla="*/ 751422 w 770144"/>
              <a:gd name="connsiteY4" fmla="*/ 429320 h 727514"/>
              <a:gd name="connsiteX5" fmla="*/ 717404 w 770144"/>
              <a:gd name="connsiteY5" fmla="*/ 634930 h 727514"/>
              <a:gd name="connsiteX6" fmla="*/ 631835 w 770144"/>
              <a:gd name="connsiteY6" fmla="*/ 691921 h 727514"/>
              <a:gd name="connsiteX7" fmla="*/ 279474 w 770144"/>
              <a:gd name="connsiteY7" fmla="*/ 693433 h 727514"/>
              <a:gd name="connsiteX8" fmla="*/ 186925 w 770144"/>
              <a:gd name="connsiteY8" fmla="*/ 647309 h 727514"/>
              <a:gd name="connsiteX9" fmla="*/ 45684 w 770144"/>
              <a:gd name="connsiteY9" fmla="*/ 497989 h 727514"/>
              <a:gd name="connsiteX10" fmla="*/ 4685 w 770144"/>
              <a:gd name="connsiteY10" fmla="*/ 255860 h 727514"/>
              <a:gd name="connsiteX11" fmla="*/ 63229 w 770144"/>
              <a:gd name="connsiteY11" fmla="*/ 112860 h 727514"/>
              <a:gd name="connsiteX12" fmla="*/ 270351 w 770144"/>
              <a:gd name="connsiteY12" fmla="*/ 1392 h 727514"/>
              <a:gd name="connsiteX13" fmla="*/ 553918 w 770144"/>
              <a:gd name="connsiteY13" fmla="*/ 165070 h 72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144" h="727514">
                <a:moveTo>
                  <a:pt x="553905" y="165070"/>
                </a:moveTo>
                <a:cubicBezTo>
                  <a:pt x="559689" y="177765"/>
                  <a:pt x="565198" y="190584"/>
                  <a:pt x="570900" y="203306"/>
                </a:cubicBezTo>
                <a:cubicBezTo>
                  <a:pt x="587704" y="240719"/>
                  <a:pt x="610016" y="274642"/>
                  <a:pt x="639858" y="303961"/>
                </a:cubicBezTo>
                <a:cubicBezTo>
                  <a:pt x="663641" y="327332"/>
                  <a:pt x="686833" y="351266"/>
                  <a:pt x="710561" y="374692"/>
                </a:cubicBezTo>
                <a:cubicBezTo>
                  <a:pt x="727062" y="390973"/>
                  <a:pt x="740651" y="409095"/>
                  <a:pt x="751422" y="429320"/>
                </a:cubicBezTo>
                <a:cubicBezTo>
                  <a:pt x="787749" y="497605"/>
                  <a:pt x="768432" y="578612"/>
                  <a:pt x="717404" y="634930"/>
                </a:cubicBezTo>
                <a:cubicBezTo>
                  <a:pt x="694239" y="660486"/>
                  <a:pt x="662899" y="676918"/>
                  <a:pt x="631835" y="691921"/>
                </a:cubicBezTo>
                <a:cubicBezTo>
                  <a:pt x="525093" y="743499"/>
                  <a:pt x="388578" y="734610"/>
                  <a:pt x="279474" y="693433"/>
                </a:cubicBezTo>
                <a:cubicBezTo>
                  <a:pt x="248162" y="681617"/>
                  <a:pt x="215572" y="668042"/>
                  <a:pt x="186925" y="647309"/>
                </a:cubicBezTo>
                <a:cubicBezTo>
                  <a:pt x="130140" y="606187"/>
                  <a:pt x="79455" y="559570"/>
                  <a:pt x="45684" y="497989"/>
                </a:cubicBezTo>
                <a:cubicBezTo>
                  <a:pt x="5207" y="424140"/>
                  <a:pt x="-8106" y="338420"/>
                  <a:pt x="4685" y="255860"/>
                </a:cubicBezTo>
                <a:cubicBezTo>
                  <a:pt x="13108" y="201562"/>
                  <a:pt x="33208" y="158337"/>
                  <a:pt x="63229" y="112860"/>
                </a:cubicBezTo>
                <a:cubicBezTo>
                  <a:pt x="106989" y="46608"/>
                  <a:pt x="192325" y="8358"/>
                  <a:pt x="270351" y="1392"/>
                </a:cubicBezTo>
                <a:cubicBezTo>
                  <a:pt x="396259" y="-9847"/>
                  <a:pt x="500252" y="47172"/>
                  <a:pt x="553918" y="165070"/>
                </a:cubicBezTo>
                <a:close/>
              </a:path>
            </a:pathLst>
          </a:custGeom>
          <a:solidFill>
            <a:schemeClr val="accent2"/>
          </a:solidFill>
          <a:ln w="1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Euclid Square"/>
              <a:ea typeface="+mn-ea"/>
              <a:cs typeface="+mn-cs"/>
            </a:endParaRPr>
          </a:p>
        </p:txBody>
      </p:sp>
      <p:sp>
        <p:nvSpPr>
          <p:cNvPr id="73" name="Rechthoek 72">
            <a:extLst>
              <a:ext uri="{FF2B5EF4-FFF2-40B4-BE49-F238E27FC236}">
                <a16:creationId xmlns:a16="http://schemas.microsoft.com/office/drawing/2014/main" id="{98F4546A-08B1-9975-EB52-C8576B12E289}"/>
              </a:ext>
            </a:extLst>
          </p:cNvPr>
          <p:cNvSpPr/>
          <p:nvPr/>
        </p:nvSpPr>
        <p:spPr>
          <a:xfrm>
            <a:off x="1771650" y="2658207"/>
            <a:ext cx="3869608" cy="344710"/>
          </a:xfrm>
          <a:prstGeom prst="rect">
            <a:avLst/>
          </a:prstGeom>
        </p:spPr>
        <p:txBody>
          <a:bodyPr wrap="square" lIns="0" tIns="0" rIns="0" bIns="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A2E61"/>
                </a:solidFill>
                <a:effectLst/>
                <a:uLnTx/>
                <a:uFillTx/>
                <a:latin typeface="Euclid Square"/>
                <a:ea typeface="+mn-ea"/>
                <a:cs typeface="+mn-cs"/>
              </a:rPr>
              <a:t>Bevindingen AFM</a:t>
            </a:r>
          </a:p>
        </p:txBody>
      </p:sp>
      <p:sp>
        <p:nvSpPr>
          <p:cNvPr id="74" name="Rechthoek 73">
            <a:extLst>
              <a:ext uri="{FF2B5EF4-FFF2-40B4-BE49-F238E27FC236}">
                <a16:creationId xmlns:a16="http://schemas.microsoft.com/office/drawing/2014/main" id="{70D9791A-8A94-8D6E-DD91-1630BD1FCE6B}"/>
              </a:ext>
            </a:extLst>
          </p:cNvPr>
          <p:cNvSpPr/>
          <p:nvPr/>
        </p:nvSpPr>
        <p:spPr>
          <a:xfrm>
            <a:off x="1771650" y="3617265"/>
            <a:ext cx="3869608" cy="344710"/>
          </a:xfrm>
          <a:prstGeom prst="rect">
            <a:avLst/>
          </a:prstGeom>
        </p:spPr>
        <p:txBody>
          <a:bodyPr wrap="square" lIns="0" tIns="0" rIns="0" bIns="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A2E61"/>
                </a:solidFill>
                <a:effectLst/>
                <a:uLnTx/>
                <a:uFillTx/>
                <a:latin typeface="Euclid Square"/>
                <a:ea typeface="+mn-ea"/>
                <a:cs typeface="+mn-cs"/>
              </a:rPr>
              <a:t>Casus</a:t>
            </a:r>
          </a:p>
        </p:txBody>
      </p:sp>
      <p:sp>
        <p:nvSpPr>
          <p:cNvPr id="108" name="Rechthoek 107">
            <a:extLst>
              <a:ext uri="{FF2B5EF4-FFF2-40B4-BE49-F238E27FC236}">
                <a16:creationId xmlns:a16="http://schemas.microsoft.com/office/drawing/2014/main" id="{33E6B7D2-518F-52BE-DA72-E255D2721681}"/>
              </a:ext>
            </a:extLst>
          </p:cNvPr>
          <p:cNvSpPr/>
          <p:nvPr/>
        </p:nvSpPr>
        <p:spPr>
          <a:xfrm>
            <a:off x="1771650" y="5682241"/>
            <a:ext cx="3960024" cy="324063"/>
          </a:xfrm>
          <a:prstGeom prst="rect">
            <a:avLst/>
          </a:prstGeom>
        </p:spPr>
        <p:txBody>
          <a:bodyPr wrap="square" lIns="0" tIns="0" rIns="0" bIns="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4A2E61"/>
                </a:solidFill>
                <a:effectLst/>
                <a:uLnTx/>
                <a:uFillTx/>
                <a:latin typeface="Euclid Square Regular"/>
              </a:rPr>
              <a:t>Afsluiting</a:t>
            </a:r>
          </a:p>
        </p:txBody>
      </p:sp>
      <p:sp>
        <p:nvSpPr>
          <p:cNvPr id="36" name="Vrije vorm: vorm 35">
            <a:extLst>
              <a:ext uri="{FF2B5EF4-FFF2-40B4-BE49-F238E27FC236}">
                <a16:creationId xmlns:a16="http://schemas.microsoft.com/office/drawing/2014/main" id="{14D7B5C2-1236-43F9-8DCA-F3B9AADAA128}"/>
              </a:ext>
            </a:extLst>
          </p:cNvPr>
          <p:cNvSpPr/>
          <p:nvPr/>
        </p:nvSpPr>
        <p:spPr>
          <a:xfrm>
            <a:off x="635824" y="5534669"/>
            <a:ext cx="759526" cy="688880"/>
          </a:xfrm>
          <a:custGeom>
            <a:avLst/>
            <a:gdLst>
              <a:gd name="connsiteX0" fmla="*/ 5451388 w 5454525"/>
              <a:gd name="connsiteY0" fmla="*/ 3369382 h 4947182"/>
              <a:gd name="connsiteX1" fmla="*/ 5399762 w 5454525"/>
              <a:gd name="connsiteY1" fmla="*/ 3857729 h 4947182"/>
              <a:gd name="connsiteX2" fmla="*/ 4478790 w 5454525"/>
              <a:gd name="connsiteY2" fmla="*/ 4806991 h 4947182"/>
              <a:gd name="connsiteX3" fmla="*/ 3009178 w 5454525"/>
              <a:gd name="connsiteY3" fmla="*/ 4922910 h 4947182"/>
              <a:gd name="connsiteX4" fmla="*/ 2386147 w 5454525"/>
              <a:gd name="connsiteY4" fmla="*/ 4854520 h 4947182"/>
              <a:gd name="connsiteX5" fmla="*/ 526677 w 5454525"/>
              <a:gd name="connsiteY5" fmla="*/ 4048515 h 4947182"/>
              <a:gd name="connsiteX6" fmla="*/ 474385 w 5454525"/>
              <a:gd name="connsiteY6" fmla="*/ 1922916 h 4947182"/>
              <a:gd name="connsiteX7" fmla="*/ 1275151 w 5454525"/>
              <a:gd name="connsiteY7" fmla="*/ 1460096 h 4947182"/>
              <a:gd name="connsiteX8" fmla="*/ 1994860 w 5454525"/>
              <a:gd name="connsiteY8" fmla="*/ 1050140 h 4947182"/>
              <a:gd name="connsiteX9" fmla="*/ 2562931 w 5454525"/>
              <a:gd name="connsiteY9" fmla="*/ 611704 h 4947182"/>
              <a:gd name="connsiteX10" fmla="*/ 3376462 w 5454525"/>
              <a:gd name="connsiteY10" fmla="*/ 98497 h 4947182"/>
              <a:gd name="connsiteX11" fmla="*/ 4324295 w 5454525"/>
              <a:gd name="connsiteY11" fmla="*/ 87163 h 4947182"/>
              <a:gd name="connsiteX12" fmla="*/ 4923417 w 5454525"/>
              <a:gd name="connsiteY12" fmla="*/ 738577 h 4947182"/>
              <a:gd name="connsiteX13" fmla="*/ 5136396 w 5454525"/>
              <a:gd name="connsiteY13" fmla="*/ 1605543 h 4947182"/>
              <a:gd name="connsiteX14" fmla="*/ 5333945 w 5454525"/>
              <a:gd name="connsiteY14" fmla="*/ 2612050 h 4947182"/>
              <a:gd name="connsiteX15" fmla="*/ 5451578 w 5454525"/>
              <a:gd name="connsiteY15" fmla="*/ 3369192 h 494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4525" h="4947182">
                <a:moveTo>
                  <a:pt x="5451388" y="3369382"/>
                </a:moveTo>
                <a:cubicBezTo>
                  <a:pt x="5460913" y="3538070"/>
                  <a:pt x="5450149" y="3703996"/>
                  <a:pt x="5399762" y="3857729"/>
                </a:cubicBezTo>
                <a:cubicBezTo>
                  <a:pt x="5263174" y="4274448"/>
                  <a:pt x="4910844" y="4663544"/>
                  <a:pt x="4478790" y="4806991"/>
                </a:cubicBezTo>
                <a:cubicBezTo>
                  <a:pt x="4030829" y="4955676"/>
                  <a:pt x="3474569" y="4970726"/>
                  <a:pt x="3009178" y="4922910"/>
                </a:cubicBezTo>
                <a:cubicBezTo>
                  <a:pt x="2801247" y="4901574"/>
                  <a:pt x="2593316" y="4882239"/>
                  <a:pt x="2386147" y="4854520"/>
                </a:cubicBezTo>
                <a:cubicBezTo>
                  <a:pt x="1670534" y="4758890"/>
                  <a:pt x="1051790" y="4481426"/>
                  <a:pt x="526677" y="4048515"/>
                </a:cubicBezTo>
                <a:cubicBezTo>
                  <a:pt x="-131882" y="3505685"/>
                  <a:pt x="-199128" y="2494987"/>
                  <a:pt x="474385" y="1922916"/>
                </a:cubicBezTo>
                <a:cubicBezTo>
                  <a:pt x="707271" y="1725082"/>
                  <a:pt x="994259" y="1582588"/>
                  <a:pt x="1275151" y="1460096"/>
                </a:cubicBezTo>
                <a:cubicBezTo>
                  <a:pt x="1528516" y="1349606"/>
                  <a:pt x="1747496" y="1175680"/>
                  <a:pt x="1994860" y="1050140"/>
                </a:cubicBezTo>
                <a:cubicBezTo>
                  <a:pt x="2204887" y="943555"/>
                  <a:pt x="2382052" y="759628"/>
                  <a:pt x="2562931" y="611704"/>
                </a:cubicBezTo>
                <a:cubicBezTo>
                  <a:pt x="2811439" y="408536"/>
                  <a:pt x="3073948" y="213559"/>
                  <a:pt x="3376462" y="98497"/>
                </a:cubicBezTo>
                <a:cubicBezTo>
                  <a:pt x="3678976" y="-16469"/>
                  <a:pt x="4029496" y="-43901"/>
                  <a:pt x="4324295" y="87163"/>
                </a:cubicBezTo>
                <a:cubicBezTo>
                  <a:pt x="4603567" y="211369"/>
                  <a:pt x="4804164" y="464162"/>
                  <a:pt x="4923417" y="738577"/>
                </a:cubicBezTo>
                <a:cubicBezTo>
                  <a:pt x="5042670" y="1012993"/>
                  <a:pt x="5090009" y="1311030"/>
                  <a:pt x="5136396" y="1605543"/>
                </a:cubicBezTo>
                <a:cubicBezTo>
                  <a:pt x="5189926" y="1945300"/>
                  <a:pt x="5275080" y="2273626"/>
                  <a:pt x="5333945" y="2612050"/>
                </a:cubicBezTo>
                <a:cubicBezTo>
                  <a:pt x="5375188" y="2848936"/>
                  <a:pt x="5437005" y="3112303"/>
                  <a:pt x="5451578" y="3369192"/>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0000"/>
              </a:solidFill>
              <a:effectLst/>
              <a:uLnTx/>
              <a:uFillTx/>
              <a:latin typeface="Euclid Square"/>
              <a:ea typeface="+mn-ea"/>
              <a:cs typeface="+mn-cs"/>
            </a:endParaRPr>
          </a:p>
        </p:txBody>
      </p:sp>
      <p:pic>
        <p:nvPicPr>
          <p:cNvPr id="18" name="Icoon_7_5">
            <a:extLst>
              <a:ext uri="{FF2B5EF4-FFF2-40B4-BE49-F238E27FC236}">
                <a16:creationId xmlns:a16="http://schemas.microsoft.com/office/drawing/2014/main" id="{018FA8A8-A54C-BDB0-A5A9-041D3B89E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669" y="2658964"/>
            <a:ext cx="419100" cy="419100"/>
          </a:xfrm>
          <a:prstGeom prst="rect">
            <a:avLst/>
          </a:prstGeom>
        </p:spPr>
      </p:pic>
      <p:pic>
        <p:nvPicPr>
          <p:cNvPr id="20" name="Icoon_1_3">
            <a:extLst>
              <a:ext uri="{FF2B5EF4-FFF2-40B4-BE49-F238E27FC236}">
                <a16:creationId xmlns:a16="http://schemas.microsoft.com/office/drawing/2014/main" id="{34FAEEE1-A1AC-6311-0F4B-092F147FEA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669" y="3612108"/>
            <a:ext cx="419100" cy="419100"/>
          </a:xfrm>
          <a:prstGeom prst="rect">
            <a:avLst/>
          </a:prstGeom>
        </p:spPr>
      </p:pic>
      <p:pic>
        <p:nvPicPr>
          <p:cNvPr id="23" name="Icoon_4_1">
            <a:extLst>
              <a:ext uri="{FF2B5EF4-FFF2-40B4-BE49-F238E27FC236}">
                <a16:creationId xmlns:a16="http://schemas.microsoft.com/office/drawing/2014/main" id="{4043A76E-568C-830A-DAAA-8436257E3E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4886" y="5699356"/>
            <a:ext cx="419100" cy="419100"/>
          </a:xfrm>
          <a:prstGeom prst="rect">
            <a:avLst/>
          </a:prstGeom>
        </p:spPr>
      </p:pic>
      <p:sp>
        <p:nvSpPr>
          <p:cNvPr id="5" name="Icoon_2_5">
            <a:extLst>
              <a:ext uri="{FF2B5EF4-FFF2-40B4-BE49-F238E27FC236}">
                <a16:creationId xmlns:a16="http://schemas.microsoft.com/office/drawing/2014/main" id="{40549ADF-F463-2EDB-9BCA-340531D8F6F0}"/>
              </a:ext>
            </a:extLst>
          </p:cNvPr>
          <p:cNvSpPr/>
          <p:nvPr/>
        </p:nvSpPr>
        <p:spPr>
          <a:xfrm>
            <a:off x="969660" y="1737187"/>
            <a:ext cx="425690" cy="388442"/>
          </a:xfrm>
          <a:custGeom>
            <a:avLst/>
            <a:gdLst>
              <a:gd name="connsiteX0" fmla="*/ 417654 w 540000"/>
              <a:gd name="connsiteY0" fmla="*/ 311341 h 492749"/>
              <a:gd name="connsiteX1" fmla="*/ 417663 w 540000"/>
              <a:gd name="connsiteY1" fmla="*/ 311341 h 492749"/>
              <a:gd name="connsiteX2" fmla="*/ 417663 w 540000"/>
              <a:gd name="connsiteY2" fmla="*/ 311344 h 492749"/>
              <a:gd name="connsiteX3" fmla="*/ 122346 w 540000"/>
              <a:gd name="connsiteY3" fmla="*/ 311341 h 492749"/>
              <a:gd name="connsiteX4" fmla="*/ 122346 w 540000"/>
              <a:gd name="connsiteY4" fmla="*/ 361120 h 492749"/>
              <a:gd name="connsiteX5" fmla="*/ 73409 w 540000"/>
              <a:gd name="connsiteY5" fmla="*/ 393182 h 492749"/>
              <a:gd name="connsiteX6" fmla="*/ 270005 w 540000"/>
              <a:gd name="connsiteY6" fmla="*/ 442120 h 492749"/>
              <a:gd name="connsiteX7" fmla="*/ 466601 w 540000"/>
              <a:gd name="connsiteY7" fmla="*/ 393182 h 492749"/>
              <a:gd name="connsiteX8" fmla="*/ 417663 w 540000"/>
              <a:gd name="connsiteY8" fmla="*/ 361120 h 492749"/>
              <a:gd name="connsiteX9" fmla="*/ 417663 w 540000"/>
              <a:gd name="connsiteY9" fmla="*/ 311344 h 492749"/>
              <a:gd name="connsiteX10" fmla="*/ 467740 w 540000"/>
              <a:gd name="connsiteY10" fmla="*/ 326870 h 492749"/>
              <a:gd name="connsiteX11" fmla="*/ 540000 w 540000"/>
              <a:gd name="connsiteY11" fmla="*/ 394029 h 492749"/>
              <a:gd name="connsiteX12" fmla="*/ 270000 w 540000"/>
              <a:gd name="connsiteY12" fmla="*/ 492749 h 492749"/>
              <a:gd name="connsiteX13" fmla="*/ 0 w 540000"/>
              <a:gd name="connsiteY13" fmla="*/ 394029 h 492749"/>
              <a:gd name="connsiteX14" fmla="*/ 122346 w 540000"/>
              <a:gd name="connsiteY14" fmla="*/ 311341 h 492749"/>
              <a:gd name="connsiteX15" fmla="*/ 392346 w 540000"/>
              <a:gd name="connsiteY15" fmla="*/ 147649 h 492749"/>
              <a:gd name="connsiteX16" fmla="*/ 441283 w 540000"/>
              <a:gd name="connsiteY16" fmla="*/ 196587 h 492749"/>
              <a:gd name="connsiteX17" fmla="*/ 441283 w 540000"/>
              <a:gd name="connsiteY17" fmla="*/ 295308 h 492749"/>
              <a:gd name="connsiteX18" fmla="*/ 343408 w 540000"/>
              <a:gd name="connsiteY18" fmla="*/ 295308 h 492749"/>
              <a:gd name="connsiteX19" fmla="*/ 343408 w 540000"/>
              <a:gd name="connsiteY19" fmla="*/ 196587 h 492749"/>
              <a:gd name="connsiteX20" fmla="*/ 392346 w 540000"/>
              <a:gd name="connsiteY20" fmla="*/ 147649 h 492749"/>
              <a:gd name="connsiteX21" fmla="*/ 146822 w 540000"/>
              <a:gd name="connsiteY21" fmla="*/ 147649 h 492749"/>
              <a:gd name="connsiteX22" fmla="*/ 195759 w 540000"/>
              <a:gd name="connsiteY22" fmla="*/ 196587 h 492749"/>
              <a:gd name="connsiteX23" fmla="*/ 196605 w 540000"/>
              <a:gd name="connsiteY23" fmla="*/ 295308 h 492749"/>
              <a:gd name="connsiteX24" fmla="*/ 196601 w 540000"/>
              <a:gd name="connsiteY24" fmla="*/ 295308 h 492749"/>
              <a:gd name="connsiteX25" fmla="*/ 97884 w 540000"/>
              <a:gd name="connsiteY25" fmla="*/ 295308 h 492749"/>
              <a:gd name="connsiteX26" fmla="*/ 97884 w 540000"/>
              <a:gd name="connsiteY26" fmla="*/ 196587 h 492749"/>
              <a:gd name="connsiteX27" fmla="*/ 146822 w 540000"/>
              <a:gd name="connsiteY27" fmla="*/ 147649 h 492749"/>
              <a:gd name="connsiteX28" fmla="*/ 270005 w 540000"/>
              <a:gd name="connsiteY28" fmla="*/ 98716 h 492749"/>
              <a:gd name="connsiteX29" fmla="*/ 318942 w 540000"/>
              <a:gd name="connsiteY29" fmla="*/ 147654 h 492749"/>
              <a:gd name="connsiteX30" fmla="*/ 318942 w 540000"/>
              <a:gd name="connsiteY30" fmla="*/ 245529 h 492749"/>
              <a:gd name="connsiteX31" fmla="*/ 221067 w 540000"/>
              <a:gd name="connsiteY31" fmla="*/ 245529 h 492749"/>
              <a:gd name="connsiteX32" fmla="*/ 221067 w 540000"/>
              <a:gd name="connsiteY32" fmla="*/ 147654 h 492749"/>
              <a:gd name="connsiteX33" fmla="*/ 270005 w 540000"/>
              <a:gd name="connsiteY33" fmla="*/ 98716 h 492749"/>
              <a:gd name="connsiteX34" fmla="*/ 392351 w 540000"/>
              <a:gd name="connsiteY34" fmla="*/ 48937 h 492749"/>
              <a:gd name="connsiteX35" fmla="*/ 429476 w 540000"/>
              <a:gd name="connsiteY35" fmla="*/ 86062 h 492749"/>
              <a:gd name="connsiteX36" fmla="*/ 393192 w 540000"/>
              <a:gd name="connsiteY36" fmla="*/ 123187 h 492749"/>
              <a:gd name="connsiteX37" fmla="*/ 356067 w 540000"/>
              <a:gd name="connsiteY37" fmla="*/ 86062 h 492749"/>
              <a:gd name="connsiteX38" fmla="*/ 392351 w 540000"/>
              <a:gd name="connsiteY38" fmla="*/ 48937 h 492749"/>
              <a:gd name="connsiteX39" fmla="*/ 147663 w 540000"/>
              <a:gd name="connsiteY39" fmla="*/ 48937 h 492749"/>
              <a:gd name="connsiteX40" fmla="*/ 184788 w 540000"/>
              <a:gd name="connsiteY40" fmla="*/ 86062 h 492749"/>
              <a:gd name="connsiteX41" fmla="*/ 147663 w 540000"/>
              <a:gd name="connsiteY41" fmla="*/ 123187 h 492749"/>
              <a:gd name="connsiteX42" fmla="*/ 110538 w 540000"/>
              <a:gd name="connsiteY42" fmla="*/ 86062 h 492749"/>
              <a:gd name="connsiteX43" fmla="*/ 147663 w 540000"/>
              <a:gd name="connsiteY43" fmla="*/ 48937 h 492749"/>
              <a:gd name="connsiteX44" fmla="*/ 270005 w 540000"/>
              <a:gd name="connsiteY44" fmla="*/ 0 h 492749"/>
              <a:gd name="connsiteX45" fmla="*/ 307130 w 540000"/>
              <a:gd name="connsiteY45" fmla="*/ 37125 h 492749"/>
              <a:gd name="connsiteX46" fmla="*/ 270005 w 540000"/>
              <a:gd name="connsiteY46" fmla="*/ 74250 h 492749"/>
              <a:gd name="connsiteX47" fmla="*/ 232880 w 540000"/>
              <a:gd name="connsiteY47" fmla="*/ 37125 h 492749"/>
              <a:gd name="connsiteX48" fmla="*/ 270005 w 540000"/>
              <a:gd name="connsiteY48" fmla="*/ 0 h 49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0000" h="492749">
                <a:moveTo>
                  <a:pt x="417654" y="311341"/>
                </a:moveTo>
                <a:lnTo>
                  <a:pt x="417663" y="311341"/>
                </a:lnTo>
                <a:lnTo>
                  <a:pt x="417663" y="311344"/>
                </a:lnTo>
                <a:close/>
                <a:moveTo>
                  <a:pt x="122346" y="311341"/>
                </a:moveTo>
                <a:lnTo>
                  <a:pt x="122346" y="361120"/>
                </a:lnTo>
                <a:cubicBezTo>
                  <a:pt x="91971" y="369557"/>
                  <a:pt x="73409" y="380524"/>
                  <a:pt x="73409" y="393182"/>
                </a:cubicBezTo>
                <a:cubicBezTo>
                  <a:pt x="73409" y="421024"/>
                  <a:pt x="161159" y="442120"/>
                  <a:pt x="270005" y="442120"/>
                </a:cubicBezTo>
                <a:cubicBezTo>
                  <a:pt x="378851" y="442120"/>
                  <a:pt x="466601" y="420182"/>
                  <a:pt x="466601" y="393182"/>
                </a:cubicBezTo>
                <a:cubicBezTo>
                  <a:pt x="466601" y="381370"/>
                  <a:pt x="448038" y="369557"/>
                  <a:pt x="417663" y="361120"/>
                </a:cubicBezTo>
                <a:lnTo>
                  <a:pt x="417663" y="311344"/>
                </a:lnTo>
                <a:lnTo>
                  <a:pt x="467740" y="326870"/>
                </a:lnTo>
                <a:cubicBezTo>
                  <a:pt x="512473" y="344509"/>
                  <a:pt x="540000" y="368081"/>
                  <a:pt x="540000" y="394029"/>
                </a:cubicBezTo>
                <a:cubicBezTo>
                  <a:pt x="540000" y="448874"/>
                  <a:pt x="419342" y="492749"/>
                  <a:pt x="270000" y="492749"/>
                </a:cubicBezTo>
                <a:cubicBezTo>
                  <a:pt x="120659" y="492749"/>
                  <a:pt x="0" y="448874"/>
                  <a:pt x="0" y="394029"/>
                </a:cubicBezTo>
                <a:cubicBezTo>
                  <a:pt x="0" y="359437"/>
                  <a:pt x="48938" y="329062"/>
                  <a:pt x="122346" y="311341"/>
                </a:cubicBezTo>
                <a:close/>
                <a:moveTo>
                  <a:pt x="392346" y="147649"/>
                </a:moveTo>
                <a:cubicBezTo>
                  <a:pt x="419346" y="147649"/>
                  <a:pt x="441283" y="169587"/>
                  <a:pt x="441283" y="196587"/>
                </a:cubicBezTo>
                <a:lnTo>
                  <a:pt x="441283" y="295308"/>
                </a:lnTo>
                <a:lnTo>
                  <a:pt x="343408" y="295308"/>
                </a:lnTo>
                <a:lnTo>
                  <a:pt x="343408" y="196587"/>
                </a:lnTo>
                <a:cubicBezTo>
                  <a:pt x="343408" y="169587"/>
                  <a:pt x="365346" y="147649"/>
                  <a:pt x="392346" y="147649"/>
                </a:cubicBezTo>
                <a:close/>
                <a:moveTo>
                  <a:pt x="146822" y="147649"/>
                </a:moveTo>
                <a:cubicBezTo>
                  <a:pt x="173822" y="147649"/>
                  <a:pt x="195759" y="169587"/>
                  <a:pt x="195759" y="196587"/>
                </a:cubicBezTo>
                <a:lnTo>
                  <a:pt x="196605" y="295308"/>
                </a:lnTo>
                <a:lnTo>
                  <a:pt x="196601" y="295308"/>
                </a:lnTo>
                <a:lnTo>
                  <a:pt x="97884" y="295308"/>
                </a:lnTo>
                <a:lnTo>
                  <a:pt x="97884" y="196587"/>
                </a:lnTo>
                <a:cubicBezTo>
                  <a:pt x="97884" y="169587"/>
                  <a:pt x="119822" y="147649"/>
                  <a:pt x="146822" y="147649"/>
                </a:cubicBezTo>
                <a:close/>
                <a:moveTo>
                  <a:pt x="270005" y="98716"/>
                </a:moveTo>
                <a:cubicBezTo>
                  <a:pt x="297005" y="98716"/>
                  <a:pt x="318942" y="120654"/>
                  <a:pt x="318942" y="147654"/>
                </a:cubicBezTo>
                <a:lnTo>
                  <a:pt x="318942" y="245529"/>
                </a:lnTo>
                <a:lnTo>
                  <a:pt x="221067" y="245529"/>
                </a:lnTo>
                <a:lnTo>
                  <a:pt x="221067" y="147654"/>
                </a:lnTo>
                <a:cubicBezTo>
                  <a:pt x="221067" y="120654"/>
                  <a:pt x="243005" y="98716"/>
                  <a:pt x="270005" y="98716"/>
                </a:cubicBezTo>
                <a:close/>
                <a:moveTo>
                  <a:pt x="392351" y="48937"/>
                </a:moveTo>
                <a:cubicBezTo>
                  <a:pt x="412601" y="48937"/>
                  <a:pt x="429476" y="64970"/>
                  <a:pt x="429476" y="86062"/>
                </a:cubicBezTo>
                <a:cubicBezTo>
                  <a:pt x="429476" y="107154"/>
                  <a:pt x="413442" y="122346"/>
                  <a:pt x="393192" y="123187"/>
                </a:cubicBezTo>
                <a:cubicBezTo>
                  <a:pt x="372942" y="123187"/>
                  <a:pt x="356067" y="107154"/>
                  <a:pt x="356067" y="86062"/>
                </a:cubicBezTo>
                <a:cubicBezTo>
                  <a:pt x="356067" y="65812"/>
                  <a:pt x="372101" y="48937"/>
                  <a:pt x="392351" y="48937"/>
                </a:cubicBezTo>
                <a:close/>
                <a:moveTo>
                  <a:pt x="147663" y="48937"/>
                </a:moveTo>
                <a:cubicBezTo>
                  <a:pt x="167913" y="48937"/>
                  <a:pt x="184788" y="64970"/>
                  <a:pt x="184788" y="86062"/>
                </a:cubicBezTo>
                <a:cubicBezTo>
                  <a:pt x="184788" y="106312"/>
                  <a:pt x="168755" y="123187"/>
                  <a:pt x="147663" y="123187"/>
                </a:cubicBezTo>
                <a:cubicBezTo>
                  <a:pt x="126571" y="123187"/>
                  <a:pt x="110538" y="107154"/>
                  <a:pt x="110538" y="86062"/>
                </a:cubicBezTo>
                <a:cubicBezTo>
                  <a:pt x="110538" y="65812"/>
                  <a:pt x="126571" y="48937"/>
                  <a:pt x="147663" y="48937"/>
                </a:cubicBezTo>
                <a:close/>
                <a:moveTo>
                  <a:pt x="270005" y="0"/>
                </a:moveTo>
                <a:cubicBezTo>
                  <a:pt x="290255" y="0"/>
                  <a:pt x="307130" y="16034"/>
                  <a:pt x="307130" y="37125"/>
                </a:cubicBezTo>
                <a:cubicBezTo>
                  <a:pt x="307130" y="57375"/>
                  <a:pt x="291096" y="74250"/>
                  <a:pt x="270005" y="74250"/>
                </a:cubicBezTo>
                <a:cubicBezTo>
                  <a:pt x="249755" y="74250"/>
                  <a:pt x="232880" y="58217"/>
                  <a:pt x="232880" y="37125"/>
                </a:cubicBezTo>
                <a:cubicBezTo>
                  <a:pt x="232880" y="16029"/>
                  <a:pt x="249755" y="0"/>
                  <a:pt x="270005" y="0"/>
                </a:cubicBezTo>
                <a:close/>
              </a:path>
            </a:pathLst>
          </a:custGeom>
          <a:solidFill>
            <a:schemeClr val="bg1"/>
          </a:solidFill>
          <a:ln w="4445" cap="flat">
            <a:noFill/>
            <a:prstDash val="solid"/>
            <a:miter/>
          </a:ln>
        </p:spPr>
        <p:txBody>
          <a:bodyPr rtlCol="0" anchor="ctr"/>
          <a:lstStyle/>
          <a:p>
            <a:endParaRPr lang="en-GB"/>
          </a:p>
        </p:txBody>
      </p:sp>
      <p:sp>
        <p:nvSpPr>
          <p:cNvPr id="7" name="Rechthoek 6">
            <a:extLst>
              <a:ext uri="{FF2B5EF4-FFF2-40B4-BE49-F238E27FC236}">
                <a16:creationId xmlns:a16="http://schemas.microsoft.com/office/drawing/2014/main" id="{DE07B49F-152A-742B-C464-DC48AC9A935E}"/>
              </a:ext>
            </a:extLst>
          </p:cNvPr>
          <p:cNvSpPr/>
          <p:nvPr/>
        </p:nvSpPr>
        <p:spPr>
          <a:xfrm>
            <a:off x="1775107" y="4576131"/>
            <a:ext cx="4111914" cy="344710"/>
          </a:xfrm>
          <a:prstGeom prst="rect">
            <a:avLst/>
          </a:prstGeom>
        </p:spPr>
        <p:txBody>
          <a:bodyPr wrap="square" lIns="0" tIns="0" rIns="0" bIns="0" anchor="ctr">
            <a:spAutoFit/>
          </a:bodyPr>
          <a:lstStyle/>
          <a:p>
            <a:pPr lvl="0">
              <a:lnSpc>
                <a:spcPct val="120000"/>
              </a:lnSpc>
              <a:defRPr/>
            </a:pPr>
            <a:r>
              <a:rPr lang="nl-NL" sz="2000" dirty="0">
                <a:solidFill>
                  <a:srgbClr val="4A2E61"/>
                </a:solidFill>
              </a:rPr>
              <a:t>De praktijk </a:t>
            </a:r>
          </a:p>
        </p:txBody>
      </p:sp>
      <p:grpSp>
        <p:nvGrpSpPr>
          <p:cNvPr id="9" name="Icoon_6_2">
            <a:extLst>
              <a:ext uri="{FF2B5EF4-FFF2-40B4-BE49-F238E27FC236}">
                <a16:creationId xmlns:a16="http://schemas.microsoft.com/office/drawing/2014/main" id="{BB644041-2BF1-65BA-5A7F-538D7C0CEAD0}"/>
              </a:ext>
            </a:extLst>
          </p:cNvPr>
          <p:cNvGrpSpPr/>
          <p:nvPr/>
        </p:nvGrpSpPr>
        <p:grpSpPr>
          <a:xfrm>
            <a:off x="1022517" y="4553209"/>
            <a:ext cx="279400" cy="384175"/>
            <a:chOff x="983585" y="4578832"/>
            <a:chExt cx="279400" cy="384175"/>
          </a:xfrm>
          <a:solidFill>
            <a:schemeClr val="accent1"/>
          </a:solidFill>
        </p:grpSpPr>
        <p:sp>
          <p:nvSpPr>
            <p:cNvPr id="11" name="Vrije vorm: vorm 10">
              <a:extLst>
                <a:ext uri="{FF2B5EF4-FFF2-40B4-BE49-F238E27FC236}">
                  <a16:creationId xmlns:a16="http://schemas.microsoft.com/office/drawing/2014/main" id="{36E0DE01-54FB-2DB4-0BCA-71460BC5C473}"/>
                </a:ext>
              </a:extLst>
            </p:cNvPr>
            <p:cNvSpPr/>
            <p:nvPr/>
          </p:nvSpPr>
          <p:spPr>
            <a:xfrm>
              <a:off x="983585" y="4578832"/>
              <a:ext cx="279400" cy="384175"/>
            </a:xfrm>
            <a:custGeom>
              <a:avLst/>
              <a:gdLst>
                <a:gd name="connsiteX0" fmla="*/ 34925 w 279400"/>
                <a:gd name="connsiteY0" fmla="*/ 174625 h 384175"/>
                <a:gd name="connsiteX1" fmla="*/ 34925 w 279400"/>
                <a:gd name="connsiteY1" fmla="*/ 104775 h 384175"/>
                <a:gd name="connsiteX2" fmla="*/ 65612 w 279400"/>
                <a:gd name="connsiteY2" fmla="*/ 30688 h 384175"/>
                <a:gd name="connsiteX3" fmla="*/ 139700 w 279400"/>
                <a:gd name="connsiteY3" fmla="*/ 0 h 384175"/>
                <a:gd name="connsiteX4" fmla="*/ 213787 w 279400"/>
                <a:gd name="connsiteY4" fmla="*/ 30688 h 384175"/>
                <a:gd name="connsiteX5" fmla="*/ 244475 w 279400"/>
                <a:gd name="connsiteY5" fmla="*/ 104775 h 384175"/>
                <a:gd name="connsiteX6" fmla="*/ 244475 w 279400"/>
                <a:gd name="connsiteY6" fmla="*/ 174625 h 384175"/>
                <a:gd name="connsiteX7" fmla="*/ 0 w 279400"/>
                <a:gd name="connsiteY7" fmla="*/ 174625 h 384175"/>
                <a:gd name="connsiteX8" fmla="*/ 279400 w 279400"/>
                <a:gd name="connsiteY8" fmla="*/ 174625 h 384175"/>
                <a:gd name="connsiteX9" fmla="*/ 279400 w 279400"/>
                <a:gd name="connsiteY9" fmla="*/ 384175 h 384175"/>
                <a:gd name="connsiteX10" fmla="*/ 0 w 279400"/>
                <a:gd name="connsiteY10" fmla="*/ 384175 h 384175"/>
                <a:gd name="connsiteX11" fmla="*/ 0 w 279400"/>
                <a:gd name="connsiteY11" fmla="*/ 17462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0" h="384175">
                  <a:moveTo>
                    <a:pt x="34925" y="174625"/>
                  </a:moveTo>
                  <a:lnTo>
                    <a:pt x="34925" y="104775"/>
                  </a:lnTo>
                  <a:cubicBezTo>
                    <a:pt x="34925" y="76987"/>
                    <a:pt x="45963" y="50337"/>
                    <a:pt x="65612" y="30688"/>
                  </a:cubicBezTo>
                  <a:cubicBezTo>
                    <a:pt x="85262" y="11039"/>
                    <a:pt x="111912" y="0"/>
                    <a:pt x="139700" y="0"/>
                  </a:cubicBezTo>
                  <a:cubicBezTo>
                    <a:pt x="167488" y="0"/>
                    <a:pt x="194138" y="11039"/>
                    <a:pt x="213787" y="30688"/>
                  </a:cubicBezTo>
                  <a:cubicBezTo>
                    <a:pt x="233436" y="50337"/>
                    <a:pt x="244475" y="76987"/>
                    <a:pt x="244475" y="104775"/>
                  </a:cubicBezTo>
                  <a:lnTo>
                    <a:pt x="244475" y="174625"/>
                  </a:lnTo>
                  <a:moveTo>
                    <a:pt x="0" y="174625"/>
                  </a:moveTo>
                  <a:lnTo>
                    <a:pt x="279400" y="174625"/>
                  </a:lnTo>
                  <a:lnTo>
                    <a:pt x="279400" y="384175"/>
                  </a:lnTo>
                  <a:lnTo>
                    <a:pt x="0" y="384175"/>
                  </a:lnTo>
                  <a:lnTo>
                    <a:pt x="0" y="174625"/>
                  </a:lnTo>
                  <a:close/>
                </a:path>
              </a:pathLst>
            </a:custGeom>
            <a:noFill/>
            <a:ln w="34925" cap="flat">
              <a:solidFill>
                <a:schemeClr val="bg1"/>
              </a:solidFill>
              <a:prstDash val="solid"/>
              <a:round/>
            </a:ln>
          </p:spPr>
          <p:txBody>
            <a:bodyPr rtlCol="0" anchor="ctr"/>
            <a:lstStyle/>
            <a:p>
              <a:endParaRPr lang="nl-NL"/>
            </a:p>
          </p:txBody>
        </p:sp>
        <p:sp>
          <p:nvSpPr>
            <p:cNvPr id="13" name="Vrije vorm: vorm 12">
              <a:extLst>
                <a:ext uri="{FF2B5EF4-FFF2-40B4-BE49-F238E27FC236}">
                  <a16:creationId xmlns:a16="http://schemas.microsoft.com/office/drawing/2014/main" id="{A09C44FA-9298-7F45-88D3-C44864E93B88}"/>
                </a:ext>
              </a:extLst>
            </p:cNvPr>
            <p:cNvSpPr/>
            <p:nvPr/>
          </p:nvSpPr>
          <p:spPr>
            <a:xfrm>
              <a:off x="1088361" y="4823307"/>
              <a:ext cx="69849" cy="69849"/>
            </a:xfrm>
            <a:custGeom>
              <a:avLst/>
              <a:gdLst>
                <a:gd name="connsiteX0" fmla="*/ 0 w 69849"/>
                <a:gd name="connsiteY0" fmla="*/ 34924 h 69849"/>
                <a:gd name="connsiteX1" fmla="*/ 10229 w 69849"/>
                <a:gd name="connsiteY1" fmla="*/ 59620 h 69849"/>
                <a:gd name="connsiteX2" fmla="*/ 34924 w 69849"/>
                <a:gd name="connsiteY2" fmla="*/ 69850 h 69849"/>
                <a:gd name="connsiteX3" fmla="*/ 59620 w 69849"/>
                <a:gd name="connsiteY3" fmla="*/ 59620 h 69849"/>
                <a:gd name="connsiteX4" fmla="*/ 69850 w 69849"/>
                <a:gd name="connsiteY4" fmla="*/ 34924 h 69849"/>
                <a:gd name="connsiteX5" fmla="*/ 59620 w 69849"/>
                <a:gd name="connsiteY5" fmla="*/ 10229 h 69849"/>
                <a:gd name="connsiteX6" fmla="*/ 34924 w 69849"/>
                <a:gd name="connsiteY6" fmla="*/ 0 h 69849"/>
                <a:gd name="connsiteX7" fmla="*/ 10229 w 69849"/>
                <a:gd name="connsiteY7" fmla="*/ 10229 h 69849"/>
                <a:gd name="connsiteX8" fmla="*/ 0 w 69849"/>
                <a:gd name="connsiteY8" fmla="*/ 34924 h 6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49" h="69849">
                  <a:moveTo>
                    <a:pt x="0" y="34924"/>
                  </a:moveTo>
                  <a:cubicBezTo>
                    <a:pt x="0" y="44187"/>
                    <a:pt x="3680" y="53070"/>
                    <a:pt x="10229" y="59620"/>
                  </a:cubicBezTo>
                  <a:cubicBezTo>
                    <a:pt x="16778" y="66170"/>
                    <a:pt x="25662" y="69850"/>
                    <a:pt x="34924" y="69850"/>
                  </a:cubicBezTo>
                  <a:cubicBezTo>
                    <a:pt x="44187" y="69850"/>
                    <a:pt x="53070" y="66170"/>
                    <a:pt x="59620" y="59620"/>
                  </a:cubicBezTo>
                  <a:cubicBezTo>
                    <a:pt x="66170" y="53070"/>
                    <a:pt x="69850" y="44187"/>
                    <a:pt x="69850" y="34924"/>
                  </a:cubicBezTo>
                  <a:cubicBezTo>
                    <a:pt x="69850" y="25662"/>
                    <a:pt x="66170" y="16778"/>
                    <a:pt x="59620" y="10229"/>
                  </a:cubicBezTo>
                  <a:cubicBezTo>
                    <a:pt x="53070" y="3680"/>
                    <a:pt x="44187" y="0"/>
                    <a:pt x="34924" y="0"/>
                  </a:cubicBezTo>
                  <a:cubicBezTo>
                    <a:pt x="25662" y="0"/>
                    <a:pt x="16778" y="3680"/>
                    <a:pt x="10229" y="10229"/>
                  </a:cubicBezTo>
                  <a:cubicBezTo>
                    <a:pt x="3680" y="16778"/>
                    <a:pt x="0" y="25662"/>
                    <a:pt x="0" y="34924"/>
                  </a:cubicBezTo>
                  <a:close/>
                </a:path>
              </a:pathLst>
            </a:custGeom>
            <a:noFill/>
            <a:ln w="19050" cap="flat">
              <a:solidFill>
                <a:schemeClr val="bg1"/>
              </a:solidFill>
              <a:prstDash val="solid"/>
              <a:miter/>
            </a:ln>
          </p:spPr>
          <p:txBody>
            <a:bodyPr rtlCol="0" anchor="ctr"/>
            <a:lstStyle/>
            <a:p>
              <a:endParaRPr lang="nl-NL" dirty="0"/>
            </a:p>
          </p:txBody>
        </p:sp>
      </p:grpSp>
    </p:spTree>
    <p:extLst>
      <p:ext uri="{BB962C8B-B14F-4D97-AF65-F5344CB8AC3E}">
        <p14:creationId xmlns:p14="http://schemas.microsoft.com/office/powerpoint/2010/main" val="2329481869"/>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93978-E996-3524-02EE-D05131ED09D0}"/>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A15622F4-70B7-277F-5D25-5D731ECDAB13}"/>
              </a:ext>
            </a:extLst>
          </p:cNvPr>
          <p:cNvSpPr>
            <a:spLocks noGrp="1" noRot="1" noMove="1" noResize="1" noEditPoints="1" noAdjustHandles="1" noChangeArrowheads="1" noChangeShapeType="1"/>
          </p:cNvSpPr>
          <p:nvPr>
            <p:ph type="title"/>
          </p:nvPr>
        </p:nvSpPr>
        <p:spPr/>
        <p:txBody>
          <a:bodyPr/>
          <a:lstStyle/>
          <a:p>
            <a:r>
              <a:rPr lang="nl-NL" dirty="0"/>
              <a:t>Advies: Analyse</a:t>
            </a:r>
          </a:p>
        </p:txBody>
      </p:sp>
      <p:sp>
        <p:nvSpPr>
          <p:cNvPr id="4" name="Tijdelijke aanduiding voor verticale tekst 9">
            <a:extLst>
              <a:ext uri="{FF2B5EF4-FFF2-40B4-BE49-F238E27FC236}">
                <a16:creationId xmlns:a16="http://schemas.microsoft.com/office/drawing/2014/main" id="{53C567AA-AE66-3FDC-8433-6152CDF13C5D}"/>
              </a:ext>
            </a:extLst>
          </p:cNvPr>
          <p:cNvSpPr>
            <a:spLocks noGrp="1"/>
          </p:cNvSpPr>
          <p:nvPr>
            <p:ph type="body" orient="vert" idx="1"/>
          </p:nvPr>
        </p:nvSpPr>
        <p:spPr>
          <a:xfrm>
            <a:off x="275573" y="1420482"/>
            <a:ext cx="11197627" cy="5756931"/>
          </a:xfrm>
        </p:spPr>
        <p:txBody>
          <a:bodyPr numCol="1"/>
          <a:lstStyle/>
          <a:p>
            <a:pPr lvl="3">
              <a:buClr>
                <a:schemeClr val="accent1"/>
              </a:buCl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
        <p:nvSpPr>
          <p:cNvPr id="2" name="Tijdelijke aanduiding voor verticale tekst 9">
            <a:extLst>
              <a:ext uri="{FF2B5EF4-FFF2-40B4-BE49-F238E27FC236}">
                <a16:creationId xmlns:a16="http://schemas.microsoft.com/office/drawing/2014/main" id="{B73AA2D7-5B5E-8FE1-29C3-77FCC3300710}"/>
              </a:ext>
            </a:extLst>
          </p:cNvPr>
          <p:cNvSpPr txBox="1">
            <a:spLocks/>
          </p:cNvSpPr>
          <p:nvPr/>
        </p:nvSpPr>
        <p:spPr>
          <a:xfrm>
            <a:off x="718075" y="1445534"/>
            <a:ext cx="10753200" cy="5756931"/>
          </a:xfrm>
          <a:prstGeom prst="rect">
            <a:avLst/>
          </a:prstGeom>
        </p:spPr>
        <p:txBody>
          <a:bodyPr vert="horz" lIns="0" tIns="0" rIns="0" bIns="0" numCol="1" spcCol="180000" rtlCol="0">
            <a:noAutofit/>
          </a:bodyPr>
          <a:lstStyle>
            <a:lvl1pPr marL="174625" indent="-174625"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2000" kern="1200">
                <a:solidFill>
                  <a:schemeClr val="accent3"/>
                </a:solidFill>
                <a:latin typeface="+mn-lt"/>
                <a:ea typeface="+mn-ea"/>
                <a:cs typeface="+mn-cs"/>
              </a:defRPr>
            </a:lvl1pPr>
            <a:lvl2pPr marL="355600" indent="-177800" algn="l" defTabSz="914400" rtl="0" eaLnBrk="1" latinLnBrk="0" hangingPunct="1">
              <a:lnSpc>
                <a:spcPct val="120000"/>
              </a:lnSpc>
              <a:spcBef>
                <a:spcPts val="600"/>
              </a:spcBef>
              <a:spcAft>
                <a:spcPts val="600"/>
              </a:spcAft>
              <a:buClr>
                <a:schemeClr val="accent2"/>
              </a:buClr>
              <a:buFont typeface="Arial" panose="020B0604020202020204" pitchFamily="34" charset="0"/>
              <a:buChar char="•"/>
              <a:tabLst/>
              <a:defRPr sz="2000" kern="1200">
                <a:solidFill>
                  <a:schemeClr val="accent3"/>
                </a:solidFill>
                <a:latin typeface="+mn-lt"/>
                <a:ea typeface="+mn-ea"/>
                <a:cs typeface="+mn-cs"/>
              </a:defRPr>
            </a:lvl2pPr>
            <a:lvl3pPr marL="531813" indent="-171450" algn="l" defTabSz="914400" rtl="0" eaLnBrk="1" latinLnBrk="0" hangingPunct="1">
              <a:lnSpc>
                <a:spcPct val="120000"/>
              </a:lnSpc>
              <a:spcBef>
                <a:spcPts val="600"/>
              </a:spcBef>
              <a:spcAft>
                <a:spcPts val="600"/>
              </a:spcAft>
              <a:buClr>
                <a:schemeClr val="accent4"/>
              </a:buClr>
              <a:buFont typeface="Arial" panose="020B0604020202020204" pitchFamily="34" charset="0"/>
              <a:buChar char="•"/>
              <a:defRPr sz="2000" kern="1200">
                <a:solidFill>
                  <a:schemeClr val="accent3"/>
                </a:solidFill>
                <a:latin typeface="+mn-lt"/>
                <a:ea typeface="+mn-ea"/>
                <a:cs typeface="+mn-cs"/>
              </a:defRPr>
            </a:lvl3pPr>
            <a:lvl4pPr marL="0" indent="0" algn="l" defTabSz="914400" rtl="0" eaLnBrk="1" latinLnBrk="0" hangingPunct="1">
              <a:lnSpc>
                <a:spcPct val="120000"/>
              </a:lnSpc>
              <a:spcBef>
                <a:spcPts val="600"/>
              </a:spcBef>
              <a:spcAft>
                <a:spcPts val="600"/>
              </a:spcAft>
              <a:buFont typeface="Arial" panose="020B0604020202020204" pitchFamily="34" charset="0"/>
              <a:buNone/>
              <a:defRPr sz="2000" kern="1200">
                <a:solidFill>
                  <a:schemeClr val="accent3"/>
                </a:solidFill>
                <a:latin typeface="+mn-lt"/>
                <a:ea typeface="+mn-ea"/>
                <a:cs typeface="+mn-cs"/>
              </a:defRPr>
            </a:lvl4pPr>
            <a:lvl5pPr marL="0" indent="0" algn="l" defTabSz="914400" rtl="0" eaLnBrk="1" latinLnBrk="0" hangingPunct="1">
              <a:lnSpc>
                <a:spcPct val="120000"/>
              </a:lnSpc>
              <a:spcBef>
                <a:spcPts val="600"/>
              </a:spcBef>
              <a:spcAft>
                <a:spcPts val="600"/>
              </a:spcAft>
              <a:buFont typeface="Arial" panose="020B0604020202020204" pitchFamily="34" charset="0"/>
              <a:buNone/>
              <a:defRPr sz="2600" b="0" kern="1200">
                <a:solidFill>
                  <a:schemeClr val="accent1"/>
                </a:solidFill>
                <a:latin typeface="+mj-lt"/>
                <a:ea typeface="+mn-ea"/>
                <a:cs typeface="+mn-cs"/>
              </a:defRPr>
            </a:lvl5pPr>
            <a:lvl6pPr marL="0" indent="0" algn="l" defTabSz="914400" rtl="0" eaLnBrk="1" latinLnBrk="0" hangingPunct="1">
              <a:lnSpc>
                <a:spcPct val="120000"/>
              </a:lnSpc>
              <a:spcBef>
                <a:spcPts val="600"/>
              </a:spcBef>
              <a:spcAft>
                <a:spcPts val="600"/>
              </a:spcAft>
              <a:buClr>
                <a:schemeClr val="accent1"/>
              </a:buClr>
              <a:buFont typeface="Arial" panose="020B0604020202020204" pitchFamily="34" charset="0"/>
              <a:buNone/>
              <a:defRPr sz="2000" b="0" kern="1200" cap="none" baseline="0">
                <a:solidFill>
                  <a:schemeClr val="accent3"/>
                </a:solidFill>
                <a:latin typeface="+mj-lt"/>
                <a:ea typeface="+mn-ea"/>
                <a:cs typeface="+mn-cs"/>
              </a:defRPr>
            </a:lvl6pPr>
            <a:lvl7pPr marL="268288" indent="-268288" algn="l" defTabSz="914400" rtl="0" eaLnBrk="1" latinLnBrk="0" hangingPunct="1">
              <a:lnSpc>
                <a:spcPct val="120000"/>
              </a:lnSpc>
              <a:spcBef>
                <a:spcPts val="600"/>
              </a:spcBef>
              <a:spcAft>
                <a:spcPts val="600"/>
              </a:spcAft>
              <a:buClr>
                <a:schemeClr val="accent1"/>
              </a:buClr>
              <a:buFont typeface="+mj-lt"/>
              <a:buAutoNum type="arabicPeriod"/>
              <a:tabLst/>
              <a:defRPr sz="2000" kern="1200">
                <a:solidFill>
                  <a:schemeClr val="accent3"/>
                </a:solidFill>
                <a:latin typeface="+mn-lt"/>
                <a:ea typeface="+mn-ea"/>
                <a:cs typeface="+mn-cs"/>
              </a:defRPr>
            </a:lvl7pPr>
            <a:lvl8pPr marL="360000" indent="-360000" algn="l" defTabSz="914400" rtl="0" eaLnBrk="1" latinLnBrk="0" hangingPunct="1">
              <a:lnSpc>
                <a:spcPct val="120000"/>
              </a:lnSpc>
              <a:spcBef>
                <a:spcPts val="600"/>
              </a:spcBef>
              <a:spcAft>
                <a:spcPts val="600"/>
              </a:spcAft>
              <a:buClr>
                <a:schemeClr val="accent2"/>
              </a:buClr>
              <a:buFont typeface="+mj-lt"/>
              <a:buAutoNum type="alphaUcPeriod"/>
              <a:defRPr sz="2000" kern="1200">
                <a:solidFill>
                  <a:schemeClr val="accent3"/>
                </a:solidFill>
                <a:latin typeface="+mn-lt"/>
                <a:ea typeface="+mn-ea"/>
                <a:cs typeface="+mn-cs"/>
              </a:defRPr>
            </a:lvl8pPr>
            <a:lvl9pPr marL="171450" indent="-171450"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1600" b="0" i="0" kern="1200">
                <a:solidFill>
                  <a:schemeClr val="accent3"/>
                </a:solidFill>
                <a:latin typeface="+mn-lt"/>
                <a:ea typeface="+mn-ea"/>
                <a:cs typeface="+mn-cs"/>
              </a:defRPr>
            </a:lvl9pPr>
          </a:lstStyle>
          <a:p>
            <a:pPr lvl="3">
              <a:buClr>
                <a:schemeClr val="accent1"/>
              </a:buClr>
            </a:pPr>
            <a:r>
              <a:rPr lang="nl-NL" sz="2200" b="1" dirty="0"/>
              <a:t>Relatiebeëindiging</a:t>
            </a:r>
          </a:p>
          <a:p>
            <a:pPr marL="457200" lvl="3" indent="-457200">
              <a:buClr>
                <a:schemeClr val="accent1"/>
              </a:buClr>
              <a:buFont typeface="Arial" panose="020B0604020202020204" pitchFamily="34" charset="0"/>
              <a:buChar char="•"/>
            </a:pPr>
            <a:r>
              <a:rPr lang="nl-NL" sz="2200" dirty="0">
                <a:ea typeface="Calibri" panose="020F0502020204030204" pitchFamily="34" charset="0"/>
                <a:cs typeface="Calibri" panose="020F0502020204030204" pitchFamily="34" charset="0"/>
              </a:rPr>
              <a:t>Leg vast welke relatievorm van toepassing is </a:t>
            </a:r>
          </a:p>
          <a:p>
            <a:pPr marL="457200" lvl="3" indent="-457200">
              <a:buClr>
                <a:schemeClr val="accent1"/>
              </a:buClr>
              <a:buFont typeface="Arial" panose="020B0604020202020204" pitchFamily="34" charset="0"/>
              <a:buChar char="•"/>
            </a:pPr>
            <a:r>
              <a:rPr lang="nl-NL" sz="2200" dirty="0">
                <a:ea typeface="Calibri" panose="020F0502020204030204" pitchFamily="34" charset="0"/>
                <a:cs typeface="Calibri" panose="020F0502020204030204" pitchFamily="34" charset="0"/>
              </a:rPr>
              <a:t>Laat de klanten onderlinge afspraken bij de notaris vastleggen</a:t>
            </a:r>
          </a:p>
          <a:p>
            <a:pPr marL="457200" lvl="3" indent="-457200">
              <a:buClr>
                <a:schemeClr val="accent1"/>
              </a:buClr>
              <a:buFont typeface="Arial" panose="020B0604020202020204" pitchFamily="34" charset="0"/>
              <a:buChar char="•"/>
            </a:pPr>
            <a:r>
              <a:rPr lang="nl-NL" sz="2200" dirty="0">
                <a:ea typeface="Calibri" panose="020F0502020204030204" pitchFamily="34" charset="0"/>
                <a:cs typeface="Calibri" panose="020F0502020204030204" pitchFamily="34" charset="0"/>
              </a:rPr>
              <a:t>Maak in ieder dossier ook een berekening wat ieder afzonderlijk kan lenen</a:t>
            </a:r>
          </a:p>
          <a:p>
            <a:pPr marL="457200" lvl="3" indent="-457200">
              <a:buClr>
                <a:schemeClr val="accent1"/>
              </a:buClr>
              <a:buFont typeface="Arial" panose="020B0604020202020204" pitchFamily="34" charset="0"/>
              <a:buChar char="•"/>
            </a:pPr>
            <a:r>
              <a:rPr lang="nl-NL" sz="2200" dirty="0">
                <a:ea typeface="Calibri" panose="020F0502020204030204" pitchFamily="34" charset="0"/>
                <a:cs typeface="Calibri" panose="020F0502020204030204" pitchFamily="34" charset="0"/>
              </a:rPr>
              <a:t>Leg vast wat het gevolg van relatiebeëindiging is voor beiden</a:t>
            </a:r>
            <a:endParaRPr lang="nl-NL" sz="2200" b="1" dirty="0">
              <a:ea typeface="Calibri" panose="020F0502020204030204" pitchFamily="34" charset="0"/>
              <a:cs typeface="Calibri" panose="020F0502020204030204" pitchFamily="34" charset="0"/>
            </a:endParaRPr>
          </a:p>
          <a:p>
            <a:pPr lvl="3">
              <a:buClr>
                <a:schemeClr val="accent1"/>
              </a:buClr>
            </a:pPr>
            <a:endParaRPr lang="nl-NL" sz="2800" dirty="0"/>
          </a:p>
          <a:p>
            <a:pPr marL="285750" lvl="3" indent="-285750">
              <a:buClr>
                <a:schemeClr val="accent1"/>
              </a:buClr>
              <a:buFont typeface="Arial" panose="020B0604020202020204" pitchFamily="34" charset="0"/>
              <a:buChar char="•"/>
            </a:pPr>
            <a:endParaRPr lang="nl-NL" sz="2800" dirty="0"/>
          </a:p>
          <a:p>
            <a:pPr marL="285750" lvl="3" indent="-285750">
              <a:buClr>
                <a:schemeClr val="accent1"/>
              </a:buClr>
              <a:buFont typeface="Arial" panose="020B0604020202020204" pitchFamily="34" charset="0"/>
              <a:buChar cha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12344088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 calcmode="lin" valueType="num">
                                      <p:cBhvr additive="base">
                                        <p:cTn id="1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anim calcmode="lin" valueType="num">
                                      <p:cBhvr additive="base">
                                        <p:cTn id="2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7390E-035B-B968-578B-CB8A1DD5C717}"/>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4633F2DC-4477-7C29-62CE-A55852A7A679}"/>
              </a:ext>
            </a:extLst>
          </p:cNvPr>
          <p:cNvSpPr>
            <a:spLocks noGrp="1" noRot="1" noMove="1" noResize="1" noEditPoints="1" noAdjustHandles="1" noChangeArrowheads="1" noChangeShapeType="1"/>
          </p:cNvSpPr>
          <p:nvPr>
            <p:ph type="title"/>
          </p:nvPr>
        </p:nvSpPr>
        <p:spPr/>
        <p:txBody>
          <a:bodyPr/>
          <a:lstStyle/>
          <a:p>
            <a:r>
              <a:rPr lang="nl-NL" dirty="0"/>
              <a:t>Vastlegging</a:t>
            </a:r>
          </a:p>
        </p:txBody>
      </p:sp>
      <p:sp>
        <p:nvSpPr>
          <p:cNvPr id="4" name="Tijdelijke aanduiding voor verticale tekst 9">
            <a:extLst>
              <a:ext uri="{FF2B5EF4-FFF2-40B4-BE49-F238E27FC236}">
                <a16:creationId xmlns:a16="http://schemas.microsoft.com/office/drawing/2014/main" id="{F058A911-43FE-017F-3968-C5EF52997EAB}"/>
              </a:ext>
            </a:extLst>
          </p:cNvPr>
          <p:cNvSpPr>
            <a:spLocks noGrp="1"/>
          </p:cNvSpPr>
          <p:nvPr>
            <p:ph type="body" orient="vert" idx="1"/>
          </p:nvPr>
        </p:nvSpPr>
        <p:spPr>
          <a:xfrm>
            <a:off x="275573" y="1420482"/>
            <a:ext cx="11197627" cy="5756931"/>
          </a:xfrm>
        </p:spPr>
        <p:txBody>
          <a:bodyPr numCol="1"/>
          <a:lstStyle/>
          <a:p>
            <a:pPr lvl="3">
              <a:buClr>
                <a:schemeClr val="accent1"/>
              </a:buCl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
        <p:nvSpPr>
          <p:cNvPr id="2" name="Tijdelijke aanduiding voor verticale tekst 9">
            <a:extLst>
              <a:ext uri="{FF2B5EF4-FFF2-40B4-BE49-F238E27FC236}">
                <a16:creationId xmlns:a16="http://schemas.microsoft.com/office/drawing/2014/main" id="{A22199B6-E5DE-F765-FBD8-2B035539673D}"/>
              </a:ext>
            </a:extLst>
          </p:cNvPr>
          <p:cNvSpPr txBox="1">
            <a:spLocks/>
          </p:cNvSpPr>
          <p:nvPr/>
        </p:nvSpPr>
        <p:spPr>
          <a:xfrm>
            <a:off x="718075" y="1445534"/>
            <a:ext cx="10753200" cy="5756931"/>
          </a:xfrm>
          <a:prstGeom prst="rect">
            <a:avLst/>
          </a:prstGeom>
        </p:spPr>
        <p:txBody>
          <a:bodyPr vert="horz" lIns="0" tIns="0" rIns="0" bIns="0" numCol="1" spcCol="180000" rtlCol="0">
            <a:noAutofit/>
          </a:bodyPr>
          <a:lstStyle>
            <a:lvl1pPr marL="174625" indent="-174625"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2000" kern="1200">
                <a:solidFill>
                  <a:schemeClr val="accent3"/>
                </a:solidFill>
                <a:latin typeface="+mn-lt"/>
                <a:ea typeface="+mn-ea"/>
                <a:cs typeface="+mn-cs"/>
              </a:defRPr>
            </a:lvl1pPr>
            <a:lvl2pPr marL="355600" indent="-177800" algn="l" defTabSz="914400" rtl="0" eaLnBrk="1" latinLnBrk="0" hangingPunct="1">
              <a:lnSpc>
                <a:spcPct val="120000"/>
              </a:lnSpc>
              <a:spcBef>
                <a:spcPts val="600"/>
              </a:spcBef>
              <a:spcAft>
                <a:spcPts val="600"/>
              </a:spcAft>
              <a:buClr>
                <a:schemeClr val="accent2"/>
              </a:buClr>
              <a:buFont typeface="Arial" panose="020B0604020202020204" pitchFamily="34" charset="0"/>
              <a:buChar char="•"/>
              <a:tabLst/>
              <a:defRPr sz="2000" kern="1200">
                <a:solidFill>
                  <a:schemeClr val="accent3"/>
                </a:solidFill>
                <a:latin typeface="+mn-lt"/>
                <a:ea typeface="+mn-ea"/>
                <a:cs typeface="+mn-cs"/>
              </a:defRPr>
            </a:lvl2pPr>
            <a:lvl3pPr marL="531813" indent="-171450" algn="l" defTabSz="914400" rtl="0" eaLnBrk="1" latinLnBrk="0" hangingPunct="1">
              <a:lnSpc>
                <a:spcPct val="120000"/>
              </a:lnSpc>
              <a:spcBef>
                <a:spcPts val="600"/>
              </a:spcBef>
              <a:spcAft>
                <a:spcPts val="600"/>
              </a:spcAft>
              <a:buClr>
                <a:schemeClr val="accent4"/>
              </a:buClr>
              <a:buFont typeface="Arial" panose="020B0604020202020204" pitchFamily="34" charset="0"/>
              <a:buChar char="•"/>
              <a:defRPr sz="2000" kern="1200">
                <a:solidFill>
                  <a:schemeClr val="accent3"/>
                </a:solidFill>
                <a:latin typeface="+mn-lt"/>
                <a:ea typeface="+mn-ea"/>
                <a:cs typeface="+mn-cs"/>
              </a:defRPr>
            </a:lvl3pPr>
            <a:lvl4pPr marL="0" indent="0" algn="l" defTabSz="914400" rtl="0" eaLnBrk="1" latinLnBrk="0" hangingPunct="1">
              <a:lnSpc>
                <a:spcPct val="120000"/>
              </a:lnSpc>
              <a:spcBef>
                <a:spcPts val="600"/>
              </a:spcBef>
              <a:spcAft>
                <a:spcPts val="600"/>
              </a:spcAft>
              <a:buFont typeface="Arial" panose="020B0604020202020204" pitchFamily="34" charset="0"/>
              <a:buNone/>
              <a:defRPr sz="2000" kern="1200">
                <a:solidFill>
                  <a:schemeClr val="accent3"/>
                </a:solidFill>
                <a:latin typeface="+mn-lt"/>
                <a:ea typeface="+mn-ea"/>
                <a:cs typeface="+mn-cs"/>
              </a:defRPr>
            </a:lvl4pPr>
            <a:lvl5pPr marL="0" indent="0" algn="l" defTabSz="914400" rtl="0" eaLnBrk="1" latinLnBrk="0" hangingPunct="1">
              <a:lnSpc>
                <a:spcPct val="120000"/>
              </a:lnSpc>
              <a:spcBef>
                <a:spcPts val="600"/>
              </a:spcBef>
              <a:spcAft>
                <a:spcPts val="600"/>
              </a:spcAft>
              <a:buFont typeface="Arial" panose="020B0604020202020204" pitchFamily="34" charset="0"/>
              <a:buNone/>
              <a:defRPr sz="2600" b="0" kern="1200">
                <a:solidFill>
                  <a:schemeClr val="accent1"/>
                </a:solidFill>
                <a:latin typeface="+mj-lt"/>
                <a:ea typeface="+mn-ea"/>
                <a:cs typeface="+mn-cs"/>
              </a:defRPr>
            </a:lvl5pPr>
            <a:lvl6pPr marL="0" indent="0" algn="l" defTabSz="914400" rtl="0" eaLnBrk="1" latinLnBrk="0" hangingPunct="1">
              <a:lnSpc>
                <a:spcPct val="120000"/>
              </a:lnSpc>
              <a:spcBef>
                <a:spcPts val="600"/>
              </a:spcBef>
              <a:spcAft>
                <a:spcPts val="600"/>
              </a:spcAft>
              <a:buClr>
                <a:schemeClr val="accent1"/>
              </a:buClr>
              <a:buFont typeface="Arial" panose="020B0604020202020204" pitchFamily="34" charset="0"/>
              <a:buNone/>
              <a:defRPr sz="2000" b="0" kern="1200" cap="none" baseline="0">
                <a:solidFill>
                  <a:schemeClr val="accent3"/>
                </a:solidFill>
                <a:latin typeface="+mj-lt"/>
                <a:ea typeface="+mn-ea"/>
                <a:cs typeface="+mn-cs"/>
              </a:defRPr>
            </a:lvl6pPr>
            <a:lvl7pPr marL="268288" indent="-268288" algn="l" defTabSz="914400" rtl="0" eaLnBrk="1" latinLnBrk="0" hangingPunct="1">
              <a:lnSpc>
                <a:spcPct val="120000"/>
              </a:lnSpc>
              <a:spcBef>
                <a:spcPts val="600"/>
              </a:spcBef>
              <a:spcAft>
                <a:spcPts val="600"/>
              </a:spcAft>
              <a:buClr>
                <a:schemeClr val="accent1"/>
              </a:buClr>
              <a:buFont typeface="+mj-lt"/>
              <a:buAutoNum type="arabicPeriod"/>
              <a:tabLst/>
              <a:defRPr sz="2000" kern="1200">
                <a:solidFill>
                  <a:schemeClr val="accent3"/>
                </a:solidFill>
                <a:latin typeface="+mn-lt"/>
                <a:ea typeface="+mn-ea"/>
                <a:cs typeface="+mn-cs"/>
              </a:defRPr>
            </a:lvl7pPr>
            <a:lvl8pPr marL="360000" indent="-360000" algn="l" defTabSz="914400" rtl="0" eaLnBrk="1" latinLnBrk="0" hangingPunct="1">
              <a:lnSpc>
                <a:spcPct val="120000"/>
              </a:lnSpc>
              <a:spcBef>
                <a:spcPts val="600"/>
              </a:spcBef>
              <a:spcAft>
                <a:spcPts val="600"/>
              </a:spcAft>
              <a:buClr>
                <a:schemeClr val="accent2"/>
              </a:buClr>
              <a:buFont typeface="+mj-lt"/>
              <a:buAutoNum type="alphaUcPeriod"/>
              <a:defRPr sz="2000" kern="1200">
                <a:solidFill>
                  <a:schemeClr val="accent3"/>
                </a:solidFill>
                <a:latin typeface="+mn-lt"/>
                <a:ea typeface="+mn-ea"/>
                <a:cs typeface="+mn-cs"/>
              </a:defRPr>
            </a:lvl8pPr>
            <a:lvl9pPr marL="171450" indent="-171450"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1600" b="0" i="0" kern="1200">
                <a:solidFill>
                  <a:schemeClr val="accent3"/>
                </a:solidFill>
                <a:latin typeface="+mn-lt"/>
                <a:ea typeface="+mn-ea"/>
                <a:cs typeface="+mn-cs"/>
              </a:defRPr>
            </a:lvl9pPr>
          </a:lstStyle>
          <a:p>
            <a:pPr marL="457200" lvl="3" indent="-457200">
              <a:buClr>
                <a:schemeClr val="accent1"/>
              </a:buClr>
              <a:buFont typeface="Arial" panose="020B0604020202020204" pitchFamily="34" charset="0"/>
              <a:buChar char="•"/>
            </a:pPr>
            <a:r>
              <a:rPr lang="nl-NL" sz="2200" b="1" dirty="0">
                <a:ea typeface="Calibri" panose="020F0502020204030204" pitchFamily="34" charset="0"/>
                <a:cs typeface="Calibri" panose="020F0502020204030204" pitchFamily="34" charset="0"/>
              </a:rPr>
              <a:t>Klantprofiel: </a:t>
            </a:r>
            <a:r>
              <a:rPr lang="nl-NL" sz="2200" dirty="0">
                <a:ea typeface="Calibri" panose="020F0502020204030204" pitchFamily="34" charset="0"/>
                <a:cs typeface="Calibri" panose="020F0502020204030204" pitchFamily="34" charset="0"/>
              </a:rPr>
              <a:t>wie is de klant, waar staat hij nu en waar wil hij heen?</a:t>
            </a:r>
          </a:p>
          <a:p>
            <a:pPr marL="457200" lvl="3" indent="-457200">
              <a:buClr>
                <a:schemeClr val="accent1"/>
              </a:buClr>
              <a:buFont typeface="Arial" panose="020B0604020202020204" pitchFamily="34" charset="0"/>
              <a:buChar char="•"/>
            </a:pPr>
            <a:r>
              <a:rPr lang="nl-NL" sz="2200" b="1" dirty="0">
                <a:ea typeface="Calibri" panose="020F0502020204030204" pitchFamily="34" charset="0"/>
                <a:cs typeface="Calibri" panose="020F0502020204030204" pitchFamily="34" charset="0"/>
              </a:rPr>
              <a:t>Analyse: </a:t>
            </a:r>
            <a:r>
              <a:rPr lang="nl-NL" sz="2200" dirty="0">
                <a:ea typeface="Calibri" panose="020F0502020204030204" pitchFamily="34" charset="0"/>
                <a:cs typeface="Calibri" panose="020F0502020204030204" pitchFamily="34" charset="0"/>
              </a:rPr>
              <a:t>welke opties hebben we verkent voor de klant?</a:t>
            </a:r>
            <a:r>
              <a:rPr lang="nl-NL" sz="2200" b="1" dirty="0">
                <a:ea typeface="Calibri" panose="020F0502020204030204" pitchFamily="34" charset="0"/>
                <a:cs typeface="Calibri" panose="020F0502020204030204" pitchFamily="34" charset="0"/>
              </a:rPr>
              <a:t>		</a:t>
            </a:r>
          </a:p>
          <a:p>
            <a:pPr marL="457200" lvl="3" indent="-457200">
              <a:buClr>
                <a:schemeClr val="accent1"/>
              </a:buClr>
              <a:buFont typeface="Arial" panose="020B0604020202020204" pitchFamily="34" charset="0"/>
              <a:buChar char="•"/>
            </a:pPr>
            <a:r>
              <a:rPr lang="nl-NL" sz="2200" b="1" dirty="0">
                <a:ea typeface="Calibri" panose="020F0502020204030204" pitchFamily="34" charset="0"/>
                <a:cs typeface="Calibri" panose="020F0502020204030204" pitchFamily="34" charset="0"/>
              </a:rPr>
              <a:t>Advies: </a:t>
            </a:r>
            <a:r>
              <a:rPr lang="nl-NL" sz="2200" dirty="0">
                <a:ea typeface="Calibri" panose="020F0502020204030204" pitchFamily="34" charset="0"/>
                <a:cs typeface="Calibri" panose="020F0502020204030204" pitchFamily="34" charset="0"/>
              </a:rPr>
              <a:t>welk advies geven we? Waarom past dit bij het klantprofiel en is dit het best passende advies van de opties die we hebben verkent?</a:t>
            </a:r>
          </a:p>
          <a:p>
            <a:pPr marL="457200" lvl="3" indent="-457200">
              <a:buClr>
                <a:schemeClr val="accent1"/>
              </a:buClr>
              <a:buFont typeface="Arial" panose="020B0604020202020204" pitchFamily="34" charset="0"/>
              <a:buChar char="•"/>
            </a:pPr>
            <a:r>
              <a:rPr lang="nl-NL" sz="2200" b="1" dirty="0">
                <a:ea typeface="Calibri" panose="020F0502020204030204" pitchFamily="34" charset="0"/>
                <a:cs typeface="Calibri" panose="020F0502020204030204" pitchFamily="34" charset="0"/>
              </a:rPr>
              <a:t>Advies risico’s: </a:t>
            </a:r>
            <a:r>
              <a:rPr lang="nl-NL" sz="2200" dirty="0">
                <a:ea typeface="Calibri" panose="020F0502020204030204" pitchFamily="34" charset="0"/>
                <a:cs typeface="Calibri" panose="020F0502020204030204" pitchFamily="34" charset="0"/>
              </a:rPr>
              <a:t>welke risico’s loopt de klant bij het gegeven advies? Hoe gaat de klant om met deze risico’s?  </a:t>
            </a:r>
          </a:p>
          <a:p>
            <a:pPr marL="457200" lvl="3" indent="-457200">
              <a:buClr>
                <a:schemeClr val="accent1"/>
              </a:buClr>
              <a:buFont typeface="Arial" panose="020B0604020202020204" pitchFamily="34" charset="0"/>
              <a:buChar char="•"/>
            </a:pPr>
            <a:r>
              <a:rPr lang="nl-NL" sz="2200" b="1" dirty="0">
                <a:ea typeface="Calibri" panose="020F0502020204030204" pitchFamily="34" charset="0"/>
                <a:cs typeface="Calibri" panose="020F0502020204030204" pitchFamily="34" charset="0"/>
              </a:rPr>
              <a:t>Nazorg: </a:t>
            </a:r>
            <a:r>
              <a:rPr lang="nl-NL" sz="2200" dirty="0">
                <a:ea typeface="Calibri" panose="020F0502020204030204" pitchFamily="34" charset="0"/>
                <a:cs typeface="Calibri" panose="020F0502020204030204" pitchFamily="34" charset="0"/>
              </a:rPr>
              <a:t>wat doen we hierna nog voor je? Wat kun je van ons verwachten?</a:t>
            </a:r>
          </a:p>
          <a:p>
            <a:pPr lvl="3">
              <a:buClr>
                <a:schemeClr val="accent1"/>
              </a:buClr>
            </a:pPr>
            <a:r>
              <a:rPr lang="nl-NL" sz="2200" b="1" dirty="0">
                <a:ea typeface="Calibri" panose="020F0502020204030204" pitchFamily="34" charset="0"/>
                <a:cs typeface="Calibri" panose="020F0502020204030204" pitchFamily="34" charset="0"/>
              </a:rPr>
              <a:t>Leg elke fase van het adviestraject vast</a:t>
            </a:r>
          </a:p>
          <a:p>
            <a:pPr marL="457200" lvl="3" indent="-457200">
              <a:buClr>
                <a:schemeClr val="accent1"/>
              </a:buClr>
              <a:buFont typeface="Arial" panose="020B0604020202020204" pitchFamily="34" charset="0"/>
              <a:buChar char="•"/>
            </a:pPr>
            <a:endParaRPr lang="nl-NL" sz="2800" b="1" dirty="0">
              <a:latin typeface="Calibri" panose="020F0502020204030204" pitchFamily="34" charset="0"/>
              <a:ea typeface="Calibri" panose="020F0502020204030204" pitchFamily="34" charset="0"/>
              <a:cs typeface="Calibri" panose="020F0502020204030204" pitchFamily="34" charset="0"/>
            </a:endParaRPr>
          </a:p>
          <a:p>
            <a:pPr marL="457200" lvl="3" indent="-457200">
              <a:buClr>
                <a:schemeClr val="accent1"/>
              </a:buClr>
              <a:buFont typeface="Arial" panose="020B0604020202020204" pitchFamily="34" charset="0"/>
              <a:buChar char="•"/>
            </a:pPr>
            <a:endParaRPr lang="nl-NL" sz="2800" b="1" dirty="0">
              <a:latin typeface="Calibri" panose="020F0502020204030204" pitchFamily="34" charset="0"/>
              <a:ea typeface="Calibri" panose="020F0502020204030204" pitchFamily="34" charset="0"/>
              <a:cs typeface="Calibri" panose="020F0502020204030204" pitchFamily="34" charset="0"/>
            </a:endParaRPr>
          </a:p>
          <a:p>
            <a:pPr lvl="3">
              <a:buClr>
                <a:schemeClr val="accent1"/>
              </a:buClr>
            </a:pPr>
            <a:endParaRPr lang="nl-NL" sz="2800" dirty="0"/>
          </a:p>
          <a:p>
            <a:pPr marL="285750" lvl="3" indent="-285750">
              <a:buClr>
                <a:schemeClr val="accent1"/>
              </a:buClr>
              <a:buFont typeface="Arial" panose="020B0604020202020204" pitchFamily="34" charset="0"/>
              <a:buChar char="•"/>
            </a:pPr>
            <a:endParaRPr lang="nl-NL" sz="2800" dirty="0"/>
          </a:p>
          <a:p>
            <a:pPr marL="285750" lvl="3" indent="-285750">
              <a:buClr>
                <a:schemeClr val="accent1"/>
              </a:buClr>
              <a:buFont typeface="Arial" panose="020B0604020202020204" pitchFamily="34" charset="0"/>
              <a:buChar char="•"/>
            </a:pPr>
            <a:endParaRPr lang="nl-NL" sz="2800" dirty="0"/>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20830224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 calcmode="lin" valueType="num">
                                      <p:cBhvr additive="base">
                                        <p:cTn id="3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
                                            <p:txEl>
                                              <p:pRg st="13" end="13"/>
                                            </p:txEl>
                                          </p:spTgt>
                                        </p:tgtEl>
                                        <p:attrNameLst>
                                          <p:attrName>style.visibility</p:attrName>
                                        </p:attrNameLst>
                                      </p:cBhvr>
                                      <p:to>
                                        <p:strVal val="visible"/>
                                      </p:to>
                                    </p:set>
                                    <p:anim calcmode="lin" valueType="num">
                                      <p:cBhvr additive="base">
                                        <p:cTn id="47"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478A12C-49C6-EED1-D589-957645274EAF}"/>
              </a:ext>
            </a:extLst>
          </p:cNvPr>
          <p:cNvSpPr>
            <a:spLocks noGrp="1" noRot="1" noMove="1" noResize="1" noEditPoints="1" noAdjustHandles="1" noChangeArrowheads="1" noChangeShapeType="1"/>
          </p:cNvSpPr>
          <p:nvPr>
            <p:ph type="ctrTitle"/>
          </p:nvPr>
        </p:nvSpPr>
        <p:spPr>
          <a:xfrm>
            <a:off x="655861" y="4486657"/>
            <a:ext cx="5872184" cy="1651535"/>
          </a:xfrm>
        </p:spPr>
        <p:txBody>
          <a:bodyPr/>
          <a:lstStyle/>
          <a:p>
            <a:pPr>
              <a:lnSpc>
                <a:spcPct val="120000"/>
              </a:lnSpc>
            </a:pPr>
            <a:r>
              <a:rPr lang="nl-NL" sz="4000" dirty="0"/>
              <a:t>Bedankt voor jouw aandacht!</a:t>
            </a:r>
          </a:p>
        </p:txBody>
      </p:sp>
      <p:sp>
        <p:nvSpPr>
          <p:cNvPr id="4" name="Tijdelijke aanduiding voor dianummer 3">
            <a:extLst>
              <a:ext uri="{FF2B5EF4-FFF2-40B4-BE49-F238E27FC236}">
                <a16:creationId xmlns:a16="http://schemas.microsoft.com/office/drawing/2014/main" id="{C7644F18-16B1-F216-D215-47CBFC4C63AB}"/>
              </a:ext>
            </a:extLst>
          </p:cNvPr>
          <p:cNvSpPr>
            <a:spLocks noGrp="1" noRot="1" noMove="1" noResize="1" noEditPoints="1" noAdjustHandles="1" noChangeArrowheads="1" noChangeShapeType="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661E29-C286-4CA4-A7A6-C2BA626A4237}" type="slidenum">
              <a:rPr kumimoji="0" lang="nl-NL" sz="700" b="1" i="0" u="none" strike="noStrike" kern="1200" cap="none" spc="0" normalizeH="0" baseline="0" noProof="0" smtClean="0">
                <a:ln>
                  <a:noFill/>
                </a:ln>
                <a:solidFill>
                  <a:srgbClr val="AC2E32"/>
                </a:solidFill>
                <a:effectLst/>
                <a:uLnTx/>
                <a:uFillTx/>
                <a:latin typeface="Euclid Square"/>
                <a:ea typeface="+mn-ea"/>
                <a:cs typeface="Segoe UI Light"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nl-NL" sz="700" b="1" i="0" u="none" strike="noStrike" kern="1200" cap="none" spc="0" normalizeH="0" baseline="0" noProof="0">
              <a:ln>
                <a:noFill/>
              </a:ln>
              <a:solidFill>
                <a:srgbClr val="AC2E32"/>
              </a:solidFill>
              <a:effectLst/>
              <a:uLnTx/>
              <a:uFillTx/>
              <a:latin typeface="Euclid Square"/>
              <a:ea typeface="+mn-ea"/>
              <a:cs typeface="Segoe UI Light" panose="020B0502040204020203" pitchFamily="34" charset="0"/>
            </a:endParaRPr>
          </a:p>
        </p:txBody>
      </p:sp>
      <p:pic>
        <p:nvPicPr>
          <p:cNvPr id="7" name="Tijdelijke aanduiding voor afbeelding 6">
            <a:extLst>
              <a:ext uri="{FF2B5EF4-FFF2-40B4-BE49-F238E27FC236}">
                <a16:creationId xmlns:a16="http://schemas.microsoft.com/office/drawing/2014/main" id="{E7785BE0-520C-4168-B67D-E6C15C8077CD}"/>
              </a:ext>
            </a:extLst>
          </p:cNvPr>
          <p:cNvPicPr>
            <a:picLocks noGrp="1" noRot="1" noChangeAspect="1" noMove="1" noResize="1" noEditPoints="1" noAdjustHandles="1" noChangeArrowheads="1" noChangeShapeType="1" noCrop="1"/>
          </p:cNvPicPr>
          <p:nvPr>
            <p:ph type="pic" sz="quarter" idx="14"/>
          </p:nvPr>
        </p:nvPicPr>
        <p:blipFill>
          <a:blip r:embed="rId3">
            <a:extLst>
              <a:ext uri="{28A0092B-C50C-407E-A947-70E740481C1C}">
                <a14:useLocalDpi xmlns:a14="http://schemas.microsoft.com/office/drawing/2010/main" val="0"/>
              </a:ext>
            </a:extLst>
          </a:blip>
          <a:srcRect l="19259" r="19259"/>
          <a:stretch>
            <a:fillRect/>
          </a:stretch>
        </p:blipFill>
        <p:spPr/>
      </p:pic>
    </p:spTree>
    <p:extLst>
      <p:ext uri="{BB962C8B-B14F-4D97-AF65-F5344CB8AC3E}">
        <p14:creationId xmlns:p14="http://schemas.microsoft.com/office/powerpoint/2010/main" val="57792456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142F5F7-0652-153F-0673-BFB6A0B0AED2}"/>
              </a:ext>
            </a:extLst>
          </p:cNvPr>
          <p:cNvSpPr>
            <a:spLocks noGrp="1" noRot="1" noMove="1" noResize="1" noEditPoints="1" noAdjustHandles="1" noChangeArrowheads="1" noChangeShapeType="1"/>
          </p:cNvSpPr>
          <p:nvPr>
            <p:ph type="title"/>
          </p:nvPr>
        </p:nvSpPr>
        <p:spPr/>
        <p:txBody>
          <a:bodyPr/>
          <a:lstStyle/>
          <a:p>
            <a:r>
              <a:rPr lang="nl-NL" dirty="0"/>
              <a:t>De verkenning</a:t>
            </a:r>
          </a:p>
        </p:txBody>
      </p:sp>
      <p:sp>
        <p:nvSpPr>
          <p:cNvPr id="10" name="Tijdelijke aanduiding voor verticale tekst 9">
            <a:extLst>
              <a:ext uri="{FF2B5EF4-FFF2-40B4-BE49-F238E27FC236}">
                <a16:creationId xmlns:a16="http://schemas.microsoft.com/office/drawing/2014/main" id="{CC2E13AD-A912-96ED-5B8C-5CC04A9B76EC}"/>
              </a:ext>
            </a:extLst>
          </p:cNvPr>
          <p:cNvSpPr>
            <a:spLocks noGrp="1" noRot="1" noMove="1" noResize="1" noEditPoints="1" noAdjustHandles="1" noChangeArrowheads="1" noChangeShapeType="1"/>
          </p:cNvSpPr>
          <p:nvPr>
            <p:ph type="body" orient="vert" idx="1"/>
          </p:nvPr>
        </p:nvSpPr>
        <p:spPr/>
        <p:txBody>
          <a:bodyPr numCol="1"/>
          <a:lstStyle/>
          <a:p>
            <a:pPr marL="285750" lvl="3" indent="-285750">
              <a:buClr>
                <a:schemeClr val="accent1"/>
              </a:buClr>
              <a:buFont typeface="Arial" panose="020B0604020202020204" pitchFamily="34" charset="0"/>
              <a:buChar char="•"/>
            </a:pPr>
            <a:r>
              <a:rPr lang="nl-NL" sz="2200" dirty="0"/>
              <a:t>Uitgangspunt is de norm van artikel 4.23 van de </a:t>
            </a:r>
            <a:r>
              <a:rPr lang="nl-NL" sz="2200" dirty="0" err="1"/>
              <a:t>Wft</a:t>
            </a:r>
            <a:r>
              <a:rPr lang="nl-NL" sz="2200" dirty="0"/>
              <a:t> en de AFM leidraden</a:t>
            </a:r>
          </a:p>
          <a:p>
            <a:pPr marL="285750" lvl="3" indent="-285750">
              <a:buClr>
                <a:schemeClr val="accent1"/>
              </a:buClr>
              <a:buFont typeface="Arial" panose="020B0604020202020204" pitchFamily="34" charset="0"/>
              <a:buChar char="•"/>
            </a:pPr>
            <a:r>
              <a:rPr lang="nl-NL" sz="2200" dirty="0"/>
              <a:t>36 ondernemingen zijn gecontroleerd </a:t>
            </a:r>
          </a:p>
          <a:p>
            <a:pPr marL="285750" lvl="3" indent="-285750">
              <a:buClr>
                <a:schemeClr val="accent1"/>
              </a:buClr>
              <a:buFont typeface="Arial" panose="020B0604020202020204" pitchFamily="34" charset="0"/>
              <a:buChar char="•"/>
            </a:pPr>
            <a:r>
              <a:rPr lang="nl-NL" sz="2200" dirty="0"/>
              <a:t>60 hypotheekdossiers</a:t>
            </a:r>
          </a:p>
          <a:p>
            <a:pPr marL="285750" lvl="3" indent="-285750">
              <a:buClr>
                <a:schemeClr val="accent1"/>
              </a:buClr>
              <a:buFont typeface="Arial" panose="020B0604020202020204" pitchFamily="34" charset="0"/>
              <a:buChar char="•"/>
            </a:pPr>
            <a:r>
              <a:rPr lang="nl-NL" sz="2200" dirty="0"/>
              <a:t>Er zijn 8 bezoeken afgelegd</a:t>
            </a:r>
          </a:p>
          <a:p>
            <a:pPr marL="285750" lvl="3" indent="-285750">
              <a:buClr>
                <a:schemeClr val="accent1"/>
              </a:buClr>
              <a:buFont typeface="Arial" panose="020B0604020202020204" pitchFamily="34" charset="0"/>
              <a:buChar char="•"/>
            </a:pPr>
            <a:r>
              <a:rPr lang="nl-NL" sz="2200" dirty="0"/>
              <a:t>Gedragsexperts: kansen en risico’s gerelateerd aan consumentengedrag </a:t>
            </a:r>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16711835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 calcmode="lin" valueType="num">
                                      <p:cBhvr additive="base">
                                        <p:cTn id="3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30E8E-E847-54B1-EC64-8541DA57EDB8}"/>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15BD1E2D-2239-318C-65DE-8735AC089BE4}"/>
              </a:ext>
            </a:extLst>
          </p:cNvPr>
          <p:cNvSpPr>
            <a:spLocks noGrp="1" noRot="1" noMove="1" noResize="1" noEditPoints="1" noAdjustHandles="1" noChangeArrowheads="1" noChangeShapeType="1"/>
          </p:cNvSpPr>
          <p:nvPr>
            <p:ph type="title"/>
          </p:nvPr>
        </p:nvSpPr>
        <p:spPr/>
        <p:txBody>
          <a:bodyPr/>
          <a:lstStyle/>
          <a:p>
            <a:r>
              <a:rPr lang="nl-NL" dirty="0"/>
              <a:t>Artikel 4.23 </a:t>
            </a:r>
            <a:r>
              <a:rPr lang="nl-NL" dirty="0" err="1"/>
              <a:t>Wft</a:t>
            </a:r>
            <a:r>
              <a:rPr lang="nl-NL" dirty="0"/>
              <a:t> </a:t>
            </a:r>
          </a:p>
        </p:txBody>
      </p:sp>
      <p:sp>
        <p:nvSpPr>
          <p:cNvPr id="10" name="Tijdelijke aanduiding voor verticale tekst 9">
            <a:extLst>
              <a:ext uri="{FF2B5EF4-FFF2-40B4-BE49-F238E27FC236}">
                <a16:creationId xmlns:a16="http://schemas.microsoft.com/office/drawing/2014/main" id="{6DCDA84F-2011-C19C-B6E4-6EBEB7833AA4}"/>
              </a:ext>
            </a:extLst>
          </p:cNvPr>
          <p:cNvSpPr>
            <a:spLocks noGrp="1" noRot="1" noMove="1" noResize="1" noEditPoints="1" noAdjustHandles="1" noChangeArrowheads="1" noChangeShapeType="1"/>
          </p:cNvSpPr>
          <p:nvPr>
            <p:ph type="body" orient="vert" idx="1"/>
          </p:nvPr>
        </p:nvSpPr>
        <p:spPr/>
        <p:txBody>
          <a:bodyPr numCol="1"/>
          <a:lstStyle/>
          <a:p>
            <a:pPr marL="285750" lvl="3" indent="-285750">
              <a:buClr>
                <a:schemeClr val="accent1"/>
              </a:buClr>
              <a:buFont typeface="Arial" panose="020B0604020202020204" pitchFamily="34" charset="0"/>
              <a:buChar char="•"/>
            </a:pPr>
            <a:r>
              <a:rPr lang="nl-NL" sz="2200" dirty="0"/>
              <a:t>Ken-uw-cliënt: advies en vermogensbeheer </a:t>
            </a:r>
          </a:p>
          <a:p>
            <a:pPr marL="285750" lvl="3" indent="-285750">
              <a:buClr>
                <a:schemeClr val="accent1"/>
              </a:buClr>
              <a:buFont typeface="Arial" panose="020B0604020202020204" pitchFamily="34" charset="0"/>
              <a:buChar char="•"/>
            </a:pPr>
            <a:r>
              <a:rPr lang="nl-NL" sz="2200" dirty="0"/>
              <a:t>Inventarisatie: wensen en doelen, kennis en ervaring, risicobereidheid en financiële positie</a:t>
            </a:r>
          </a:p>
          <a:p>
            <a:pPr marL="285750" lvl="3" indent="-285750">
              <a:buClr>
                <a:schemeClr val="accent1"/>
              </a:buClr>
              <a:buFont typeface="Arial" panose="020B0604020202020204" pitchFamily="34" charset="0"/>
              <a:buChar char="•"/>
            </a:pPr>
            <a:r>
              <a:rPr lang="nl-NL" sz="2200" dirty="0"/>
              <a:t>Passend advies: het advies moet aansluiten op de persoonlijke en financiële situatie van de klant </a:t>
            </a:r>
          </a:p>
          <a:p>
            <a:pPr marL="285750" lvl="3" indent="-285750">
              <a:buClr>
                <a:schemeClr val="accent1"/>
              </a:buClr>
              <a:buFont typeface="Arial" panose="020B0604020202020204" pitchFamily="34" charset="0"/>
              <a:buChar char="•"/>
            </a:pPr>
            <a:r>
              <a:rPr lang="nl-NL" sz="2200" dirty="0"/>
              <a:t>Dossiervorming: het adviestraject moet goed gedocumenteerd worden (toelichten van de overwegingen 4:23 lid 1c)</a:t>
            </a:r>
          </a:p>
          <a:p>
            <a:pPr lvl="3">
              <a:buClr>
                <a:schemeClr val="accent1"/>
              </a:buClr>
            </a:pPr>
            <a:endParaRPr lang="nl-NL" sz="2200" b="1" dirty="0"/>
          </a:p>
          <a:p>
            <a:pPr lvl="3">
              <a:buClr>
                <a:schemeClr val="accent1"/>
              </a:buClr>
            </a:pPr>
            <a:r>
              <a:rPr lang="nl-NL" sz="2200" b="1" dirty="0"/>
              <a:t>TIP: Leg meer vast!</a:t>
            </a:r>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24137647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anim calcmode="lin" valueType="num">
                                      <p:cBhvr additive="base">
                                        <p:cTn id="23"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 calcmode="lin" valueType="num">
                                      <p:cBhvr additive="base">
                                        <p:cTn id="2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 calcmode="lin" valueType="num">
                                      <p:cBhvr additive="base">
                                        <p:cTn id="31"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3F67-95DB-18D6-BBC9-E2C0DE0C321B}"/>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20BC4073-4311-A75A-FF07-C1E757174D56}"/>
              </a:ext>
            </a:extLst>
          </p:cNvPr>
          <p:cNvSpPr>
            <a:spLocks noGrp="1" noRot="1" noMove="1" noResize="1" noEditPoints="1" noAdjustHandles="1" noChangeArrowheads="1" noChangeShapeType="1"/>
          </p:cNvSpPr>
          <p:nvPr>
            <p:ph type="title"/>
          </p:nvPr>
        </p:nvSpPr>
        <p:spPr/>
        <p:txBody>
          <a:bodyPr/>
          <a:lstStyle/>
          <a:p>
            <a:r>
              <a:rPr lang="nl-NL" dirty="0"/>
              <a:t>Samenvatting bevindingen AFM rapport</a:t>
            </a:r>
          </a:p>
        </p:txBody>
      </p:sp>
      <p:sp>
        <p:nvSpPr>
          <p:cNvPr id="4" name="Tijdelijke aanduiding voor verticale tekst 9">
            <a:extLst>
              <a:ext uri="{FF2B5EF4-FFF2-40B4-BE49-F238E27FC236}">
                <a16:creationId xmlns:a16="http://schemas.microsoft.com/office/drawing/2014/main" id="{DEDAB070-F6D8-2FC4-02FC-BC0C51866EB0}"/>
              </a:ext>
            </a:extLst>
          </p:cNvPr>
          <p:cNvSpPr>
            <a:spLocks noGrp="1"/>
          </p:cNvSpPr>
          <p:nvPr>
            <p:ph type="body" orient="vert" idx="1"/>
          </p:nvPr>
        </p:nvSpPr>
        <p:spPr>
          <a:xfrm>
            <a:off x="605341" y="1570794"/>
            <a:ext cx="10753200" cy="5756931"/>
          </a:xfrm>
        </p:spPr>
        <p:txBody>
          <a:bodyPr numCol="1"/>
          <a:lstStyle/>
          <a:p>
            <a:pPr marL="285750" lvl="3" indent="-285750">
              <a:buClr>
                <a:schemeClr val="accent1"/>
              </a:buClr>
              <a:buFont typeface="Arial" panose="020B0604020202020204" pitchFamily="34" charset="0"/>
              <a:buChar char="•"/>
            </a:pPr>
            <a:r>
              <a:rPr lang="nl-NL" sz="2200" dirty="0"/>
              <a:t>Oriëntatie: meer doen dan alleen de maximale hypotheek berekenen</a:t>
            </a:r>
          </a:p>
          <a:p>
            <a:pPr marL="285750" lvl="3" indent="-285750">
              <a:buClr>
                <a:schemeClr val="accent1"/>
              </a:buClr>
              <a:buFont typeface="Arial" panose="020B0604020202020204" pitchFamily="34" charset="0"/>
              <a:buChar char="•"/>
            </a:pPr>
            <a:r>
              <a:rPr lang="nl-NL" sz="2200" dirty="0"/>
              <a:t>Oriëntatie: neem de risico’s mee in de oriëntatiefase </a:t>
            </a:r>
          </a:p>
          <a:p>
            <a:pPr marL="285750" lvl="3" indent="-285750">
              <a:buClr>
                <a:schemeClr val="accent1"/>
              </a:buClr>
              <a:buFont typeface="Arial" panose="020B0604020202020204" pitchFamily="34" charset="0"/>
              <a:buChar char="•"/>
            </a:pPr>
            <a:r>
              <a:rPr lang="nl-NL" sz="2200" dirty="0"/>
              <a:t>Oriëntatie: financiële positie uitvragen: ook uitgavenpatroon en spaargedrag</a:t>
            </a:r>
          </a:p>
          <a:p>
            <a:pPr marL="285750" lvl="3" indent="-285750">
              <a:buClr>
                <a:schemeClr val="accent1"/>
              </a:buClr>
              <a:buFont typeface="Arial" panose="020B0604020202020204" pitchFamily="34" charset="0"/>
              <a:buChar char="•"/>
            </a:pPr>
            <a:r>
              <a:rPr lang="nl-NL" sz="2200" dirty="0"/>
              <a:t>Oriëntatie: vragenlijsten mogen klanten niet (te veel) sturen of beperken</a:t>
            </a:r>
          </a:p>
          <a:p>
            <a:pPr marL="285750" lvl="3" indent="-285750">
              <a:buClr>
                <a:schemeClr val="accent1"/>
              </a:buClr>
              <a:buFont typeface="Arial" panose="020B0604020202020204" pitchFamily="34" charset="0"/>
              <a:buChar char="•"/>
            </a:pPr>
            <a:r>
              <a:rPr lang="nl-NL" sz="2200" dirty="0"/>
              <a:t>Oriëntatie: besteed voldoende aandacht aan het fiscaal verleden van de klant </a:t>
            </a:r>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8459185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142F5F7-0652-153F-0673-BFB6A0B0AED2}"/>
              </a:ext>
            </a:extLst>
          </p:cNvPr>
          <p:cNvSpPr>
            <a:spLocks noGrp="1" noRot="1" noMove="1" noResize="1" noEditPoints="1" noAdjustHandles="1" noChangeArrowheads="1" noChangeShapeType="1"/>
          </p:cNvSpPr>
          <p:nvPr>
            <p:ph type="title"/>
          </p:nvPr>
        </p:nvSpPr>
        <p:spPr/>
        <p:txBody>
          <a:bodyPr/>
          <a:lstStyle/>
          <a:p>
            <a:r>
              <a:rPr lang="nl-NL" dirty="0"/>
              <a:t>Samenvatting bevindingen AFM rapport</a:t>
            </a:r>
          </a:p>
        </p:txBody>
      </p:sp>
      <p:sp>
        <p:nvSpPr>
          <p:cNvPr id="4" name="Tijdelijke aanduiding voor verticale tekst 9">
            <a:extLst>
              <a:ext uri="{FF2B5EF4-FFF2-40B4-BE49-F238E27FC236}">
                <a16:creationId xmlns:a16="http://schemas.microsoft.com/office/drawing/2014/main" id="{7B50CA45-617E-EA74-3146-8A6CB1A6EAF5}"/>
              </a:ext>
            </a:extLst>
          </p:cNvPr>
          <p:cNvSpPr>
            <a:spLocks noGrp="1"/>
          </p:cNvSpPr>
          <p:nvPr>
            <p:ph type="body" orient="vert" idx="1"/>
          </p:nvPr>
        </p:nvSpPr>
        <p:spPr>
          <a:xfrm>
            <a:off x="718075" y="1445534"/>
            <a:ext cx="10753200" cy="5756931"/>
          </a:xfrm>
        </p:spPr>
        <p:txBody>
          <a:bodyPr numCol="1"/>
          <a:lstStyle/>
          <a:p>
            <a:pPr marL="285750" lvl="3" indent="-285750">
              <a:buClr>
                <a:schemeClr val="accent1"/>
              </a:buClr>
              <a:buFont typeface="Arial" panose="020B0604020202020204" pitchFamily="34" charset="0"/>
              <a:buChar char="•"/>
            </a:pPr>
            <a:r>
              <a:rPr lang="nl-NL" sz="2200" dirty="0"/>
              <a:t>Advies/Risico: Neem relatiebeëindiging mee in het advies </a:t>
            </a:r>
          </a:p>
          <a:p>
            <a:pPr marL="285750" lvl="3" indent="-285750">
              <a:buClr>
                <a:schemeClr val="accent1"/>
              </a:buClr>
              <a:buFont typeface="Arial" panose="020B0604020202020204" pitchFamily="34" charset="0"/>
              <a:buChar char="•"/>
            </a:pPr>
            <a:r>
              <a:rPr lang="nl-NL" sz="2200" dirty="0"/>
              <a:t>Advies: Besteed voldoende aandacht aan duurzaamheid in het gesprek </a:t>
            </a:r>
          </a:p>
          <a:p>
            <a:pPr marL="285750" lvl="3" indent="-285750">
              <a:buClr>
                <a:schemeClr val="accent1"/>
              </a:buClr>
              <a:buFont typeface="Arial" panose="020B0604020202020204" pitchFamily="34" charset="0"/>
              <a:buChar char="•"/>
            </a:pPr>
            <a:r>
              <a:rPr lang="nl-NL" sz="2200" dirty="0"/>
              <a:t>Advies: Kom tot een zelfstandig advies</a:t>
            </a:r>
          </a:p>
          <a:p>
            <a:pPr marL="285750" lvl="3" indent="-285750">
              <a:buClr>
                <a:schemeClr val="accent1"/>
              </a:buClr>
              <a:buFont typeface="Arial" panose="020B0604020202020204" pitchFamily="34" charset="0"/>
              <a:buChar char="•"/>
            </a:pPr>
            <a:r>
              <a:rPr lang="nl-NL" sz="2200" dirty="0"/>
              <a:t>Advies: Adviseur is verantwoordelijk voor een correct, bondig en begrijpelijk adviesrapport</a:t>
            </a:r>
          </a:p>
          <a:p>
            <a:pPr marL="285750" lvl="3" indent="-285750">
              <a:buClr>
                <a:schemeClr val="accent1"/>
              </a:buClr>
              <a:buFont typeface="Arial" panose="020B0604020202020204" pitchFamily="34" charset="0"/>
              <a:buChar char="•"/>
            </a:pPr>
            <a:r>
              <a:rPr lang="nl-NL" sz="2200" dirty="0"/>
              <a:t>Nazorg: Maak duidelijk wat de klant mag verwachten van nazorg</a:t>
            </a:r>
          </a:p>
          <a:p>
            <a:pPr lvl="3" algn="ctr">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lvl="3">
              <a:buClr>
                <a:schemeClr val="accent1"/>
              </a:buClr>
            </a:pPr>
            <a:r>
              <a:rPr lang="nl-NL" sz="1800" b="1" dirty="0"/>
              <a:t>                                         </a:t>
            </a: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a:p>
            <a:pPr marL="285750" lvl="3" indent="-285750">
              <a:buClr>
                <a:schemeClr val="accent1"/>
              </a:buClr>
              <a:buFont typeface="Arial" panose="020B0604020202020204" pitchFamily="34" charset="0"/>
              <a:buChar char="•"/>
            </a:pPr>
            <a:endParaRPr lang="nl-NL" sz="1800" dirty="0"/>
          </a:p>
        </p:txBody>
      </p:sp>
    </p:spTree>
    <p:extLst>
      <p:ext uri="{BB962C8B-B14F-4D97-AF65-F5344CB8AC3E}">
        <p14:creationId xmlns:p14="http://schemas.microsoft.com/office/powerpoint/2010/main" val="250149919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824B-F951-CAF8-2A05-8ED743BABA23}"/>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98EDDA42-18F6-BFC2-B30C-388533A60613}"/>
              </a:ext>
            </a:extLst>
          </p:cNvPr>
          <p:cNvSpPr>
            <a:spLocks noGrp="1" noRot="1" noMove="1" noResize="1" noEditPoints="1" noAdjustHandles="1" noChangeArrowheads="1" noChangeShapeType="1"/>
          </p:cNvSpPr>
          <p:nvPr>
            <p:ph type="title"/>
          </p:nvPr>
        </p:nvSpPr>
        <p:spPr/>
        <p:txBody>
          <a:bodyPr/>
          <a:lstStyle/>
          <a:p>
            <a:r>
              <a:rPr lang="nl-NL" dirty="0"/>
              <a:t>Stelling</a:t>
            </a:r>
          </a:p>
        </p:txBody>
      </p:sp>
      <p:sp>
        <p:nvSpPr>
          <p:cNvPr id="4" name="Tijdelijke aanduiding voor verticale tekst 9">
            <a:extLst>
              <a:ext uri="{FF2B5EF4-FFF2-40B4-BE49-F238E27FC236}">
                <a16:creationId xmlns:a16="http://schemas.microsoft.com/office/drawing/2014/main" id="{29D9D159-04D8-79EA-2D43-66FBE6ACCEBE}"/>
              </a:ext>
            </a:extLst>
          </p:cNvPr>
          <p:cNvSpPr>
            <a:spLocks noGrp="1"/>
          </p:cNvSpPr>
          <p:nvPr>
            <p:ph type="body" orient="vert" idx="1"/>
          </p:nvPr>
        </p:nvSpPr>
        <p:spPr>
          <a:xfrm>
            <a:off x="719400" y="1600554"/>
            <a:ext cx="10753200" cy="1422905"/>
          </a:xfrm>
        </p:spPr>
        <p:txBody>
          <a:bodyPr numCol="1" anchor="ctr"/>
          <a:lstStyle/>
          <a:p>
            <a:pPr lvl="3" algn="ctr">
              <a:lnSpc>
                <a:spcPct val="100000"/>
              </a:lnSpc>
              <a:buClr>
                <a:schemeClr val="accent1"/>
              </a:buClr>
            </a:pPr>
            <a:r>
              <a:rPr lang="nl-NL" sz="2800" i="1" dirty="0"/>
              <a:t>“De AFM-leidraden neem ik door, maar door de waan van de dag vergeet ik het vaak weer en val ik terug in mijn originele gedrag.’’</a:t>
            </a:r>
            <a:endParaRPr lang="nl-NL" sz="1800" dirty="0"/>
          </a:p>
        </p:txBody>
      </p:sp>
      <p:pic>
        <p:nvPicPr>
          <p:cNvPr id="3" name="Afbeelding 2" descr="Afbeelding met kleding, tekenfilm, vrouw, Lessenaar&#10;&#10;Door AI gegenereerde inhoud is mogelijk onjuist.">
            <a:extLst>
              <a:ext uri="{FF2B5EF4-FFF2-40B4-BE49-F238E27FC236}">
                <a16:creationId xmlns:a16="http://schemas.microsoft.com/office/drawing/2014/main" id="{5F6884AA-DAF0-3790-A863-7534C32BB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290" y="3429000"/>
            <a:ext cx="5236693" cy="2953917"/>
          </a:xfrm>
          <a:prstGeom prst="rect">
            <a:avLst/>
          </a:prstGeom>
        </p:spPr>
      </p:pic>
    </p:spTree>
    <p:extLst>
      <p:ext uri="{BB962C8B-B14F-4D97-AF65-F5344CB8AC3E}">
        <p14:creationId xmlns:p14="http://schemas.microsoft.com/office/powerpoint/2010/main" val="42286134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F007-3814-830F-3533-2FEB181D71D9}"/>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903497B7-2F68-4033-2308-6CC75657A8C4}"/>
              </a:ext>
            </a:extLst>
          </p:cNvPr>
          <p:cNvSpPr>
            <a:spLocks noGrp="1" noRot="1" noMove="1" noResize="1" noEditPoints="1" noAdjustHandles="1" noChangeArrowheads="1" noChangeShapeType="1"/>
          </p:cNvSpPr>
          <p:nvPr>
            <p:ph type="title"/>
          </p:nvPr>
        </p:nvSpPr>
        <p:spPr/>
        <p:txBody>
          <a:bodyPr/>
          <a:lstStyle/>
          <a:p>
            <a:r>
              <a:rPr lang="nl-NL" dirty="0"/>
              <a:t>Civielrechtelijke gevolgen</a:t>
            </a:r>
          </a:p>
        </p:txBody>
      </p:sp>
      <p:sp>
        <p:nvSpPr>
          <p:cNvPr id="5" name="Tijdelijke aanduiding voor verticale tekst 9">
            <a:extLst>
              <a:ext uri="{FF2B5EF4-FFF2-40B4-BE49-F238E27FC236}">
                <a16:creationId xmlns:a16="http://schemas.microsoft.com/office/drawing/2014/main" id="{B20ECAD7-7D98-05EF-2B5D-60851EE27BB9}"/>
              </a:ext>
            </a:extLst>
          </p:cNvPr>
          <p:cNvSpPr txBox="1">
            <a:spLocks/>
          </p:cNvSpPr>
          <p:nvPr/>
        </p:nvSpPr>
        <p:spPr>
          <a:xfrm>
            <a:off x="720000" y="1983102"/>
            <a:ext cx="10753200" cy="3467991"/>
          </a:xfrm>
          <a:prstGeom prst="rect">
            <a:avLst/>
          </a:prstGeom>
        </p:spPr>
        <p:txBody>
          <a:bodyPr vert="horz" lIns="0" tIns="0" rIns="0" bIns="0" numCol="1" spcCol="180000" rtlCol="0">
            <a:noAutofit/>
          </a:bodyPr>
          <a:lstStyle>
            <a:lvl1pPr marL="174625" indent="-174625"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2000" kern="1200">
                <a:solidFill>
                  <a:schemeClr val="accent3"/>
                </a:solidFill>
                <a:latin typeface="+mn-lt"/>
                <a:ea typeface="+mn-ea"/>
                <a:cs typeface="+mn-cs"/>
              </a:defRPr>
            </a:lvl1pPr>
            <a:lvl2pPr marL="355600" indent="-177800" algn="l" defTabSz="914400" rtl="0" eaLnBrk="1" latinLnBrk="0" hangingPunct="1">
              <a:lnSpc>
                <a:spcPct val="120000"/>
              </a:lnSpc>
              <a:spcBef>
                <a:spcPts val="600"/>
              </a:spcBef>
              <a:spcAft>
                <a:spcPts val="600"/>
              </a:spcAft>
              <a:buClr>
                <a:schemeClr val="accent2"/>
              </a:buClr>
              <a:buFont typeface="Arial" panose="020B0604020202020204" pitchFamily="34" charset="0"/>
              <a:buChar char="•"/>
              <a:tabLst/>
              <a:defRPr sz="2000" kern="1200">
                <a:solidFill>
                  <a:schemeClr val="accent3"/>
                </a:solidFill>
                <a:latin typeface="+mn-lt"/>
                <a:ea typeface="+mn-ea"/>
                <a:cs typeface="+mn-cs"/>
              </a:defRPr>
            </a:lvl2pPr>
            <a:lvl3pPr marL="531813" indent="-171450" algn="l" defTabSz="914400" rtl="0" eaLnBrk="1" latinLnBrk="0" hangingPunct="1">
              <a:lnSpc>
                <a:spcPct val="120000"/>
              </a:lnSpc>
              <a:spcBef>
                <a:spcPts val="600"/>
              </a:spcBef>
              <a:spcAft>
                <a:spcPts val="600"/>
              </a:spcAft>
              <a:buClr>
                <a:schemeClr val="accent4"/>
              </a:buClr>
              <a:buFont typeface="Arial" panose="020B0604020202020204" pitchFamily="34" charset="0"/>
              <a:buChar char="•"/>
              <a:defRPr sz="2000" kern="1200">
                <a:solidFill>
                  <a:schemeClr val="accent3"/>
                </a:solidFill>
                <a:latin typeface="+mn-lt"/>
                <a:ea typeface="+mn-ea"/>
                <a:cs typeface="+mn-cs"/>
              </a:defRPr>
            </a:lvl3pPr>
            <a:lvl4pPr marL="0" indent="0" algn="l" defTabSz="914400" rtl="0" eaLnBrk="1" latinLnBrk="0" hangingPunct="1">
              <a:lnSpc>
                <a:spcPct val="120000"/>
              </a:lnSpc>
              <a:spcBef>
                <a:spcPts val="600"/>
              </a:spcBef>
              <a:spcAft>
                <a:spcPts val="600"/>
              </a:spcAft>
              <a:buFont typeface="Arial" panose="020B0604020202020204" pitchFamily="34" charset="0"/>
              <a:buNone/>
              <a:defRPr sz="2000" kern="1200">
                <a:solidFill>
                  <a:schemeClr val="accent3"/>
                </a:solidFill>
                <a:latin typeface="+mn-lt"/>
                <a:ea typeface="+mn-ea"/>
                <a:cs typeface="+mn-cs"/>
              </a:defRPr>
            </a:lvl4pPr>
            <a:lvl5pPr marL="0" indent="0" algn="l" defTabSz="914400" rtl="0" eaLnBrk="1" latinLnBrk="0" hangingPunct="1">
              <a:lnSpc>
                <a:spcPct val="120000"/>
              </a:lnSpc>
              <a:spcBef>
                <a:spcPts val="600"/>
              </a:spcBef>
              <a:spcAft>
                <a:spcPts val="600"/>
              </a:spcAft>
              <a:buFont typeface="Arial" panose="020B0604020202020204" pitchFamily="34" charset="0"/>
              <a:buNone/>
              <a:defRPr sz="2600" b="0" kern="1200">
                <a:solidFill>
                  <a:schemeClr val="accent1"/>
                </a:solidFill>
                <a:latin typeface="+mj-lt"/>
                <a:ea typeface="+mn-ea"/>
                <a:cs typeface="+mn-cs"/>
              </a:defRPr>
            </a:lvl5pPr>
            <a:lvl6pPr marL="0" indent="0" algn="l" defTabSz="914400" rtl="0" eaLnBrk="1" latinLnBrk="0" hangingPunct="1">
              <a:lnSpc>
                <a:spcPct val="120000"/>
              </a:lnSpc>
              <a:spcBef>
                <a:spcPts val="600"/>
              </a:spcBef>
              <a:spcAft>
                <a:spcPts val="600"/>
              </a:spcAft>
              <a:buClr>
                <a:schemeClr val="accent1"/>
              </a:buClr>
              <a:buFont typeface="Arial" panose="020B0604020202020204" pitchFamily="34" charset="0"/>
              <a:buNone/>
              <a:defRPr sz="2000" b="0" kern="1200" cap="none" baseline="0">
                <a:solidFill>
                  <a:schemeClr val="accent3"/>
                </a:solidFill>
                <a:latin typeface="+mj-lt"/>
                <a:ea typeface="+mn-ea"/>
                <a:cs typeface="+mn-cs"/>
              </a:defRPr>
            </a:lvl6pPr>
            <a:lvl7pPr marL="268288" indent="-268288" algn="l" defTabSz="914400" rtl="0" eaLnBrk="1" latinLnBrk="0" hangingPunct="1">
              <a:lnSpc>
                <a:spcPct val="120000"/>
              </a:lnSpc>
              <a:spcBef>
                <a:spcPts val="600"/>
              </a:spcBef>
              <a:spcAft>
                <a:spcPts val="600"/>
              </a:spcAft>
              <a:buClr>
                <a:schemeClr val="accent1"/>
              </a:buClr>
              <a:buFont typeface="+mj-lt"/>
              <a:buAutoNum type="arabicPeriod"/>
              <a:tabLst/>
              <a:defRPr sz="2000" kern="1200">
                <a:solidFill>
                  <a:schemeClr val="accent3"/>
                </a:solidFill>
                <a:latin typeface="+mn-lt"/>
                <a:ea typeface="+mn-ea"/>
                <a:cs typeface="+mn-cs"/>
              </a:defRPr>
            </a:lvl7pPr>
            <a:lvl8pPr marL="360000" indent="-360000" algn="l" defTabSz="914400" rtl="0" eaLnBrk="1" latinLnBrk="0" hangingPunct="1">
              <a:lnSpc>
                <a:spcPct val="120000"/>
              </a:lnSpc>
              <a:spcBef>
                <a:spcPts val="600"/>
              </a:spcBef>
              <a:spcAft>
                <a:spcPts val="600"/>
              </a:spcAft>
              <a:buClr>
                <a:schemeClr val="accent2"/>
              </a:buClr>
              <a:buFont typeface="+mj-lt"/>
              <a:buAutoNum type="alphaUcPeriod"/>
              <a:defRPr sz="2000" kern="1200">
                <a:solidFill>
                  <a:schemeClr val="accent3"/>
                </a:solidFill>
                <a:latin typeface="+mn-lt"/>
                <a:ea typeface="+mn-ea"/>
                <a:cs typeface="+mn-cs"/>
              </a:defRPr>
            </a:lvl8pPr>
            <a:lvl9pPr marL="171450" indent="-171450" algn="l" defTabSz="914400" rtl="0" eaLnBrk="1" latinLnBrk="0" hangingPunct="1">
              <a:lnSpc>
                <a:spcPct val="120000"/>
              </a:lnSpc>
              <a:spcBef>
                <a:spcPts val="600"/>
              </a:spcBef>
              <a:spcAft>
                <a:spcPts val="600"/>
              </a:spcAft>
              <a:buClr>
                <a:schemeClr val="accent1"/>
              </a:buClr>
              <a:buFont typeface="Arial" panose="020B0604020202020204" pitchFamily="34" charset="0"/>
              <a:buChar char="•"/>
              <a:defRPr sz="1600" b="0" i="0" kern="1200">
                <a:solidFill>
                  <a:schemeClr val="accent3"/>
                </a:solidFill>
                <a:latin typeface="+mn-lt"/>
                <a:ea typeface="+mn-ea"/>
                <a:cs typeface="+mn-cs"/>
              </a:defRPr>
            </a:lvl9pPr>
          </a:lstStyle>
          <a:p>
            <a:pPr marL="0" indent="0">
              <a:buFont typeface="Arial" panose="020B0604020202020204" pitchFamily="34" charset="0"/>
              <a:buNone/>
            </a:pPr>
            <a:r>
              <a:rPr lang="nl-NL" sz="2200" i="1" dirty="0"/>
              <a:t>“De inhoud van het rapport en van de AFM leidraden (nieuwe verwacht in 2025) is wat we mogen verwachten van adviseurs in de dagelijkse praktijk”. </a:t>
            </a:r>
          </a:p>
          <a:p>
            <a:pPr marL="0" indent="0">
              <a:buFont typeface="Arial" panose="020B0604020202020204" pitchFamily="34" charset="0"/>
              <a:buNone/>
            </a:pPr>
            <a:endParaRPr lang="nl-NL" sz="3600" dirty="0"/>
          </a:p>
          <a:p>
            <a:pPr marL="0" indent="0">
              <a:buFont typeface="Arial" panose="020B0604020202020204" pitchFamily="34" charset="0"/>
              <a:buNone/>
            </a:pPr>
            <a:r>
              <a:rPr lang="nl-NL" sz="3200" i="1" dirty="0"/>
              <a:t>AFM &amp; KIFID</a:t>
            </a:r>
          </a:p>
        </p:txBody>
      </p:sp>
    </p:spTree>
    <p:extLst>
      <p:ext uri="{BB962C8B-B14F-4D97-AF65-F5344CB8AC3E}">
        <p14:creationId xmlns:p14="http://schemas.microsoft.com/office/powerpoint/2010/main" val="3288891513"/>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SBLANGUAGEID" val="nl-NL"/>
</p:tagLst>
</file>

<file path=ppt/theme/theme1.xml><?xml version="1.0" encoding="utf-8"?>
<a:theme xmlns:a="http://schemas.openxmlformats.org/drawingml/2006/main" name="Lindenhaeghe Template-Set">
  <a:themeElements>
    <a:clrScheme name="Lindeheaghe">
      <a:dk1>
        <a:srgbClr val="000000"/>
      </a:dk1>
      <a:lt1>
        <a:srgbClr val="FFFFFF"/>
      </a:lt1>
      <a:dk2>
        <a:srgbClr val="4D4D4D"/>
      </a:dk2>
      <a:lt2>
        <a:srgbClr val="DDDDDD"/>
      </a:lt2>
      <a:accent1>
        <a:srgbClr val="AC2E32"/>
      </a:accent1>
      <a:accent2>
        <a:srgbClr val="E1603D"/>
      </a:accent2>
      <a:accent3>
        <a:srgbClr val="4A2E61"/>
      </a:accent3>
      <a:accent4>
        <a:srgbClr val="6A418B"/>
      </a:accent4>
      <a:accent5>
        <a:srgbClr val="3C5921"/>
      </a:accent5>
      <a:accent6>
        <a:srgbClr val="76B041"/>
      </a:accent6>
      <a:hlink>
        <a:srgbClr val="E1603D"/>
      </a:hlink>
      <a:folHlink>
        <a:srgbClr val="AC2E32"/>
      </a:folHlink>
    </a:clrScheme>
    <a:fontScheme name="Lindenhaeghe">
      <a:majorFont>
        <a:latin typeface="Euclid Square Semibold"/>
        <a:ea typeface=""/>
        <a:cs typeface=""/>
      </a:majorFont>
      <a:minorFont>
        <a:latin typeface="Euclid Squar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2b2423e-d89b-449d-a761-68665af4d9c1" xsi:nil="true"/>
    <lcf76f155ced4ddcb4097134ff3c332f xmlns="bb527ce2-81fa-4df5-954e-3b0f32d5365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DD67AB8329AB48A35E15D4709019BD" ma:contentTypeVersion="12" ma:contentTypeDescription="Een nieuw document maken." ma:contentTypeScope="" ma:versionID="edddddef28d3e23b6a41a0411d54ddba">
  <xsd:schema xmlns:xsd="http://www.w3.org/2001/XMLSchema" xmlns:xs="http://www.w3.org/2001/XMLSchema" xmlns:p="http://schemas.microsoft.com/office/2006/metadata/properties" xmlns:ns2="bb527ce2-81fa-4df5-954e-3b0f32d5365f" xmlns:ns3="22b2423e-d89b-449d-a761-68665af4d9c1" targetNamespace="http://schemas.microsoft.com/office/2006/metadata/properties" ma:root="true" ma:fieldsID="93d8455c5ece8fd78458ac6dd791cc9a" ns2:_="" ns3:_="">
    <xsd:import namespace="bb527ce2-81fa-4df5-954e-3b0f32d5365f"/>
    <xsd:import namespace="22b2423e-d89b-449d-a761-68665af4d9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527ce2-81fa-4df5-954e-3b0f32d53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e849caf3-2457-4b41-a512-21873c751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b2423e-d89b-449d-a761-68665af4d9c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6daafe8-327d-4d35-ae33-8b9e8a859721}" ma:internalName="TaxCatchAll" ma:showField="CatchAllData" ma:web="22b2423e-d89b-449d-a761-68665af4d9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875F54-16FB-4B84-B910-91B7A7896FAE}">
  <ds:schemaRefs>
    <ds:schemaRef ds:uri="36be2ec5-b817-4c99-8612-b15e949082d1"/>
    <ds:schemaRef ds:uri="http://schemas.microsoft.com/office/2006/metadata/properties"/>
    <ds:schemaRef ds:uri="http://www.w3.org/XML/1998/namespace"/>
    <ds:schemaRef ds:uri="http://purl.org/dc/elements/1.1/"/>
    <ds:schemaRef ds:uri="http://schemas.microsoft.com/office/2006/documentManagement/types"/>
    <ds:schemaRef ds:uri="0c892090-f0e8-408d-ba1b-3427c58cea0b"/>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B5B2112-E150-4414-8515-6B9E08D62F1A}"/>
</file>

<file path=customXml/itemProps3.xml><?xml version="1.0" encoding="utf-8"?>
<ds:datastoreItem xmlns:ds="http://schemas.openxmlformats.org/officeDocument/2006/customXml" ds:itemID="{35D273D5-3B2F-4C36-A5DF-C555AB3897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2134</Words>
  <Application>Microsoft Office PowerPoint</Application>
  <PresentationFormat>Breedbeeld</PresentationFormat>
  <Paragraphs>375</Paragraphs>
  <Slides>32</Slides>
  <Notes>32</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32</vt:i4>
      </vt:variant>
    </vt:vector>
  </HeadingPairs>
  <TitlesOfParts>
    <vt:vector size="44" baseType="lpstr">
      <vt:lpstr>Aptos</vt:lpstr>
      <vt:lpstr>Arial</vt:lpstr>
      <vt:lpstr>Calibri</vt:lpstr>
      <vt:lpstr>Euclid Square</vt:lpstr>
      <vt:lpstr>Euclid Square Bold Italic</vt:lpstr>
      <vt:lpstr>Euclid Square Regular</vt:lpstr>
      <vt:lpstr>Euclid Square Regular Italic</vt:lpstr>
      <vt:lpstr>Euclid Square Semibold</vt:lpstr>
      <vt:lpstr>Euclid Square Semibold Italic</vt:lpstr>
      <vt:lpstr>Segoe UI</vt:lpstr>
      <vt:lpstr>Wingdings</vt:lpstr>
      <vt:lpstr>Lindenhaeghe Template-Set</vt:lpstr>
      <vt:lpstr>  Van AFM rapport naar praktijk: Verbeter je advies en voldoe aan de aanbevelingen</vt:lpstr>
      <vt:lpstr>Voorstellen Invidueel</vt:lpstr>
      <vt:lpstr>Agenda</vt:lpstr>
      <vt:lpstr>De verkenning</vt:lpstr>
      <vt:lpstr>Artikel 4.23 Wft </vt:lpstr>
      <vt:lpstr>Samenvatting bevindingen AFM rapport</vt:lpstr>
      <vt:lpstr>Samenvatting bevindingen AFM rapport</vt:lpstr>
      <vt:lpstr>Stelling</vt:lpstr>
      <vt:lpstr>Civielrechtelijke gevolgen</vt:lpstr>
      <vt:lpstr>Casus</vt:lpstr>
      <vt:lpstr>Casus</vt:lpstr>
      <vt:lpstr>Stelling</vt:lpstr>
      <vt:lpstr>Oriëntatiefase: een stap verder </vt:lpstr>
      <vt:lpstr>Oriëntatiefase: risico’s</vt:lpstr>
      <vt:lpstr>Oriëntatiefase: extra informatie</vt:lpstr>
      <vt:lpstr>Oriëntatiefase: antwoorden klant</vt:lpstr>
      <vt:lpstr>Oriëntatiefase: antwoorden klant</vt:lpstr>
      <vt:lpstr>Casus: aangepast oriëntatierapport</vt:lpstr>
      <vt:lpstr>Klantprofiel: vastlegging</vt:lpstr>
      <vt:lpstr>Klantprofiel: vragenlijsten</vt:lpstr>
      <vt:lpstr>Klantprofiel: samenvatting(en) gesprek(ken)</vt:lpstr>
      <vt:lpstr>Klantprofiel</vt:lpstr>
      <vt:lpstr>Klantprofiel</vt:lpstr>
      <vt:lpstr>Stelling</vt:lpstr>
      <vt:lpstr>Fiscaal verleden</vt:lpstr>
      <vt:lpstr>Advies: Casus</vt:lpstr>
      <vt:lpstr>Advies: Analyse</vt:lpstr>
      <vt:lpstr>Advies: Analyse</vt:lpstr>
      <vt:lpstr>Advies: Analyse</vt:lpstr>
      <vt:lpstr>Advies: Analyse</vt:lpstr>
      <vt:lpstr>Vastlegging</vt:lpstr>
      <vt:lpstr>Bedankt voor jouw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Beïnvloeding in financiële planning</dc:title>
  <dc:creator>Saskia de Wachter</dc:creator>
  <cp:lastModifiedBy>Kenneth Oosterman</cp:lastModifiedBy>
  <cp:revision>26</cp:revision>
  <dcterms:created xsi:type="dcterms:W3CDTF">2024-03-27T10:50:09Z</dcterms:created>
  <dcterms:modified xsi:type="dcterms:W3CDTF">2025-04-01T18:29:09Z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0x01010080DD67AB8329AB48A35E15D4709019BD</vt:lpwstr>
  </property>
  <property fmtid="{D5CDD505-2E9C-101B-9397-08002B2CF9AE}" pid="3" name="MediaServiceImageTags">
    <vt:lpwstr/>
  </property>
</Properties>
</file>