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3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92" r:id="rId2"/>
  </p:sldMasterIdLst>
  <p:notesMasterIdLst>
    <p:notesMasterId r:id="rId18"/>
  </p:notesMasterIdLst>
  <p:sldIdLst>
    <p:sldId id="2145706336" r:id="rId3"/>
    <p:sldId id="2147470175" r:id="rId4"/>
    <p:sldId id="2145706352" r:id="rId5"/>
    <p:sldId id="2145706344" r:id="rId6"/>
    <p:sldId id="2145706355" r:id="rId7"/>
    <p:sldId id="2145706356" r:id="rId8"/>
    <p:sldId id="2145706357" r:id="rId9"/>
    <p:sldId id="2145706359" r:id="rId10"/>
    <p:sldId id="2145706358" r:id="rId11"/>
    <p:sldId id="2145706386" r:id="rId12"/>
    <p:sldId id="2145706385" r:id="rId13"/>
    <p:sldId id="2145706387" r:id="rId14"/>
    <p:sldId id="2147470171" r:id="rId15"/>
    <p:sldId id="2147470173" r:id="rId16"/>
    <p:sldId id="2147470174"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EF5E3"/>
    <a:srgbClr val="4AB286"/>
    <a:srgbClr val="00B050"/>
    <a:srgbClr val="FFFFFF"/>
    <a:srgbClr val="002060"/>
    <a:srgbClr val="00B0F0"/>
    <a:srgbClr val="754A4B"/>
    <a:srgbClr val="0070C0"/>
    <a:srgbClr val="406D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588" y="-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Netto bedrag per maand </a:t>
            </a:r>
          </a:p>
          <a:p>
            <a:pPr>
              <a:defRPr/>
            </a:pPr>
            <a:r>
              <a:rPr lang="nl-NL" sz="1050" baseline="0" dirty="0"/>
              <a:t>(belastingvoordeel 37%)</a:t>
            </a:r>
          </a:p>
        </c:rich>
      </c:tx>
      <c:layout>
        <c:manualLayout>
          <c:xMode val="edge"/>
          <c:yMode val="edge"/>
          <c:x val="0.30636111111111108"/>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Blad2!$B$1</c:f>
              <c:strCache>
                <c:ptCount val="1"/>
                <c:pt idx="0">
                  <c:v> startershypotheek </c:v>
                </c:pt>
              </c:strCache>
            </c:strRef>
          </c:tx>
          <c:spPr>
            <a:ln w="28575" cap="rnd">
              <a:solidFill>
                <a:srgbClr val="FFF8E3">
                  <a:lumMod val="50000"/>
                </a:srgbClr>
              </a:solidFill>
              <a:round/>
            </a:ln>
            <a:effectLst/>
          </c:spPr>
          <c:marker>
            <c:symbol val="none"/>
          </c:marker>
          <c:val>
            <c:numRef>
              <c:f>Blad2!$B$2:$B$481</c:f>
              <c:numCache>
                <c:formatCode>_ "€"\ * #,##0_ ;_ "€"\ * \-#,##0_ ;_ "€"\ * "-"??_ ;_ @_ </c:formatCode>
                <c:ptCount val="480"/>
                <c:pt idx="0">
                  <c:v>1117.8971763805087</c:v>
                </c:pt>
                <c:pt idx="1">
                  <c:v>1118.5765248384391</c:v>
                </c:pt>
                <c:pt idx="2">
                  <c:v>1119.2578547293717</c:v>
                </c:pt>
                <c:pt idx="3">
                  <c:v>1119.9411718324861</c:v>
                </c:pt>
                <c:pt idx="4">
                  <c:v>1120.6264819438179</c:v>
                </c:pt>
                <c:pt idx="5">
                  <c:v>1121.3137908763081</c:v>
                </c:pt>
                <c:pt idx="6">
                  <c:v>1122.0031044598511</c:v>
                </c:pt>
                <c:pt idx="7">
                  <c:v>1122.694428541346</c:v>
                </c:pt>
                <c:pt idx="8">
                  <c:v>1123.3877689847457</c:v>
                </c:pt>
                <c:pt idx="9">
                  <c:v>1124.0831316711049</c:v>
                </c:pt>
                <c:pt idx="10">
                  <c:v>1124.7805224986328</c:v>
                </c:pt>
                <c:pt idx="11">
                  <c:v>1125.4799473827411</c:v>
                </c:pt>
                <c:pt idx="12">
                  <c:v>1126.1814122560945</c:v>
                </c:pt>
                <c:pt idx="13">
                  <c:v>1126.8849230686619</c:v>
                </c:pt>
                <c:pt idx="14">
                  <c:v>1127.5904857877661</c:v>
                </c:pt>
                <c:pt idx="15">
                  <c:v>1128.2981063981342</c:v>
                </c:pt>
                <c:pt idx="16">
                  <c:v>1129.0077909019492</c:v>
                </c:pt>
                <c:pt idx="17">
                  <c:v>1129.7195453189004</c:v>
                </c:pt>
                <c:pt idx="18">
                  <c:v>1130.4333756862343</c:v>
                </c:pt>
                <c:pt idx="19">
                  <c:v>1131.1492880588064</c:v>
                </c:pt>
                <c:pt idx="20">
                  <c:v>1131.8672885091319</c:v>
                </c:pt>
                <c:pt idx="21">
                  <c:v>1132.5873831274371</c:v>
                </c:pt>
                <c:pt idx="22">
                  <c:v>1133.3095780217127</c:v>
                </c:pt>
                <c:pt idx="23">
                  <c:v>1134.0338793177632</c:v>
                </c:pt>
                <c:pt idx="24">
                  <c:v>1134.7602931592605</c:v>
                </c:pt>
                <c:pt idx="25">
                  <c:v>1135.4888257077955</c:v>
                </c:pt>
                <c:pt idx="26">
                  <c:v>1136.2194831429304</c:v>
                </c:pt>
                <c:pt idx="27">
                  <c:v>1136.9522716622512</c:v>
                </c:pt>
                <c:pt idx="28">
                  <c:v>1137.6871974814198</c:v>
                </c:pt>
                <c:pt idx="29">
                  <c:v>1138.4242668342279</c:v>
                </c:pt>
                <c:pt idx="30">
                  <c:v>1139.1634859726482</c:v>
                </c:pt>
                <c:pt idx="31">
                  <c:v>1139.9048611668888</c:v>
                </c:pt>
                <c:pt idx="32">
                  <c:v>1140.6483987054462</c:v>
                </c:pt>
                <c:pt idx="33">
                  <c:v>1141.3941048951574</c:v>
                </c:pt>
                <c:pt idx="34">
                  <c:v>1142.1419860612555</c:v>
                </c:pt>
                <c:pt idx="35">
                  <c:v>1142.8920485474214</c:v>
                </c:pt>
                <c:pt idx="36">
                  <c:v>1143.6442987158384</c:v>
                </c:pt>
                <c:pt idx="37">
                  <c:v>1144.3987429472468</c:v>
                </c:pt>
                <c:pt idx="38">
                  <c:v>1145.1553876409969</c:v>
                </c:pt>
                <c:pt idx="39">
                  <c:v>1145.9142392151036</c:v>
                </c:pt>
                <c:pt idx="40">
                  <c:v>1146.6753041063016</c:v>
                </c:pt>
                <c:pt idx="41">
                  <c:v>1147.4385887700987</c:v>
                </c:pt>
                <c:pt idx="42">
                  <c:v>1148.2040996808319</c:v>
                </c:pt>
                <c:pt idx="43">
                  <c:v>1148.9718433317216</c:v>
                </c:pt>
                <c:pt idx="44">
                  <c:v>1149.7418262349263</c:v>
                </c:pt>
                <c:pt idx="45">
                  <c:v>1150.5140549215987</c:v>
                </c:pt>
                <c:pt idx="46">
                  <c:v>1151.2885359419404</c:v>
                </c:pt>
                <c:pt idx="47">
                  <c:v>1152.0652758652584</c:v>
                </c:pt>
                <c:pt idx="48">
                  <c:v>1152.8442812800192</c:v>
                </c:pt>
                <c:pt idx="49">
                  <c:v>1153.6255587939063</c:v>
                </c:pt>
                <c:pt idx="50">
                  <c:v>1154.4091150338757</c:v>
                </c:pt>
                <c:pt idx="51">
                  <c:v>1155.1949566462117</c:v>
                </c:pt>
                <c:pt idx="52">
                  <c:v>1155.9830902965837</c:v>
                </c:pt>
                <c:pt idx="53">
                  <c:v>1156.7735226701025</c:v>
                </c:pt>
                <c:pt idx="54">
                  <c:v>1157.5662604713775</c:v>
                </c:pt>
                <c:pt idx="55">
                  <c:v>1158.3613104245728</c:v>
                </c:pt>
                <c:pt idx="56">
                  <c:v>1159.1586792734652</c:v>
                </c:pt>
                <c:pt idx="57">
                  <c:v>1159.9583737814999</c:v>
                </c:pt>
                <c:pt idx="58">
                  <c:v>1160.7604007318496</c:v>
                </c:pt>
                <c:pt idx="59">
                  <c:v>1161.5647669274713</c:v>
                </c:pt>
                <c:pt idx="60">
                  <c:v>1162.3714791911636</c:v>
                </c:pt>
                <c:pt idx="61">
                  <c:v>1163.1805443656251</c:v>
                </c:pt>
                <c:pt idx="62">
                  <c:v>1163.9919693135121</c:v>
                </c:pt>
                <c:pt idx="63">
                  <c:v>1164.8057609174969</c:v>
                </c:pt>
                <c:pt idx="64">
                  <c:v>1165.6219260803268</c:v>
                </c:pt>
                <c:pt idx="65">
                  <c:v>1166.4404717248815</c:v>
                </c:pt>
                <c:pt idx="66">
                  <c:v>1167.2614047942329</c:v>
                </c:pt>
                <c:pt idx="67">
                  <c:v>1168.0847322517031</c:v>
                </c:pt>
                <c:pt idx="68">
                  <c:v>1168.9104610809245</c:v>
                </c:pt>
                <c:pt idx="69">
                  <c:v>1169.7385982858978</c:v>
                </c:pt>
                <c:pt idx="70">
                  <c:v>1170.569150891052</c:v>
                </c:pt>
                <c:pt idx="71">
                  <c:v>1171.4021259413048</c:v>
                </c:pt>
                <c:pt idx="72">
                  <c:v>1172.2375305021208</c:v>
                </c:pt>
                <c:pt idx="73">
                  <c:v>1173.0753716595723</c:v>
                </c:pt>
                <c:pt idx="74">
                  <c:v>1173.9156565204</c:v>
                </c:pt>
                <c:pt idx="75">
                  <c:v>1174.7583922120716</c:v>
                </c:pt>
                <c:pt idx="76">
                  <c:v>1175.6035858828441</c:v>
                </c:pt>
                <c:pt idx="77">
                  <c:v>1176.4512447018228</c:v>
                </c:pt>
                <c:pt idx="78">
                  <c:v>1177.3013758590237</c:v>
                </c:pt>
                <c:pt idx="79">
                  <c:v>1178.1539865654329</c:v>
                </c:pt>
                <c:pt idx="80">
                  <c:v>1179.0090840530693</c:v>
                </c:pt>
                <c:pt idx="81">
                  <c:v>1179.8666755750446</c:v>
                </c:pt>
                <c:pt idx="82">
                  <c:v>1180.7267684056255</c:v>
                </c:pt>
                <c:pt idx="83">
                  <c:v>1181.5893698402958</c:v>
                </c:pt>
                <c:pt idx="84">
                  <c:v>1182.4544871958174</c:v>
                </c:pt>
                <c:pt idx="85">
                  <c:v>1183.3221278102922</c:v>
                </c:pt>
                <c:pt idx="86">
                  <c:v>1184.1922990432261</c:v>
                </c:pt>
                <c:pt idx="87">
                  <c:v>1185.0650082755892</c:v>
                </c:pt>
                <c:pt idx="88">
                  <c:v>1185.9402629098802</c:v>
                </c:pt>
                <c:pt idx="89">
                  <c:v>1186.8180703701878</c:v>
                </c:pt>
                <c:pt idx="90">
                  <c:v>1187.6984381022546</c:v>
                </c:pt>
                <c:pt idx="91">
                  <c:v>1188.5813735735401</c:v>
                </c:pt>
                <c:pt idx="92">
                  <c:v>1189.4668842732835</c:v>
                </c:pt>
                <c:pt idx="93">
                  <c:v>1190.3549777125677</c:v>
                </c:pt>
                <c:pt idx="94">
                  <c:v>1191.2456614243831</c:v>
                </c:pt>
                <c:pt idx="95">
                  <c:v>1192.1389429636915</c:v>
                </c:pt>
                <c:pt idx="96">
                  <c:v>1193.0348299074894</c:v>
                </c:pt>
                <c:pt idx="97">
                  <c:v>1193.9333298548734</c:v>
                </c:pt>
                <c:pt idx="98">
                  <c:v>1194.834450427104</c:v>
                </c:pt>
                <c:pt idx="99">
                  <c:v>1195.7381992676701</c:v>
                </c:pt>
                <c:pt idx="100">
                  <c:v>1196.6445840423546</c:v>
                </c:pt>
                <c:pt idx="101">
                  <c:v>1197.5536124392986</c:v>
                </c:pt>
                <c:pt idx="102">
                  <c:v>1198.4652921690672</c:v>
                </c:pt>
                <c:pt idx="103">
                  <c:v>1199.3796309647141</c:v>
                </c:pt>
                <c:pt idx="104">
                  <c:v>1200.2966365818484</c:v>
                </c:pt>
                <c:pt idx="105">
                  <c:v>1201.2163167986992</c:v>
                </c:pt>
                <c:pt idx="106">
                  <c:v>1202.1386794161826</c:v>
                </c:pt>
                <c:pt idx="107">
                  <c:v>1203.0637322579669</c:v>
                </c:pt>
                <c:pt idx="108">
                  <c:v>1203.9914831705398</c:v>
                </c:pt>
                <c:pt idx="109">
                  <c:v>1204.9219400232744</c:v>
                </c:pt>
                <c:pt idx="110">
                  <c:v>1205.8551107084961</c:v>
                </c:pt>
                <c:pt idx="111">
                  <c:v>1206.7910031415497</c:v>
                </c:pt>
                <c:pt idx="112">
                  <c:v>1207.7296252608664</c:v>
                </c:pt>
                <c:pt idx="113">
                  <c:v>1208.6709850280313</c:v>
                </c:pt>
                <c:pt idx="114">
                  <c:v>1209.6150904278502</c:v>
                </c:pt>
                <c:pt idx="115">
                  <c:v>1210.5619494684186</c:v>
                </c:pt>
                <c:pt idx="116">
                  <c:v>1211.5115701811885</c:v>
                </c:pt>
                <c:pt idx="117">
                  <c:v>1212.4639606210376</c:v>
                </c:pt>
                <c:pt idx="118">
                  <c:v>1213.419128866336</c:v>
                </c:pt>
                <c:pt idx="119">
                  <c:v>1214.3770830190169</c:v>
                </c:pt>
                <c:pt idx="120">
                  <c:v>1215.3378312046427</c:v>
                </c:pt>
                <c:pt idx="121">
                  <c:v>1216.3013815724767</c:v>
                </c:pt>
                <c:pt idx="122">
                  <c:v>1217.2677422955503</c:v>
                </c:pt>
                <c:pt idx="123">
                  <c:v>1218.2369215707329</c:v>
                </c:pt>
                <c:pt idx="124">
                  <c:v>1219.2089276188012</c:v>
                </c:pt>
                <c:pt idx="125">
                  <c:v>1220.1837686845101</c:v>
                </c:pt>
                <c:pt idx="126">
                  <c:v>1221.1614530366603</c:v>
                </c:pt>
                <c:pt idx="127">
                  <c:v>1222.1419889681711</c:v>
                </c:pt>
                <c:pt idx="128">
                  <c:v>1223.1253847961489</c:v>
                </c:pt>
                <c:pt idx="129">
                  <c:v>1224.111648861958</c:v>
                </c:pt>
                <c:pt idx="130">
                  <c:v>1225.1007895312925</c:v>
                </c:pt>
                <c:pt idx="131">
                  <c:v>1226.092815194246</c:v>
                </c:pt>
                <c:pt idx="132">
                  <c:v>1227.087734265383</c:v>
                </c:pt>
                <c:pt idx="133">
                  <c:v>1228.085555183811</c:v>
                </c:pt>
                <c:pt idx="134">
                  <c:v>1229.0862864132509</c:v>
                </c:pt>
                <c:pt idx="135">
                  <c:v>1230.08993644211</c:v>
                </c:pt>
                <c:pt idx="136">
                  <c:v>1231.0965137835533</c:v>
                </c:pt>
                <c:pt idx="137">
                  <c:v>1232.1060269755758</c:v>
                </c:pt>
                <c:pt idx="138">
                  <c:v>1233.1184845810753</c:v>
                </c:pt>
                <c:pt idx="139">
                  <c:v>1234.1338951879238</c:v>
                </c:pt>
                <c:pt idx="140">
                  <c:v>1235.1522674090425</c:v>
                </c:pt>
                <c:pt idx="141">
                  <c:v>1236.1736098824726</c:v>
                </c:pt>
                <c:pt idx="142">
                  <c:v>1237.1979312714504</c:v>
                </c:pt>
                <c:pt idx="143">
                  <c:v>1238.2252402644795</c:v>
                </c:pt>
                <c:pt idx="144">
                  <c:v>1239.2555455754045</c:v>
                </c:pt>
                <c:pt idx="145">
                  <c:v>1240.2888559434866</c:v>
                </c:pt>
                <c:pt idx="146">
                  <c:v>1241.3251801334757</c:v>
                </c:pt>
                <c:pt idx="147">
                  <c:v>1242.3645269356855</c:v>
                </c:pt>
                <c:pt idx="148">
                  <c:v>1243.4069051660683</c:v>
                </c:pt>
                <c:pt idx="149">
                  <c:v>1244.4523236662899</c:v>
                </c:pt>
                <c:pt idx="150">
                  <c:v>1245.5007913038037</c:v>
                </c:pt>
                <c:pt idx="151">
                  <c:v>1246.552316971927</c:v>
                </c:pt>
                <c:pt idx="152">
                  <c:v>1247.6069095899156</c:v>
                </c:pt>
                <c:pt idx="153">
                  <c:v>1248.66457810304</c:v>
                </c:pt>
                <c:pt idx="154">
                  <c:v>1249.725331482661</c:v>
                </c:pt>
                <c:pt idx="155">
                  <c:v>1250.7891787263061</c:v>
                </c:pt>
                <c:pt idx="156">
                  <c:v>1251.8561288577448</c:v>
                </c:pt>
                <c:pt idx="157">
                  <c:v>1252.9261909270672</c:v>
                </c:pt>
                <c:pt idx="158">
                  <c:v>1253.9993740107582</c:v>
                </c:pt>
                <c:pt idx="159">
                  <c:v>1255.0756872117768</c:v>
                </c:pt>
                <c:pt idx="160">
                  <c:v>1256.1551396596317</c:v>
                </c:pt>
                <c:pt idx="161">
                  <c:v>1257.2377405104594</c:v>
                </c:pt>
                <c:pt idx="162">
                  <c:v>1258.3234989471021</c:v>
                </c:pt>
                <c:pt idx="163">
                  <c:v>1259.4124241791849</c:v>
                </c:pt>
                <c:pt idx="164">
                  <c:v>1260.5045254431946</c:v>
                </c:pt>
                <c:pt idx="165">
                  <c:v>1261.5998120025579</c:v>
                </c:pt>
                <c:pt idx="166">
                  <c:v>1262.6982931477191</c:v>
                </c:pt>
                <c:pt idx="167">
                  <c:v>1263.7999781962205</c:v>
                </c:pt>
                <c:pt idx="168">
                  <c:v>1264.90487649278</c:v>
                </c:pt>
                <c:pt idx="169">
                  <c:v>1266.0129974093711</c:v>
                </c:pt>
                <c:pt idx="170">
                  <c:v>1267.1243503453022</c:v>
                </c:pt>
                <c:pt idx="171">
                  <c:v>1268.2389447272965</c:v>
                </c:pt>
                <c:pt idx="172">
                  <c:v>1269.3567900095716</c:v>
                </c:pt>
                <c:pt idx="173">
                  <c:v>1270.4778956739201</c:v>
                </c:pt>
                <c:pt idx="174">
                  <c:v>1271.6022712297895</c:v>
                </c:pt>
                <c:pt idx="175">
                  <c:v>1272.7299262143636</c:v>
                </c:pt>
                <c:pt idx="176">
                  <c:v>1273.8608701926426</c:v>
                </c:pt>
                <c:pt idx="177">
                  <c:v>1274.995112757525</c:v>
                </c:pt>
                <c:pt idx="178">
                  <c:v>1276.1326635298883</c:v>
                </c:pt>
                <c:pt idx="179">
                  <c:v>1277.2735321586711</c:v>
                </c:pt>
                <c:pt idx="180">
                  <c:v>1278.4177283209542</c:v>
                </c:pt>
                <c:pt idx="181">
                  <c:v>1279.5652617220442</c:v>
                </c:pt>
                <c:pt idx="182">
                  <c:v>1280.716142095554</c:v>
                </c:pt>
                <c:pt idx="183">
                  <c:v>1281.8703792034864</c:v>
                </c:pt>
                <c:pt idx="184">
                  <c:v>1283.0279828363173</c:v>
                </c:pt>
                <c:pt idx="185">
                  <c:v>1284.1889628130768</c:v>
                </c:pt>
                <c:pt idx="186">
                  <c:v>1285.3533289814357</c:v>
                </c:pt>
                <c:pt idx="187">
                  <c:v>1286.5210912177854</c:v>
                </c:pt>
                <c:pt idx="188">
                  <c:v>1287.6922594273242</c:v>
                </c:pt>
                <c:pt idx="189">
                  <c:v>1288.8668435441411</c:v>
                </c:pt>
                <c:pt idx="190">
                  <c:v>1290.0448535312987</c:v>
                </c:pt>
                <c:pt idx="191">
                  <c:v>1291.2262993809188</c:v>
                </c:pt>
                <c:pt idx="192">
                  <c:v>1292.411191114267</c:v>
                </c:pt>
                <c:pt idx="193">
                  <c:v>1293.5995387818375</c:v>
                </c:pt>
                <c:pt idx="194">
                  <c:v>1294.7913524634384</c:v>
                </c:pt>
                <c:pt idx="195">
                  <c:v>1295.9866422682771</c:v>
                </c:pt>
                <c:pt idx="196">
                  <c:v>1297.185418335047</c:v>
                </c:pt>
                <c:pt idx="197">
                  <c:v>1298.3876908320112</c:v>
                </c:pt>
                <c:pt idx="198">
                  <c:v>1299.5934699570919</c:v>
                </c:pt>
                <c:pt idx="199">
                  <c:v>1300.8027659379538</c:v>
                </c:pt>
                <c:pt idx="200">
                  <c:v>1302.0155890320934</c:v>
                </c:pt>
                <c:pt idx="201">
                  <c:v>1303.2319495269242</c:v>
                </c:pt>
                <c:pt idx="202">
                  <c:v>1304.4518577398649</c:v>
                </c:pt>
                <c:pt idx="203">
                  <c:v>1305.6753240184266</c:v>
                </c:pt>
                <c:pt idx="204">
                  <c:v>1306.9023587403008</c:v>
                </c:pt>
                <c:pt idx="205">
                  <c:v>1308.1329723134472</c:v>
                </c:pt>
                <c:pt idx="206">
                  <c:v>1309.3671751761819</c:v>
                </c:pt>
                <c:pt idx="207">
                  <c:v>1310.6049777972662</c:v>
                </c:pt>
                <c:pt idx="208">
                  <c:v>1311.8463906759955</c:v>
                </c:pt>
                <c:pt idx="209">
                  <c:v>1313.0914243422876</c:v>
                </c:pt>
                <c:pt idx="210">
                  <c:v>1314.3400893567732</c:v>
                </c:pt>
                <c:pt idx="211">
                  <c:v>1315.5923963108842</c:v>
                </c:pt>
                <c:pt idx="212">
                  <c:v>1316.8483558269447</c:v>
                </c:pt>
                <c:pt idx="213">
                  <c:v>1318.1079785582606</c:v>
                </c:pt>
                <c:pt idx="214">
                  <c:v>1319.3712751892094</c:v>
                </c:pt>
                <c:pt idx="215">
                  <c:v>1320.6382564353316</c:v>
                </c:pt>
                <c:pt idx="216">
                  <c:v>1321.9089330434219</c:v>
                </c:pt>
                <c:pt idx="217">
                  <c:v>1323.183315791619</c:v>
                </c:pt>
                <c:pt idx="218">
                  <c:v>1324.4614154894984</c:v>
                </c:pt>
                <c:pt idx="219">
                  <c:v>1325.7432429781634</c:v>
                </c:pt>
                <c:pt idx="220">
                  <c:v>1327.0288091303369</c:v>
                </c:pt>
                <c:pt idx="221">
                  <c:v>1328.3181248504541</c:v>
                </c:pt>
                <c:pt idx="222">
                  <c:v>1329.6112010747552</c:v>
                </c:pt>
                <c:pt idx="223">
                  <c:v>1330.908048771377</c:v>
                </c:pt>
                <c:pt idx="224">
                  <c:v>1332.2086789404473</c:v>
                </c:pt>
                <c:pt idx="225">
                  <c:v>1333.5131026141776</c:v>
                </c:pt>
                <c:pt idx="226">
                  <c:v>1334.8213308569561</c:v>
                </c:pt>
                <c:pt idx="227">
                  <c:v>1336.1333747654426</c:v>
                </c:pt>
                <c:pt idx="228">
                  <c:v>1337.4492454686624</c:v>
                </c:pt>
                <c:pt idx="229">
                  <c:v>1338.7689541280997</c:v>
                </c:pt>
                <c:pt idx="230">
                  <c:v>1340.0925119377939</c:v>
                </c:pt>
                <c:pt idx="231">
                  <c:v>1341.419930124433</c:v>
                </c:pt>
                <c:pt idx="232">
                  <c:v>1342.7512199474497</c:v>
                </c:pt>
                <c:pt idx="233">
                  <c:v>1344.0863926991169</c:v>
                </c:pt>
                <c:pt idx="234">
                  <c:v>1345.4254597046431</c:v>
                </c:pt>
                <c:pt idx="235">
                  <c:v>1346.7684323222688</c:v>
                </c:pt>
                <c:pt idx="236">
                  <c:v>1348.1153219433627</c:v>
                </c:pt>
                <c:pt idx="237">
                  <c:v>1349.466139992518</c:v>
                </c:pt>
                <c:pt idx="238">
                  <c:v>1350.8208979276501</c:v>
                </c:pt>
                <c:pt idx="239">
                  <c:v>1352.1796072400928</c:v>
                </c:pt>
                <c:pt idx="240">
                  <c:v>1353.5422794546969</c:v>
                </c:pt>
                <c:pt idx="241">
                  <c:v>1354.9089261299268</c:v>
                </c:pt>
                <c:pt idx="242">
                  <c:v>1356.2795588579597</c:v>
                </c:pt>
                <c:pt idx="243">
                  <c:v>1357.6541892647826</c:v>
                </c:pt>
                <c:pt idx="244">
                  <c:v>1359.0328290102921</c:v>
                </c:pt>
                <c:pt idx="245">
                  <c:v>1360.4154897883927</c:v>
                </c:pt>
                <c:pt idx="246">
                  <c:v>1361.8021833270959</c:v>
                </c:pt>
                <c:pt idx="247">
                  <c:v>1363.1929213886206</c:v>
                </c:pt>
                <c:pt idx="248">
                  <c:v>1364.5877157694911</c:v>
                </c:pt>
                <c:pt idx="249">
                  <c:v>1365.9865783006394</c:v>
                </c:pt>
                <c:pt idx="250">
                  <c:v>1367.3895208475033</c:v>
                </c:pt>
                <c:pt idx="251">
                  <c:v>1368.796555310129</c:v>
                </c:pt>
                <c:pt idx="252">
                  <c:v>1370.2076936232706</c:v>
                </c:pt>
                <c:pt idx="253">
                  <c:v>1371.6229477564925</c:v>
                </c:pt>
                <c:pt idx="254">
                  <c:v>1373.0423297142693</c:v>
                </c:pt>
                <c:pt idx="255">
                  <c:v>1374.4658515360898</c:v>
                </c:pt>
                <c:pt idx="256">
                  <c:v>1375.8935252965573</c:v>
                </c:pt>
                <c:pt idx="257">
                  <c:v>1377.3253631054927</c:v>
                </c:pt>
                <c:pt idx="258">
                  <c:v>1378.7613771080375</c:v>
                </c:pt>
                <c:pt idx="259">
                  <c:v>1380.2015794847566</c:v>
                </c:pt>
                <c:pt idx="260">
                  <c:v>1381.645982451741</c:v>
                </c:pt>
                <c:pt idx="261">
                  <c:v>1383.0945982607122</c:v>
                </c:pt>
                <c:pt idx="262">
                  <c:v>1384.5474391991265</c:v>
                </c:pt>
                <c:pt idx="263">
                  <c:v>1386.0045175902778</c:v>
                </c:pt>
                <c:pt idx="264">
                  <c:v>1387.4658457934033</c:v>
                </c:pt>
                <c:pt idx="265">
                  <c:v>1388.9314362037881</c:v>
                </c:pt>
                <c:pt idx="266">
                  <c:v>1390.4013012528696</c:v>
                </c:pt>
                <c:pt idx="267">
                  <c:v>1391.8754534083441</c:v>
                </c:pt>
                <c:pt idx="268">
                  <c:v>1393.3539051742723</c:v>
                </c:pt>
                <c:pt idx="269">
                  <c:v>1394.8366690911846</c:v>
                </c:pt>
                <c:pt idx="270">
                  <c:v>1396.3237577361876</c:v>
                </c:pt>
                <c:pt idx="271">
                  <c:v>1397.8151837230721</c:v>
                </c:pt>
                <c:pt idx="272">
                  <c:v>1399.3109597024181</c:v>
                </c:pt>
                <c:pt idx="273">
                  <c:v>1400.8110983617041</c:v>
                </c:pt>
                <c:pt idx="274">
                  <c:v>1402.3156124254128</c:v>
                </c:pt>
                <c:pt idx="275">
                  <c:v>1403.8245146551408</c:v>
                </c:pt>
                <c:pt idx="276">
                  <c:v>1405.3378178497055</c:v>
                </c:pt>
                <c:pt idx="277">
                  <c:v>1406.8555348452542</c:v>
                </c:pt>
                <c:pt idx="278">
                  <c:v>1408.3776785153734</c:v>
                </c:pt>
                <c:pt idx="279">
                  <c:v>1409.9042617711971</c:v>
                </c:pt>
                <c:pt idx="280">
                  <c:v>1411.435297561517</c:v>
                </c:pt>
                <c:pt idx="281">
                  <c:v>1412.9707988728919</c:v>
                </c:pt>
                <c:pt idx="282">
                  <c:v>1414.5107787297584</c:v>
                </c:pt>
                <c:pt idx="283">
                  <c:v>1416.0552501945406</c:v>
                </c:pt>
                <c:pt idx="284">
                  <c:v>1417.6042263677618</c:v>
                </c:pt>
                <c:pt idx="285">
                  <c:v>1419.157720388155</c:v>
                </c:pt>
                <c:pt idx="286">
                  <c:v>1420.7157454327744</c:v>
                </c:pt>
                <c:pt idx="287">
                  <c:v>1422.2783147171072</c:v>
                </c:pt>
                <c:pt idx="288">
                  <c:v>1423.8454414951857</c:v>
                </c:pt>
                <c:pt idx="289">
                  <c:v>1425.4171390597005</c:v>
                </c:pt>
                <c:pt idx="290">
                  <c:v>1426.9934207421118</c:v>
                </c:pt>
                <c:pt idx="291">
                  <c:v>1428.5742999127635</c:v>
                </c:pt>
                <c:pt idx="292">
                  <c:v>1430.1597899809963</c:v>
                </c:pt>
                <c:pt idx="293">
                  <c:v>1431.7499043952614</c:v>
                </c:pt>
                <c:pt idx="294">
                  <c:v>1433.3446566432347</c:v>
                </c:pt>
                <c:pt idx="295">
                  <c:v>1434.9440602519312</c:v>
                </c:pt>
                <c:pt idx="296">
                  <c:v>1436.5481287878199</c:v>
                </c:pt>
                <c:pt idx="297">
                  <c:v>1438.1568758569383</c:v>
                </c:pt>
                <c:pt idx="298">
                  <c:v>1439.7703151050082</c:v>
                </c:pt>
                <c:pt idx="299">
                  <c:v>1441.3884602175515</c:v>
                </c:pt>
                <c:pt idx="300">
                  <c:v>1443.0113249200067</c:v>
                </c:pt>
                <c:pt idx="301">
                  <c:v>1444.6389229778438</c:v>
                </c:pt>
                <c:pt idx="302">
                  <c:v>1446.271268196683</c:v>
                </c:pt>
                <c:pt idx="303">
                  <c:v>1447.9083744224106</c:v>
                </c:pt>
                <c:pt idx="304">
                  <c:v>1449.5502555412963</c:v>
                </c:pt>
                <c:pt idx="305">
                  <c:v>1451.1969254801124</c:v>
                </c:pt>
                <c:pt idx="306">
                  <c:v>1452.8483982062498</c:v>
                </c:pt>
                <c:pt idx="307">
                  <c:v>1454.5046877278385</c:v>
                </c:pt>
                <c:pt idx="308">
                  <c:v>1456.1658080938653</c:v>
                </c:pt>
                <c:pt idx="309">
                  <c:v>1457.8317733942929</c:v>
                </c:pt>
                <c:pt idx="310">
                  <c:v>1459.5025977601799</c:v>
                </c:pt>
                <c:pt idx="311">
                  <c:v>1461.178295363801</c:v>
                </c:pt>
                <c:pt idx="312">
                  <c:v>1462.8588804187659</c:v>
                </c:pt>
                <c:pt idx="313">
                  <c:v>1464.5443671801413</c:v>
                </c:pt>
                <c:pt idx="314">
                  <c:v>1466.2347699445704</c:v>
                </c:pt>
                <c:pt idx="315">
                  <c:v>1467.9301030503959</c:v>
                </c:pt>
                <c:pt idx="316">
                  <c:v>1469.6303808777802</c:v>
                </c:pt>
                <c:pt idx="317">
                  <c:v>1471.3356178488275</c:v>
                </c:pt>
                <c:pt idx="318">
                  <c:v>1473.045828427707</c:v>
                </c:pt>
                <c:pt idx="319">
                  <c:v>1474.761027120775</c:v>
                </c:pt>
                <c:pt idx="320">
                  <c:v>1476.4812284766979</c:v>
                </c:pt>
                <c:pt idx="321">
                  <c:v>1478.2064470865753</c:v>
                </c:pt>
                <c:pt idx="322">
                  <c:v>1479.9366975840651</c:v>
                </c:pt>
                <c:pt idx="323">
                  <c:v>1481.6719946455057</c:v>
                </c:pt>
                <c:pt idx="324">
                  <c:v>1483.4123529900423</c:v>
                </c:pt>
                <c:pt idx="325">
                  <c:v>1485.1577873797505</c:v>
                </c:pt>
                <c:pt idx="326">
                  <c:v>1486.908312619762</c:v>
                </c:pt>
                <c:pt idx="327">
                  <c:v>1488.66394355839</c:v>
                </c:pt>
                <c:pt idx="328">
                  <c:v>1490.4246950872557</c:v>
                </c:pt>
                <c:pt idx="329">
                  <c:v>1492.1905821414141</c:v>
                </c:pt>
                <c:pt idx="330">
                  <c:v>1493.9616196994805</c:v>
                </c:pt>
                <c:pt idx="331">
                  <c:v>1495.7378227837578</c:v>
                </c:pt>
                <c:pt idx="332">
                  <c:v>1497.5192064603643</c:v>
                </c:pt>
                <c:pt idx="333">
                  <c:v>1499.3057858393609</c:v>
                </c:pt>
                <c:pt idx="334">
                  <c:v>1501.0975760748795</c:v>
                </c:pt>
                <c:pt idx="335">
                  <c:v>1502.8945923652516</c:v>
                </c:pt>
                <c:pt idx="336">
                  <c:v>1504.6968499531374</c:v>
                </c:pt>
                <c:pt idx="337">
                  <c:v>1506.5043641256545</c:v>
                </c:pt>
                <c:pt idx="338">
                  <c:v>1508.3171502145083</c:v>
                </c:pt>
                <c:pt idx="339">
                  <c:v>1510.1352235961213</c:v>
                </c:pt>
                <c:pt idx="340">
                  <c:v>1511.9585996917638</c:v>
                </c:pt>
                <c:pt idx="341">
                  <c:v>1513.7872939676852</c:v>
                </c:pt>
                <c:pt idx="342">
                  <c:v>1515.6213219352446</c:v>
                </c:pt>
                <c:pt idx="343">
                  <c:v>1517.4606991510429</c:v>
                </c:pt>
                <c:pt idx="344">
                  <c:v>1519.3054412170541</c:v>
                </c:pt>
                <c:pt idx="345">
                  <c:v>1521.1555637807576</c:v>
                </c:pt>
                <c:pt idx="346">
                  <c:v>1523.011082535272</c:v>
                </c:pt>
                <c:pt idx="347">
                  <c:v>1524.8720132194871</c:v>
                </c:pt>
                <c:pt idx="348">
                  <c:v>1526.7383716181978</c:v>
                </c:pt>
                <c:pt idx="349">
                  <c:v>1528.6101735622381</c:v>
                </c:pt>
                <c:pt idx="350">
                  <c:v>1530.4874349286151</c:v>
                </c:pt>
                <c:pt idx="351">
                  <c:v>1532.370171640644</c:v>
                </c:pt>
                <c:pt idx="352">
                  <c:v>1534.258399668083</c:v>
                </c:pt>
                <c:pt idx="353">
                  <c:v>1536.1521350272687</c:v>
                </c:pt>
                <c:pt idx="354">
                  <c:v>1538.0513937812523</c:v>
                </c:pt>
                <c:pt idx="355">
                  <c:v>1539.9561920399346</c:v>
                </c:pt>
                <c:pt idx="356">
                  <c:v>1541.866545960205</c:v>
                </c:pt>
                <c:pt idx="357">
                  <c:v>1543.782471746076</c:v>
                </c:pt>
                <c:pt idx="358">
                  <c:v>1545.7039856488227</c:v>
                </c:pt>
                <c:pt idx="359">
                  <c:v>1547.6311039671189</c:v>
                </c:pt>
                <c:pt idx="360">
                  <c:v>1549.5638430471754</c:v>
                </c:pt>
                <c:pt idx="361">
                  <c:v>1549.5638430471754</c:v>
                </c:pt>
                <c:pt idx="362">
                  <c:v>1549.5638430471754</c:v>
                </c:pt>
                <c:pt idx="363">
                  <c:v>1549.5638430471754</c:v>
                </c:pt>
                <c:pt idx="364">
                  <c:v>1549.5638430471754</c:v>
                </c:pt>
                <c:pt idx="365">
                  <c:v>1549.5638430471754</c:v>
                </c:pt>
                <c:pt idx="366">
                  <c:v>1549.5638430471754</c:v>
                </c:pt>
                <c:pt idx="367">
                  <c:v>1549.5638430471754</c:v>
                </c:pt>
                <c:pt idx="368">
                  <c:v>1549.5638430471754</c:v>
                </c:pt>
                <c:pt idx="369">
                  <c:v>1549.5638430471754</c:v>
                </c:pt>
                <c:pt idx="370">
                  <c:v>1549.5638430471754</c:v>
                </c:pt>
                <c:pt idx="371">
                  <c:v>1549.5638430471754</c:v>
                </c:pt>
                <c:pt idx="372">
                  <c:v>1549.5638430471754</c:v>
                </c:pt>
                <c:pt idx="373">
                  <c:v>1549.5638430471754</c:v>
                </c:pt>
                <c:pt idx="374">
                  <c:v>1549.5638430471754</c:v>
                </c:pt>
                <c:pt idx="375">
                  <c:v>1549.5638430471754</c:v>
                </c:pt>
                <c:pt idx="376">
                  <c:v>1549.5638430471754</c:v>
                </c:pt>
                <c:pt idx="377">
                  <c:v>1549.5638430471754</c:v>
                </c:pt>
                <c:pt idx="378">
                  <c:v>1549.5638430471754</c:v>
                </c:pt>
                <c:pt idx="379">
                  <c:v>1549.5638430471754</c:v>
                </c:pt>
                <c:pt idx="380">
                  <c:v>1549.5638430471754</c:v>
                </c:pt>
                <c:pt idx="381">
                  <c:v>1549.5638430471754</c:v>
                </c:pt>
                <c:pt idx="382">
                  <c:v>1549.5638430471754</c:v>
                </c:pt>
                <c:pt idx="383">
                  <c:v>1549.5638430471754</c:v>
                </c:pt>
                <c:pt idx="384">
                  <c:v>1549.5638430471754</c:v>
                </c:pt>
                <c:pt idx="385">
                  <c:v>1549.5638430471754</c:v>
                </c:pt>
                <c:pt idx="386">
                  <c:v>1549.5638430471754</c:v>
                </c:pt>
                <c:pt idx="387">
                  <c:v>1549.5638430471754</c:v>
                </c:pt>
                <c:pt idx="388">
                  <c:v>1549.5638430471754</c:v>
                </c:pt>
                <c:pt idx="389">
                  <c:v>1549.5638430471754</c:v>
                </c:pt>
                <c:pt idx="390">
                  <c:v>1549.5638430471754</c:v>
                </c:pt>
                <c:pt idx="391">
                  <c:v>1549.5638430471754</c:v>
                </c:pt>
                <c:pt idx="392">
                  <c:v>1549.5638430471754</c:v>
                </c:pt>
                <c:pt idx="393">
                  <c:v>1549.5638430471754</c:v>
                </c:pt>
                <c:pt idx="394">
                  <c:v>1549.5638430471754</c:v>
                </c:pt>
                <c:pt idx="395">
                  <c:v>1549.5638430471754</c:v>
                </c:pt>
                <c:pt idx="396">
                  <c:v>1549.5638430471754</c:v>
                </c:pt>
                <c:pt idx="397">
                  <c:v>1549.5638430471754</c:v>
                </c:pt>
                <c:pt idx="398">
                  <c:v>1549.5638430471754</c:v>
                </c:pt>
                <c:pt idx="399">
                  <c:v>1549.5638430471754</c:v>
                </c:pt>
                <c:pt idx="400">
                  <c:v>1549.5638430471754</c:v>
                </c:pt>
                <c:pt idx="401">
                  <c:v>1549.5638430471754</c:v>
                </c:pt>
                <c:pt idx="402">
                  <c:v>1549.5638430471754</c:v>
                </c:pt>
                <c:pt idx="403">
                  <c:v>1549.5638430471754</c:v>
                </c:pt>
                <c:pt idx="404">
                  <c:v>1549.5638430471754</c:v>
                </c:pt>
                <c:pt idx="405">
                  <c:v>1549.5638430471754</c:v>
                </c:pt>
                <c:pt idx="406">
                  <c:v>1549.5638430471754</c:v>
                </c:pt>
                <c:pt idx="407">
                  <c:v>1549.5638430471754</c:v>
                </c:pt>
                <c:pt idx="408">
                  <c:v>1549.5638430471754</c:v>
                </c:pt>
                <c:pt idx="409">
                  <c:v>1549.5638430471754</c:v>
                </c:pt>
                <c:pt idx="410">
                  <c:v>1549.5638430471754</c:v>
                </c:pt>
                <c:pt idx="411">
                  <c:v>1549.5638430471754</c:v>
                </c:pt>
                <c:pt idx="412">
                  <c:v>1549.5638430471754</c:v>
                </c:pt>
                <c:pt idx="413">
                  <c:v>1549.5638430471754</c:v>
                </c:pt>
                <c:pt idx="414">
                  <c:v>1549.5638430471754</c:v>
                </c:pt>
                <c:pt idx="415">
                  <c:v>1549.5638430471754</c:v>
                </c:pt>
                <c:pt idx="416">
                  <c:v>1549.5638430471754</c:v>
                </c:pt>
                <c:pt idx="417">
                  <c:v>1549.5638430471754</c:v>
                </c:pt>
                <c:pt idx="418">
                  <c:v>1549.5638430471754</c:v>
                </c:pt>
                <c:pt idx="419">
                  <c:v>1549.5638430471754</c:v>
                </c:pt>
                <c:pt idx="420">
                  <c:v>1549.5638430471754</c:v>
                </c:pt>
                <c:pt idx="421">
                  <c:v>1549.5638430471754</c:v>
                </c:pt>
                <c:pt idx="422">
                  <c:v>1549.5638430471754</c:v>
                </c:pt>
                <c:pt idx="423">
                  <c:v>1549.5638430471754</c:v>
                </c:pt>
                <c:pt idx="424">
                  <c:v>1549.5638430471754</c:v>
                </c:pt>
                <c:pt idx="425">
                  <c:v>1549.5638430471754</c:v>
                </c:pt>
                <c:pt idx="426">
                  <c:v>1549.5638430471754</c:v>
                </c:pt>
                <c:pt idx="427">
                  <c:v>1549.5638430471754</c:v>
                </c:pt>
                <c:pt idx="428">
                  <c:v>1549.5638430471754</c:v>
                </c:pt>
                <c:pt idx="429">
                  <c:v>1549.5638430471754</c:v>
                </c:pt>
                <c:pt idx="430">
                  <c:v>1549.5638430471754</c:v>
                </c:pt>
                <c:pt idx="431">
                  <c:v>1549.5638430471754</c:v>
                </c:pt>
                <c:pt idx="432">
                  <c:v>1549.5638430471754</c:v>
                </c:pt>
                <c:pt idx="433">
                  <c:v>1549.5638430471754</c:v>
                </c:pt>
                <c:pt idx="434">
                  <c:v>1549.5638430471754</c:v>
                </c:pt>
                <c:pt idx="435">
                  <c:v>1549.5638430471754</c:v>
                </c:pt>
                <c:pt idx="436">
                  <c:v>1549.5638430471754</c:v>
                </c:pt>
                <c:pt idx="437">
                  <c:v>1549.5638430471754</c:v>
                </c:pt>
                <c:pt idx="438">
                  <c:v>1549.5638430471754</c:v>
                </c:pt>
                <c:pt idx="439">
                  <c:v>1549.5638430471754</c:v>
                </c:pt>
                <c:pt idx="440">
                  <c:v>1549.5638430471754</c:v>
                </c:pt>
                <c:pt idx="441">
                  <c:v>1549.5638430471754</c:v>
                </c:pt>
                <c:pt idx="442">
                  <c:v>1549.5638430471754</c:v>
                </c:pt>
                <c:pt idx="443">
                  <c:v>1549.5638430471754</c:v>
                </c:pt>
                <c:pt idx="444">
                  <c:v>1549.5638430471754</c:v>
                </c:pt>
                <c:pt idx="445">
                  <c:v>1549.5638430471754</c:v>
                </c:pt>
                <c:pt idx="446">
                  <c:v>1549.5638430471754</c:v>
                </c:pt>
                <c:pt idx="447">
                  <c:v>1549.5638430471754</c:v>
                </c:pt>
                <c:pt idx="448">
                  <c:v>1549.5638430471754</c:v>
                </c:pt>
                <c:pt idx="449">
                  <c:v>1549.5638430471754</c:v>
                </c:pt>
                <c:pt idx="450">
                  <c:v>1549.5638430471754</c:v>
                </c:pt>
                <c:pt idx="451">
                  <c:v>1549.5638430471754</c:v>
                </c:pt>
                <c:pt idx="452">
                  <c:v>1549.5638430471754</c:v>
                </c:pt>
                <c:pt idx="453">
                  <c:v>1549.5638430471754</c:v>
                </c:pt>
                <c:pt idx="454">
                  <c:v>1549.5638430471754</c:v>
                </c:pt>
                <c:pt idx="455">
                  <c:v>1549.5638430471754</c:v>
                </c:pt>
                <c:pt idx="456">
                  <c:v>1549.5638430471754</c:v>
                </c:pt>
                <c:pt idx="457">
                  <c:v>1549.5638430471754</c:v>
                </c:pt>
                <c:pt idx="458">
                  <c:v>1549.5638430471754</c:v>
                </c:pt>
                <c:pt idx="459">
                  <c:v>1549.5638430471754</c:v>
                </c:pt>
                <c:pt idx="460">
                  <c:v>1549.5638430471754</c:v>
                </c:pt>
                <c:pt idx="461">
                  <c:v>1549.5638430471754</c:v>
                </c:pt>
                <c:pt idx="462">
                  <c:v>1549.5638430471754</c:v>
                </c:pt>
                <c:pt idx="463">
                  <c:v>1549.5638430471754</c:v>
                </c:pt>
                <c:pt idx="464">
                  <c:v>1549.5638430471754</c:v>
                </c:pt>
                <c:pt idx="465">
                  <c:v>1549.5638430471754</c:v>
                </c:pt>
                <c:pt idx="466">
                  <c:v>1549.5638430471754</c:v>
                </c:pt>
                <c:pt idx="467">
                  <c:v>1549.5638430471754</c:v>
                </c:pt>
                <c:pt idx="468">
                  <c:v>1549.5638430471754</c:v>
                </c:pt>
                <c:pt idx="469">
                  <c:v>1549.5638430471754</c:v>
                </c:pt>
                <c:pt idx="470">
                  <c:v>1549.5638430471754</c:v>
                </c:pt>
                <c:pt idx="471">
                  <c:v>1549.5638430471754</c:v>
                </c:pt>
                <c:pt idx="472">
                  <c:v>1549.5638430471754</c:v>
                </c:pt>
                <c:pt idx="473">
                  <c:v>1549.5638430471754</c:v>
                </c:pt>
                <c:pt idx="474">
                  <c:v>1549.5638430471754</c:v>
                </c:pt>
                <c:pt idx="475">
                  <c:v>1549.5638430471754</c:v>
                </c:pt>
                <c:pt idx="476">
                  <c:v>1549.5638430471754</c:v>
                </c:pt>
                <c:pt idx="477">
                  <c:v>1549.5638430471754</c:v>
                </c:pt>
                <c:pt idx="478">
                  <c:v>1549.5638430471754</c:v>
                </c:pt>
                <c:pt idx="479">
                  <c:v>1549.5638430471754</c:v>
                </c:pt>
              </c:numCache>
            </c:numRef>
          </c:val>
          <c:smooth val="0"/>
          <c:extLst>
            <c:ext xmlns:c16="http://schemas.microsoft.com/office/drawing/2014/chart" uri="{C3380CC4-5D6E-409C-BE32-E72D297353CC}">
              <c16:uniqueId val="{00000000-AD5A-4D4A-AC6E-C38DA89E1889}"/>
            </c:ext>
          </c:extLst>
        </c:ser>
        <c:ser>
          <c:idx val="1"/>
          <c:order val="1"/>
          <c:tx>
            <c:strRef>
              <c:f>Blad2!$C$1</c:f>
              <c:strCache>
                <c:ptCount val="1"/>
                <c:pt idx="0">
                  <c:v> gewone annuiteiten hypotheek </c:v>
                </c:pt>
              </c:strCache>
            </c:strRef>
          </c:tx>
          <c:spPr>
            <a:ln w="28575" cap="rnd">
              <a:solidFill>
                <a:srgbClr val="FFF8E3">
                  <a:lumMod val="25000"/>
                </a:srgbClr>
              </a:solidFill>
              <a:round/>
            </a:ln>
            <a:effectLst/>
          </c:spPr>
          <c:marker>
            <c:symbol val="none"/>
          </c:marker>
          <c:val>
            <c:numRef>
              <c:f>Blad2!$C$2:$C$481</c:f>
              <c:numCache>
                <c:formatCode>_ "€"\ * #,##0_ ;_ "€"\ * \-#,##0_ ;_ "€"\ * "-"??_ ;_ @_ </c:formatCode>
                <c:ptCount val="480"/>
                <c:pt idx="0">
                  <c:v>1364.5120845686313</c:v>
                </c:pt>
                <c:pt idx="1">
                  <c:v>1365.1914330265618</c:v>
                </c:pt>
                <c:pt idx="2">
                  <c:v>1365.8727629174944</c:v>
                </c:pt>
                <c:pt idx="3">
                  <c:v>1366.5560800206088</c:v>
                </c:pt>
                <c:pt idx="4">
                  <c:v>1367.2413901319405</c:v>
                </c:pt>
                <c:pt idx="5">
                  <c:v>1367.9286990644307</c:v>
                </c:pt>
                <c:pt idx="6">
                  <c:v>1368.6180126479737</c:v>
                </c:pt>
                <c:pt idx="7">
                  <c:v>1369.3093367294687</c:v>
                </c:pt>
                <c:pt idx="8">
                  <c:v>1370.0026771728683</c:v>
                </c:pt>
                <c:pt idx="9">
                  <c:v>1370.6980398592275</c:v>
                </c:pt>
                <c:pt idx="10">
                  <c:v>1371.3954306867554</c:v>
                </c:pt>
                <c:pt idx="11">
                  <c:v>1372.0948555708637</c:v>
                </c:pt>
                <c:pt idx="12">
                  <c:v>1372.7963204442171</c:v>
                </c:pt>
                <c:pt idx="13">
                  <c:v>1373.4998312567845</c:v>
                </c:pt>
                <c:pt idx="14">
                  <c:v>1374.2053939758887</c:v>
                </c:pt>
                <c:pt idx="15">
                  <c:v>1374.9130145862568</c:v>
                </c:pt>
                <c:pt idx="16">
                  <c:v>1375.6226990900718</c:v>
                </c:pt>
                <c:pt idx="17">
                  <c:v>1376.334453507023</c:v>
                </c:pt>
                <c:pt idx="18">
                  <c:v>1377.0482838743569</c:v>
                </c:pt>
                <c:pt idx="19">
                  <c:v>1377.764196246929</c:v>
                </c:pt>
                <c:pt idx="20">
                  <c:v>1378.4821966972545</c:v>
                </c:pt>
                <c:pt idx="21">
                  <c:v>1379.2022913155597</c:v>
                </c:pt>
                <c:pt idx="22">
                  <c:v>1379.9244862098353</c:v>
                </c:pt>
                <c:pt idx="23">
                  <c:v>1380.6487875058858</c:v>
                </c:pt>
                <c:pt idx="24">
                  <c:v>1381.3752013473832</c:v>
                </c:pt>
                <c:pt idx="25">
                  <c:v>1382.1037338959181</c:v>
                </c:pt>
                <c:pt idx="26">
                  <c:v>1382.834391331053</c:v>
                </c:pt>
                <c:pt idx="27">
                  <c:v>1383.5671798503738</c:v>
                </c:pt>
                <c:pt idx="28">
                  <c:v>1384.3021056695425</c:v>
                </c:pt>
                <c:pt idx="29">
                  <c:v>1385.0391750223505</c:v>
                </c:pt>
                <c:pt idx="30">
                  <c:v>1385.7783941607709</c:v>
                </c:pt>
                <c:pt idx="31">
                  <c:v>1386.5197693550115</c:v>
                </c:pt>
                <c:pt idx="32">
                  <c:v>1387.2633068935688</c:v>
                </c:pt>
                <c:pt idx="33">
                  <c:v>1388.00901308328</c:v>
                </c:pt>
                <c:pt idx="34">
                  <c:v>1388.7568942493781</c:v>
                </c:pt>
                <c:pt idx="35">
                  <c:v>1389.506956735544</c:v>
                </c:pt>
                <c:pt idx="36">
                  <c:v>1390.2592069039611</c:v>
                </c:pt>
                <c:pt idx="37">
                  <c:v>1391.0136511353694</c:v>
                </c:pt>
                <c:pt idx="38">
                  <c:v>1391.7702958291195</c:v>
                </c:pt>
                <c:pt idx="39">
                  <c:v>1392.5291474032263</c:v>
                </c:pt>
                <c:pt idx="40">
                  <c:v>1393.2902122944242</c:v>
                </c:pt>
                <c:pt idx="41">
                  <c:v>1394.0534969582213</c:v>
                </c:pt>
                <c:pt idx="42">
                  <c:v>1394.8190078689545</c:v>
                </c:pt>
                <c:pt idx="43">
                  <c:v>1395.5867515198443</c:v>
                </c:pt>
                <c:pt idx="44">
                  <c:v>1396.3567344230489</c:v>
                </c:pt>
                <c:pt idx="45">
                  <c:v>1397.1289631097213</c:v>
                </c:pt>
                <c:pt idx="46">
                  <c:v>1397.903444130063</c:v>
                </c:pt>
                <c:pt idx="47">
                  <c:v>1398.680184053381</c:v>
                </c:pt>
                <c:pt idx="48">
                  <c:v>1399.4591894681419</c:v>
                </c:pt>
                <c:pt idx="49">
                  <c:v>1400.2404669820289</c:v>
                </c:pt>
                <c:pt idx="50">
                  <c:v>1401.0240232219983</c:v>
                </c:pt>
                <c:pt idx="51">
                  <c:v>1401.8098648343343</c:v>
                </c:pt>
                <c:pt idx="52">
                  <c:v>1402.5979984847063</c:v>
                </c:pt>
                <c:pt idx="53">
                  <c:v>1403.3884308582251</c:v>
                </c:pt>
                <c:pt idx="54">
                  <c:v>1404.1811686595001</c:v>
                </c:pt>
                <c:pt idx="55">
                  <c:v>1404.9762186126954</c:v>
                </c:pt>
                <c:pt idx="56">
                  <c:v>1405.7735874615878</c:v>
                </c:pt>
                <c:pt idx="57">
                  <c:v>1406.5732819696225</c:v>
                </c:pt>
                <c:pt idx="58">
                  <c:v>1407.3753089199722</c:v>
                </c:pt>
                <c:pt idx="59">
                  <c:v>1408.1796751155939</c:v>
                </c:pt>
                <c:pt idx="60">
                  <c:v>1408.9863873792863</c:v>
                </c:pt>
                <c:pt idx="61">
                  <c:v>1409.7954525537477</c:v>
                </c:pt>
                <c:pt idx="62">
                  <c:v>1410.6068775016347</c:v>
                </c:pt>
                <c:pt idx="63">
                  <c:v>1411.4206691056195</c:v>
                </c:pt>
                <c:pt idx="64">
                  <c:v>1412.2368342684495</c:v>
                </c:pt>
                <c:pt idx="65">
                  <c:v>1413.0553799130041</c:v>
                </c:pt>
                <c:pt idx="66">
                  <c:v>1413.8763129823556</c:v>
                </c:pt>
                <c:pt idx="67">
                  <c:v>1414.6996404398258</c:v>
                </c:pt>
                <c:pt idx="68">
                  <c:v>1415.5253692690471</c:v>
                </c:pt>
                <c:pt idx="69">
                  <c:v>1416.3535064740204</c:v>
                </c:pt>
                <c:pt idx="70">
                  <c:v>1417.1840590791746</c:v>
                </c:pt>
                <c:pt idx="71">
                  <c:v>1418.0170341294274</c:v>
                </c:pt>
                <c:pt idx="72">
                  <c:v>1418.8524386902434</c:v>
                </c:pt>
                <c:pt idx="73">
                  <c:v>1419.6902798476949</c:v>
                </c:pt>
                <c:pt idx="74">
                  <c:v>1420.5305647085227</c:v>
                </c:pt>
                <c:pt idx="75">
                  <c:v>1421.3733004001942</c:v>
                </c:pt>
                <c:pt idx="76">
                  <c:v>1422.2184940709667</c:v>
                </c:pt>
                <c:pt idx="77">
                  <c:v>1423.0661528899454</c:v>
                </c:pt>
                <c:pt idx="78">
                  <c:v>1423.9162840471463</c:v>
                </c:pt>
                <c:pt idx="79">
                  <c:v>1424.7688947535555</c:v>
                </c:pt>
                <c:pt idx="80">
                  <c:v>1425.6239922411919</c:v>
                </c:pt>
                <c:pt idx="81">
                  <c:v>1426.4815837631672</c:v>
                </c:pt>
                <c:pt idx="82">
                  <c:v>1427.3416765937482</c:v>
                </c:pt>
                <c:pt idx="83">
                  <c:v>1428.2042780284185</c:v>
                </c:pt>
                <c:pt idx="84">
                  <c:v>1429.06939538394</c:v>
                </c:pt>
                <c:pt idx="85">
                  <c:v>1429.9370359984148</c:v>
                </c:pt>
                <c:pt idx="86">
                  <c:v>1430.8072072313487</c:v>
                </c:pt>
                <c:pt idx="87">
                  <c:v>1431.6799164637118</c:v>
                </c:pt>
                <c:pt idx="88">
                  <c:v>1432.5551710980028</c:v>
                </c:pt>
                <c:pt idx="89">
                  <c:v>1433.4329785583104</c:v>
                </c:pt>
                <c:pt idx="90">
                  <c:v>1434.3133462903772</c:v>
                </c:pt>
                <c:pt idx="91">
                  <c:v>1435.1962817616627</c:v>
                </c:pt>
                <c:pt idx="92">
                  <c:v>1436.0817924614062</c:v>
                </c:pt>
                <c:pt idx="93">
                  <c:v>1436.9698859006903</c:v>
                </c:pt>
                <c:pt idx="94">
                  <c:v>1437.8605696125057</c:v>
                </c:pt>
                <c:pt idx="95">
                  <c:v>1438.7538511518142</c:v>
                </c:pt>
                <c:pt idx="96">
                  <c:v>1439.6497380956121</c:v>
                </c:pt>
                <c:pt idx="97">
                  <c:v>1440.548238042996</c:v>
                </c:pt>
                <c:pt idx="98">
                  <c:v>1441.4493586152266</c:v>
                </c:pt>
                <c:pt idx="99">
                  <c:v>1442.3531074557927</c:v>
                </c:pt>
                <c:pt idx="100">
                  <c:v>1443.2594922304772</c:v>
                </c:pt>
                <c:pt idx="101">
                  <c:v>1444.1685206274212</c:v>
                </c:pt>
                <c:pt idx="102">
                  <c:v>1445.0802003571898</c:v>
                </c:pt>
                <c:pt idx="103">
                  <c:v>1445.9945391528368</c:v>
                </c:pt>
                <c:pt idx="104">
                  <c:v>1446.911544769971</c:v>
                </c:pt>
                <c:pt idx="105">
                  <c:v>1447.8312249868218</c:v>
                </c:pt>
                <c:pt idx="106">
                  <c:v>1448.7535876043053</c:v>
                </c:pt>
                <c:pt idx="107">
                  <c:v>1449.6786404460895</c:v>
                </c:pt>
                <c:pt idx="108">
                  <c:v>1450.6063913586624</c:v>
                </c:pt>
                <c:pt idx="109">
                  <c:v>1451.536848211397</c:v>
                </c:pt>
                <c:pt idx="110">
                  <c:v>1452.4700188966187</c:v>
                </c:pt>
                <c:pt idx="111">
                  <c:v>1453.4059113296723</c:v>
                </c:pt>
                <c:pt idx="112">
                  <c:v>1454.3445334489891</c:v>
                </c:pt>
                <c:pt idx="113">
                  <c:v>1455.2858932161539</c:v>
                </c:pt>
                <c:pt idx="114">
                  <c:v>1456.2299986159728</c:v>
                </c:pt>
                <c:pt idx="115">
                  <c:v>1457.1768576565412</c:v>
                </c:pt>
                <c:pt idx="116">
                  <c:v>1458.1264783693111</c:v>
                </c:pt>
                <c:pt idx="117">
                  <c:v>1459.0788688091602</c:v>
                </c:pt>
                <c:pt idx="118">
                  <c:v>1460.0340370544586</c:v>
                </c:pt>
                <c:pt idx="119">
                  <c:v>1460.9919912071396</c:v>
                </c:pt>
                <c:pt idx="120">
                  <c:v>1461.9527393927654</c:v>
                </c:pt>
                <c:pt idx="121">
                  <c:v>1462.9162897605993</c:v>
                </c:pt>
                <c:pt idx="122">
                  <c:v>1463.8826504836729</c:v>
                </c:pt>
                <c:pt idx="123">
                  <c:v>1464.8518297588555</c:v>
                </c:pt>
                <c:pt idx="124">
                  <c:v>1465.8238358069239</c:v>
                </c:pt>
                <c:pt idx="125">
                  <c:v>1466.7986768726328</c:v>
                </c:pt>
                <c:pt idx="126">
                  <c:v>1467.7763612247829</c:v>
                </c:pt>
                <c:pt idx="127">
                  <c:v>1468.7568971562937</c:v>
                </c:pt>
                <c:pt idx="128">
                  <c:v>1469.7402929842715</c:v>
                </c:pt>
                <c:pt idx="129">
                  <c:v>1470.7265570500806</c:v>
                </c:pt>
                <c:pt idx="130">
                  <c:v>1471.7156977194152</c:v>
                </c:pt>
                <c:pt idx="131">
                  <c:v>1472.7077233823686</c:v>
                </c:pt>
                <c:pt idx="132">
                  <c:v>1473.7026424535056</c:v>
                </c:pt>
                <c:pt idx="133">
                  <c:v>1474.7004633719337</c:v>
                </c:pt>
                <c:pt idx="134">
                  <c:v>1475.7011946013736</c:v>
                </c:pt>
                <c:pt idx="135">
                  <c:v>1476.7048446302326</c:v>
                </c:pt>
                <c:pt idx="136">
                  <c:v>1477.7114219716759</c:v>
                </c:pt>
                <c:pt idx="137">
                  <c:v>1478.7209351636984</c:v>
                </c:pt>
                <c:pt idx="138">
                  <c:v>1479.733392769198</c:v>
                </c:pt>
                <c:pt idx="139">
                  <c:v>1480.7488033760465</c:v>
                </c:pt>
                <c:pt idx="140">
                  <c:v>1481.7671755971651</c:v>
                </c:pt>
                <c:pt idx="141">
                  <c:v>1482.7885180705953</c:v>
                </c:pt>
                <c:pt idx="142">
                  <c:v>1483.8128394595731</c:v>
                </c:pt>
                <c:pt idx="143">
                  <c:v>1484.8401484526021</c:v>
                </c:pt>
                <c:pt idx="144">
                  <c:v>1485.8704537635272</c:v>
                </c:pt>
                <c:pt idx="145">
                  <c:v>1486.9037641316093</c:v>
                </c:pt>
                <c:pt idx="146">
                  <c:v>1487.9400883215983</c:v>
                </c:pt>
                <c:pt idx="147">
                  <c:v>1488.9794351238081</c:v>
                </c:pt>
                <c:pt idx="148">
                  <c:v>1490.021813354191</c:v>
                </c:pt>
                <c:pt idx="149">
                  <c:v>1491.0672318544125</c:v>
                </c:pt>
                <c:pt idx="150">
                  <c:v>1492.1156994919263</c:v>
                </c:pt>
                <c:pt idx="151">
                  <c:v>1493.1672251600496</c:v>
                </c:pt>
                <c:pt idx="152">
                  <c:v>1494.2218177780383</c:v>
                </c:pt>
                <c:pt idx="153">
                  <c:v>1495.2794862911626</c:v>
                </c:pt>
                <c:pt idx="154">
                  <c:v>1496.3402396707836</c:v>
                </c:pt>
                <c:pt idx="155">
                  <c:v>1497.4040869144287</c:v>
                </c:pt>
                <c:pt idx="156">
                  <c:v>1498.4710370458674</c:v>
                </c:pt>
                <c:pt idx="157">
                  <c:v>1499.5410991151898</c:v>
                </c:pt>
                <c:pt idx="158">
                  <c:v>1500.6142821988808</c:v>
                </c:pt>
                <c:pt idx="159">
                  <c:v>1501.6905953998994</c:v>
                </c:pt>
                <c:pt idx="160">
                  <c:v>1502.7700478477543</c:v>
                </c:pt>
                <c:pt idx="161">
                  <c:v>1503.852648698582</c:v>
                </c:pt>
                <c:pt idx="162">
                  <c:v>1504.9384071352247</c:v>
                </c:pt>
                <c:pt idx="163">
                  <c:v>1506.0273323673075</c:v>
                </c:pt>
                <c:pt idx="164">
                  <c:v>1507.1194336313172</c:v>
                </c:pt>
                <c:pt idx="165">
                  <c:v>1508.2147201906805</c:v>
                </c:pt>
                <c:pt idx="166">
                  <c:v>1509.3132013358418</c:v>
                </c:pt>
                <c:pt idx="167">
                  <c:v>1510.4148863843432</c:v>
                </c:pt>
                <c:pt idx="168">
                  <c:v>1511.5197846809026</c:v>
                </c:pt>
                <c:pt idx="169">
                  <c:v>1512.6279055974937</c:v>
                </c:pt>
                <c:pt idx="170">
                  <c:v>1513.7392585334248</c:v>
                </c:pt>
                <c:pt idx="171">
                  <c:v>1514.8538529154191</c:v>
                </c:pt>
                <c:pt idx="172">
                  <c:v>1515.9716981976942</c:v>
                </c:pt>
                <c:pt idx="173">
                  <c:v>1517.0928038620427</c:v>
                </c:pt>
                <c:pt idx="174">
                  <c:v>1518.2171794179121</c:v>
                </c:pt>
                <c:pt idx="175">
                  <c:v>1519.3448344024862</c:v>
                </c:pt>
                <c:pt idx="176">
                  <c:v>1520.4757783807652</c:v>
                </c:pt>
                <c:pt idx="177">
                  <c:v>1521.6100209456476</c:v>
                </c:pt>
                <c:pt idx="178">
                  <c:v>1522.7475717180109</c:v>
                </c:pt>
                <c:pt idx="179">
                  <c:v>1523.8884403467937</c:v>
                </c:pt>
                <c:pt idx="180">
                  <c:v>1525.0326365090768</c:v>
                </c:pt>
                <c:pt idx="181">
                  <c:v>1526.1801699101668</c:v>
                </c:pt>
                <c:pt idx="182">
                  <c:v>1527.3310502836766</c:v>
                </c:pt>
                <c:pt idx="183">
                  <c:v>1528.4852873916091</c:v>
                </c:pt>
                <c:pt idx="184">
                  <c:v>1529.6428910244399</c:v>
                </c:pt>
                <c:pt idx="185">
                  <c:v>1530.8038710011995</c:v>
                </c:pt>
                <c:pt idx="186">
                  <c:v>1531.9682371695583</c:v>
                </c:pt>
                <c:pt idx="187">
                  <c:v>1533.135999405908</c:v>
                </c:pt>
                <c:pt idx="188">
                  <c:v>1534.3071676154468</c:v>
                </c:pt>
                <c:pt idx="189">
                  <c:v>1535.4817517322638</c:v>
                </c:pt>
                <c:pt idx="190">
                  <c:v>1536.6597617194213</c:v>
                </c:pt>
                <c:pt idx="191">
                  <c:v>1537.8412075690414</c:v>
                </c:pt>
                <c:pt idx="192">
                  <c:v>1539.0260993023896</c:v>
                </c:pt>
                <c:pt idx="193">
                  <c:v>1540.2144469699601</c:v>
                </c:pt>
                <c:pt idx="194">
                  <c:v>1541.4062606515611</c:v>
                </c:pt>
                <c:pt idx="195">
                  <c:v>1542.6015504563998</c:v>
                </c:pt>
                <c:pt idx="196">
                  <c:v>1543.8003265231696</c:v>
                </c:pt>
                <c:pt idx="197">
                  <c:v>1545.0025990201339</c:v>
                </c:pt>
                <c:pt idx="198">
                  <c:v>1546.2083781452145</c:v>
                </c:pt>
                <c:pt idx="199">
                  <c:v>1547.4176741260765</c:v>
                </c:pt>
                <c:pt idx="200">
                  <c:v>1548.6304972202161</c:v>
                </c:pt>
                <c:pt idx="201">
                  <c:v>1549.8468577150468</c:v>
                </c:pt>
                <c:pt idx="202">
                  <c:v>1551.0667659279875</c:v>
                </c:pt>
                <c:pt idx="203">
                  <c:v>1552.2902322065493</c:v>
                </c:pt>
                <c:pt idx="204">
                  <c:v>1553.5172669284234</c:v>
                </c:pt>
                <c:pt idx="205">
                  <c:v>1554.7478805015699</c:v>
                </c:pt>
                <c:pt idx="206">
                  <c:v>1555.9820833643046</c:v>
                </c:pt>
                <c:pt idx="207">
                  <c:v>1557.2198859853888</c:v>
                </c:pt>
                <c:pt idx="208">
                  <c:v>1558.4612988641181</c:v>
                </c:pt>
                <c:pt idx="209">
                  <c:v>1559.7063325304102</c:v>
                </c:pt>
                <c:pt idx="210">
                  <c:v>1560.9549975448958</c:v>
                </c:pt>
                <c:pt idx="211">
                  <c:v>1562.2073044990068</c:v>
                </c:pt>
                <c:pt idx="212">
                  <c:v>1563.4632640150674</c:v>
                </c:pt>
                <c:pt idx="213">
                  <c:v>1564.7228867463832</c:v>
                </c:pt>
                <c:pt idx="214">
                  <c:v>1565.9861833773321</c:v>
                </c:pt>
                <c:pt idx="215">
                  <c:v>1567.2531646234543</c:v>
                </c:pt>
                <c:pt idx="216">
                  <c:v>1568.5238412315446</c:v>
                </c:pt>
                <c:pt idx="217">
                  <c:v>1569.7982239797416</c:v>
                </c:pt>
                <c:pt idx="218">
                  <c:v>1571.0763236776211</c:v>
                </c:pt>
                <c:pt idx="219">
                  <c:v>1572.358151166286</c:v>
                </c:pt>
                <c:pt idx="220">
                  <c:v>1573.6437173184595</c:v>
                </c:pt>
                <c:pt idx="221">
                  <c:v>1574.9330330385767</c:v>
                </c:pt>
                <c:pt idx="222">
                  <c:v>1576.2261092628778</c:v>
                </c:pt>
                <c:pt idx="223">
                  <c:v>1577.5229569594997</c:v>
                </c:pt>
                <c:pt idx="224">
                  <c:v>1578.8235871285699</c:v>
                </c:pt>
                <c:pt idx="225">
                  <c:v>1580.1280108023002</c:v>
                </c:pt>
                <c:pt idx="226">
                  <c:v>1581.4362390450788</c:v>
                </c:pt>
                <c:pt idx="227">
                  <c:v>1582.7482829535652</c:v>
                </c:pt>
                <c:pt idx="228">
                  <c:v>1584.064153656785</c:v>
                </c:pt>
                <c:pt idx="229">
                  <c:v>1585.3838623162223</c:v>
                </c:pt>
                <c:pt idx="230">
                  <c:v>1586.7074201259165</c:v>
                </c:pt>
                <c:pt idx="231">
                  <c:v>1588.0348383125556</c:v>
                </c:pt>
                <c:pt idx="232">
                  <c:v>1589.3661281355724</c:v>
                </c:pt>
                <c:pt idx="233">
                  <c:v>1590.7013008872395</c:v>
                </c:pt>
                <c:pt idx="234">
                  <c:v>1592.0403678927657</c:v>
                </c:pt>
                <c:pt idx="235">
                  <c:v>1593.3833405103915</c:v>
                </c:pt>
                <c:pt idx="236">
                  <c:v>1594.7302301314853</c:v>
                </c:pt>
                <c:pt idx="237">
                  <c:v>1596.0810481806407</c:v>
                </c:pt>
                <c:pt idx="238">
                  <c:v>1597.4358061157727</c:v>
                </c:pt>
                <c:pt idx="239">
                  <c:v>1598.7945154282154</c:v>
                </c:pt>
                <c:pt idx="240">
                  <c:v>1600.1571876428195</c:v>
                </c:pt>
                <c:pt idx="241">
                  <c:v>1601.5238343180495</c:v>
                </c:pt>
                <c:pt idx="242">
                  <c:v>1602.8944670460824</c:v>
                </c:pt>
                <c:pt idx="243">
                  <c:v>1604.2690974529053</c:v>
                </c:pt>
                <c:pt idx="244">
                  <c:v>1605.6477371984147</c:v>
                </c:pt>
                <c:pt idx="245">
                  <c:v>1607.0303979765154</c:v>
                </c:pt>
                <c:pt idx="246">
                  <c:v>1608.4170915152185</c:v>
                </c:pt>
                <c:pt idx="247">
                  <c:v>1609.8078295767432</c:v>
                </c:pt>
                <c:pt idx="248">
                  <c:v>1611.2026239576137</c:v>
                </c:pt>
                <c:pt idx="249">
                  <c:v>1612.601486488762</c:v>
                </c:pt>
                <c:pt idx="250">
                  <c:v>1614.0044290356259</c:v>
                </c:pt>
                <c:pt idx="251">
                  <c:v>1615.4114634982516</c:v>
                </c:pt>
                <c:pt idx="252">
                  <c:v>1616.8226018113933</c:v>
                </c:pt>
                <c:pt idx="253">
                  <c:v>1618.2378559446151</c:v>
                </c:pt>
                <c:pt idx="254">
                  <c:v>1619.6572379023919</c:v>
                </c:pt>
                <c:pt idx="255">
                  <c:v>1621.0807597242124</c:v>
                </c:pt>
                <c:pt idx="256">
                  <c:v>1622.5084334846799</c:v>
                </c:pt>
                <c:pt idx="257">
                  <c:v>1623.9402712936153</c:v>
                </c:pt>
                <c:pt idx="258">
                  <c:v>1625.3762852961602</c:v>
                </c:pt>
                <c:pt idx="259">
                  <c:v>1626.8164876728792</c:v>
                </c:pt>
                <c:pt idx="260">
                  <c:v>1628.2608906398636</c:v>
                </c:pt>
                <c:pt idx="261">
                  <c:v>1629.7095064488349</c:v>
                </c:pt>
                <c:pt idx="262">
                  <c:v>1631.1623473872492</c:v>
                </c:pt>
                <c:pt idx="263">
                  <c:v>1632.6194257784005</c:v>
                </c:pt>
                <c:pt idx="264">
                  <c:v>1634.080753981526</c:v>
                </c:pt>
                <c:pt idx="265">
                  <c:v>1635.5463443919107</c:v>
                </c:pt>
                <c:pt idx="266">
                  <c:v>1637.0162094409923</c:v>
                </c:pt>
                <c:pt idx="267">
                  <c:v>1638.4903615964668</c:v>
                </c:pt>
                <c:pt idx="268">
                  <c:v>1639.9688133623949</c:v>
                </c:pt>
                <c:pt idx="269">
                  <c:v>1641.4515772793072</c:v>
                </c:pt>
                <c:pt idx="270">
                  <c:v>1642.9386659243103</c:v>
                </c:pt>
                <c:pt idx="271">
                  <c:v>1644.4300919111947</c:v>
                </c:pt>
                <c:pt idx="272">
                  <c:v>1645.9258678905408</c:v>
                </c:pt>
                <c:pt idx="273">
                  <c:v>1647.4260065498268</c:v>
                </c:pt>
                <c:pt idx="274">
                  <c:v>1648.9305206135355</c:v>
                </c:pt>
                <c:pt idx="275">
                  <c:v>1650.4394228432634</c:v>
                </c:pt>
                <c:pt idx="276">
                  <c:v>1651.9527260378281</c:v>
                </c:pt>
                <c:pt idx="277">
                  <c:v>1653.4704430333768</c:v>
                </c:pt>
                <c:pt idx="278">
                  <c:v>1654.992586703496</c:v>
                </c:pt>
                <c:pt idx="279">
                  <c:v>1656.5191699593197</c:v>
                </c:pt>
                <c:pt idx="280">
                  <c:v>1658.0502057496396</c:v>
                </c:pt>
                <c:pt idx="281">
                  <c:v>1659.5857070610145</c:v>
                </c:pt>
                <c:pt idx="282">
                  <c:v>1661.125686917881</c:v>
                </c:pt>
                <c:pt idx="283">
                  <c:v>1662.6701583826632</c:v>
                </c:pt>
                <c:pt idx="284">
                  <c:v>1664.2191345558845</c:v>
                </c:pt>
                <c:pt idx="285">
                  <c:v>1665.7726285762776</c:v>
                </c:pt>
                <c:pt idx="286">
                  <c:v>1667.330653620897</c:v>
                </c:pt>
                <c:pt idx="287">
                  <c:v>1668.8932229052298</c:v>
                </c:pt>
                <c:pt idx="288">
                  <c:v>1670.4603496833083</c:v>
                </c:pt>
                <c:pt idx="289">
                  <c:v>1672.0320472478231</c:v>
                </c:pt>
                <c:pt idx="290">
                  <c:v>1673.6083289302344</c:v>
                </c:pt>
                <c:pt idx="291">
                  <c:v>1675.1892081008862</c:v>
                </c:pt>
                <c:pt idx="292">
                  <c:v>1676.7746981691189</c:v>
                </c:pt>
                <c:pt idx="293">
                  <c:v>1678.364812583384</c:v>
                </c:pt>
                <c:pt idx="294">
                  <c:v>1679.9595648313573</c:v>
                </c:pt>
                <c:pt idx="295">
                  <c:v>1681.5589684400538</c:v>
                </c:pt>
                <c:pt idx="296">
                  <c:v>1683.1630369759425</c:v>
                </c:pt>
                <c:pt idx="297">
                  <c:v>1684.7717840450609</c:v>
                </c:pt>
                <c:pt idx="298">
                  <c:v>1686.3852232931308</c:v>
                </c:pt>
                <c:pt idx="299">
                  <c:v>1688.0033684056741</c:v>
                </c:pt>
                <c:pt idx="300">
                  <c:v>1689.6262331081293</c:v>
                </c:pt>
                <c:pt idx="301">
                  <c:v>1691.2538311659664</c:v>
                </c:pt>
                <c:pt idx="302">
                  <c:v>1692.8861763848056</c:v>
                </c:pt>
                <c:pt idx="303">
                  <c:v>1694.5232826105332</c:v>
                </c:pt>
                <c:pt idx="304">
                  <c:v>1696.165163729419</c:v>
                </c:pt>
                <c:pt idx="305">
                  <c:v>1697.8118336682351</c:v>
                </c:pt>
                <c:pt idx="306">
                  <c:v>1699.4633063943725</c:v>
                </c:pt>
                <c:pt idx="307">
                  <c:v>1701.1195959159611</c:v>
                </c:pt>
                <c:pt idx="308">
                  <c:v>1702.7807162819879</c:v>
                </c:pt>
                <c:pt idx="309">
                  <c:v>1704.4466815824155</c:v>
                </c:pt>
                <c:pt idx="310">
                  <c:v>1706.1175059483026</c:v>
                </c:pt>
                <c:pt idx="311">
                  <c:v>1707.7932035519236</c:v>
                </c:pt>
                <c:pt idx="312">
                  <c:v>1709.4737886068885</c:v>
                </c:pt>
                <c:pt idx="313">
                  <c:v>1711.1592753682639</c:v>
                </c:pt>
                <c:pt idx="314">
                  <c:v>1712.849678132693</c:v>
                </c:pt>
                <c:pt idx="315">
                  <c:v>1714.5450112385186</c:v>
                </c:pt>
                <c:pt idx="316">
                  <c:v>1716.2452890659029</c:v>
                </c:pt>
                <c:pt idx="317">
                  <c:v>1717.9505260369501</c:v>
                </c:pt>
                <c:pt idx="318">
                  <c:v>1719.6607366158296</c:v>
                </c:pt>
                <c:pt idx="319">
                  <c:v>1721.3759353088976</c:v>
                </c:pt>
                <c:pt idx="320">
                  <c:v>1723.0961366648205</c:v>
                </c:pt>
                <c:pt idx="321">
                  <c:v>1724.8213552746979</c:v>
                </c:pt>
                <c:pt idx="322">
                  <c:v>1726.5516057721877</c:v>
                </c:pt>
                <c:pt idx="323">
                  <c:v>1728.2869028336283</c:v>
                </c:pt>
                <c:pt idx="324">
                  <c:v>1730.027261178165</c:v>
                </c:pt>
                <c:pt idx="325">
                  <c:v>1731.7726955678731</c:v>
                </c:pt>
                <c:pt idx="326">
                  <c:v>1733.5232208078846</c:v>
                </c:pt>
                <c:pt idx="327">
                  <c:v>1735.2788517465126</c:v>
                </c:pt>
                <c:pt idx="328">
                  <c:v>1737.0396032753783</c:v>
                </c:pt>
                <c:pt idx="329">
                  <c:v>1738.8054903295367</c:v>
                </c:pt>
                <c:pt idx="330">
                  <c:v>1740.5765278876031</c:v>
                </c:pt>
                <c:pt idx="331">
                  <c:v>1742.3527309718804</c:v>
                </c:pt>
                <c:pt idx="332">
                  <c:v>1744.134114648487</c:v>
                </c:pt>
                <c:pt idx="333">
                  <c:v>1745.9206940274835</c:v>
                </c:pt>
                <c:pt idx="334">
                  <c:v>1747.7124842630021</c:v>
                </c:pt>
                <c:pt idx="335">
                  <c:v>1749.5095005533742</c:v>
                </c:pt>
                <c:pt idx="336">
                  <c:v>1751.31175814126</c:v>
                </c:pt>
                <c:pt idx="337">
                  <c:v>1753.1192723137772</c:v>
                </c:pt>
                <c:pt idx="338">
                  <c:v>1754.9320584026309</c:v>
                </c:pt>
                <c:pt idx="339">
                  <c:v>1756.7501317842439</c:v>
                </c:pt>
                <c:pt idx="340">
                  <c:v>1758.5735078798864</c:v>
                </c:pt>
                <c:pt idx="341">
                  <c:v>1760.4022021558078</c:v>
                </c:pt>
                <c:pt idx="342">
                  <c:v>1762.2362301233672</c:v>
                </c:pt>
                <c:pt idx="343">
                  <c:v>1764.0756073391656</c:v>
                </c:pt>
                <c:pt idx="344">
                  <c:v>1765.9203494051767</c:v>
                </c:pt>
                <c:pt idx="345">
                  <c:v>1767.7704719688802</c:v>
                </c:pt>
                <c:pt idx="346">
                  <c:v>1769.6259907233946</c:v>
                </c:pt>
                <c:pt idx="347">
                  <c:v>1771.4869214076098</c:v>
                </c:pt>
                <c:pt idx="348">
                  <c:v>1773.3532798063204</c:v>
                </c:pt>
                <c:pt idx="349">
                  <c:v>1775.2250817503607</c:v>
                </c:pt>
                <c:pt idx="350">
                  <c:v>1777.1023431167378</c:v>
                </c:pt>
                <c:pt idx="351">
                  <c:v>1778.9850798287666</c:v>
                </c:pt>
                <c:pt idx="352">
                  <c:v>1780.8733078562057</c:v>
                </c:pt>
                <c:pt idx="353">
                  <c:v>1782.7670432153914</c:v>
                </c:pt>
                <c:pt idx="354">
                  <c:v>1784.6663019693749</c:v>
                </c:pt>
                <c:pt idx="355">
                  <c:v>1786.5711002280573</c:v>
                </c:pt>
                <c:pt idx="356">
                  <c:v>1788.4814541483277</c:v>
                </c:pt>
                <c:pt idx="357">
                  <c:v>1790.3973799341986</c:v>
                </c:pt>
                <c:pt idx="358">
                  <c:v>1792.3188938369453</c:v>
                </c:pt>
                <c:pt idx="359">
                  <c:v>1794.2460121552415</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numCache>
            </c:numRef>
          </c:val>
          <c:smooth val="0"/>
          <c:extLst>
            <c:ext xmlns:c16="http://schemas.microsoft.com/office/drawing/2014/chart" uri="{C3380CC4-5D6E-409C-BE32-E72D297353CC}">
              <c16:uniqueId val="{00000001-AD5A-4D4A-AC6E-C38DA89E1889}"/>
            </c:ext>
          </c:extLst>
        </c:ser>
        <c:dLbls>
          <c:showLegendKey val="0"/>
          <c:showVal val="0"/>
          <c:showCatName val="0"/>
          <c:showSerName val="0"/>
          <c:showPercent val="0"/>
          <c:showBubbleSize val="0"/>
        </c:dLbls>
        <c:smooth val="0"/>
        <c:axId val="434145456"/>
        <c:axId val="434138256"/>
      </c:lineChart>
      <c:catAx>
        <c:axId val="43414545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34138256"/>
        <c:crosses val="autoZero"/>
        <c:auto val="1"/>
        <c:lblAlgn val="ctr"/>
        <c:lblOffset val="100"/>
        <c:noMultiLvlLbl val="0"/>
      </c:catAx>
      <c:valAx>
        <c:axId val="434138256"/>
        <c:scaling>
          <c:orientation val="minMax"/>
        </c:scaling>
        <c:delete val="0"/>
        <c:axPos val="l"/>
        <c:majorGridlines>
          <c:spPr>
            <a:ln w="9525" cap="flat" cmpd="sng" algn="ctr">
              <a:solidFill>
                <a:schemeClr val="tx1">
                  <a:lumMod val="15000"/>
                  <a:lumOff val="85000"/>
                </a:schemeClr>
              </a:solidFill>
              <a:round/>
            </a:ln>
            <a:effectLst/>
          </c:spPr>
        </c:majorGridlines>
        <c:numFmt formatCode="_ &quot;€&quot;\ * #,##0_ ;_ &quot;€&quot;\ * \-#,##0_ ;_ &quot;€&quot;\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3414545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nl-NL"/>
          </a:p>
        </c:txPr>
      </c:legendEntry>
      <c:legendEntry>
        <c:idx val="1"/>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nl-NL"/>
          </a:p>
        </c:txPr>
      </c:legendEntry>
      <c:layout>
        <c:manualLayout>
          <c:xMode val="edge"/>
          <c:yMode val="edge"/>
          <c:x val="0.14328268413749051"/>
          <c:y val="0.56361632872231326"/>
          <c:w val="0.50349461458705835"/>
          <c:h val="0.1622792246048408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EDA50F"/>
      </a:solid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1DF45-7C46-4AF3-938D-205EC4062C69}" type="datetimeFigureOut">
              <a:rPr lang="nl-NL" smtClean="0"/>
              <a:t>31-03-2025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5B273-E44D-43FC-87E7-C20170D7E5EC}" type="slidenum">
              <a:rPr lang="nl-NL" smtClean="0"/>
              <a:t>‹nr.›</a:t>
            </a:fld>
            <a:endParaRPr lang="nl-NL"/>
          </a:p>
        </p:txBody>
      </p:sp>
    </p:spTree>
    <p:extLst>
      <p:ext uri="{BB962C8B-B14F-4D97-AF65-F5344CB8AC3E}">
        <p14:creationId xmlns:p14="http://schemas.microsoft.com/office/powerpoint/2010/main" val="37572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277191" rtl="0" eaLnBrk="1" fontAlgn="auto" latinLnBrk="0" hangingPunct="1">
              <a:lnSpc>
                <a:spcPct val="100000"/>
              </a:lnSpc>
              <a:spcBef>
                <a:spcPts val="0"/>
              </a:spcBef>
              <a:spcAft>
                <a:spcPts val="0"/>
              </a:spcAft>
              <a:buClrTx/>
              <a:buSzTx/>
              <a:buFontTx/>
              <a:buNone/>
              <a:tabLst/>
              <a:defRPr/>
            </a:pPr>
            <a:fld id="{01385A48-06EE-4C51-85F4-7A88B296665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77191"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71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err="1">
                <a:ea typeface="Calibri"/>
                <a:cs typeface="Calibri"/>
              </a:rPr>
              <a:t>Doordat</a:t>
            </a:r>
            <a:r>
              <a:rPr lang="en-US" sz="700" dirty="0">
                <a:ea typeface="Calibri"/>
                <a:cs typeface="Calibri"/>
              </a:rPr>
              <a:t> extra </a:t>
            </a:r>
            <a:r>
              <a:rPr lang="en-US" sz="700" dirty="0" err="1">
                <a:ea typeface="Calibri"/>
                <a:cs typeface="Calibri"/>
              </a:rPr>
              <a:t>geleend</a:t>
            </a:r>
            <a:r>
              <a:rPr lang="en-US" sz="700" dirty="0">
                <a:ea typeface="Calibri"/>
                <a:cs typeface="Calibri"/>
              </a:rPr>
              <a:t> </a:t>
            </a:r>
            <a:r>
              <a:rPr lang="en-US" sz="700" dirty="0" err="1">
                <a:ea typeface="Calibri"/>
                <a:cs typeface="Calibri"/>
              </a:rPr>
              <a:t>kan</a:t>
            </a:r>
            <a:r>
              <a:rPr lang="en-US" sz="700" dirty="0">
                <a:ea typeface="Calibri"/>
                <a:cs typeface="Calibri"/>
              </a:rPr>
              <a:t> </a:t>
            </a:r>
            <a:r>
              <a:rPr lang="en-US" sz="700" dirty="0" err="1">
                <a:ea typeface="Calibri"/>
                <a:cs typeface="Calibri"/>
              </a:rPr>
              <a:t>worden</a:t>
            </a:r>
            <a:r>
              <a:rPr lang="en-US" sz="700" dirty="0">
                <a:ea typeface="Calibri"/>
                <a:cs typeface="Calibri"/>
              </a:rPr>
              <a:t> voor verduurzaming, </a:t>
            </a:r>
            <a:r>
              <a:rPr lang="en-US" sz="700" dirty="0" err="1">
                <a:ea typeface="Calibri"/>
                <a:cs typeface="Calibri"/>
              </a:rPr>
              <a:t>kunnen</a:t>
            </a:r>
            <a:r>
              <a:rPr lang="en-US" sz="700" dirty="0">
                <a:ea typeface="Calibri"/>
                <a:cs typeface="Calibri"/>
              </a:rPr>
              <a:t> </a:t>
            </a:r>
            <a:r>
              <a:rPr lang="en-US" sz="700" dirty="0" err="1">
                <a:ea typeface="Calibri"/>
                <a:cs typeface="Calibri"/>
              </a:rPr>
              <a:t>klanten</a:t>
            </a:r>
            <a:r>
              <a:rPr lang="en-US" sz="700" dirty="0">
                <a:ea typeface="Calibri"/>
                <a:cs typeface="Calibri"/>
              </a:rPr>
              <a:t> </a:t>
            </a:r>
            <a:r>
              <a:rPr lang="en-US" sz="700" dirty="0" err="1">
                <a:ea typeface="Calibri"/>
                <a:cs typeface="Calibri"/>
              </a:rPr>
              <a:t>ook</a:t>
            </a:r>
            <a:r>
              <a:rPr lang="en-US" sz="700" dirty="0">
                <a:ea typeface="Calibri"/>
                <a:cs typeface="Calibri"/>
              </a:rPr>
              <a:t> </a:t>
            </a:r>
            <a:r>
              <a:rPr lang="en-US" sz="700" dirty="0" err="1">
                <a:ea typeface="Calibri"/>
                <a:cs typeface="Calibri"/>
              </a:rPr>
              <a:t>kijken</a:t>
            </a:r>
            <a:r>
              <a:rPr lang="en-US" sz="700" dirty="0">
                <a:ea typeface="Calibri"/>
                <a:cs typeface="Calibri"/>
              </a:rPr>
              <a:t> </a:t>
            </a:r>
            <a:r>
              <a:rPr lang="en-US" sz="700" dirty="0" err="1">
                <a:ea typeface="Calibri"/>
                <a:cs typeface="Calibri"/>
              </a:rPr>
              <a:t>naar</a:t>
            </a:r>
            <a:r>
              <a:rPr lang="en-US" sz="700" dirty="0">
                <a:ea typeface="Calibri"/>
                <a:cs typeface="Calibri"/>
              </a:rPr>
              <a:t> Huizen met </a:t>
            </a:r>
            <a:r>
              <a:rPr lang="en-US" sz="700" dirty="0" err="1">
                <a:ea typeface="Calibri"/>
                <a:cs typeface="Calibri"/>
              </a:rPr>
              <a:t>een</a:t>
            </a:r>
            <a:r>
              <a:rPr lang="en-US" sz="700" dirty="0">
                <a:ea typeface="Calibri"/>
                <a:cs typeface="Calibri"/>
              </a:rPr>
              <a:t> minder </a:t>
            </a:r>
            <a:r>
              <a:rPr lang="en-US" sz="700" dirty="0" err="1">
                <a:ea typeface="Calibri"/>
                <a:cs typeface="Calibri"/>
              </a:rPr>
              <a:t>gunstig</a:t>
            </a:r>
            <a:r>
              <a:rPr lang="en-US" sz="700" dirty="0">
                <a:ea typeface="Calibri"/>
                <a:cs typeface="Calibri"/>
              </a:rPr>
              <a:t> </a:t>
            </a:r>
            <a:r>
              <a:rPr lang="en-US" sz="700" dirty="0" err="1">
                <a:ea typeface="Calibri"/>
                <a:cs typeface="Calibri"/>
              </a:rPr>
              <a:t>energielabel</a:t>
            </a:r>
            <a:r>
              <a:rPr lang="en-US" sz="700" dirty="0">
                <a:ea typeface="Calibri"/>
                <a:cs typeface="Calibri"/>
              </a:rPr>
              <a:t>. </a:t>
            </a:r>
          </a:p>
          <a:p>
            <a:r>
              <a:rPr lang="en-US" sz="700" dirty="0">
                <a:ea typeface="Calibri"/>
                <a:cs typeface="Calibri"/>
              </a:rPr>
              <a:t>Zo </a:t>
            </a:r>
            <a:r>
              <a:rPr lang="en-US" sz="700" dirty="0" err="1">
                <a:ea typeface="Calibri"/>
                <a:cs typeface="Calibri"/>
              </a:rPr>
              <a:t>kunnen</a:t>
            </a:r>
            <a:r>
              <a:rPr lang="en-US" sz="700" dirty="0">
                <a:ea typeface="Calibri"/>
                <a:cs typeface="Calibri"/>
              </a:rPr>
              <a:t> ze de </a:t>
            </a:r>
            <a:r>
              <a:rPr lang="en-US" sz="700" dirty="0" err="1">
                <a:ea typeface="Calibri"/>
                <a:cs typeface="Calibri"/>
              </a:rPr>
              <a:t>woning</a:t>
            </a:r>
            <a:r>
              <a:rPr lang="en-US" sz="700" dirty="0">
                <a:ea typeface="Calibri"/>
                <a:cs typeface="Calibri"/>
              </a:rPr>
              <a:t> </a:t>
            </a:r>
            <a:r>
              <a:rPr lang="en-US" sz="700" dirty="0" err="1">
                <a:ea typeface="Calibri"/>
                <a:cs typeface="Calibri"/>
              </a:rPr>
              <a:t>vaak</a:t>
            </a:r>
            <a:r>
              <a:rPr lang="en-US" sz="700" dirty="0">
                <a:ea typeface="Calibri"/>
                <a:cs typeface="Calibri"/>
              </a:rPr>
              <a:t> </a:t>
            </a:r>
            <a:r>
              <a:rPr lang="en-US" sz="700" dirty="0" err="1">
                <a:ea typeface="Calibri"/>
                <a:cs typeface="Calibri"/>
              </a:rPr>
              <a:t>kopen</a:t>
            </a:r>
            <a:r>
              <a:rPr lang="en-US" sz="700" dirty="0">
                <a:ea typeface="Calibri"/>
                <a:cs typeface="Calibri"/>
              </a:rPr>
              <a:t> </a:t>
            </a:r>
            <a:r>
              <a:rPr lang="en-US" sz="700" dirty="0" err="1">
                <a:ea typeface="Calibri"/>
                <a:cs typeface="Calibri"/>
              </a:rPr>
              <a:t>tegen</a:t>
            </a:r>
            <a:r>
              <a:rPr lang="en-US" sz="700" dirty="0">
                <a:ea typeface="Calibri"/>
                <a:cs typeface="Calibri"/>
              </a:rPr>
              <a:t> </a:t>
            </a:r>
            <a:r>
              <a:rPr lang="en-US" sz="700" dirty="0" err="1">
                <a:ea typeface="Calibri"/>
                <a:cs typeface="Calibri"/>
              </a:rPr>
              <a:t>een</a:t>
            </a:r>
            <a:r>
              <a:rPr lang="en-US" sz="700" dirty="0">
                <a:ea typeface="Calibri"/>
                <a:cs typeface="Calibri"/>
              </a:rPr>
              <a:t> </a:t>
            </a:r>
            <a:r>
              <a:rPr lang="en-US" sz="700" dirty="0" err="1">
                <a:ea typeface="Calibri"/>
                <a:cs typeface="Calibri"/>
              </a:rPr>
              <a:t>lagere</a:t>
            </a:r>
            <a:r>
              <a:rPr lang="en-US" sz="700" dirty="0">
                <a:ea typeface="Calibri"/>
                <a:cs typeface="Calibri"/>
              </a:rPr>
              <a:t> </a:t>
            </a:r>
            <a:r>
              <a:rPr lang="en-US" sz="700" dirty="0" err="1">
                <a:ea typeface="Calibri"/>
                <a:cs typeface="Calibri"/>
              </a:rPr>
              <a:t>prijs</a:t>
            </a:r>
            <a:r>
              <a:rPr lang="en-US" sz="700" dirty="0">
                <a:ea typeface="Calibri"/>
                <a:cs typeface="Calibri"/>
              </a:rPr>
              <a:t>.</a:t>
            </a:r>
            <a:br>
              <a:rPr lang="en-US" sz="700" dirty="0">
                <a:ea typeface="Calibri"/>
                <a:cs typeface="Calibri"/>
              </a:rPr>
            </a:br>
            <a:r>
              <a:rPr lang="en-US" sz="700" dirty="0" err="1">
                <a:ea typeface="Calibri"/>
                <a:cs typeface="Calibri"/>
              </a:rPr>
              <a:t>Vervolgens</a:t>
            </a:r>
            <a:r>
              <a:rPr lang="en-US" sz="700" dirty="0">
                <a:ea typeface="Calibri"/>
                <a:cs typeface="Calibri"/>
              </a:rPr>
              <a:t> </a:t>
            </a:r>
            <a:r>
              <a:rPr lang="en-US" sz="700" dirty="0" err="1">
                <a:ea typeface="Calibri"/>
                <a:cs typeface="Calibri"/>
              </a:rPr>
              <a:t>kunnen</a:t>
            </a:r>
            <a:r>
              <a:rPr lang="en-US" sz="700" dirty="0">
                <a:ea typeface="Calibri"/>
                <a:cs typeface="Calibri"/>
              </a:rPr>
              <a:t> ze de </a:t>
            </a:r>
            <a:r>
              <a:rPr lang="en-US" sz="700" dirty="0" err="1">
                <a:ea typeface="Calibri"/>
                <a:cs typeface="Calibri"/>
              </a:rPr>
              <a:t>verduurzamingslening</a:t>
            </a:r>
            <a:r>
              <a:rPr lang="en-US" sz="700" dirty="0">
                <a:ea typeface="Calibri"/>
                <a:cs typeface="Calibri"/>
              </a:rPr>
              <a:t> </a:t>
            </a:r>
            <a:r>
              <a:rPr lang="en-US" sz="700" dirty="0" err="1">
                <a:ea typeface="Calibri"/>
                <a:cs typeface="Calibri"/>
              </a:rPr>
              <a:t>gebruiken</a:t>
            </a:r>
            <a:r>
              <a:rPr lang="en-US" sz="700" dirty="0">
                <a:ea typeface="Calibri"/>
                <a:cs typeface="Calibri"/>
              </a:rPr>
              <a:t> om het </a:t>
            </a:r>
            <a:r>
              <a:rPr lang="en-US" sz="700" dirty="0" err="1">
                <a:ea typeface="Calibri"/>
                <a:cs typeface="Calibri"/>
              </a:rPr>
              <a:t>energielabel</a:t>
            </a:r>
            <a:r>
              <a:rPr lang="en-US" sz="700" dirty="0">
                <a:ea typeface="Calibri"/>
                <a:cs typeface="Calibri"/>
              </a:rPr>
              <a:t> van de </a:t>
            </a:r>
            <a:r>
              <a:rPr lang="en-US" sz="700" dirty="0" err="1">
                <a:ea typeface="Calibri"/>
                <a:cs typeface="Calibri"/>
              </a:rPr>
              <a:t>woning</a:t>
            </a:r>
            <a:r>
              <a:rPr lang="en-US" sz="700" dirty="0">
                <a:ea typeface="Calibri"/>
                <a:cs typeface="Calibri"/>
              </a:rPr>
              <a:t> </a:t>
            </a:r>
            <a:r>
              <a:rPr lang="en-US" sz="700" dirty="0" err="1">
                <a:ea typeface="Calibri"/>
                <a:cs typeface="Calibri"/>
              </a:rPr>
              <a:t>te</a:t>
            </a:r>
            <a:r>
              <a:rPr lang="en-US" sz="700" dirty="0">
                <a:ea typeface="Calibri"/>
                <a:cs typeface="Calibri"/>
              </a:rPr>
              <a:t> </a:t>
            </a:r>
            <a:r>
              <a:rPr lang="en-US" sz="700" dirty="0" err="1">
                <a:ea typeface="Calibri"/>
                <a:cs typeface="Calibri"/>
              </a:rPr>
              <a:t>verbeteren</a:t>
            </a:r>
            <a:r>
              <a:rPr lang="en-US" sz="700" dirty="0">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277191" rtl="0" eaLnBrk="1" fontAlgn="auto" latinLnBrk="0" hangingPunct="1">
              <a:lnSpc>
                <a:spcPct val="100000"/>
              </a:lnSpc>
              <a:spcBef>
                <a:spcPts val="0"/>
              </a:spcBef>
              <a:spcAft>
                <a:spcPts val="0"/>
              </a:spcAft>
              <a:buClrTx/>
              <a:buSzTx/>
              <a:buFontTx/>
              <a:buNone/>
              <a:tabLst/>
              <a:defRPr/>
            </a:pPr>
            <a:fld id="{01385A48-06EE-4C51-85F4-7A88B296665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77191"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717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277191" rtl="0" eaLnBrk="1" fontAlgn="auto" latinLnBrk="0" hangingPunct="1">
              <a:lnSpc>
                <a:spcPct val="100000"/>
              </a:lnSpc>
              <a:spcBef>
                <a:spcPts val="0"/>
              </a:spcBef>
              <a:spcAft>
                <a:spcPts val="0"/>
              </a:spcAft>
              <a:buClrTx/>
              <a:buSzTx/>
              <a:buFontTx/>
              <a:buNone/>
              <a:tabLst/>
              <a:defRPr/>
            </a:pPr>
            <a:fld id="{01385A48-06EE-4C51-85F4-7A88B296665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77191"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086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t tekst - geel over hele pagina vinkjes">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5" name="Title 1">
            <a:extLst>
              <a:ext uri="{FF2B5EF4-FFF2-40B4-BE49-F238E27FC236}">
                <a16:creationId xmlns:a16="http://schemas.microsoft.com/office/drawing/2014/main" id="{18E49DCD-12C5-2B59-54F3-C517FE382E80}"/>
              </a:ext>
            </a:extLst>
          </p:cNvPr>
          <p:cNvSpPr>
            <a:spLocks noGrp="1"/>
          </p:cNvSpPr>
          <p:nvPr>
            <p:ph type="ctrTitle" hasCustomPrompt="1"/>
          </p:nvPr>
        </p:nvSpPr>
        <p:spPr>
          <a:xfrm>
            <a:off x="571500" y="484594"/>
            <a:ext cx="11049001" cy="451406"/>
          </a:xfrm>
        </p:spPr>
        <p:txBody>
          <a:bodyPr wrap="square" anchor="b">
            <a:spAutoFit/>
          </a:bodyPr>
          <a:lstStyle>
            <a:lvl1pPr algn="l">
              <a:lnSpc>
                <a:spcPts val="2759"/>
              </a:lnSpc>
              <a:defRPr sz="2699" b="1">
                <a:latin typeface="Arial" panose="020B0604020202020204" pitchFamily="34" charset="0"/>
                <a:cs typeface="Arial" panose="020B0604020202020204" pitchFamily="34" charset="0"/>
              </a:defRPr>
            </a:lvl1pPr>
          </a:lstStyle>
          <a:p>
            <a:r>
              <a:rPr lang="nl-NL"/>
              <a:t>Klik om titel in te voegen</a:t>
            </a:r>
            <a:endParaRPr lang="en-US"/>
          </a:p>
        </p:txBody>
      </p:sp>
      <p:sp>
        <p:nvSpPr>
          <p:cNvPr id="6" name="Afgeronde rechthoek 39">
            <a:extLst>
              <a:ext uri="{FF2B5EF4-FFF2-40B4-BE49-F238E27FC236}">
                <a16:creationId xmlns:a16="http://schemas.microsoft.com/office/drawing/2014/main" id="{77B31E28-2A9B-1F94-8E62-9527839E2B26}"/>
              </a:ext>
            </a:extLst>
          </p:cNvPr>
          <p:cNvSpPr/>
          <p:nvPr userDrawn="1"/>
        </p:nvSpPr>
        <p:spPr>
          <a:xfrm>
            <a:off x="447674" y="1268412"/>
            <a:ext cx="11282772" cy="4705668"/>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7" name="Tijdelijke aanduiding voor tekst 28">
            <a:extLst>
              <a:ext uri="{FF2B5EF4-FFF2-40B4-BE49-F238E27FC236}">
                <a16:creationId xmlns:a16="http://schemas.microsoft.com/office/drawing/2014/main" id="{535622C3-FBCE-BD55-CF4F-03C8E07FFDE3}"/>
              </a:ext>
            </a:extLst>
          </p:cNvPr>
          <p:cNvSpPr>
            <a:spLocks noGrp="1"/>
          </p:cNvSpPr>
          <p:nvPr>
            <p:ph type="body" sz="quarter" idx="12"/>
          </p:nvPr>
        </p:nvSpPr>
        <p:spPr>
          <a:xfrm>
            <a:off x="571499" y="1382376"/>
            <a:ext cx="10895014" cy="3213478"/>
          </a:xfrm>
        </p:spPr>
        <p:txBody>
          <a:bodyPr>
            <a:normAutofit/>
          </a:bodyPr>
          <a:lstStyle>
            <a:lvl1pPr marL="228554" indent="-228554">
              <a:buFontTx/>
              <a:buBlip>
                <a:blip r:embed="rId2"/>
              </a:buBlip>
              <a:defRPr sz="1400"/>
            </a:lvl1pPr>
            <a:lvl2pPr marL="685663" indent="-228554">
              <a:buFontTx/>
              <a:buBlip>
                <a:blip r:embed="rId2"/>
              </a:buBlip>
              <a:defRPr sz="1400"/>
            </a:lvl2pPr>
            <a:lvl3pPr marL="1142771" indent="-228554">
              <a:buFontTx/>
              <a:buBlip>
                <a:blip r:embed="rId2"/>
              </a:buBlip>
              <a:defRPr sz="1400"/>
            </a:lvl3pPr>
            <a:lvl4pPr marL="1599880" indent="-228554">
              <a:buFontTx/>
              <a:buBlip>
                <a:blip r:embed="rId2"/>
              </a:buBlip>
              <a:defRPr sz="1400"/>
            </a:lvl4pPr>
            <a:lvl5pPr marL="2056989" indent="-228554">
              <a:buFontTx/>
              <a:buBlip>
                <a:blip r:embed="rId2"/>
              </a:buBlip>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69027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BC20209D-CBFE-F5E9-5EC1-832E5E5936E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9F12D1DA-FC3F-3874-E9BD-17F56022E31A}"/>
              </a:ext>
            </a:extLst>
          </p:cNvPr>
          <p:cNvSpPr>
            <a:spLocks noGrp="1"/>
          </p:cNvSpPr>
          <p:nvPr>
            <p:ph type="ftr" sz="quarter" idx="11"/>
          </p:nvPr>
        </p:nvSpPr>
        <p:spPr/>
        <p:txBody>
          <a:bodyPr/>
          <a:lstStyle/>
          <a:p>
            <a:r>
              <a:rPr lang="nl-NL"/>
              <a:t>Auteur: Gert Postma</a:t>
            </a:r>
          </a:p>
        </p:txBody>
      </p:sp>
      <p:sp>
        <p:nvSpPr>
          <p:cNvPr id="5" name="Tijdelijke aanduiding voor afbeelding 2">
            <a:extLst>
              <a:ext uri="{FF2B5EF4-FFF2-40B4-BE49-F238E27FC236}">
                <a16:creationId xmlns:a16="http://schemas.microsoft.com/office/drawing/2014/main" id="{1D0ED7B0-CF11-BD97-E06A-1C9854038080}"/>
              </a:ext>
            </a:extLst>
          </p:cNvPr>
          <p:cNvSpPr>
            <a:spLocks noGrp="1"/>
          </p:cNvSpPr>
          <p:nvPr>
            <p:ph type="pic" sz="quarter" idx="12"/>
          </p:nvPr>
        </p:nvSpPr>
        <p:spPr>
          <a:xfrm>
            <a:off x="-2" y="3"/>
            <a:ext cx="12191999" cy="6284913"/>
          </a:xfrm>
        </p:spPr>
        <p:txBody>
          <a:bodyPr>
            <a:normAutofit/>
          </a:bodyPr>
          <a:lstStyle>
            <a:lvl1pPr marL="0" indent="0">
              <a:buNone/>
              <a:defRPr sz="2700"/>
            </a:lvl1pPr>
          </a:lstStyle>
          <a:p>
            <a:endParaRPr lang="nl-NL"/>
          </a:p>
        </p:txBody>
      </p:sp>
    </p:spTree>
    <p:extLst>
      <p:ext uri="{BB962C8B-B14F-4D97-AF65-F5344CB8AC3E}">
        <p14:creationId xmlns:p14="http://schemas.microsoft.com/office/powerpoint/2010/main" val="148799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Aangepaste indelin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FC706ED-6760-16EA-64CA-6128331B9886}"/>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7F22E15B-4D6A-7D19-B4F9-38CE465017A1}"/>
              </a:ext>
            </a:extLst>
          </p:cNvPr>
          <p:cNvSpPr>
            <a:spLocks noGrp="1"/>
          </p:cNvSpPr>
          <p:nvPr>
            <p:ph type="ftr" sz="quarter" idx="11"/>
          </p:nvPr>
        </p:nvSpPr>
        <p:spPr/>
        <p:txBody>
          <a:bodyPr/>
          <a:lstStyle/>
          <a:p>
            <a:r>
              <a:rPr lang="nl-NL"/>
              <a:t>Auteur: Gert Postma</a:t>
            </a:r>
          </a:p>
        </p:txBody>
      </p:sp>
      <p:sp>
        <p:nvSpPr>
          <p:cNvPr id="5" name="Tijdelijke aanduiding voor afbeelding 2">
            <a:extLst>
              <a:ext uri="{FF2B5EF4-FFF2-40B4-BE49-F238E27FC236}">
                <a16:creationId xmlns:a16="http://schemas.microsoft.com/office/drawing/2014/main" id="{10DCFACB-93FC-A994-B27C-C34FB22A0082}"/>
              </a:ext>
            </a:extLst>
          </p:cNvPr>
          <p:cNvSpPr>
            <a:spLocks noGrp="1"/>
          </p:cNvSpPr>
          <p:nvPr>
            <p:ph type="pic" sz="quarter" idx="12"/>
          </p:nvPr>
        </p:nvSpPr>
        <p:spPr>
          <a:xfrm>
            <a:off x="6812151" y="3"/>
            <a:ext cx="5379851" cy="6284913"/>
          </a:xfrm>
        </p:spPr>
        <p:txBody>
          <a:bodyPr/>
          <a:lstStyle>
            <a:lvl1pPr marL="0" indent="0">
              <a:buNone/>
              <a:defRPr/>
            </a:lvl1pPr>
          </a:lstStyle>
          <a:p>
            <a:endParaRPr lang="nl-NL"/>
          </a:p>
        </p:txBody>
      </p:sp>
      <p:sp>
        <p:nvSpPr>
          <p:cNvPr id="6" name="Title 1">
            <a:extLst>
              <a:ext uri="{FF2B5EF4-FFF2-40B4-BE49-F238E27FC236}">
                <a16:creationId xmlns:a16="http://schemas.microsoft.com/office/drawing/2014/main" id="{55A6FCAE-866A-A668-4210-3CCB63CD266D}"/>
              </a:ext>
            </a:extLst>
          </p:cNvPr>
          <p:cNvSpPr>
            <a:spLocks noGrp="1"/>
          </p:cNvSpPr>
          <p:nvPr>
            <p:ph type="ctrTitle" hasCustomPrompt="1"/>
          </p:nvPr>
        </p:nvSpPr>
        <p:spPr>
          <a:xfrm>
            <a:off x="571500" y="484594"/>
            <a:ext cx="5524500" cy="451406"/>
          </a:xfrm>
        </p:spPr>
        <p:txBody>
          <a:bodyPr wrap="square" anchor="b">
            <a:spAutoFit/>
          </a:bodyPr>
          <a:lstStyle>
            <a:lvl1pPr algn="l">
              <a:lnSpc>
                <a:spcPts val="2759"/>
              </a:lnSpc>
              <a:defRPr sz="2699" b="1">
                <a:latin typeface="Arial" panose="020B0604020202020204" pitchFamily="34" charset="0"/>
                <a:cs typeface="Arial" panose="020B0604020202020204" pitchFamily="34" charset="0"/>
              </a:defRPr>
            </a:lvl1pPr>
          </a:lstStyle>
          <a:p>
            <a:r>
              <a:rPr lang="nl-NL"/>
              <a:t>Klik om titel in te voegen</a:t>
            </a:r>
            <a:endParaRPr lang="en-US"/>
          </a:p>
        </p:txBody>
      </p:sp>
      <p:sp>
        <p:nvSpPr>
          <p:cNvPr id="7" name="Afgeronde rechthoek 39">
            <a:extLst>
              <a:ext uri="{FF2B5EF4-FFF2-40B4-BE49-F238E27FC236}">
                <a16:creationId xmlns:a16="http://schemas.microsoft.com/office/drawing/2014/main" id="{5890B887-0E24-2C70-923C-0235FB38F668}"/>
              </a:ext>
            </a:extLst>
          </p:cNvPr>
          <p:cNvSpPr/>
          <p:nvPr userDrawn="1"/>
        </p:nvSpPr>
        <p:spPr>
          <a:xfrm>
            <a:off x="447677" y="1268414"/>
            <a:ext cx="5916799" cy="4560887"/>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8" name="Subtitle 2">
            <a:extLst>
              <a:ext uri="{FF2B5EF4-FFF2-40B4-BE49-F238E27FC236}">
                <a16:creationId xmlns:a16="http://schemas.microsoft.com/office/drawing/2014/main" id="{106D7A21-5959-B36E-A645-26C766972D06}"/>
              </a:ext>
            </a:extLst>
          </p:cNvPr>
          <p:cNvSpPr>
            <a:spLocks noGrp="1"/>
          </p:cNvSpPr>
          <p:nvPr>
            <p:ph type="subTitle" idx="1" hasCustomPrompt="1"/>
          </p:nvPr>
        </p:nvSpPr>
        <p:spPr>
          <a:xfrm>
            <a:off x="571500" y="1292373"/>
            <a:ext cx="5638800" cy="4297217"/>
          </a:xfrm>
          <a:prstGeom prst="rect">
            <a:avLst/>
          </a:prstGeom>
        </p:spPr>
        <p:txBody>
          <a:bodyPr>
            <a:noAutofit/>
          </a:bodyPr>
          <a:lstStyle>
            <a:lvl1pPr marL="0" indent="0" algn="l">
              <a:lnSpc>
                <a:spcPts val="2080"/>
              </a:lnSpc>
              <a:buFont typeface="Arial" panose="020B0604020202020204" pitchFamily="34" charset="0"/>
              <a:buNone/>
              <a:defRPr sz="1400">
                <a:latin typeface="Arial" panose="020B0604020202020204" pitchFamily="34" charset="0"/>
                <a:cs typeface="Arial" panose="020B0604020202020204" pitchFamily="34" charset="0"/>
              </a:defRPr>
            </a:lvl1pPr>
            <a:lvl2pPr marL="174590" indent="0" algn="l">
              <a:buFont typeface="Arial" panose="020B0604020202020204" pitchFamily="34" charset="0"/>
              <a:buNone/>
              <a:defRPr sz="1900">
                <a:latin typeface="Arial" panose="020B0604020202020204" pitchFamily="34" charset="0"/>
                <a:cs typeface="Arial" panose="020B0604020202020204" pitchFamily="34" charset="0"/>
              </a:defRPr>
            </a:lvl2pPr>
            <a:lvl3pPr marL="399177" indent="0" algn="l">
              <a:buFont typeface="Arial" panose="020B0604020202020204" pitchFamily="34" charset="0"/>
              <a:buNone/>
              <a:defRPr sz="1900">
                <a:latin typeface="Arial" panose="020B0604020202020204" pitchFamily="34" charset="0"/>
                <a:cs typeface="Arial" panose="020B0604020202020204" pitchFamily="34" charset="0"/>
              </a:defRPr>
            </a:lvl3pPr>
            <a:lvl4pPr marL="667410" indent="0" algn="l">
              <a:buFont typeface="Arial" panose="020B0604020202020204" pitchFamily="34" charset="0"/>
              <a:buNone/>
              <a:defRPr sz="1900">
                <a:latin typeface="Arial" panose="020B0604020202020204" pitchFamily="34" charset="0"/>
                <a:cs typeface="Arial" panose="020B0604020202020204" pitchFamily="34" charset="0"/>
              </a:defRPr>
            </a:lvl4pPr>
            <a:lvl5pPr marL="1507544" indent="0" algn="ctr">
              <a:buNone/>
              <a:defRPr sz="1319"/>
            </a:lvl5pPr>
            <a:lvl6pPr marL="1884430" indent="0" algn="ctr">
              <a:buNone/>
              <a:defRPr sz="1319"/>
            </a:lvl6pPr>
            <a:lvl7pPr marL="2261316" indent="0" algn="ctr">
              <a:buNone/>
              <a:defRPr sz="1319"/>
            </a:lvl7pPr>
            <a:lvl8pPr marL="2638202" indent="0" algn="ctr">
              <a:buNone/>
              <a:defRPr sz="1319"/>
            </a:lvl8pPr>
            <a:lvl9pPr marL="3015088" indent="0" algn="ctr">
              <a:buNone/>
              <a:defRPr sz="1319"/>
            </a:lvl9pPr>
          </a:lstStyle>
          <a:p>
            <a:r>
              <a:rPr lang="nl-NL"/>
              <a:t>Klikken om tekst in te voegen</a:t>
            </a:r>
          </a:p>
        </p:txBody>
      </p:sp>
    </p:spTree>
    <p:extLst>
      <p:ext uri="{BB962C8B-B14F-4D97-AF65-F5344CB8AC3E}">
        <p14:creationId xmlns:p14="http://schemas.microsoft.com/office/powerpoint/2010/main" val="111459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Aangepaste indelin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5AF75E03-CC85-70B9-DEA4-2CBE395FF632}"/>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1E06A5F5-D5A0-7F9C-6C38-675BE30F94D9}"/>
              </a:ext>
            </a:extLst>
          </p:cNvPr>
          <p:cNvSpPr>
            <a:spLocks noGrp="1"/>
          </p:cNvSpPr>
          <p:nvPr>
            <p:ph type="ftr" sz="quarter" idx="11"/>
          </p:nvPr>
        </p:nvSpPr>
        <p:spPr/>
        <p:txBody>
          <a:bodyPr/>
          <a:lstStyle/>
          <a:p>
            <a:r>
              <a:rPr lang="nl-NL"/>
              <a:t>Auteur: Gert Postma</a:t>
            </a:r>
          </a:p>
        </p:txBody>
      </p:sp>
      <p:sp>
        <p:nvSpPr>
          <p:cNvPr id="5" name="Tijdelijke aanduiding voor afbeelding 2">
            <a:extLst>
              <a:ext uri="{FF2B5EF4-FFF2-40B4-BE49-F238E27FC236}">
                <a16:creationId xmlns:a16="http://schemas.microsoft.com/office/drawing/2014/main" id="{BC8B5261-786D-FCBA-6822-116E1CB4BF8C}"/>
              </a:ext>
            </a:extLst>
          </p:cNvPr>
          <p:cNvSpPr>
            <a:spLocks noGrp="1"/>
          </p:cNvSpPr>
          <p:nvPr>
            <p:ph type="pic" sz="quarter" idx="12"/>
          </p:nvPr>
        </p:nvSpPr>
        <p:spPr>
          <a:xfrm>
            <a:off x="8269854" y="3"/>
            <a:ext cx="3922146" cy="6284913"/>
          </a:xfrm>
        </p:spPr>
        <p:txBody>
          <a:bodyPr/>
          <a:lstStyle>
            <a:lvl1pPr marL="0" indent="0">
              <a:buNone/>
              <a:defRPr/>
            </a:lvl1pPr>
          </a:lstStyle>
          <a:p>
            <a:endParaRPr lang="nl-NL"/>
          </a:p>
        </p:txBody>
      </p:sp>
      <p:sp>
        <p:nvSpPr>
          <p:cNvPr id="6" name="Title 1">
            <a:extLst>
              <a:ext uri="{FF2B5EF4-FFF2-40B4-BE49-F238E27FC236}">
                <a16:creationId xmlns:a16="http://schemas.microsoft.com/office/drawing/2014/main" id="{047DF44F-9962-A087-F9DF-16C04AE2761B}"/>
              </a:ext>
            </a:extLst>
          </p:cNvPr>
          <p:cNvSpPr>
            <a:spLocks noGrp="1"/>
          </p:cNvSpPr>
          <p:nvPr>
            <p:ph type="ctrTitle" hasCustomPrompt="1"/>
          </p:nvPr>
        </p:nvSpPr>
        <p:spPr>
          <a:xfrm>
            <a:off x="571502" y="484594"/>
            <a:ext cx="6983793" cy="451406"/>
          </a:xfrm>
        </p:spPr>
        <p:txBody>
          <a:bodyPr wrap="square" anchor="b">
            <a:spAutoFit/>
          </a:bodyPr>
          <a:lstStyle>
            <a:lvl1pPr algn="l">
              <a:lnSpc>
                <a:spcPts val="2759"/>
              </a:lnSpc>
              <a:defRPr sz="2699" b="1">
                <a:latin typeface="Arial" panose="020B0604020202020204" pitchFamily="34" charset="0"/>
                <a:cs typeface="Arial" panose="020B0604020202020204" pitchFamily="34" charset="0"/>
              </a:defRPr>
            </a:lvl1pPr>
          </a:lstStyle>
          <a:p>
            <a:r>
              <a:rPr lang="nl-NL"/>
              <a:t>Klik om titel in te voegen</a:t>
            </a:r>
            <a:endParaRPr lang="en-US"/>
          </a:p>
        </p:txBody>
      </p:sp>
      <p:sp>
        <p:nvSpPr>
          <p:cNvPr id="7" name="Afgeronde rechthoek 39">
            <a:extLst>
              <a:ext uri="{FF2B5EF4-FFF2-40B4-BE49-F238E27FC236}">
                <a16:creationId xmlns:a16="http://schemas.microsoft.com/office/drawing/2014/main" id="{40F48C46-CA4A-4871-2EF7-FFB8C912BA74}"/>
              </a:ext>
            </a:extLst>
          </p:cNvPr>
          <p:cNvSpPr/>
          <p:nvPr userDrawn="1"/>
        </p:nvSpPr>
        <p:spPr>
          <a:xfrm>
            <a:off x="449646" y="1292372"/>
            <a:ext cx="7360143" cy="4594078"/>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8" name="Subtitle 2">
            <a:extLst>
              <a:ext uri="{FF2B5EF4-FFF2-40B4-BE49-F238E27FC236}">
                <a16:creationId xmlns:a16="http://schemas.microsoft.com/office/drawing/2014/main" id="{000CB152-5C3F-DB36-78F6-6B557EC29FBD}"/>
              </a:ext>
            </a:extLst>
          </p:cNvPr>
          <p:cNvSpPr>
            <a:spLocks noGrp="1"/>
          </p:cNvSpPr>
          <p:nvPr>
            <p:ph type="subTitle" idx="1" hasCustomPrompt="1"/>
          </p:nvPr>
        </p:nvSpPr>
        <p:spPr>
          <a:xfrm>
            <a:off x="571499" y="1292371"/>
            <a:ext cx="7077076" cy="4432154"/>
          </a:xfrm>
          <a:prstGeom prst="rect">
            <a:avLst/>
          </a:prstGeom>
        </p:spPr>
        <p:txBody>
          <a:bodyPr>
            <a:noAutofit/>
          </a:bodyPr>
          <a:lstStyle>
            <a:lvl1pPr marL="0" indent="0" algn="l">
              <a:lnSpc>
                <a:spcPts val="2080"/>
              </a:lnSpc>
              <a:buFont typeface="Arial" panose="020B0604020202020204" pitchFamily="34" charset="0"/>
              <a:buNone/>
              <a:defRPr sz="1400">
                <a:latin typeface="Arial" panose="020B0604020202020204" pitchFamily="34" charset="0"/>
                <a:cs typeface="Arial" panose="020B0604020202020204" pitchFamily="34" charset="0"/>
              </a:defRPr>
            </a:lvl1pPr>
            <a:lvl2pPr marL="174590" indent="0" algn="l">
              <a:buFont typeface="Arial" panose="020B0604020202020204" pitchFamily="34" charset="0"/>
              <a:buNone/>
              <a:defRPr sz="1900">
                <a:latin typeface="Arial" panose="020B0604020202020204" pitchFamily="34" charset="0"/>
                <a:cs typeface="Arial" panose="020B0604020202020204" pitchFamily="34" charset="0"/>
              </a:defRPr>
            </a:lvl2pPr>
            <a:lvl3pPr marL="399177" indent="0" algn="l">
              <a:buFont typeface="Arial" panose="020B0604020202020204" pitchFamily="34" charset="0"/>
              <a:buNone/>
              <a:defRPr sz="1900">
                <a:latin typeface="Arial" panose="020B0604020202020204" pitchFamily="34" charset="0"/>
                <a:cs typeface="Arial" panose="020B0604020202020204" pitchFamily="34" charset="0"/>
              </a:defRPr>
            </a:lvl3pPr>
            <a:lvl4pPr marL="667410" indent="0" algn="l">
              <a:buFont typeface="Arial" panose="020B0604020202020204" pitchFamily="34" charset="0"/>
              <a:buNone/>
              <a:defRPr sz="1900">
                <a:latin typeface="Arial" panose="020B0604020202020204" pitchFamily="34" charset="0"/>
                <a:cs typeface="Arial" panose="020B0604020202020204" pitchFamily="34" charset="0"/>
              </a:defRPr>
            </a:lvl4pPr>
            <a:lvl5pPr marL="1507544" indent="0" algn="ctr">
              <a:buNone/>
              <a:defRPr sz="1319"/>
            </a:lvl5pPr>
            <a:lvl6pPr marL="1884430" indent="0" algn="ctr">
              <a:buNone/>
              <a:defRPr sz="1319"/>
            </a:lvl6pPr>
            <a:lvl7pPr marL="2261316" indent="0" algn="ctr">
              <a:buNone/>
              <a:defRPr sz="1319"/>
            </a:lvl7pPr>
            <a:lvl8pPr marL="2638202" indent="0" algn="ctr">
              <a:buNone/>
              <a:defRPr sz="1319"/>
            </a:lvl8pPr>
            <a:lvl9pPr marL="3015088" indent="0" algn="ctr">
              <a:buNone/>
              <a:defRPr sz="1319"/>
            </a:lvl9pPr>
          </a:lstStyle>
          <a:p>
            <a:r>
              <a:rPr lang="nl-NL"/>
              <a:t>Klikken om tekst in te voegen</a:t>
            </a:r>
          </a:p>
        </p:txBody>
      </p:sp>
    </p:spTree>
    <p:extLst>
      <p:ext uri="{BB962C8B-B14F-4D97-AF65-F5344CB8AC3E}">
        <p14:creationId xmlns:p14="http://schemas.microsoft.com/office/powerpoint/2010/main" val="1506428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Aangepaste indelin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AEE4BB0-1B42-9EB5-8181-E73BB66C6DCB}"/>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04E347D-B5B3-D091-C110-42381AF1B4BA}"/>
              </a:ext>
            </a:extLst>
          </p:cNvPr>
          <p:cNvSpPr>
            <a:spLocks noGrp="1"/>
          </p:cNvSpPr>
          <p:nvPr>
            <p:ph type="ftr" sz="quarter" idx="11"/>
          </p:nvPr>
        </p:nvSpPr>
        <p:spPr/>
        <p:txBody>
          <a:bodyPr/>
          <a:lstStyle/>
          <a:p>
            <a:r>
              <a:rPr lang="nl-NL"/>
              <a:t>Auteur: Gert Postma</a:t>
            </a:r>
          </a:p>
        </p:txBody>
      </p:sp>
      <p:sp>
        <p:nvSpPr>
          <p:cNvPr id="7" name="Title 1">
            <a:extLst>
              <a:ext uri="{FF2B5EF4-FFF2-40B4-BE49-F238E27FC236}">
                <a16:creationId xmlns:a16="http://schemas.microsoft.com/office/drawing/2014/main" id="{B6BD5B52-4930-09F9-0CF2-E500E1C7A5FD}"/>
              </a:ext>
            </a:extLst>
          </p:cNvPr>
          <p:cNvSpPr>
            <a:spLocks noGrp="1"/>
          </p:cNvSpPr>
          <p:nvPr>
            <p:ph type="ctrTitle" hasCustomPrompt="1"/>
          </p:nvPr>
        </p:nvSpPr>
        <p:spPr>
          <a:xfrm>
            <a:off x="571500" y="484594"/>
            <a:ext cx="11049001" cy="451406"/>
          </a:xfrm>
        </p:spPr>
        <p:txBody>
          <a:bodyPr wrap="square" anchor="b">
            <a:spAutoFit/>
          </a:bodyPr>
          <a:lstStyle>
            <a:lvl1pPr algn="l">
              <a:lnSpc>
                <a:spcPts val="2759"/>
              </a:lnSpc>
              <a:defRPr sz="2699" b="1">
                <a:latin typeface="Arial" panose="020B0604020202020204" pitchFamily="34" charset="0"/>
                <a:cs typeface="Arial" panose="020B0604020202020204" pitchFamily="34" charset="0"/>
              </a:defRPr>
            </a:lvl1pPr>
          </a:lstStyle>
          <a:p>
            <a:r>
              <a:rPr lang="nl-NL"/>
              <a:t>Klik om titel in te voegen</a:t>
            </a:r>
            <a:endParaRPr lang="en-US"/>
          </a:p>
        </p:txBody>
      </p:sp>
      <p:sp>
        <p:nvSpPr>
          <p:cNvPr id="8" name="Subtitle 2">
            <a:extLst>
              <a:ext uri="{FF2B5EF4-FFF2-40B4-BE49-F238E27FC236}">
                <a16:creationId xmlns:a16="http://schemas.microsoft.com/office/drawing/2014/main" id="{CD2C4B8A-B759-7B4E-CE87-EF0A2EE1F634}"/>
              </a:ext>
            </a:extLst>
          </p:cNvPr>
          <p:cNvSpPr>
            <a:spLocks noGrp="1"/>
          </p:cNvSpPr>
          <p:nvPr>
            <p:ph type="subTitle" idx="1" hasCustomPrompt="1"/>
          </p:nvPr>
        </p:nvSpPr>
        <p:spPr>
          <a:xfrm>
            <a:off x="571499" y="1292371"/>
            <a:ext cx="11049000" cy="1993754"/>
          </a:xfrm>
          <a:prstGeom prst="rect">
            <a:avLst/>
          </a:prstGeom>
        </p:spPr>
        <p:txBody>
          <a:bodyPr>
            <a:noAutofit/>
          </a:bodyPr>
          <a:lstStyle>
            <a:lvl1pPr marL="0" indent="0" algn="l">
              <a:lnSpc>
                <a:spcPts val="2080"/>
              </a:lnSpc>
              <a:buFont typeface="Arial" panose="020B0604020202020204" pitchFamily="34" charset="0"/>
              <a:buNone/>
              <a:defRPr sz="1400">
                <a:latin typeface="Arial" panose="020B0604020202020204" pitchFamily="34" charset="0"/>
                <a:cs typeface="Arial" panose="020B0604020202020204" pitchFamily="34" charset="0"/>
              </a:defRPr>
            </a:lvl1pPr>
            <a:lvl2pPr marL="174590" indent="0" algn="l">
              <a:buFont typeface="Arial" panose="020B0604020202020204" pitchFamily="34" charset="0"/>
              <a:buNone/>
              <a:defRPr sz="1900">
                <a:latin typeface="Arial" panose="020B0604020202020204" pitchFamily="34" charset="0"/>
                <a:cs typeface="Arial" panose="020B0604020202020204" pitchFamily="34" charset="0"/>
              </a:defRPr>
            </a:lvl2pPr>
            <a:lvl3pPr marL="399177" indent="0" algn="l">
              <a:buFont typeface="Arial" panose="020B0604020202020204" pitchFamily="34" charset="0"/>
              <a:buNone/>
              <a:defRPr sz="1900">
                <a:latin typeface="Arial" panose="020B0604020202020204" pitchFamily="34" charset="0"/>
                <a:cs typeface="Arial" panose="020B0604020202020204" pitchFamily="34" charset="0"/>
              </a:defRPr>
            </a:lvl3pPr>
            <a:lvl4pPr marL="667410" indent="0" algn="l">
              <a:buFont typeface="Arial" panose="020B0604020202020204" pitchFamily="34" charset="0"/>
              <a:buNone/>
              <a:defRPr sz="1900">
                <a:latin typeface="Arial" panose="020B0604020202020204" pitchFamily="34" charset="0"/>
                <a:cs typeface="Arial" panose="020B0604020202020204" pitchFamily="34" charset="0"/>
              </a:defRPr>
            </a:lvl4pPr>
            <a:lvl5pPr marL="1507544" indent="0" algn="ctr">
              <a:buNone/>
              <a:defRPr sz="1319"/>
            </a:lvl5pPr>
            <a:lvl6pPr marL="1884430" indent="0" algn="ctr">
              <a:buNone/>
              <a:defRPr sz="1319"/>
            </a:lvl6pPr>
            <a:lvl7pPr marL="2261316" indent="0" algn="ctr">
              <a:buNone/>
              <a:defRPr sz="1319"/>
            </a:lvl7pPr>
            <a:lvl8pPr marL="2638202" indent="0" algn="ctr">
              <a:buNone/>
              <a:defRPr sz="1319"/>
            </a:lvl8pPr>
            <a:lvl9pPr marL="3015088" indent="0" algn="ctr">
              <a:buNone/>
              <a:defRPr sz="1319"/>
            </a:lvl9pPr>
          </a:lstStyle>
          <a:p>
            <a:r>
              <a:rPr lang="nl-NL"/>
              <a:t>Klikken om tekst in te voegen</a:t>
            </a:r>
          </a:p>
        </p:txBody>
      </p:sp>
    </p:spTree>
    <p:extLst>
      <p:ext uri="{BB962C8B-B14F-4D97-AF65-F5344CB8AC3E}">
        <p14:creationId xmlns:p14="http://schemas.microsoft.com/office/powerpoint/2010/main" val="3027261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Aangepaste indelin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7FB1B6A1-82B6-C4A6-946E-875E57DE0F9E}"/>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EA449293-4F8C-8B4A-66AC-4192828B314C}"/>
              </a:ext>
            </a:extLst>
          </p:cNvPr>
          <p:cNvSpPr>
            <a:spLocks noGrp="1"/>
          </p:cNvSpPr>
          <p:nvPr>
            <p:ph type="ftr" sz="quarter" idx="11"/>
          </p:nvPr>
        </p:nvSpPr>
        <p:spPr/>
        <p:txBody>
          <a:bodyPr/>
          <a:lstStyle/>
          <a:p>
            <a:r>
              <a:rPr lang="nl-NL"/>
              <a:t>Auteur: Gert Postma</a:t>
            </a:r>
          </a:p>
        </p:txBody>
      </p:sp>
      <p:sp>
        <p:nvSpPr>
          <p:cNvPr id="5" name="!!BOX3">
            <a:extLst>
              <a:ext uri="{FF2B5EF4-FFF2-40B4-BE49-F238E27FC236}">
                <a16:creationId xmlns:a16="http://schemas.microsoft.com/office/drawing/2014/main" id="{E358EDD0-1E59-48A0-461B-6D2A66B9B5D1}"/>
              </a:ext>
            </a:extLst>
          </p:cNvPr>
          <p:cNvSpPr/>
          <p:nvPr userDrawn="1"/>
        </p:nvSpPr>
        <p:spPr>
          <a:xfrm>
            <a:off x="0" y="0"/>
            <a:ext cx="12195176" cy="3429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91"/>
          </a:p>
        </p:txBody>
      </p:sp>
      <p:sp>
        <p:nvSpPr>
          <p:cNvPr id="6" name="Title 1">
            <a:extLst>
              <a:ext uri="{FF2B5EF4-FFF2-40B4-BE49-F238E27FC236}">
                <a16:creationId xmlns:a16="http://schemas.microsoft.com/office/drawing/2014/main" id="{7C0B039D-6554-3052-615A-49E167A4873C}"/>
              </a:ext>
            </a:extLst>
          </p:cNvPr>
          <p:cNvSpPr>
            <a:spLocks noGrp="1"/>
          </p:cNvSpPr>
          <p:nvPr>
            <p:ph type="ctrTitle" hasCustomPrompt="1"/>
          </p:nvPr>
        </p:nvSpPr>
        <p:spPr>
          <a:xfrm>
            <a:off x="571500" y="484594"/>
            <a:ext cx="11049001" cy="451406"/>
          </a:xfrm>
        </p:spPr>
        <p:txBody>
          <a:bodyPr wrap="square" anchor="b">
            <a:spAutoFit/>
          </a:bodyPr>
          <a:lstStyle>
            <a:lvl1pPr algn="l">
              <a:lnSpc>
                <a:spcPts val="2759"/>
              </a:lnSpc>
              <a:defRPr sz="2699" b="1">
                <a:latin typeface="Arial" panose="020B0604020202020204" pitchFamily="34" charset="0"/>
                <a:cs typeface="Arial" panose="020B0604020202020204" pitchFamily="34" charset="0"/>
              </a:defRPr>
            </a:lvl1pPr>
          </a:lstStyle>
          <a:p>
            <a:r>
              <a:rPr lang="nl-NL"/>
              <a:t>Klik om titel in te voegen</a:t>
            </a:r>
            <a:endParaRPr lang="en-US"/>
          </a:p>
        </p:txBody>
      </p:sp>
      <p:sp>
        <p:nvSpPr>
          <p:cNvPr id="7" name="Subtitle 2">
            <a:extLst>
              <a:ext uri="{FF2B5EF4-FFF2-40B4-BE49-F238E27FC236}">
                <a16:creationId xmlns:a16="http://schemas.microsoft.com/office/drawing/2014/main" id="{CF8287B5-02FA-1454-2976-EC741606D75C}"/>
              </a:ext>
            </a:extLst>
          </p:cNvPr>
          <p:cNvSpPr>
            <a:spLocks noGrp="1"/>
          </p:cNvSpPr>
          <p:nvPr>
            <p:ph type="subTitle" idx="1" hasCustomPrompt="1"/>
          </p:nvPr>
        </p:nvSpPr>
        <p:spPr>
          <a:xfrm>
            <a:off x="571499" y="1292371"/>
            <a:ext cx="11049000" cy="4531486"/>
          </a:xfrm>
          <a:prstGeom prst="rect">
            <a:avLst/>
          </a:prstGeom>
        </p:spPr>
        <p:txBody>
          <a:bodyPr>
            <a:noAutofit/>
          </a:bodyPr>
          <a:lstStyle>
            <a:lvl1pPr marL="0" indent="0" algn="l">
              <a:lnSpc>
                <a:spcPts val="2080"/>
              </a:lnSpc>
              <a:buFont typeface="Arial" panose="020B0604020202020204" pitchFamily="34" charset="0"/>
              <a:buNone/>
              <a:defRPr sz="1400">
                <a:latin typeface="Arial" panose="020B0604020202020204" pitchFamily="34" charset="0"/>
                <a:cs typeface="Arial" panose="020B0604020202020204" pitchFamily="34" charset="0"/>
              </a:defRPr>
            </a:lvl1pPr>
            <a:lvl2pPr marL="174590" indent="0" algn="l">
              <a:buFont typeface="Arial" panose="020B0604020202020204" pitchFamily="34" charset="0"/>
              <a:buNone/>
              <a:defRPr sz="1900">
                <a:latin typeface="Arial" panose="020B0604020202020204" pitchFamily="34" charset="0"/>
                <a:cs typeface="Arial" panose="020B0604020202020204" pitchFamily="34" charset="0"/>
              </a:defRPr>
            </a:lvl2pPr>
            <a:lvl3pPr marL="399177" indent="0" algn="l">
              <a:buFont typeface="Arial" panose="020B0604020202020204" pitchFamily="34" charset="0"/>
              <a:buNone/>
              <a:defRPr sz="1900">
                <a:latin typeface="Arial" panose="020B0604020202020204" pitchFamily="34" charset="0"/>
                <a:cs typeface="Arial" panose="020B0604020202020204" pitchFamily="34" charset="0"/>
              </a:defRPr>
            </a:lvl3pPr>
            <a:lvl4pPr marL="667410" indent="0" algn="l">
              <a:buFont typeface="Arial" panose="020B0604020202020204" pitchFamily="34" charset="0"/>
              <a:buNone/>
              <a:defRPr sz="1900">
                <a:latin typeface="Arial" panose="020B0604020202020204" pitchFamily="34" charset="0"/>
                <a:cs typeface="Arial" panose="020B0604020202020204" pitchFamily="34" charset="0"/>
              </a:defRPr>
            </a:lvl4pPr>
            <a:lvl5pPr marL="1507544" indent="0" algn="ctr">
              <a:buNone/>
              <a:defRPr sz="1319"/>
            </a:lvl5pPr>
            <a:lvl6pPr marL="1884430" indent="0" algn="ctr">
              <a:buNone/>
              <a:defRPr sz="1319"/>
            </a:lvl6pPr>
            <a:lvl7pPr marL="2261316" indent="0" algn="ctr">
              <a:buNone/>
              <a:defRPr sz="1319"/>
            </a:lvl7pPr>
            <a:lvl8pPr marL="2638202" indent="0" algn="ctr">
              <a:buNone/>
              <a:defRPr sz="1319"/>
            </a:lvl8pPr>
            <a:lvl9pPr marL="3015088" indent="0" algn="ctr">
              <a:buNone/>
              <a:defRPr sz="1319"/>
            </a:lvl9pPr>
          </a:lstStyle>
          <a:p>
            <a:r>
              <a:rPr lang="nl-NL"/>
              <a:t>Klikken om tekst in te voegen</a:t>
            </a:r>
          </a:p>
        </p:txBody>
      </p:sp>
    </p:spTree>
    <p:extLst>
      <p:ext uri="{BB962C8B-B14F-4D97-AF65-F5344CB8AC3E}">
        <p14:creationId xmlns:p14="http://schemas.microsoft.com/office/powerpoint/2010/main" val="1441915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Aangepaste indelin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F8F920C5-C12D-92B3-D1F9-DFB3B3BF6E2D}"/>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5013C207-F9B0-8A50-EAE1-BE9C527CD763}"/>
              </a:ext>
            </a:extLst>
          </p:cNvPr>
          <p:cNvSpPr>
            <a:spLocks noGrp="1"/>
          </p:cNvSpPr>
          <p:nvPr>
            <p:ph type="ftr" sz="quarter" idx="11"/>
          </p:nvPr>
        </p:nvSpPr>
        <p:spPr/>
        <p:txBody>
          <a:bodyPr/>
          <a:lstStyle/>
          <a:p>
            <a:r>
              <a:rPr lang="nl-NL"/>
              <a:t>Auteur: Gert Postma</a:t>
            </a:r>
          </a:p>
        </p:txBody>
      </p:sp>
      <p:sp>
        <p:nvSpPr>
          <p:cNvPr id="5" name="Rechthoek 4">
            <a:extLst>
              <a:ext uri="{FF2B5EF4-FFF2-40B4-BE49-F238E27FC236}">
                <a16:creationId xmlns:a16="http://schemas.microsoft.com/office/drawing/2014/main" id="{47B33697-F202-87CE-55FA-26499209F98B}"/>
              </a:ext>
            </a:extLst>
          </p:cNvPr>
          <p:cNvSpPr/>
          <p:nvPr userDrawn="1"/>
        </p:nvSpPr>
        <p:spPr>
          <a:xfrm>
            <a:off x="0" y="2"/>
            <a:ext cx="8255726" cy="62856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3600"/>
          </a:p>
        </p:txBody>
      </p:sp>
      <p:sp>
        <p:nvSpPr>
          <p:cNvPr id="6" name="Title 1">
            <a:extLst>
              <a:ext uri="{FF2B5EF4-FFF2-40B4-BE49-F238E27FC236}">
                <a16:creationId xmlns:a16="http://schemas.microsoft.com/office/drawing/2014/main" id="{38F63940-6BA7-5E28-BD9C-B817D50E634A}"/>
              </a:ext>
            </a:extLst>
          </p:cNvPr>
          <p:cNvSpPr>
            <a:spLocks noGrp="1"/>
          </p:cNvSpPr>
          <p:nvPr>
            <p:ph type="ctrTitle" hasCustomPrompt="1"/>
          </p:nvPr>
        </p:nvSpPr>
        <p:spPr>
          <a:xfrm>
            <a:off x="571501" y="484594"/>
            <a:ext cx="7318466" cy="451406"/>
          </a:xfrm>
        </p:spPr>
        <p:txBody>
          <a:bodyPr wrap="square" anchor="b">
            <a:spAutoFit/>
          </a:bodyPr>
          <a:lstStyle>
            <a:lvl1pPr algn="l">
              <a:lnSpc>
                <a:spcPts val="2759"/>
              </a:lnSpc>
              <a:defRPr sz="2699" b="1">
                <a:latin typeface="Arial" panose="020B0604020202020204" pitchFamily="34" charset="0"/>
                <a:cs typeface="Arial" panose="020B0604020202020204" pitchFamily="34" charset="0"/>
              </a:defRPr>
            </a:lvl1pPr>
          </a:lstStyle>
          <a:p>
            <a:r>
              <a:rPr lang="nl-NL"/>
              <a:t>Klik om titel in te voegen</a:t>
            </a:r>
            <a:endParaRPr lang="en-US"/>
          </a:p>
        </p:txBody>
      </p:sp>
      <p:sp>
        <p:nvSpPr>
          <p:cNvPr id="8" name="Tijdelijke aanduiding voor tekst 7">
            <a:extLst>
              <a:ext uri="{FF2B5EF4-FFF2-40B4-BE49-F238E27FC236}">
                <a16:creationId xmlns:a16="http://schemas.microsoft.com/office/drawing/2014/main" id="{78BCC773-1EC6-C73C-EB81-F5BE7CA09188}"/>
              </a:ext>
            </a:extLst>
          </p:cNvPr>
          <p:cNvSpPr>
            <a:spLocks noGrp="1"/>
          </p:cNvSpPr>
          <p:nvPr>
            <p:ph type="body" sz="quarter" idx="12" hasCustomPrompt="1"/>
          </p:nvPr>
        </p:nvSpPr>
        <p:spPr>
          <a:xfrm>
            <a:off x="571500" y="1209677"/>
            <a:ext cx="7105650" cy="4676775"/>
          </a:xfrm>
        </p:spPr>
        <p:txBody>
          <a:bodyPr>
            <a:normAutofit/>
          </a:bodyPr>
          <a:lstStyle>
            <a:lvl1pPr marL="0" indent="0" algn="l">
              <a:buNone/>
              <a:defRPr sz="1400"/>
            </a:lvl1pPr>
          </a:lstStyle>
          <a:p>
            <a:r>
              <a:rPr lang="nl-NL"/>
              <a:t>Klikken om tekst in te voegen</a:t>
            </a:r>
          </a:p>
        </p:txBody>
      </p:sp>
    </p:spTree>
    <p:extLst>
      <p:ext uri="{BB962C8B-B14F-4D97-AF65-F5344CB8AC3E}">
        <p14:creationId xmlns:p14="http://schemas.microsoft.com/office/powerpoint/2010/main" val="884452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eldia met afbeeldin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82A2FEB5-F784-4348-B7F4-94251BB002DD}"/>
              </a:ext>
            </a:extLst>
          </p:cNvPr>
          <p:cNvSpPr/>
          <p:nvPr userDrawn="1"/>
        </p:nvSpPr>
        <p:spPr>
          <a:xfrm>
            <a:off x="8281185" y="0"/>
            <a:ext cx="3910816" cy="6858000"/>
          </a:xfrm>
          <a:prstGeom prst="rect">
            <a:avLst/>
          </a:prstGeom>
          <a:solidFill>
            <a:srgbClr val="FFF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91"/>
          </a:p>
        </p:txBody>
      </p:sp>
      <p:sp>
        <p:nvSpPr>
          <p:cNvPr id="2" name="Titel 1">
            <a:extLst>
              <a:ext uri="{FF2B5EF4-FFF2-40B4-BE49-F238E27FC236}">
                <a16:creationId xmlns:a16="http://schemas.microsoft.com/office/drawing/2014/main" id="{5EFA29CD-D513-438F-9FAF-B4F34A3816C9}"/>
              </a:ext>
            </a:extLst>
          </p:cNvPr>
          <p:cNvSpPr>
            <a:spLocks noGrp="1"/>
          </p:cNvSpPr>
          <p:nvPr>
            <p:ph type="ctrTitle" hasCustomPrompt="1"/>
          </p:nvPr>
        </p:nvSpPr>
        <p:spPr>
          <a:xfrm>
            <a:off x="570601" y="5056200"/>
            <a:ext cx="5622262" cy="566822"/>
          </a:xfrm>
          <a:solidFill>
            <a:schemeClr val="bg1"/>
          </a:solidFill>
        </p:spPr>
        <p:txBody>
          <a:bodyPr wrap="square" anchor="t" anchorCtr="0">
            <a:spAutoFit/>
          </a:bodyPr>
          <a:lstStyle>
            <a:lvl1pPr algn="l">
              <a:lnSpc>
                <a:spcPts val="3699"/>
              </a:lnSpc>
              <a:defRPr sz="3200" baseline="0">
                <a:solidFill>
                  <a:schemeClr val="tx1"/>
                </a:solidFill>
              </a:defRPr>
            </a:lvl1pPr>
          </a:lstStyle>
          <a:p>
            <a:r>
              <a:rPr lang="nl-NL"/>
              <a:t>Een titel voor een cover</a:t>
            </a:r>
          </a:p>
        </p:txBody>
      </p:sp>
      <p:sp>
        <p:nvSpPr>
          <p:cNvPr id="3" name="Ondertitel 2">
            <a:extLst>
              <a:ext uri="{FF2B5EF4-FFF2-40B4-BE49-F238E27FC236}">
                <a16:creationId xmlns:a16="http://schemas.microsoft.com/office/drawing/2014/main" id="{3094B644-7F54-4823-A9FF-E4771B0403B7}"/>
              </a:ext>
            </a:extLst>
          </p:cNvPr>
          <p:cNvSpPr>
            <a:spLocks noGrp="1"/>
          </p:cNvSpPr>
          <p:nvPr>
            <p:ph type="subTitle" idx="1" hasCustomPrompt="1"/>
          </p:nvPr>
        </p:nvSpPr>
        <p:spPr>
          <a:xfrm>
            <a:off x="8849651" y="5849550"/>
            <a:ext cx="2453349" cy="535724"/>
          </a:xfrm>
        </p:spPr>
        <p:txBody>
          <a:bodyPr wrap="square">
            <a:spAutoFit/>
          </a:bodyPr>
          <a:lstStyle>
            <a:lvl1pPr marL="0" indent="0" algn="l">
              <a:lnSpc>
                <a:spcPts val="3699"/>
              </a:lnSpc>
              <a:spcBef>
                <a:spcPts val="0"/>
              </a:spcBef>
              <a:buNone/>
              <a:defRPr sz="2800" baseline="0">
                <a:solidFill>
                  <a:schemeClr val="tx1"/>
                </a:solidFill>
              </a:defRPr>
            </a:lvl1pPr>
            <a:lvl2pPr marL="228554" indent="0" algn="ctr">
              <a:buNone/>
              <a:defRPr sz="1000"/>
            </a:lvl2pPr>
            <a:lvl3pPr marL="457109" indent="0" algn="ctr">
              <a:buNone/>
              <a:defRPr sz="900"/>
            </a:lvl3pPr>
            <a:lvl4pPr marL="685663" indent="0" algn="ctr">
              <a:buNone/>
              <a:defRPr sz="800"/>
            </a:lvl4pPr>
            <a:lvl5pPr marL="914217" indent="0" algn="ctr">
              <a:buNone/>
              <a:defRPr sz="800"/>
            </a:lvl5pPr>
            <a:lvl6pPr marL="1142771" indent="0" algn="ctr">
              <a:buNone/>
              <a:defRPr sz="800"/>
            </a:lvl6pPr>
            <a:lvl7pPr marL="1371326" indent="0" algn="ctr">
              <a:buNone/>
              <a:defRPr sz="800"/>
            </a:lvl7pPr>
            <a:lvl8pPr marL="1599880" indent="0" algn="ctr">
              <a:buNone/>
              <a:defRPr sz="800"/>
            </a:lvl8pPr>
            <a:lvl9pPr marL="1828434" indent="0" algn="ctr">
              <a:buNone/>
              <a:defRPr sz="800"/>
            </a:lvl9pPr>
          </a:lstStyle>
          <a:p>
            <a:r>
              <a:rPr lang="nl-NL"/>
              <a:t>datum</a:t>
            </a:r>
          </a:p>
        </p:txBody>
      </p:sp>
      <p:pic>
        <p:nvPicPr>
          <p:cNvPr id="7" name="Afbeelding 6" descr="Afbeelding met buitenshuis, architectuur, wolk, boom&#10;&#10;Automatisch gegenereerde beschrijving">
            <a:extLst>
              <a:ext uri="{FF2B5EF4-FFF2-40B4-BE49-F238E27FC236}">
                <a16:creationId xmlns:a16="http://schemas.microsoft.com/office/drawing/2014/main" id="{1AFE3023-56B8-83E8-02E0-363A080A4D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8281185" cy="6858000"/>
          </a:xfrm>
          <a:prstGeom prst="rect">
            <a:avLst/>
          </a:prstGeom>
        </p:spPr>
      </p:pic>
      <p:pic>
        <p:nvPicPr>
          <p:cNvPr id="6" name="Afbeelding 5" descr="Afbeelding met Lettertype, tekst, Graphics, logo&#10;&#10;Automatisch gegenereerde beschrijving">
            <a:extLst>
              <a:ext uri="{FF2B5EF4-FFF2-40B4-BE49-F238E27FC236}">
                <a16:creationId xmlns:a16="http://schemas.microsoft.com/office/drawing/2014/main" id="{40AA7A83-9D0E-A3FE-2A5A-2FC4707C123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98854" y="0"/>
            <a:ext cx="1901695" cy="912814"/>
          </a:xfrm>
          <a:prstGeom prst="rect">
            <a:avLst/>
          </a:prstGeom>
          <a:effectLst>
            <a:outerShdw blurRad="88900" dist="12700" dir="5400000" algn="t" rotWithShape="0">
              <a:prstClr val="black">
                <a:alpha val="20000"/>
              </a:prstClr>
            </a:outerShdw>
          </a:effectLst>
        </p:spPr>
      </p:pic>
    </p:spTree>
    <p:extLst>
      <p:ext uri="{BB962C8B-B14F-4D97-AF65-F5344CB8AC3E}">
        <p14:creationId xmlns:p14="http://schemas.microsoft.com/office/powerpoint/2010/main" val="1838358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met tekst - geel over hele pagina vinkjes">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6" name="Afgeronde rechthoek 39">
            <a:extLst>
              <a:ext uri="{FF2B5EF4-FFF2-40B4-BE49-F238E27FC236}">
                <a16:creationId xmlns:a16="http://schemas.microsoft.com/office/drawing/2014/main" id="{77B31E28-2A9B-1F94-8E62-9527839E2B26}"/>
              </a:ext>
            </a:extLst>
          </p:cNvPr>
          <p:cNvSpPr/>
          <p:nvPr userDrawn="1"/>
        </p:nvSpPr>
        <p:spPr>
          <a:xfrm>
            <a:off x="447674" y="1316180"/>
            <a:ext cx="11301414" cy="474172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7" name="Tijdelijke aanduiding voor tekst 28">
            <a:extLst>
              <a:ext uri="{FF2B5EF4-FFF2-40B4-BE49-F238E27FC236}">
                <a16:creationId xmlns:a16="http://schemas.microsoft.com/office/drawing/2014/main" id="{535622C3-FBCE-BD55-CF4F-03C8E07FFDE3}"/>
              </a:ext>
            </a:extLst>
          </p:cNvPr>
          <p:cNvSpPr>
            <a:spLocks noGrp="1"/>
          </p:cNvSpPr>
          <p:nvPr>
            <p:ph type="body" sz="quarter" idx="12"/>
          </p:nvPr>
        </p:nvSpPr>
        <p:spPr>
          <a:xfrm>
            <a:off x="533398" y="1430144"/>
            <a:ext cx="11047415" cy="4472816"/>
          </a:xfrm>
        </p:spPr>
        <p:txBody>
          <a:bodyPr>
            <a:normAutofit/>
          </a:bodyPr>
          <a:lstStyle>
            <a:lvl1pPr marL="216000" indent="-216000">
              <a:spcBef>
                <a:spcPts val="600"/>
              </a:spcBef>
              <a:buFontTx/>
              <a:buBlip>
                <a:blip r:embed="rId2"/>
              </a:buBlip>
              <a:defRPr sz="1400"/>
            </a:lvl1pPr>
            <a:lvl2pPr marL="432000" indent="-216000">
              <a:spcBef>
                <a:spcPts val="600"/>
              </a:spcBef>
              <a:buFontTx/>
              <a:buBlip>
                <a:blip r:embed="rId2"/>
              </a:buBlip>
              <a:defRPr sz="1400"/>
            </a:lvl2pPr>
            <a:lvl3pPr marL="648000" indent="-216000">
              <a:spcBef>
                <a:spcPts val="600"/>
              </a:spcBef>
              <a:buFontTx/>
              <a:buBlip>
                <a:blip r:embed="rId2"/>
              </a:buBlip>
              <a:defRPr sz="1400"/>
            </a:lvl3pPr>
            <a:lvl4pPr marL="864000" indent="-216000">
              <a:spcBef>
                <a:spcPts val="600"/>
              </a:spcBef>
              <a:buFontTx/>
              <a:buBlip>
                <a:blip r:embed="rId2"/>
              </a:buBlip>
              <a:defRPr sz="1400"/>
            </a:lvl4pPr>
            <a:lvl5pPr marL="1080000" indent="-216000">
              <a:spcBef>
                <a:spcPts val="600"/>
              </a:spcBef>
              <a:buFontTx/>
              <a:buBlip>
                <a:blip r:embed="rId2"/>
              </a:buBlip>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647104"/>
            <a:ext cx="11230294" cy="471027"/>
          </a:xfrm>
          <a:prstGeom prst="rect">
            <a:avLst/>
          </a:prstGeom>
        </p:spPr>
        <p:txBody>
          <a:bodyPr/>
          <a:lstStyle/>
          <a:p>
            <a:r>
              <a:rPr lang="nl-NL"/>
              <a:t>Klik om stijl te bewerken</a:t>
            </a:r>
          </a:p>
        </p:txBody>
      </p:sp>
    </p:spTree>
    <p:extLst>
      <p:ext uri="{BB962C8B-B14F-4D97-AF65-F5344CB8AC3E}">
        <p14:creationId xmlns:p14="http://schemas.microsoft.com/office/powerpoint/2010/main" val="3978962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 met tekst - geel over hele pagina vinkjes">
    <p:spTree>
      <p:nvGrpSpPr>
        <p:cNvPr id="1" name=""/>
        <p:cNvGrpSpPr/>
        <p:nvPr/>
      </p:nvGrpSpPr>
      <p:grpSpPr>
        <a:xfrm>
          <a:off x="0" y="0"/>
          <a:ext cx="0" cy="0"/>
          <a:chOff x="0" y="0"/>
          <a:chExt cx="0" cy="0"/>
        </a:xfrm>
      </p:grpSpPr>
      <p:sp>
        <p:nvSpPr>
          <p:cNvPr id="2" name="Afgeronde rechthoek 39">
            <a:extLst>
              <a:ext uri="{FF2B5EF4-FFF2-40B4-BE49-F238E27FC236}">
                <a16:creationId xmlns:a16="http://schemas.microsoft.com/office/drawing/2014/main" id="{B519EFA7-2F87-2E57-770E-389D04631259}"/>
              </a:ext>
            </a:extLst>
          </p:cNvPr>
          <p:cNvSpPr/>
          <p:nvPr userDrawn="1"/>
        </p:nvSpPr>
        <p:spPr>
          <a:xfrm>
            <a:off x="447674" y="1316180"/>
            <a:ext cx="11301414" cy="474172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7" name="Tijdelijke aanduiding voor tekst 28">
            <a:extLst>
              <a:ext uri="{FF2B5EF4-FFF2-40B4-BE49-F238E27FC236}">
                <a16:creationId xmlns:a16="http://schemas.microsoft.com/office/drawing/2014/main" id="{535622C3-FBCE-BD55-CF4F-03C8E07FFDE3}"/>
              </a:ext>
            </a:extLst>
          </p:cNvPr>
          <p:cNvSpPr>
            <a:spLocks noGrp="1"/>
          </p:cNvSpPr>
          <p:nvPr>
            <p:ph type="body" sz="quarter" idx="12"/>
          </p:nvPr>
        </p:nvSpPr>
        <p:spPr>
          <a:xfrm>
            <a:off x="533398" y="1430144"/>
            <a:ext cx="11047415" cy="4472816"/>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647104"/>
            <a:ext cx="11230294" cy="471027"/>
          </a:xfrm>
          <a:prstGeom prst="rect">
            <a:avLst/>
          </a:prstGeom>
        </p:spPr>
        <p:txBody>
          <a:bodyPr/>
          <a:lstStyle/>
          <a:p>
            <a:r>
              <a:rPr lang="nl-NL"/>
              <a:t>Klik om stijl te bewerken</a:t>
            </a:r>
          </a:p>
        </p:txBody>
      </p:sp>
    </p:spTree>
    <p:extLst>
      <p:ext uri="{BB962C8B-B14F-4D97-AF65-F5344CB8AC3E}">
        <p14:creationId xmlns:p14="http://schemas.microsoft.com/office/powerpoint/2010/main" val="3786465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el met tekst - geel over hele pagina vinkjes">
    <p:spTree>
      <p:nvGrpSpPr>
        <p:cNvPr id="1" name=""/>
        <p:cNvGrpSpPr/>
        <p:nvPr/>
      </p:nvGrpSpPr>
      <p:grpSpPr>
        <a:xfrm>
          <a:off x="0" y="0"/>
          <a:ext cx="0" cy="0"/>
          <a:chOff x="0" y="0"/>
          <a:chExt cx="0" cy="0"/>
        </a:xfrm>
      </p:grpSpPr>
      <p:sp>
        <p:nvSpPr>
          <p:cNvPr id="2" name="Afgeronde rechthoek 39">
            <a:extLst>
              <a:ext uri="{FF2B5EF4-FFF2-40B4-BE49-F238E27FC236}">
                <a16:creationId xmlns:a16="http://schemas.microsoft.com/office/drawing/2014/main" id="{B519EFA7-2F87-2E57-770E-389D04631259}"/>
              </a:ext>
            </a:extLst>
          </p:cNvPr>
          <p:cNvSpPr/>
          <p:nvPr userDrawn="1"/>
        </p:nvSpPr>
        <p:spPr>
          <a:xfrm>
            <a:off x="447674" y="1316180"/>
            <a:ext cx="5483226" cy="474172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7" name="Tijdelijke aanduiding voor tekst 28">
            <a:extLst>
              <a:ext uri="{FF2B5EF4-FFF2-40B4-BE49-F238E27FC236}">
                <a16:creationId xmlns:a16="http://schemas.microsoft.com/office/drawing/2014/main" id="{535622C3-FBCE-BD55-CF4F-03C8E07FFDE3}"/>
              </a:ext>
            </a:extLst>
          </p:cNvPr>
          <p:cNvSpPr>
            <a:spLocks noGrp="1"/>
          </p:cNvSpPr>
          <p:nvPr>
            <p:ph type="body" sz="quarter" idx="12"/>
          </p:nvPr>
        </p:nvSpPr>
        <p:spPr>
          <a:xfrm>
            <a:off x="533399" y="1430144"/>
            <a:ext cx="5292000" cy="4472816"/>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647104"/>
            <a:ext cx="11230294" cy="471027"/>
          </a:xfrm>
          <a:prstGeom prst="rect">
            <a:avLst/>
          </a:prstGeom>
        </p:spPr>
        <p:txBody>
          <a:bodyPr/>
          <a:lstStyle/>
          <a:p>
            <a:r>
              <a:rPr lang="nl-NL"/>
              <a:t>Klik om stijl te bewerken</a:t>
            </a:r>
          </a:p>
        </p:txBody>
      </p:sp>
      <p:sp>
        <p:nvSpPr>
          <p:cNvPr id="5" name="Afgeronde rechthoek 39">
            <a:extLst>
              <a:ext uri="{FF2B5EF4-FFF2-40B4-BE49-F238E27FC236}">
                <a16:creationId xmlns:a16="http://schemas.microsoft.com/office/drawing/2014/main" id="{85A23595-4F7D-8A76-18D7-C53F96C86AEC}"/>
              </a:ext>
            </a:extLst>
          </p:cNvPr>
          <p:cNvSpPr/>
          <p:nvPr userDrawn="1"/>
        </p:nvSpPr>
        <p:spPr>
          <a:xfrm>
            <a:off x="6265862" y="1316180"/>
            <a:ext cx="5483226" cy="474172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6" name="Tijdelijke aanduiding voor tekst 28">
            <a:extLst>
              <a:ext uri="{FF2B5EF4-FFF2-40B4-BE49-F238E27FC236}">
                <a16:creationId xmlns:a16="http://schemas.microsoft.com/office/drawing/2014/main" id="{630CF60E-5349-9B37-A253-2F670E77AC6F}"/>
              </a:ext>
            </a:extLst>
          </p:cNvPr>
          <p:cNvSpPr>
            <a:spLocks noGrp="1"/>
          </p:cNvSpPr>
          <p:nvPr>
            <p:ph type="body" sz="quarter" idx="13"/>
          </p:nvPr>
        </p:nvSpPr>
        <p:spPr>
          <a:xfrm>
            <a:off x="6351587" y="1430144"/>
            <a:ext cx="5292000" cy="4472816"/>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1384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77B459-9BE9-C58E-006B-E000F095E933}"/>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302DD963-A522-B7A1-8B6B-417986B6E6CE}"/>
              </a:ext>
            </a:extLst>
          </p:cNvPr>
          <p:cNvSpPr>
            <a:spLocks noGrp="1"/>
          </p:cNvSpPr>
          <p:nvPr>
            <p:ph type="ftr" sz="quarter" idx="11"/>
          </p:nvPr>
        </p:nvSpPr>
        <p:spPr/>
        <p:txBody>
          <a:bodyPr/>
          <a:lstStyle/>
          <a:p>
            <a:r>
              <a:rPr lang="nl-NL"/>
              <a:t>Auteur: Gert Postma</a:t>
            </a:r>
          </a:p>
        </p:txBody>
      </p:sp>
      <p:sp>
        <p:nvSpPr>
          <p:cNvPr id="5" name="Afgeronde rechthoek 39">
            <a:extLst>
              <a:ext uri="{FF2B5EF4-FFF2-40B4-BE49-F238E27FC236}">
                <a16:creationId xmlns:a16="http://schemas.microsoft.com/office/drawing/2014/main" id="{0F2AE83A-8B14-3F21-AD68-A0F401458ABF}"/>
              </a:ext>
            </a:extLst>
          </p:cNvPr>
          <p:cNvSpPr/>
          <p:nvPr userDrawn="1"/>
        </p:nvSpPr>
        <p:spPr>
          <a:xfrm>
            <a:off x="450704" y="1268413"/>
            <a:ext cx="11297161" cy="4696958"/>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6" name="Title 1">
            <a:extLst>
              <a:ext uri="{FF2B5EF4-FFF2-40B4-BE49-F238E27FC236}">
                <a16:creationId xmlns:a16="http://schemas.microsoft.com/office/drawing/2014/main" id="{2DBB64EE-87D4-E48D-010F-8F2B22C7E2EB}"/>
              </a:ext>
            </a:extLst>
          </p:cNvPr>
          <p:cNvSpPr>
            <a:spLocks noGrp="1"/>
          </p:cNvSpPr>
          <p:nvPr>
            <p:ph type="ctrTitle" hasCustomPrompt="1"/>
          </p:nvPr>
        </p:nvSpPr>
        <p:spPr>
          <a:xfrm>
            <a:off x="571500" y="484594"/>
            <a:ext cx="11049001" cy="451406"/>
          </a:xfrm>
        </p:spPr>
        <p:txBody>
          <a:bodyPr wrap="square" anchor="b">
            <a:spAutoFit/>
          </a:bodyPr>
          <a:lstStyle>
            <a:lvl1pPr algn="l">
              <a:lnSpc>
                <a:spcPts val="2759"/>
              </a:lnSpc>
              <a:defRPr sz="2699" b="1">
                <a:latin typeface="Arial" panose="020B0604020202020204" pitchFamily="34" charset="0"/>
                <a:cs typeface="Arial" panose="020B0604020202020204" pitchFamily="34" charset="0"/>
              </a:defRPr>
            </a:lvl1pPr>
          </a:lstStyle>
          <a:p>
            <a:r>
              <a:rPr lang="nl-NL"/>
              <a:t>Klik om titel in te voegen</a:t>
            </a:r>
            <a:endParaRPr lang="en-US"/>
          </a:p>
        </p:txBody>
      </p:sp>
      <p:sp>
        <p:nvSpPr>
          <p:cNvPr id="7" name="Tijdelijke aanduiding voor tekst 27">
            <a:extLst>
              <a:ext uri="{FF2B5EF4-FFF2-40B4-BE49-F238E27FC236}">
                <a16:creationId xmlns:a16="http://schemas.microsoft.com/office/drawing/2014/main" id="{C51AE722-1DDF-1D88-EE5B-CA889F473EBD}"/>
              </a:ext>
            </a:extLst>
          </p:cNvPr>
          <p:cNvSpPr>
            <a:spLocks noGrp="1"/>
          </p:cNvSpPr>
          <p:nvPr>
            <p:ph type="body" sz="quarter" idx="12" hasCustomPrompt="1"/>
          </p:nvPr>
        </p:nvSpPr>
        <p:spPr>
          <a:xfrm>
            <a:off x="570603" y="1362075"/>
            <a:ext cx="10839629" cy="4227512"/>
          </a:xfrm>
        </p:spPr>
        <p:txBody>
          <a:bodyPr>
            <a:normAutofit/>
          </a:bodyPr>
          <a:lstStyle>
            <a:lvl1pPr marL="0" indent="0" algn="l">
              <a:buNone/>
              <a:defRPr sz="1400"/>
            </a:lvl1pPr>
            <a:lvl2pPr marL="457109" indent="0" algn="l">
              <a:buNone/>
              <a:defRPr sz="1400"/>
            </a:lvl2pPr>
            <a:lvl3pPr marL="914217" indent="0" algn="l">
              <a:buNone/>
              <a:defRPr sz="1400"/>
            </a:lvl3pPr>
            <a:lvl4pPr marL="1371326" indent="0" algn="l">
              <a:buNone/>
              <a:defRPr sz="1400"/>
            </a:lvl4pPr>
            <a:lvl5pPr marL="1828435" indent="0" algn="l">
              <a:buNone/>
              <a:defRPr sz="1400"/>
            </a:lvl5pPr>
          </a:lstStyle>
          <a:p>
            <a:r>
              <a:rPr lang="nl-NL"/>
              <a:t>Klikken om tekst in te voegen</a:t>
            </a:r>
          </a:p>
        </p:txBody>
      </p:sp>
    </p:spTree>
    <p:extLst>
      <p:ext uri="{BB962C8B-B14F-4D97-AF65-F5344CB8AC3E}">
        <p14:creationId xmlns:p14="http://schemas.microsoft.com/office/powerpoint/2010/main" val="3888407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Titel met tekst - geel over hele pagina vinkjes">
    <p:spTree>
      <p:nvGrpSpPr>
        <p:cNvPr id="1" name=""/>
        <p:cNvGrpSpPr/>
        <p:nvPr/>
      </p:nvGrpSpPr>
      <p:grpSpPr>
        <a:xfrm>
          <a:off x="0" y="0"/>
          <a:ext cx="0" cy="0"/>
          <a:chOff x="0" y="0"/>
          <a:chExt cx="0" cy="0"/>
        </a:xfrm>
      </p:grpSpPr>
      <p:sp>
        <p:nvSpPr>
          <p:cNvPr id="2" name="Afgeronde rechthoek 39">
            <a:extLst>
              <a:ext uri="{FF2B5EF4-FFF2-40B4-BE49-F238E27FC236}">
                <a16:creationId xmlns:a16="http://schemas.microsoft.com/office/drawing/2014/main" id="{B519EFA7-2F87-2E57-770E-389D04631259}"/>
              </a:ext>
            </a:extLst>
          </p:cNvPr>
          <p:cNvSpPr/>
          <p:nvPr userDrawn="1"/>
        </p:nvSpPr>
        <p:spPr>
          <a:xfrm>
            <a:off x="447674" y="1316180"/>
            <a:ext cx="5483226" cy="2216727"/>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7" name="Tijdelijke aanduiding voor tekst 28">
            <a:extLst>
              <a:ext uri="{FF2B5EF4-FFF2-40B4-BE49-F238E27FC236}">
                <a16:creationId xmlns:a16="http://schemas.microsoft.com/office/drawing/2014/main" id="{535622C3-FBCE-BD55-CF4F-03C8E07FFDE3}"/>
              </a:ext>
            </a:extLst>
          </p:cNvPr>
          <p:cNvSpPr>
            <a:spLocks noGrp="1"/>
          </p:cNvSpPr>
          <p:nvPr>
            <p:ph type="body" sz="quarter" idx="12"/>
          </p:nvPr>
        </p:nvSpPr>
        <p:spPr>
          <a:xfrm>
            <a:off x="533399" y="1430144"/>
            <a:ext cx="5292000" cy="1988463"/>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647104"/>
            <a:ext cx="11230294" cy="471027"/>
          </a:xfrm>
          <a:prstGeom prst="rect">
            <a:avLst/>
          </a:prstGeom>
        </p:spPr>
        <p:txBody>
          <a:bodyPr/>
          <a:lstStyle/>
          <a:p>
            <a:r>
              <a:rPr lang="nl-NL"/>
              <a:t>Klik om stijl te bewerken</a:t>
            </a:r>
          </a:p>
        </p:txBody>
      </p:sp>
      <p:sp>
        <p:nvSpPr>
          <p:cNvPr id="5" name="Afgeronde rechthoek 39">
            <a:extLst>
              <a:ext uri="{FF2B5EF4-FFF2-40B4-BE49-F238E27FC236}">
                <a16:creationId xmlns:a16="http://schemas.microsoft.com/office/drawing/2014/main" id="{85A23595-4F7D-8A76-18D7-C53F96C86AEC}"/>
              </a:ext>
            </a:extLst>
          </p:cNvPr>
          <p:cNvSpPr/>
          <p:nvPr userDrawn="1"/>
        </p:nvSpPr>
        <p:spPr>
          <a:xfrm>
            <a:off x="6265862" y="1316180"/>
            <a:ext cx="5483226" cy="2216727"/>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6" name="Tijdelijke aanduiding voor tekst 28">
            <a:extLst>
              <a:ext uri="{FF2B5EF4-FFF2-40B4-BE49-F238E27FC236}">
                <a16:creationId xmlns:a16="http://schemas.microsoft.com/office/drawing/2014/main" id="{630CF60E-5349-9B37-A253-2F670E77AC6F}"/>
              </a:ext>
            </a:extLst>
          </p:cNvPr>
          <p:cNvSpPr>
            <a:spLocks noGrp="1"/>
          </p:cNvSpPr>
          <p:nvPr>
            <p:ph type="body" sz="quarter" idx="13"/>
          </p:nvPr>
        </p:nvSpPr>
        <p:spPr>
          <a:xfrm>
            <a:off x="6351587" y="1430144"/>
            <a:ext cx="5292000" cy="1988463"/>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Afgeronde rechthoek 39">
            <a:extLst>
              <a:ext uri="{FF2B5EF4-FFF2-40B4-BE49-F238E27FC236}">
                <a16:creationId xmlns:a16="http://schemas.microsoft.com/office/drawing/2014/main" id="{F6F394BC-873A-E07F-7331-73FBCF4BFE32}"/>
              </a:ext>
            </a:extLst>
          </p:cNvPr>
          <p:cNvSpPr/>
          <p:nvPr userDrawn="1"/>
        </p:nvSpPr>
        <p:spPr>
          <a:xfrm>
            <a:off x="447674" y="3841173"/>
            <a:ext cx="5483226" cy="2216727"/>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9" name="Tijdelijke aanduiding voor tekst 28">
            <a:extLst>
              <a:ext uri="{FF2B5EF4-FFF2-40B4-BE49-F238E27FC236}">
                <a16:creationId xmlns:a16="http://schemas.microsoft.com/office/drawing/2014/main" id="{F5263AF0-1565-36A5-78DE-B35AEACD8702}"/>
              </a:ext>
            </a:extLst>
          </p:cNvPr>
          <p:cNvSpPr>
            <a:spLocks noGrp="1"/>
          </p:cNvSpPr>
          <p:nvPr>
            <p:ph type="body" sz="quarter" idx="14"/>
          </p:nvPr>
        </p:nvSpPr>
        <p:spPr>
          <a:xfrm>
            <a:off x="533399" y="3955137"/>
            <a:ext cx="5292000" cy="1988463"/>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Afgeronde rechthoek 39">
            <a:extLst>
              <a:ext uri="{FF2B5EF4-FFF2-40B4-BE49-F238E27FC236}">
                <a16:creationId xmlns:a16="http://schemas.microsoft.com/office/drawing/2014/main" id="{F4A730EA-2284-E324-75A8-DC3B669C47EE}"/>
              </a:ext>
            </a:extLst>
          </p:cNvPr>
          <p:cNvSpPr/>
          <p:nvPr userDrawn="1"/>
        </p:nvSpPr>
        <p:spPr>
          <a:xfrm>
            <a:off x="6265862" y="3841173"/>
            <a:ext cx="5483226" cy="2216727"/>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12" name="Tijdelijke aanduiding voor tekst 28">
            <a:extLst>
              <a:ext uri="{FF2B5EF4-FFF2-40B4-BE49-F238E27FC236}">
                <a16:creationId xmlns:a16="http://schemas.microsoft.com/office/drawing/2014/main" id="{BCFAADE8-26EC-0764-754D-42F8CB538BCB}"/>
              </a:ext>
            </a:extLst>
          </p:cNvPr>
          <p:cNvSpPr>
            <a:spLocks noGrp="1"/>
          </p:cNvSpPr>
          <p:nvPr>
            <p:ph type="body" sz="quarter" idx="15"/>
          </p:nvPr>
        </p:nvSpPr>
        <p:spPr>
          <a:xfrm>
            <a:off x="6351587" y="3955137"/>
            <a:ext cx="5292000" cy="1988463"/>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7765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el met tekst - geel over hele pagina vinkjes">
    <p:spTree>
      <p:nvGrpSpPr>
        <p:cNvPr id="1" name=""/>
        <p:cNvGrpSpPr/>
        <p:nvPr/>
      </p:nvGrpSpPr>
      <p:grpSpPr>
        <a:xfrm>
          <a:off x="0" y="0"/>
          <a:ext cx="0" cy="0"/>
          <a:chOff x="0" y="0"/>
          <a:chExt cx="0" cy="0"/>
        </a:xfrm>
      </p:grpSpPr>
      <p:sp>
        <p:nvSpPr>
          <p:cNvPr id="2" name="Afgeronde rechthoek 39">
            <a:extLst>
              <a:ext uri="{FF2B5EF4-FFF2-40B4-BE49-F238E27FC236}">
                <a16:creationId xmlns:a16="http://schemas.microsoft.com/office/drawing/2014/main" id="{B519EFA7-2F87-2E57-770E-389D04631259}"/>
              </a:ext>
            </a:extLst>
          </p:cNvPr>
          <p:cNvSpPr/>
          <p:nvPr userDrawn="1"/>
        </p:nvSpPr>
        <p:spPr>
          <a:xfrm>
            <a:off x="447674" y="1316180"/>
            <a:ext cx="3522156" cy="474172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8" name="Afgeronde rechthoek 39">
            <a:extLst>
              <a:ext uri="{FF2B5EF4-FFF2-40B4-BE49-F238E27FC236}">
                <a16:creationId xmlns:a16="http://schemas.microsoft.com/office/drawing/2014/main" id="{19453AF8-87B5-C0B7-0F21-30754E6369A0}"/>
              </a:ext>
            </a:extLst>
          </p:cNvPr>
          <p:cNvSpPr/>
          <p:nvPr userDrawn="1"/>
        </p:nvSpPr>
        <p:spPr>
          <a:xfrm>
            <a:off x="4337303" y="1316180"/>
            <a:ext cx="3522156" cy="474172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9" name="Afgeronde rechthoek 39">
            <a:extLst>
              <a:ext uri="{FF2B5EF4-FFF2-40B4-BE49-F238E27FC236}">
                <a16:creationId xmlns:a16="http://schemas.microsoft.com/office/drawing/2014/main" id="{48F0173F-A270-C2E9-92D2-4FD1E625C0A8}"/>
              </a:ext>
            </a:extLst>
          </p:cNvPr>
          <p:cNvSpPr/>
          <p:nvPr userDrawn="1"/>
        </p:nvSpPr>
        <p:spPr>
          <a:xfrm>
            <a:off x="8226931" y="1316180"/>
            <a:ext cx="3522156" cy="474172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7" name="Tijdelijke aanduiding voor tekst 28">
            <a:extLst>
              <a:ext uri="{FF2B5EF4-FFF2-40B4-BE49-F238E27FC236}">
                <a16:creationId xmlns:a16="http://schemas.microsoft.com/office/drawing/2014/main" id="{535622C3-FBCE-BD55-CF4F-03C8E07FFDE3}"/>
              </a:ext>
            </a:extLst>
          </p:cNvPr>
          <p:cNvSpPr>
            <a:spLocks noGrp="1"/>
          </p:cNvSpPr>
          <p:nvPr>
            <p:ph type="body" sz="quarter" idx="12"/>
          </p:nvPr>
        </p:nvSpPr>
        <p:spPr>
          <a:xfrm>
            <a:off x="533399" y="1430144"/>
            <a:ext cx="3332019" cy="4472816"/>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647104"/>
            <a:ext cx="11230294" cy="471027"/>
          </a:xfrm>
          <a:prstGeom prst="rect">
            <a:avLst/>
          </a:prstGeom>
        </p:spPr>
        <p:txBody>
          <a:bodyPr/>
          <a:lstStyle/>
          <a:p>
            <a:r>
              <a:rPr lang="nl-NL"/>
              <a:t>Klik om stijl te bewerken</a:t>
            </a:r>
          </a:p>
        </p:txBody>
      </p:sp>
      <p:sp>
        <p:nvSpPr>
          <p:cNvPr id="15" name="Tijdelijke aanduiding voor tekst 28">
            <a:extLst>
              <a:ext uri="{FF2B5EF4-FFF2-40B4-BE49-F238E27FC236}">
                <a16:creationId xmlns:a16="http://schemas.microsoft.com/office/drawing/2014/main" id="{97E92124-1B58-C4C5-79C9-174831D679B7}"/>
              </a:ext>
            </a:extLst>
          </p:cNvPr>
          <p:cNvSpPr>
            <a:spLocks noGrp="1"/>
          </p:cNvSpPr>
          <p:nvPr>
            <p:ph type="body" sz="quarter" idx="13"/>
          </p:nvPr>
        </p:nvSpPr>
        <p:spPr>
          <a:xfrm>
            <a:off x="4429990" y="1430144"/>
            <a:ext cx="3332019" cy="4472816"/>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6" name="Tijdelijke aanduiding voor tekst 28">
            <a:extLst>
              <a:ext uri="{FF2B5EF4-FFF2-40B4-BE49-F238E27FC236}">
                <a16:creationId xmlns:a16="http://schemas.microsoft.com/office/drawing/2014/main" id="{ADD4D3A1-11DA-FA60-FE37-08F308453841}"/>
              </a:ext>
            </a:extLst>
          </p:cNvPr>
          <p:cNvSpPr>
            <a:spLocks noGrp="1"/>
          </p:cNvSpPr>
          <p:nvPr>
            <p:ph type="body" sz="quarter" idx="14"/>
          </p:nvPr>
        </p:nvSpPr>
        <p:spPr>
          <a:xfrm>
            <a:off x="8321999" y="1430144"/>
            <a:ext cx="3332019" cy="4472816"/>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64644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el met tekst - geel over hele pagina vinkjes">
    <p:spTree>
      <p:nvGrpSpPr>
        <p:cNvPr id="1" name=""/>
        <p:cNvGrpSpPr/>
        <p:nvPr/>
      </p:nvGrpSpPr>
      <p:grpSpPr>
        <a:xfrm>
          <a:off x="0" y="0"/>
          <a:ext cx="0" cy="0"/>
          <a:chOff x="0" y="0"/>
          <a:chExt cx="0" cy="0"/>
        </a:xfrm>
      </p:grpSpPr>
      <p:sp>
        <p:nvSpPr>
          <p:cNvPr id="2" name="Afgeronde rechthoek 39">
            <a:extLst>
              <a:ext uri="{FF2B5EF4-FFF2-40B4-BE49-F238E27FC236}">
                <a16:creationId xmlns:a16="http://schemas.microsoft.com/office/drawing/2014/main" id="{B519EFA7-2F87-2E57-770E-389D04631259}"/>
              </a:ext>
            </a:extLst>
          </p:cNvPr>
          <p:cNvSpPr/>
          <p:nvPr userDrawn="1"/>
        </p:nvSpPr>
        <p:spPr>
          <a:xfrm>
            <a:off x="447674" y="1773379"/>
            <a:ext cx="3522156" cy="352080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8" name="Afgeronde rechthoek 39">
            <a:extLst>
              <a:ext uri="{FF2B5EF4-FFF2-40B4-BE49-F238E27FC236}">
                <a16:creationId xmlns:a16="http://schemas.microsoft.com/office/drawing/2014/main" id="{19453AF8-87B5-C0B7-0F21-30754E6369A0}"/>
              </a:ext>
            </a:extLst>
          </p:cNvPr>
          <p:cNvSpPr/>
          <p:nvPr userDrawn="1"/>
        </p:nvSpPr>
        <p:spPr>
          <a:xfrm>
            <a:off x="4337303" y="1773379"/>
            <a:ext cx="3522156" cy="352080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9" name="Afgeronde rechthoek 39">
            <a:extLst>
              <a:ext uri="{FF2B5EF4-FFF2-40B4-BE49-F238E27FC236}">
                <a16:creationId xmlns:a16="http://schemas.microsoft.com/office/drawing/2014/main" id="{48F0173F-A270-C2E9-92D2-4FD1E625C0A8}"/>
              </a:ext>
            </a:extLst>
          </p:cNvPr>
          <p:cNvSpPr/>
          <p:nvPr userDrawn="1"/>
        </p:nvSpPr>
        <p:spPr>
          <a:xfrm>
            <a:off x="8226931" y="1773379"/>
            <a:ext cx="3522156" cy="352080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7" name="Tijdelijke aanduiding voor tekst 28">
            <a:extLst>
              <a:ext uri="{FF2B5EF4-FFF2-40B4-BE49-F238E27FC236}">
                <a16:creationId xmlns:a16="http://schemas.microsoft.com/office/drawing/2014/main" id="{535622C3-FBCE-BD55-CF4F-03C8E07FFDE3}"/>
              </a:ext>
            </a:extLst>
          </p:cNvPr>
          <p:cNvSpPr>
            <a:spLocks noGrp="1"/>
          </p:cNvSpPr>
          <p:nvPr>
            <p:ph type="body" sz="quarter" idx="12"/>
          </p:nvPr>
        </p:nvSpPr>
        <p:spPr>
          <a:xfrm>
            <a:off x="533399" y="1887344"/>
            <a:ext cx="3332019" cy="3297720"/>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647104"/>
            <a:ext cx="11230294" cy="471027"/>
          </a:xfrm>
          <a:prstGeom prst="rect">
            <a:avLst/>
          </a:prstGeom>
        </p:spPr>
        <p:txBody>
          <a:bodyPr/>
          <a:lstStyle/>
          <a:p>
            <a:r>
              <a:rPr lang="nl-NL"/>
              <a:t>Klik om stijl te bewerken</a:t>
            </a:r>
          </a:p>
        </p:txBody>
      </p:sp>
      <p:sp>
        <p:nvSpPr>
          <p:cNvPr id="15" name="Tijdelijke aanduiding voor tekst 28">
            <a:extLst>
              <a:ext uri="{FF2B5EF4-FFF2-40B4-BE49-F238E27FC236}">
                <a16:creationId xmlns:a16="http://schemas.microsoft.com/office/drawing/2014/main" id="{97E92124-1B58-C4C5-79C9-174831D679B7}"/>
              </a:ext>
            </a:extLst>
          </p:cNvPr>
          <p:cNvSpPr>
            <a:spLocks noGrp="1"/>
          </p:cNvSpPr>
          <p:nvPr>
            <p:ph type="body" sz="quarter" idx="13"/>
          </p:nvPr>
        </p:nvSpPr>
        <p:spPr>
          <a:xfrm>
            <a:off x="4429990" y="1887344"/>
            <a:ext cx="3332019" cy="3297720"/>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6" name="Tijdelijke aanduiding voor tekst 28">
            <a:extLst>
              <a:ext uri="{FF2B5EF4-FFF2-40B4-BE49-F238E27FC236}">
                <a16:creationId xmlns:a16="http://schemas.microsoft.com/office/drawing/2014/main" id="{ADD4D3A1-11DA-FA60-FE37-08F308453841}"/>
              </a:ext>
            </a:extLst>
          </p:cNvPr>
          <p:cNvSpPr>
            <a:spLocks noGrp="1"/>
          </p:cNvSpPr>
          <p:nvPr>
            <p:ph type="body" sz="quarter" idx="14"/>
          </p:nvPr>
        </p:nvSpPr>
        <p:spPr>
          <a:xfrm>
            <a:off x="8321999" y="1887344"/>
            <a:ext cx="3332019" cy="3297720"/>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2276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el met tekst - geel over hele pagina vinkjes">
    <p:spTree>
      <p:nvGrpSpPr>
        <p:cNvPr id="1" name=""/>
        <p:cNvGrpSpPr/>
        <p:nvPr/>
      </p:nvGrpSpPr>
      <p:grpSpPr>
        <a:xfrm>
          <a:off x="0" y="0"/>
          <a:ext cx="0" cy="0"/>
          <a:chOff x="0" y="0"/>
          <a:chExt cx="0" cy="0"/>
        </a:xfrm>
      </p:grpSpPr>
      <p:sp>
        <p:nvSpPr>
          <p:cNvPr id="2" name="Afgeronde rechthoek 39">
            <a:extLst>
              <a:ext uri="{FF2B5EF4-FFF2-40B4-BE49-F238E27FC236}">
                <a16:creationId xmlns:a16="http://schemas.microsoft.com/office/drawing/2014/main" id="{B519EFA7-2F87-2E57-770E-389D04631259}"/>
              </a:ext>
            </a:extLst>
          </p:cNvPr>
          <p:cNvSpPr/>
          <p:nvPr userDrawn="1"/>
        </p:nvSpPr>
        <p:spPr>
          <a:xfrm>
            <a:off x="447674" y="2161391"/>
            <a:ext cx="2556000" cy="255600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5" name="Afgeronde rechthoek 39">
            <a:extLst>
              <a:ext uri="{FF2B5EF4-FFF2-40B4-BE49-F238E27FC236}">
                <a16:creationId xmlns:a16="http://schemas.microsoft.com/office/drawing/2014/main" id="{A2F24633-8ACC-9912-F926-962BD2D31816}"/>
              </a:ext>
            </a:extLst>
          </p:cNvPr>
          <p:cNvSpPr/>
          <p:nvPr userDrawn="1"/>
        </p:nvSpPr>
        <p:spPr>
          <a:xfrm>
            <a:off x="3362509" y="2161391"/>
            <a:ext cx="2556000" cy="255600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6" name="Afgeronde rechthoek 39">
            <a:extLst>
              <a:ext uri="{FF2B5EF4-FFF2-40B4-BE49-F238E27FC236}">
                <a16:creationId xmlns:a16="http://schemas.microsoft.com/office/drawing/2014/main" id="{2696B07D-FA2F-B262-DFE9-313F126A9EB6}"/>
              </a:ext>
            </a:extLst>
          </p:cNvPr>
          <p:cNvSpPr/>
          <p:nvPr userDrawn="1"/>
        </p:nvSpPr>
        <p:spPr>
          <a:xfrm>
            <a:off x="6277344" y="2161391"/>
            <a:ext cx="2556000" cy="255600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10" name="Afgeronde rechthoek 39">
            <a:extLst>
              <a:ext uri="{FF2B5EF4-FFF2-40B4-BE49-F238E27FC236}">
                <a16:creationId xmlns:a16="http://schemas.microsoft.com/office/drawing/2014/main" id="{E81E5ECE-B27C-54D5-FAFF-007F7EFE44A3}"/>
              </a:ext>
            </a:extLst>
          </p:cNvPr>
          <p:cNvSpPr/>
          <p:nvPr userDrawn="1"/>
        </p:nvSpPr>
        <p:spPr>
          <a:xfrm>
            <a:off x="9192178" y="2161391"/>
            <a:ext cx="2556000" cy="255600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7" name="Tijdelijke aanduiding voor tekst 28">
            <a:extLst>
              <a:ext uri="{FF2B5EF4-FFF2-40B4-BE49-F238E27FC236}">
                <a16:creationId xmlns:a16="http://schemas.microsoft.com/office/drawing/2014/main" id="{535622C3-FBCE-BD55-CF4F-03C8E07FFDE3}"/>
              </a:ext>
            </a:extLst>
          </p:cNvPr>
          <p:cNvSpPr>
            <a:spLocks noGrp="1"/>
          </p:cNvSpPr>
          <p:nvPr>
            <p:ph type="body" sz="quarter" idx="12"/>
          </p:nvPr>
        </p:nvSpPr>
        <p:spPr>
          <a:xfrm>
            <a:off x="533399" y="2275356"/>
            <a:ext cx="2365665" cy="2352147"/>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647104"/>
            <a:ext cx="11230294" cy="471027"/>
          </a:xfrm>
          <a:prstGeom prst="rect">
            <a:avLst/>
          </a:prstGeom>
        </p:spPr>
        <p:txBody>
          <a:bodyPr/>
          <a:lstStyle/>
          <a:p>
            <a:r>
              <a:rPr lang="nl-NL"/>
              <a:t>Klik om stijl te bewerken</a:t>
            </a:r>
          </a:p>
        </p:txBody>
      </p:sp>
      <p:sp>
        <p:nvSpPr>
          <p:cNvPr id="13" name="Tijdelijke aanduiding voor tekst 28">
            <a:extLst>
              <a:ext uri="{FF2B5EF4-FFF2-40B4-BE49-F238E27FC236}">
                <a16:creationId xmlns:a16="http://schemas.microsoft.com/office/drawing/2014/main" id="{554D95EC-F09D-372A-A086-F5E558847D1B}"/>
              </a:ext>
            </a:extLst>
          </p:cNvPr>
          <p:cNvSpPr>
            <a:spLocks noGrp="1"/>
          </p:cNvSpPr>
          <p:nvPr>
            <p:ph type="body" sz="quarter" idx="13"/>
          </p:nvPr>
        </p:nvSpPr>
        <p:spPr>
          <a:xfrm>
            <a:off x="3457676" y="2275356"/>
            <a:ext cx="2365665" cy="2352147"/>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tekst 28">
            <a:extLst>
              <a:ext uri="{FF2B5EF4-FFF2-40B4-BE49-F238E27FC236}">
                <a16:creationId xmlns:a16="http://schemas.microsoft.com/office/drawing/2014/main" id="{C16BF680-4D69-355E-5EF5-293F7E836F03}"/>
              </a:ext>
            </a:extLst>
          </p:cNvPr>
          <p:cNvSpPr>
            <a:spLocks noGrp="1"/>
          </p:cNvSpPr>
          <p:nvPr>
            <p:ph type="body" sz="quarter" idx="14"/>
          </p:nvPr>
        </p:nvSpPr>
        <p:spPr>
          <a:xfrm>
            <a:off x="6378181" y="2275356"/>
            <a:ext cx="2365665" cy="2352147"/>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7" name="Tijdelijke aanduiding voor tekst 28">
            <a:extLst>
              <a:ext uri="{FF2B5EF4-FFF2-40B4-BE49-F238E27FC236}">
                <a16:creationId xmlns:a16="http://schemas.microsoft.com/office/drawing/2014/main" id="{D9FB4D34-F3D7-5EDC-D759-9E22395F9DD2}"/>
              </a:ext>
            </a:extLst>
          </p:cNvPr>
          <p:cNvSpPr>
            <a:spLocks noGrp="1"/>
          </p:cNvSpPr>
          <p:nvPr>
            <p:ph type="body" sz="quarter" idx="15"/>
          </p:nvPr>
        </p:nvSpPr>
        <p:spPr>
          <a:xfrm>
            <a:off x="9302458" y="2275356"/>
            <a:ext cx="2365665" cy="2352147"/>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50924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el met tekst - geel over hele pagina vinkjes">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7" name="Tijdelijke aanduiding voor tekst 28">
            <a:extLst>
              <a:ext uri="{FF2B5EF4-FFF2-40B4-BE49-F238E27FC236}">
                <a16:creationId xmlns:a16="http://schemas.microsoft.com/office/drawing/2014/main" id="{535622C3-FBCE-BD55-CF4F-03C8E07FFDE3}"/>
              </a:ext>
            </a:extLst>
          </p:cNvPr>
          <p:cNvSpPr>
            <a:spLocks noGrp="1"/>
          </p:cNvSpPr>
          <p:nvPr>
            <p:ph type="body" sz="quarter" idx="12"/>
          </p:nvPr>
        </p:nvSpPr>
        <p:spPr>
          <a:xfrm>
            <a:off x="533398" y="1430144"/>
            <a:ext cx="11228390" cy="3213478"/>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647104"/>
            <a:ext cx="11230294" cy="471027"/>
          </a:xfrm>
          <a:prstGeom prst="rect">
            <a:avLst/>
          </a:prstGeom>
        </p:spPr>
        <p:txBody>
          <a:bodyPr/>
          <a:lstStyle/>
          <a:p>
            <a:r>
              <a:rPr lang="nl-NL"/>
              <a:t>Klik om stijl te bewerken</a:t>
            </a:r>
          </a:p>
        </p:txBody>
      </p:sp>
    </p:spTree>
    <p:extLst>
      <p:ext uri="{BB962C8B-B14F-4D97-AF65-F5344CB8AC3E}">
        <p14:creationId xmlns:p14="http://schemas.microsoft.com/office/powerpoint/2010/main" val="2487799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el met tekst - geel over hele pagina vinkjes">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647104"/>
            <a:ext cx="11230294" cy="471027"/>
          </a:xfrm>
          <a:prstGeom prst="rect">
            <a:avLst/>
          </a:prstGeom>
        </p:spPr>
        <p:txBody>
          <a:bodyPr/>
          <a:lstStyle/>
          <a:p>
            <a:r>
              <a:rPr lang="nl-NL"/>
              <a:t>Klik om stijl te bewerken</a:t>
            </a:r>
          </a:p>
        </p:txBody>
      </p:sp>
    </p:spTree>
    <p:extLst>
      <p:ext uri="{BB962C8B-B14F-4D97-AF65-F5344CB8AC3E}">
        <p14:creationId xmlns:p14="http://schemas.microsoft.com/office/powerpoint/2010/main" val="3191277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el met tekst - geel over hele pagina vinkjes">
    <p:spTree>
      <p:nvGrpSpPr>
        <p:cNvPr id="1" name=""/>
        <p:cNvGrpSpPr/>
        <p:nvPr/>
      </p:nvGrpSpPr>
      <p:grpSpPr>
        <a:xfrm>
          <a:off x="0" y="0"/>
          <a:ext cx="0" cy="0"/>
          <a:chOff x="0" y="0"/>
          <a:chExt cx="0" cy="0"/>
        </a:xfrm>
      </p:grpSpPr>
      <p:sp>
        <p:nvSpPr>
          <p:cNvPr id="2" name="Tijdelijke aanduiding voor afbeelding 2">
            <a:extLst>
              <a:ext uri="{FF2B5EF4-FFF2-40B4-BE49-F238E27FC236}">
                <a16:creationId xmlns:a16="http://schemas.microsoft.com/office/drawing/2014/main" id="{E68ABFF1-50A5-04AB-E7C0-602BF3F4598B}"/>
              </a:ext>
            </a:extLst>
          </p:cNvPr>
          <p:cNvSpPr>
            <a:spLocks noGrp="1"/>
          </p:cNvSpPr>
          <p:nvPr>
            <p:ph type="pic" sz="quarter" idx="12" hasCustomPrompt="1"/>
          </p:nvPr>
        </p:nvSpPr>
        <p:spPr>
          <a:xfrm>
            <a:off x="1" y="1152525"/>
            <a:ext cx="12192000" cy="5121275"/>
          </a:xfrm>
        </p:spPr>
        <p:txBody>
          <a:bodyPr anchor="ctr">
            <a:normAutofit/>
          </a:bodyPr>
          <a:lstStyle>
            <a:lvl1pPr marL="0" indent="0" algn="ctr">
              <a:buNone/>
              <a:defRPr sz="2000"/>
            </a:lvl1pPr>
          </a:lstStyle>
          <a:p>
            <a:r>
              <a:rPr lang="nl-NL"/>
              <a:t>Afbeelding</a:t>
            </a:r>
          </a:p>
        </p:txBody>
      </p:sp>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647104"/>
            <a:ext cx="11230294" cy="471027"/>
          </a:xfrm>
          <a:prstGeom prst="rect">
            <a:avLst/>
          </a:prstGeom>
        </p:spPr>
        <p:txBody>
          <a:bodyPr/>
          <a:lstStyle/>
          <a:p>
            <a:r>
              <a:rPr lang="nl-NL"/>
              <a:t>Klik om stijl te bewerken</a:t>
            </a:r>
          </a:p>
        </p:txBody>
      </p:sp>
    </p:spTree>
    <p:extLst>
      <p:ext uri="{BB962C8B-B14F-4D97-AF65-F5344CB8AC3E}">
        <p14:creationId xmlns:p14="http://schemas.microsoft.com/office/powerpoint/2010/main" val="46076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el met tekst - geel over hele pagina vinkjes">
    <p:spTree>
      <p:nvGrpSpPr>
        <p:cNvPr id="1" name=""/>
        <p:cNvGrpSpPr/>
        <p:nvPr/>
      </p:nvGrpSpPr>
      <p:grpSpPr>
        <a:xfrm>
          <a:off x="0" y="0"/>
          <a:ext cx="0" cy="0"/>
          <a:chOff x="0" y="0"/>
          <a:chExt cx="0" cy="0"/>
        </a:xfrm>
      </p:grpSpPr>
      <p:sp>
        <p:nvSpPr>
          <p:cNvPr id="5" name="Tijdelijke aanduiding voor afbeelding 2">
            <a:extLst>
              <a:ext uri="{FF2B5EF4-FFF2-40B4-BE49-F238E27FC236}">
                <a16:creationId xmlns:a16="http://schemas.microsoft.com/office/drawing/2014/main" id="{CE23EA5E-C983-DDF1-9192-543F00A6933A}"/>
              </a:ext>
            </a:extLst>
          </p:cNvPr>
          <p:cNvSpPr>
            <a:spLocks noGrp="1"/>
          </p:cNvSpPr>
          <p:nvPr>
            <p:ph type="pic" sz="quarter" idx="12" hasCustomPrompt="1"/>
          </p:nvPr>
        </p:nvSpPr>
        <p:spPr>
          <a:xfrm>
            <a:off x="6764512" y="1"/>
            <a:ext cx="5427489" cy="6273799"/>
          </a:xfrm>
        </p:spPr>
        <p:txBody>
          <a:bodyPr anchor="ctr">
            <a:normAutofit/>
          </a:bodyPr>
          <a:lstStyle>
            <a:lvl1pPr marL="0" indent="0" algn="ctr">
              <a:buNone/>
              <a:defRPr sz="2000"/>
            </a:lvl1pPr>
          </a:lstStyle>
          <a:p>
            <a:r>
              <a:rPr lang="nl-NL"/>
              <a:t>Afbeelding</a:t>
            </a:r>
          </a:p>
        </p:txBody>
      </p:sp>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647104"/>
            <a:ext cx="5762626" cy="471027"/>
          </a:xfrm>
          <a:prstGeom prst="rect">
            <a:avLst/>
          </a:prstGeom>
        </p:spPr>
        <p:txBody>
          <a:bodyPr/>
          <a:lstStyle/>
          <a:p>
            <a:r>
              <a:rPr lang="nl-NL"/>
              <a:t>Klik om stijl te bewerken</a:t>
            </a:r>
          </a:p>
        </p:txBody>
      </p:sp>
      <p:sp>
        <p:nvSpPr>
          <p:cNvPr id="6" name="Tijdelijke aanduiding voor tekst 28">
            <a:extLst>
              <a:ext uri="{FF2B5EF4-FFF2-40B4-BE49-F238E27FC236}">
                <a16:creationId xmlns:a16="http://schemas.microsoft.com/office/drawing/2014/main" id="{AFF2E473-97C0-6CC6-2B02-8AEA30ADB35C}"/>
              </a:ext>
            </a:extLst>
          </p:cNvPr>
          <p:cNvSpPr>
            <a:spLocks noGrp="1"/>
          </p:cNvSpPr>
          <p:nvPr>
            <p:ph type="body" sz="quarter" idx="13"/>
          </p:nvPr>
        </p:nvSpPr>
        <p:spPr>
          <a:xfrm>
            <a:off x="533398" y="1430144"/>
            <a:ext cx="5748022" cy="3213478"/>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71715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el met tekst - geel over hele pagina vinkjes">
    <p:spTree>
      <p:nvGrpSpPr>
        <p:cNvPr id="1" name=""/>
        <p:cNvGrpSpPr/>
        <p:nvPr/>
      </p:nvGrpSpPr>
      <p:grpSpPr>
        <a:xfrm>
          <a:off x="0" y="0"/>
          <a:ext cx="0" cy="0"/>
          <a:chOff x="0" y="0"/>
          <a:chExt cx="0" cy="0"/>
        </a:xfrm>
      </p:grpSpPr>
      <p:sp>
        <p:nvSpPr>
          <p:cNvPr id="5" name="Tijdelijke aanduiding voor afbeelding 2">
            <a:extLst>
              <a:ext uri="{FF2B5EF4-FFF2-40B4-BE49-F238E27FC236}">
                <a16:creationId xmlns:a16="http://schemas.microsoft.com/office/drawing/2014/main" id="{CE23EA5E-C983-DDF1-9192-543F00A6933A}"/>
              </a:ext>
            </a:extLst>
          </p:cNvPr>
          <p:cNvSpPr>
            <a:spLocks noGrp="1"/>
          </p:cNvSpPr>
          <p:nvPr>
            <p:ph type="pic" sz="quarter" idx="12" hasCustomPrompt="1"/>
          </p:nvPr>
        </p:nvSpPr>
        <p:spPr>
          <a:xfrm>
            <a:off x="7534274" y="1"/>
            <a:ext cx="4657727" cy="6273799"/>
          </a:xfrm>
        </p:spPr>
        <p:txBody>
          <a:bodyPr anchor="ctr">
            <a:normAutofit/>
          </a:bodyPr>
          <a:lstStyle>
            <a:lvl1pPr marL="0" indent="0" algn="ctr">
              <a:buNone/>
              <a:defRPr sz="2000"/>
            </a:lvl1pPr>
          </a:lstStyle>
          <a:p>
            <a:r>
              <a:rPr lang="nl-NL"/>
              <a:t>Afbeelding</a:t>
            </a:r>
          </a:p>
        </p:txBody>
      </p:sp>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647104"/>
            <a:ext cx="6524626" cy="471027"/>
          </a:xfrm>
          <a:prstGeom prst="rect">
            <a:avLst/>
          </a:prstGeom>
        </p:spPr>
        <p:txBody>
          <a:bodyPr/>
          <a:lstStyle/>
          <a:p>
            <a:r>
              <a:rPr lang="nl-NL"/>
              <a:t>Klik om stijl te bewerken</a:t>
            </a:r>
          </a:p>
        </p:txBody>
      </p:sp>
      <p:sp>
        <p:nvSpPr>
          <p:cNvPr id="6" name="Tijdelijke aanduiding voor tekst 28">
            <a:extLst>
              <a:ext uri="{FF2B5EF4-FFF2-40B4-BE49-F238E27FC236}">
                <a16:creationId xmlns:a16="http://schemas.microsoft.com/office/drawing/2014/main" id="{AFF2E473-97C0-6CC6-2B02-8AEA30ADB35C}"/>
              </a:ext>
            </a:extLst>
          </p:cNvPr>
          <p:cNvSpPr>
            <a:spLocks noGrp="1"/>
          </p:cNvSpPr>
          <p:nvPr>
            <p:ph type="body" sz="quarter" idx="13"/>
          </p:nvPr>
        </p:nvSpPr>
        <p:spPr>
          <a:xfrm>
            <a:off x="533398" y="1430144"/>
            <a:ext cx="6510022" cy="3213478"/>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872897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el met tekst - geel over hele pagina vinkjes">
    <p:spTree>
      <p:nvGrpSpPr>
        <p:cNvPr id="1" name=""/>
        <p:cNvGrpSpPr/>
        <p:nvPr/>
      </p:nvGrpSpPr>
      <p:grpSpPr>
        <a:xfrm>
          <a:off x="0" y="0"/>
          <a:ext cx="0" cy="0"/>
          <a:chOff x="0" y="0"/>
          <a:chExt cx="0" cy="0"/>
        </a:xfrm>
      </p:grpSpPr>
      <p:sp>
        <p:nvSpPr>
          <p:cNvPr id="5" name="Tijdelijke aanduiding voor afbeelding 2">
            <a:extLst>
              <a:ext uri="{FF2B5EF4-FFF2-40B4-BE49-F238E27FC236}">
                <a16:creationId xmlns:a16="http://schemas.microsoft.com/office/drawing/2014/main" id="{CE23EA5E-C983-DDF1-9192-543F00A6933A}"/>
              </a:ext>
            </a:extLst>
          </p:cNvPr>
          <p:cNvSpPr>
            <a:spLocks noGrp="1"/>
          </p:cNvSpPr>
          <p:nvPr>
            <p:ph type="pic" sz="quarter" idx="12" hasCustomPrompt="1"/>
          </p:nvPr>
        </p:nvSpPr>
        <p:spPr>
          <a:xfrm>
            <a:off x="8269854" y="1"/>
            <a:ext cx="3922147" cy="6273799"/>
          </a:xfrm>
        </p:spPr>
        <p:txBody>
          <a:bodyPr anchor="ctr">
            <a:normAutofit/>
          </a:bodyPr>
          <a:lstStyle>
            <a:lvl1pPr marL="0" indent="0" algn="ctr">
              <a:buNone/>
              <a:defRPr sz="2000"/>
            </a:lvl1pPr>
          </a:lstStyle>
          <a:p>
            <a:pPr marL="0" marR="0" lvl="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Afbeelding</a:t>
            </a:r>
          </a:p>
        </p:txBody>
      </p:sp>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647104"/>
            <a:ext cx="7256146" cy="471027"/>
          </a:xfrm>
          <a:prstGeom prst="rect">
            <a:avLst/>
          </a:prstGeom>
        </p:spPr>
        <p:txBody>
          <a:bodyPr/>
          <a:lstStyle/>
          <a:p>
            <a:r>
              <a:rPr lang="nl-NL"/>
              <a:t>Klik om stijl te bewerken</a:t>
            </a:r>
          </a:p>
        </p:txBody>
      </p:sp>
      <p:sp>
        <p:nvSpPr>
          <p:cNvPr id="6" name="Tijdelijke aanduiding voor tekst 28">
            <a:extLst>
              <a:ext uri="{FF2B5EF4-FFF2-40B4-BE49-F238E27FC236}">
                <a16:creationId xmlns:a16="http://schemas.microsoft.com/office/drawing/2014/main" id="{AFF2E473-97C0-6CC6-2B02-8AEA30ADB35C}"/>
              </a:ext>
            </a:extLst>
          </p:cNvPr>
          <p:cNvSpPr>
            <a:spLocks noGrp="1"/>
          </p:cNvSpPr>
          <p:nvPr>
            <p:ph type="body" sz="quarter" idx="13"/>
          </p:nvPr>
        </p:nvSpPr>
        <p:spPr>
          <a:xfrm>
            <a:off x="533398" y="1430144"/>
            <a:ext cx="7241542" cy="3213478"/>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8480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Aangepaste indelin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F58AC014-0119-A2C4-E896-17278EEB2B9C}"/>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94B0364A-40D4-A0DC-83C2-0A62266CE6EE}"/>
              </a:ext>
            </a:extLst>
          </p:cNvPr>
          <p:cNvSpPr>
            <a:spLocks noGrp="1"/>
          </p:cNvSpPr>
          <p:nvPr>
            <p:ph type="ftr" sz="quarter" idx="11"/>
          </p:nvPr>
        </p:nvSpPr>
        <p:spPr/>
        <p:txBody>
          <a:bodyPr/>
          <a:lstStyle/>
          <a:p>
            <a:r>
              <a:rPr lang="nl-NL"/>
              <a:t>Auteur: Gert Postma</a:t>
            </a:r>
          </a:p>
        </p:txBody>
      </p:sp>
      <p:sp>
        <p:nvSpPr>
          <p:cNvPr id="5" name="Title 1">
            <a:extLst>
              <a:ext uri="{FF2B5EF4-FFF2-40B4-BE49-F238E27FC236}">
                <a16:creationId xmlns:a16="http://schemas.microsoft.com/office/drawing/2014/main" id="{33EE92E6-48FD-329C-419D-1BFF071C2DD5}"/>
              </a:ext>
            </a:extLst>
          </p:cNvPr>
          <p:cNvSpPr>
            <a:spLocks noGrp="1"/>
          </p:cNvSpPr>
          <p:nvPr>
            <p:ph type="ctrTitle" hasCustomPrompt="1"/>
          </p:nvPr>
        </p:nvSpPr>
        <p:spPr>
          <a:xfrm>
            <a:off x="571500" y="484594"/>
            <a:ext cx="11049001" cy="451406"/>
          </a:xfrm>
        </p:spPr>
        <p:txBody>
          <a:bodyPr wrap="square" anchor="b">
            <a:spAutoFit/>
          </a:bodyPr>
          <a:lstStyle>
            <a:lvl1pPr algn="l">
              <a:lnSpc>
                <a:spcPts val="2759"/>
              </a:lnSpc>
              <a:defRPr sz="2699" b="1">
                <a:latin typeface="Arial" panose="020B0604020202020204" pitchFamily="34" charset="0"/>
                <a:cs typeface="Arial" panose="020B0604020202020204" pitchFamily="34" charset="0"/>
              </a:defRPr>
            </a:lvl1pPr>
          </a:lstStyle>
          <a:p>
            <a:r>
              <a:rPr lang="nl-NL"/>
              <a:t>Klik om titel in te voegen</a:t>
            </a:r>
            <a:endParaRPr lang="en-US"/>
          </a:p>
        </p:txBody>
      </p:sp>
    </p:spTree>
    <p:extLst>
      <p:ext uri="{BB962C8B-B14F-4D97-AF65-F5344CB8AC3E}">
        <p14:creationId xmlns:p14="http://schemas.microsoft.com/office/powerpoint/2010/main" val="3683677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Titel met tekst - geel over hele pagina vinkjes">
    <p:spTree>
      <p:nvGrpSpPr>
        <p:cNvPr id="1" name=""/>
        <p:cNvGrpSpPr/>
        <p:nvPr/>
      </p:nvGrpSpPr>
      <p:grpSpPr>
        <a:xfrm>
          <a:off x="0" y="0"/>
          <a:ext cx="0" cy="0"/>
          <a:chOff x="0" y="0"/>
          <a:chExt cx="0" cy="0"/>
        </a:xfrm>
      </p:grpSpPr>
      <p:sp>
        <p:nvSpPr>
          <p:cNvPr id="5" name="Tijdelijke aanduiding voor afbeelding 2">
            <a:extLst>
              <a:ext uri="{FF2B5EF4-FFF2-40B4-BE49-F238E27FC236}">
                <a16:creationId xmlns:a16="http://schemas.microsoft.com/office/drawing/2014/main" id="{CE23EA5E-C983-DDF1-9192-543F00A6933A}"/>
              </a:ext>
            </a:extLst>
          </p:cNvPr>
          <p:cNvSpPr>
            <a:spLocks noGrp="1"/>
          </p:cNvSpPr>
          <p:nvPr>
            <p:ph type="pic" sz="quarter" idx="12" hasCustomPrompt="1"/>
          </p:nvPr>
        </p:nvSpPr>
        <p:spPr>
          <a:xfrm>
            <a:off x="6764512" y="1"/>
            <a:ext cx="5427489" cy="6273799"/>
          </a:xfrm>
        </p:spPr>
        <p:txBody>
          <a:bodyPr anchor="ctr">
            <a:normAutofit/>
          </a:bodyPr>
          <a:lstStyle>
            <a:lvl1pPr marL="0" indent="0" algn="ctr">
              <a:buNone/>
              <a:defRPr sz="2000"/>
            </a:lvl1pPr>
          </a:lstStyle>
          <a:p>
            <a:r>
              <a:rPr lang="nl-NL"/>
              <a:t>Afbeelding</a:t>
            </a:r>
          </a:p>
        </p:txBody>
      </p:sp>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2" name="Titel 1">
            <a:extLst>
              <a:ext uri="{FF2B5EF4-FFF2-40B4-BE49-F238E27FC236}">
                <a16:creationId xmlns:a16="http://schemas.microsoft.com/office/drawing/2014/main" id="{ABFDCB92-5AA5-7158-CB04-1231D1530D41}"/>
              </a:ext>
            </a:extLst>
          </p:cNvPr>
          <p:cNvSpPr>
            <a:spLocks noGrp="1"/>
          </p:cNvSpPr>
          <p:nvPr>
            <p:ph type="ctrTitle" hasCustomPrompt="1"/>
          </p:nvPr>
        </p:nvSpPr>
        <p:spPr>
          <a:xfrm>
            <a:off x="623888" y="3429000"/>
            <a:ext cx="5472112" cy="566822"/>
          </a:xfrm>
          <a:prstGeom prst="rect">
            <a:avLst/>
          </a:prstGeom>
          <a:solidFill>
            <a:schemeClr val="bg1"/>
          </a:solidFill>
        </p:spPr>
        <p:txBody>
          <a:bodyPr wrap="square" anchor="ctr" anchorCtr="0">
            <a:spAutoFit/>
          </a:bodyPr>
          <a:lstStyle>
            <a:lvl1pPr algn="l">
              <a:lnSpc>
                <a:spcPts val="3699"/>
              </a:lnSpc>
              <a:defRPr sz="3600" baseline="0">
                <a:solidFill>
                  <a:schemeClr val="tx1"/>
                </a:solidFill>
              </a:defRPr>
            </a:lvl1pPr>
          </a:lstStyle>
          <a:p>
            <a:r>
              <a:rPr lang="nl-NL"/>
              <a:t>Een titel voor een</a:t>
            </a:r>
          </a:p>
        </p:txBody>
      </p:sp>
      <p:sp>
        <p:nvSpPr>
          <p:cNvPr id="7" name="Tijdelijke aanduiding voor tekst 61">
            <a:extLst>
              <a:ext uri="{FF2B5EF4-FFF2-40B4-BE49-F238E27FC236}">
                <a16:creationId xmlns:a16="http://schemas.microsoft.com/office/drawing/2014/main" id="{C88DF1A6-6C1E-E18C-6271-FC4D77BB52CC}"/>
              </a:ext>
            </a:extLst>
          </p:cNvPr>
          <p:cNvSpPr>
            <a:spLocks noGrp="1"/>
          </p:cNvSpPr>
          <p:nvPr>
            <p:ph type="body" sz="quarter" idx="13" hasCustomPrompt="1"/>
          </p:nvPr>
        </p:nvSpPr>
        <p:spPr>
          <a:xfrm>
            <a:off x="623888" y="4744557"/>
            <a:ext cx="3927192" cy="391203"/>
          </a:xfrm>
        </p:spPr>
        <p:txBody>
          <a:bodyPr>
            <a:normAutofit/>
          </a:bodyPr>
          <a:lstStyle>
            <a:lvl1pPr marL="0" indent="0">
              <a:buNone/>
              <a:defRPr sz="2000"/>
            </a:lvl1pPr>
            <a:lvl5pPr>
              <a:defRPr/>
            </a:lvl5pPr>
          </a:lstStyle>
          <a:p>
            <a:pPr lvl="0"/>
            <a:r>
              <a:rPr lang="nl-NL"/>
              <a:t>Ondertitel</a:t>
            </a:r>
          </a:p>
        </p:txBody>
      </p:sp>
      <p:sp>
        <p:nvSpPr>
          <p:cNvPr id="8" name="Tijdelijke aanduiding voor tekst 9">
            <a:extLst>
              <a:ext uri="{FF2B5EF4-FFF2-40B4-BE49-F238E27FC236}">
                <a16:creationId xmlns:a16="http://schemas.microsoft.com/office/drawing/2014/main" id="{1C391836-BBA1-A4A7-EFF6-F7592C829575}"/>
              </a:ext>
            </a:extLst>
          </p:cNvPr>
          <p:cNvSpPr>
            <a:spLocks noGrp="1"/>
          </p:cNvSpPr>
          <p:nvPr>
            <p:ph type="body" sz="quarter" idx="15" hasCustomPrompt="1"/>
          </p:nvPr>
        </p:nvSpPr>
        <p:spPr>
          <a:xfrm>
            <a:off x="623888" y="4093762"/>
            <a:ext cx="5472112" cy="566737"/>
          </a:xfrm>
          <a:solidFill>
            <a:schemeClr val="bg1"/>
          </a:solidFill>
          <a:ln>
            <a:noFill/>
          </a:ln>
        </p:spPr>
        <p:txBody>
          <a:bodyPr anchor="ctr">
            <a:normAutofit/>
          </a:bodyPr>
          <a:lstStyle>
            <a:lvl1pPr marL="0" indent="0">
              <a:buNone/>
              <a:defRPr sz="3600" b="1"/>
            </a:lvl1pPr>
          </a:lstStyle>
          <a:p>
            <a:pPr lvl="0"/>
            <a:r>
              <a:rPr lang="nl-NL"/>
              <a:t>tussenslide</a:t>
            </a:r>
          </a:p>
        </p:txBody>
      </p:sp>
    </p:spTree>
    <p:extLst>
      <p:ext uri="{BB962C8B-B14F-4D97-AF65-F5344CB8AC3E}">
        <p14:creationId xmlns:p14="http://schemas.microsoft.com/office/powerpoint/2010/main" val="2947461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itel met tekst - geel over hele pagina vinkjes">
    <p:spTree>
      <p:nvGrpSpPr>
        <p:cNvPr id="1" name=""/>
        <p:cNvGrpSpPr/>
        <p:nvPr/>
      </p:nvGrpSpPr>
      <p:grpSpPr>
        <a:xfrm>
          <a:off x="0" y="0"/>
          <a:ext cx="0" cy="0"/>
          <a:chOff x="0" y="0"/>
          <a:chExt cx="0" cy="0"/>
        </a:xfrm>
      </p:grpSpPr>
      <p:sp>
        <p:nvSpPr>
          <p:cNvPr id="2" name="Afgeronde rechthoek 39">
            <a:extLst>
              <a:ext uri="{FF2B5EF4-FFF2-40B4-BE49-F238E27FC236}">
                <a16:creationId xmlns:a16="http://schemas.microsoft.com/office/drawing/2014/main" id="{D6EF8D6A-BD51-15B9-20B2-024F50B71F2B}"/>
              </a:ext>
            </a:extLst>
          </p:cNvPr>
          <p:cNvSpPr/>
          <p:nvPr userDrawn="1"/>
        </p:nvSpPr>
        <p:spPr>
          <a:xfrm>
            <a:off x="447675" y="1316180"/>
            <a:ext cx="5916799" cy="474172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5" name="Tijdelijke aanduiding voor afbeelding 2">
            <a:extLst>
              <a:ext uri="{FF2B5EF4-FFF2-40B4-BE49-F238E27FC236}">
                <a16:creationId xmlns:a16="http://schemas.microsoft.com/office/drawing/2014/main" id="{CE23EA5E-C983-DDF1-9192-543F00A6933A}"/>
              </a:ext>
            </a:extLst>
          </p:cNvPr>
          <p:cNvSpPr>
            <a:spLocks noGrp="1"/>
          </p:cNvSpPr>
          <p:nvPr>
            <p:ph type="pic" sz="quarter" idx="12" hasCustomPrompt="1"/>
          </p:nvPr>
        </p:nvSpPr>
        <p:spPr>
          <a:xfrm>
            <a:off x="6764512" y="1"/>
            <a:ext cx="5427489" cy="6273799"/>
          </a:xfrm>
        </p:spPr>
        <p:txBody>
          <a:bodyPr anchor="ctr">
            <a:normAutofit/>
          </a:bodyPr>
          <a:lstStyle>
            <a:lvl1pPr marL="0" indent="0" algn="ctr">
              <a:buNone/>
              <a:defRPr sz="2000"/>
            </a:lvl1pPr>
          </a:lstStyle>
          <a:p>
            <a:r>
              <a:rPr lang="nl-NL"/>
              <a:t>Afbeelding</a:t>
            </a:r>
          </a:p>
        </p:txBody>
      </p:sp>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5" y="647104"/>
            <a:ext cx="5845680" cy="471027"/>
          </a:xfrm>
          <a:prstGeom prst="rect">
            <a:avLst/>
          </a:prstGeom>
        </p:spPr>
        <p:txBody>
          <a:bodyPr/>
          <a:lstStyle/>
          <a:p>
            <a:r>
              <a:rPr lang="nl-NL"/>
              <a:t>Klik om stijl te bewerken</a:t>
            </a:r>
          </a:p>
        </p:txBody>
      </p:sp>
      <p:sp>
        <p:nvSpPr>
          <p:cNvPr id="6" name="Tijdelijke aanduiding voor tekst 28">
            <a:extLst>
              <a:ext uri="{FF2B5EF4-FFF2-40B4-BE49-F238E27FC236}">
                <a16:creationId xmlns:a16="http://schemas.microsoft.com/office/drawing/2014/main" id="{AFF2E473-97C0-6CC6-2B02-8AEA30ADB35C}"/>
              </a:ext>
            </a:extLst>
          </p:cNvPr>
          <p:cNvSpPr>
            <a:spLocks noGrp="1"/>
          </p:cNvSpPr>
          <p:nvPr>
            <p:ph type="body" sz="quarter" idx="13"/>
          </p:nvPr>
        </p:nvSpPr>
        <p:spPr>
          <a:xfrm>
            <a:off x="533398" y="1430144"/>
            <a:ext cx="5748022" cy="3213478"/>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03009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Titel met tekst - geel over hele pagina vinkjes">
    <p:spTree>
      <p:nvGrpSpPr>
        <p:cNvPr id="1" name=""/>
        <p:cNvGrpSpPr/>
        <p:nvPr/>
      </p:nvGrpSpPr>
      <p:grpSpPr>
        <a:xfrm>
          <a:off x="0" y="0"/>
          <a:ext cx="0" cy="0"/>
          <a:chOff x="0" y="0"/>
          <a:chExt cx="0" cy="0"/>
        </a:xfrm>
      </p:grpSpPr>
      <p:sp>
        <p:nvSpPr>
          <p:cNvPr id="2" name="Afgeronde rechthoek 39">
            <a:extLst>
              <a:ext uri="{FF2B5EF4-FFF2-40B4-BE49-F238E27FC236}">
                <a16:creationId xmlns:a16="http://schemas.microsoft.com/office/drawing/2014/main" id="{EDBEB652-C4E8-10F5-3DC4-E8AEFB5997A7}"/>
              </a:ext>
            </a:extLst>
          </p:cNvPr>
          <p:cNvSpPr/>
          <p:nvPr userDrawn="1"/>
        </p:nvSpPr>
        <p:spPr>
          <a:xfrm>
            <a:off x="447675" y="1316180"/>
            <a:ext cx="6674485" cy="474172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5" name="Tijdelijke aanduiding voor afbeelding 2">
            <a:extLst>
              <a:ext uri="{FF2B5EF4-FFF2-40B4-BE49-F238E27FC236}">
                <a16:creationId xmlns:a16="http://schemas.microsoft.com/office/drawing/2014/main" id="{CE23EA5E-C983-DDF1-9192-543F00A6933A}"/>
              </a:ext>
            </a:extLst>
          </p:cNvPr>
          <p:cNvSpPr>
            <a:spLocks noGrp="1"/>
          </p:cNvSpPr>
          <p:nvPr>
            <p:ph type="pic" sz="quarter" idx="12" hasCustomPrompt="1"/>
          </p:nvPr>
        </p:nvSpPr>
        <p:spPr>
          <a:xfrm>
            <a:off x="7534274" y="1"/>
            <a:ext cx="4657727" cy="6273799"/>
          </a:xfrm>
        </p:spPr>
        <p:txBody>
          <a:bodyPr anchor="ctr">
            <a:normAutofit/>
          </a:bodyPr>
          <a:lstStyle>
            <a:lvl1pPr marL="0" indent="0" algn="ctr">
              <a:buNone/>
              <a:defRPr sz="2000"/>
            </a:lvl1pPr>
          </a:lstStyle>
          <a:p>
            <a:pPr marL="0" marR="0" lvl="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Afbeelding</a:t>
            </a:r>
          </a:p>
        </p:txBody>
      </p:sp>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647104"/>
            <a:ext cx="6603366" cy="471027"/>
          </a:xfrm>
          <a:prstGeom prst="rect">
            <a:avLst/>
          </a:prstGeom>
        </p:spPr>
        <p:txBody>
          <a:bodyPr/>
          <a:lstStyle/>
          <a:p>
            <a:r>
              <a:rPr lang="nl-NL"/>
              <a:t>Klik om stijl te bewerken</a:t>
            </a:r>
          </a:p>
        </p:txBody>
      </p:sp>
      <p:sp>
        <p:nvSpPr>
          <p:cNvPr id="6" name="Tijdelijke aanduiding voor tekst 28">
            <a:extLst>
              <a:ext uri="{FF2B5EF4-FFF2-40B4-BE49-F238E27FC236}">
                <a16:creationId xmlns:a16="http://schemas.microsoft.com/office/drawing/2014/main" id="{AFF2E473-97C0-6CC6-2B02-8AEA30ADB35C}"/>
              </a:ext>
            </a:extLst>
          </p:cNvPr>
          <p:cNvSpPr>
            <a:spLocks noGrp="1"/>
          </p:cNvSpPr>
          <p:nvPr>
            <p:ph type="body" sz="quarter" idx="13"/>
          </p:nvPr>
        </p:nvSpPr>
        <p:spPr>
          <a:xfrm>
            <a:off x="533398" y="1430144"/>
            <a:ext cx="6510022" cy="3213478"/>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36909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el met tekst - geel over hele pagina vinkjes">
    <p:spTree>
      <p:nvGrpSpPr>
        <p:cNvPr id="1" name=""/>
        <p:cNvGrpSpPr/>
        <p:nvPr/>
      </p:nvGrpSpPr>
      <p:grpSpPr>
        <a:xfrm>
          <a:off x="0" y="0"/>
          <a:ext cx="0" cy="0"/>
          <a:chOff x="0" y="0"/>
          <a:chExt cx="0" cy="0"/>
        </a:xfrm>
      </p:grpSpPr>
      <p:sp>
        <p:nvSpPr>
          <p:cNvPr id="2" name="Afgeronde rechthoek 39">
            <a:extLst>
              <a:ext uri="{FF2B5EF4-FFF2-40B4-BE49-F238E27FC236}">
                <a16:creationId xmlns:a16="http://schemas.microsoft.com/office/drawing/2014/main" id="{EF0F698C-2240-4F42-78D3-D6C4A8CF1BAA}"/>
              </a:ext>
            </a:extLst>
          </p:cNvPr>
          <p:cNvSpPr/>
          <p:nvPr userDrawn="1"/>
        </p:nvSpPr>
        <p:spPr>
          <a:xfrm>
            <a:off x="449644" y="1292372"/>
            <a:ext cx="7393876" cy="474172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5" name="Tijdelijke aanduiding voor afbeelding 2">
            <a:extLst>
              <a:ext uri="{FF2B5EF4-FFF2-40B4-BE49-F238E27FC236}">
                <a16:creationId xmlns:a16="http://schemas.microsoft.com/office/drawing/2014/main" id="{CE23EA5E-C983-DDF1-9192-543F00A6933A}"/>
              </a:ext>
            </a:extLst>
          </p:cNvPr>
          <p:cNvSpPr>
            <a:spLocks noGrp="1"/>
          </p:cNvSpPr>
          <p:nvPr>
            <p:ph type="pic" sz="quarter" idx="12" hasCustomPrompt="1"/>
          </p:nvPr>
        </p:nvSpPr>
        <p:spPr>
          <a:xfrm>
            <a:off x="8269854" y="1"/>
            <a:ext cx="3922147" cy="6273799"/>
          </a:xfrm>
        </p:spPr>
        <p:txBody>
          <a:bodyPr anchor="ctr">
            <a:normAutofit/>
          </a:bodyPr>
          <a:lstStyle>
            <a:lvl1pPr marL="0" indent="0" algn="ctr">
              <a:buNone/>
              <a:defRPr sz="2000"/>
            </a:lvl1pPr>
          </a:lstStyle>
          <a:p>
            <a:pPr marL="0" marR="0" lvl="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Afbeelding</a:t>
            </a:r>
          </a:p>
        </p:txBody>
      </p:sp>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647104"/>
            <a:ext cx="7324726" cy="471027"/>
          </a:xfrm>
          <a:prstGeom prst="rect">
            <a:avLst/>
          </a:prstGeom>
        </p:spPr>
        <p:txBody>
          <a:bodyPr/>
          <a:lstStyle/>
          <a:p>
            <a:r>
              <a:rPr lang="nl-NL"/>
              <a:t>Klik om stijl te bewerken</a:t>
            </a:r>
          </a:p>
        </p:txBody>
      </p:sp>
      <p:sp>
        <p:nvSpPr>
          <p:cNvPr id="6" name="Tijdelijke aanduiding voor tekst 28">
            <a:extLst>
              <a:ext uri="{FF2B5EF4-FFF2-40B4-BE49-F238E27FC236}">
                <a16:creationId xmlns:a16="http://schemas.microsoft.com/office/drawing/2014/main" id="{AFF2E473-97C0-6CC6-2B02-8AEA30ADB35C}"/>
              </a:ext>
            </a:extLst>
          </p:cNvPr>
          <p:cNvSpPr>
            <a:spLocks noGrp="1"/>
          </p:cNvSpPr>
          <p:nvPr>
            <p:ph type="body" sz="quarter" idx="13"/>
          </p:nvPr>
        </p:nvSpPr>
        <p:spPr>
          <a:xfrm>
            <a:off x="533398" y="1430144"/>
            <a:ext cx="7241542" cy="3213478"/>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97893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itel met tekst - geel over hele pagina vinkjes">
    <p:spTree>
      <p:nvGrpSpPr>
        <p:cNvPr id="1" name=""/>
        <p:cNvGrpSpPr/>
        <p:nvPr/>
      </p:nvGrpSpPr>
      <p:grpSpPr>
        <a:xfrm>
          <a:off x="0" y="0"/>
          <a:ext cx="0" cy="0"/>
          <a:chOff x="0" y="0"/>
          <a:chExt cx="0" cy="0"/>
        </a:xfrm>
      </p:grpSpPr>
      <p:sp>
        <p:nvSpPr>
          <p:cNvPr id="2" name="!!BOX3">
            <a:extLst>
              <a:ext uri="{FF2B5EF4-FFF2-40B4-BE49-F238E27FC236}">
                <a16:creationId xmlns:a16="http://schemas.microsoft.com/office/drawing/2014/main" id="{9922BC64-2EE8-4437-124C-C84B485125E6}"/>
              </a:ext>
            </a:extLst>
          </p:cNvPr>
          <p:cNvSpPr/>
          <p:nvPr userDrawn="1"/>
        </p:nvSpPr>
        <p:spPr>
          <a:xfrm>
            <a:off x="0" y="0"/>
            <a:ext cx="12195176" cy="3429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91"/>
          </a:p>
        </p:txBody>
      </p:sp>
      <p:pic>
        <p:nvPicPr>
          <p:cNvPr id="8" name="Afbeelding 6" descr="Afbeelding met Lettertype, tekst, Graphics, logo&#10;&#10;Automatisch gegenereerde beschrijving">
            <a:extLst>
              <a:ext uri="{FF2B5EF4-FFF2-40B4-BE49-F238E27FC236}">
                <a16:creationId xmlns:a16="http://schemas.microsoft.com/office/drawing/2014/main" id="{AAE5F5E4-825D-B722-AB48-A83B9C745E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0703" y="1686"/>
            <a:ext cx="1080926" cy="518845"/>
          </a:xfrm>
          <a:prstGeom prst="rect">
            <a:avLst/>
          </a:prstGeom>
          <a:effectLst>
            <a:outerShdw blurRad="88900" dist="12700" dir="5400000" algn="t" rotWithShape="0">
              <a:prstClr val="black">
                <a:alpha val="20000"/>
              </a:prstClr>
            </a:outerShdw>
          </a:effectLst>
        </p:spPr>
      </p:pic>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7" name="Tijdelijke aanduiding voor tekst 28">
            <a:extLst>
              <a:ext uri="{FF2B5EF4-FFF2-40B4-BE49-F238E27FC236}">
                <a16:creationId xmlns:a16="http://schemas.microsoft.com/office/drawing/2014/main" id="{535622C3-FBCE-BD55-CF4F-03C8E07FFDE3}"/>
              </a:ext>
            </a:extLst>
          </p:cNvPr>
          <p:cNvSpPr>
            <a:spLocks noGrp="1"/>
          </p:cNvSpPr>
          <p:nvPr>
            <p:ph type="body" sz="quarter" idx="12"/>
          </p:nvPr>
        </p:nvSpPr>
        <p:spPr>
          <a:xfrm>
            <a:off x="533398" y="1430144"/>
            <a:ext cx="11228390" cy="1871856"/>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647104"/>
            <a:ext cx="11230294" cy="471027"/>
          </a:xfrm>
          <a:prstGeom prst="rect">
            <a:avLst/>
          </a:prstGeom>
        </p:spPr>
        <p:txBody>
          <a:bodyPr/>
          <a:lstStyle/>
          <a:p>
            <a:r>
              <a:rPr lang="nl-NL"/>
              <a:t>Klik om stijl te bewerken</a:t>
            </a:r>
          </a:p>
        </p:txBody>
      </p:sp>
      <p:sp>
        <p:nvSpPr>
          <p:cNvPr id="5" name="Tijdelijke aanduiding voor tekst 28">
            <a:extLst>
              <a:ext uri="{FF2B5EF4-FFF2-40B4-BE49-F238E27FC236}">
                <a16:creationId xmlns:a16="http://schemas.microsoft.com/office/drawing/2014/main" id="{2D286046-B2E3-31E4-8B21-B97DAF111B7A}"/>
              </a:ext>
            </a:extLst>
          </p:cNvPr>
          <p:cNvSpPr>
            <a:spLocks noGrp="1"/>
          </p:cNvSpPr>
          <p:nvPr>
            <p:ph type="body" sz="quarter" idx="13"/>
          </p:nvPr>
        </p:nvSpPr>
        <p:spPr>
          <a:xfrm>
            <a:off x="533398" y="3635806"/>
            <a:ext cx="11228390" cy="1871856"/>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82513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Titel met tekst - geel over hele pagina vinkjes">
    <p:spTree>
      <p:nvGrpSpPr>
        <p:cNvPr id="1" name=""/>
        <p:cNvGrpSpPr/>
        <p:nvPr/>
      </p:nvGrpSpPr>
      <p:grpSpPr>
        <a:xfrm>
          <a:off x="0" y="0"/>
          <a:ext cx="0" cy="0"/>
          <a:chOff x="0" y="0"/>
          <a:chExt cx="0" cy="0"/>
        </a:xfrm>
      </p:grpSpPr>
      <p:sp>
        <p:nvSpPr>
          <p:cNvPr id="14" name="!!BOX3">
            <a:extLst>
              <a:ext uri="{FF2B5EF4-FFF2-40B4-BE49-F238E27FC236}">
                <a16:creationId xmlns:a16="http://schemas.microsoft.com/office/drawing/2014/main" id="{62A26A3D-3746-8A85-351A-54CEE26DF56A}"/>
              </a:ext>
            </a:extLst>
          </p:cNvPr>
          <p:cNvSpPr/>
          <p:nvPr userDrawn="1"/>
        </p:nvSpPr>
        <p:spPr>
          <a:xfrm>
            <a:off x="-3176" y="3429000"/>
            <a:ext cx="12195176" cy="31068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91"/>
          </a:p>
        </p:txBody>
      </p:sp>
      <p:sp>
        <p:nvSpPr>
          <p:cNvPr id="13" name="object 6">
            <a:extLst>
              <a:ext uri="{FF2B5EF4-FFF2-40B4-BE49-F238E27FC236}">
                <a16:creationId xmlns:a16="http://schemas.microsoft.com/office/drawing/2014/main" id="{68EC49A9-5F6D-E3FC-75F4-2D9EC52C824C}"/>
              </a:ext>
            </a:extLst>
          </p:cNvPr>
          <p:cNvSpPr/>
          <p:nvPr userDrawn="1"/>
        </p:nvSpPr>
        <p:spPr>
          <a:xfrm>
            <a:off x="1" y="6286069"/>
            <a:ext cx="12192000" cy="571821"/>
          </a:xfrm>
          <a:custGeom>
            <a:avLst/>
            <a:gdLst/>
            <a:ahLst/>
            <a:cxnLst/>
            <a:rect l="l" t="t" r="r" b="b"/>
            <a:pathLst>
              <a:path w="20104100" h="942975">
                <a:moveTo>
                  <a:pt x="41" y="0"/>
                </a:moveTo>
                <a:lnTo>
                  <a:pt x="0" y="942379"/>
                </a:lnTo>
                <a:lnTo>
                  <a:pt x="20104058" y="942379"/>
                </a:lnTo>
                <a:lnTo>
                  <a:pt x="20104099" y="0"/>
                </a:lnTo>
                <a:lnTo>
                  <a:pt x="41" y="0"/>
                </a:lnTo>
                <a:close/>
              </a:path>
            </a:pathLst>
          </a:custGeom>
          <a:solidFill>
            <a:srgbClr val="FFFFFF"/>
          </a:solidFill>
          <a:effectLst>
            <a:outerShdw blurRad="101600" dist="101600" dir="16200000" algn="ctr" rotWithShape="0">
              <a:srgbClr val="D9D9D9">
                <a:alpha val="40000"/>
              </a:srgbClr>
            </a:outerShdw>
          </a:effectLst>
        </p:spPr>
        <p:txBody>
          <a:bodyPr wrap="square" lIns="0" tIns="0" rIns="0" bIns="0" rtlCol="0"/>
          <a:lstStyle/>
          <a:p>
            <a:endParaRPr sz="900">
              <a:latin typeface="+mn-lt"/>
            </a:endParaRPr>
          </a:p>
        </p:txBody>
      </p:sp>
      <p:pic>
        <p:nvPicPr>
          <p:cNvPr id="8" name="Afbeelding 6" descr="Afbeelding met Lettertype, tekst, Graphics, logo&#10;&#10;Automatisch gegenereerde beschrijving">
            <a:extLst>
              <a:ext uri="{FF2B5EF4-FFF2-40B4-BE49-F238E27FC236}">
                <a16:creationId xmlns:a16="http://schemas.microsoft.com/office/drawing/2014/main" id="{AAE5F5E4-825D-B722-AB48-A83B9C745E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0703" y="1686"/>
            <a:ext cx="1080926" cy="518845"/>
          </a:xfrm>
          <a:prstGeom prst="rect">
            <a:avLst/>
          </a:prstGeom>
          <a:effectLst>
            <a:outerShdw blurRad="88900" dist="12700" dir="5400000" algn="t" rotWithShape="0">
              <a:prstClr val="black">
                <a:alpha val="20000"/>
              </a:prstClr>
            </a:outerShdw>
          </a:effectLst>
        </p:spPr>
      </p:pic>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4207434"/>
            <a:ext cx="11230294" cy="471027"/>
          </a:xfrm>
          <a:prstGeom prst="rect">
            <a:avLst/>
          </a:prstGeom>
        </p:spPr>
        <p:txBody>
          <a:bodyPr/>
          <a:lstStyle/>
          <a:p>
            <a:r>
              <a:rPr lang="nl-NL"/>
              <a:t>Klik om stijl te bewerken</a:t>
            </a:r>
          </a:p>
        </p:txBody>
      </p:sp>
    </p:spTree>
    <p:extLst>
      <p:ext uri="{BB962C8B-B14F-4D97-AF65-F5344CB8AC3E}">
        <p14:creationId xmlns:p14="http://schemas.microsoft.com/office/powerpoint/2010/main" val="4024861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Titel met tekst - geel over hele pagina vinkjes">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5323DA39-DC2C-3118-AC13-9F9CDF573B56}"/>
              </a:ext>
            </a:extLst>
          </p:cNvPr>
          <p:cNvSpPr/>
          <p:nvPr userDrawn="1"/>
        </p:nvSpPr>
        <p:spPr>
          <a:xfrm>
            <a:off x="0" y="0"/>
            <a:ext cx="8255726" cy="629161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a:extLst>
              <a:ext uri="{FF2B5EF4-FFF2-40B4-BE49-F238E27FC236}">
                <a16:creationId xmlns:a16="http://schemas.microsoft.com/office/drawing/2014/main" id="{55753609-2575-7673-CECB-B1823F36D786}"/>
              </a:ext>
            </a:extLst>
          </p:cNvPr>
          <p:cNvSpPr/>
          <p:nvPr userDrawn="1"/>
        </p:nvSpPr>
        <p:spPr>
          <a:xfrm>
            <a:off x="8255726" y="0"/>
            <a:ext cx="3932464" cy="65024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bject 6">
            <a:extLst>
              <a:ext uri="{FF2B5EF4-FFF2-40B4-BE49-F238E27FC236}">
                <a16:creationId xmlns:a16="http://schemas.microsoft.com/office/drawing/2014/main" id="{B04935F0-7823-7151-4901-BF541AAA195B}"/>
              </a:ext>
            </a:extLst>
          </p:cNvPr>
          <p:cNvSpPr/>
          <p:nvPr userDrawn="1"/>
        </p:nvSpPr>
        <p:spPr>
          <a:xfrm>
            <a:off x="1" y="6286069"/>
            <a:ext cx="12192000" cy="571821"/>
          </a:xfrm>
          <a:custGeom>
            <a:avLst/>
            <a:gdLst/>
            <a:ahLst/>
            <a:cxnLst/>
            <a:rect l="l" t="t" r="r" b="b"/>
            <a:pathLst>
              <a:path w="20104100" h="942975">
                <a:moveTo>
                  <a:pt x="41" y="0"/>
                </a:moveTo>
                <a:lnTo>
                  <a:pt x="0" y="942379"/>
                </a:lnTo>
                <a:lnTo>
                  <a:pt x="20104058" y="942379"/>
                </a:lnTo>
                <a:lnTo>
                  <a:pt x="20104099" y="0"/>
                </a:lnTo>
                <a:lnTo>
                  <a:pt x="41" y="0"/>
                </a:lnTo>
                <a:close/>
              </a:path>
            </a:pathLst>
          </a:custGeom>
          <a:solidFill>
            <a:srgbClr val="FFFFFF"/>
          </a:solidFill>
          <a:effectLst>
            <a:outerShdw blurRad="101600" dist="101600" dir="16200000" algn="ctr" rotWithShape="0">
              <a:srgbClr val="D9D9D9">
                <a:alpha val="40000"/>
              </a:srgbClr>
            </a:outerShdw>
          </a:effectLst>
        </p:spPr>
        <p:txBody>
          <a:bodyPr wrap="square" lIns="0" tIns="0" rIns="0" bIns="0" rtlCol="0"/>
          <a:lstStyle/>
          <a:p>
            <a:endParaRPr sz="900">
              <a:latin typeface="+mn-lt"/>
            </a:endParaRPr>
          </a:p>
        </p:txBody>
      </p:sp>
      <p:pic>
        <p:nvPicPr>
          <p:cNvPr id="6" name="Afbeelding 6" descr="Afbeelding met Lettertype, tekst, Graphics, logo&#10;&#10;Automatisch gegenereerde beschrijving">
            <a:extLst>
              <a:ext uri="{FF2B5EF4-FFF2-40B4-BE49-F238E27FC236}">
                <a16:creationId xmlns:a16="http://schemas.microsoft.com/office/drawing/2014/main" id="{96B6C815-FF8E-C944-5091-A99EE2C137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0703" y="1686"/>
            <a:ext cx="1080926" cy="518845"/>
          </a:xfrm>
          <a:prstGeom prst="rect">
            <a:avLst/>
          </a:prstGeom>
          <a:effectLst>
            <a:outerShdw blurRad="88900" dist="12700" dir="5400000" algn="t" rotWithShape="0">
              <a:prstClr val="black">
                <a:alpha val="20000"/>
              </a:prstClr>
            </a:outerShdw>
          </a:effectLst>
        </p:spPr>
      </p:pic>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r>
              <a:rPr lang="nl-NL"/>
              <a:t>Auteur: Gert Postma</a:t>
            </a:r>
          </a:p>
        </p:txBody>
      </p:sp>
      <p:sp>
        <p:nvSpPr>
          <p:cNvPr id="7" name="Tijdelijke aanduiding voor tekst 28">
            <a:extLst>
              <a:ext uri="{FF2B5EF4-FFF2-40B4-BE49-F238E27FC236}">
                <a16:creationId xmlns:a16="http://schemas.microsoft.com/office/drawing/2014/main" id="{535622C3-FBCE-BD55-CF4F-03C8E07FFDE3}"/>
              </a:ext>
            </a:extLst>
          </p:cNvPr>
          <p:cNvSpPr>
            <a:spLocks noGrp="1"/>
          </p:cNvSpPr>
          <p:nvPr>
            <p:ph type="body" sz="quarter" idx="12"/>
          </p:nvPr>
        </p:nvSpPr>
        <p:spPr>
          <a:xfrm>
            <a:off x="533398" y="1430144"/>
            <a:ext cx="7340602" cy="3213478"/>
          </a:xfrm>
        </p:spPr>
        <p:txBody>
          <a:bodyPr>
            <a:normAutofit/>
          </a:bodyPr>
          <a:lstStyle>
            <a:lvl1pPr marL="216000" indent="-216000">
              <a:spcBef>
                <a:spcPts val="600"/>
              </a:spcBef>
              <a:buFont typeface="Arial" panose="020B0604020202020204" pitchFamily="34" charset="0"/>
              <a:buChar char="•"/>
              <a:defRPr sz="1400"/>
            </a:lvl1pPr>
            <a:lvl2pPr marL="432000" indent="-216000">
              <a:spcBef>
                <a:spcPts val="600"/>
              </a:spcBef>
              <a:buFont typeface="Arial" panose="020B0604020202020204" pitchFamily="34" charset="0"/>
              <a:buChar char="•"/>
              <a:defRPr sz="1400"/>
            </a:lvl2pPr>
            <a:lvl3pPr marL="648000" indent="-216000">
              <a:spcBef>
                <a:spcPts val="600"/>
              </a:spcBef>
              <a:buFont typeface="Arial" panose="020B0604020202020204" pitchFamily="34" charset="0"/>
              <a:buChar char="•"/>
              <a:defRPr sz="1400"/>
            </a:lvl3pPr>
            <a:lvl4pPr marL="864000" indent="-216000">
              <a:spcBef>
                <a:spcPts val="600"/>
              </a:spcBef>
              <a:buFont typeface="Arial" panose="020B0604020202020204" pitchFamily="34" charset="0"/>
              <a:buChar char="•"/>
              <a:defRPr sz="1400"/>
            </a:lvl4pPr>
            <a:lvl5pPr marL="1080000" indent="-216000">
              <a:spcBef>
                <a:spcPts val="600"/>
              </a:spcBef>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tel 10">
            <a:extLst>
              <a:ext uri="{FF2B5EF4-FFF2-40B4-BE49-F238E27FC236}">
                <a16:creationId xmlns:a16="http://schemas.microsoft.com/office/drawing/2014/main" id="{220B4917-DA35-EF8C-70F9-86F244C8EB75}"/>
              </a:ext>
            </a:extLst>
          </p:cNvPr>
          <p:cNvSpPr>
            <a:spLocks noGrp="1"/>
          </p:cNvSpPr>
          <p:nvPr>
            <p:ph type="title"/>
          </p:nvPr>
        </p:nvSpPr>
        <p:spPr>
          <a:xfrm>
            <a:off x="518794" y="647104"/>
            <a:ext cx="7355206" cy="471027"/>
          </a:xfrm>
          <a:prstGeom prst="rect">
            <a:avLst/>
          </a:prstGeom>
        </p:spPr>
        <p:txBody>
          <a:bodyPr/>
          <a:lstStyle/>
          <a:p>
            <a:r>
              <a:rPr lang="nl-NL"/>
              <a:t>Klik om stijl te bewerken</a:t>
            </a:r>
          </a:p>
        </p:txBody>
      </p:sp>
    </p:spTree>
    <p:extLst>
      <p:ext uri="{BB962C8B-B14F-4D97-AF65-F5344CB8AC3E}">
        <p14:creationId xmlns:p14="http://schemas.microsoft.com/office/powerpoint/2010/main" val="2961302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BC20209D-CBFE-F5E9-5EC1-832E5E5936E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9F12D1DA-FC3F-3874-E9BD-17F56022E31A}"/>
              </a:ext>
            </a:extLst>
          </p:cNvPr>
          <p:cNvSpPr>
            <a:spLocks noGrp="1"/>
          </p:cNvSpPr>
          <p:nvPr>
            <p:ph type="ftr" sz="quarter" idx="11"/>
          </p:nvPr>
        </p:nvSpPr>
        <p:spPr/>
        <p:txBody>
          <a:bodyPr/>
          <a:lstStyle/>
          <a:p>
            <a:r>
              <a:rPr lang="nl-NL"/>
              <a:t>Auteur: Gert Postma</a:t>
            </a:r>
          </a:p>
        </p:txBody>
      </p:sp>
      <p:sp>
        <p:nvSpPr>
          <p:cNvPr id="5" name="Tijdelijke aanduiding voor afbeelding 2">
            <a:extLst>
              <a:ext uri="{FF2B5EF4-FFF2-40B4-BE49-F238E27FC236}">
                <a16:creationId xmlns:a16="http://schemas.microsoft.com/office/drawing/2014/main" id="{1D0ED7B0-CF11-BD97-E06A-1C9854038080}"/>
              </a:ext>
            </a:extLst>
          </p:cNvPr>
          <p:cNvSpPr>
            <a:spLocks noGrp="1"/>
          </p:cNvSpPr>
          <p:nvPr>
            <p:ph type="pic" sz="quarter" idx="12"/>
          </p:nvPr>
        </p:nvSpPr>
        <p:spPr>
          <a:xfrm>
            <a:off x="-2" y="1"/>
            <a:ext cx="12191999" cy="6284913"/>
          </a:xfrm>
        </p:spPr>
        <p:txBody>
          <a:bodyPr anchor="ctr">
            <a:normAutofit/>
          </a:bodyPr>
          <a:lstStyle>
            <a:lvl1pPr marL="0" indent="0" algn="ctr">
              <a:buNone/>
              <a:defRPr sz="2700"/>
            </a:lvl1pPr>
          </a:lstStyle>
          <a:p>
            <a:endParaRPr lang="nl-NL"/>
          </a:p>
        </p:txBody>
      </p:sp>
    </p:spTree>
    <p:extLst>
      <p:ext uri="{BB962C8B-B14F-4D97-AF65-F5344CB8AC3E}">
        <p14:creationId xmlns:p14="http://schemas.microsoft.com/office/powerpoint/2010/main" val="2212055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Inhoud_01_gele vinkjes">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73545960-5AC8-0D51-46BD-83FC1F93A63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FD707386-B717-372E-0E2F-E5943D39FA50}"/>
              </a:ext>
            </a:extLst>
          </p:cNvPr>
          <p:cNvSpPr>
            <a:spLocks noGrp="1"/>
          </p:cNvSpPr>
          <p:nvPr>
            <p:ph type="ftr" sz="quarter" idx="11"/>
          </p:nvPr>
        </p:nvSpPr>
        <p:spPr/>
        <p:txBody>
          <a:bodyPr/>
          <a:lstStyle/>
          <a:p>
            <a:endParaRPr lang="nl-NL"/>
          </a:p>
        </p:txBody>
      </p:sp>
      <p:sp>
        <p:nvSpPr>
          <p:cNvPr id="6" name="Afgeronde rechthoek 39">
            <a:extLst>
              <a:ext uri="{FF2B5EF4-FFF2-40B4-BE49-F238E27FC236}">
                <a16:creationId xmlns:a16="http://schemas.microsoft.com/office/drawing/2014/main" id="{77B31E28-2A9B-1F94-8E62-9527839E2B26}"/>
              </a:ext>
            </a:extLst>
          </p:cNvPr>
          <p:cNvSpPr/>
          <p:nvPr userDrawn="1"/>
        </p:nvSpPr>
        <p:spPr>
          <a:xfrm>
            <a:off x="447674" y="1316180"/>
            <a:ext cx="11301414" cy="4741720"/>
          </a:xfrm>
          <a:prstGeom prst="roundRect">
            <a:avLst>
              <a:gd name="adj" fmla="val 0"/>
            </a:avLst>
          </a:prstGeom>
          <a:solidFill>
            <a:srgbClr val="FFFFFF"/>
          </a:solidFill>
          <a:ln w="12700" cap="flat" cmpd="sng" algn="ctr">
            <a:noFill/>
            <a:prstDash val="solid"/>
            <a:miter lim="800000"/>
          </a:ln>
          <a:effectLst>
            <a:outerShdw blurRad="279400" sx="101000" sy="101000" algn="ctr" rotWithShape="0">
              <a:prstClr val="black">
                <a:alpha val="10000"/>
              </a:prstClr>
            </a:outerShdw>
          </a:effectLst>
        </p:spPr>
        <p:txBody>
          <a:bodyPr lIns="288000" tIns="144000" rIns="288000" bIns="144000" numCol="1" spcCol="288000" rtlCol="0" anchor="t"/>
          <a:lstStyle/>
          <a:p>
            <a:pPr lvl="0" defTabSz="914400">
              <a:lnSpc>
                <a:spcPct val="150000"/>
              </a:lnSpc>
              <a:spcAft>
                <a:spcPts val="600"/>
              </a:spcAft>
              <a:buClr>
                <a:srgbClr val="EDA50F"/>
              </a:buClr>
              <a:defRPr/>
            </a:pPr>
            <a:endParaRPr lang="nl-NL" sz="1200" kern="0">
              <a:solidFill>
                <a:srgbClr val="000000"/>
              </a:solidFill>
              <a:latin typeface="+mj-lt"/>
            </a:endParaRPr>
          </a:p>
        </p:txBody>
      </p:sp>
      <p:sp>
        <p:nvSpPr>
          <p:cNvPr id="7" name="Tijdelijke aanduiding voor tekst 28">
            <a:extLst>
              <a:ext uri="{FF2B5EF4-FFF2-40B4-BE49-F238E27FC236}">
                <a16:creationId xmlns:a16="http://schemas.microsoft.com/office/drawing/2014/main" id="{535622C3-FBCE-BD55-CF4F-03C8E07FFDE3}"/>
              </a:ext>
            </a:extLst>
          </p:cNvPr>
          <p:cNvSpPr>
            <a:spLocks noGrp="1"/>
          </p:cNvSpPr>
          <p:nvPr>
            <p:ph type="body" sz="quarter" idx="12" hasCustomPrompt="1"/>
          </p:nvPr>
        </p:nvSpPr>
        <p:spPr>
          <a:xfrm>
            <a:off x="533398" y="1430144"/>
            <a:ext cx="11047415" cy="4472816"/>
          </a:xfrm>
        </p:spPr>
        <p:txBody>
          <a:bodyPr>
            <a:normAutofit/>
          </a:bodyPr>
          <a:lstStyle>
            <a:lvl1pPr marL="180000" indent="-180000">
              <a:spcBef>
                <a:spcPts val="600"/>
              </a:spcBef>
              <a:buFontTx/>
              <a:buBlip>
                <a:blip r:embed="rId2"/>
              </a:buBlip>
              <a:defRPr sz="1400"/>
            </a:lvl1pPr>
            <a:lvl2pPr marL="360000" indent="-180000">
              <a:spcBef>
                <a:spcPts val="600"/>
              </a:spcBef>
              <a:buFontTx/>
              <a:buBlip>
                <a:blip r:embed="rId2"/>
              </a:buBlip>
              <a:defRPr sz="1400"/>
            </a:lvl2pPr>
            <a:lvl3pPr marL="540000" indent="-180000">
              <a:spcBef>
                <a:spcPts val="600"/>
              </a:spcBef>
              <a:buFontTx/>
              <a:buBlip>
                <a:blip r:embed="rId2"/>
              </a:buBlip>
              <a:defRPr sz="1400"/>
            </a:lvl3pPr>
            <a:lvl4pPr marL="720000" indent="-180000">
              <a:spcBef>
                <a:spcPts val="600"/>
              </a:spcBef>
              <a:buFontTx/>
              <a:buBlip>
                <a:blip r:embed="rId2"/>
              </a:buBlip>
              <a:defRPr sz="1400"/>
            </a:lvl4pPr>
            <a:lvl5pPr marL="1080000" indent="-216000">
              <a:spcBef>
                <a:spcPts val="600"/>
              </a:spcBef>
              <a:buFontTx/>
              <a:buBlip>
                <a:blip r:embed="rId2"/>
              </a:buBlip>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2" name="Titel 10">
            <a:extLst>
              <a:ext uri="{FF2B5EF4-FFF2-40B4-BE49-F238E27FC236}">
                <a16:creationId xmlns:a16="http://schemas.microsoft.com/office/drawing/2014/main" id="{7356460C-E9B2-29BF-B03C-8887494C9B50}"/>
              </a:ext>
            </a:extLst>
          </p:cNvPr>
          <p:cNvSpPr>
            <a:spLocks noGrp="1"/>
          </p:cNvSpPr>
          <p:nvPr>
            <p:ph type="title" hasCustomPrompt="1"/>
          </p:nvPr>
        </p:nvSpPr>
        <p:spPr>
          <a:xfrm>
            <a:off x="361882" y="636944"/>
            <a:ext cx="11387205" cy="471027"/>
          </a:xfrm>
          <a:prstGeom prst="rect">
            <a:avLst/>
          </a:prstGeom>
        </p:spPr>
        <p:txBody>
          <a:bodyPr anchor="b"/>
          <a:lstStyle>
            <a:lvl1pPr>
              <a:defRPr/>
            </a:lvl1pPr>
          </a:lstStyle>
          <a:p>
            <a:r>
              <a:rPr lang="nl-NL"/>
              <a:t>Klik om stijl te bewerken</a:t>
            </a:r>
          </a:p>
        </p:txBody>
      </p:sp>
    </p:spTree>
    <p:extLst>
      <p:ext uri="{BB962C8B-B14F-4D97-AF65-F5344CB8AC3E}">
        <p14:creationId xmlns:p14="http://schemas.microsoft.com/office/powerpoint/2010/main" val="212520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3CD0C58F-B42C-EAD9-FBB3-FA1A7E5D7F89}"/>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C06058DA-81B3-0778-DDA2-8AC1635151C8}"/>
              </a:ext>
            </a:extLst>
          </p:cNvPr>
          <p:cNvSpPr>
            <a:spLocks noGrp="1"/>
          </p:cNvSpPr>
          <p:nvPr>
            <p:ph type="ftr" sz="quarter" idx="11"/>
          </p:nvPr>
        </p:nvSpPr>
        <p:spPr/>
        <p:txBody>
          <a:bodyPr/>
          <a:lstStyle/>
          <a:p>
            <a:r>
              <a:rPr lang="nl-NL"/>
              <a:t>Auteur: Gert Postma</a:t>
            </a:r>
          </a:p>
        </p:txBody>
      </p:sp>
      <p:sp>
        <p:nvSpPr>
          <p:cNvPr id="5" name="Title 1">
            <a:extLst>
              <a:ext uri="{FF2B5EF4-FFF2-40B4-BE49-F238E27FC236}">
                <a16:creationId xmlns:a16="http://schemas.microsoft.com/office/drawing/2014/main" id="{BBBF8F6F-5A74-066F-885C-FF1410BF9EE8}"/>
              </a:ext>
            </a:extLst>
          </p:cNvPr>
          <p:cNvSpPr>
            <a:spLocks noGrp="1"/>
          </p:cNvSpPr>
          <p:nvPr>
            <p:ph type="ctrTitle" hasCustomPrompt="1"/>
          </p:nvPr>
        </p:nvSpPr>
        <p:spPr>
          <a:xfrm>
            <a:off x="571500" y="484594"/>
            <a:ext cx="11049001" cy="451406"/>
          </a:xfrm>
        </p:spPr>
        <p:txBody>
          <a:bodyPr wrap="square" anchor="b">
            <a:spAutoFit/>
          </a:bodyPr>
          <a:lstStyle>
            <a:lvl1pPr algn="l">
              <a:lnSpc>
                <a:spcPts val="2759"/>
              </a:lnSpc>
              <a:defRPr sz="2699" b="1">
                <a:latin typeface="Arial" panose="020B0604020202020204" pitchFamily="34" charset="0"/>
                <a:cs typeface="Arial" panose="020B0604020202020204" pitchFamily="34" charset="0"/>
              </a:defRPr>
            </a:lvl1pPr>
          </a:lstStyle>
          <a:p>
            <a:r>
              <a:rPr lang="nl-NL"/>
              <a:t>Klik om titel in te voegen</a:t>
            </a:r>
            <a:endParaRPr lang="en-US"/>
          </a:p>
        </p:txBody>
      </p:sp>
      <p:sp>
        <p:nvSpPr>
          <p:cNvPr id="6" name="Tijdelijke aanduiding voor afbeelding 2">
            <a:extLst>
              <a:ext uri="{FF2B5EF4-FFF2-40B4-BE49-F238E27FC236}">
                <a16:creationId xmlns:a16="http://schemas.microsoft.com/office/drawing/2014/main" id="{B0F96D84-908A-AA10-BC8C-42AA3467378A}"/>
              </a:ext>
            </a:extLst>
          </p:cNvPr>
          <p:cNvSpPr>
            <a:spLocks noGrp="1"/>
          </p:cNvSpPr>
          <p:nvPr>
            <p:ph type="pic" sz="quarter" idx="12"/>
          </p:nvPr>
        </p:nvSpPr>
        <p:spPr>
          <a:xfrm>
            <a:off x="1" y="1152525"/>
            <a:ext cx="12192000" cy="5145525"/>
          </a:xfrm>
        </p:spPr>
        <p:txBody>
          <a:bodyPr>
            <a:normAutofit/>
          </a:bodyPr>
          <a:lstStyle>
            <a:lvl1pPr>
              <a:defRPr sz="1400"/>
            </a:lvl1pPr>
          </a:lstStyle>
          <a:p>
            <a:endParaRPr lang="nl-NL"/>
          </a:p>
        </p:txBody>
      </p:sp>
    </p:spTree>
    <p:extLst>
      <p:ext uri="{BB962C8B-B14F-4D97-AF65-F5344CB8AC3E}">
        <p14:creationId xmlns:p14="http://schemas.microsoft.com/office/powerpoint/2010/main" val="331827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380D367F-B4A8-3CE9-25EB-C5204D2F1B5D}"/>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D863E515-332B-43AD-8E5C-79D80AF5F98F}"/>
              </a:ext>
            </a:extLst>
          </p:cNvPr>
          <p:cNvSpPr>
            <a:spLocks noGrp="1"/>
          </p:cNvSpPr>
          <p:nvPr>
            <p:ph type="ftr" sz="quarter" idx="11"/>
          </p:nvPr>
        </p:nvSpPr>
        <p:spPr/>
        <p:txBody>
          <a:bodyPr/>
          <a:lstStyle/>
          <a:p>
            <a:r>
              <a:rPr lang="nl-NL"/>
              <a:t>Auteur: Gert Postma</a:t>
            </a:r>
          </a:p>
        </p:txBody>
      </p:sp>
      <p:sp>
        <p:nvSpPr>
          <p:cNvPr id="5" name="Title 1">
            <a:extLst>
              <a:ext uri="{FF2B5EF4-FFF2-40B4-BE49-F238E27FC236}">
                <a16:creationId xmlns:a16="http://schemas.microsoft.com/office/drawing/2014/main" id="{B1ABB9CF-644A-967E-DB84-C09685107EDE}"/>
              </a:ext>
            </a:extLst>
          </p:cNvPr>
          <p:cNvSpPr>
            <a:spLocks noGrp="1"/>
          </p:cNvSpPr>
          <p:nvPr>
            <p:ph type="ctrTitle" hasCustomPrompt="1"/>
          </p:nvPr>
        </p:nvSpPr>
        <p:spPr>
          <a:xfrm>
            <a:off x="571501" y="484594"/>
            <a:ext cx="11054442" cy="451406"/>
          </a:xfrm>
        </p:spPr>
        <p:txBody>
          <a:bodyPr wrap="square" anchor="b">
            <a:spAutoFit/>
          </a:bodyPr>
          <a:lstStyle>
            <a:lvl1pPr algn="l">
              <a:lnSpc>
                <a:spcPts val="2759"/>
              </a:lnSpc>
              <a:defRPr sz="2699" b="1">
                <a:latin typeface="Arial" panose="020B0604020202020204" pitchFamily="34" charset="0"/>
                <a:cs typeface="Arial" panose="020B0604020202020204" pitchFamily="34" charset="0"/>
              </a:defRPr>
            </a:lvl1pPr>
          </a:lstStyle>
          <a:p>
            <a:r>
              <a:rPr lang="nl-NL"/>
              <a:t>Klik om titel in te voegen</a:t>
            </a:r>
            <a:endParaRPr lang="en-US"/>
          </a:p>
        </p:txBody>
      </p:sp>
      <p:sp>
        <p:nvSpPr>
          <p:cNvPr id="6" name="Subtitle 2">
            <a:extLst>
              <a:ext uri="{FF2B5EF4-FFF2-40B4-BE49-F238E27FC236}">
                <a16:creationId xmlns:a16="http://schemas.microsoft.com/office/drawing/2014/main" id="{D79BE92B-0E7F-9FE2-9F9F-0A0CB550BC87}"/>
              </a:ext>
            </a:extLst>
          </p:cNvPr>
          <p:cNvSpPr>
            <a:spLocks noGrp="1"/>
          </p:cNvSpPr>
          <p:nvPr>
            <p:ph type="subTitle" idx="1" hasCustomPrompt="1"/>
          </p:nvPr>
        </p:nvSpPr>
        <p:spPr>
          <a:xfrm>
            <a:off x="571499" y="1292371"/>
            <a:ext cx="11054444" cy="4531486"/>
          </a:xfrm>
          <a:prstGeom prst="rect">
            <a:avLst/>
          </a:prstGeom>
        </p:spPr>
        <p:txBody>
          <a:bodyPr>
            <a:noAutofit/>
          </a:bodyPr>
          <a:lstStyle>
            <a:lvl1pPr marL="0" indent="0" algn="l">
              <a:lnSpc>
                <a:spcPts val="2080"/>
              </a:lnSpc>
              <a:buFont typeface="Arial" panose="020B0604020202020204" pitchFamily="34" charset="0"/>
              <a:buNone/>
              <a:defRPr sz="1400">
                <a:latin typeface="Arial" panose="020B0604020202020204" pitchFamily="34" charset="0"/>
                <a:cs typeface="Arial" panose="020B0604020202020204" pitchFamily="34" charset="0"/>
              </a:defRPr>
            </a:lvl1pPr>
            <a:lvl2pPr marL="174590" indent="0" algn="l">
              <a:buFont typeface="Arial" panose="020B0604020202020204" pitchFamily="34" charset="0"/>
              <a:buNone/>
              <a:defRPr sz="1900">
                <a:latin typeface="Arial" panose="020B0604020202020204" pitchFamily="34" charset="0"/>
                <a:cs typeface="Arial" panose="020B0604020202020204" pitchFamily="34" charset="0"/>
              </a:defRPr>
            </a:lvl2pPr>
            <a:lvl3pPr marL="399177" indent="0" algn="l">
              <a:buFont typeface="Arial" panose="020B0604020202020204" pitchFamily="34" charset="0"/>
              <a:buNone/>
              <a:defRPr sz="1900">
                <a:latin typeface="Arial" panose="020B0604020202020204" pitchFamily="34" charset="0"/>
                <a:cs typeface="Arial" panose="020B0604020202020204" pitchFamily="34" charset="0"/>
              </a:defRPr>
            </a:lvl3pPr>
            <a:lvl4pPr marL="667410" indent="0" algn="l">
              <a:buFont typeface="Arial" panose="020B0604020202020204" pitchFamily="34" charset="0"/>
              <a:buNone/>
              <a:defRPr sz="1900">
                <a:latin typeface="Arial" panose="020B0604020202020204" pitchFamily="34" charset="0"/>
                <a:cs typeface="Arial" panose="020B0604020202020204" pitchFamily="34" charset="0"/>
              </a:defRPr>
            </a:lvl4pPr>
            <a:lvl5pPr marL="1507544" indent="0" algn="ctr">
              <a:buNone/>
              <a:defRPr sz="1319"/>
            </a:lvl5pPr>
            <a:lvl6pPr marL="1884430" indent="0" algn="ctr">
              <a:buNone/>
              <a:defRPr sz="1319"/>
            </a:lvl6pPr>
            <a:lvl7pPr marL="2261316" indent="0" algn="ctr">
              <a:buNone/>
              <a:defRPr sz="1319"/>
            </a:lvl7pPr>
            <a:lvl8pPr marL="2638202" indent="0" algn="ctr">
              <a:buNone/>
              <a:defRPr sz="1319"/>
            </a:lvl8pPr>
            <a:lvl9pPr marL="3015088" indent="0" algn="ctr">
              <a:buNone/>
              <a:defRPr sz="1319"/>
            </a:lvl9pPr>
          </a:lstStyle>
          <a:p>
            <a:r>
              <a:rPr lang="nl-NL"/>
              <a:t>Klikken om tekst in te voegen</a:t>
            </a:r>
          </a:p>
        </p:txBody>
      </p:sp>
    </p:spTree>
    <p:extLst>
      <p:ext uri="{BB962C8B-B14F-4D97-AF65-F5344CB8AC3E}">
        <p14:creationId xmlns:p14="http://schemas.microsoft.com/office/powerpoint/2010/main" val="340286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6B44BD1-655A-584E-6EA4-26BB80865C0E}"/>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0B740F2A-8702-99ED-AF31-62B0ACCC8663}"/>
              </a:ext>
            </a:extLst>
          </p:cNvPr>
          <p:cNvSpPr>
            <a:spLocks noGrp="1"/>
          </p:cNvSpPr>
          <p:nvPr>
            <p:ph type="ftr" sz="quarter" idx="11"/>
          </p:nvPr>
        </p:nvSpPr>
        <p:spPr/>
        <p:txBody>
          <a:bodyPr/>
          <a:lstStyle/>
          <a:p>
            <a:r>
              <a:rPr lang="nl-NL"/>
              <a:t>Auteur: Gert Postma</a:t>
            </a:r>
          </a:p>
        </p:txBody>
      </p:sp>
      <p:sp>
        <p:nvSpPr>
          <p:cNvPr id="5" name="Title 1">
            <a:extLst>
              <a:ext uri="{FF2B5EF4-FFF2-40B4-BE49-F238E27FC236}">
                <a16:creationId xmlns:a16="http://schemas.microsoft.com/office/drawing/2014/main" id="{A67C5496-DB36-4C68-F3E2-9C40AD454681}"/>
              </a:ext>
            </a:extLst>
          </p:cNvPr>
          <p:cNvSpPr>
            <a:spLocks noGrp="1"/>
          </p:cNvSpPr>
          <p:nvPr>
            <p:ph type="ctrTitle" hasCustomPrompt="1"/>
          </p:nvPr>
        </p:nvSpPr>
        <p:spPr>
          <a:xfrm>
            <a:off x="571501" y="484594"/>
            <a:ext cx="6553200" cy="451406"/>
          </a:xfrm>
        </p:spPr>
        <p:txBody>
          <a:bodyPr wrap="square" anchor="b">
            <a:spAutoFit/>
          </a:bodyPr>
          <a:lstStyle>
            <a:lvl1pPr algn="l">
              <a:lnSpc>
                <a:spcPts val="2759"/>
              </a:lnSpc>
              <a:defRPr sz="2699" b="1">
                <a:latin typeface="Arial" panose="020B0604020202020204" pitchFamily="34" charset="0"/>
                <a:cs typeface="Arial" panose="020B0604020202020204" pitchFamily="34" charset="0"/>
              </a:defRPr>
            </a:lvl1pPr>
          </a:lstStyle>
          <a:p>
            <a:r>
              <a:rPr lang="nl-NL"/>
              <a:t>Klik om titel in te voegen</a:t>
            </a:r>
            <a:endParaRPr lang="en-US"/>
          </a:p>
        </p:txBody>
      </p:sp>
      <p:sp>
        <p:nvSpPr>
          <p:cNvPr id="6" name="Subtitle 2">
            <a:extLst>
              <a:ext uri="{FF2B5EF4-FFF2-40B4-BE49-F238E27FC236}">
                <a16:creationId xmlns:a16="http://schemas.microsoft.com/office/drawing/2014/main" id="{B385A560-5498-08B7-C402-DE33CA20965D}"/>
              </a:ext>
            </a:extLst>
          </p:cNvPr>
          <p:cNvSpPr>
            <a:spLocks noGrp="1"/>
          </p:cNvSpPr>
          <p:nvPr>
            <p:ph type="subTitle" idx="1" hasCustomPrompt="1"/>
          </p:nvPr>
        </p:nvSpPr>
        <p:spPr>
          <a:xfrm>
            <a:off x="571499" y="1292371"/>
            <a:ext cx="6438901" cy="4531486"/>
          </a:xfrm>
          <a:prstGeom prst="rect">
            <a:avLst/>
          </a:prstGeom>
        </p:spPr>
        <p:txBody>
          <a:bodyPr>
            <a:noAutofit/>
          </a:bodyPr>
          <a:lstStyle>
            <a:lvl1pPr marL="0" indent="0" algn="l">
              <a:lnSpc>
                <a:spcPts val="2080"/>
              </a:lnSpc>
              <a:buFont typeface="Arial" panose="020B0604020202020204" pitchFamily="34" charset="0"/>
              <a:buNone/>
              <a:defRPr sz="1400">
                <a:latin typeface="Arial" panose="020B0604020202020204" pitchFamily="34" charset="0"/>
                <a:cs typeface="Arial" panose="020B0604020202020204" pitchFamily="34" charset="0"/>
              </a:defRPr>
            </a:lvl1pPr>
            <a:lvl2pPr marL="174590" indent="0" algn="l">
              <a:buFont typeface="Arial" panose="020B0604020202020204" pitchFamily="34" charset="0"/>
              <a:buNone/>
              <a:defRPr sz="1900">
                <a:latin typeface="Arial" panose="020B0604020202020204" pitchFamily="34" charset="0"/>
                <a:cs typeface="Arial" panose="020B0604020202020204" pitchFamily="34" charset="0"/>
              </a:defRPr>
            </a:lvl2pPr>
            <a:lvl3pPr marL="399177" indent="0" algn="l">
              <a:buFont typeface="Arial" panose="020B0604020202020204" pitchFamily="34" charset="0"/>
              <a:buNone/>
              <a:defRPr sz="1900">
                <a:latin typeface="Arial" panose="020B0604020202020204" pitchFamily="34" charset="0"/>
                <a:cs typeface="Arial" panose="020B0604020202020204" pitchFamily="34" charset="0"/>
              </a:defRPr>
            </a:lvl3pPr>
            <a:lvl4pPr marL="667410" indent="0" algn="l">
              <a:buFont typeface="Arial" panose="020B0604020202020204" pitchFamily="34" charset="0"/>
              <a:buNone/>
              <a:defRPr sz="1900">
                <a:latin typeface="Arial" panose="020B0604020202020204" pitchFamily="34" charset="0"/>
                <a:cs typeface="Arial" panose="020B0604020202020204" pitchFamily="34" charset="0"/>
              </a:defRPr>
            </a:lvl4pPr>
            <a:lvl5pPr marL="1507544" indent="0" algn="ctr">
              <a:buNone/>
              <a:defRPr sz="1319"/>
            </a:lvl5pPr>
            <a:lvl6pPr marL="1884430" indent="0" algn="ctr">
              <a:buNone/>
              <a:defRPr sz="1319"/>
            </a:lvl6pPr>
            <a:lvl7pPr marL="2261316" indent="0" algn="ctr">
              <a:buNone/>
              <a:defRPr sz="1319"/>
            </a:lvl7pPr>
            <a:lvl8pPr marL="2638202" indent="0" algn="ctr">
              <a:buNone/>
              <a:defRPr sz="1319"/>
            </a:lvl8pPr>
            <a:lvl9pPr marL="3015088" indent="0" algn="ctr">
              <a:buNone/>
              <a:defRPr sz="1319"/>
            </a:lvl9pPr>
          </a:lstStyle>
          <a:p>
            <a:r>
              <a:rPr lang="nl-NL"/>
              <a:t>Klikken om tekst in te voegen</a:t>
            </a:r>
          </a:p>
        </p:txBody>
      </p:sp>
    </p:spTree>
    <p:extLst>
      <p:ext uri="{BB962C8B-B14F-4D97-AF65-F5344CB8AC3E}">
        <p14:creationId xmlns:p14="http://schemas.microsoft.com/office/powerpoint/2010/main" val="339375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Aangepaste indelin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497D1AA7-4BAA-124F-8DA4-FC6B9D532267}"/>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256B9C37-A5C6-2DF8-318F-9BCFA171C8DD}"/>
              </a:ext>
            </a:extLst>
          </p:cNvPr>
          <p:cNvSpPr>
            <a:spLocks noGrp="1"/>
          </p:cNvSpPr>
          <p:nvPr>
            <p:ph type="ftr" sz="quarter" idx="11"/>
          </p:nvPr>
        </p:nvSpPr>
        <p:spPr/>
        <p:txBody>
          <a:bodyPr/>
          <a:lstStyle/>
          <a:p>
            <a:r>
              <a:rPr lang="nl-NL"/>
              <a:t>Auteur: Gert Postma</a:t>
            </a:r>
          </a:p>
        </p:txBody>
      </p:sp>
      <p:sp>
        <p:nvSpPr>
          <p:cNvPr id="5" name="Tijdelijke aanduiding voor afbeelding 2">
            <a:extLst>
              <a:ext uri="{FF2B5EF4-FFF2-40B4-BE49-F238E27FC236}">
                <a16:creationId xmlns:a16="http://schemas.microsoft.com/office/drawing/2014/main" id="{38FA11A1-22C7-A848-36C5-4795F3865BAC}"/>
              </a:ext>
            </a:extLst>
          </p:cNvPr>
          <p:cNvSpPr>
            <a:spLocks noGrp="1"/>
          </p:cNvSpPr>
          <p:nvPr>
            <p:ph type="pic" sz="quarter" idx="12"/>
          </p:nvPr>
        </p:nvSpPr>
        <p:spPr>
          <a:xfrm>
            <a:off x="6764514" y="3"/>
            <a:ext cx="5427489" cy="6284913"/>
          </a:xfrm>
        </p:spPr>
        <p:txBody>
          <a:bodyPr>
            <a:normAutofit/>
          </a:bodyPr>
          <a:lstStyle>
            <a:lvl1pPr marL="0" indent="0">
              <a:buNone/>
              <a:defRPr sz="2700"/>
            </a:lvl1pPr>
          </a:lstStyle>
          <a:p>
            <a:endParaRPr lang="nl-NL"/>
          </a:p>
        </p:txBody>
      </p:sp>
      <p:sp>
        <p:nvSpPr>
          <p:cNvPr id="6" name="Title 1">
            <a:extLst>
              <a:ext uri="{FF2B5EF4-FFF2-40B4-BE49-F238E27FC236}">
                <a16:creationId xmlns:a16="http://schemas.microsoft.com/office/drawing/2014/main" id="{BF41E9FD-F9F1-0769-DEEC-984C93BE361D}"/>
              </a:ext>
            </a:extLst>
          </p:cNvPr>
          <p:cNvSpPr>
            <a:spLocks noGrp="1"/>
          </p:cNvSpPr>
          <p:nvPr>
            <p:ph type="ctrTitle" hasCustomPrompt="1"/>
          </p:nvPr>
        </p:nvSpPr>
        <p:spPr>
          <a:xfrm>
            <a:off x="571500" y="484594"/>
            <a:ext cx="5524500" cy="451406"/>
          </a:xfrm>
        </p:spPr>
        <p:txBody>
          <a:bodyPr wrap="square" anchor="b">
            <a:spAutoFit/>
          </a:bodyPr>
          <a:lstStyle>
            <a:lvl1pPr algn="l">
              <a:lnSpc>
                <a:spcPts val="2759"/>
              </a:lnSpc>
              <a:defRPr sz="2699" b="1">
                <a:latin typeface="Arial" panose="020B0604020202020204" pitchFamily="34" charset="0"/>
                <a:cs typeface="Arial" panose="020B0604020202020204" pitchFamily="34" charset="0"/>
              </a:defRPr>
            </a:lvl1pPr>
          </a:lstStyle>
          <a:p>
            <a:r>
              <a:rPr lang="nl-NL"/>
              <a:t>Klik om titel in te voegen</a:t>
            </a:r>
            <a:endParaRPr lang="en-US"/>
          </a:p>
        </p:txBody>
      </p:sp>
      <p:sp>
        <p:nvSpPr>
          <p:cNvPr id="7" name="Subtitle 2">
            <a:extLst>
              <a:ext uri="{FF2B5EF4-FFF2-40B4-BE49-F238E27FC236}">
                <a16:creationId xmlns:a16="http://schemas.microsoft.com/office/drawing/2014/main" id="{800EA66A-33FA-247C-0819-69C6226EA773}"/>
              </a:ext>
            </a:extLst>
          </p:cNvPr>
          <p:cNvSpPr>
            <a:spLocks noGrp="1"/>
          </p:cNvSpPr>
          <p:nvPr>
            <p:ph type="subTitle" idx="1" hasCustomPrompt="1"/>
          </p:nvPr>
        </p:nvSpPr>
        <p:spPr>
          <a:xfrm>
            <a:off x="571501" y="1292371"/>
            <a:ext cx="5524501" cy="4531486"/>
          </a:xfrm>
          <a:prstGeom prst="rect">
            <a:avLst/>
          </a:prstGeom>
        </p:spPr>
        <p:txBody>
          <a:bodyPr>
            <a:noAutofit/>
          </a:bodyPr>
          <a:lstStyle>
            <a:lvl1pPr marL="0" indent="0" algn="l">
              <a:lnSpc>
                <a:spcPts val="2080"/>
              </a:lnSpc>
              <a:buFont typeface="Arial" panose="020B0604020202020204" pitchFamily="34" charset="0"/>
              <a:buNone/>
              <a:defRPr sz="1400">
                <a:latin typeface="Arial" panose="020B0604020202020204" pitchFamily="34" charset="0"/>
                <a:cs typeface="Arial" panose="020B0604020202020204" pitchFamily="34" charset="0"/>
              </a:defRPr>
            </a:lvl1pPr>
            <a:lvl2pPr marL="174590" indent="0" algn="l">
              <a:buFont typeface="Arial" panose="020B0604020202020204" pitchFamily="34" charset="0"/>
              <a:buNone/>
              <a:defRPr sz="1900">
                <a:latin typeface="Arial" panose="020B0604020202020204" pitchFamily="34" charset="0"/>
                <a:cs typeface="Arial" panose="020B0604020202020204" pitchFamily="34" charset="0"/>
              </a:defRPr>
            </a:lvl2pPr>
            <a:lvl3pPr marL="399177" indent="0" algn="l">
              <a:buFont typeface="Arial" panose="020B0604020202020204" pitchFamily="34" charset="0"/>
              <a:buNone/>
              <a:defRPr sz="1900">
                <a:latin typeface="Arial" panose="020B0604020202020204" pitchFamily="34" charset="0"/>
                <a:cs typeface="Arial" panose="020B0604020202020204" pitchFamily="34" charset="0"/>
              </a:defRPr>
            </a:lvl3pPr>
            <a:lvl4pPr marL="667410" indent="0" algn="l">
              <a:buFont typeface="Arial" panose="020B0604020202020204" pitchFamily="34" charset="0"/>
              <a:buNone/>
              <a:defRPr sz="1900">
                <a:latin typeface="Arial" panose="020B0604020202020204" pitchFamily="34" charset="0"/>
                <a:cs typeface="Arial" panose="020B0604020202020204" pitchFamily="34" charset="0"/>
              </a:defRPr>
            </a:lvl4pPr>
            <a:lvl5pPr marL="1507544" indent="0" algn="ctr">
              <a:buNone/>
              <a:defRPr sz="1319"/>
            </a:lvl5pPr>
            <a:lvl6pPr marL="1884430" indent="0" algn="ctr">
              <a:buNone/>
              <a:defRPr sz="1319"/>
            </a:lvl6pPr>
            <a:lvl7pPr marL="2261316" indent="0" algn="ctr">
              <a:buNone/>
              <a:defRPr sz="1319"/>
            </a:lvl7pPr>
            <a:lvl8pPr marL="2638202" indent="0" algn="ctr">
              <a:buNone/>
              <a:defRPr sz="1319"/>
            </a:lvl8pPr>
            <a:lvl9pPr marL="3015088" indent="0" algn="ctr">
              <a:buNone/>
              <a:defRPr sz="1319"/>
            </a:lvl9pPr>
          </a:lstStyle>
          <a:p>
            <a:r>
              <a:rPr lang="nl-NL"/>
              <a:t>Klikken om tekst in te voegen</a:t>
            </a:r>
          </a:p>
        </p:txBody>
      </p:sp>
    </p:spTree>
    <p:extLst>
      <p:ext uri="{BB962C8B-B14F-4D97-AF65-F5344CB8AC3E}">
        <p14:creationId xmlns:p14="http://schemas.microsoft.com/office/powerpoint/2010/main" val="334546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Aangepaste indelin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15C08FB-FC97-AAB8-E5AA-9231DA64A30B}"/>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88CADAD1-3EFA-49AC-87DC-2411D677E1AD}"/>
              </a:ext>
            </a:extLst>
          </p:cNvPr>
          <p:cNvSpPr>
            <a:spLocks noGrp="1"/>
          </p:cNvSpPr>
          <p:nvPr>
            <p:ph type="ftr" sz="quarter" idx="11"/>
          </p:nvPr>
        </p:nvSpPr>
        <p:spPr/>
        <p:txBody>
          <a:bodyPr/>
          <a:lstStyle/>
          <a:p>
            <a:r>
              <a:rPr lang="nl-NL"/>
              <a:t>Auteur: Gert Postma</a:t>
            </a:r>
          </a:p>
        </p:txBody>
      </p:sp>
      <p:sp>
        <p:nvSpPr>
          <p:cNvPr id="5" name="Title 1">
            <a:extLst>
              <a:ext uri="{FF2B5EF4-FFF2-40B4-BE49-F238E27FC236}">
                <a16:creationId xmlns:a16="http://schemas.microsoft.com/office/drawing/2014/main" id="{49C59033-A481-C2D5-6846-9EF1E7DA6029}"/>
              </a:ext>
            </a:extLst>
          </p:cNvPr>
          <p:cNvSpPr>
            <a:spLocks noGrp="1"/>
          </p:cNvSpPr>
          <p:nvPr>
            <p:ph type="ctrTitle" hasCustomPrompt="1"/>
          </p:nvPr>
        </p:nvSpPr>
        <p:spPr>
          <a:xfrm>
            <a:off x="571502" y="484594"/>
            <a:ext cx="6000749" cy="451406"/>
          </a:xfrm>
        </p:spPr>
        <p:txBody>
          <a:bodyPr wrap="square" anchor="b">
            <a:spAutoFit/>
          </a:bodyPr>
          <a:lstStyle>
            <a:lvl1pPr algn="l">
              <a:lnSpc>
                <a:spcPts val="2759"/>
              </a:lnSpc>
              <a:defRPr sz="2699" b="1">
                <a:latin typeface="Arial" panose="020B0604020202020204" pitchFamily="34" charset="0"/>
                <a:cs typeface="Arial" panose="020B0604020202020204" pitchFamily="34" charset="0"/>
              </a:defRPr>
            </a:lvl1pPr>
          </a:lstStyle>
          <a:p>
            <a:r>
              <a:rPr lang="nl-NL"/>
              <a:t>Klik om titel in te voegen</a:t>
            </a:r>
            <a:endParaRPr lang="en-US"/>
          </a:p>
        </p:txBody>
      </p:sp>
      <p:sp>
        <p:nvSpPr>
          <p:cNvPr id="6" name="Subtitle 2">
            <a:extLst>
              <a:ext uri="{FF2B5EF4-FFF2-40B4-BE49-F238E27FC236}">
                <a16:creationId xmlns:a16="http://schemas.microsoft.com/office/drawing/2014/main" id="{2FC2B202-868E-47DE-3CCD-9A31FD5B3CBF}"/>
              </a:ext>
            </a:extLst>
          </p:cNvPr>
          <p:cNvSpPr>
            <a:spLocks noGrp="1"/>
          </p:cNvSpPr>
          <p:nvPr>
            <p:ph type="subTitle" idx="1" hasCustomPrompt="1"/>
          </p:nvPr>
        </p:nvSpPr>
        <p:spPr>
          <a:xfrm>
            <a:off x="571501" y="1292371"/>
            <a:ext cx="6000749" cy="4531486"/>
          </a:xfrm>
          <a:prstGeom prst="rect">
            <a:avLst/>
          </a:prstGeom>
        </p:spPr>
        <p:txBody>
          <a:bodyPr>
            <a:noAutofit/>
          </a:bodyPr>
          <a:lstStyle>
            <a:lvl1pPr marL="0" indent="0" algn="l">
              <a:lnSpc>
                <a:spcPts val="2080"/>
              </a:lnSpc>
              <a:buFont typeface="Arial" panose="020B0604020202020204" pitchFamily="34" charset="0"/>
              <a:buNone/>
              <a:defRPr sz="1400">
                <a:latin typeface="Arial" panose="020B0604020202020204" pitchFamily="34" charset="0"/>
                <a:cs typeface="Arial" panose="020B0604020202020204" pitchFamily="34" charset="0"/>
              </a:defRPr>
            </a:lvl1pPr>
            <a:lvl2pPr marL="174590" indent="0" algn="l">
              <a:buFont typeface="Arial" panose="020B0604020202020204" pitchFamily="34" charset="0"/>
              <a:buNone/>
              <a:defRPr sz="1900">
                <a:latin typeface="Arial" panose="020B0604020202020204" pitchFamily="34" charset="0"/>
                <a:cs typeface="Arial" panose="020B0604020202020204" pitchFamily="34" charset="0"/>
              </a:defRPr>
            </a:lvl2pPr>
            <a:lvl3pPr marL="399177" indent="0" algn="l">
              <a:buFont typeface="Arial" panose="020B0604020202020204" pitchFamily="34" charset="0"/>
              <a:buNone/>
              <a:defRPr sz="1900">
                <a:latin typeface="Arial" panose="020B0604020202020204" pitchFamily="34" charset="0"/>
                <a:cs typeface="Arial" panose="020B0604020202020204" pitchFamily="34" charset="0"/>
              </a:defRPr>
            </a:lvl3pPr>
            <a:lvl4pPr marL="667410" indent="0" algn="l">
              <a:buFont typeface="Arial" panose="020B0604020202020204" pitchFamily="34" charset="0"/>
              <a:buNone/>
              <a:defRPr sz="1900">
                <a:latin typeface="Arial" panose="020B0604020202020204" pitchFamily="34" charset="0"/>
                <a:cs typeface="Arial" panose="020B0604020202020204" pitchFamily="34" charset="0"/>
              </a:defRPr>
            </a:lvl4pPr>
            <a:lvl5pPr marL="1507544" indent="0" algn="ctr">
              <a:buNone/>
              <a:defRPr sz="1319"/>
            </a:lvl5pPr>
            <a:lvl6pPr marL="1884430" indent="0" algn="ctr">
              <a:buNone/>
              <a:defRPr sz="1319"/>
            </a:lvl6pPr>
            <a:lvl7pPr marL="2261316" indent="0" algn="ctr">
              <a:buNone/>
              <a:defRPr sz="1319"/>
            </a:lvl7pPr>
            <a:lvl8pPr marL="2638202" indent="0" algn="ctr">
              <a:buNone/>
              <a:defRPr sz="1319"/>
            </a:lvl8pPr>
            <a:lvl9pPr marL="3015088" indent="0" algn="ctr">
              <a:buNone/>
              <a:defRPr sz="1319"/>
            </a:lvl9pPr>
          </a:lstStyle>
          <a:p>
            <a:r>
              <a:rPr lang="nl-NL"/>
              <a:t>Klikken om tekst in te voegen</a:t>
            </a:r>
          </a:p>
        </p:txBody>
      </p:sp>
      <p:sp>
        <p:nvSpPr>
          <p:cNvPr id="7" name="Tijdelijke aanduiding voor afbeelding 2">
            <a:extLst>
              <a:ext uri="{FF2B5EF4-FFF2-40B4-BE49-F238E27FC236}">
                <a16:creationId xmlns:a16="http://schemas.microsoft.com/office/drawing/2014/main" id="{D477029C-F308-CA1E-8FE1-60C02BCC61D1}"/>
              </a:ext>
            </a:extLst>
          </p:cNvPr>
          <p:cNvSpPr>
            <a:spLocks noGrp="1"/>
          </p:cNvSpPr>
          <p:nvPr>
            <p:ph type="pic" sz="quarter" idx="12"/>
          </p:nvPr>
        </p:nvSpPr>
        <p:spPr>
          <a:xfrm>
            <a:off x="7534275" y="3"/>
            <a:ext cx="4657726" cy="6284913"/>
          </a:xfrm>
        </p:spPr>
        <p:txBody>
          <a:bodyPr>
            <a:normAutofit/>
          </a:bodyPr>
          <a:lstStyle>
            <a:lvl1pPr marL="0" indent="0">
              <a:buNone/>
              <a:defRPr sz="2700"/>
            </a:lvl1pPr>
          </a:lstStyle>
          <a:p>
            <a:endParaRPr lang="nl-NL"/>
          </a:p>
        </p:txBody>
      </p:sp>
    </p:spTree>
    <p:extLst>
      <p:ext uri="{BB962C8B-B14F-4D97-AF65-F5344CB8AC3E}">
        <p14:creationId xmlns:p14="http://schemas.microsoft.com/office/powerpoint/2010/main" val="198815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Aangepaste indelin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40C824F7-D88C-C905-7891-5B512C9D25EF}"/>
              </a:ext>
            </a:extLst>
          </p:cNvPr>
          <p:cNvSpPr>
            <a:spLocks noGrp="1"/>
          </p:cNvSpPr>
          <p:nvPr>
            <p:ph type="sldNum" sz="quarter" idx="10"/>
          </p:nvPr>
        </p:nvSpPr>
        <p:spPr/>
        <p:txBody>
          <a:bodyPr/>
          <a:lstStyle/>
          <a:p>
            <a:fld id="{786C1CA4-7277-4BE9-8296-0C81928E424A}" type="slidenum">
              <a:rPr lang="nl-NL" smtClean="0"/>
              <a:pPr/>
              <a:t>‹nr.›</a:t>
            </a:fld>
            <a:endParaRPr lang="nl-NL"/>
          </a:p>
        </p:txBody>
      </p:sp>
      <p:sp>
        <p:nvSpPr>
          <p:cNvPr id="4" name="Tijdelijke aanduiding voor voettekst 3">
            <a:extLst>
              <a:ext uri="{FF2B5EF4-FFF2-40B4-BE49-F238E27FC236}">
                <a16:creationId xmlns:a16="http://schemas.microsoft.com/office/drawing/2014/main" id="{0815781F-643A-F377-DF48-42A2FE441AAA}"/>
              </a:ext>
            </a:extLst>
          </p:cNvPr>
          <p:cNvSpPr>
            <a:spLocks noGrp="1"/>
          </p:cNvSpPr>
          <p:nvPr>
            <p:ph type="ftr" sz="quarter" idx="11"/>
          </p:nvPr>
        </p:nvSpPr>
        <p:spPr/>
        <p:txBody>
          <a:bodyPr/>
          <a:lstStyle/>
          <a:p>
            <a:r>
              <a:rPr lang="nl-NL"/>
              <a:t>Auteur: Gert Postma</a:t>
            </a:r>
          </a:p>
        </p:txBody>
      </p:sp>
      <p:sp>
        <p:nvSpPr>
          <p:cNvPr id="5" name="Tijdelijke aanduiding voor afbeelding 2">
            <a:extLst>
              <a:ext uri="{FF2B5EF4-FFF2-40B4-BE49-F238E27FC236}">
                <a16:creationId xmlns:a16="http://schemas.microsoft.com/office/drawing/2014/main" id="{4D98D3D0-271E-2604-D70F-B0084F4BCED0}"/>
              </a:ext>
            </a:extLst>
          </p:cNvPr>
          <p:cNvSpPr>
            <a:spLocks noGrp="1"/>
          </p:cNvSpPr>
          <p:nvPr>
            <p:ph type="pic" sz="quarter" idx="12"/>
          </p:nvPr>
        </p:nvSpPr>
        <p:spPr>
          <a:xfrm>
            <a:off x="8269854" y="3"/>
            <a:ext cx="3922146" cy="6284913"/>
          </a:xfrm>
        </p:spPr>
        <p:txBody>
          <a:bodyPr>
            <a:noAutofit/>
          </a:bodyPr>
          <a:lstStyle>
            <a:lvl1pPr marL="0" indent="0">
              <a:buNone/>
              <a:defRPr sz="2700"/>
            </a:lvl1pPr>
          </a:lstStyle>
          <a:p>
            <a:endParaRPr lang="nl-NL"/>
          </a:p>
        </p:txBody>
      </p:sp>
      <p:sp>
        <p:nvSpPr>
          <p:cNvPr id="6" name="Title 1">
            <a:extLst>
              <a:ext uri="{FF2B5EF4-FFF2-40B4-BE49-F238E27FC236}">
                <a16:creationId xmlns:a16="http://schemas.microsoft.com/office/drawing/2014/main" id="{266D4315-8F2D-B37F-87BF-CA36F5865C0E}"/>
              </a:ext>
            </a:extLst>
          </p:cNvPr>
          <p:cNvSpPr>
            <a:spLocks noGrp="1"/>
          </p:cNvSpPr>
          <p:nvPr>
            <p:ph type="ctrTitle" hasCustomPrompt="1"/>
          </p:nvPr>
        </p:nvSpPr>
        <p:spPr>
          <a:xfrm>
            <a:off x="571502" y="484594"/>
            <a:ext cx="6983793" cy="451406"/>
          </a:xfrm>
        </p:spPr>
        <p:txBody>
          <a:bodyPr wrap="square" anchor="b">
            <a:spAutoFit/>
          </a:bodyPr>
          <a:lstStyle>
            <a:lvl1pPr algn="l">
              <a:lnSpc>
                <a:spcPts val="2759"/>
              </a:lnSpc>
              <a:defRPr sz="2699" b="1">
                <a:latin typeface="Arial" panose="020B0604020202020204" pitchFamily="34" charset="0"/>
                <a:cs typeface="Arial" panose="020B0604020202020204" pitchFamily="34" charset="0"/>
              </a:defRPr>
            </a:lvl1pPr>
          </a:lstStyle>
          <a:p>
            <a:r>
              <a:rPr lang="nl-NL"/>
              <a:t>Klik om titel in te voegen</a:t>
            </a:r>
            <a:endParaRPr lang="en-US"/>
          </a:p>
        </p:txBody>
      </p:sp>
      <p:sp>
        <p:nvSpPr>
          <p:cNvPr id="7" name="Subtitle 2">
            <a:extLst>
              <a:ext uri="{FF2B5EF4-FFF2-40B4-BE49-F238E27FC236}">
                <a16:creationId xmlns:a16="http://schemas.microsoft.com/office/drawing/2014/main" id="{727C1AAA-37B3-3E4F-857C-5CECD0562E5D}"/>
              </a:ext>
            </a:extLst>
          </p:cNvPr>
          <p:cNvSpPr>
            <a:spLocks noGrp="1"/>
          </p:cNvSpPr>
          <p:nvPr>
            <p:ph type="subTitle" idx="1" hasCustomPrompt="1"/>
          </p:nvPr>
        </p:nvSpPr>
        <p:spPr>
          <a:xfrm>
            <a:off x="571501" y="1292371"/>
            <a:ext cx="6983793" cy="4531486"/>
          </a:xfrm>
          <a:prstGeom prst="rect">
            <a:avLst/>
          </a:prstGeom>
        </p:spPr>
        <p:txBody>
          <a:bodyPr>
            <a:noAutofit/>
          </a:bodyPr>
          <a:lstStyle>
            <a:lvl1pPr marL="0" indent="0" algn="l">
              <a:lnSpc>
                <a:spcPts val="2080"/>
              </a:lnSpc>
              <a:buFont typeface="Arial" panose="020B0604020202020204" pitchFamily="34" charset="0"/>
              <a:buNone/>
              <a:defRPr sz="1400">
                <a:latin typeface="Arial" panose="020B0604020202020204" pitchFamily="34" charset="0"/>
                <a:cs typeface="Arial" panose="020B0604020202020204" pitchFamily="34" charset="0"/>
              </a:defRPr>
            </a:lvl1pPr>
            <a:lvl2pPr marL="174590" indent="0" algn="l">
              <a:buFont typeface="Arial" panose="020B0604020202020204" pitchFamily="34" charset="0"/>
              <a:buNone/>
              <a:defRPr sz="1900">
                <a:latin typeface="Arial" panose="020B0604020202020204" pitchFamily="34" charset="0"/>
                <a:cs typeface="Arial" panose="020B0604020202020204" pitchFamily="34" charset="0"/>
              </a:defRPr>
            </a:lvl2pPr>
            <a:lvl3pPr marL="399177" indent="0" algn="l">
              <a:buFont typeface="Arial" panose="020B0604020202020204" pitchFamily="34" charset="0"/>
              <a:buNone/>
              <a:defRPr sz="1900">
                <a:latin typeface="Arial" panose="020B0604020202020204" pitchFamily="34" charset="0"/>
                <a:cs typeface="Arial" panose="020B0604020202020204" pitchFamily="34" charset="0"/>
              </a:defRPr>
            </a:lvl3pPr>
            <a:lvl4pPr marL="667410" indent="0" algn="l">
              <a:buFont typeface="Arial" panose="020B0604020202020204" pitchFamily="34" charset="0"/>
              <a:buNone/>
              <a:defRPr sz="1900">
                <a:latin typeface="Arial" panose="020B0604020202020204" pitchFamily="34" charset="0"/>
                <a:cs typeface="Arial" panose="020B0604020202020204" pitchFamily="34" charset="0"/>
              </a:defRPr>
            </a:lvl4pPr>
            <a:lvl5pPr marL="1507544" indent="0" algn="ctr">
              <a:buNone/>
              <a:defRPr sz="1319"/>
            </a:lvl5pPr>
            <a:lvl6pPr marL="1884430" indent="0" algn="ctr">
              <a:buNone/>
              <a:defRPr sz="1319"/>
            </a:lvl6pPr>
            <a:lvl7pPr marL="2261316" indent="0" algn="ctr">
              <a:buNone/>
              <a:defRPr sz="1319"/>
            </a:lvl7pPr>
            <a:lvl8pPr marL="2638202" indent="0" algn="ctr">
              <a:buNone/>
              <a:defRPr sz="1319"/>
            </a:lvl8pPr>
            <a:lvl9pPr marL="3015088" indent="0" algn="ctr">
              <a:buNone/>
              <a:defRPr sz="1319"/>
            </a:lvl9pPr>
          </a:lstStyle>
          <a:p>
            <a:r>
              <a:rPr lang="nl-NL"/>
              <a:t>Klikken om tekst in te voegen</a:t>
            </a:r>
          </a:p>
        </p:txBody>
      </p:sp>
    </p:spTree>
    <p:extLst>
      <p:ext uri="{BB962C8B-B14F-4D97-AF65-F5344CB8AC3E}">
        <p14:creationId xmlns:p14="http://schemas.microsoft.com/office/powerpoint/2010/main" val="1288757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image" Target="../media/image3.pn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object 6">
            <a:extLst>
              <a:ext uri="{FF2B5EF4-FFF2-40B4-BE49-F238E27FC236}">
                <a16:creationId xmlns:a16="http://schemas.microsoft.com/office/drawing/2014/main" id="{58EEDF70-90DE-4E82-A600-DF8463124F82}"/>
              </a:ext>
            </a:extLst>
          </p:cNvPr>
          <p:cNvSpPr/>
          <p:nvPr userDrawn="1"/>
        </p:nvSpPr>
        <p:spPr>
          <a:xfrm>
            <a:off x="1" y="6286071"/>
            <a:ext cx="12192000" cy="571821"/>
          </a:xfrm>
          <a:custGeom>
            <a:avLst/>
            <a:gdLst/>
            <a:ahLst/>
            <a:cxnLst/>
            <a:rect l="l" t="t" r="r" b="b"/>
            <a:pathLst>
              <a:path w="20104100" h="942975">
                <a:moveTo>
                  <a:pt x="41" y="0"/>
                </a:moveTo>
                <a:lnTo>
                  <a:pt x="0" y="942379"/>
                </a:lnTo>
                <a:lnTo>
                  <a:pt x="20104058" y="942379"/>
                </a:lnTo>
                <a:lnTo>
                  <a:pt x="20104099" y="0"/>
                </a:lnTo>
                <a:lnTo>
                  <a:pt x="41" y="0"/>
                </a:lnTo>
                <a:close/>
              </a:path>
            </a:pathLst>
          </a:custGeom>
          <a:solidFill>
            <a:srgbClr val="FFFFFF"/>
          </a:solidFill>
          <a:effectLst>
            <a:outerShdw blurRad="101600" dist="101600" dir="16200000" algn="ctr" rotWithShape="0">
              <a:srgbClr val="D9D9D9">
                <a:alpha val="40000"/>
              </a:srgbClr>
            </a:outerShdw>
          </a:effectLst>
        </p:spPr>
        <p:txBody>
          <a:bodyPr wrap="square" lIns="0" tIns="0" rIns="0" bIns="0" rtlCol="0"/>
          <a:lstStyle/>
          <a:p>
            <a:endParaRPr sz="1091"/>
          </a:p>
        </p:txBody>
      </p:sp>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1" y="1825625"/>
            <a:ext cx="10515600" cy="40132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Slide Number Placeholder 5">
            <a:extLst>
              <a:ext uri="{FF2B5EF4-FFF2-40B4-BE49-F238E27FC236}">
                <a16:creationId xmlns:a16="http://schemas.microsoft.com/office/drawing/2014/main" id="{875428F9-60A4-7759-B0C1-7055B1D24E7D}"/>
              </a:ext>
            </a:extLst>
          </p:cNvPr>
          <p:cNvSpPr>
            <a:spLocks noGrp="1"/>
          </p:cNvSpPr>
          <p:nvPr>
            <p:ph type="sldNum" sz="quarter" idx="4"/>
          </p:nvPr>
        </p:nvSpPr>
        <p:spPr>
          <a:xfrm>
            <a:off x="8610600" y="6384929"/>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86C1CA4-7277-4BE9-8296-0C81928E424A}" type="slidenum">
              <a:rPr lang="nl-NL" smtClean="0"/>
              <a:pPr/>
              <a:t>‹nr.›</a:t>
            </a:fld>
            <a:endParaRPr lang="nl-NL"/>
          </a:p>
        </p:txBody>
      </p:sp>
      <p:sp>
        <p:nvSpPr>
          <p:cNvPr id="5" name="Tijdelijke aanduiding voor voettekst 4">
            <a:extLst>
              <a:ext uri="{FF2B5EF4-FFF2-40B4-BE49-F238E27FC236}">
                <a16:creationId xmlns:a16="http://schemas.microsoft.com/office/drawing/2014/main" id="{D63A9BE6-8772-9BE1-91B4-5857D80BEBFE}"/>
              </a:ext>
            </a:extLst>
          </p:cNvPr>
          <p:cNvSpPr>
            <a:spLocks noGrp="1"/>
          </p:cNvSpPr>
          <p:nvPr>
            <p:ph type="ftr" sz="quarter" idx="3"/>
          </p:nvPr>
        </p:nvSpPr>
        <p:spPr>
          <a:xfrm>
            <a:off x="1666876" y="6394452"/>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a:t>Auteur: Gert Postma</a:t>
            </a:r>
          </a:p>
        </p:txBody>
      </p:sp>
      <p:sp>
        <p:nvSpPr>
          <p:cNvPr id="6" name="object 7">
            <a:extLst>
              <a:ext uri="{FF2B5EF4-FFF2-40B4-BE49-F238E27FC236}">
                <a16:creationId xmlns:a16="http://schemas.microsoft.com/office/drawing/2014/main" id="{326444DA-1A6F-0788-C3CC-D2E28C3508CE}"/>
              </a:ext>
            </a:extLst>
          </p:cNvPr>
          <p:cNvSpPr/>
          <p:nvPr userDrawn="1"/>
        </p:nvSpPr>
        <p:spPr>
          <a:xfrm>
            <a:off x="571499" y="6505503"/>
            <a:ext cx="733984" cy="132848"/>
          </a:xfrm>
          <a:custGeom>
            <a:avLst/>
            <a:gdLst/>
            <a:ahLst/>
            <a:cxnLst/>
            <a:rect l="l" t="t" r="r" b="b"/>
            <a:pathLst>
              <a:path w="1210310" h="219075">
                <a:moveTo>
                  <a:pt x="1181628" y="158665"/>
                </a:moveTo>
                <a:lnTo>
                  <a:pt x="1170708" y="161058"/>
                </a:lnTo>
                <a:lnTo>
                  <a:pt x="1161835" y="167318"/>
                </a:lnTo>
                <a:lnTo>
                  <a:pt x="1155900" y="176513"/>
                </a:lnTo>
                <a:lnTo>
                  <a:pt x="1153797" y="187711"/>
                </a:lnTo>
                <a:lnTo>
                  <a:pt x="1155977" y="199075"/>
                </a:lnTo>
                <a:lnTo>
                  <a:pt x="1161929" y="208138"/>
                </a:lnTo>
                <a:lnTo>
                  <a:pt x="1170773" y="214137"/>
                </a:lnTo>
                <a:lnTo>
                  <a:pt x="1181628" y="216307"/>
                </a:lnTo>
                <a:lnTo>
                  <a:pt x="1192586" y="214137"/>
                </a:lnTo>
                <a:lnTo>
                  <a:pt x="1201562" y="208138"/>
                </a:lnTo>
                <a:lnTo>
                  <a:pt x="1207629" y="199075"/>
                </a:lnTo>
                <a:lnTo>
                  <a:pt x="1209858" y="187711"/>
                </a:lnTo>
                <a:lnTo>
                  <a:pt x="1207644" y="176463"/>
                </a:lnTo>
                <a:lnTo>
                  <a:pt x="1201602" y="167255"/>
                </a:lnTo>
                <a:lnTo>
                  <a:pt x="1192630" y="161014"/>
                </a:lnTo>
                <a:lnTo>
                  <a:pt x="1181628" y="158665"/>
                </a:lnTo>
                <a:close/>
              </a:path>
              <a:path w="1210310" h="219075">
                <a:moveTo>
                  <a:pt x="797619" y="158759"/>
                </a:moveTo>
                <a:lnTo>
                  <a:pt x="786680" y="161139"/>
                </a:lnTo>
                <a:lnTo>
                  <a:pt x="777783" y="167392"/>
                </a:lnTo>
                <a:lnTo>
                  <a:pt x="771826" y="176591"/>
                </a:lnTo>
                <a:lnTo>
                  <a:pt x="769704" y="187805"/>
                </a:lnTo>
                <a:lnTo>
                  <a:pt x="771891" y="199145"/>
                </a:lnTo>
                <a:lnTo>
                  <a:pt x="777862" y="208208"/>
                </a:lnTo>
                <a:lnTo>
                  <a:pt x="786733" y="214215"/>
                </a:lnTo>
                <a:lnTo>
                  <a:pt x="797619" y="216391"/>
                </a:lnTo>
                <a:lnTo>
                  <a:pt x="808591" y="214215"/>
                </a:lnTo>
                <a:lnTo>
                  <a:pt x="817600" y="208208"/>
                </a:lnTo>
                <a:lnTo>
                  <a:pt x="823700" y="199145"/>
                </a:lnTo>
                <a:lnTo>
                  <a:pt x="825943" y="187805"/>
                </a:lnTo>
                <a:lnTo>
                  <a:pt x="823700" y="176566"/>
                </a:lnTo>
                <a:lnTo>
                  <a:pt x="817600" y="167326"/>
                </a:lnTo>
                <a:lnTo>
                  <a:pt x="808591" y="161064"/>
                </a:lnTo>
                <a:lnTo>
                  <a:pt x="797619" y="158759"/>
                </a:lnTo>
                <a:close/>
              </a:path>
              <a:path w="1210310" h="219075">
                <a:moveTo>
                  <a:pt x="1048533" y="183680"/>
                </a:moveTo>
                <a:lnTo>
                  <a:pt x="938411" y="183680"/>
                </a:lnTo>
                <a:lnTo>
                  <a:pt x="938411" y="214077"/>
                </a:lnTo>
                <a:lnTo>
                  <a:pt x="1048533" y="214077"/>
                </a:lnTo>
                <a:lnTo>
                  <a:pt x="1048533" y="183680"/>
                </a:lnTo>
                <a:close/>
              </a:path>
              <a:path w="1210310" h="219075">
                <a:moveTo>
                  <a:pt x="1008293" y="4533"/>
                </a:moveTo>
                <a:lnTo>
                  <a:pt x="938411" y="4533"/>
                </a:lnTo>
                <a:lnTo>
                  <a:pt x="938411" y="34951"/>
                </a:lnTo>
                <a:lnTo>
                  <a:pt x="972462" y="34951"/>
                </a:lnTo>
                <a:lnTo>
                  <a:pt x="972462" y="183680"/>
                </a:lnTo>
                <a:lnTo>
                  <a:pt x="1010471" y="183680"/>
                </a:lnTo>
                <a:lnTo>
                  <a:pt x="1010471" y="111965"/>
                </a:lnTo>
                <a:lnTo>
                  <a:pt x="1013744" y="78147"/>
                </a:lnTo>
                <a:lnTo>
                  <a:pt x="1025648" y="55046"/>
                </a:lnTo>
                <a:lnTo>
                  <a:pt x="1041185" y="45841"/>
                </a:lnTo>
                <a:lnTo>
                  <a:pt x="1008293" y="45841"/>
                </a:lnTo>
                <a:lnTo>
                  <a:pt x="1008293" y="4533"/>
                </a:lnTo>
                <a:close/>
              </a:path>
              <a:path w="1210310" h="219075">
                <a:moveTo>
                  <a:pt x="1087872" y="0"/>
                </a:moveTo>
                <a:lnTo>
                  <a:pt x="1062916" y="2440"/>
                </a:lnTo>
                <a:lnTo>
                  <a:pt x="1040936" y="10328"/>
                </a:lnTo>
                <a:lnTo>
                  <a:pt x="1022742" y="24512"/>
                </a:lnTo>
                <a:lnTo>
                  <a:pt x="1009142" y="45841"/>
                </a:lnTo>
                <a:lnTo>
                  <a:pt x="1041185" y="45841"/>
                </a:lnTo>
                <a:lnTo>
                  <a:pt x="1049314" y="41026"/>
                </a:lnTo>
                <a:lnTo>
                  <a:pt x="1087872" y="34449"/>
                </a:lnTo>
                <a:lnTo>
                  <a:pt x="1087872" y="0"/>
                </a:lnTo>
                <a:close/>
              </a:path>
              <a:path w="1210310" h="219075">
                <a:moveTo>
                  <a:pt x="362763" y="158717"/>
                </a:moveTo>
                <a:lnTo>
                  <a:pt x="351861" y="161131"/>
                </a:lnTo>
                <a:lnTo>
                  <a:pt x="343006" y="167394"/>
                </a:lnTo>
                <a:lnTo>
                  <a:pt x="337082" y="176580"/>
                </a:lnTo>
                <a:lnTo>
                  <a:pt x="334974" y="187763"/>
                </a:lnTo>
                <a:lnTo>
                  <a:pt x="337159" y="199121"/>
                </a:lnTo>
                <a:lnTo>
                  <a:pt x="343116" y="208182"/>
                </a:lnTo>
                <a:lnTo>
                  <a:pt x="351950" y="214179"/>
                </a:lnTo>
                <a:lnTo>
                  <a:pt x="362763" y="216349"/>
                </a:lnTo>
                <a:lnTo>
                  <a:pt x="373773" y="214179"/>
                </a:lnTo>
                <a:lnTo>
                  <a:pt x="382823" y="208182"/>
                </a:lnTo>
                <a:lnTo>
                  <a:pt x="388956" y="199121"/>
                </a:lnTo>
                <a:lnTo>
                  <a:pt x="391213" y="187763"/>
                </a:lnTo>
                <a:lnTo>
                  <a:pt x="388956" y="176524"/>
                </a:lnTo>
                <a:lnTo>
                  <a:pt x="382823" y="167284"/>
                </a:lnTo>
                <a:lnTo>
                  <a:pt x="373773" y="161022"/>
                </a:lnTo>
                <a:lnTo>
                  <a:pt x="362763" y="158717"/>
                </a:lnTo>
                <a:close/>
              </a:path>
              <a:path w="1210310" h="219075">
                <a:moveTo>
                  <a:pt x="101232" y="0"/>
                </a:moveTo>
                <a:lnTo>
                  <a:pt x="58782" y="8401"/>
                </a:lnTo>
                <a:lnTo>
                  <a:pt x="26942" y="31474"/>
                </a:lnTo>
                <a:lnTo>
                  <a:pt x="6940" y="66018"/>
                </a:lnTo>
                <a:lnTo>
                  <a:pt x="0" y="108834"/>
                </a:lnTo>
                <a:lnTo>
                  <a:pt x="6940" y="151828"/>
                </a:lnTo>
                <a:lnTo>
                  <a:pt x="26942" y="186681"/>
                </a:lnTo>
                <a:lnTo>
                  <a:pt x="58782" y="210047"/>
                </a:lnTo>
                <a:lnTo>
                  <a:pt x="101232" y="218579"/>
                </a:lnTo>
                <a:lnTo>
                  <a:pt x="121173" y="215905"/>
                </a:lnTo>
                <a:lnTo>
                  <a:pt x="140524" y="208421"/>
                </a:lnTo>
                <a:lnTo>
                  <a:pt x="157598" y="196938"/>
                </a:lnTo>
                <a:lnTo>
                  <a:pt x="165795" y="187763"/>
                </a:lnTo>
                <a:lnTo>
                  <a:pt x="104876" y="187763"/>
                </a:lnTo>
                <a:lnTo>
                  <a:pt x="74825" y="181111"/>
                </a:lnTo>
                <a:lnTo>
                  <a:pt x="54052" y="163447"/>
                </a:lnTo>
                <a:lnTo>
                  <a:pt x="41997" y="138209"/>
                </a:lnTo>
                <a:lnTo>
                  <a:pt x="38103" y="108834"/>
                </a:lnTo>
                <a:lnTo>
                  <a:pt x="41997" y="80173"/>
                </a:lnTo>
                <a:lnTo>
                  <a:pt x="54052" y="55169"/>
                </a:lnTo>
                <a:lnTo>
                  <a:pt x="74825" y="37482"/>
                </a:lnTo>
                <a:lnTo>
                  <a:pt x="104876" y="30773"/>
                </a:lnTo>
                <a:lnTo>
                  <a:pt x="165693" y="30773"/>
                </a:lnTo>
                <a:lnTo>
                  <a:pt x="157598" y="21830"/>
                </a:lnTo>
                <a:lnTo>
                  <a:pt x="140524" y="10326"/>
                </a:lnTo>
                <a:lnTo>
                  <a:pt x="121173" y="2737"/>
                </a:lnTo>
                <a:lnTo>
                  <a:pt x="101232" y="0"/>
                </a:lnTo>
                <a:close/>
              </a:path>
              <a:path w="1210310" h="219075">
                <a:moveTo>
                  <a:pt x="205658" y="182266"/>
                </a:moveTo>
                <a:lnTo>
                  <a:pt x="172005" y="182266"/>
                </a:lnTo>
                <a:lnTo>
                  <a:pt x="172005" y="214077"/>
                </a:lnTo>
                <a:lnTo>
                  <a:pt x="240107" y="214077"/>
                </a:lnTo>
                <a:lnTo>
                  <a:pt x="240107" y="183680"/>
                </a:lnTo>
                <a:lnTo>
                  <a:pt x="205658" y="183680"/>
                </a:lnTo>
                <a:lnTo>
                  <a:pt x="205658" y="182266"/>
                </a:lnTo>
                <a:close/>
              </a:path>
              <a:path w="1210310" h="219075">
                <a:moveTo>
                  <a:pt x="165693" y="30773"/>
                </a:moveTo>
                <a:lnTo>
                  <a:pt x="104876" y="30773"/>
                </a:lnTo>
                <a:lnTo>
                  <a:pt x="129211" y="35992"/>
                </a:lnTo>
                <a:lnTo>
                  <a:pt x="150457" y="51124"/>
                </a:lnTo>
                <a:lnTo>
                  <a:pt x="165493" y="75617"/>
                </a:lnTo>
                <a:lnTo>
                  <a:pt x="171198" y="108876"/>
                </a:lnTo>
                <a:lnTo>
                  <a:pt x="165493" y="142246"/>
                </a:lnTo>
                <a:lnTo>
                  <a:pt x="150457" y="167026"/>
                </a:lnTo>
                <a:lnTo>
                  <a:pt x="129211" y="182452"/>
                </a:lnTo>
                <a:lnTo>
                  <a:pt x="104876" y="187763"/>
                </a:lnTo>
                <a:lnTo>
                  <a:pt x="165795" y="187763"/>
                </a:lnTo>
                <a:lnTo>
                  <a:pt x="170706" y="182266"/>
                </a:lnTo>
                <a:lnTo>
                  <a:pt x="205658" y="182266"/>
                </a:lnTo>
                <a:lnTo>
                  <a:pt x="205658" y="36313"/>
                </a:lnTo>
                <a:lnTo>
                  <a:pt x="170706" y="36313"/>
                </a:lnTo>
                <a:lnTo>
                  <a:pt x="165693" y="30773"/>
                </a:lnTo>
                <a:close/>
              </a:path>
              <a:path w="1210310" h="219075">
                <a:moveTo>
                  <a:pt x="240107" y="4544"/>
                </a:moveTo>
                <a:lnTo>
                  <a:pt x="172005" y="4544"/>
                </a:lnTo>
                <a:lnTo>
                  <a:pt x="172005" y="36313"/>
                </a:lnTo>
                <a:lnTo>
                  <a:pt x="205658" y="36313"/>
                </a:lnTo>
                <a:lnTo>
                  <a:pt x="205658" y="34899"/>
                </a:lnTo>
                <a:lnTo>
                  <a:pt x="240107" y="34899"/>
                </a:lnTo>
                <a:lnTo>
                  <a:pt x="240107" y="4544"/>
                </a:lnTo>
                <a:close/>
              </a:path>
              <a:path w="1210310" h="219075">
                <a:moveTo>
                  <a:pt x="658814" y="193198"/>
                </a:moveTo>
                <a:lnTo>
                  <a:pt x="523868" y="193198"/>
                </a:lnTo>
                <a:lnTo>
                  <a:pt x="538563" y="205616"/>
                </a:lnTo>
                <a:lnTo>
                  <a:pt x="556004" y="213417"/>
                </a:lnTo>
                <a:lnTo>
                  <a:pt x="574937" y="217464"/>
                </a:lnTo>
                <a:lnTo>
                  <a:pt x="594107" y="218621"/>
                </a:lnTo>
                <a:lnTo>
                  <a:pt x="623722" y="215124"/>
                </a:lnTo>
                <a:lnTo>
                  <a:pt x="649214" y="203925"/>
                </a:lnTo>
                <a:lnTo>
                  <a:pt x="658814" y="193198"/>
                </a:lnTo>
                <a:close/>
              </a:path>
              <a:path w="1210310" h="219075">
                <a:moveTo>
                  <a:pt x="523868" y="146047"/>
                </a:moveTo>
                <a:lnTo>
                  <a:pt x="494215" y="146047"/>
                </a:lnTo>
                <a:lnTo>
                  <a:pt x="494215" y="214077"/>
                </a:lnTo>
                <a:lnTo>
                  <a:pt x="523868" y="214077"/>
                </a:lnTo>
                <a:lnTo>
                  <a:pt x="523868" y="193198"/>
                </a:lnTo>
                <a:lnTo>
                  <a:pt x="658814" y="193198"/>
                </a:lnTo>
                <a:lnTo>
                  <a:pt x="663639" y="187805"/>
                </a:lnTo>
                <a:lnTo>
                  <a:pt x="589259" y="187805"/>
                </a:lnTo>
                <a:lnTo>
                  <a:pt x="570074" y="185551"/>
                </a:lnTo>
                <a:lnTo>
                  <a:pt x="550925" y="178313"/>
                </a:lnTo>
                <a:lnTo>
                  <a:pt x="534595" y="165383"/>
                </a:lnTo>
                <a:lnTo>
                  <a:pt x="523868" y="146047"/>
                </a:lnTo>
                <a:close/>
              </a:path>
              <a:path w="1210310" h="219075">
                <a:moveTo>
                  <a:pt x="568495" y="0"/>
                </a:moveTo>
                <a:lnTo>
                  <a:pt x="541061" y="3305"/>
                </a:lnTo>
                <a:lnTo>
                  <a:pt x="517286" y="13843"/>
                </a:lnTo>
                <a:lnTo>
                  <a:pt x="500545" y="32551"/>
                </a:lnTo>
                <a:lnTo>
                  <a:pt x="494215" y="60364"/>
                </a:lnTo>
                <a:lnTo>
                  <a:pt x="504959" y="98633"/>
                </a:lnTo>
                <a:lnTo>
                  <a:pt x="531821" y="118176"/>
                </a:lnTo>
                <a:lnTo>
                  <a:pt x="566741" y="126409"/>
                </a:lnTo>
                <a:lnTo>
                  <a:pt x="601662" y="130747"/>
                </a:lnTo>
                <a:lnTo>
                  <a:pt x="628523" y="138605"/>
                </a:lnTo>
                <a:lnTo>
                  <a:pt x="639268" y="157398"/>
                </a:lnTo>
                <a:lnTo>
                  <a:pt x="633937" y="174209"/>
                </a:lnTo>
                <a:lnTo>
                  <a:pt x="620884" y="183321"/>
                </a:lnTo>
                <a:lnTo>
                  <a:pt x="604521" y="187074"/>
                </a:lnTo>
                <a:lnTo>
                  <a:pt x="589259" y="187805"/>
                </a:lnTo>
                <a:lnTo>
                  <a:pt x="663639" y="187805"/>
                </a:lnTo>
                <a:lnTo>
                  <a:pt x="667078" y="183962"/>
                </a:lnTo>
                <a:lnTo>
                  <a:pt x="673800" y="154225"/>
                </a:lnTo>
                <a:lnTo>
                  <a:pt x="663057" y="119493"/>
                </a:lnTo>
                <a:lnTo>
                  <a:pt x="636170" y="101189"/>
                </a:lnTo>
                <a:lnTo>
                  <a:pt x="601217" y="92668"/>
                </a:lnTo>
                <a:lnTo>
                  <a:pt x="566264" y="87286"/>
                </a:lnTo>
                <a:lnTo>
                  <a:pt x="539377" y="78398"/>
                </a:lnTo>
                <a:lnTo>
                  <a:pt x="528622" y="59359"/>
                </a:lnTo>
                <a:lnTo>
                  <a:pt x="532362" y="44975"/>
                </a:lnTo>
                <a:lnTo>
                  <a:pt x="542537" y="36251"/>
                </a:lnTo>
                <a:lnTo>
                  <a:pt x="557578" y="31934"/>
                </a:lnTo>
                <a:lnTo>
                  <a:pt x="575919" y="30773"/>
                </a:lnTo>
                <a:lnTo>
                  <a:pt x="660126" y="30773"/>
                </a:lnTo>
                <a:lnTo>
                  <a:pt x="660126" y="24051"/>
                </a:lnTo>
                <a:lnTo>
                  <a:pt x="630420" y="24051"/>
                </a:lnTo>
                <a:lnTo>
                  <a:pt x="616680" y="13931"/>
                </a:lnTo>
                <a:lnTo>
                  <a:pt x="601539" y="6453"/>
                </a:lnTo>
                <a:lnTo>
                  <a:pt x="585357" y="1762"/>
                </a:lnTo>
                <a:lnTo>
                  <a:pt x="568495" y="0"/>
                </a:lnTo>
                <a:close/>
              </a:path>
              <a:path w="1210310" h="219075">
                <a:moveTo>
                  <a:pt x="660126" y="30773"/>
                </a:moveTo>
                <a:lnTo>
                  <a:pt x="575919" y="30773"/>
                </a:lnTo>
                <a:lnTo>
                  <a:pt x="584760" y="31441"/>
                </a:lnTo>
                <a:lnTo>
                  <a:pt x="593149" y="33390"/>
                </a:lnTo>
                <a:lnTo>
                  <a:pt x="625313" y="60079"/>
                </a:lnTo>
                <a:lnTo>
                  <a:pt x="628556" y="68490"/>
                </a:lnTo>
                <a:lnTo>
                  <a:pt x="660126" y="68490"/>
                </a:lnTo>
                <a:lnTo>
                  <a:pt x="660126" y="30773"/>
                </a:lnTo>
                <a:close/>
              </a:path>
              <a:path w="1210310" h="219075">
                <a:moveTo>
                  <a:pt x="660126" y="4533"/>
                </a:moveTo>
                <a:lnTo>
                  <a:pt x="630420" y="4533"/>
                </a:lnTo>
                <a:lnTo>
                  <a:pt x="630420" y="24051"/>
                </a:lnTo>
                <a:lnTo>
                  <a:pt x="660126" y="24051"/>
                </a:lnTo>
                <a:lnTo>
                  <a:pt x="660126" y="4533"/>
                </a:lnTo>
                <a:close/>
              </a:path>
            </a:pathLst>
          </a:custGeom>
          <a:solidFill>
            <a:srgbClr val="000000"/>
          </a:solidFill>
        </p:spPr>
        <p:txBody>
          <a:bodyPr wrap="square" lIns="0" tIns="0" rIns="0" bIns="0" rtlCol="0"/>
          <a:lstStyle/>
          <a:p>
            <a:endParaRPr sz="1091"/>
          </a:p>
        </p:txBody>
      </p:sp>
    </p:spTree>
    <p:extLst>
      <p:ext uri="{BB962C8B-B14F-4D97-AF65-F5344CB8AC3E}">
        <p14:creationId xmlns:p14="http://schemas.microsoft.com/office/powerpoint/2010/main" val="29915321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91" r:id="rId16"/>
  </p:sldLayoutIdLst>
  <p:hf hdr="0" dt="0"/>
  <p:txStyles>
    <p:titleStyle>
      <a:lvl1pPr algn="l" defTabSz="914217" rtl="0" eaLnBrk="1" latinLnBrk="0" hangingPunct="1">
        <a:lnSpc>
          <a:spcPct val="90000"/>
        </a:lnSpc>
        <a:spcBef>
          <a:spcPct val="0"/>
        </a:spcBef>
        <a:buNone/>
        <a:defRPr sz="2700" b="1" kern="1200">
          <a:solidFill>
            <a:schemeClr val="tx1"/>
          </a:solidFill>
          <a:latin typeface="Arial" panose="020B0604020202020204" pitchFamily="34" charset="0"/>
          <a:ea typeface="+mj-ea"/>
          <a:cs typeface="Arial" panose="020B0604020202020204" pitchFamily="34" charset="0"/>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Arial" panose="020B0604020202020204" pitchFamily="34" charset="0"/>
          <a:ea typeface="+mn-ea"/>
          <a:cs typeface="Arial" panose="020B0604020202020204" pitchFamily="34" charset="0"/>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989" indent="-228554" algn="l" defTabSz="91421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object 6">
            <a:extLst>
              <a:ext uri="{FF2B5EF4-FFF2-40B4-BE49-F238E27FC236}">
                <a16:creationId xmlns:a16="http://schemas.microsoft.com/office/drawing/2014/main" id="{58EEDF70-90DE-4E82-A600-DF8463124F82}"/>
              </a:ext>
            </a:extLst>
          </p:cNvPr>
          <p:cNvSpPr/>
          <p:nvPr userDrawn="1"/>
        </p:nvSpPr>
        <p:spPr>
          <a:xfrm>
            <a:off x="1" y="6286069"/>
            <a:ext cx="12192000" cy="571821"/>
          </a:xfrm>
          <a:custGeom>
            <a:avLst/>
            <a:gdLst/>
            <a:ahLst/>
            <a:cxnLst/>
            <a:rect l="l" t="t" r="r" b="b"/>
            <a:pathLst>
              <a:path w="20104100" h="942975">
                <a:moveTo>
                  <a:pt x="41" y="0"/>
                </a:moveTo>
                <a:lnTo>
                  <a:pt x="0" y="942379"/>
                </a:lnTo>
                <a:lnTo>
                  <a:pt x="20104058" y="942379"/>
                </a:lnTo>
                <a:lnTo>
                  <a:pt x="20104099" y="0"/>
                </a:lnTo>
                <a:lnTo>
                  <a:pt x="41" y="0"/>
                </a:lnTo>
                <a:close/>
              </a:path>
            </a:pathLst>
          </a:custGeom>
          <a:solidFill>
            <a:srgbClr val="FFFFFF"/>
          </a:solidFill>
          <a:effectLst>
            <a:outerShdw blurRad="101600" dist="101600" dir="16200000" algn="ctr" rotWithShape="0">
              <a:srgbClr val="D9D9D9">
                <a:alpha val="40000"/>
              </a:srgbClr>
            </a:outerShdw>
          </a:effectLst>
        </p:spPr>
        <p:txBody>
          <a:bodyPr wrap="square" lIns="0" tIns="0" rIns="0" bIns="0" rtlCol="0"/>
          <a:lstStyle/>
          <a:p>
            <a:endParaRPr sz="900">
              <a:latin typeface="+mn-lt"/>
            </a:endParaRPr>
          </a:p>
        </p:txBody>
      </p:sp>
      <p:sp>
        <p:nvSpPr>
          <p:cNvPr id="3" name="Text Placeholder 2"/>
          <p:cNvSpPr>
            <a:spLocks noGrp="1"/>
          </p:cNvSpPr>
          <p:nvPr>
            <p:ph type="body" idx="1"/>
          </p:nvPr>
        </p:nvSpPr>
        <p:spPr>
          <a:xfrm>
            <a:off x="528320" y="1825625"/>
            <a:ext cx="11039793" cy="40132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Slide Number Placeholder 5">
            <a:extLst>
              <a:ext uri="{FF2B5EF4-FFF2-40B4-BE49-F238E27FC236}">
                <a16:creationId xmlns:a16="http://schemas.microsoft.com/office/drawing/2014/main" id="{875428F9-60A4-7759-B0C1-7055B1D24E7D}"/>
              </a:ext>
            </a:extLst>
          </p:cNvPr>
          <p:cNvSpPr>
            <a:spLocks noGrp="1"/>
          </p:cNvSpPr>
          <p:nvPr>
            <p:ph type="sldNum" sz="quarter" idx="4"/>
          </p:nvPr>
        </p:nvSpPr>
        <p:spPr>
          <a:xfrm>
            <a:off x="10972800" y="6384927"/>
            <a:ext cx="878840" cy="365125"/>
          </a:xfrm>
          <a:prstGeom prst="rect">
            <a:avLst/>
          </a:prstGeom>
        </p:spPr>
        <p:txBody>
          <a:bodyPr vert="horz" lIns="91440" tIns="45720" rIns="91440" bIns="45720" rtlCol="0" anchor="ctr"/>
          <a:lstStyle>
            <a:lvl1pPr algn="r">
              <a:defRPr sz="900">
                <a:solidFill>
                  <a:schemeClr val="tx1"/>
                </a:solidFill>
                <a:latin typeface="+mn-lt"/>
                <a:cs typeface="Arial" panose="020B0604020202020204" pitchFamily="34" charset="0"/>
              </a:defRPr>
            </a:lvl1pPr>
          </a:lstStyle>
          <a:p>
            <a:fld id="{786C1CA4-7277-4BE9-8296-0C81928E424A}" type="slidenum">
              <a:rPr lang="nl-NL" smtClean="0"/>
              <a:pPr/>
              <a:t>‹nr.›</a:t>
            </a:fld>
            <a:endParaRPr lang="nl-NL"/>
          </a:p>
        </p:txBody>
      </p:sp>
      <p:sp>
        <p:nvSpPr>
          <p:cNvPr id="5" name="Tijdelijke aanduiding voor voettekst 4">
            <a:extLst>
              <a:ext uri="{FF2B5EF4-FFF2-40B4-BE49-F238E27FC236}">
                <a16:creationId xmlns:a16="http://schemas.microsoft.com/office/drawing/2014/main" id="{D63A9BE6-8772-9BE1-91B4-5857D80BEBFE}"/>
              </a:ext>
            </a:extLst>
          </p:cNvPr>
          <p:cNvSpPr>
            <a:spLocks noGrp="1"/>
          </p:cNvSpPr>
          <p:nvPr>
            <p:ph type="ftr" sz="quarter" idx="3"/>
          </p:nvPr>
        </p:nvSpPr>
        <p:spPr>
          <a:xfrm>
            <a:off x="369421" y="6394450"/>
            <a:ext cx="10362079" cy="365125"/>
          </a:xfrm>
          <a:prstGeom prst="rect">
            <a:avLst/>
          </a:prstGeom>
        </p:spPr>
        <p:txBody>
          <a:bodyPr vert="horz" lIns="91440" tIns="45720" rIns="91440" bIns="45720" rtlCol="0" anchor="ctr"/>
          <a:lstStyle>
            <a:lvl1pPr algn="l">
              <a:defRPr sz="900">
                <a:solidFill>
                  <a:schemeClr val="tx1"/>
                </a:solidFill>
                <a:latin typeface="+mn-lt"/>
              </a:defRPr>
            </a:lvl1pPr>
          </a:lstStyle>
          <a:p>
            <a:r>
              <a:rPr lang="nl-NL"/>
              <a:t>Auteur: Gert Postma</a:t>
            </a:r>
          </a:p>
        </p:txBody>
      </p:sp>
      <p:pic>
        <p:nvPicPr>
          <p:cNvPr id="7" name="Afbeelding 6" descr="Afbeelding met Lettertype, tekst, Graphics, logo&#10;&#10;Automatisch gegenereerde beschrijving">
            <a:extLst>
              <a:ext uri="{FF2B5EF4-FFF2-40B4-BE49-F238E27FC236}">
                <a16:creationId xmlns:a16="http://schemas.microsoft.com/office/drawing/2014/main" id="{6073D29E-64D5-54BF-0914-4695C0F938A9}"/>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450703" y="1686"/>
            <a:ext cx="1080926" cy="518845"/>
          </a:xfrm>
          <a:prstGeom prst="rect">
            <a:avLst/>
          </a:prstGeom>
          <a:effectLst>
            <a:outerShdw blurRad="88900" dist="12700" dir="5400000" algn="t" rotWithShape="0">
              <a:prstClr val="black">
                <a:alpha val="20000"/>
              </a:prstClr>
            </a:outerShdw>
          </a:effectLst>
        </p:spPr>
      </p:pic>
      <p:grpSp>
        <p:nvGrpSpPr>
          <p:cNvPr id="33" name="Group 32">
            <a:extLst>
              <a:ext uri="{FF2B5EF4-FFF2-40B4-BE49-F238E27FC236}">
                <a16:creationId xmlns:a16="http://schemas.microsoft.com/office/drawing/2014/main" id="{85C1CC00-F31B-9E0F-5D36-C00D31A2E8AB}"/>
              </a:ext>
            </a:extLst>
          </p:cNvPr>
          <p:cNvGrpSpPr/>
          <p:nvPr userDrawn="1"/>
        </p:nvGrpSpPr>
        <p:grpSpPr>
          <a:xfrm>
            <a:off x="12312406" y="-164819"/>
            <a:ext cx="1493352" cy="6004586"/>
            <a:chOff x="12528975" y="-164819"/>
            <a:chExt cx="1493352" cy="6004586"/>
          </a:xfrm>
        </p:grpSpPr>
        <p:sp>
          <p:nvSpPr>
            <p:cNvPr id="13" name="object 10">
              <a:extLst>
                <a:ext uri="{FF2B5EF4-FFF2-40B4-BE49-F238E27FC236}">
                  <a16:creationId xmlns:a16="http://schemas.microsoft.com/office/drawing/2014/main" id="{A2D56466-13F0-6885-B563-58875A971D6F}"/>
                </a:ext>
              </a:extLst>
            </p:cNvPr>
            <p:cNvSpPr>
              <a:spLocks noChangeAspect="1"/>
            </p:cNvSpPr>
            <p:nvPr/>
          </p:nvSpPr>
          <p:spPr>
            <a:xfrm>
              <a:off x="12649294" y="1879399"/>
              <a:ext cx="570740" cy="57074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chemeClr val="bg2"/>
            </a:solidFill>
            <a:ln>
              <a:solidFill>
                <a:schemeClr val="bg2"/>
              </a:solidFill>
            </a:ln>
          </p:spPr>
          <p:txBody>
            <a:bodyPr wrap="square" lIns="0" tIns="0" rIns="0" bIns="0" rtlCol="0" anchor="ctr">
              <a:noAutofit/>
            </a:bodyPr>
            <a:lstStyle/>
            <a:p>
              <a:pPr algn="ctr" rtl="0" eaLnBrk="1"/>
              <a:r>
                <a:rPr lang="en-GB" sz="1000"/>
                <a:t>255</a:t>
              </a:r>
            </a:p>
            <a:p>
              <a:pPr algn="ctr" rtl="0" eaLnBrk="1"/>
              <a:r>
                <a:rPr lang="en-GB" sz="1000"/>
                <a:t>248</a:t>
              </a:r>
            </a:p>
            <a:p>
              <a:pPr algn="ctr" rtl="0" eaLnBrk="1"/>
              <a:r>
                <a:rPr lang="en-GB" sz="1000"/>
                <a:t>227</a:t>
              </a:r>
            </a:p>
          </p:txBody>
        </p:sp>
        <p:sp>
          <p:nvSpPr>
            <p:cNvPr id="14" name="object 11">
              <a:extLst>
                <a:ext uri="{FF2B5EF4-FFF2-40B4-BE49-F238E27FC236}">
                  <a16:creationId xmlns:a16="http://schemas.microsoft.com/office/drawing/2014/main" id="{1AAB8C74-08BA-5AE6-A2E1-684852C4ABEA}"/>
                </a:ext>
              </a:extLst>
            </p:cNvPr>
            <p:cNvSpPr>
              <a:spLocks noChangeAspect="1"/>
            </p:cNvSpPr>
            <p:nvPr/>
          </p:nvSpPr>
          <p:spPr>
            <a:xfrm>
              <a:off x="12649294" y="2557324"/>
              <a:ext cx="570740" cy="57074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EEF5E3"/>
            </a:solidFill>
            <a:ln>
              <a:solidFill>
                <a:srgbClr val="EEF5E3"/>
              </a:solidFill>
            </a:ln>
          </p:spPr>
          <p:txBody>
            <a:bodyPr wrap="square" lIns="0" tIns="0" rIns="0" bIns="0" rtlCol="0" anchor="ctr">
              <a:noAutofit/>
            </a:bodyPr>
            <a:lstStyle/>
            <a:p>
              <a:pPr algn="ctr" rtl="0" eaLnBrk="1"/>
              <a:r>
                <a:rPr lang="en-GB" sz="1000"/>
                <a:t>238</a:t>
              </a:r>
            </a:p>
            <a:p>
              <a:pPr algn="ctr" rtl="0" eaLnBrk="1"/>
              <a:r>
                <a:rPr lang="en-GB" sz="1000"/>
                <a:t>244</a:t>
              </a:r>
            </a:p>
            <a:p>
              <a:pPr algn="ctr" rtl="0" eaLnBrk="1"/>
              <a:r>
                <a:rPr lang="en-GB" sz="1000"/>
                <a:t>227</a:t>
              </a:r>
            </a:p>
          </p:txBody>
        </p:sp>
        <p:sp>
          <p:nvSpPr>
            <p:cNvPr id="15" name="object 12">
              <a:extLst>
                <a:ext uri="{FF2B5EF4-FFF2-40B4-BE49-F238E27FC236}">
                  <a16:creationId xmlns:a16="http://schemas.microsoft.com/office/drawing/2014/main" id="{E01341EF-89AC-3A2F-ED67-30C3F15D595C}"/>
                </a:ext>
              </a:extLst>
            </p:cNvPr>
            <p:cNvSpPr>
              <a:spLocks noChangeAspect="1"/>
            </p:cNvSpPr>
            <p:nvPr/>
          </p:nvSpPr>
          <p:spPr>
            <a:xfrm>
              <a:off x="12649294" y="3235249"/>
              <a:ext cx="570740" cy="57074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F9D3DE"/>
            </a:solidFill>
            <a:ln>
              <a:solidFill>
                <a:srgbClr val="F9D3DE"/>
              </a:solidFill>
            </a:ln>
          </p:spPr>
          <p:txBody>
            <a:bodyPr wrap="square" lIns="0" tIns="0" rIns="0" bIns="0" rtlCol="0" anchor="ctr">
              <a:noAutofit/>
            </a:bodyPr>
            <a:lstStyle/>
            <a:p>
              <a:pPr algn="ctr" rtl="0" eaLnBrk="1"/>
              <a:r>
                <a:rPr lang="en-GB" sz="1000"/>
                <a:t>248</a:t>
              </a:r>
            </a:p>
            <a:p>
              <a:pPr algn="ctr" rtl="0" eaLnBrk="1"/>
              <a:r>
                <a:rPr lang="en-GB" sz="1000"/>
                <a:t>211</a:t>
              </a:r>
            </a:p>
            <a:p>
              <a:pPr algn="ctr" rtl="0" eaLnBrk="1"/>
              <a:r>
                <a:rPr lang="en-GB" sz="1000"/>
                <a:t>221</a:t>
              </a:r>
            </a:p>
          </p:txBody>
        </p:sp>
        <p:sp>
          <p:nvSpPr>
            <p:cNvPr id="16" name="object 13">
              <a:extLst>
                <a:ext uri="{FF2B5EF4-FFF2-40B4-BE49-F238E27FC236}">
                  <a16:creationId xmlns:a16="http://schemas.microsoft.com/office/drawing/2014/main" id="{27802B65-7F3E-A14F-ACEA-FD272C14AC52}"/>
                </a:ext>
              </a:extLst>
            </p:cNvPr>
            <p:cNvSpPr>
              <a:spLocks noChangeAspect="1"/>
            </p:cNvSpPr>
            <p:nvPr/>
          </p:nvSpPr>
          <p:spPr>
            <a:xfrm>
              <a:off x="12649294" y="5269027"/>
              <a:ext cx="570740" cy="57074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FAD9E9"/>
            </a:solidFill>
            <a:ln>
              <a:solidFill>
                <a:srgbClr val="FAD9E9"/>
              </a:solidFill>
            </a:ln>
          </p:spPr>
          <p:txBody>
            <a:bodyPr wrap="square" lIns="0" tIns="0" rIns="0" bIns="0" rtlCol="0" anchor="ctr">
              <a:noAutofit/>
            </a:bodyPr>
            <a:lstStyle/>
            <a:p>
              <a:pPr algn="ctr" rtl="0" eaLnBrk="1"/>
              <a:r>
                <a:rPr lang="en-GB" sz="1000"/>
                <a:t>250</a:t>
              </a:r>
            </a:p>
            <a:p>
              <a:pPr algn="ctr" rtl="0" eaLnBrk="1"/>
              <a:r>
                <a:rPr lang="en-GB" sz="1000"/>
                <a:t>217</a:t>
              </a:r>
            </a:p>
            <a:p>
              <a:pPr algn="ctr" rtl="0" eaLnBrk="1"/>
              <a:r>
                <a:rPr lang="en-GB" sz="1000"/>
                <a:t>233</a:t>
              </a:r>
            </a:p>
          </p:txBody>
        </p:sp>
        <p:sp>
          <p:nvSpPr>
            <p:cNvPr id="17" name="object 14">
              <a:extLst>
                <a:ext uri="{FF2B5EF4-FFF2-40B4-BE49-F238E27FC236}">
                  <a16:creationId xmlns:a16="http://schemas.microsoft.com/office/drawing/2014/main" id="{33373D89-FF33-CF60-291B-47CABC6A085E}"/>
                </a:ext>
              </a:extLst>
            </p:cNvPr>
            <p:cNvSpPr>
              <a:spLocks noChangeAspect="1"/>
            </p:cNvSpPr>
            <p:nvPr/>
          </p:nvSpPr>
          <p:spPr>
            <a:xfrm>
              <a:off x="12649294" y="3913174"/>
              <a:ext cx="570740" cy="57074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D8E9F6"/>
            </a:solidFill>
            <a:ln>
              <a:solidFill>
                <a:srgbClr val="D8E9F6"/>
              </a:solidFill>
            </a:ln>
          </p:spPr>
          <p:txBody>
            <a:bodyPr wrap="square" lIns="0" tIns="0" rIns="0" bIns="0" rtlCol="0" anchor="ctr">
              <a:noAutofit/>
            </a:bodyPr>
            <a:lstStyle/>
            <a:p>
              <a:pPr algn="ctr" rtl="0" eaLnBrk="1"/>
              <a:r>
                <a:rPr lang="en-GB" sz="1000"/>
                <a:t>215</a:t>
              </a:r>
            </a:p>
            <a:p>
              <a:pPr algn="ctr" rtl="0" eaLnBrk="1"/>
              <a:r>
                <a:rPr lang="en-GB" sz="1000"/>
                <a:t>233</a:t>
              </a:r>
            </a:p>
            <a:p>
              <a:pPr algn="ctr" rtl="0" eaLnBrk="1"/>
              <a:r>
                <a:rPr lang="en-GB" sz="1000"/>
                <a:t>245</a:t>
              </a:r>
            </a:p>
          </p:txBody>
        </p:sp>
        <p:sp>
          <p:nvSpPr>
            <p:cNvPr id="18" name="object 16">
              <a:extLst>
                <a:ext uri="{FF2B5EF4-FFF2-40B4-BE49-F238E27FC236}">
                  <a16:creationId xmlns:a16="http://schemas.microsoft.com/office/drawing/2014/main" id="{6579395F-158F-AE53-431F-20A0E47B3F70}"/>
                </a:ext>
              </a:extLst>
            </p:cNvPr>
            <p:cNvSpPr>
              <a:spLocks noChangeAspect="1"/>
            </p:cNvSpPr>
            <p:nvPr/>
          </p:nvSpPr>
          <p:spPr>
            <a:xfrm>
              <a:off x="12649294" y="4591099"/>
              <a:ext cx="570740" cy="570740"/>
            </a:xfrm>
            <a:custGeom>
              <a:avLst/>
              <a:gdLst/>
              <a:ahLst/>
              <a:cxnLst/>
              <a:rect l="l" t="t" r="r" b="b"/>
              <a:pathLst>
                <a:path w="1498600" h="1500504">
                  <a:moveTo>
                    <a:pt x="0" y="1499964"/>
                  </a:moveTo>
                  <a:lnTo>
                    <a:pt x="1498080" y="1499964"/>
                  </a:lnTo>
                  <a:lnTo>
                    <a:pt x="1498080" y="0"/>
                  </a:lnTo>
                  <a:lnTo>
                    <a:pt x="0" y="0"/>
                  </a:lnTo>
                  <a:lnTo>
                    <a:pt x="0" y="1499964"/>
                  </a:lnTo>
                  <a:close/>
                </a:path>
              </a:pathLst>
            </a:custGeom>
            <a:solidFill>
              <a:srgbClr val="D4D5EF"/>
            </a:solidFill>
            <a:ln>
              <a:solidFill>
                <a:srgbClr val="D4D5EF"/>
              </a:solidFill>
            </a:ln>
          </p:spPr>
          <p:txBody>
            <a:bodyPr wrap="square" lIns="0" tIns="0" rIns="0" bIns="0" rtlCol="0" anchor="ctr">
              <a:noAutofit/>
            </a:bodyPr>
            <a:lstStyle/>
            <a:p>
              <a:pPr algn="ctr" rtl="0" eaLnBrk="1"/>
              <a:r>
                <a:rPr lang="en-GB" sz="1000"/>
                <a:t>212</a:t>
              </a:r>
            </a:p>
            <a:p>
              <a:pPr algn="ctr" rtl="0" eaLnBrk="1"/>
              <a:r>
                <a:rPr lang="en-GB" sz="1000"/>
                <a:t>213</a:t>
              </a:r>
            </a:p>
            <a:p>
              <a:pPr algn="ctr" rtl="0" eaLnBrk="1"/>
              <a:r>
                <a:rPr lang="en-GB" sz="1000"/>
                <a:t>239</a:t>
              </a:r>
            </a:p>
          </p:txBody>
        </p:sp>
        <p:sp>
          <p:nvSpPr>
            <p:cNvPr id="20" name="object 18">
              <a:extLst>
                <a:ext uri="{FF2B5EF4-FFF2-40B4-BE49-F238E27FC236}">
                  <a16:creationId xmlns:a16="http://schemas.microsoft.com/office/drawing/2014/main" id="{E4EF2FE6-518F-6255-A9F3-DF45DECA9D36}"/>
                </a:ext>
              </a:extLst>
            </p:cNvPr>
            <p:cNvSpPr>
              <a:spLocks noChangeAspect="1"/>
            </p:cNvSpPr>
            <p:nvPr/>
          </p:nvSpPr>
          <p:spPr>
            <a:xfrm>
              <a:off x="12649294" y="1201474"/>
              <a:ext cx="570740" cy="57074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chemeClr val="tx2"/>
            </a:solidFill>
            <a:ln>
              <a:solidFill>
                <a:schemeClr val="bg1">
                  <a:lumMod val="85000"/>
                </a:schemeClr>
              </a:solidFill>
            </a:ln>
          </p:spPr>
          <p:txBody>
            <a:bodyPr wrap="square" lIns="0" tIns="0" rIns="0" bIns="0" rtlCol="0" anchor="ctr">
              <a:noAutofit/>
            </a:bodyPr>
            <a:lstStyle/>
            <a:p>
              <a:pPr algn="ctr" rtl="0" eaLnBrk="1"/>
              <a:r>
                <a:rPr lang="en-GB" sz="1000"/>
                <a:t>237</a:t>
              </a:r>
            </a:p>
            <a:p>
              <a:pPr algn="ctr" rtl="0" eaLnBrk="1"/>
              <a:r>
                <a:rPr lang="en-GB" sz="1000"/>
                <a:t>237</a:t>
              </a:r>
            </a:p>
            <a:p>
              <a:pPr algn="ctr" rtl="0" eaLnBrk="1"/>
              <a:r>
                <a:rPr lang="en-GB" sz="1000"/>
                <a:t>237</a:t>
              </a:r>
            </a:p>
          </p:txBody>
        </p:sp>
        <p:sp>
          <p:nvSpPr>
            <p:cNvPr id="21" name="object 3">
              <a:extLst>
                <a:ext uri="{FF2B5EF4-FFF2-40B4-BE49-F238E27FC236}">
                  <a16:creationId xmlns:a16="http://schemas.microsoft.com/office/drawing/2014/main" id="{8E8CDCE4-AC39-184E-8045-61B532A1C493}"/>
                </a:ext>
              </a:extLst>
            </p:cNvPr>
            <p:cNvSpPr>
              <a:spLocks noChangeAspect="1"/>
            </p:cNvSpPr>
            <p:nvPr/>
          </p:nvSpPr>
          <p:spPr>
            <a:xfrm>
              <a:off x="12649294" y="523549"/>
              <a:ext cx="570740" cy="570740"/>
            </a:xfrm>
            <a:custGeom>
              <a:avLst/>
              <a:gdLst/>
              <a:ahLst/>
              <a:cxnLst/>
              <a:rect l="l" t="t" r="r" b="b"/>
              <a:pathLst>
                <a:path w="1494789" h="1498600">
                  <a:moveTo>
                    <a:pt x="0" y="1498080"/>
                  </a:moveTo>
                  <a:lnTo>
                    <a:pt x="1494300" y="1498080"/>
                  </a:lnTo>
                  <a:lnTo>
                    <a:pt x="1494300" y="0"/>
                  </a:lnTo>
                  <a:lnTo>
                    <a:pt x="0" y="0"/>
                  </a:lnTo>
                  <a:lnTo>
                    <a:pt x="0" y="1498080"/>
                  </a:lnTo>
                  <a:close/>
                </a:path>
              </a:pathLst>
            </a:custGeom>
            <a:solidFill>
              <a:schemeClr val="bg1"/>
            </a:solidFill>
            <a:ln>
              <a:solidFill>
                <a:schemeClr val="bg1"/>
              </a:solidFill>
            </a:ln>
          </p:spPr>
          <p:txBody>
            <a:bodyPr wrap="square" lIns="0" tIns="0" rIns="0" bIns="0" rtlCol="0" anchor="ctr">
              <a:noAutofit/>
            </a:bodyPr>
            <a:lstStyle/>
            <a:p>
              <a:pPr algn="ctr" rtl="0" eaLnBrk="1"/>
              <a:r>
                <a:rPr lang="en-GB" sz="1000"/>
                <a:t>wit</a:t>
              </a:r>
            </a:p>
          </p:txBody>
        </p:sp>
        <p:sp>
          <p:nvSpPr>
            <p:cNvPr id="22" name="Titel 1">
              <a:extLst>
                <a:ext uri="{FF2B5EF4-FFF2-40B4-BE49-F238E27FC236}">
                  <a16:creationId xmlns:a16="http://schemas.microsoft.com/office/drawing/2014/main" id="{9F96D1A8-EAEC-9CCD-5EF2-262FA80A14B4}"/>
                </a:ext>
              </a:extLst>
            </p:cNvPr>
            <p:cNvSpPr txBox="1">
              <a:spLocks/>
            </p:cNvSpPr>
            <p:nvPr/>
          </p:nvSpPr>
          <p:spPr>
            <a:xfrm>
              <a:off x="12528975" y="-164819"/>
              <a:ext cx="1493352" cy="656398"/>
            </a:xfrm>
            <a:prstGeom prst="rect">
              <a:avLst/>
            </a:prstGeom>
          </p:spPr>
          <p:txBody>
            <a:bodyPr vert="horz" wrap="square" lIns="91440" tIns="45720" rIns="91440" bIns="45720" rtlCol="0" anchor="b">
              <a:noAutofit/>
            </a:bodyPr>
            <a:lstStyle>
              <a:lvl1pPr algn="l" defTabSz="914400" rtl="0" eaLnBrk="1" latinLnBrk="0" hangingPunct="1">
                <a:lnSpc>
                  <a:spcPts val="5520"/>
                </a:lnSpc>
                <a:spcBef>
                  <a:spcPct val="0"/>
                </a:spcBef>
                <a:buNone/>
                <a:defRPr sz="4600" b="1" i="0" kern="1200" baseline="0">
                  <a:solidFill>
                    <a:schemeClr val="tx1"/>
                  </a:solidFill>
                  <a:latin typeface="Arial" panose="020B0604020202020204" pitchFamily="34" charset="0"/>
                  <a:ea typeface="+mj-ea"/>
                  <a:cs typeface="Arial" panose="020B0604020202020204" pitchFamily="34" charset="0"/>
                </a:defRPr>
              </a:lvl1pPr>
            </a:lstStyle>
            <a:p>
              <a:pPr algn="ctr" rtl="0"/>
              <a:r>
                <a:rPr lang="nl-NL" sz="1200" noProof="0"/>
                <a:t>Kleuren van a.s.r.</a:t>
              </a:r>
            </a:p>
          </p:txBody>
        </p:sp>
        <p:sp>
          <p:nvSpPr>
            <p:cNvPr id="23" name="object 3">
              <a:extLst>
                <a:ext uri="{FF2B5EF4-FFF2-40B4-BE49-F238E27FC236}">
                  <a16:creationId xmlns:a16="http://schemas.microsoft.com/office/drawing/2014/main" id="{DE1717EB-FA8A-4214-1333-717A19C7820F}"/>
                </a:ext>
              </a:extLst>
            </p:cNvPr>
            <p:cNvSpPr>
              <a:spLocks noChangeAspect="1"/>
            </p:cNvSpPr>
            <p:nvPr userDrawn="1"/>
          </p:nvSpPr>
          <p:spPr>
            <a:xfrm>
              <a:off x="13334386" y="523549"/>
              <a:ext cx="570740" cy="570740"/>
            </a:xfrm>
            <a:custGeom>
              <a:avLst/>
              <a:gdLst/>
              <a:ahLst/>
              <a:cxnLst/>
              <a:rect l="l" t="t" r="r" b="b"/>
              <a:pathLst>
                <a:path w="1494789" h="1498600">
                  <a:moveTo>
                    <a:pt x="0" y="1498080"/>
                  </a:moveTo>
                  <a:lnTo>
                    <a:pt x="1494300" y="1498080"/>
                  </a:lnTo>
                  <a:lnTo>
                    <a:pt x="1494300" y="0"/>
                  </a:lnTo>
                  <a:lnTo>
                    <a:pt x="0" y="0"/>
                  </a:lnTo>
                  <a:lnTo>
                    <a:pt x="0" y="1498080"/>
                  </a:lnTo>
                  <a:close/>
                </a:path>
              </a:pathLst>
            </a:custGeom>
            <a:solidFill>
              <a:srgbClr val="000000"/>
            </a:solidFill>
            <a:ln>
              <a:solidFill>
                <a:schemeClr val="tx1"/>
              </a:solidFill>
            </a:ln>
          </p:spPr>
          <p:txBody>
            <a:bodyPr wrap="square" lIns="0" tIns="0" rIns="0" bIns="0" rtlCol="0" anchor="ctr">
              <a:noAutofit/>
            </a:bodyPr>
            <a:lstStyle/>
            <a:p>
              <a:pPr algn="ctr" rtl="0" eaLnBrk="1"/>
              <a:r>
                <a:rPr lang="en-GB" sz="1000" err="1">
                  <a:solidFill>
                    <a:schemeClr val="bg1"/>
                  </a:solidFill>
                </a:rPr>
                <a:t>zwart</a:t>
              </a:r>
              <a:endParaRPr lang="en-GB" sz="1000">
                <a:solidFill>
                  <a:schemeClr val="bg1"/>
                </a:solidFill>
              </a:endParaRPr>
            </a:p>
          </p:txBody>
        </p:sp>
        <p:sp>
          <p:nvSpPr>
            <p:cNvPr id="24" name="object 4">
              <a:extLst>
                <a:ext uri="{FF2B5EF4-FFF2-40B4-BE49-F238E27FC236}">
                  <a16:creationId xmlns:a16="http://schemas.microsoft.com/office/drawing/2014/main" id="{603C5222-E3CB-83F9-71E6-853185E38C99}"/>
                </a:ext>
              </a:extLst>
            </p:cNvPr>
            <p:cNvSpPr>
              <a:spLocks noChangeAspect="1"/>
            </p:cNvSpPr>
            <p:nvPr userDrawn="1"/>
          </p:nvSpPr>
          <p:spPr>
            <a:xfrm>
              <a:off x="13334386" y="1879131"/>
              <a:ext cx="570740" cy="57074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EDA50F"/>
            </a:solidFill>
            <a:ln>
              <a:solidFill>
                <a:schemeClr val="accent1"/>
              </a:solidFill>
            </a:ln>
          </p:spPr>
          <p:txBody>
            <a:bodyPr wrap="square" lIns="0" tIns="0" rIns="0" bIns="0" rtlCol="0" anchor="ctr">
              <a:noAutofit/>
            </a:bodyPr>
            <a:lstStyle/>
            <a:p>
              <a:pPr algn="ctr" rtl="0" eaLnBrk="1"/>
              <a:r>
                <a:rPr lang="en-GB" sz="1000"/>
                <a:t>237</a:t>
              </a:r>
            </a:p>
            <a:p>
              <a:pPr algn="ctr" rtl="0" eaLnBrk="1"/>
              <a:r>
                <a:rPr lang="en-GB" sz="1000"/>
                <a:t>165</a:t>
              </a:r>
            </a:p>
            <a:p>
              <a:pPr algn="ctr" rtl="0" eaLnBrk="1"/>
              <a:r>
                <a:rPr lang="en-GB" sz="1000"/>
                <a:t>15</a:t>
              </a:r>
            </a:p>
          </p:txBody>
        </p:sp>
        <p:sp>
          <p:nvSpPr>
            <p:cNvPr id="25" name="object 5">
              <a:extLst>
                <a:ext uri="{FF2B5EF4-FFF2-40B4-BE49-F238E27FC236}">
                  <a16:creationId xmlns:a16="http://schemas.microsoft.com/office/drawing/2014/main" id="{65B06206-722D-B59E-3890-CAEADE460AC8}"/>
                </a:ext>
              </a:extLst>
            </p:cNvPr>
            <p:cNvSpPr>
              <a:spLocks noChangeAspect="1"/>
            </p:cNvSpPr>
            <p:nvPr userDrawn="1"/>
          </p:nvSpPr>
          <p:spPr>
            <a:xfrm>
              <a:off x="13334386" y="2556922"/>
              <a:ext cx="570740" cy="570740"/>
            </a:xfrm>
            <a:custGeom>
              <a:avLst/>
              <a:gdLst/>
              <a:ahLst/>
              <a:cxnLst/>
              <a:rect l="l" t="t" r="r" b="b"/>
              <a:pathLst>
                <a:path w="1494790" h="1498600">
                  <a:moveTo>
                    <a:pt x="0" y="1498080"/>
                  </a:moveTo>
                  <a:lnTo>
                    <a:pt x="1494300" y="1498080"/>
                  </a:lnTo>
                  <a:lnTo>
                    <a:pt x="1494300" y="0"/>
                  </a:lnTo>
                  <a:lnTo>
                    <a:pt x="0" y="0"/>
                  </a:lnTo>
                  <a:lnTo>
                    <a:pt x="0" y="1498080"/>
                  </a:lnTo>
                  <a:close/>
                </a:path>
              </a:pathLst>
            </a:custGeom>
            <a:solidFill>
              <a:srgbClr val="4AB286"/>
            </a:solidFill>
            <a:ln>
              <a:solidFill>
                <a:srgbClr val="4AB286"/>
              </a:solidFill>
            </a:ln>
          </p:spPr>
          <p:txBody>
            <a:bodyPr wrap="square" lIns="0" tIns="0" rIns="0" bIns="0" rtlCol="0" anchor="ctr">
              <a:noAutofit/>
            </a:bodyPr>
            <a:lstStyle/>
            <a:p>
              <a:pPr algn="ctr" rtl="0" eaLnBrk="1"/>
              <a:r>
                <a:rPr lang="en-GB" sz="1000"/>
                <a:t>74</a:t>
              </a:r>
            </a:p>
            <a:p>
              <a:pPr algn="ctr" rtl="0" eaLnBrk="1"/>
              <a:r>
                <a:rPr lang="en-GB" sz="1000"/>
                <a:t>178</a:t>
              </a:r>
            </a:p>
            <a:p>
              <a:pPr algn="ctr" rtl="0" eaLnBrk="1"/>
              <a:r>
                <a:rPr lang="en-GB" sz="1000"/>
                <a:t>134</a:t>
              </a:r>
            </a:p>
          </p:txBody>
        </p:sp>
        <p:sp>
          <p:nvSpPr>
            <p:cNvPr id="27" name="object 6">
              <a:extLst>
                <a:ext uri="{FF2B5EF4-FFF2-40B4-BE49-F238E27FC236}">
                  <a16:creationId xmlns:a16="http://schemas.microsoft.com/office/drawing/2014/main" id="{3C372E16-8358-7A1D-73E0-4618F5EDB30E}"/>
                </a:ext>
              </a:extLst>
            </p:cNvPr>
            <p:cNvSpPr>
              <a:spLocks noChangeAspect="1"/>
            </p:cNvSpPr>
            <p:nvPr userDrawn="1"/>
          </p:nvSpPr>
          <p:spPr>
            <a:xfrm>
              <a:off x="13334386" y="3234713"/>
              <a:ext cx="570740" cy="57074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CE0A1E"/>
            </a:solidFill>
            <a:ln>
              <a:solidFill>
                <a:srgbClr val="CF071D"/>
              </a:solidFill>
            </a:ln>
          </p:spPr>
          <p:txBody>
            <a:bodyPr wrap="square" lIns="0" tIns="0" rIns="0" bIns="0" rtlCol="0" anchor="ctr">
              <a:noAutofit/>
            </a:bodyPr>
            <a:lstStyle/>
            <a:p>
              <a:pPr algn="ctr" rtl="0" eaLnBrk="1"/>
              <a:r>
                <a:rPr lang="en-GB" sz="1000"/>
                <a:t>206</a:t>
              </a:r>
            </a:p>
            <a:p>
              <a:pPr algn="ctr" rtl="0" eaLnBrk="1"/>
              <a:r>
                <a:rPr lang="en-GB" sz="1000"/>
                <a:t>10</a:t>
              </a:r>
            </a:p>
            <a:p>
              <a:pPr algn="ctr" rtl="0" eaLnBrk="1"/>
              <a:r>
                <a:rPr lang="en-GB" sz="1000"/>
                <a:t>30</a:t>
              </a:r>
            </a:p>
          </p:txBody>
        </p:sp>
        <p:sp>
          <p:nvSpPr>
            <p:cNvPr id="28" name="object 7">
              <a:extLst>
                <a:ext uri="{FF2B5EF4-FFF2-40B4-BE49-F238E27FC236}">
                  <a16:creationId xmlns:a16="http://schemas.microsoft.com/office/drawing/2014/main" id="{28E6BC2D-F62B-B8D8-5419-F4D47F46BE28}"/>
                </a:ext>
              </a:extLst>
            </p:cNvPr>
            <p:cNvSpPr>
              <a:spLocks noChangeAspect="1"/>
            </p:cNvSpPr>
            <p:nvPr userDrawn="1"/>
          </p:nvSpPr>
          <p:spPr>
            <a:xfrm>
              <a:off x="13334386" y="4590295"/>
              <a:ext cx="570740" cy="570740"/>
            </a:xfrm>
            <a:custGeom>
              <a:avLst/>
              <a:gdLst/>
              <a:ahLst/>
              <a:cxnLst/>
              <a:rect l="l" t="t" r="r" b="b"/>
              <a:pathLst>
                <a:path w="1498600" h="1500504">
                  <a:moveTo>
                    <a:pt x="0" y="1499964"/>
                  </a:moveTo>
                  <a:lnTo>
                    <a:pt x="1498080" y="1499964"/>
                  </a:lnTo>
                  <a:lnTo>
                    <a:pt x="1498080" y="0"/>
                  </a:lnTo>
                  <a:lnTo>
                    <a:pt x="0" y="0"/>
                  </a:lnTo>
                  <a:lnTo>
                    <a:pt x="0" y="1499964"/>
                  </a:lnTo>
                  <a:close/>
                </a:path>
              </a:pathLst>
            </a:custGeom>
            <a:solidFill>
              <a:srgbClr val="4865AE"/>
            </a:solidFill>
            <a:ln>
              <a:solidFill>
                <a:schemeClr val="accent5"/>
              </a:solidFill>
            </a:ln>
          </p:spPr>
          <p:txBody>
            <a:bodyPr wrap="square" lIns="0" tIns="0" rIns="0" bIns="0" rtlCol="0" anchor="ctr">
              <a:noAutofit/>
            </a:bodyPr>
            <a:lstStyle/>
            <a:p>
              <a:pPr algn="ctr" rtl="0" eaLnBrk="1"/>
              <a:r>
                <a:rPr lang="en-GB" sz="1000"/>
                <a:t>72</a:t>
              </a:r>
            </a:p>
            <a:p>
              <a:pPr algn="ctr" rtl="0" eaLnBrk="1"/>
              <a:r>
                <a:rPr lang="en-GB" sz="1000"/>
                <a:t>101</a:t>
              </a:r>
            </a:p>
            <a:p>
              <a:pPr algn="ctr" rtl="0" eaLnBrk="1"/>
              <a:r>
                <a:rPr lang="en-GB" sz="1000"/>
                <a:t>174</a:t>
              </a:r>
            </a:p>
          </p:txBody>
        </p:sp>
        <p:sp>
          <p:nvSpPr>
            <p:cNvPr id="29" name="object 8">
              <a:extLst>
                <a:ext uri="{FF2B5EF4-FFF2-40B4-BE49-F238E27FC236}">
                  <a16:creationId xmlns:a16="http://schemas.microsoft.com/office/drawing/2014/main" id="{F6FE6A59-5C1C-E8D0-CEFA-80E9B51F5348}"/>
                </a:ext>
              </a:extLst>
            </p:cNvPr>
            <p:cNvSpPr>
              <a:spLocks noChangeAspect="1"/>
            </p:cNvSpPr>
            <p:nvPr userDrawn="1"/>
          </p:nvSpPr>
          <p:spPr>
            <a:xfrm>
              <a:off x="13334386" y="5268085"/>
              <a:ext cx="570740" cy="570740"/>
            </a:xfrm>
            <a:custGeom>
              <a:avLst/>
              <a:gdLst/>
              <a:ahLst/>
              <a:cxnLst/>
              <a:rect l="l" t="t" r="r" b="b"/>
              <a:pathLst>
                <a:path w="1494790" h="1500504">
                  <a:moveTo>
                    <a:pt x="0" y="1499964"/>
                  </a:moveTo>
                  <a:lnTo>
                    <a:pt x="1494300" y="1499964"/>
                  </a:lnTo>
                  <a:lnTo>
                    <a:pt x="1494300" y="0"/>
                  </a:lnTo>
                  <a:lnTo>
                    <a:pt x="0" y="0"/>
                  </a:lnTo>
                  <a:lnTo>
                    <a:pt x="0" y="1499964"/>
                  </a:lnTo>
                  <a:close/>
                </a:path>
              </a:pathLst>
            </a:custGeom>
            <a:solidFill>
              <a:srgbClr val="C73584"/>
            </a:solidFill>
            <a:ln>
              <a:solidFill>
                <a:srgbClr val="C73584"/>
              </a:solidFill>
            </a:ln>
          </p:spPr>
          <p:txBody>
            <a:bodyPr wrap="square" lIns="0" tIns="0" rIns="0" bIns="0" rtlCol="0" anchor="ctr">
              <a:noAutofit/>
            </a:bodyPr>
            <a:lstStyle/>
            <a:p>
              <a:pPr algn="ctr" rtl="0" eaLnBrk="1"/>
              <a:r>
                <a:rPr lang="en-GB" sz="1000"/>
                <a:t>199</a:t>
              </a:r>
            </a:p>
            <a:p>
              <a:pPr algn="ctr" rtl="0" eaLnBrk="1"/>
              <a:r>
                <a:rPr lang="en-GB" sz="1000"/>
                <a:t>53</a:t>
              </a:r>
            </a:p>
            <a:p>
              <a:pPr algn="ctr" rtl="0" eaLnBrk="1"/>
              <a:r>
                <a:rPr lang="en-GB" sz="1000"/>
                <a:t>132</a:t>
              </a:r>
            </a:p>
          </p:txBody>
        </p:sp>
        <p:sp>
          <p:nvSpPr>
            <p:cNvPr id="30" name="object 9">
              <a:extLst>
                <a:ext uri="{FF2B5EF4-FFF2-40B4-BE49-F238E27FC236}">
                  <a16:creationId xmlns:a16="http://schemas.microsoft.com/office/drawing/2014/main" id="{EC3E9E7F-F524-2A12-8336-C11D4E744BFC}"/>
                </a:ext>
              </a:extLst>
            </p:cNvPr>
            <p:cNvSpPr>
              <a:spLocks noChangeAspect="1"/>
            </p:cNvSpPr>
            <p:nvPr userDrawn="1"/>
          </p:nvSpPr>
          <p:spPr>
            <a:xfrm>
              <a:off x="13334386" y="3912504"/>
              <a:ext cx="570740" cy="570740"/>
            </a:xfrm>
            <a:custGeom>
              <a:avLst/>
              <a:gdLst/>
              <a:ahLst/>
              <a:cxnLst/>
              <a:rect l="l" t="t" r="r" b="b"/>
              <a:pathLst>
                <a:path w="1498600" h="1494790">
                  <a:moveTo>
                    <a:pt x="0" y="1494300"/>
                  </a:moveTo>
                  <a:lnTo>
                    <a:pt x="1498080" y="1494300"/>
                  </a:lnTo>
                  <a:lnTo>
                    <a:pt x="1498080" y="0"/>
                  </a:lnTo>
                  <a:lnTo>
                    <a:pt x="0" y="0"/>
                  </a:lnTo>
                  <a:lnTo>
                    <a:pt x="0" y="1494300"/>
                  </a:lnTo>
                  <a:close/>
                </a:path>
              </a:pathLst>
            </a:custGeom>
            <a:solidFill>
              <a:srgbClr val="46C2E6"/>
            </a:solidFill>
            <a:ln>
              <a:solidFill>
                <a:schemeClr val="accent4"/>
              </a:solidFill>
            </a:ln>
          </p:spPr>
          <p:txBody>
            <a:bodyPr wrap="square" lIns="0" tIns="0" rIns="0" bIns="0" rtlCol="0" anchor="ctr">
              <a:noAutofit/>
            </a:bodyPr>
            <a:lstStyle/>
            <a:p>
              <a:pPr algn="ctr" rtl="0" eaLnBrk="1"/>
              <a:r>
                <a:rPr lang="en-GB" sz="1000"/>
                <a:t>70</a:t>
              </a:r>
            </a:p>
            <a:p>
              <a:pPr algn="ctr" rtl="0" eaLnBrk="1"/>
              <a:r>
                <a:rPr lang="en-GB" sz="1000"/>
                <a:t>194</a:t>
              </a:r>
            </a:p>
            <a:p>
              <a:pPr algn="ctr" rtl="0" eaLnBrk="1"/>
              <a:r>
                <a:rPr lang="en-GB" sz="1000"/>
                <a:t>230</a:t>
              </a:r>
            </a:p>
          </p:txBody>
        </p:sp>
        <p:sp>
          <p:nvSpPr>
            <p:cNvPr id="31" name="object 17">
              <a:extLst>
                <a:ext uri="{FF2B5EF4-FFF2-40B4-BE49-F238E27FC236}">
                  <a16:creationId xmlns:a16="http://schemas.microsoft.com/office/drawing/2014/main" id="{850CE3E1-725E-374A-01B7-054DC53F695F}"/>
                </a:ext>
              </a:extLst>
            </p:cNvPr>
            <p:cNvSpPr>
              <a:spLocks noChangeAspect="1"/>
            </p:cNvSpPr>
            <p:nvPr userDrawn="1"/>
          </p:nvSpPr>
          <p:spPr>
            <a:xfrm>
              <a:off x="13334386" y="1201340"/>
              <a:ext cx="570740" cy="570740"/>
            </a:xfrm>
            <a:custGeom>
              <a:avLst/>
              <a:gdLst/>
              <a:ahLst/>
              <a:cxnLst/>
              <a:rect l="l" t="t" r="r" b="b"/>
              <a:pathLst>
                <a:path w="1494789" h="1498600">
                  <a:moveTo>
                    <a:pt x="0" y="1498080"/>
                  </a:moveTo>
                  <a:lnTo>
                    <a:pt x="1494300" y="1498080"/>
                  </a:lnTo>
                  <a:lnTo>
                    <a:pt x="1494300" y="0"/>
                  </a:lnTo>
                  <a:lnTo>
                    <a:pt x="0" y="0"/>
                  </a:lnTo>
                  <a:lnTo>
                    <a:pt x="0" y="1498080"/>
                  </a:lnTo>
                  <a:close/>
                </a:path>
              </a:pathLst>
            </a:custGeom>
            <a:solidFill>
              <a:schemeClr val="accent3"/>
            </a:solidFill>
            <a:ln>
              <a:solidFill>
                <a:schemeClr val="accent3"/>
              </a:solidFill>
            </a:ln>
          </p:spPr>
          <p:txBody>
            <a:bodyPr wrap="square" lIns="0" tIns="0" rIns="0" bIns="0" rtlCol="0" anchor="ctr">
              <a:noAutofit/>
            </a:bodyPr>
            <a:lstStyle/>
            <a:p>
              <a:pPr algn="ctr" rtl="0" eaLnBrk="1"/>
              <a:r>
                <a:rPr lang="en-GB" sz="1000"/>
                <a:t>157</a:t>
              </a:r>
            </a:p>
            <a:p>
              <a:pPr algn="ctr" rtl="0" eaLnBrk="1"/>
              <a:r>
                <a:rPr lang="en-GB" sz="1000"/>
                <a:t>157</a:t>
              </a:r>
            </a:p>
            <a:p>
              <a:pPr algn="ctr" rtl="0" eaLnBrk="1"/>
              <a:r>
                <a:rPr lang="en-GB" sz="1000"/>
                <a:t>157</a:t>
              </a:r>
            </a:p>
          </p:txBody>
        </p:sp>
      </p:grpSp>
    </p:spTree>
    <p:extLst>
      <p:ext uri="{BB962C8B-B14F-4D97-AF65-F5344CB8AC3E}">
        <p14:creationId xmlns:p14="http://schemas.microsoft.com/office/powerpoint/2010/main" val="127956490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hf hdr="0" dt="0"/>
  <p:txStyles>
    <p:titleStyle>
      <a:lvl1pPr algn="l" defTabSz="914217" rtl="0" eaLnBrk="1" latinLnBrk="0" hangingPunct="1">
        <a:lnSpc>
          <a:spcPct val="90000"/>
        </a:lnSpc>
        <a:spcBef>
          <a:spcPct val="0"/>
        </a:spcBef>
        <a:buNone/>
        <a:defRPr sz="2700" b="1" kern="1200">
          <a:solidFill>
            <a:schemeClr val="tx1"/>
          </a:solidFill>
          <a:latin typeface="Arial" panose="020B0604020202020204" pitchFamily="34" charset="0"/>
          <a:ea typeface="+mj-ea"/>
          <a:cs typeface="Arial" panose="020B0604020202020204" pitchFamily="34" charset="0"/>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Arial" panose="020B0604020202020204" pitchFamily="34" charset="0"/>
          <a:ea typeface="+mn-ea"/>
          <a:cs typeface="Arial" panose="020B0604020202020204" pitchFamily="34" charset="0"/>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989" indent="-228554" algn="l" defTabSz="91421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7401">
          <p15:clr>
            <a:srgbClr val="F26B43"/>
          </p15:clr>
        </p15:guide>
        <p15:guide id="3" orient="horz" pos="618">
          <p15:clr>
            <a:srgbClr val="F26B43"/>
          </p15:clr>
        </p15:guide>
        <p15:guide id="4" pos="279">
          <p15:clr>
            <a:srgbClr val="F26B43"/>
          </p15:clr>
        </p15:guide>
        <p15:guide id="5" pos="393">
          <p15:clr>
            <a:srgbClr val="F26B43"/>
          </p15:clr>
        </p15:guide>
        <p15:guide id="6" orient="horz" pos="3952">
          <p15:clr>
            <a:srgbClr val="F26B43"/>
          </p15:clr>
        </p15:guide>
        <p15:guide id="7" pos="728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8.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FDEB6F30-971D-B596-A2C8-8CFA8CDE0FB6}"/>
              </a:ext>
            </a:extLst>
          </p:cNvPr>
          <p:cNvSpPr>
            <a:spLocks noGrp="1"/>
          </p:cNvSpPr>
          <p:nvPr>
            <p:ph type="subTitle" idx="1"/>
          </p:nvPr>
        </p:nvSpPr>
        <p:spPr>
          <a:xfrm>
            <a:off x="8081010" y="5749290"/>
            <a:ext cx="4293871" cy="969368"/>
          </a:xfrm>
        </p:spPr>
        <p:txBody>
          <a:bodyPr/>
          <a:lstStyle/>
          <a:p>
            <a:pPr algn="ctr"/>
            <a:r>
              <a:rPr lang="nl-NL" sz="2000" b="1" dirty="0"/>
              <a:t>SEH Kennis &amp; Innovatie Event </a:t>
            </a:r>
            <a:endParaRPr lang="nl-NL" sz="1800" b="1" dirty="0"/>
          </a:p>
          <a:p>
            <a:pPr algn="ctr"/>
            <a:r>
              <a:rPr lang="nl-NL" sz="1600" dirty="0"/>
              <a:t>2 april 2025</a:t>
            </a:r>
          </a:p>
        </p:txBody>
      </p:sp>
      <p:sp>
        <p:nvSpPr>
          <p:cNvPr id="5" name="Titel 4">
            <a:extLst>
              <a:ext uri="{FF2B5EF4-FFF2-40B4-BE49-F238E27FC236}">
                <a16:creationId xmlns:a16="http://schemas.microsoft.com/office/drawing/2014/main" id="{D6E6D237-0BE9-8911-C578-5C791DC5E71E}"/>
              </a:ext>
            </a:extLst>
          </p:cNvPr>
          <p:cNvSpPr>
            <a:spLocks noGrp="1"/>
          </p:cNvSpPr>
          <p:nvPr>
            <p:ph type="ctrTitle"/>
          </p:nvPr>
        </p:nvSpPr>
        <p:spPr>
          <a:xfrm>
            <a:off x="1735713" y="0"/>
            <a:ext cx="4813057" cy="1041311"/>
          </a:xfrm>
          <a:solidFill>
            <a:srgbClr val="FFC000"/>
          </a:solidFill>
        </p:spPr>
        <p:txBody>
          <a:bodyPr/>
          <a:lstStyle/>
          <a:p>
            <a:pPr algn="ctr"/>
            <a:r>
              <a:rPr lang="nl-NL" b="0" dirty="0"/>
              <a:t>ASR Welthuis Startershypotheek</a:t>
            </a:r>
          </a:p>
        </p:txBody>
      </p:sp>
    </p:spTree>
    <p:extLst>
      <p:ext uri="{BB962C8B-B14F-4D97-AF65-F5344CB8AC3E}">
        <p14:creationId xmlns:p14="http://schemas.microsoft.com/office/powerpoint/2010/main" val="1303012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61DEA-2118-7D8B-5627-6C936F616E8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E0ECA3-9682-407F-7A20-74494BB01C46}"/>
              </a:ext>
            </a:extLst>
          </p:cNvPr>
          <p:cNvSpPr>
            <a:spLocks noGrp="1"/>
          </p:cNvSpPr>
          <p:nvPr>
            <p:ph type="sldNum" sz="quarter" idx="10"/>
          </p:nvPr>
        </p:nvSpPr>
        <p:spPr/>
        <p:txBody>
          <a:bodyPr/>
          <a:lstStyle/>
          <a:p>
            <a:pPr marL="0" marR="0" lvl="0" indent="0" algn="r" defTabSz="277191" rtl="0" eaLnBrk="1" fontAlgn="auto" latinLnBrk="0" hangingPunct="1">
              <a:lnSpc>
                <a:spcPct val="100000"/>
              </a:lnSpc>
              <a:spcBef>
                <a:spcPts val="0"/>
              </a:spcBef>
              <a:spcAft>
                <a:spcPts val="0"/>
              </a:spcAft>
              <a:buClrTx/>
              <a:buSzTx/>
              <a:buFontTx/>
              <a:buNone/>
              <a:tabLst/>
              <a:defRPr/>
            </a:pPr>
            <a:fld id="{786C1CA4-7277-4BE9-8296-0C81928E424A}" type="slidenum">
              <a:rPr kumimoji="0" lang="nl-NL" sz="9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pitchFamily="34" charset="0"/>
              </a:rPr>
              <a:pPr marL="0" marR="0" lvl="0" indent="0" algn="r" defTabSz="277191" rtl="0" eaLnBrk="1" fontAlgn="auto" latinLnBrk="0" hangingPunct="1">
                <a:lnSpc>
                  <a:spcPct val="100000"/>
                </a:lnSpc>
                <a:spcBef>
                  <a:spcPts val="0"/>
                </a:spcBef>
                <a:spcAft>
                  <a:spcPts val="0"/>
                </a:spcAft>
                <a:buClrTx/>
                <a:buSzTx/>
                <a:buFontTx/>
                <a:buNone/>
                <a:tabLst/>
                <a:defRPr/>
              </a:pPr>
              <a:t>10</a:t>
            </a:fld>
            <a:endParaRPr kumimoji="0" lang="nl-NL"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4" name="Title 3">
            <a:extLst>
              <a:ext uri="{FF2B5EF4-FFF2-40B4-BE49-F238E27FC236}">
                <a16:creationId xmlns:a16="http://schemas.microsoft.com/office/drawing/2014/main" id="{B09E9A8B-0B71-E015-A504-D39D197BD683}"/>
              </a:ext>
            </a:extLst>
          </p:cNvPr>
          <p:cNvSpPr>
            <a:spLocks noGrp="1"/>
          </p:cNvSpPr>
          <p:nvPr>
            <p:ph type="title"/>
          </p:nvPr>
        </p:nvSpPr>
        <p:spPr/>
        <p:txBody>
          <a:bodyPr/>
          <a:lstStyle/>
          <a:p>
            <a:r>
              <a:rPr lang="en-GB" dirty="0"/>
              <a:t>De </a:t>
            </a:r>
            <a:r>
              <a:rPr lang="en-GB" dirty="0" err="1"/>
              <a:t>Startershypotheek</a:t>
            </a:r>
            <a:r>
              <a:rPr lang="en-GB" dirty="0"/>
              <a:t> </a:t>
            </a:r>
            <a:r>
              <a:rPr lang="en-GB" dirty="0" err="1"/>
              <a:t>kan</a:t>
            </a:r>
            <a:r>
              <a:rPr lang="en-GB" dirty="0"/>
              <a:t> </a:t>
            </a:r>
            <a:r>
              <a:rPr lang="en-GB" dirty="0" err="1"/>
              <a:t>i.c.m</a:t>
            </a:r>
            <a:r>
              <a:rPr lang="en-GB" dirty="0"/>
              <a:t>. de </a:t>
            </a:r>
            <a:r>
              <a:rPr lang="en-GB" dirty="0" err="1"/>
              <a:t>Verduurzamingshypotheek</a:t>
            </a:r>
            <a:endParaRPr lang="nl-NL" dirty="0"/>
          </a:p>
        </p:txBody>
      </p:sp>
      <p:sp>
        <p:nvSpPr>
          <p:cNvPr id="26" name="Rechthoek 25">
            <a:extLst>
              <a:ext uri="{FF2B5EF4-FFF2-40B4-BE49-F238E27FC236}">
                <a16:creationId xmlns:a16="http://schemas.microsoft.com/office/drawing/2014/main" id="{C53962EB-10CB-AC54-130C-B27CB0F81CDC}"/>
              </a:ext>
            </a:extLst>
          </p:cNvPr>
          <p:cNvSpPr>
            <a:spLocks noGrp="1" noRot="1" noMove="1" noResize="1" noEditPoints="1" noAdjustHandles="1" noChangeArrowheads="1" noChangeShapeType="1"/>
          </p:cNvSpPr>
          <p:nvPr/>
        </p:nvSpPr>
        <p:spPr>
          <a:xfrm>
            <a:off x="2628900" y="5918200"/>
            <a:ext cx="482600" cy="266700"/>
          </a:xfrm>
          <a:prstGeom prst="rect">
            <a:avLst/>
          </a:prstGeom>
          <a:solidFill>
            <a:srgbClr val="FFF8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7B702B71-183D-F9BF-B452-D63931275CE6}"/>
              </a:ext>
            </a:extLst>
          </p:cNvPr>
          <p:cNvSpPr txBox="1"/>
          <p:nvPr/>
        </p:nvSpPr>
        <p:spPr>
          <a:xfrm>
            <a:off x="790184" y="1531421"/>
            <a:ext cx="7828767" cy="1754326"/>
          </a:xfrm>
          <a:prstGeom prst="rect">
            <a:avLst/>
          </a:prstGeom>
          <a:noFill/>
        </p:spPr>
        <p:txBody>
          <a:bodyPr wrap="square" rtlCol="0">
            <a:spAutoFit/>
          </a:bodyPr>
          <a:lstStyle/>
          <a:p>
            <a:pPr marL="285750" indent="-285750">
              <a:buFont typeface="Arial" panose="020B0604020202020204" pitchFamily="34" charset="0"/>
              <a:buChar char="•"/>
            </a:pPr>
            <a:r>
              <a:rPr lang="nl-NL" dirty="0"/>
              <a:t>Extra laag rentetarief, </a:t>
            </a:r>
            <a:r>
              <a:rPr lang="nl-NL" b="1" dirty="0"/>
              <a:t>3,17%</a:t>
            </a:r>
            <a:r>
              <a:rPr lang="nl-NL" dirty="0"/>
              <a:t> 15 jaar vast*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Geen impact op de risicoklasse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Tot € 20.000 extra lenen voor verduurzaming bij label E,F,G</a:t>
            </a:r>
          </a:p>
          <a:p>
            <a:endParaRPr lang="nl-NL" dirty="0"/>
          </a:p>
        </p:txBody>
      </p:sp>
      <p:pic>
        <p:nvPicPr>
          <p:cNvPr id="18" name="Afbeelding 17">
            <a:extLst>
              <a:ext uri="{FF2B5EF4-FFF2-40B4-BE49-F238E27FC236}">
                <a16:creationId xmlns:a16="http://schemas.microsoft.com/office/drawing/2014/main" id="{28A1AFA4-46C0-FF04-CF69-06DCF02D3F92}"/>
              </a:ext>
            </a:extLst>
          </p:cNvPr>
          <p:cNvPicPr>
            <a:picLocks noChangeAspect="1"/>
          </p:cNvPicPr>
          <p:nvPr/>
        </p:nvPicPr>
        <p:blipFill>
          <a:blip r:embed="rId3"/>
          <a:stretch>
            <a:fillRect/>
          </a:stretch>
        </p:blipFill>
        <p:spPr>
          <a:xfrm>
            <a:off x="7744826" y="2022475"/>
            <a:ext cx="4229100" cy="3895725"/>
          </a:xfrm>
          <a:prstGeom prst="rect">
            <a:avLst/>
          </a:prstGeom>
        </p:spPr>
      </p:pic>
      <p:pic>
        <p:nvPicPr>
          <p:cNvPr id="20" name="Afbeelding 19">
            <a:extLst>
              <a:ext uri="{FF2B5EF4-FFF2-40B4-BE49-F238E27FC236}">
                <a16:creationId xmlns:a16="http://schemas.microsoft.com/office/drawing/2014/main" id="{C8D4063D-A0F3-7DAB-D2B3-DE2F49E681D0}"/>
              </a:ext>
            </a:extLst>
          </p:cNvPr>
          <p:cNvPicPr>
            <a:picLocks noChangeAspect="1"/>
          </p:cNvPicPr>
          <p:nvPr/>
        </p:nvPicPr>
        <p:blipFill>
          <a:blip r:embed="rId4"/>
          <a:stretch>
            <a:fillRect/>
          </a:stretch>
        </p:blipFill>
        <p:spPr>
          <a:xfrm>
            <a:off x="113738" y="4080682"/>
            <a:ext cx="7496346" cy="1895026"/>
          </a:xfrm>
          <a:prstGeom prst="rect">
            <a:avLst/>
          </a:prstGeom>
        </p:spPr>
      </p:pic>
      <p:sp>
        <p:nvSpPr>
          <p:cNvPr id="3" name="Tekstvak 2">
            <a:extLst>
              <a:ext uri="{FF2B5EF4-FFF2-40B4-BE49-F238E27FC236}">
                <a16:creationId xmlns:a16="http://schemas.microsoft.com/office/drawing/2014/main" id="{AA6A0450-FC85-F2D0-A35D-6A3C66BE63CB}"/>
              </a:ext>
            </a:extLst>
          </p:cNvPr>
          <p:cNvSpPr txBox="1"/>
          <p:nvPr/>
        </p:nvSpPr>
        <p:spPr>
          <a:xfrm>
            <a:off x="422910" y="6384927"/>
            <a:ext cx="1604927" cy="253916"/>
          </a:xfrm>
          <a:prstGeom prst="rect">
            <a:avLst/>
          </a:prstGeom>
          <a:noFill/>
        </p:spPr>
        <p:txBody>
          <a:bodyPr wrap="none" rtlCol="0">
            <a:spAutoFit/>
          </a:bodyPr>
          <a:lstStyle/>
          <a:p>
            <a:r>
              <a:rPr lang="nl-NL" sz="1050" dirty="0"/>
              <a:t>* Peildatum 02-04-2025</a:t>
            </a:r>
          </a:p>
        </p:txBody>
      </p:sp>
    </p:spTree>
    <p:extLst>
      <p:ext uri="{BB962C8B-B14F-4D97-AF65-F5344CB8AC3E}">
        <p14:creationId xmlns:p14="http://schemas.microsoft.com/office/powerpoint/2010/main" val="194047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61DEA-2118-7D8B-5627-6C936F616E87}"/>
            </a:ext>
          </a:extLst>
        </p:cNvPr>
        <p:cNvGrpSpPr/>
        <p:nvPr/>
      </p:nvGrpSpPr>
      <p:grpSpPr>
        <a:xfrm>
          <a:off x="0" y="0"/>
          <a:ext cx="0" cy="0"/>
          <a:chOff x="0" y="0"/>
          <a:chExt cx="0" cy="0"/>
        </a:xfrm>
      </p:grpSpPr>
      <p:pic>
        <p:nvPicPr>
          <p:cNvPr id="31" name="Afbeelding 30">
            <a:extLst>
              <a:ext uri="{FF2B5EF4-FFF2-40B4-BE49-F238E27FC236}">
                <a16:creationId xmlns:a16="http://schemas.microsoft.com/office/drawing/2014/main" id="{82C122AA-479B-0BD4-57FD-BD2755416A15}"/>
              </a:ext>
            </a:extLst>
          </p:cNvPr>
          <p:cNvPicPr>
            <a:picLocks noChangeAspect="1"/>
          </p:cNvPicPr>
          <p:nvPr/>
        </p:nvPicPr>
        <p:blipFill>
          <a:blip r:embed="rId3"/>
          <a:stretch>
            <a:fillRect/>
          </a:stretch>
        </p:blipFill>
        <p:spPr>
          <a:xfrm>
            <a:off x="4707791" y="2336751"/>
            <a:ext cx="6906778" cy="1397002"/>
          </a:xfrm>
          <a:prstGeom prst="rect">
            <a:avLst/>
          </a:prstGeom>
        </p:spPr>
      </p:pic>
      <p:sp>
        <p:nvSpPr>
          <p:cNvPr id="2" name="Slide Number Placeholder 1">
            <a:extLst>
              <a:ext uri="{FF2B5EF4-FFF2-40B4-BE49-F238E27FC236}">
                <a16:creationId xmlns:a16="http://schemas.microsoft.com/office/drawing/2014/main" id="{55E0ECA3-9682-407F-7A20-74494BB01C46}"/>
              </a:ext>
            </a:extLst>
          </p:cNvPr>
          <p:cNvSpPr>
            <a:spLocks noGrp="1"/>
          </p:cNvSpPr>
          <p:nvPr>
            <p:ph type="sldNum" sz="quarter" idx="10"/>
          </p:nvPr>
        </p:nvSpPr>
        <p:spPr/>
        <p:txBody>
          <a:bodyPr/>
          <a:lstStyle/>
          <a:p>
            <a:pPr marL="0" marR="0" lvl="0" indent="0" algn="r" defTabSz="277191" rtl="0" eaLnBrk="1" fontAlgn="auto" latinLnBrk="0" hangingPunct="1">
              <a:lnSpc>
                <a:spcPct val="100000"/>
              </a:lnSpc>
              <a:spcBef>
                <a:spcPts val="0"/>
              </a:spcBef>
              <a:spcAft>
                <a:spcPts val="0"/>
              </a:spcAft>
              <a:buClrTx/>
              <a:buSzTx/>
              <a:buFontTx/>
              <a:buNone/>
              <a:tabLst/>
              <a:defRPr/>
            </a:pPr>
            <a:fld id="{786C1CA4-7277-4BE9-8296-0C81928E424A}" type="slidenum">
              <a:rPr kumimoji="0" lang="nl-NL" sz="9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pitchFamily="34" charset="0"/>
              </a:rPr>
              <a:pPr marL="0" marR="0" lvl="0" indent="0" algn="r" defTabSz="277191" rtl="0" eaLnBrk="1" fontAlgn="auto" latinLnBrk="0" hangingPunct="1">
                <a:lnSpc>
                  <a:spcPct val="100000"/>
                </a:lnSpc>
                <a:spcBef>
                  <a:spcPts val="0"/>
                </a:spcBef>
                <a:spcAft>
                  <a:spcPts val="0"/>
                </a:spcAft>
                <a:buClrTx/>
                <a:buSzTx/>
                <a:buFontTx/>
                <a:buNone/>
                <a:tabLst/>
                <a:defRPr/>
              </a:pPr>
              <a:t>11</a:t>
            </a:fld>
            <a:endParaRPr kumimoji="0" lang="nl-NL"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4" name="Title 3">
            <a:extLst>
              <a:ext uri="{FF2B5EF4-FFF2-40B4-BE49-F238E27FC236}">
                <a16:creationId xmlns:a16="http://schemas.microsoft.com/office/drawing/2014/main" id="{B09E9A8B-0B71-E015-A504-D39D197BD683}"/>
              </a:ext>
            </a:extLst>
          </p:cNvPr>
          <p:cNvSpPr>
            <a:spLocks noGrp="1"/>
          </p:cNvSpPr>
          <p:nvPr>
            <p:ph type="title"/>
          </p:nvPr>
        </p:nvSpPr>
        <p:spPr/>
        <p:txBody>
          <a:bodyPr/>
          <a:lstStyle/>
          <a:p>
            <a:r>
              <a:rPr lang="en-GB" dirty="0"/>
              <a:t>Verduurzaming </a:t>
            </a:r>
            <a:r>
              <a:rPr lang="en-GB" dirty="0" err="1"/>
              <a:t>vergroot</a:t>
            </a:r>
            <a:r>
              <a:rPr lang="en-GB" dirty="0"/>
              <a:t> </a:t>
            </a:r>
            <a:r>
              <a:rPr lang="en-GB" dirty="0" err="1"/>
              <a:t>kansen</a:t>
            </a:r>
            <a:r>
              <a:rPr lang="en-GB" dirty="0"/>
              <a:t> voor starter op </a:t>
            </a:r>
            <a:r>
              <a:rPr lang="en-GB" dirty="0" err="1"/>
              <a:t>woningmarkt</a:t>
            </a:r>
            <a:endParaRPr lang="nl-NL" dirty="0"/>
          </a:p>
        </p:txBody>
      </p:sp>
      <p:pic>
        <p:nvPicPr>
          <p:cNvPr id="29" name="Afbeelding 28">
            <a:extLst>
              <a:ext uri="{FF2B5EF4-FFF2-40B4-BE49-F238E27FC236}">
                <a16:creationId xmlns:a16="http://schemas.microsoft.com/office/drawing/2014/main" id="{DE07138F-2E20-25C7-F211-DD91C09EF788}"/>
              </a:ext>
            </a:extLst>
          </p:cNvPr>
          <p:cNvPicPr>
            <a:picLocks noChangeAspect="1"/>
          </p:cNvPicPr>
          <p:nvPr/>
        </p:nvPicPr>
        <p:blipFill>
          <a:blip r:embed="rId4"/>
          <a:stretch>
            <a:fillRect/>
          </a:stretch>
        </p:blipFill>
        <p:spPr>
          <a:xfrm>
            <a:off x="648821" y="3934708"/>
            <a:ext cx="6117936" cy="1062740"/>
          </a:xfrm>
          <a:prstGeom prst="rect">
            <a:avLst/>
          </a:prstGeom>
        </p:spPr>
      </p:pic>
      <p:pic>
        <p:nvPicPr>
          <p:cNvPr id="37" name="Afbeelding 36">
            <a:extLst>
              <a:ext uri="{FF2B5EF4-FFF2-40B4-BE49-F238E27FC236}">
                <a16:creationId xmlns:a16="http://schemas.microsoft.com/office/drawing/2014/main" id="{9D631978-D42D-F59B-ECD1-12D160F8D2D5}"/>
              </a:ext>
            </a:extLst>
          </p:cNvPr>
          <p:cNvPicPr>
            <a:picLocks noChangeAspect="1"/>
          </p:cNvPicPr>
          <p:nvPr/>
        </p:nvPicPr>
        <p:blipFill>
          <a:blip r:embed="rId5"/>
          <a:stretch>
            <a:fillRect/>
          </a:stretch>
        </p:blipFill>
        <p:spPr>
          <a:xfrm>
            <a:off x="369421" y="1447799"/>
            <a:ext cx="10773743" cy="687997"/>
          </a:xfrm>
          <a:prstGeom prst="rect">
            <a:avLst/>
          </a:prstGeom>
        </p:spPr>
      </p:pic>
    </p:spTree>
    <p:extLst>
      <p:ext uri="{BB962C8B-B14F-4D97-AF65-F5344CB8AC3E}">
        <p14:creationId xmlns:p14="http://schemas.microsoft.com/office/powerpoint/2010/main" val="177656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61DEA-2118-7D8B-5627-6C936F616E8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E0ECA3-9682-407F-7A20-74494BB01C46}"/>
              </a:ext>
            </a:extLst>
          </p:cNvPr>
          <p:cNvSpPr>
            <a:spLocks noGrp="1"/>
          </p:cNvSpPr>
          <p:nvPr>
            <p:ph type="sldNum" sz="quarter" idx="10"/>
          </p:nvPr>
        </p:nvSpPr>
        <p:spPr/>
        <p:txBody>
          <a:bodyPr/>
          <a:lstStyle/>
          <a:p>
            <a:pPr marL="0" marR="0" lvl="0" indent="0" algn="r" defTabSz="277191" rtl="0" eaLnBrk="1" fontAlgn="auto" latinLnBrk="0" hangingPunct="1">
              <a:lnSpc>
                <a:spcPct val="100000"/>
              </a:lnSpc>
              <a:spcBef>
                <a:spcPts val="0"/>
              </a:spcBef>
              <a:spcAft>
                <a:spcPts val="0"/>
              </a:spcAft>
              <a:buClrTx/>
              <a:buSzTx/>
              <a:buFontTx/>
              <a:buNone/>
              <a:tabLst/>
              <a:defRPr/>
            </a:pPr>
            <a:fld id="{786C1CA4-7277-4BE9-8296-0C81928E424A}" type="slidenum">
              <a:rPr kumimoji="0" lang="nl-NL" sz="9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pitchFamily="34" charset="0"/>
              </a:rPr>
              <a:pPr marL="0" marR="0" lvl="0" indent="0" algn="r" defTabSz="277191" rtl="0" eaLnBrk="1" fontAlgn="auto" latinLnBrk="0" hangingPunct="1">
                <a:lnSpc>
                  <a:spcPct val="100000"/>
                </a:lnSpc>
                <a:spcBef>
                  <a:spcPts val="0"/>
                </a:spcBef>
                <a:spcAft>
                  <a:spcPts val="0"/>
                </a:spcAft>
                <a:buClrTx/>
                <a:buSzTx/>
                <a:buFontTx/>
                <a:buNone/>
                <a:tabLst/>
                <a:defRPr/>
              </a:pPr>
              <a:t>12</a:t>
            </a:fld>
            <a:endParaRPr kumimoji="0" lang="nl-NL"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4" name="Title 3">
            <a:extLst>
              <a:ext uri="{FF2B5EF4-FFF2-40B4-BE49-F238E27FC236}">
                <a16:creationId xmlns:a16="http://schemas.microsoft.com/office/drawing/2014/main" id="{B09E9A8B-0B71-E015-A504-D39D197BD683}"/>
              </a:ext>
            </a:extLst>
          </p:cNvPr>
          <p:cNvSpPr>
            <a:spLocks noGrp="1"/>
          </p:cNvSpPr>
          <p:nvPr>
            <p:ph type="title"/>
          </p:nvPr>
        </p:nvSpPr>
        <p:spPr/>
        <p:txBody>
          <a:bodyPr/>
          <a:lstStyle/>
          <a:p>
            <a:r>
              <a:rPr lang="en-GB" dirty="0"/>
              <a:t>Verduurzaming </a:t>
            </a:r>
            <a:r>
              <a:rPr lang="en-GB" dirty="0" err="1"/>
              <a:t>loont</a:t>
            </a:r>
            <a:endParaRPr lang="nl-NL" dirty="0"/>
          </a:p>
        </p:txBody>
      </p:sp>
      <p:sp>
        <p:nvSpPr>
          <p:cNvPr id="5" name="Tekstvak 4">
            <a:extLst>
              <a:ext uri="{FF2B5EF4-FFF2-40B4-BE49-F238E27FC236}">
                <a16:creationId xmlns:a16="http://schemas.microsoft.com/office/drawing/2014/main" id="{BACE30BF-AF10-5F7D-80FB-A7DE07DF5B71}"/>
              </a:ext>
            </a:extLst>
          </p:cNvPr>
          <p:cNvSpPr txBox="1"/>
          <p:nvPr/>
        </p:nvSpPr>
        <p:spPr>
          <a:xfrm>
            <a:off x="810894" y="2003961"/>
            <a:ext cx="3532506" cy="923330"/>
          </a:xfrm>
          <a:prstGeom prst="rect">
            <a:avLst/>
          </a:prstGeom>
          <a:noFill/>
        </p:spPr>
        <p:txBody>
          <a:bodyPr wrap="square" rtlCol="0">
            <a:spAutoFit/>
          </a:bodyPr>
          <a:lstStyle/>
          <a:p>
            <a:r>
              <a:rPr lang="nl-NL" dirty="0"/>
              <a:t>1 op de 4 a.s.r. hypotheken mét</a:t>
            </a:r>
            <a:br>
              <a:rPr lang="nl-NL" dirty="0"/>
            </a:br>
            <a:r>
              <a:rPr lang="nl-NL" dirty="0"/>
              <a:t>Verduurzamingslening</a:t>
            </a:r>
          </a:p>
          <a:p>
            <a:endParaRPr lang="nl-NL" dirty="0"/>
          </a:p>
        </p:txBody>
      </p:sp>
      <p:pic>
        <p:nvPicPr>
          <p:cNvPr id="9" name="Afbeelding 8">
            <a:extLst>
              <a:ext uri="{FF2B5EF4-FFF2-40B4-BE49-F238E27FC236}">
                <a16:creationId xmlns:a16="http://schemas.microsoft.com/office/drawing/2014/main" id="{9C65FDC5-4D61-C2F4-1848-4DB93AE8B358}"/>
              </a:ext>
            </a:extLst>
          </p:cNvPr>
          <p:cNvPicPr>
            <a:picLocks noChangeAspect="1"/>
          </p:cNvPicPr>
          <p:nvPr/>
        </p:nvPicPr>
        <p:blipFill>
          <a:blip r:embed="rId3"/>
          <a:srcRect l="11275" t="41226" r="15724"/>
          <a:stretch/>
        </p:blipFill>
        <p:spPr>
          <a:xfrm>
            <a:off x="7680528" y="2967653"/>
            <a:ext cx="2955590" cy="1932736"/>
          </a:xfrm>
          <a:prstGeom prst="rect">
            <a:avLst/>
          </a:prstGeom>
          <a:ln>
            <a:noFill/>
          </a:ln>
          <a:effectLst>
            <a:outerShdw blurRad="292100" dist="139700" dir="2700000" algn="tl" rotWithShape="0">
              <a:srgbClr val="333333">
                <a:alpha val="65000"/>
              </a:srgbClr>
            </a:outerShdw>
          </a:effectLst>
        </p:spPr>
      </p:pic>
      <p:pic>
        <p:nvPicPr>
          <p:cNvPr id="16" name="Afbeelding 15">
            <a:extLst>
              <a:ext uri="{FF2B5EF4-FFF2-40B4-BE49-F238E27FC236}">
                <a16:creationId xmlns:a16="http://schemas.microsoft.com/office/drawing/2014/main" id="{7087817E-2D64-D570-E384-93E5DF3E1189}"/>
              </a:ext>
            </a:extLst>
          </p:cNvPr>
          <p:cNvPicPr>
            <a:picLocks noChangeAspect="1"/>
          </p:cNvPicPr>
          <p:nvPr/>
        </p:nvPicPr>
        <p:blipFill>
          <a:blip r:embed="rId4"/>
          <a:srcRect r="3129"/>
          <a:stretch/>
        </p:blipFill>
        <p:spPr>
          <a:xfrm>
            <a:off x="4473190" y="3048534"/>
            <a:ext cx="2498947" cy="1964999"/>
          </a:xfrm>
          <a:prstGeom prst="rect">
            <a:avLst/>
          </a:prstGeom>
          <a:ln>
            <a:noFill/>
          </a:ln>
          <a:effectLst>
            <a:outerShdw blurRad="292100" dist="139700" dir="2700000" algn="tl" rotWithShape="0">
              <a:srgbClr val="333333">
                <a:alpha val="65000"/>
              </a:srgbClr>
            </a:outerShdw>
          </a:effectLst>
        </p:spPr>
      </p:pic>
      <p:pic>
        <p:nvPicPr>
          <p:cNvPr id="33" name="Afbeelding 32">
            <a:extLst>
              <a:ext uri="{FF2B5EF4-FFF2-40B4-BE49-F238E27FC236}">
                <a16:creationId xmlns:a16="http://schemas.microsoft.com/office/drawing/2014/main" id="{2986CF48-0DAA-49D8-8CDF-5F7DA59C5534}"/>
              </a:ext>
            </a:extLst>
          </p:cNvPr>
          <p:cNvPicPr>
            <a:picLocks noChangeAspect="1"/>
          </p:cNvPicPr>
          <p:nvPr/>
        </p:nvPicPr>
        <p:blipFill>
          <a:blip r:embed="rId5"/>
          <a:stretch>
            <a:fillRect/>
          </a:stretch>
        </p:blipFill>
        <p:spPr>
          <a:xfrm>
            <a:off x="810894" y="2972783"/>
            <a:ext cx="2938681" cy="2040750"/>
          </a:xfrm>
          <a:prstGeom prst="rect">
            <a:avLst/>
          </a:prstGeom>
          <a:ln>
            <a:noFill/>
          </a:ln>
          <a:effectLst>
            <a:outerShdw blurRad="292100" dist="139700" dir="2700000" algn="tl" rotWithShape="0">
              <a:srgbClr val="333333">
                <a:alpha val="65000"/>
              </a:srgbClr>
            </a:outerShdw>
          </a:effectLst>
        </p:spPr>
      </p:pic>
      <p:sp>
        <p:nvSpPr>
          <p:cNvPr id="34" name="Tekstvak 33">
            <a:extLst>
              <a:ext uri="{FF2B5EF4-FFF2-40B4-BE49-F238E27FC236}">
                <a16:creationId xmlns:a16="http://schemas.microsoft.com/office/drawing/2014/main" id="{80C3A928-0598-728C-B53A-2C8D7573F364}"/>
              </a:ext>
            </a:extLst>
          </p:cNvPr>
          <p:cNvSpPr txBox="1"/>
          <p:nvPr/>
        </p:nvSpPr>
        <p:spPr>
          <a:xfrm>
            <a:off x="4188143" y="2003961"/>
            <a:ext cx="3362595" cy="923330"/>
          </a:xfrm>
          <a:prstGeom prst="rect">
            <a:avLst/>
          </a:prstGeom>
          <a:noFill/>
        </p:spPr>
        <p:txBody>
          <a:bodyPr wrap="square" rtlCol="0">
            <a:spAutoFit/>
          </a:bodyPr>
          <a:lstStyle/>
          <a:p>
            <a:r>
              <a:rPr lang="nl-NL" dirty="0"/>
              <a:t>Gemiddeld besteed aan energiebesparende middelen</a:t>
            </a:r>
          </a:p>
          <a:p>
            <a:endParaRPr lang="nl-NL" dirty="0"/>
          </a:p>
        </p:txBody>
      </p:sp>
      <p:sp>
        <p:nvSpPr>
          <p:cNvPr id="35" name="Tekstvak 34">
            <a:extLst>
              <a:ext uri="{FF2B5EF4-FFF2-40B4-BE49-F238E27FC236}">
                <a16:creationId xmlns:a16="http://schemas.microsoft.com/office/drawing/2014/main" id="{3C9132BD-44A2-9D8A-50C8-95DE3E09BEBE}"/>
              </a:ext>
            </a:extLst>
          </p:cNvPr>
          <p:cNvSpPr txBox="1"/>
          <p:nvPr/>
        </p:nvSpPr>
        <p:spPr>
          <a:xfrm>
            <a:off x="7680528" y="2003961"/>
            <a:ext cx="3900193" cy="646331"/>
          </a:xfrm>
          <a:prstGeom prst="rect">
            <a:avLst/>
          </a:prstGeom>
          <a:noFill/>
        </p:spPr>
        <p:txBody>
          <a:bodyPr wrap="square" rtlCol="0">
            <a:spAutoFit/>
          </a:bodyPr>
          <a:lstStyle/>
          <a:p>
            <a:r>
              <a:rPr lang="nl-NL" dirty="0"/>
              <a:t>Gemiddeld 1,6 labelstap omhoog</a:t>
            </a:r>
          </a:p>
          <a:p>
            <a:endParaRPr lang="nl-NL" dirty="0"/>
          </a:p>
        </p:txBody>
      </p:sp>
    </p:spTree>
    <p:extLst>
      <p:ext uri="{BB962C8B-B14F-4D97-AF65-F5344CB8AC3E}">
        <p14:creationId xmlns:p14="http://schemas.microsoft.com/office/powerpoint/2010/main" val="130820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8E66468-DCC5-605B-00CD-5E983DAA1189}"/>
              </a:ext>
            </a:extLst>
          </p:cNvPr>
          <p:cNvSpPr>
            <a:spLocks noGrp="1"/>
          </p:cNvSpPr>
          <p:nvPr>
            <p:ph type="sldNum" sz="quarter" idx="10"/>
          </p:nvPr>
        </p:nvSpPr>
        <p:spPr/>
        <p:txBody>
          <a:bodyPr/>
          <a:lstStyle/>
          <a:p>
            <a:pPr marL="0" marR="0" lvl="0" indent="0" algn="r" defTabSz="277191" rtl="0" eaLnBrk="1" fontAlgn="auto" latinLnBrk="0" hangingPunct="1">
              <a:lnSpc>
                <a:spcPct val="100000"/>
              </a:lnSpc>
              <a:spcBef>
                <a:spcPts val="0"/>
              </a:spcBef>
              <a:spcAft>
                <a:spcPts val="0"/>
              </a:spcAft>
              <a:buClrTx/>
              <a:buSzTx/>
              <a:buFontTx/>
              <a:buNone/>
              <a:tabLst/>
              <a:defRPr/>
            </a:pPr>
            <a:fld id="{786C1CA4-7277-4BE9-8296-0C81928E424A}" type="slidenum">
              <a:rPr kumimoji="0" lang="nl-NL" sz="9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pitchFamily="34" charset="0"/>
              </a:rPr>
              <a:pPr marL="0" marR="0" lvl="0" indent="0" algn="r" defTabSz="277191" rtl="0" eaLnBrk="1" fontAlgn="auto" latinLnBrk="0" hangingPunct="1">
                <a:lnSpc>
                  <a:spcPct val="100000"/>
                </a:lnSpc>
                <a:spcBef>
                  <a:spcPts val="0"/>
                </a:spcBef>
                <a:spcAft>
                  <a:spcPts val="0"/>
                </a:spcAft>
                <a:buClrTx/>
                <a:buSzTx/>
                <a:buFontTx/>
                <a:buNone/>
                <a:tabLst/>
                <a:defRPr/>
              </a:pPr>
              <a:t>13</a:t>
            </a:fld>
            <a:endParaRPr kumimoji="0" lang="nl-NL"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5" name="Titel 4">
            <a:extLst>
              <a:ext uri="{FF2B5EF4-FFF2-40B4-BE49-F238E27FC236}">
                <a16:creationId xmlns:a16="http://schemas.microsoft.com/office/drawing/2014/main" id="{5771B731-011B-9129-46CF-9038805E713D}"/>
              </a:ext>
            </a:extLst>
          </p:cNvPr>
          <p:cNvSpPr>
            <a:spLocks noGrp="1"/>
          </p:cNvSpPr>
          <p:nvPr>
            <p:ph type="title"/>
          </p:nvPr>
        </p:nvSpPr>
        <p:spPr/>
        <p:txBody>
          <a:bodyPr/>
          <a:lstStyle/>
          <a:p>
            <a:r>
              <a:rPr lang="nl-NL" dirty="0"/>
              <a:t>Toolkit op Cockpit</a:t>
            </a:r>
          </a:p>
        </p:txBody>
      </p:sp>
      <p:pic>
        <p:nvPicPr>
          <p:cNvPr id="8" name="Afbeelding 7">
            <a:extLst>
              <a:ext uri="{FF2B5EF4-FFF2-40B4-BE49-F238E27FC236}">
                <a16:creationId xmlns:a16="http://schemas.microsoft.com/office/drawing/2014/main" id="{2C8D3ACE-F89C-2770-7EB5-6801810934F8}"/>
              </a:ext>
            </a:extLst>
          </p:cNvPr>
          <p:cNvPicPr>
            <a:picLocks noChangeAspect="1"/>
          </p:cNvPicPr>
          <p:nvPr/>
        </p:nvPicPr>
        <p:blipFill>
          <a:blip r:embed="rId2"/>
          <a:stretch>
            <a:fillRect/>
          </a:stretch>
        </p:blipFill>
        <p:spPr>
          <a:xfrm>
            <a:off x="414347" y="1901001"/>
            <a:ext cx="3336615" cy="3431048"/>
          </a:xfrm>
          <a:prstGeom prst="rect">
            <a:avLst/>
          </a:prstGeom>
        </p:spPr>
      </p:pic>
      <p:pic>
        <p:nvPicPr>
          <p:cNvPr id="12" name="Afbeelding 11">
            <a:extLst>
              <a:ext uri="{FF2B5EF4-FFF2-40B4-BE49-F238E27FC236}">
                <a16:creationId xmlns:a16="http://schemas.microsoft.com/office/drawing/2014/main" id="{CDFEFB16-80EE-6BCF-9743-AD70879813B0}"/>
              </a:ext>
            </a:extLst>
          </p:cNvPr>
          <p:cNvPicPr>
            <a:picLocks noChangeAspect="1"/>
          </p:cNvPicPr>
          <p:nvPr/>
        </p:nvPicPr>
        <p:blipFill>
          <a:blip r:embed="rId3"/>
          <a:srcRect b="31968"/>
          <a:stretch/>
        </p:blipFill>
        <p:spPr>
          <a:xfrm>
            <a:off x="7966417" y="1913783"/>
            <a:ext cx="3885223" cy="3482584"/>
          </a:xfrm>
          <a:prstGeom prst="rect">
            <a:avLst/>
          </a:prstGeom>
        </p:spPr>
      </p:pic>
      <p:pic>
        <p:nvPicPr>
          <p:cNvPr id="21" name="Afbeelding 20">
            <a:extLst>
              <a:ext uri="{FF2B5EF4-FFF2-40B4-BE49-F238E27FC236}">
                <a16:creationId xmlns:a16="http://schemas.microsoft.com/office/drawing/2014/main" id="{B04CA45A-055F-2CD1-14F1-792DD39925BE}"/>
              </a:ext>
            </a:extLst>
          </p:cNvPr>
          <p:cNvPicPr>
            <a:picLocks noChangeAspect="1"/>
          </p:cNvPicPr>
          <p:nvPr/>
        </p:nvPicPr>
        <p:blipFill>
          <a:blip r:embed="rId4"/>
          <a:stretch>
            <a:fillRect/>
          </a:stretch>
        </p:blipFill>
        <p:spPr>
          <a:xfrm>
            <a:off x="3750962" y="1964629"/>
            <a:ext cx="4214072" cy="3255071"/>
          </a:xfrm>
          <a:prstGeom prst="rect">
            <a:avLst/>
          </a:prstGeom>
        </p:spPr>
      </p:pic>
      <p:sp>
        <p:nvSpPr>
          <p:cNvPr id="22" name="Tekstvak 21">
            <a:extLst>
              <a:ext uri="{FF2B5EF4-FFF2-40B4-BE49-F238E27FC236}">
                <a16:creationId xmlns:a16="http://schemas.microsoft.com/office/drawing/2014/main" id="{89C1989A-9C58-6D52-72E1-EB548AB8BAE9}"/>
              </a:ext>
            </a:extLst>
          </p:cNvPr>
          <p:cNvSpPr txBox="1"/>
          <p:nvPr/>
        </p:nvSpPr>
        <p:spPr>
          <a:xfrm>
            <a:off x="5071814" y="1513673"/>
            <a:ext cx="1766830" cy="400110"/>
          </a:xfrm>
          <a:prstGeom prst="rect">
            <a:avLst/>
          </a:prstGeom>
          <a:noFill/>
        </p:spPr>
        <p:txBody>
          <a:bodyPr wrap="none" rtlCol="0">
            <a:spAutoFit/>
          </a:bodyPr>
          <a:lstStyle/>
          <a:p>
            <a:r>
              <a:rPr lang="nl-NL" sz="2000" b="1" dirty="0"/>
              <a:t>Productkaart</a:t>
            </a:r>
          </a:p>
        </p:txBody>
      </p:sp>
      <p:sp>
        <p:nvSpPr>
          <p:cNvPr id="24" name="Tekstvak 23">
            <a:extLst>
              <a:ext uri="{FF2B5EF4-FFF2-40B4-BE49-F238E27FC236}">
                <a16:creationId xmlns:a16="http://schemas.microsoft.com/office/drawing/2014/main" id="{25060651-0931-58E1-CE3A-CCF4E6CA697C}"/>
              </a:ext>
            </a:extLst>
          </p:cNvPr>
          <p:cNvSpPr txBox="1"/>
          <p:nvPr/>
        </p:nvSpPr>
        <p:spPr>
          <a:xfrm>
            <a:off x="785479" y="1525951"/>
            <a:ext cx="1438214" cy="400110"/>
          </a:xfrm>
          <a:prstGeom prst="rect">
            <a:avLst/>
          </a:prstGeom>
          <a:noFill/>
        </p:spPr>
        <p:txBody>
          <a:bodyPr wrap="none" rtlCol="0">
            <a:spAutoFit/>
          </a:bodyPr>
          <a:lstStyle/>
          <a:p>
            <a:r>
              <a:rPr lang="nl-NL" sz="2000" b="1" dirty="0"/>
              <a:t>E-</a:t>
            </a:r>
            <a:r>
              <a:rPr lang="nl-NL" sz="2000" b="1" dirty="0" err="1"/>
              <a:t>learning</a:t>
            </a:r>
            <a:endParaRPr lang="nl-NL" sz="2000" b="1" dirty="0"/>
          </a:p>
        </p:txBody>
      </p:sp>
      <p:sp>
        <p:nvSpPr>
          <p:cNvPr id="25" name="Tekstvak 24">
            <a:extLst>
              <a:ext uri="{FF2B5EF4-FFF2-40B4-BE49-F238E27FC236}">
                <a16:creationId xmlns:a16="http://schemas.microsoft.com/office/drawing/2014/main" id="{858BC7EB-2395-2ED7-6798-6F889AFAF208}"/>
              </a:ext>
            </a:extLst>
          </p:cNvPr>
          <p:cNvSpPr txBox="1"/>
          <p:nvPr/>
        </p:nvSpPr>
        <p:spPr>
          <a:xfrm>
            <a:off x="9775453" y="1513673"/>
            <a:ext cx="755335" cy="400110"/>
          </a:xfrm>
          <a:prstGeom prst="rect">
            <a:avLst/>
          </a:prstGeom>
          <a:noFill/>
        </p:spPr>
        <p:txBody>
          <a:bodyPr wrap="none" rtlCol="0">
            <a:spAutoFit/>
          </a:bodyPr>
          <a:lstStyle/>
          <a:p>
            <a:r>
              <a:rPr lang="nl-NL" sz="2000" b="1" dirty="0"/>
              <a:t>Q&amp;A</a:t>
            </a:r>
          </a:p>
        </p:txBody>
      </p:sp>
    </p:spTree>
    <p:extLst>
      <p:ext uri="{BB962C8B-B14F-4D97-AF65-F5344CB8AC3E}">
        <p14:creationId xmlns:p14="http://schemas.microsoft.com/office/powerpoint/2010/main" val="352551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8E66468-DCC5-605B-00CD-5E983DAA1189}"/>
              </a:ext>
            </a:extLst>
          </p:cNvPr>
          <p:cNvSpPr>
            <a:spLocks noGrp="1"/>
          </p:cNvSpPr>
          <p:nvPr>
            <p:ph type="sldNum" sz="quarter" idx="10"/>
          </p:nvPr>
        </p:nvSpPr>
        <p:spPr/>
        <p:txBody>
          <a:bodyPr/>
          <a:lstStyle/>
          <a:p>
            <a:pPr marL="0" marR="0" lvl="0" indent="0" algn="r" defTabSz="277191" rtl="0" eaLnBrk="1" fontAlgn="auto" latinLnBrk="0" hangingPunct="1">
              <a:lnSpc>
                <a:spcPct val="100000"/>
              </a:lnSpc>
              <a:spcBef>
                <a:spcPts val="0"/>
              </a:spcBef>
              <a:spcAft>
                <a:spcPts val="0"/>
              </a:spcAft>
              <a:buClrTx/>
              <a:buSzTx/>
              <a:buFontTx/>
              <a:buNone/>
              <a:tabLst/>
              <a:defRPr/>
            </a:pPr>
            <a:fld id="{786C1CA4-7277-4BE9-8296-0C81928E424A}" type="slidenum">
              <a:rPr kumimoji="0" lang="nl-NL" sz="9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pitchFamily="34" charset="0"/>
              </a:rPr>
              <a:pPr marL="0" marR="0" lvl="0" indent="0" algn="r" defTabSz="277191" rtl="0" eaLnBrk="1" fontAlgn="auto" latinLnBrk="0" hangingPunct="1">
                <a:lnSpc>
                  <a:spcPct val="100000"/>
                </a:lnSpc>
                <a:spcBef>
                  <a:spcPts val="0"/>
                </a:spcBef>
                <a:spcAft>
                  <a:spcPts val="0"/>
                </a:spcAft>
                <a:buClrTx/>
                <a:buSzTx/>
                <a:buFontTx/>
                <a:buNone/>
                <a:tabLst/>
                <a:defRPr/>
              </a:pPr>
              <a:t>14</a:t>
            </a:fld>
            <a:endParaRPr kumimoji="0" lang="nl-NL"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5" name="Titel 4">
            <a:extLst>
              <a:ext uri="{FF2B5EF4-FFF2-40B4-BE49-F238E27FC236}">
                <a16:creationId xmlns:a16="http://schemas.microsoft.com/office/drawing/2014/main" id="{5771B731-011B-9129-46CF-9038805E713D}"/>
              </a:ext>
            </a:extLst>
          </p:cNvPr>
          <p:cNvSpPr>
            <a:spLocks noGrp="1"/>
          </p:cNvSpPr>
          <p:nvPr>
            <p:ph type="title"/>
          </p:nvPr>
        </p:nvSpPr>
        <p:spPr/>
        <p:txBody>
          <a:bodyPr/>
          <a:lstStyle/>
          <a:p>
            <a:r>
              <a:rPr lang="nl-NL" dirty="0"/>
              <a:t>Toolkit</a:t>
            </a:r>
          </a:p>
        </p:txBody>
      </p:sp>
      <p:pic>
        <p:nvPicPr>
          <p:cNvPr id="6" name="Afbeelding 5">
            <a:extLst>
              <a:ext uri="{FF2B5EF4-FFF2-40B4-BE49-F238E27FC236}">
                <a16:creationId xmlns:a16="http://schemas.microsoft.com/office/drawing/2014/main" id="{A6A12697-8EEC-B135-AFD9-CF710BF6FE66}"/>
              </a:ext>
            </a:extLst>
          </p:cNvPr>
          <p:cNvPicPr>
            <a:picLocks noChangeAspect="1"/>
          </p:cNvPicPr>
          <p:nvPr/>
        </p:nvPicPr>
        <p:blipFill>
          <a:blip r:embed="rId2"/>
          <a:srcRect b="42498"/>
          <a:stretch/>
        </p:blipFill>
        <p:spPr>
          <a:xfrm>
            <a:off x="3572162" y="1826469"/>
            <a:ext cx="6206693" cy="2532717"/>
          </a:xfrm>
          <a:prstGeom prst="rect">
            <a:avLst/>
          </a:prstGeom>
          <a:ln>
            <a:noFill/>
          </a:ln>
          <a:effectLst>
            <a:outerShdw blurRad="292100" dist="139700" dir="2700000" algn="tl" rotWithShape="0">
              <a:srgbClr val="333333">
                <a:alpha val="65000"/>
              </a:srgbClr>
            </a:outerShdw>
          </a:effectLst>
        </p:spPr>
      </p:pic>
      <p:pic>
        <p:nvPicPr>
          <p:cNvPr id="15" name="Afbeelding 14">
            <a:extLst>
              <a:ext uri="{FF2B5EF4-FFF2-40B4-BE49-F238E27FC236}">
                <a16:creationId xmlns:a16="http://schemas.microsoft.com/office/drawing/2014/main" id="{75D64E75-B885-3ED9-B236-BDB8A88187E1}"/>
              </a:ext>
            </a:extLst>
          </p:cNvPr>
          <p:cNvPicPr>
            <a:picLocks noChangeAspect="1"/>
          </p:cNvPicPr>
          <p:nvPr/>
        </p:nvPicPr>
        <p:blipFill>
          <a:blip r:embed="rId3"/>
          <a:stretch>
            <a:fillRect/>
          </a:stretch>
        </p:blipFill>
        <p:spPr>
          <a:xfrm>
            <a:off x="7905250" y="4519505"/>
            <a:ext cx="3917329" cy="2230547"/>
          </a:xfrm>
          <a:prstGeom prst="rect">
            <a:avLst/>
          </a:prstGeom>
        </p:spPr>
      </p:pic>
      <p:pic>
        <p:nvPicPr>
          <p:cNvPr id="17" name="Afbeelding 16">
            <a:extLst>
              <a:ext uri="{FF2B5EF4-FFF2-40B4-BE49-F238E27FC236}">
                <a16:creationId xmlns:a16="http://schemas.microsoft.com/office/drawing/2014/main" id="{76D2EA3D-9136-5C9F-C052-7FAC0602D35C}"/>
              </a:ext>
            </a:extLst>
          </p:cNvPr>
          <p:cNvPicPr>
            <a:picLocks noChangeAspect="1"/>
          </p:cNvPicPr>
          <p:nvPr/>
        </p:nvPicPr>
        <p:blipFill>
          <a:blip r:embed="rId4"/>
          <a:stretch>
            <a:fillRect/>
          </a:stretch>
        </p:blipFill>
        <p:spPr>
          <a:xfrm>
            <a:off x="548083" y="2538808"/>
            <a:ext cx="2883051" cy="2230547"/>
          </a:xfrm>
          <a:prstGeom prst="rect">
            <a:avLst/>
          </a:prstGeom>
        </p:spPr>
      </p:pic>
      <p:pic>
        <p:nvPicPr>
          <p:cNvPr id="19" name="Afbeelding 18">
            <a:extLst>
              <a:ext uri="{FF2B5EF4-FFF2-40B4-BE49-F238E27FC236}">
                <a16:creationId xmlns:a16="http://schemas.microsoft.com/office/drawing/2014/main" id="{7BE74908-4ADA-9FD7-0BEA-7C064A1DF6B2}"/>
              </a:ext>
            </a:extLst>
          </p:cNvPr>
          <p:cNvPicPr>
            <a:picLocks noChangeAspect="1"/>
          </p:cNvPicPr>
          <p:nvPr/>
        </p:nvPicPr>
        <p:blipFill>
          <a:blip r:embed="rId5"/>
          <a:stretch>
            <a:fillRect/>
          </a:stretch>
        </p:blipFill>
        <p:spPr>
          <a:xfrm>
            <a:off x="508274" y="1893153"/>
            <a:ext cx="2887069" cy="626178"/>
          </a:xfrm>
          <a:prstGeom prst="rect">
            <a:avLst/>
          </a:prstGeom>
        </p:spPr>
      </p:pic>
      <p:sp>
        <p:nvSpPr>
          <p:cNvPr id="23" name="Tekstvak 22">
            <a:extLst>
              <a:ext uri="{FF2B5EF4-FFF2-40B4-BE49-F238E27FC236}">
                <a16:creationId xmlns:a16="http://schemas.microsoft.com/office/drawing/2014/main" id="{C9B3AD79-097D-4C48-4187-FC63E6EE3396}"/>
              </a:ext>
            </a:extLst>
          </p:cNvPr>
          <p:cNvSpPr txBox="1"/>
          <p:nvPr/>
        </p:nvSpPr>
        <p:spPr>
          <a:xfrm>
            <a:off x="9778855" y="3963838"/>
            <a:ext cx="1936749" cy="400110"/>
          </a:xfrm>
          <a:prstGeom prst="rect">
            <a:avLst/>
          </a:prstGeom>
          <a:noFill/>
        </p:spPr>
        <p:txBody>
          <a:bodyPr wrap="none" rtlCol="0">
            <a:spAutoFit/>
          </a:bodyPr>
          <a:lstStyle/>
          <a:p>
            <a:r>
              <a:rPr lang="nl-NL" sz="2000" b="1" dirty="0"/>
              <a:t>Animatievideo</a:t>
            </a:r>
          </a:p>
        </p:txBody>
      </p:sp>
      <p:sp>
        <p:nvSpPr>
          <p:cNvPr id="26" name="Tekstvak 25">
            <a:extLst>
              <a:ext uri="{FF2B5EF4-FFF2-40B4-BE49-F238E27FC236}">
                <a16:creationId xmlns:a16="http://schemas.microsoft.com/office/drawing/2014/main" id="{11E479BE-E2D1-80F6-AC37-7455804D2FA1}"/>
              </a:ext>
            </a:extLst>
          </p:cNvPr>
          <p:cNvSpPr txBox="1"/>
          <p:nvPr/>
        </p:nvSpPr>
        <p:spPr>
          <a:xfrm>
            <a:off x="4601170" y="1426359"/>
            <a:ext cx="3648756" cy="400110"/>
          </a:xfrm>
          <a:prstGeom prst="rect">
            <a:avLst/>
          </a:prstGeom>
          <a:noFill/>
        </p:spPr>
        <p:txBody>
          <a:bodyPr wrap="none" rtlCol="0">
            <a:spAutoFit/>
          </a:bodyPr>
          <a:lstStyle/>
          <a:p>
            <a:r>
              <a:rPr lang="nl-NL" sz="2000" b="1" dirty="0"/>
              <a:t>Rekenvoorbeeld/</a:t>
            </a:r>
            <a:r>
              <a:rPr lang="nl-NL" sz="2000" b="1" dirty="0" err="1"/>
              <a:t>infographic</a:t>
            </a:r>
            <a:endParaRPr lang="nl-NL" sz="2000" b="1" dirty="0"/>
          </a:p>
        </p:txBody>
      </p:sp>
      <p:sp>
        <p:nvSpPr>
          <p:cNvPr id="27" name="Tekstvak 26">
            <a:extLst>
              <a:ext uri="{FF2B5EF4-FFF2-40B4-BE49-F238E27FC236}">
                <a16:creationId xmlns:a16="http://schemas.microsoft.com/office/drawing/2014/main" id="{C7978BF9-D7B1-E527-EE2B-F38A34CC9E4D}"/>
              </a:ext>
            </a:extLst>
          </p:cNvPr>
          <p:cNvSpPr txBox="1"/>
          <p:nvPr/>
        </p:nvSpPr>
        <p:spPr>
          <a:xfrm>
            <a:off x="508274" y="1404623"/>
            <a:ext cx="2962671" cy="400110"/>
          </a:xfrm>
          <a:prstGeom prst="rect">
            <a:avLst/>
          </a:prstGeom>
          <a:noFill/>
        </p:spPr>
        <p:txBody>
          <a:bodyPr wrap="none" rtlCol="0">
            <a:spAutoFit/>
          </a:bodyPr>
          <a:lstStyle/>
          <a:p>
            <a:r>
              <a:rPr lang="nl-NL" sz="2000" b="1" dirty="0"/>
              <a:t>Maandlasten rekentool</a:t>
            </a:r>
          </a:p>
        </p:txBody>
      </p:sp>
    </p:spTree>
    <p:extLst>
      <p:ext uri="{BB962C8B-B14F-4D97-AF65-F5344CB8AC3E}">
        <p14:creationId xmlns:p14="http://schemas.microsoft.com/office/powerpoint/2010/main" val="178442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02DF92F-7B73-C55F-DC44-01742B46C3FD}"/>
              </a:ext>
            </a:extLst>
          </p:cNvPr>
          <p:cNvSpPr>
            <a:spLocks noGrp="1"/>
          </p:cNvSpPr>
          <p:nvPr>
            <p:ph type="sldNum" sz="quarter" idx="10"/>
          </p:nvPr>
        </p:nvSpPr>
        <p:spPr>
          <a:xfrm>
            <a:off x="10972800" y="6384927"/>
            <a:ext cx="878840" cy="365125"/>
          </a:xfrm>
        </p:spPr>
        <p:txBody>
          <a:bodyPr anchor="ctr">
            <a:normAutofit/>
          </a:bodyPr>
          <a:lstStyle/>
          <a:p>
            <a:pPr>
              <a:spcAft>
                <a:spcPts val="600"/>
              </a:spcAft>
            </a:pPr>
            <a:fld id="{786C1CA4-7277-4BE9-8296-0C81928E424A}" type="slidenum">
              <a:rPr lang="nl-NL" smtClean="0"/>
              <a:pPr>
                <a:spcAft>
                  <a:spcPts val="600"/>
                </a:spcAft>
              </a:pPr>
              <a:t>15</a:t>
            </a:fld>
            <a:endParaRPr lang="nl-NL"/>
          </a:p>
        </p:txBody>
      </p:sp>
      <p:pic>
        <p:nvPicPr>
          <p:cNvPr id="7" name="Afbeelding 6">
            <a:extLst>
              <a:ext uri="{FF2B5EF4-FFF2-40B4-BE49-F238E27FC236}">
                <a16:creationId xmlns:a16="http://schemas.microsoft.com/office/drawing/2014/main" id="{FC5CDA67-701D-89C1-3271-A9B411BB9964}"/>
              </a:ext>
            </a:extLst>
          </p:cNvPr>
          <p:cNvPicPr>
            <a:picLocks noChangeAspect="1"/>
          </p:cNvPicPr>
          <p:nvPr/>
        </p:nvPicPr>
        <p:blipFill>
          <a:blip r:embed="rId2"/>
          <a:stretch>
            <a:fillRect/>
          </a:stretch>
        </p:blipFill>
        <p:spPr>
          <a:xfrm>
            <a:off x="1638612" y="503586"/>
            <a:ext cx="8914771" cy="6284913"/>
          </a:xfrm>
          <a:prstGeom prst="rect">
            <a:avLst/>
          </a:prstGeom>
          <a:noFill/>
        </p:spPr>
      </p:pic>
      <p:sp>
        <p:nvSpPr>
          <p:cNvPr id="8" name="Tekstvak 7">
            <a:extLst>
              <a:ext uri="{FF2B5EF4-FFF2-40B4-BE49-F238E27FC236}">
                <a16:creationId xmlns:a16="http://schemas.microsoft.com/office/drawing/2014/main" id="{A7A1B243-1F6D-7B95-7F19-8751751DED72}"/>
              </a:ext>
            </a:extLst>
          </p:cNvPr>
          <p:cNvSpPr txBox="1"/>
          <p:nvPr/>
        </p:nvSpPr>
        <p:spPr>
          <a:xfrm>
            <a:off x="5095061" y="69501"/>
            <a:ext cx="1441420" cy="369332"/>
          </a:xfrm>
          <a:prstGeom prst="rect">
            <a:avLst/>
          </a:prstGeom>
          <a:noFill/>
        </p:spPr>
        <p:txBody>
          <a:bodyPr wrap="none" rtlCol="0">
            <a:spAutoFit/>
          </a:bodyPr>
          <a:lstStyle/>
          <a:p>
            <a:pPr algn="ctr"/>
            <a:r>
              <a:rPr lang="nl-NL" b="1" dirty="0" err="1"/>
              <a:t>Infographic</a:t>
            </a:r>
            <a:endParaRPr lang="nl-NL" b="1" dirty="0"/>
          </a:p>
        </p:txBody>
      </p:sp>
    </p:spTree>
    <p:extLst>
      <p:ext uri="{BB962C8B-B14F-4D97-AF65-F5344CB8AC3E}">
        <p14:creationId xmlns:p14="http://schemas.microsoft.com/office/powerpoint/2010/main" val="134957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E372F43-4580-02F0-80CC-7AF8F1ACF658}"/>
              </a:ext>
            </a:extLst>
          </p:cNvPr>
          <p:cNvSpPr>
            <a:spLocks noGrp="1"/>
          </p:cNvSpPr>
          <p:nvPr>
            <p:ph type="sldNum" sz="quarter" idx="10"/>
          </p:nvPr>
        </p:nvSpPr>
        <p:spPr>
          <a:xfrm>
            <a:off x="10972800" y="6384927"/>
            <a:ext cx="878840" cy="365125"/>
          </a:xfrm>
        </p:spPr>
        <p:txBody>
          <a:bodyPr anchor="ctr">
            <a:normAutofit/>
          </a:bodyPr>
          <a:lstStyle/>
          <a:p>
            <a:pPr>
              <a:spcAft>
                <a:spcPts val="600"/>
              </a:spcAft>
            </a:pPr>
            <a:fld id="{786C1CA4-7277-4BE9-8296-0C81928E424A}" type="slidenum">
              <a:rPr lang="nl-NL" smtClean="0"/>
              <a:pPr>
                <a:spcAft>
                  <a:spcPts val="600"/>
                </a:spcAft>
              </a:pPr>
              <a:t>2</a:t>
            </a:fld>
            <a:endParaRPr lang="nl-NL"/>
          </a:p>
        </p:txBody>
      </p:sp>
      <p:sp>
        <p:nvSpPr>
          <p:cNvPr id="5" name="Titel 4">
            <a:extLst>
              <a:ext uri="{FF2B5EF4-FFF2-40B4-BE49-F238E27FC236}">
                <a16:creationId xmlns:a16="http://schemas.microsoft.com/office/drawing/2014/main" id="{5C0F5265-DB10-EB74-9E91-734BA562A2B3}"/>
              </a:ext>
            </a:extLst>
          </p:cNvPr>
          <p:cNvSpPr>
            <a:spLocks noGrp="1"/>
          </p:cNvSpPr>
          <p:nvPr>
            <p:ph type="title"/>
          </p:nvPr>
        </p:nvSpPr>
        <p:spPr>
          <a:xfrm>
            <a:off x="841248" y="365760"/>
            <a:ext cx="10515600" cy="1325880"/>
          </a:xfrm>
        </p:spPr>
        <p:txBody>
          <a:bodyPr anchor="ctr">
            <a:normAutofit/>
          </a:bodyPr>
          <a:lstStyle/>
          <a:p>
            <a:r>
              <a:rPr lang="nl-NL" dirty="0"/>
              <a:t>Even voorstellen</a:t>
            </a:r>
          </a:p>
        </p:txBody>
      </p:sp>
      <p:pic>
        <p:nvPicPr>
          <p:cNvPr id="7" name="Afbeelding 6" descr="Afbeelding met kleding, Menselijk gezicht, persoon, person&#10;&#10;Automatisch gegenereerde beschrijving">
            <a:extLst>
              <a:ext uri="{FF2B5EF4-FFF2-40B4-BE49-F238E27FC236}">
                <a16:creationId xmlns:a16="http://schemas.microsoft.com/office/drawing/2014/main" id="{B60D3DB7-5C14-D019-4E92-DBF57B932C90}"/>
              </a:ext>
            </a:extLst>
          </p:cNvPr>
          <p:cNvPicPr>
            <a:picLocks noChangeAspect="1"/>
          </p:cNvPicPr>
          <p:nvPr/>
        </p:nvPicPr>
        <p:blipFill>
          <a:blip r:embed="rId2">
            <a:extLst>
              <a:ext uri="{28A0092B-C50C-407E-A947-70E740481C1C}">
                <a14:useLocalDpi xmlns:a14="http://schemas.microsoft.com/office/drawing/2010/main" val="0"/>
              </a:ext>
            </a:extLst>
          </a:blip>
          <a:srcRect l="12684" r="-3" b="-3"/>
          <a:stretch/>
        </p:blipFill>
        <p:spPr>
          <a:xfrm>
            <a:off x="841248" y="1882140"/>
            <a:ext cx="5067300" cy="4352544"/>
          </a:xfrm>
          <a:prstGeom prst="rect">
            <a:avLst/>
          </a:prstGeom>
          <a:noFill/>
        </p:spPr>
      </p:pic>
      <p:pic>
        <p:nvPicPr>
          <p:cNvPr id="11" name="Afbeelding 10">
            <a:extLst>
              <a:ext uri="{FF2B5EF4-FFF2-40B4-BE49-F238E27FC236}">
                <a16:creationId xmlns:a16="http://schemas.microsoft.com/office/drawing/2014/main" id="{B024BE59-1AD0-6E72-1B9F-5300C0B43B5D}"/>
              </a:ext>
            </a:extLst>
          </p:cNvPr>
          <p:cNvPicPr>
            <a:picLocks noChangeAspect="1"/>
          </p:cNvPicPr>
          <p:nvPr/>
        </p:nvPicPr>
        <p:blipFill>
          <a:blip r:embed="rId3"/>
          <a:srcRect r="6569" b="-2"/>
          <a:stretch/>
        </p:blipFill>
        <p:spPr>
          <a:xfrm>
            <a:off x="6289548" y="1882140"/>
            <a:ext cx="5067300" cy="4352544"/>
          </a:xfrm>
          <a:prstGeom prst="rect">
            <a:avLst/>
          </a:prstGeom>
          <a:noFill/>
        </p:spPr>
      </p:pic>
      <p:sp>
        <p:nvSpPr>
          <p:cNvPr id="12" name="Tekstvak 11">
            <a:extLst>
              <a:ext uri="{FF2B5EF4-FFF2-40B4-BE49-F238E27FC236}">
                <a16:creationId xmlns:a16="http://schemas.microsoft.com/office/drawing/2014/main" id="{94B35131-200D-5658-AA04-F9A2D8D63561}"/>
              </a:ext>
            </a:extLst>
          </p:cNvPr>
          <p:cNvSpPr txBox="1"/>
          <p:nvPr/>
        </p:nvSpPr>
        <p:spPr>
          <a:xfrm>
            <a:off x="1039528" y="2415941"/>
            <a:ext cx="2178802" cy="553998"/>
          </a:xfrm>
          <a:prstGeom prst="rect">
            <a:avLst/>
          </a:prstGeom>
          <a:noFill/>
        </p:spPr>
        <p:txBody>
          <a:bodyPr wrap="none" rtlCol="0">
            <a:spAutoFit/>
          </a:bodyPr>
          <a:lstStyle/>
          <a:p>
            <a:r>
              <a:rPr lang="nl-NL" dirty="0"/>
              <a:t>Sander Pouw</a:t>
            </a:r>
          </a:p>
          <a:p>
            <a:r>
              <a:rPr lang="nl-NL" sz="1200" dirty="0"/>
              <a:t>Productmanager Hypotheken</a:t>
            </a:r>
          </a:p>
        </p:txBody>
      </p:sp>
      <p:sp>
        <p:nvSpPr>
          <p:cNvPr id="13" name="Tekstvak 12">
            <a:extLst>
              <a:ext uri="{FF2B5EF4-FFF2-40B4-BE49-F238E27FC236}">
                <a16:creationId xmlns:a16="http://schemas.microsoft.com/office/drawing/2014/main" id="{9DFE2FBE-EAF9-FF2A-C541-179F0E7C6DE1}"/>
              </a:ext>
            </a:extLst>
          </p:cNvPr>
          <p:cNvSpPr txBox="1"/>
          <p:nvPr/>
        </p:nvSpPr>
        <p:spPr>
          <a:xfrm>
            <a:off x="6360694" y="5561798"/>
            <a:ext cx="3260829" cy="553998"/>
          </a:xfrm>
          <a:prstGeom prst="rect">
            <a:avLst/>
          </a:prstGeom>
          <a:noFill/>
        </p:spPr>
        <p:txBody>
          <a:bodyPr wrap="none" rtlCol="0">
            <a:spAutoFit/>
          </a:bodyPr>
          <a:lstStyle/>
          <a:p>
            <a:r>
              <a:rPr lang="nl-NL" dirty="0">
                <a:solidFill>
                  <a:schemeClr val="bg1"/>
                </a:solidFill>
              </a:rPr>
              <a:t>Neriman Polat</a:t>
            </a:r>
          </a:p>
          <a:p>
            <a:r>
              <a:rPr lang="nl-NL" sz="1200" dirty="0">
                <a:solidFill>
                  <a:schemeClr val="bg1"/>
                </a:solidFill>
              </a:rPr>
              <a:t>Manager Business Development Hypotheken</a:t>
            </a:r>
          </a:p>
        </p:txBody>
      </p:sp>
    </p:spTree>
    <p:extLst>
      <p:ext uri="{BB962C8B-B14F-4D97-AF65-F5344CB8AC3E}">
        <p14:creationId xmlns:p14="http://schemas.microsoft.com/office/powerpoint/2010/main" val="1811146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F638785-229F-021C-D1A0-3170311EA568}"/>
              </a:ext>
            </a:extLst>
          </p:cNvPr>
          <p:cNvSpPr>
            <a:spLocks noGrp="1"/>
          </p:cNvSpPr>
          <p:nvPr>
            <p:ph type="sldNum" sz="quarter" idx="10"/>
          </p:nvPr>
        </p:nvSpPr>
        <p:spPr>
          <a:xfrm>
            <a:off x="10972800" y="6384927"/>
            <a:ext cx="878840" cy="365125"/>
          </a:xfrm>
        </p:spPr>
        <p:txBody>
          <a:bodyPr/>
          <a:lstStyle/>
          <a:p>
            <a:pPr marL="0" marR="0" lvl="0" indent="0" algn="r" defTabSz="277191" rtl="0" eaLnBrk="1" fontAlgn="auto" latinLnBrk="0" hangingPunct="1">
              <a:lnSpc>
                <a:spcPct val="100000"/>
              </a:lnSpc>
              <a:spcBef>
                <a:spcPts val="0"/>
              </a:spcBef>
              <a:spcAft>
                <a:spcPts val="0"/>
              </a:spcAft>
              <a:buClrTx/>
              <a:buSzTx/>
              <a:buFontTx/>
              <a:buNone/>
              <a:tabLst/>
              <a:defRPr/>
            </a:pPr>
            <a:fld id="{786C1CA4-7277-4BE9-8296-0C81928E424A}" type="slidenum">
              <a:rPr kumimoji="0" lang="nl-NL" sz="9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pitchFamily="34" charset="0"/>
              </a:rPr>
              <a:pPr marL="0" marR="0" lvl="0" indent="0" algn="r" defTabSz="277191" rtl="0" eaLnBrk="1" fontAlgn="auto" latinLnBrk="0" hangingPunct="1">
                <a:lnSpc>
                  <a:spcPct val="100000"/>
                </a:lnSpc>
                <a:spcBef>
                  <a:spcPts val="0"/>
                </a:spcBef>
                <a:spcAft>
                  <a:spcPts val="0"/>
                </a:spcAft>
                <a:buClrTx/>
                <a:buSzTx/>
                <a:buFontTx/>
                <a:buNone/>
                <a:tabLst/>
                <a:defRPr/>
              </a:pPr>
              <a:t>3</a:t>
            </a:fld>
            <a:endParaRPr kumimoji="0" lang="nl-NL"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3" name="Title 12">
            <a:extLst>
              <a:ext uri="{FF2B5EF4-FFF2-40B4-BE49-F238E27FC236}">
                <a16:creationId xmlns:a16="http://schemas.microsoft.com/office/drawing/2014/main" id="{F9E55F18-2E13-2C4B-3EAA-FD0BAFC689DF}"/>
              </a:ext>
            </a:extLst>
          </p:cNvPr>
          <p:cNvSpPr>
            <a:spLocks noGrp="1"/>
          </p:cNvSpPr>
          <p:nvPr>
            <p:ph type="title"/>
          </p:nvPr>
        </p:nvSpPr>
        <p:spPr/>
        <p:txBody>
          <a:bodyPr/>
          <a:lstStyle/>
          <a:p>
            <a:r>
              <a:rPr lang="nl-NL" dirty="0"/>
              <a:t>Kenmerken ASR </a:t>
            </a:r>
            <a:r>
              <a:rPr lang="nl-NL" dirty="0" err="1"/>
              <a:t>WelThuis</a:t>
            </a:r>
            <a:r>
              <a:rPr lang="nl-NL" dirty="0"/>
              <a:t> Startershypotheek</a:t>
            </a:r>
          </a:p>
        </p:txBody>
      </p:sp>
      <p:grpSp>
        <p:nvGrpSpPr>
          <p:cNvPr id="10" name="Group 9">
            <a:extLst>
              <a:ext uri="{FF2B5EF4-FFF2-40B4-BE49-F238E27FC236}">
                <a16:creationId xmlns:a16="http://schemas.microsoft.com/office/drawing/2014/main" id="{D8479FB4-F5B7-A53F-B20D-305230B3F452}"/>
              </a:ext>
            </a:extLst>
          </p:cNvPr>
          <p:cNvGrpSpPr/>
          <p:nvPr/>
        </p:nvGrpSpPr>
        <p:grpSpPr>
          <a:xfrm>
            <a:off x="19884761" y="-3543254"/>
            <a:ext cx="3014883" cy="13209711"/>
            <a:chOff x="25298590" y="56289"/>
            <a:chExt cx="3014883" cy="13209711"/>
          </a:xfrm>
        </p:grpSpPr>
        <p:sp>
          <p:nvSpPr>
            <p:cNvPr id="11" name="object 3">
              <a:extLst>
                <a:ext uri="{FF2B5EF4-FFF2-40B4-BE49-F238E27FC236}">
                  <a16:creationId xmlns:a16="http://schemas.microsoft.com/office/drawing/2014/main" id="{67D22A25-9BF6-D731-8C12-33771395327F}"/>
                </a:ext>
              </a:extLst>
            </p:cNvPr>
            <p:cNvSpPr/>
            <p:nvPr/>
          </p:nvSpPr>
          <p:spPr>
            <a:xfrm>
              <a:off x="26814873" y="1047099"/>
              <a:ext cx="1497600" cy="1498600"/>
            </a:xfrm>
            <a:custGeom>
              <a:avLst/>
              <a:gdLst/>
              <a:ahLst/>
              <a:cxnLst/>
              <a:rect l="l" t="t" r="r" b="b"/>
              <a:pathLst>
                <a:path w="1494789" h="1498600">
                  <a:moveTo>
                    <a:pt x="0" y="1498080"/>
                  </a:moveTo>
                  <a:lnTo>
                    <a:pt x="1494300" y="1498080"/>
                  </a:lnTo>
                  <a:lnTo>
                    <a:pt x="1494300" y="0"/>
                  </a:lnTo>
                  <a:lnTo>
                    <a:pt x="0" y="0"/>
                  </a:lnTo>
                  <a:lnTo>
                    <a:pt x="0" y="1498080"/>
                  </a:lnTo>
                  <a:close/>
                </a:path>
              </a:pathLst>
            </a:custGeom>
            <a:solidFill>
              <a:srgbClr val="000000"/>
            </a:solidFill>
          </p:spPr>
          <p:txBody>
            <a:bodyPr wrap="square" lIns="0" tIns="0" rIns="0" bIns="0" rtlCol="0"/>
            <a:lstStyle/>
            <a:p>
              <a:endParaRPr sz="1200"/>
            </a:p>
          </p:txBody>
        </p:sp>
        <p:sp>
          <p:nvSpPr>
            <p:cNvPr id="12" name="object 4">
              <a:extLst>
                <a:ext uri="{FF2B5EF4-FFF2-40B4-BE49-F238E27FC236}">
                  <a16:creationId xmlns:a16="http://schemas.microsoft.com/office/drawing/2014/main" id="{93B4D089-BAC4-7B55-B614-012AABABF29F}"/>
                </a:ext>
              </a:extLst>
            </p:cNvPr>
            <p:cNvSpPr/>
            <p:nvPr/>
          </p:nvSpPr>
          <p:spPr>
            <a:xfrm>
              <a:off x="26814873" y="4181443"/>
              <a:ext cx="1498600" cy="149860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FFB800"/>
            </a:solidFill>
          </p:spPr>
          <p:txBody>
            <a:bodyPr wrap="square" lIns="0" tIns="0" rIns="0" bIns="0" rtlCol="0"/>
            <a:lstStyle/>
            <a:p>
              <a:endParaRPr sz="1200"/>
            </a:p>
          </p:txBody>
        </p:sp>
        <p:sp>
          <p:nvSpPr>
            <p:cNvPr id="14" name="object 5">
              <a:extLst>
                <a:ext uri="{FF2B5EF4-FFF2-40B4-BE49-F238E27FC236}">
                  <a16:creationId xmlns:a16="http://schemas.microsoft.com/office/drawing/2014/main" id="{C047E26F-2110-902D-378D-4608728196C2}"/>
                </a:ext>
              </a:extLst>
            </p:cNvPr>
            <p:cNvSpPr/>
            <p:nvPr/>
          </p:nvSpPr>
          <p:spPr>
            <a:xfrm>
              <a:off x="26806555" y="5699043"/>
              <a:ext cx="1497600" cy="1498600"/>
            </a:xfrm>
            <a:custGeom>
              <a:avLst/>
              <a:gdLst/>
              <a:ahLst/>
              <a:cxnLst/>
              <a:rect l="l" t="t" r="r" b="b"/>
              <a:pathLst>
                <a:path w="1494790" h="1498600">
                  <a:moveTo>
                    <a:pt x="0" y="1498080"/>
                  </a:moveTo>
                  <a:lnTo>
                    <a:pt x="1494300" y="1498080"/>
                  </a:lnTo>
                  <a:lnTo>
                    <a:pt x="1494300" y="0"/>
                  </a:lnTo>
                  <a:lnTo>
                    <a:pt x="0" y="0"/>
                  </a:lnTo>
                  <a:lnTo>
                    <a:pt x="0" y="1498080"/>
                  </a:lnTo>
                  <a:close/>
                </a:path>
              </a:pathLst>
            </a:custGeom>
            <a:solidFill>
              <a:srgbClr val="FF409B"/>
            </a:solidFill>
          </p:spPr>
          <p:txBody>
            <a:bodyPr wrap="square" lIns="0" tIns="0" rIns="0" bIns="0" rtlCol="0"/>
            <a:lstStyle/>
            <a:p>
              <a:endParaRPr sz="1200"/>
            </a:p>
          </p:txBody>
        </p:sp>
        <p:sp>
          <p:nvSpPr>
            <p:cNvPr id="15" name="object 6">
              <a:extLst>
                <a:ext uri="{FF2B5EF4-FFF2-40B4-BE49-F238E27FC236}">
                  <a16:creationId xmlns:a16="http://schemas.microsoft.com/office/drawing/2014/main" id="{05D580A3-26C5-4BD0-6D38-C6479E1B388D}"/>
                </a:ext>
              </a:extLst>
            </p:cNvPr>
            <p:cNvSpPr/>
            <p:nvPr/>
          </p:nvSpPr>
          <p:spPr>
            <a:xfrm>
              <a:off x="26803285" y="7216643"/>
              <a:ext cx="1498600" cy="149860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E92430"/>
            </a:solidFill>
          </p:spPr>
          <p:txBody>
            <a:bodyPr wrap="square" lIns="0" tIns="0" rIns="0" bIns="0" rtlCol="0"/>
            <a:lstStyle/>
            <a:p>
              <a:endParaRPr sz="1200"/>
            </a:p>
          </p:txBody>
        </p:sp>
        <p:sp>
          <p:nvSpPr>
            <p:cNvPr id="16" name="object 7">
              <a:extLst>
                <a:ext uri="{FF2B5EF4-FFF2-40B4-BE49-F238E27FC236}">
                  <a16:creationId xmlns:a16="http://schemas.microsoft.com/office/drawing/2014/main" id="{5CD3DE9E-9E46-694A-693A-BCD1B20242EF}"/>
                </a:ext>
              </a:extLst>
            </p:cNvPr>
            <p:cNvSpPr/>
            <p:nvPr/>
          </p:nvSpPr>
          <p:spPr>
            <a:xfrm>
              <a:off x="26813873" y="10241816"/>
              <a:ext cx="1498600" cy="1497600"/>
            </a:xfrm>
            <a:custGeom>
              <a:avLst/>
              <a:gdLst/>
              <a:ahLst/>
              <a:cxnLst/>
              <a:rect l="l" t="t" r="r" b="b"/>
              <a:pathLst>
                <a:path w="1498600" h="1500504">
                  <a:moveTo>
                    <a:pt x="0" y="1499964"/>
                  </a:moveTo>
                  <a:lnTo>
                    <a:pt x="1498080" y="1499964"/>
                  </a:lnTo>
                  <a:lnTo>
                    <a:pt x="1498080" y="0"/>
                  </a:lnTo>
                  <a:lnTo>
                    <a:pt x="0" y="0"/>
                  </a:lnTo>
                  <a:lnTo>
                    <a:pt x="0" y="1499964"/>
                  </a:lnTo>
                  <a:close/>
                </a:path>
              </a:pathLst>
            </a:custGeom>
            <a:solidFill>
              <a:srgbClr val="7871C0"/>
            </a:solidFill>
          </p:spPr>
          <p:txBody>
            <a:bodyPr wrap="square" lIns="0" tIns="0" rIns="0" bIns="0" rtlCol="0"/>
            <a:lstStyle/>
            <a:p>
              <a:endParaRPr sz="1200"/>
            </a:p>
          </p:txBody>
        </p:sp>
        <p:sp>
          <p:nvSpPr>
            <p:cNvPr id="17" name="object 8">
              <a:extLst>
                <a:ext uri="{FF2B5EF4-FFF2-40B4-BE49-F238E27FC236}">
                  <a16:creationId xmlns:a16="http://schemas.microsoft.com/office/drawing/2014/main" id="{D1C151A2-2B34-7636-F0A4-01067420FA01}"/>
                </a:ext>
              </a:extLst>
            </p:cNvPr>
            <p:cNvSpPr/>
            <p:nvPr/>
          </p:nvSpPr>
          <p:spPr>
            <a:xfrm>
              <a:off x="26813069" y="11765495"/>
              <a:ext cx="1494790" cy="1500505"/>
            </a:xfrm>
            <a:custGeom>
              <a:avLst/>
              <a:gdLst/>
              <a:ahLst/>
              <a:cxnLst/>
              <a:rect l="l" t="t" r="r" b="b"/>
              <a:pathLst>
                <a:path w="1494790" h="1500504">
                  <a:moveTo>
                    <a:pt x="0" y="1499964"/>
                  </a:moveTo>
                  <a:lnTo>
                    <a:pt x="1494300" y="1499964"/>
                  </a:lnTo>
                  <a:lnTo>
                    <a:pt x="1494300" y="0"/>
                  </a:lnTo>
                  <a:lnTo>
                    <a:pt x="0" y="0"/>
                  </a:lnTo>
                  <a:lnTo>
                    <a:pt x="0" y="1499964"/>
                  </a:lnTo>
                  <a:close/>
                </a:path>
              </a:pathLst>
            </a:custGeom>
            <a:solidFill>
              <a:srgbClr val="49CA82"/>
            </a:solidFill>
          </p:spPr>
          <p:txBody>
            <a:bodyPr wrap="square" lIns="0" tIns="0" rIns="0" bIns="0" rtlCol="0"/>
            <a:lstStyle/>
            <a:p>
              <a:endParaRPr sz="1200"/>
            </a:p>
          </p:txBody>
        </p:sp>
        <p:sp>
          <p:nvSpPr>
            <p:cNvPr id="18" name="object 9">
              <a:extLst>
                <a:ext uri="{FF2B5EF4-FFF2-40B4-BE49-F238E27FC236}">
                  <a16:creationId xmlns:a16="http://schemas.microsoft.com/office/drawing/2014/main" id="{0C08E278-4390-DC51-1128-700674FE89E4}"/>
                </a:ext>
              </a:extLst>
            </p:cNvPr>
            <p:cNvSpPr/>
            <p:nvPr/>
          </p:nvSpPr>
          <p:spPr>
            <a:xfrm>
              <a:off x="26814873" y="8754243"/>
              <a:ext cx="1498600" cy="1497600"/>
            </a:xfrm>
            <a:custGeom>
              <a:avLst/>
              <a:gdLst/>
              <a:ahLst/>
              <a:cxnLst/>
              <a:rect l="l" t="t" r="r" b="b"/>
              <a:pathLst>
                <a:path w="1498600" h="1494790">
                  <a:moveTo>
                    <a:pt x="0" y="1494300"/>
                  </a:moveTo>
                  <a:lnTo>
                    <a:pt x="1498080" y="1494300"/>
                  </a:lnTo>
                  <a:lnTo>
                    <a:pt x="1498080" y="0"/>
                  </a:lnTo>
                  <a:lnTo>
                    <a:pt x="0" y="0"/>
                  </a:lnTo>
                  <a:lnTo>
                    <a:pt x="0" y="1494300"/>
                  </a:lnTo>
                  <a:close/>
                </a:path>
              </a:pathLst>
            </a:custGeom>
            <a:solidFill>
              <a:srgbClr val="8EE6EE"/>
            </a:solidFill>
          </p:spPr>
          <p:txBody>
            <a:bodyPr wrap="square" lIns="0" tIns="0" rIns="0" bIns="0" rtlCol="0"/>
            <a:lstStyle/>
            <a:p>
              <a:endParaRPr sz="1200"/>
            </a:p>
          </p:txBody>
        </p:sp>
        <p:sp>
          <p:nvSpPr>
            <p:cNvPr id="19" name="object 10">
              <a:extLst>
                <a:ext uri="{FF2B5EF4-FFF2-40B4-BE49-F238E27FC236}">
                  <a16:creationId xmlns:a16="http://schemas.microsoft.com/office/drawing/2014/main" id="{16BEEF1E-3BA5-D240-DF59-000BE60B8ED8}"/>
                </a:ext>
              </a:extLst>
            </p:cNvPr>
            <p:cNvSpPr/>
            <p:nvPr/>
          </p:nvSpPr>
          <p:spPr>
            <a:xfrm>
              <a:off x="25316793" y="4181443"/>
              <a:ext cx="1498600" cy="149860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FFF8E2"/>
            </a:solidFill>
          </p:spPr>
          <p:txBody>
            <a:bodyPr wrap="square" lIns="0" tIns="0" rIns="0" bIns="0" rtlCol="0"/>
            <a:lstStyle/>
            <a:p>
              <a:endParaRPr sz="1200"/>
            </a:p>
          </p:txBody>
        </p:sp>
        <p:sp>
          <p:nvSpPr>
            <p:cNvPr id="20" name="object 11">
              <a:extLst>
                <a:ext uri="{FF2B5EF4-FFF2-40B4-BE49-F238E27FC236}">
                  <a16:creationId xmlns:a16="http://schemas.microsoft.com/office/drawing/2014/main" id="{4C166942-6C32-387B-33D6-54868C5DF9E7}"/>
                </a:ext>
              </a:extLst>
            </p:cNvPr>
            <p:cNvSpPr/>
            <p:nvPr/>
          </p:nvSpPr>
          <p:spPr>
            <a:xfrm>
              <a:off x="25304685" y="5699043"/>
              <a:ext cx="1498600" cy="149860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FFDAEA"/>
            </a:solidFill>
          </p:spPr>
          <p:txBody>
            <a:bodyPr wrap="square" lIns="0" tIns="0" rIns="0" bIns="0" rtlCol="0"/>
            <a:lstStyle/>
            <a:p>
              <a:endParaRPr sz="1200"/>
            </a:p>
          </p:txBody>
        </p:sp>
        <p:sp>
          <p:nvSpPr>
            <p:cNvPr id="21" name="object 12">
              <a:extLst>
                <a:ext uri="{FF2B5EF4-FFF2-40B4-BE49-F238E27FC236}">
                  <a16:creationId xmlns:a16="http://schemas.microsoft.com/office/drawing/2014/main" id="{4C846B27-A304-4531-073C-94743E332229}"/>
                </a:ext>
              </a:extLst>
            </p:cNvPr>
            <p:cNvSpPr/>
            <p:nvPr/>
          </p:nvSpPr>
          <p:spPr>
            <a:xfrm>
              <a:off x="25305204" y="7216643"/>
              <a:ext cx="1498600" cy="149860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FFDBDE"/>
            </a:solidFill>
          </p:spPr>
          <p:txBody>
            <a:bodyPr wrap="square" lIns="0" tIns="0" rIns="0" bIns="0" rtlCol="0"/>
            <a:lstStyle/>
            <a:p>
              <a:endParaRPr sz="1200"/>
            </a:p>
          </p:txBody>
        </p:sp>
        <p:sp>
          <p:nvSpPr>
            <p:cNvPr id="22" name="object 13">
              <a:extLst>
                <a:ext uri="{FF2B5EF4-FFF2-40B4-BE49-F238E27FC236}">
                  <a16:creationId xmlns:a16="http://schemas.microsoft.com/office/drawing/2014/main" id="{90CD19C3-BD36-5B0F-8C40-D9F530E897CB}"/>
                </a:ext>
              </a:extLst>
            </p:cNvPr>
            <p:cNvSpPr/>
            <p:nvPr/>
          </p:nvSpPr>
          <p:spPr>
            <a:xfrm>
              <a:off x="25311209" y="11767380"/>
              <a:ext cx="1498600" cy="149860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B7FFC4"/>
            </a:solidFill>
          </p:spPr>
          <p:txBody>
            <a:bodyPr wrap="square" lIns="0" tIns="0" rIns="0" bIns="0" rtlCol="0"/>
            <a:lstStyle/>
            <a:p>
              <a:endParaRPr sz="1200"/>
            </a:p>
          </p:txBody>
        </p:sp>
        <p:sp>
          <p:nvSpPr>
            <p:cNvPr id="23" name="object 14">
              <a:extLst>
                <a:ext uri="{FF2B5EF4-FFF2-40B4-BE49-F238E27FC236}">
                  <a16:creationId xmlns:a16="http://schemas.microsoft.com/office/drawing/2014/main" id="{72ADFD1A-9566-8193-A410-6BBD43D571D7}"/>
                </a:ext>
              </a:extLst>
            </p:cNvPr>
            <p:cNvSpPr/>
            <p:nvPr/>
          </p:nvSpPr>
          <p:spPr>
            <a:xfrm>
              <a:off x="25316793" y="8755067"/>
              <a:ext cx="1498600" cy="149860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CFFFFF"/>
            </a:solidFill>
          </p:spPr>
          <p:txBody>
            <a:bodyPr wrap="square" lIns="0" tIns="0" rIns="0" bIns="0" rtlCol="0"/>
            <a:lstStyle/>
            <a:p>
              <a:endParaRPr sz="1200"/>
            </a:p>
          </p:txBody>
        </p:sp>
        <p:sp>
          <p:nvSpPr>
            <p:cNvPr id="24" name="object 16">
              <a:extLst>
                <a:ext uri="{FF2B5EF4-FFF2-40B4-BE49-F238E27FC236}">
                  <a16:creationId xmlns:a16="http://schemas.microsoft.com/office/drawing/2014/main" id="{7946595D-31DB-EB4D-2153-BC431E8B46E2}"/>
                </a:ext>
              </a:extLst>
            </p:cNvPr>
            <p:cNvSpPr/>
            <p:nvPr/>
          </p:nvSpPr>
          <p:spPr>
            <a:xfrm>
              <a:off x="25311209" y="10241827"/>
              <a:ext cx="1498600" cy="1497600"/>
            </a:xfrm>
            <a:custGeom>
              <a:avLst/>
              <a:gdLst/>
              <a:ahLst/>
              <a:cxnLst/>
              <a:rect l="l" t="t" r="r" b="b"/>
              <a:pathLst>
                <a:path w="1498600" h="1500504">
                  <a:moveTo>
                    <a:pt x="0" y="1499964"/>
                  </a:moveTo>
                  <a:lnTo>
                    <a:pt x="1498080" y="1499964"/>
                  </a:lnTo>
                  <a:lnTo>
                    <a:pt x="1498080" y="0"/>
                  </a:lnTo>
                  <a:lnTo>
                    <a:pt x="0" y="0"/>
                  </a:lnTo>
                  <a:lnTo>
                    <a:pt x="0" y="1499964"/>
                  </a:lnTo>
                  <a:close/>
                </a:path>
              </a:pathLst>
            </a:custGeom>
            <a:solidFill>
              <a:srgbClr val="E6D3FF"/>
            </a:solidFill>
          </p:spPr>
          <p:txBody>
            <a:bodyPr wrap="square" lIns="0" tIns="0" rIns="0" bIns="0" rtlCol="0"/>
            <a:lstStyle/>
            <a:p>
              <a:endParaRPr sz="1200"/>
            </a:p>
          </p:txBody>
        </p:sp>
        <p:sp>
          <p:nvSpPr>
            <p:cNvPr id="25" name="object 17">
              <a:extLst>
                <a:ext uri="{FF2B5EF4-FFF2-40B4-BE49-F238E27FC236}">
                  <a16:creationId xmlns:a16="http://schemas.microsoft.com/office/drawing/2014/main" id="{486A87F8-A829-1B98-B075-CD0945676046}"/>
                </a:ext>
              </a:extLst>
            </p:cNvPr>
            <p:cNvSpPr/>
            <p:nvPr/>
          </p:nvSpPr>
          <p:spPr>
            <a:xfrm>
              <a:off x="26787693" y="2624843"/>
              <a:ext cx="1497600" cy="1498600"/>
            </a:xfrm>
            <a:custGeom>
              <a:avLst/>
              <a:gdLst/>
              <a:ahLst/>
              <a:cxnLst/>
              <a:rect l="l" t="t" r="r" b="b"/>
              <a:pathLst>
                <a:path w="1494789" h="1498600">
                  <a:moveTo>
                    <a:pt x="0" y="1498080"/>
                  </a:moveTo>
                  <a:lnTo>
                    <a:pt x="1494300" y="1498080"/>
                  </a:lnTo>
                  <a:lnTo>
                    <a:pt x="1494300" y="0"/>
                  </a:lnTo>
                  <a:lnTo>
                    <a:pt x="0" y="0"/>
                  </a:lnTo>
                  <a:lnTo>
                    <a:pt x="0" y="1498080"/>
                  </a:lnTo>
                  <a:close/>
                </a:path>
              </a:pathLst>
            </a:custGeom>
            <a:solidFill>
              <a:srgbClr val="959595"/>
            </a:solidFill>
          </p:spPr>
          <p:txBody>
            <a:bodyPr wrap="square" lIns="0" tIns="0" rIns="0" bIns="0" rtlCol="0"/>
            <a:lstStyle/>
            <a:p>
              <a:endParaRPr sz="1200"/>
            </a:p>
          </p:txBody>
        </p:sp>
        <p:sp>
          <p:nvSpPr>
            <p:cNvPr id="26" name="object 18">
              <a:extLst>
                <a:ext uri="{FF2B5EF4-FFF2-40B4-BE49-F238E27FC236}">
                  <a16:creationId xmlns:a16="http://schemas.microsoft.com/office/drawing/2014/main" id="{610E5907-6144-3DD9-5095-C928C3F1E1CE}"/>
                </a:ext>
              </a:extLst>
            </p:cNvPr>
            <p:cNvSpPr/>
            <p:nvPr/>
          </p:nvSpPr>
          <p:spPr>
            <a:xfrm>
              <a:off x="25309334" y="2623771"/>
              <a:ext cx="1498600" cy="149860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EBEBEB"/>
            </a:solidFill>
          </p:spPr>
          <p:txBody>
            <a:bodyPr wrap="square" lIns="0" tIns="0" rIns="0" bIns="0" rtlCol="0"/>
            <a:lstStyle/>
            <a:p>
              <a:endParaRPr sz="1200"/>
            </a:p>
          </p:txBody>
        </p:sp>
        <p:sp>
          <p:nvSpPr>
            <p:cNvPr id="27" name="object 3">
              <a:extLst>
                <a:ext uri="{FF2B5EF4-FFF2-40B4-BE49-F238E27FC236}">
                  <a16:creationId xmlns:a16="http://schemas.microsoft.com/office/drawing/2014/main" id="{62CDF015-8111-9E5D-0D3C-B1CD2F42CA50}"/>
                </a:ext>
              </a:extLst>
            </p:cNvPr>
            <p:cNvSpPr/>
            <p:nvPr/>
          </p:nvSpPr>
          <p:spPr>
            <a:xfrm>
              <a:off x="25298590" y="1047099"/>
              <a:ext cx="1497600" cy="1498600"/>
            </a:xfrm>
            <a:custGeom>
              <a:avLst/>
              <a:gdLst/>
              <a:ahLst/>
              <a:cxnLst/>
              <a:rect l="l" t="t" r="r" b="b"/>
              <a:pathLst>
                <a:path w="1494789" h="1498600">
                  <a:moveTo>
                    <a:pt x="0" y="1498080"/>
                  </a:moveTo>
                  <a:lnTo>
                    <a:pt x="1494300" y="1498080"/>
                  </a:lnTo>
                  <a:lnTo>
                    <a:pt x="1494300" y="0"/>
                  </a:lnTo>
                  <a:lnTo>
                    <a:pt x="0" y="0"/>
                  </a:lnTo>
                  <a:lnTo>
                    <a:pt x="0" y="1498080"/>
                  </a:lnTo>
                  <a:close/>
                </a:path>
              </a:pathLst>
            </a:custGeom>
            <a:solidFill>
              <a:schemeClr val="bg1"/>
            </a:solidFill>
          </p:spPr>
          <p:txBody>
            <a:bodyPr wrap="square" lIns="0" tIns="0" rIns="0" bIns="0" rtlCol="0"/>
            <a:lstStyle/>
            <a:p>
              <a:endParaRPr sz="1200"/>
            </a:p>
          </p:txBody>
        </p:sp>
        <p:sp>
          <p:nvSpPr>
            <p:cNvPr id="28" name="Titel 1">
              <a:extLst>
                <a:ext uri="{FF2B5EF4-FFF2-40B4-BE49-F238E27FC236}">
                  <a16:creationId xmlns:a16="http://schemas.microsoft.com/office/drawing/2014/main" id="{C9F07290-8E8F-4760-FD5A-876CACE50375}"/>
                </a:ext>
              </a:extLst>
            </p:cNvPr>
            <p:cNvSpPr txBox="1">
              <a:spLocks/>
            </p:cNvSpPr>
            <p:nvPr/>
          </p:nvSpPr>
          <p:spPr>
            <a:xfrm>
              <a:off x="25298590" y="56289"/>
              <a:ext cx="2986703" cy="662169"/>
            </a:xfrm>
            <a:prstGeom prst="rect">
              <a:avLst/>
            </a:prstGeom>
          </p:spPr>
          <p:txBody>
            <a:bodyPr vert="horz" wrap="square" lIns="91440" tIns="45720" rIns="91440" bIns="45720" rtlCol="0" anchor="b">
              <a:spAutoFit/>
            </a:bodyPr>
            <a:lstStyle>
              <a:lvl1pPr algn="l" defTabSz="914400" rtl="0" eaLnBrk="1" latinLnBrk="0" hangingPunct="1">
                <a:lnSpc>
                  <a:spcPts val="5520"/>
                </a:lnSpc>
                <a:spcBef>
                  <a:spcPct val="0"/>
                </a:spcBef>
                <a:buNone/>
                <a:defRPr sz="4600" b="1" i="0" kern="1200" baseline="0">
                  <a:solidFill>
                    <a:schemeClr val="tx1"/>
                  </a:solidFill>
                  <a:latin typeface="Arial" panose="020B0604020202020204" pitchFamily="34" charset="0"/>
                  <a:ea typeface="+mj-ea"/>
                  <a:cs typeface="Arial" panose="020B0604020202020204" pitchFamily="34" charset="0"/>
                </a:defRPr>
              </a:lvl1pPr>
            </a:lstStyle>
            <a:p>
              <a:pPr algn="ctr"/>
              <a:r>
                <a:rPr lang="nl-NL" sz="1200"/>
                <a:t>Kleuren van a.s.r.</a:t>
              </a:r>
            </a:p>
          </p:txBody>
        </p:sp>
      </p:grpSp>
      <p:sp>
        <p:nvSpPr>
          <p:cNvPr id="34" name="TextBox 33">
            <a:extLst>
              <a:ext uri="{FF2B5EF4-FFF2-40B4-BE49-F238E27FC236}">
                <a16:creationId xmlns:a16="http://schemas.microsoft.com/office/drawing/2014/main" id="{F4E368C9-529F-CFF7-B473-0298E4EA5101}"/>
              </a:ext>
            </a:extLst>
          </p:cNvPr>
          <p:cNvSpPr txBox="1"/>
          <p:nvPr/>
        </p:nvSpPr>
        <p:spPr>
          <a:xfrm>
            <a:off x="1231165" y="2307024"/>
            <a:ext cx="4537881" cy="338554"/>
          </a:xfrm>
          <a:prstGeom prst="rect">
            <a:avLst/>
          </a:prstGeom>
          <a:noFill/>
        </p:spPr>
        <p:txBody>
          <a:bodyPr wrap="square">
            <a:spAutoFit/>
          </a:bodyPr>
          <a:lstStyle/>
          <a:p>
            <a:pPr lvl="0"/>
            <a:r>
              <a:rPr lang="en-GB" sz="1600" b="1" dirty="0">
                <a:solidFill>
                  <a:schemeClr val="bg1"/>
                </a:solidFill>
              </a:rPr>
              <a:t>Provide optimized daily price suggestions</a:t>
            </a:r>
          </a:p>
        </p:txBody>
      </p:sp>
      <p:sp>
        <p:nvSpPr>
          <p:cNvPr id="38" name="TextBox 37">
            <a:extLst>
              <a:ext uri="{FF2B5EF4-FFF2-40B4-BE49-F238E27FC236}">
                <a16:creationId xmlns:a16="http://schemas.microsoft.com/office/drawing/2014/main" id="{9D68E888-2F00-E9CD-4BF5-833CBF2C0899}"/>
              </a:ext>
            </a:extLst>
          </p:cNvPr>
          <p:cNvSpPr txBox="1"/>
          <p:nvPr/>
        </p:nvSpPr>
        <p:spPr>
          <a:xfrm>
            <a:off x="6111520" y="2165537"/>
            <a:ext cx="4143537" cy="584775"/>
          </a:xfrm>
          <a:prstGeom prst="rect">
            <a:avLst/>
          </a:prstGeom>
          <a:noFill/>
        </p:spPr>
        <p:txBody>
          <a:bodyPr wrap="square">
            <a:spAutoFit/>
          </a:bodyPr>
          <a:lstStyle/>
          <a:p>
            <a:pPr lvl="0" algn="ctr"/>
            <a:r>
              <a:rPr lang="en-GB" sz="1600" b="1">
                <a:solidFill>
                  <a:schemeClr val="bg1"/>
                </a:solidFill>
              </a:rPr>
              <a:t>Provide automatic insights into scenario-based prices</a:t>
            </a:r>
          </a:p>
        </p:txBody>
      </p:sp>
      <p:sp>
        <p:nvSpPr>
          <p:cNvPr id="4" name="Tijdelijke aanduiding voor tekst 3">
            <a:extLst>
              <a:ext uri="{FF2B5EF4-FFF2-40B4-BE49-F238E27FC236}">
                <a16:creationId xmlns:a16="http://schemas.microsoft.com/office/drawing/2014/main" id="{FAE2CCE2-4CBE-55E3-5659-E3883567C413}"/>
              </a:ext>
            </a:extLst>
          </p:cNvPr>
          <p:cNvSpPr>
            <a:spLocks noGrp="1"/>
          </p:cNvSpPr>
          <p:nvPr>
            <p:ph type="body" sz="quarter" idx="12"/>
          </p:nvPr>
        </p:nvSpPr>
        <p:spPr>
          <a:xfrm>
            <a:off x="533398" y="1430144"/>
            <a:ext cx="11047415" cy="4472816"/>
          </a:xfrm>
        </p:spPr>
        <p:txBody>
          <a:bodyPr/>
          <a:lstStyle/>
          <a:p>
            <a:pPr>
              <a:buFontTx/>
              <a:buChar char="-"/>
            </a:pPr>
            <a:endParaRPr lang="nl-NL" dirty="0"/>
          </a:p>
          <a:p>
            <a:pPr>
              <a:buFontTx/>
              <a:buChar char="-"/>
            </a:pPr>
            <a:r>
              <a:rPr lang="nl-NL" sz="1800" dirty="0"/>
              <a:t>De ASR WelThuis Startershypotheek is een langer jarige annuïteiten hypotheek met een looptijd van maximaal 40 jaar, flexibel aan te vragen of aan te passen;</a:t>
            </a:r>
          </a:p>
          <a:p>
            <a:pPr>
              <a:buFontTx/>
              <a:buChar char="-"/>
            </a:pPr>
            <a:r>
              <a:rPr lang="nl-NL" sz="1800" dirty="0"/>
              <a:t>Deze hypotheek is 30 jaar fiscaal aftrekbaar;</a:t>
            </a:r>
          </a:p>
          <a:p>
            <a:pPr>
              <a:buFontTx/>
              <a:buChar char="-"/>
            </a:pPr>
            <a:r>
              <a:rPr lang="nl-NL" sz="1800" dirty="0"/>
              <a:t>Deze hypotheek bieden we alleen aan Starters aan (personen die voor de eerste keer een woning kopen);</a:t>
            </a:r>
          </a:p>
          <a:p>
            <a:pPr>
              <a:buFontTx/>
              <a:buChar char="-"/>
            </a:pPr>
            <a:r>
              <a:rPr lang="nl-NL" sz="1800" dirty="0"/>
              <a:t>De maandlast is lager dan een 30 jarige annuïteiten hypotheek, hiermee kan een buffer opgebouwd worden voor klanten met flexibele inkomens om zich weerbaar te kunnen maken tegen tijdelijke terugval in inkomen;</a:t>
            </a:r>
          </a:p>
          <a:p>
            <a:pPr>
              <a:buFontTx/>
              <a:buChar char="-"/>
            </a:pPr>
            <a:r>
              <a:rPr lang="nl-NL" sz="1800" dirty="0"/>
              <a:t>Je kunt met een ASR Startershypotheek </a:t>
            </a:r>
            <a:r>
              <a:rPr lang="nl-NL" sz="1800" b="1" dirty="0"/>
              <a:t>geen</a:t>
            </a:r>
            <a:r>
              <a:rPr lang="nl-NL" sz="1800" dirty="0"/>
              <a:t> hogere hypotheek krijgen;</a:t>
            </a:r>
          </a:p>
          <a:p>
            <a:pPr>
              <a:buFontTx/>
              <a:buChar char="-"/>
            </a:pPr>
            <a:r>
              <a:rPr lang="nl-NL" sz="1800" dirty="0"/>
              <a:t>De looptijd sluit beter aan bij de pensioengerechtigde leeftijd;</a:t>
            </a:r>
          </a:p>
          <a:p>
            <a:pPr>
              <a:buFontTx/>
              <a:buChar char="-"/>
            </a:pPr>
            <a:r>
              <a:rPr lang="nl-NL" sz="1800" dirty="0"/>
              <a:t>Zowel met als zonder Nationale Hypotheek Garantie af te sluiten;</a:t>
            </a:r>
          </a:p>
          <a:p>
            <a:pPr>
              <a:buFontTx/>
              <a:buChar char="-"/>
            </a:pPr>
            <a:r>
              <a:rPr lang="nl-NL" sz="1800" dirty="0"/>
              <a:t>Ook te combineren met de ASR Verduurzamingshypotheek;</a:t>
            </a:r>
          </a:p>
          <a:p>
            <a:pPr>
              <a:buFontTx/>
              <a:buChar char="-"/>
            </a:pPr>
            <a:r>
              <a:rPr lang="nl-NL" sz="1800" dirty="0"/>
              <a:t>De rentelasten zijn uiteindelijk hoger vanwege de langere looptijd.</a:t>
            </a:r>
          </a:p>
          <a:p>
            <a:pPr marL="0" indent="0">
              <a:buNone/>
            </a:pPr>
            <a:endParaRPr lang="nl-NL" dirty="0"/>
          </a:p>
        </p:txBody>
      </p:sp>
    </p:spTree>
    <p:extLst>
      <p:ext uri="{BB962C8B-B14F-4D97-AF65-F5344CB8AC3E}">
        <p14:creationId xmlns:p14="http://schemas.microsoft.com/office/powerpoint/2010/main" val="424013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F638785-229F-021C-D1A0-3170311EA568}"/>
              </a:ext>
            </a:extLst>
          </p:cNvPr>
          <p:cNvSpPr>
            <a:spLocks noGrp="1"/>
          </p:cNvSpPr>
          <p:nvPr>
            <p:ph type="sldNum" sz="quarter" idx="10"/>
          </p:nvPr>
        </p:nvSpPr>
        <p:spPr>
          <a:xfrm>
            <a:off x="10972800" y="6384927"/>
            <a:ext cx="878840" cy="365125"/>
          </a:xfrm>
        </p:spPr>
        <p:txBody>
          <a:bodyPr/>
          <a:lstStyle/>
          <a:p>
            <a:pPr marL="0" marR="0" lvl="0" indent="0" algn="r" defTabSz="277191" rtl="0" eaLnBrk="1" fontAlgn="auto" latinLnBrk="0" hangingPunct="1">
              <a:lnSpc>
                <a:spcPct val="100000"/>
              </a:lnSpc>
              <a:spcBef>
                <a:spcPts val="0"/>
              </a:spcBef>
              <a:spcAft>
                <a:spcPts val="0"/>
              </a:spcAft>
              <a:buClrTx/>
              <a:buSzTx/>
              <a:buFontTx/>
              <a:buNone/>
              <a:tabLst/>
              <a:defRPr/>
            </a:pPr>
            <a:fld id="{786C1CA4-7277-4BE9-8296-0C81928E424A}" type="slidenum">
              <a:rPr kumimoji="0" lang="nl-NL" sz="9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pitchFamily="34" charset="0"/>
              </a:rPr>
              <a:pPr marL="0" marR="0" lvl="0" indent="0" algn="r" defTabSz="277191" rtl="0" eaLnBrk="1" fontAlgn="auto" latinLnBrk="0" hangingPunct="1">
                <a:lnSpc>
                  <a:spcPct val="100000"/>
                </a:lnSpc>
                <a:spcBef>
                  <a:spcPts val="0"/>
                </a:spcBef>
                <a:spcAft>
                  <a:spcPts val="0"/>
                </a:spcAft>
                <a:buClrTx/>
                <a:buSzTx/>
                <a:buFontTx/>
                <a:buNone/>
                <a:tabLst/>
                <a:defRPr/>
              </a:pPr>
              <a:t>4</a:t>
            </a:fld>
            <a:endParaRPr kumimoji="0" lang="nl-NL"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nvGrpSpPr>
          <p:cNvPr id="10" name="Group 9">
            <a:extLst>
              <a:ext uri="{FF2B5EF4-FFF2-40B4-BE49-F238E27FC236}">
                <a16:creationId xmlns:a16="http://schemas.microsoft.com/office/drawing/2014/main" id="{D8479FB4-F5B7-A53F-B20D-305230B3F452}"/>
              </a:ext>
            </a:extLst>
          </p:cNvPr>
          <p:cNvGrpSpPr/>
          <p:nvPr/>
        </p:nvGrpSpPr>
        <p:grpSpPr>
          <a:xfrm>
            <a:off x="19884761" y="-3543254"/>
            <a:ext cx="3014883" cy="13209711"/>
            <a:chOff x="25298590" y="56289"/>
            <a:chExt cx="3014883" cy="13209711"/>
          </a:xfrm>
        </p:grpSpPr>
        <p:sp>
          <p:nvSpPr>
            <p:cNvPr id="11" name="object 3">
              <a:extLst>
                <a:ext uri="{FF2B5EF4-FFF2-40B4-BE49-F238E27FC236}">
                  <a16:creationId xmlns:a16="http://schemas.microsoft.com/office/drawing/2014/main" id="{67D22A25-9BF6-D731-8C12-33771395327F}"/>
                </a:ext>
              </a:extLst>
            </p:cNvPr>
            <p:cNvSpPr/>
            <p:nvPr/>
          </p:nvSpPr>
          <p:spPr>
            <a:xfrm>
              <a:off x="26814873" y="1047099"/>
              <a:ext cx="1497600" cy="1498600"/>
            </a:xfrm>
            <a:custGeom>
              <a:avLst/>
              <a:gdLst/>
              <a:ahLst/>
              <a:cxnLst/>
              <a:rect l="l" t="t" r="r" b="b"/>
              <a:pathLst>
                <a:path w="1494789" h="1498600">
                  <a:moveTo>
                    <a:pt x="0" y="1498080"/>
                  </a:moveTo>
                  <a:lnTo>
                    <a:pt x="1494300" y="1498080"/>
                  </a:lnTo>
                  <a:lnTo>
                    <a:pt x="1494300" y="0"/>
                  </a:lnTo>
                  <a:lnTo>
                    <a:pt x="0" y="0"/>
                  </a:lnTo>
                  <a:lnTo>
                    <a:pt x="0" y="1498080"/>
                  </a:lnTo>
                  <a:close/>
                </a:path>
              </a:pathLst>
            </a:custGeom>
            <a:solidFill>
              <a:srgbClr val="000000"/>
            </a:solidFill>
          </p:spPr>
          <p:txBody>
            <a:bodyPr wrap="square" lIns="0" tIns="0" rIns="0" bIns="0" rtlCol="0"/>
            <a:lstStyle/>
            <a:p>
              <a:endParaRPr sz="1200"/>
            </a:p>
          </p:txBody>
        </p:sp>
        <p:sp>
          <p:nvSpPr>
            <p:cNvPr id="12" name="object 4">
              <a:extLst>
                <a:ext uri="{FF2B5EF4-FFF2-40B4-BE49-F238E27FC236}">
                  <a16:creationId xmlns:a16="http://schemas.microsoft.com/office/drawing/2014/main" id="{93B4D089-BAC4-7B55-B614-012AABABF29F}"/>
                </a:ext>
              </a:extLst>
            </p:cNvPr>
            <p:cNvSpPr/>
            <p:nvPr/>
          </p:nvSpPr>
          <p:spPr>
            <a:xfrm>
              <a:off x="26814873" y="4181443"/>
              <a:ext cx="1498600" cy="149860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FFB800"/>
            </a:solidFill>
          </p:spPr>
          <p:txBody>
            <a:bodyPr wrap="square" lIns="0" tIns="0" rIns="0" bIns="0" rtlCol="0"/>
            <a:lstStyle/>
            <a:p>
              <a:endParaRPr sz="1200"/>
            </a:p>
          </p:txBody>
        </p:sp>
        <p:sp>
          <p:nvSpPr>
            <p:cNvPr id="14" name="object 5">
              <a:extLst>
                <a:ext uri="{FF2B5EF4-FFF2-40B4-BE49-F238E27FC236}">
                  <a16:creationId xmlns:a16="http://schemas.microsoft.com/office/drawing/2014/main" id="{C047E26F-2110-902D-378D-4608728196C2}"/>
                </a:ext>
              </a:extLst>
            </p:cNvPr>
            <p:cNvSpPr/>
            <p:nvPr/>
          </p:nvSpPr>
          <p:spPr>
            <a:xfrm>
              <a:off x="26806555" y="5699043"/>
              <a:ext cx="1497600" cy="1498600"/>
            </a:xfrm>
            <a:custGeom>
              <a:avLst/>
              <a:gdLst/>
              <a:ahLst/>
              <a:cxnLst/>
              <a:rect l="l" t="t" r="r" b="b"/>
              <a:pathLst>
                <a:path w="1494790" h="1498600">
                  <a:moveTo>
                    <a:pt x="0" y="1498080"/>
                  </a:moveTo>
                  <a:lnTo>
                    <a:pt x="1494300" y="1498080"/>
                  </a:lnTo>
                  <a:lnTo>
                    <a:pt x="1494300" y="0"/>
                  </a:lnTo>
                  <a:lnTo>
                    <a:pt x="0" y="0"/>
                  </a:lnTo>
                  <a:lnTo>
                    <a:pt x="0" y="1498080"/>
                  </a:lnTo>
                  <a:close/>
                </a:path>
              </a:pathLst>
            </a:custGeom>
            <a:solidFill>
              <a:srgbClr val="FF409B"/>
            </a:solidFill>
          </p:spPr>
          <p:txBody>
            <a:bodyPr wrap="square" lIns="0" tIns="0" rIns="0" bIns="0" rtlCol="0"/>
            <a:lstStyle/>
            <a:p>
              <a:endParaRPr sz="1200"/>
            </a:p>
          </p:txBody>
        </p:sp>
        <p:sp>
          <p:nvSpPr>
            <p:cNvPr id="15" name="object 6">
              <a:extLst>
                <a:ext uri="{FF2B5EF4-FFF2-40B4-BE49-F238E27FC236}">
                  <a16:creationId xmlns:a16="http://schemas.microsoft.com/office/drawing/2014/main" id="{05D580A3-26C5-4BD0-6D38-C6479E1B388D}"/>
                </a:ext>
              </a:extLst>
            </p:cNvPr>
            <p:cNvSpPr/>
            <p:nvPr/>
          </p:nvSpPr>
          <p:spPr>
            <a:xfrm>
              <a:off x="26803285" y="7216643"/>
              <a:ext cx="1498600" cy="149860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E92430"/>
            </a:solidFill>
          </p:spPr>
          <p:txBody>
            <a:bodyPr wrap="square" lIns="0" tIns="0" rIns="0" bIns="0" rtlCol="0"/>
            <a:lstStyle/>
            <a:p>
              <a:endParaRPr sz="1200"/>
            </a:p>
          </p:txBody>
        </p:sp>
        <p:sp>
          <p:nvSpPr>
            <p:cNvPr id="16" name="object 7">
              <a:extLst>
                <a:ext uri="{FF2B5EF4-FFF2-40B4-BE49-F238E27FC236}">
                  <a16:creationId xmlns:a16="http://schemas.microsoft.com/office/drawing/2014/main" id="{5CD3DE9E-9E46-694A-693A-BCD1B20242EF}"/>
                </a:ext>
              </a:extLst>
            </p:cNvPr>
            <p:cNvSpPr/>
            <p:nvPr/>
          </p:nvSpPr>
          <p:spPr>
            <a:xfrm>
              <a:off x="26813873" y="10241816"/>
              <a:ext cx="1498600" cy="1497600"/>
            </a:xfrm>
            <a:custGeom>
              <a:avLst/>
              <a:gdLst/>
              <a:ahLst/>
              <a:cxnLst/>
              <a:rect l="l" t="t" r="r" b="b"/>
              <a:pathLst>
                <a:path w="1498600" h="1500504">
                  <a:moveTo>
                    <a:pt x="0" y="1499964"/>
                  </a:moveTo>
                  <a:lnTo>
                    <a:pt x="1498080" y="1499964"/>
                  </a:lnTo>
                  <a:lnTo>
                    <a:pt x="1498080" y="0"/>
                  </a:lnTo>
                  <a:lnTo>
                    <a:pt x="0" y="0"/>
                  </a:lnTo>
                  <a:lnTo>
                    <a:pt x="0" y="1499964"/>
                  </a:lnTo>
                  <a:close/>
                </a:path>
              </a:pathLst>
            </a:custGeom>
            <a:solidFill>
              <a:srgbClr val="7871C0"/>
            </a:solidFill>
          </p:spPr>
          <p:txBody>
            <a:bodyPr wrap="square" lIns="0" tIns="0" rIns="0" bIns="0" rtlCol="0"/>
            <a:lstStyle/>
            <a:p>
              <a:endParaRPr sz="1200"/>
            </a:p>
          </p:txBody>
        </p:sp>
        <p:sp>
          <p:nvSpPr>
            <p:cNvPr id="17" name="object 8">
              <a:extLst>
                <a:ext uri="{FF2B5EF4-FFF2-40B4-BE49-F238E27FC236}">
                  <a16:creationId xmlns:a16="http://schemas.microsoft.com/office/drawing/2014/main" id="{D1C151A2-2B34-7636-F0A4-01067420FA01}"/>
                </a:ext>
              </a:extLst>
            </p:cNvPr>
            <p:cNvSpPr/>
            <p:nvPr/>
          </p:nvSpPr>
          <p:spPr>
            <a:xfrm>
              <a:off x="26813069" y="11765495"/>
              <a:ext cx="1494790" cy="1500505"/>
            </a:xfrm>
            <a:custGeom>
              <a:avLst/>
              <a:gdLst/>
              <a:ahLst/>
              <a:cxnLst/>
              <a:rect l="l" t="t" r="r" b="b"/>
              <a:pathLst>
                <a:path w="1494790" h="1500504">
                  <a:moveTo>
                    <a:pt x="0" y="1499964"/>
                  </a:moveTo>
                  <a:lnTo>
                    <a:pt x="1494300" y="1499964"/>
                  </a:lnTo>
                  <a:lnTo>
                    <a:pt x="1494300" y="0"/>
                  </a:lnTo>
                  <a:lnTo>
                    <a:pt x="0" y="0"/>
                  </a:lnTo>
                  <a:lnTo>
                    <a:pt x="0" y="1499964"/>
                  </a:lnTo>
                  <a:close/>
                </a:path>
              </a:pathLst>
            </a:custGeom>
            <a:solidFill>
              <a:srgbClr val="49CA82"/>
            </a:solidFill>
          </p:spPr>
          <p:txBody>
            <a:bodyPr wrap="square" lIns="0" tIns="0" rIns="0" bIns="0" rtlCol="0"/>
            <a:lstStyle/>
            <a:p>
              <a:endParaRPr sz="1200"/>
            </a:p>
          </p:txBody>
        </p:sp>
        <p:sp>
          <p:nvSpPr>
            <p:cNvPr id="18" name="object 9">
              <a:extLst>
                <a:ext uri="{FF2B5EF4-FFF2-40B4-BE49-F238E27FC236}">
                  <a16:creationId xmlns:a16="http://schemas.microsoft.com/office/drawing/2014/main" id="{0C08E278-4390-DC51-1128-700674FE89E4}"/>
                </a:ext>
              </a:extLst>
            </p:cNvPr>
            <p:cNvSpPr/>
            <p:nvPr/>
          </p:nvSpPr>
          <p:spPr>
            <a:xfrm>
              <a:off x="26814873" y="8754243"/>
              <a:ext cx="1498600" cy="1497600"/>
            </a:xfrm>
            <a:custGeom>
              <a:avLst/>
              <a:gdLst/>
              <a:ahLst/>
              <a:cxnLst/>
              <a:rect l="l" t="t" r="r" b="b"/>
              <a:pathLst>
                <a:path w="1498600" h="1494790">
                  <a:moveTo>
                    <a:pt x="0" y="1494300"/>
                  </a:moveTo>
                  <a:lnTo>
                    <a:pt x="1498080" y="1494300"/>
                  </a:lnTo>
                  <a:lnTo>
                    <a:pt x="1498080" y="0"/>
                  </a:lnTo>
                  <a:lnTo>
                    <a:pt x="0" y="0"/>
                  </a:lnTo>
                  <a:lnTo>
                    <a:pt x="0" y="1494300"/>
                  </a:lnTo>
                  <a:close/>
                </a:path>
              </a:pathLst>
            </a:custGeom>
            <a:solidFill>
              <a:srgbClr val="8EE6EE"/>
            </a:solidFill>
          </p:spPr>
          <p:txBody>
            <a:bodyPr wrap="square" lIns="0" tIns="0" rIns="0" bIns="0" rtlCol="0"/>
            <a:lstStyle/>
            <a:p>
              <a:endParaRPr sz="1200"/>
            </a:p>
          </p:txBody>
        </p:sp>
        <p:sp>
          <p:nvSpPr>
            <p:cNvPr id="19" name="object 10">
              <a:extLst>
                <a:ext uri="{FF2B5EF4-FFF2-40B4-BE49-F238E27FC236}">
                  <a16:creationId xmlns:a16="http://schemas.microsoft.com/office/drawing/2014/main" id="{16BEEF1E-3BA5-D240-DF59-000BE60B8ED8}"/>
                </a:ext>
              </a:extLst>
            </p:cNvPr>
            <p:cNvSpPr/>
            <p:nvPr/>
          </p:nvSpPr>
          <p:spPr>
            <a:xfrm>
              <a:off x="25316793" y="4181443"/>
              <a:ext cx="1498600" cy="149860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FFF8E2"/>
            </a:solidFill>
          </p:spPr>
          <p:txBody>
            <a:bodyPr wrap="square" lIns="0" tIns="0" rIns="0" bIns="0" rtlCol="0"/>
            <a:lstStyle/>
            <a:p>
              <a:endParaRPr sz="1200"/>
            </a:p>
          </p:txBody>
        </p:sp>
        <p:sp>
          <p:nvSpPr>
            <p:cNvPr id="20" name="object 11">
              <a:extLst>
                <a:ext uri="{FF2B5EF4-FFF2-40B4-BE49-F238E27FC236}">
                  <a16:creationId xmlns:a16="http://schemas.microsoft.com/office/drawing/2014/main" id="{4C166942-6C32-387B-33D6-54868C5DF9E7}"/>
                </a:ext>
              </a:extLst>
            </p:cNvPr>
            <p:cNvSpPr/>
            <p:nvPr/>
          </p:nvSpPr>
          <p:spPr>
            <a:xfrm>
              <a:off x="25304685" y="5699043"/>
              <a:ext cx="1498600" cy="149860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FFDAEA"/>
            </a:solidFill>
          </p:spPr>
          <p:txBody>
            <a:bodyPr wrap="square" lIns="0" tIns="0" rIns="0" bIns="0" rtlCol="0"/>
            <a:lstStyle/>
            <a:p>
              <a:endParaRPr sz="1200"/>
            </a:p>
          </p:txBody>
        </p:sp>
        <p:sp>
          <p:nvSpPr>
            <p:cNvPr id="21" name="object 12">
              <a:extLst>
                <a:ext uri="{FF2B5EF4-FFF2-40B4-BE49-F238E27FC236}">
                  <a16:creationId xmlns:a16="http://schemas.microsoft.com/office/drawing/2014/main" id="{4C846B27-A304-4531-073C-94743E332229}"/>
                </a:ext>
              </a:extLst>
            </p:cNvPr>
            <p:cNvSpPr/>
            <p:nvPr/>
          </p:nvSpPr>
          <p:spPr>
            <a:xfrm>
              <a:off x="25305204" y="7216643"/>
              <a:ext cx="1498600" cy="149860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FFDBDE"/>
            </a:solidFill>
          </p:spPr>
          <p:txBody>
            <a:bodyPr wrap="square" lIns="0" tIns="0" rIns="0" bIns="0" rtlCol="0"/>
            <a:lstStyle/>
            <a:p>
              <a:endParaRPr sz="1200"/>
            </a:p>
          </p:txBody>
        </p:sp>
        <p:sp>
          <p:nvSpPr>
            <p:cNvPr id="22" name="object 13">
              <a:extLst>
                <a:ext uri="{FF2B5EF4-FFF2-40B4-BE49-F238E27FC236}">
                  <a16:creationId xmlns:a16="http://schemas.microsoft.com/office/drawing/2014/main" id="{90CD19C3-BD36-5B0F-8C40-D9F530E897CB}"/>
                </a:ext>
              </a:extLst>
            </p:cNvPr>
            <p:cNvSpPr/>
            <p:nvPr/>
          </p:nvSpPr>
          <p:spPr>
            <a:xfrm>
              <a:off x="25311209" y="11767380"/>
              <a:ext cx="1498600" cy="149860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B7FFC4"/>
            </a:solidFill>
          </p:spPr>
          <p:txBody>
            <a:bodyPr wrap="square" lIns="0" tIns="0" rIns="0" bIns="0" rtlCol="0"/>
            <a:lstStyle/>
            <a:p>
              <a:endParaRPr sz="1200"/>
            </a:p>
          </p:txBody>
        </p:sp>
        <p:sp>
          <p:nvSpPr>
            <p:cNvPr id="23" name="object 14">
              <a:extLst>
                <a:ext uri="{FF2B5EF4-FFF2-40B4-BE49-F238E27FC236}">
                  <a16:creationId xmlns:a16="http://schemas.microsoft.com/office/drawing/2014/main" id="{72ADFD1A-9566-8193-A410-6BBD43D571D7}"/>
                </a:ext>
              </a:extLst>
            </p:cNvPr>
            <p:cNvSpPr/>
            <p:nvPr/>
          </p:nvSpPr>
          <p:spPr>
            <a:xfrm>
              <a:off x="25316793" y="8755067"/>
              <a:ext cx="1498600" cy="149860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CFFFFF"/>
            </a:solidFill>
          </p:spPr>
          <p:txBody>
            <a:bodyPr wrap="square" lIns="0" tIns="0" rIns="0" bIns="0" rtlCol="0"/>
            <a:lstStyle/>
            <a:p>
              <a:endParaRPr sz="1200"/>
            </a:p>
          </p:txBody>
        </p:sp>
        <p:sp>
          <p:nvSpPr>
            <p:cNvPr id="24" name="object 16">
              <a:extLst>
                <a:ext uri="{FF2B5EF4-FFF2-40B4-BE49-F238E27FC236}">
                  <a16:creationId xmlns:a16="http://schemas.microsoft.com/office/drawing/2014/main" id="{7946595D-31DB-EB4D-2153-BC431E8B46E2}"/>
                </a:ext>
              </a:extLst>
            </p:cNvPr>
            <p:cNvSpPr/>
            <p:nvPr/>
          </p:nvSpPr>
          <p:spPr>
            <a:xfrm>
              <a:off x="25311209" y="10241827"/>
              <a:ext cx="1498600" cy="1497600"/>
            </a:xfrm>
            <a:custGeom>
              <a:avLst/>
              <a:gdLst/>
              <a:ahLst/>
              <a:cxnLst/>
              <a:rect l="l" t="t" r="r" b="b"/>
              <a:pathLst>
                <a:path w="1498600" h="1500504">
                  <a:moveTo>
                    <a:pt x="0" y="1499964"/>
                  </a:moveTo>
                  <a:lnTo>
                    <a:pt x="1498080" y="1499964"/>
                  </a:lnTo>
                  <a:lnTo>
                    <a:pt x="1498080" y="0"/>
                  </a:lnTo>
                  <a:lnTo>
                    <a:pt x="0" y="0"/>
                  </a:lnTo>
                  <a:lnTo>
                    <a:pt x="0" y="1499964"/>
                  </a:lnTo>
                  <a:close/>
                </a:path>
              </a:pathLst>
            </a:custGeom>
            <a:solidFill>
              <a:srgbClr val="E6D3FF"/>
            </a:solidFill>
          </p:spPr>
          <p:txBody>
            <a:bodyPr wrap="square" lIns="0" tIns="0" rIns="0" bIns="0" rtlCol="0"/>
            <a:lstStyle/>
            <a:p>
              <a:endParaRPr sz="1200"/>
            </a:p>
          </p:txBody>
        </p:sp>
        <p:sp>
          <p:nvSpPr>
            <p:cNvPr id="25" name="object 17">
              <a:extLst>
                <a:ext uri="{FF2B5EF4-FFF2-40B4-BE49-F238E27FC236}">
                  <a16:creationId xmlns:a16="http://schemas.microsoft.com/office/drawing/2014/main" id="{486A87F8-A829-1B98-B075-CD0945676046}"/>
                </a:ext>
              </a:extLst>
            </p:cNvPr>
            <p:cNvSpPr/>
            <p:nvPr/>
          </p:nvSpPr>
          <p:spPr>
            <a:xfrm>
              <a:off x="26787693" y="2624843"/>
              <a:ext cx="1497600" cy="1498600"/>
            </a:xfrm>
            <a:custGeom>
              <a:avLst/>
              <a:gdLst/>
              <a:ahLst/>
              <a:cxnLst/>
              <a:rect l="l" t="t" r="r" b="b"/>
              <a:pathLst>
                <a:path w="1494789" h="1498600">
                  <a:moveTo>
                    <a:pt x="0" y="1498080"/>
                  </a:moveTo>
                  <a:lnTo>
                    <a:pt x="1494300" y="1498080"/>
                  </a:lnTo>
                  <a:lnTo>
                    <a:pt x="1494300" y="0"/>
                  </a:lnTo>
                  <a:lnTo>
                    <a:pt x="0" y="0"/>
                  </a:lnTo>
                  <a:lnTo>
                    <a:pt x="0" y="1498080"/>
                  </a:lnTo>
                  <a:close/>
                </a:path>
              </a:pathLst>
            </a:custGeom>
            <a:solidFill>
              <a:srgbClr val="959595"/>
            </a:solidFill>
          </p:spPr>
          <p:txBody>
            <a:bodyPr wrap="square" lIns="0" tIns="0" rIns="0" bIns="0" rtlCol="0"/>
            <a:lstStyle/>
            <a:p>
              <a:endParaRPr sz="1200"/>
            </a:p>
          </p:txBody>
        </p:sp>
        <p:sp>
          <p:nvSpPr>
            <p:cNvPr id="26" name="object 18">
              <a:extLst>
                <a:ext uri="{FF2B5EF4-FFF2-40B4-BE49-F238E27FC236}">
                  <a16:creationId xmlns:a16="http://schemas.microsoft.com/office/drawing/2014/main" id="{610E5907-6144-3DD9-5095-C928C3F1E1CE}"/>
                </a:ext>
              </a:extLst>
            </p:cNvPr>
            <p:cNvSpPr/>
            <p:nvPr/>
          </p:nvSpPr>
          <p:spPr>
            <a:xfrm>
              <a:off x="25309334" y="2623771"/>
              <a:ext cx="1498600" cy="1498600"/>
            </a:xfrm>
            <a:custGeom>
              <a:avLst/>
              <a:gdLst/>
              <a:ahLst/>
              <a:cxnLst/>
              <a:rect l="l" t="t" r="r" b="b"/>
              <a:pathLst>
                <a:path w="1498600" h="1498600">
                  <a:moveTo>
                    <a:pt x="0" y="1498080"/>
                  </a:moveTo>
                  <a:lnTo>
                    <a:pt x="1498080" y="1498080"/>
                  </a:lnTo>
                  <a:lnTo>
                    <a:pt x="1498080" y="0"/>
                  </a:lnTo>
                  <a:lnTo>
                    <a:pt x="0" y="0"/>
                  </a:lnTo>
                  <a:lnTo>
                    <a:pt x="0" y="1498080"/>
                  </a:lnTo>
                  <a:close/>
                </a:path>
              </a:pathLst>
            </a:custGeom>
            <a:solidFill>
              <a:srgbClr val="EBEBEB"/>
            </a:solidFill>
          </p:spPr>
          <p:txBody>
            <a:bodyPr wrap="square" lIns="0" tIns="0" rIns="0" bIns="0" rtlCol="0"/>
            <a:lstStyle/>
            <a:p>
              <a:endParaRPr sz="1200"/>
            </a:p>
          </p:txBody>
        </p:sp>
        <p:sp>
          <p:nvSpPr>
            <p:cNvPr id="27" name="object 3">
              <a:extLst>
                <a:ext uri="{FF2B5EF4-FFF2-40B4-BE49-F238E27FC236}">
                  <a16:creationId xmlns:a16="http://schemas.microsoft.com/office/drawing/2014/main" id="{62CDF015-8111-9E5D-0D3C-B1CD2F42CA50}"/>
                </a:ext>
              </a:extLst>
            </p:cNvPr>
            <p:cNvSpPr/>
            <p:nvPr/>
          </p:nvSpPr>
          <p:spPr>
            <a:xfrm>
              <a:off x="25298590" y="1047099"/>
              <a:ext cx="1497600" cy="1498600"/>
            </a:xfrm>
            <a:custGeom>
              <a:avLst/>
              <a:gdLst/>
              <a:ahLst/>
              <a:cxnLst/>
              <a:rect l="l" t="t" r="r" b="b"/>
              <a:pathLst>
                <a:path w="1494789" h="1498600">
                  <a:moveTo>
                    <a:pt x="0" y="1498080"/>
                  </a:moveTo>
                  <a:lnTo>
                    <a:pt x="1494300" y="1498080"/>
                  </a:lnTo>
                  <a:lnTo>
                    <a:pt x="1494300" y="0"/>
                  </a:lnTo>
                  <a:lnTo>
                    <a:pt x="0" y="0"/>
                  </a:lnTo>
                  <a:lnTo>
                    <a:pt x="0" y="1498080"/>
                  </a:lnTo>
                  <a:close/>
                </a:path>
              </a:pathLst>
            </a:custGeom>
            <a:solidFill>
              <a:schemeClr val="bg1"/>
            </a:solidFill>
          </p:spPr>
          <p:txBody>
            <a:bodyPr wrap="square" lIns="0" tIns="0" rIns="0" bIns="0" rtlCol="0"/>
            <a:lstStyle/>
            <a:p>
              <a:endParaRPr sz="1200"/>
            </a:p>
          </p:txBody>
        </p:sp>
        <p:sp>
          <p:nvSpPr>
            <p:cNvPr id="28" name="Titel 1">
              <a:extLst>
                <a:ext uri="{FF2B5EF4-FFF2-40B4-BE49-F238E27FC236}">
                  <a16:creationId xmlns:a16="http://schemas.microsoft.com/office/drawing/2014/main" id="{C9F07290-8E8F-4760-FD5A-876CACE50375}"/>
                </a:ext>
              </a:extLst>
            </p:cNvPr>
            <p:cNvSpPr txBox="1">
              <a:spLocks/>
            </p:cNvSpPr>
            <p:nvPr/>
          </p:nvSpPr>
          <p:spPr>
            <a:xfrm>
              <a:off x="25298590" y="56289"/>
              <a:ext cx="2986703" cy="662169"/>
            </a:xfrm>
            <a:prstGeom prst="rect">
              <a:avLst/>
            </a:prstGeom>
          </p:spPr>
          <p:txBody>
            <a:bodyPr vert="horz" wrap="square" lIns="91440" tIns="45720" rIns="91440" bIns="45720" rtlCol="0" anchor="b">
              <a:spAutoFit/>
            </a:bodyPr>
            <a:lstStyle>
              <a:lvl1pPr algn="l" defTabSz="914400" rtl="0" eaLnBrk="1" latinLnBrk="0" hangingPunct="1">
                <a:lnSpc>
                  <a:spcPts val="5520"/>
                </a:lnSpc>
                <a:spcBef>
                  <a:spcPct val="0"/>
                </a:spcBef>
                <a:buNone/>
                <a:defRPr sz="4600" b="1" i="0" kern="1200" baseline="0">
                  <a:solidFill>
                    <a:schemeClr val="tx1"/>
                  </a:solidFill>
                  <a:latin typeface="Arial" panose="020B0604020202020204" pitchFamily="34" charset="0"/>
                  <a:ea typeface="+mj-ea"/>
                  <a:cs typeface="Arial" panose="020B0604020202020204" pitchFamily="34" charset="0"/>
                </a:defRPr>
              </a:lvl1pPr>
            </a:lstStyle>
            <a:p>
              <a:pPr algn="ctr"/>
              <a:r>
                <a:rPr lang="nl-NL" sz="1200"/>
                <a:t>Kleuren van a.s.r.</a:t>
              </a:r>
            </a:p>
          </p:txBody>
        </p:sp>
      </p:grpSp>
      <p:sp>
        <p:nvSpPr>
          <p:cNvPr id="34" name="TextBox 33">
            <a:extLst>
              <a:ext uri="{FF2B5EF4-FFF2-40B4-BE49-F238E27FC236}">
                <a16:creationId xmlns:a16="http://schemas.microsoft.com/office/drawing/2014/main" id="{F4E368C9-529F-CFF7-B473-0298E4EA5101}"/>
              </a:ext>
            </a:extLst>
          </p:cNvPr>
          <p:cNvSpPr txBox="1"/>
          <p:nvPr/>
        </p:nvSpPr>
        <p:spPr>
          <a:xfrm>
            <a:off x="1231165" y="2307024"/>
            <a:ext cx="4537881" cy="338554"/>
          </a:xfrm>
          <a:prstGeom prst="rect">
            <a:avLst/>
          </a:prstGeom>
          <a:noFill/>
        </p:spPr>
        <p:txBody>
          <a:bodyPr wrap="square">
            <a:spAutoFit/>
          </a:bodyPr>
          <a:lstStyle/>
          <a:p>
            <a:pPr lvl="0"/>
            <a:r>
              <a:rPr lang="en-GB" sz="1600" b="1" dirty="0">
                <a:solidFill>
                  <a:schemeClr val="bg1"/>
                </a:solidFill>
              </a:rPr>
              <a:t>Provide optimized daily price suggestions</a:t>
            </a:r>
          </a:p>
        </p:txBody>
      </p:sp>
      <p:sp>
        <p:nvSpPr>
          <p:cNvPr id="38" name="TextBox 37">
            <a:extLst>
              <a:ext uri="{FF2B5EF4-FFF2-40B4-BE49-F238E27FC236}">
                <a16:creationId xmlns:a16="http://schemas.microsoft.com/office/drawing/2014/main" id="{9D68E888-2F00-E9CD-4BF5-833CBF2C0899}"/>
              </a:ext>
            </a:extLst>
          </p:cNvPr>
          <p:cNvSpPr txBox="1"/>
          <p:nvPr/>
        </p:nvSpPr>
        <p:spPr>
          <a:xfrm>
            <a:off x="6111520" y="2165537"/>
            <a:ext cx="4143537" cy="584775"/>
          </a:xfrm>
          <a:prstGeom prst="rect">
            <a:avLst/>
          </a:prstGeom>
          <a:noFill/>
        </p:spPr>
        <p:txBody>
          <a:bodyPr wrap="square">
            <a:spAutoFit/>
          </a:bodyPr>
          <a:lstStyle/>
          <a:p>
            <a:pPr lvl="0" algn="ctr"/>
            <a:r>
              <a:rPr lang="en-GB" sz="1600" b="1">
                <a:solidFill>
                  <a:schemeClr val="bg1"/>
                </a:solidFill>
              </a:rPr>
              <a:t>Provide automatic insights into scenario-based prices</a:t>
            </a:r>
          </a:p>
        </p:txBody>
      </p:sp>
      <p:sp>
        <p:nvSpPr>
          <p:cNvPr id="4" name="Tijdelijke aanduiding voor tekst 3">
            <a:extLst>
              <a:ext uri="{FF2B5EF4-FFF2-40B4-BE49-F238E27FC236}">
                <a16:creationId xmlns:a16="http://schemas.microsoft.com/office/drawing/2014/main" id="{FAE2CCE2-4CBE-55E3-5659-E3883567C413}"/>
              </a:ext>
            </a:extLst>
          </p:cNvPr>
          <p:cNvSpPr>
            <a:spLocks noGrp="1"/>
          </p:cNvSpPr>
          <p:nvPr>
            <p:ph type="body" sz="quarter" idx="12"/>
          </p:nvPr>
        </p:nvSpPr>
        <p:spPr>
          <a:xfrm>
            <a:off x="533398" y="1430144"/>
            <a:ext cx="11047415" cy="4472816"/>
          </a:xfrm>
        </p:spPr>
        <p:txBody>
          <a:bodyPr>
            <a:normAutofit/>
          </a:bodyPr>
          <a:lstStyle/>
          <a:p>
            <a:pPr marL="0" indent="0">
              <a:buNone/>
            </a:pPr>
            <a:endParaRPr lang="nl-NL" sz="1800" u="sng" dirty="0"/>
          </a:p>
          <a:p>
            <a:pPr marL="0" indent="0">
              <a:buNone/>
            </a:pPr>
            <a:r>
              <a:rPr lang="nl-NL" sz="1800" dirty="0"/>
              <a:t>Hoofdsom € 400.000</a:t>
            </a:r>
          </a:p>
          <a:p>
            <a:pPr marL="0" indent="0">
              <a:buNone/>
            </a:pPr>
            <a:r>
              <a:rPr lang="nl-NL" sz="1800" dirty="0"/>
              <a:t>Rente 3,50%</a:t>
            </a:r>
          </a:p>
          <a:p>
            <a:pPr marL="0" indent="0">
              <a:buNone/>
            </a:pPr>
            <a:endParaRPr lang="nl-NL" sz="1800" dirty="0"/>
          </a:p>
          <a:p>
            <a:pPr marL="0" indent="0">
              <a:buNone/>
            </a:pPr>
            <a:r>
              <a:rPr lang="nl-NL" sz="1800" dirty="0"/>
              <a:t>30 jarige maand annuïteit	€ 1.796,18</a:t>
            </a:r>
          </a:p>
          <a:p>
            <a:pPr marL="0" indent="0">
              <a:buNone/>
            </a:pPr>
            <a:r>
              <a:rPr lang="nl-NL" sz="1800" dirty="0"/>
              <a:t>40 jarige maand annuïteit	</a:t>
            </a:r>
            <a:r>
              <a:rPr lang="nl-NL" sz="1800" u="sng" dirty="0"/>
              <a:t>€ 1.549,56</a:t>
            </a:r>
          </a:p>
          <a:p>
            <a:pPr marL="0" indent="0">
              <a:buNone/>
            </a:pPr>
            <a:r>
              <a:rPr lang="nl-NL" sz="1800" dirty="0"/>
              <a:t>			</a:t>
            </a:r>
            <a:r>
              <a:rPr lang="nl-NL" sz="1800" b="1" dirty="0"/>
              <a:t>€   246,62 </a:t>
            </a:r>
            <a:r>
              <a:rPr lang="nl-NL" sz="1800" dirty="0"/>
              <a:t>lagere maandlast</a:t>
            </a:r>
          </a:p>
          <a:p>
            <a:pPr marL="0" indent="0">
              <a:buNone/>
            </a:pPr>
            <a:endParaRPr lang="nl-NL" sz="1800" b="1" dirty="0"/>
          </a:p>
          <a:p>
            <a:pPr marL="0" indent="0">
              <a:buNone/>
            </a:pPr>
            <a:r>
              <a:rPr lang="nl-NL" sz="1800" dirty="0"/>
              <a:t>Totale lasten:</a:t>
            </a:r>
          </a:p>
          <a:p>
            <a:pPr marL="0" indent="0">
              <a:buNone/>
            </a:pPr>
            <a:r>
              <a:rPr lang="nl-NL" sz="1800" dirty="0"/>
              <a:t>360 x € 1.796,18 = 	€ 646.624,35</a:t>
            </a:r>
          </a:p>
          <a:p>
            <a:pPr marL="0" indent="0">
              <a:buNone/>
            </a:pPr>
            <a:r>
              <a:rPr lang="nl-NL" sz="1800" dirty="0"/>
              <a:t>480 x € 1.549,56 = 	</a:t>
            </a:r>
            <a:r>
              <a:rPr lang="nl-NL" sz="1800" u="sng" dirty="0"/>
              <a:t>€ 743.790,64</a:t>
            </a:r>
          </a:p>
          <a:p>
            <a:pPr marL="0" indent="0">
              <a:buNone/>
            </a:pPr>
            <a:r>
              <a:rPr lang="nl-NL" sz="1800" dirty="0"/>
              <a:t>			</a:t>
            </a:r>
            <a:r>
              <a:rPr lang="nl-NL" sz="1800" b="1" dirty="0"/>
              <a:t>€  97.166,29 </a:t>
            </a:r>
            <a:r>
              <a:rPr lang="nl-NL" sz="1800" dirty="0"/>
              <a:t>hogere rentelast gedurende de looptijd</a:t>
            </a:r>
          </a:p>
        </p:txBody>
      </p:sp>
      <p:sp>
        <p:nvSpPr>
          <p:cNvPr id="6" name="Titel 5">
            <a:extLst>
              <a:ext uri="{FF2B5EF4-FFF2-40B4-BE49-F238E27FC236}">
                <a16:creationId xmlns:a16="http://schemas.microsoft.com/office/drawing/2014/main" id="{A9C6DD75-8387-FF25-FC2B-AEB75072C531}"/>
              </a:ext>
            </a:extLst>
          </p:cNvPr>
          <p:cNvSpPr>
            <a:spLocks noGrp="1"/>
          </p:cNvSpPr>
          <p:nvPr>
            <p:ph type="title"/>
          </p:nvPr>
        </p:nvSpPr>
        <p:spPr/>
        <p:txBody>
          <a:bodyPr/>
          <a:lstStyle/>
          <a:p>
            <a:r>
              <a:rPr lang="nl-NL" dirty="0"/>
              <a:t>Voorbeeld:</a:t>
            </a:r>
          </a:p>
        </p:txBody>
      </p:sp>
    </p:spTree>
    <p:extLst>
      <p:ext uri="{BB962C8B-B14F-4D97-AF65-F5344CB8AC3E}">
        <p14:creationId xmlns:p14="http://schemas.microsoft.com/office/powerpoint/2010/main" val="250573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8DF81ED-48BC-6951-FE38-D41822997BDB}"/>
              </a:ext>
            </a:extLst>
          </p:cNvPr>
          <p:cNvSpPr>
            <a:spLocks noGrp="1"/>
          </p:cNvSpPr>
          <p:nvPr>
            <p:ph type="sldNum" sz="quarter" idx="10"/>
          </p:nvPr>
        </p:nvSpPr>
        <p:spPr/>
        <p:txBody>
          <a:bodyPr/>
          <a:lstStyle/>
          <a:p>
            <a:fld id="{786C1CA4-7277-4BE9-8296-0C81928E424A}" type="slidenum">
              <a:rPr lang="nl-NL" smtClean="0"/>
              <a:pPr/>
              <a:t>5</a:t>
            </a:fld>
            <a:endParaRPr lang="nl-NL"/>
          </a:p>
        </p:txBody>
      </p:sp>
      <p:sp>
        <p:nvSpPr>
          <p:cNvPr id="4" name="Tijdelijke aanduiding voor tekst 3">
            <a:extLst>
              <a:ext uri="{FF2B5EF4-FFF2-40B4-BE49-F238E27FC236}">
                <a16:creationId xmlns:a16="http://schemas.microsoft.com/office/drawing/2014/main" id="{7DA389D8-D971-AEA7-5442-BC352A864989}"/>
              </a:ext>
            </a:extLst>
          </p:cNvPr>
          <p:cNvSpPr>
            <a:spLocks noGrp="1"/>
          </p:cNvSpPr>
          <p:nvPr>
            <p:ph type="body" sz="quarter" idx="12"/>
          </p:nvPr>
        </p:nvSpPr>
        <p:spPr/>
        <p:txBody>
          <a:bodyPr/>
          <a:lstStyle/>
          <a:p>
            <a:pPr marL="0" indent="0">
              <a:buNone/>
            </a:pPr>
            <a:r>
              <a:rPr lang="nl-NL" dirty="0"/>
              <a:t>        </a:t>
            </a:r>
          </a:p>
          <a:p>
            <a:pPr marL="0" indent="0">
              <a:buNone/>
            </a:pPr>
            <a:endParaRPr lang="nl-NL" b="1" dirty="0"/>
          </a:p>
          <a:p>
            <a:pPr marL="0" indent="0">
              <a:buNone/>
            </a:pPr>
            <a:endParaRPr lang="nl-NL" b="1" dirty="0"/>
          </a:p>
          <a:p>
            <a:pPr marL="0" indent="0">
              <a:buNone/>
            </a:pPr>
            <a:r>
              <a:rPr lang="nl-NL" b="1" dirty="0"/>
              <a:t>           </a:t>
            </a:r>
            <a:r>
              <a:rPr lang="nl-NL" b="1" dirty="0" err="1"/>
              <a:t>Leningdeel</a:t>
            </a:r>
            <a:r>
              <a:rPr lang="nl-NL" b="1" dirty="0"/>
              <a:t> I Aftrekbaar</a:t>
            </a:r>
            <a:r>
              <a:rPr lang="nl-NL" dirty="0"/>
              <a:t>	   	     </a:t>
            </a:r>
            <a:r>
              <a:rPr lang="nl-NL" b="1" dirty="0" err="1"/>
              <a:t>Leningdeel</a:t>
            </a:r>
            <a:r>
              <a:rPr lang="nl-NL" b="1" dirty="0"/>
              <a:t> 2 Niet Aftrekbaar	</a:t>
            </a:r>
            <a:r>
              <a:rPr lang="nl-NL" dirty="0"/>
              <a:t>                    	  </a:t>
            </a:r>
            <a:r>
              <a:rPr lang="nl-NL" b="1" dirty="0"/>
              <a:t>Gecombineerd</a:t>
            </a:r>
          </a:p>
          <a:p>
            <a:endParaRPr lang="nl-NL" dirty="0"/>
          </a:p>
          <a:p>
            <a:endParaRPr lang="nl-NL" dirty="0"/>
          </a:p>
        </p:txBody>
      </p:sp>
      <p:sp>
        <p:nvSpPr>
          <p:cNvPr id="5" name="Titel 4">
            <a:extLst>
              <a:ext uri="{FF2B5EF4-FFF2-40B4-BE49-F238E27FC236}">
                <a16:creationId xmlns:a16="http://schemas.microsoft.com/office/drawing/2014/main" id="{C6A0A13B-1455-F38B-5425-48A316D59DA0}"/>
              </a:ext>
            </a:extLst>
          </p:cNvPr>
          <p:cNvSpPr>
            <a:spLocks noGrp="1"/>
          </p:cNvSpPr>
          <p:nvPr>
            <p:ph type="title"/>
          </p:nvPr>
        </p:nvSpPr>
        <p:spPr/>
        <p:txBody>
          <a:bodyPr/>
          <a:lstStyle/>
          <a:p>
            <a:r>
              <a:rPr lang="nl-NL" dirty="0"/>
              <a:t>Hoe werkt de ASR Startershypotheek?</a:t>
            </a:r>
          </a:p>
        </p:txBody>
      </p:sp>
      <p:pic>
        <p:nvPicPr>
          <p:cNvPr id="6" name="Tijdelijke aanduiding voor inhoud 7">
            <a:extLst>
              <a:ext uri="{FF2B5EF4-FFF2-40B4-BE49-F238E27FC236}">
                <a16:creationId xmlns:a16="http://schemas.microsoft.com/office/drawing/2014/main" id="{FE575677-283E-33F3-1F00-92BF47A7F830}"/>
              </a:ext>
            </a:extLst>
          </p:cNvPr>
          <p:cNvPicPr>
            <a:picLocks noChangeAspect="1"/>
          </p:cNvPicPr>
          <p:nvPr/>
        </p:nvPicPr>
        <p:blipFill>
          <a:blip r:embed="rId2"/>
          <a:stretch>
            <a:fillRect/>
          </a:stretch>
        </p:blipFill>
        <p:spPr>
          <a:xfrm>
            <a:off x="533398" y="2482417"/>
            <a:ext cx="3565228" cy="2238173"/>
          </a:xfrm>
          <a:prstGeom prst="rect">
            <a:avLst/>
          </a:prstGeom>
          <a:ln>
            <a:solidFill>
              <a:schemeClr val="tx1"/>
            </a:solidFill>
          </a:ln>
        </p:spPr>
      </p:pic>
      <p:pic>
        <p:nvPicPr>
          <p:cNvPr id="8" name="Tijdelijke aanduiding voor inhoud 8">
            <a:extLst>
              <a:ext uri="{FF2B5EF4-FFF2-40B4-BE49-F238E27FC236}">
                <a16:creationId xmlns:a16="http://schemas.microsoft.com/office/drawing/2014/main" id="{C8255526-42C5-4A5F-8D75-9E26EDC258B6}"/>
              </a:ext>
            </a:extLst>
          </p:cNvPr>
          <p:cNvPicPr>
            <a:picLocks noChangeAspect="1"/>
          </p:cNvPicPr>
          <p:nvPr/>
        </p:nvPicPr>
        <p:blipFill>
          <a:blip r:embed="rId3"/>
          <a:stretch>
            <a:fillRect/>
          </a:stretch>
        </p:blipFill>
        <p:spPr>
          <a:xfrm>
            <a:off x="4197190" y="2482417"/>
            <a:ext cx="3565230" cy="2238173"/>
          </a:xfrm>
          <a:prstGeom prst="rect">
            <a:avLst/>
          </a:prstGeom>
          <a:ln>
            <a:solidFill>
              <a:schemeClr val="tx1"/>
            </a:solidFill>
          </a:ln>
        </p:spPr>
      </p:pic>
      <p:pic>
        <p:nvPicPr>
          <p:cNvPr id="9" name="Afbeelding 8">
            <a:extLst>
              <a:ext uri="{FF2B5EF4-FFF2-40B4-BE49-F238E27FC236}">
                <a16:creationId xmlns:a16="http://schemas.microsoft.com/office/drawing/2014/main" id="{84B3C3C7-1833-C202-C41E-57AA508CC7B7}"/>
              </a:ext>
            </a:extLst>
          </p:cNvPr>
          <p:cNvPicPr>
            <a:picLocks noChangeAspect="1"/>
          </p:cNvPicPr>
          <p:nvPr/>
        </p:nvPicPr>
        <p:blipFill>
          <a:blip r:embed="rId4"/>
          <a:stretch>
            <a:fillRect/>
          </a:stretch>
        </p:blipFill>
        <p:spPr>
          <a:xfrm>
            <a:off x="7860984" y="2482417"/>
            <a:ext cx="3773722" cy="2238173"/>
          </a:xfrm>
          <a:prstGeom prst="rect">
            <a:avLst/>
          </a:prstGeom>
          <a:ln>
            <a:solidFill>
              <a:schemeClr val="tx1"/>
            </a:solidFill>
          </a:ln>
        </p:spPr>
      </p:pic>
    </p:spTree>
    <p:extLst>
      <p:ext uri="{BB962C8B-B14F-4D97-AF65-F5344CB8AC3E}">
        <p14:creationId xmlns:p14="http://schemas.microsoft.com/office/powerpoint/2010/main" val="16962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BE4B7DD-7B47-4696-648B-12626854DF40}"/>
              </a:ext>
            </a:extLst>
          </p:cNvPr>
          <p:cNvSpPr>
            <a:spLocks noGrp="1"/>
          </p:cNvSpPr>
          <p:nvPr>
            <p:ph type="sldNum" sz="quarter" idx="10"/>
          </p:nvPr>
        </p:nvSpPr>
        <p:spPr/>
        <p:txBody>
          <a:bodyPr/>
          <a:lstStyle/>
          <a:p>
            <a:fld id="{786C1CA4-7277-4BE9-8296-0C81928E424A}" type="slidenum">
              <a:rPr lang="nl-NL" smtClean="0"/>
              <a:pPr/>
              <a:t>6</a:t>
            </a:fld>
            <a:endParaRPr lang="nl-NL"/>
          </a:p>
        </p:txBody>
      </p:sp>
      <p:sp>
        <p:nvSpPr>
          <p:cNvPr id="4" name="Tijdelijke aanduiding voor tekst 3">
            <a:extLst>
              <a:ext uri="{FF2B5EF4-FFF2-40B4-BE49-F238E27FC236}">
                <a16:creationId xmlns:a16="http://schemas.microsoft.com/office/drawing/2014/main" id="{85D58920-783F-A632-0EF9-98A1F74B9B99}"/>
              </a:ext>
            </a:extLst>
          </p:cNvPr>
          <p:cNvSpPr>
            <a:spLocks noGrp="1"/>
          </p:cNvSpPr>
          <p:nvPr>
            <p:ph type="body" sz="quarter" idx="12"/>
          </p:nvPr>
        </p:nvSpPr>
        <p:spPr/>
        <p:txBody>
          <a:bodyPr/>
          <a:lstStyle/>
          <a:p>
            <a:endParaRPr lang="nl-NL" dirty="0"/>
          </a:p>
        </p:txBody>
      </p:sp>
      <p:sp>
        <p:nvSpPr>
          <p:cNvPr id="5" name="Titel 4">
            <a:extLst>
              <a:ext uri="{FF2B5EF4-FFF2-40B4-BE49-F238E27FC236}">
                <a16:creationId xmlns:a16="http://schemas.microsoft.com/office/drawing/2014/main" id="{858474A2-64A1-219D-8579-8A030948FE27}"/>
              </a:ext>
            </a:extLst>
          </p:cNvPr>
          <p:cNvSpPr>
            <a:spLocks noGrp="1"/>
          </p:cNvSpPr>
          <p:nvPr>
            <p:ph type="title"/>
          </p:nvPr>
        </p:nvSpPr>
        <p:spPr/>
        <p:txBody>
          <a:bodyPr/>
          <a:lstStyle/>
          <a:p>
            <a:r>
              <a:rPr lang="nl-NL" dirty="0"/>
              <a:t>Overzicht verloop </a:t>
            </a:r>
            <a:r>
              <a:rPr lang="nl-NL" dirty="0" err="1"/>
              <a:t>leningdelen</a:t>
            </a:r>
            <a:endParaRPr lang="nl-NL" dirty="0"/>
          </a:p>
        </p:txBody>
      </p:sp>
      <p:pic>
        <p:nvPicPr>
          <p:cNvPr id="11" name="Afbeelding 10">
            <a:extLst>
              <a:ext uri="{FF2B5EF4-FFF2-40B4-BE49-F238E27FC236}">
                <a16:creationId xmlns:a16="http://schemas.microsoft.com/office/drawing/2014/main" id="{7C913B12-8F61-B03A-3CEF-D5BF5059734C}"/>
              </a:ext>
            </a:extLst>
          </p:cNvPr>
          <p:cNvPicPr>
            <a:picLocks noChangeAspect="1"/>
          </p:cNvPicPr>
          <p:nvPr/>
        </p:nvPicPr>
        <p:blipFill>
          <a:blip r:embed="rId2"/>
          <a:stretch>
            <a:fillRect/>
          </a:stretch>
        </p:blipFill>
        <p:spPr>
          <a:xfrm>
            <a:off x="522070" y="1366429"/>
            <a:ext cx="10450730" cy="4719411"/>
          </a:xfrm>
          <a:prstGeom prst="rect">
            <a:avLst/>
          </a:prstGeom>
          <a:solidFill>
            <a:schemeClr val="bg2"/>
          </a:solidFill>
          <a:ln>
            <a:solidFill>
              <a:schemeClr val="tx1"/>
            </a:solidFill>
          </a:ln>
        </p:spPr>
      </p:pic>
    </p:spTree>
    <p:extLst>
      <p:ext uri="{BB962C8B-B14F-4D97-AF65-F5344CB8AC3E}">
        <p14:creationId xmlns:p14="http://schemas.microsoft.com/office/powerpoint/2010/main" val="338058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A4FF269-9344-3581-B6C9-F6CC617C1050}"/>
              </a:ext>
            </a:extLst>
          </p:cNvPr>
          <p:cNvSpPr>
            <a:spLocks noGrp="1"/>
          </p:cNvSpPr>
          <p:nvPr>
            <p:ph type="sldNum" sz="quarter" idx="10"/>
          </p:nvPr>
        </p:nvSpPr>
        <p:spPr/>
        <p:txBody>
          <a:bodyPr/>
          <a:lstStyle/>
          <a:p>
            <a:fld id="{786C1CA4-7277-4BE9-8296-0C81928E424A}" type="slidenum">
              <a:rPr lang="nl-NL" smtClean="0"/>
              <a:pPr/>
              <a:t>7</a:t>
            </a:fld>
            <a:endParaRPr lang="nl-NL"/>
          </a:p>
        </p:txBody>
      </p:sp>
      <p:graphicFrame>
        <p:nvGraphicFramePr>
          <p:cNvPr id="3" name="Grafiek 2">
            <a:extLst>
              <a:ext uri="{FF2B5EF4-FFF2-40B4-BE49-F238E27FC236}">
                <a16:creationId xmlns:a16="http://schemas.microsoft.com/office/drawing/2014/main" id="{21D3060B-F3A8-DD5B-3F6E-6763B419EB09}"/>
              </a:ext>
            </a:extLst>
          </p:cNvPr>
          <p:cNvGraphicFramePr>
            <a:graphicFrameLocks/>
          </p:cNvGraphicFramePr>
          <p:nvPr>
            <p:extLst>
              <p:ext uri="{D42A27DB-BD31-4B8C-83A1-F6EECF244321}">
                <p14:modId xmlns:p14="http://schemas.microsoft.com/office/powerpoint/2010/main" val="4094418752"/>
              </p:ext>
            </p:extLst>
          </p:nvPr>
        </p:nvGraphicFramePr>
        <p:xfrm>
          <a:off x="1474470" y="1521584"/>
          <a:ext cx="8892540" cy="42162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916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Zittende mensen in rijen binnen, met één opgeheven arm, tegenover staande presentator in formeel overhemd en stropdas">
            <a:extLst>
              <a:ext uri="{FF2B5EF4-FFF2-40B4-BE49-F238E27FC236}">
                <a16:creationId xmlns:a16="http://schemas.microsoft.com/office/drawing/2014/main" id="{826FEBC4-F441-E5FC-D64E-2C3370019515}"/>
              </a:ext>
            </a:extLst>
          </p:cNvPr>
          <p:cNvPicPr>
            <a:picLocks noChangeAspect="1"/>
          </p:cNvPicPr>
          <p:nvPr/>
        </p:nvPicPr>
        <p:blipFill>
          <a:blip r:embed="rId2"/>
          <a:srcRect l="34637" r="15623" b="1"/>
          <a:stretch/>
        </p:blipFill>
        <p:spPr>
          <a:xfrm>
            <a:off x="7534274" y="1"/>
            <a:ext cx="4657727" cy="6273799"/>
          </a:xfrm>
          <a:prstGeom prst="rect">
            <a:avLst/>
          </a:prstGeom>
          <a:noFill/>
        </p:spPr>
      </p:pic>
      <p:sp>
        <p:nvSpPr>
          <p:cNvPr id="2" name="Tijdelijke aanduiding voor dianummer 1">
            <a:extLst>
              <a:ext uri="{FF2B5EF4-FFF2-40B4-BE49-F238E27FC236}">
                <a16:creationId xmlns:a16="http://schemas.microsoft.com/office/drawing/2014/main" id="{AC14CB55-41D7-A041-038D-0F898E6B7CE9}"/>
              </a:ext>
            </a:extLst>
          </p:cNvPr>
          <p:cNvSpPr>
            <a:spLocks noGrp="1"/>
          </p:cNvSpPr>
          <p:nvPr>
            <p:ph type="sldNum" sz="quarter" idx="10"/>
          </p:nvPr>
        </p:nvSpPr>
        <p:spPr>
          <a:xfrm>
            <a:off x="10972800" y="6384927"/>
            <a:ext cx="878840" cy="365125"/>
          </a:xfrm>
        </p:spPr>
        <p:txBody>
          <a:bodyPr anchor="ctr">
            <a:normAutofit/>
          </a:bodyPr>
          <a:lstStyle/>
          <a:p>
            <a:pPr>
              <a:spcAft>
                <a:spcPts val="600"/>
              </a:spcAft>
            </a:pPr>
            <a:fld id="{786C1CA4-7277-4BE9-8296-0C81928E424A}" type="slidenum">
              <a:rPr lang="nl-NL" smtClean="0"/>
              <a:pPr>
                <a:spcAft>
                  <a:spcPts val="600"/>
                </a:spcAft>
              </a:pPr>
              <a:t>8</a:t>
            </a:fld>
            <a:endParaRPr lang="nl-NL"/>
          </a:p>
        </p:txBody>
      </p:sp>
      <p:sp>
        <p:nvSpPr>
          <p:cNvPr id="5" name="Titel 4">
            <a:extLst>
              <a:ext uri="{FF2B5EF4-FFF2-40B4-BE49-F238E27FC236}">
                <a16:creationId xmlns:a16="http://schemas.microsoft.com/office/drawing/2014/main" id="{68D540D8-716A-DFDA-8FE7-F3B8075BCC69}"/>
              </a:ext>
            </a:extLst>
          </p:cNvPr>
          <p:cNvSpPr>
            <a:spLocks noGrp="1"/>
          </p:cNvSpPr>
          <p:nvPr>
            <p:ph type="title"/>
          </p:nvPr>
        </p:nvSpPr>
        <p:spPr>
          <a:xfrm>
            <a:off x="518794" y="647104"/>
            <a:ext cx="6524626" cy="471027"/>
          </a:xfrm>
        </p:spPr>
        <p:txBody>
          <a:bodyPr>
            <a:normAutofit/>
          </a:bodyPr>
          <a:lstStyle/>
          <a:p>
            <a:r>
              <a:rPr lang="nl-NL" dirty="0"/>
              <a:t>Vraag:</a:t>
            </a:r>
          </a:p>
        </p:txBody>
      </p:sp>
      <p:sp>
        <p:nvSpPr>
          <p:cNvPr id="4" name="Tijdelijke aanduiding voor tekst 3">
            <a:extLst>
              <a:ext uri="{FF2B5EF4-FFF2-40B4-BE49-F238E27FC236}">
                <a16:creationId xmlns:a16="http://schemas.microsoft.com/office/drawing/2014/main" id="{C41CAF0F-71D8-3A74-6A55-80078C81F990}"/>
              </a:ext>
            </a:extLst>
          </p:cNvPr>
          <p:cNvSpPr>
            <a:spLocks noGrp="1"/>
          </p:cNvSpPr>
          <p:nvPr>
            <p:ph type="body" sz="quarter" idx="13"/>
          </p:nvPr>
        </p:nvSpPr>
        <p:spPr>
          <a:xfrm>
            <a:off x="533398" y="1430144"/>
            <a:ext cx="6781802" cy="1998856"/>
          </a:xfrm>
        </p:spPr>
        <p:txBody>
          <a:bodyPr>
            <a:normAutofit/>
          </a:bodyPr>
          <a:lstStyle/>
          <a:p>
            <a:pPr marL="0" indent="0" algn="ctr">
              <a:buNone/>
            </a:pPr>
            <a:r>
              <a:rPr lang="nl-NL" sz="2800" dirty="0"/>
              <a:t>Wie heeft er wel eens een aflossingsvrij deel gesloten voor een Starter? </a:t>
            </a:r>
          </a:p>
        </p:txBody>
      </p:sp>
    </p:spTree>
    <p:extLst>
      <p:ext uri="{BB962C8B-B14F-4D97-AF65-F5344CB8AC3E}">
        <p14:creationId xmlns:p14="http://schemas.microsoft.com/office/powerpoint/2010/main" val="247779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7A2BBA2-4F45-8005-451F-A2DFCBF98A0E}"/>
              </a:ext>
            </a:extLst>
          </p:cNvPr>
          <p:cNvPicPr>
            <a:picLocks noChangeAspect="1"/>
          </p:cNvPicPr>
          <p:nvPr/>
        </p:nvPicPr>
        <p:blipFill>
          <a:blip r:embed="rId2"/>
          <a:stretch>
            <a:fillRect/>
          </a:stretch>
        </p:blipFill>
        <p:spPr>
          <a:xfrm>
            <a:off x="1" y="1671440"/>
            <a:ext cx="12192000" cy="4083444"/>
          </a:xfrm>
          <a:prstGeom prst="rect">
            <a:avLst/>
          </a:prstGeom>
          <a:noFill/>
        </p:spPr>
      </p:pic>
      <p:sp>
        <p:nvSpPr>
          <p:cNvPr id="2" name="Tijdelijke aanduiding voor dianummer 1">
            <a:extLst>
              <a:ext uri="{FF2B5EF4-FFF2-40B4-BE49-F238E27FC236}">
                <a16:creationId xmlns:a16="http://schemas.microsoft.com/office/drawing/2014/main" id="{DB8B2BA1-33B4-20AA-97D7-6A6EDB7510FE}"/>
              </a:ext>
            </a:extLst>
          </p:cNvPr>
          <p:cNvSpPr>
            <a:spLocks noGrp="1"/>
          </p:cNvSpPr>
          <p:nvPr>
            <p:ph type="sldNum" sz="quarter" idx="10"/>
          </p:nvPr>
        </p:nvSpPr>
        <p:spPr>
          <a:xfrm>
            <a:off x="10972800" y="6384927"/>
            <a:ext cx="878840" cy="365125"/>
          </a:xfrm>
        </p:spPr>
        <p:txBody>
          <a:bodyPr anchor="ctr">
            <a:normAutofit/>
          </a:bodyPr>
          <a:lstStyle/>
          <a:p>
            <a:pPr>
              <a:spcAft>
                <a:spcPts val="600"/>
              </a:spcAft>
            </a:pPr>
            <a:fld id="{786C1CA4-7277-4BE9-8296-0C81928E424A}" type="slidenum">
              <a:rPr lang="nl-NL" smtClean="0"/>
              <a:pPr>
                <a:spcAft>
                  <a:spcPts val="600"/>
                </a:spcAft>
              </a:pPr>
              <a:t>9</a:t>
            </a:fld>
            <a:endParaRPr lang="nl-NL"/>
          </a:p>
        </p:txBody>
      </p:sp>
      <p:sp>
        <p:nvSpPr>
          <p:cNvPr id="5" name="Titel 4">
            <a:extLst>
              <a:ext uri="{FF2B5EF4-FFF2-40B4-BE49-F238E27FC236}">
                <a16:creationId xmlns:a16="http://schemas.microsoft.com/office/drawing/2014/main" id="{83666D96-BCDF-438E-8561-4BCE98272059}"/>
              </a:ext>
            </a:extLst>
          </p:cNvPr>
          <p:cNvSpPr>
            <a:spLocks noGrp="1"/>
          </p:cNvSpPr>
          <p:nvPr>
            <p:ph type="title"/>
          </p:nvPr>
        </p:nvSpPr>
        <p:spPr>
          <a:xfrm>
            <a:off x="518794" y="647104"/>
            <a:ext cx="11230294" cy="471027"/>
          </a:xfrm>
        </p:spPr>
        <p:txBody>
          <a:bodyPr>
            <a:normAutofit/>
          </a:bodyPr>
          <a:lstStyle/>
          <a:p>
            <a:r>
              <a:rPr lang="nl-NL" dirty="0"/>
              <a:t>Startershypotheek versus Annuïteit </a:t>
            </a:r>
            <a:r>
              <a:rPr lang="nl-NL" dirty="0" err="1"/>
              <a:t>icm</a:t>
            </a:r>
            <a:r>
              <a:rPr lang="nl-NL" dirty="0"/>
              <a:t> Aflossingsvrij </a:t>
            </a:r>
          </a:p>
        </p:txBody>
      </p:sp>
    </p:spTree>
    <p:extLst>
      <p:ext uri="{BB962C8B-B14F-4D97-AF65-F5344CB8AC3E}">
        <p14:creationId xmlns:p14="http://schemas.microsoft.com/office/powerpoint/2010/main" val="2827738946"/>
      </p:ext>
    </p:extLst>
  </p:cSld>
  <p:clrMapOvr>
    <a:masterClrMapping/>
  </p:clrMapOvr>
</p:sld>
</file>

<file path=ppt/theme/theme1.xml><?xml version="1.0" encoding="utf-8"?>
<a:theme xmlns:a="http://schemas.openxmlformats.org/drawingml/2006/main" name="Tekst en infographics - Lichtgrijs">
  <a:themeElements>
    <a:clrScheme name="asr huisstijl">
      <a:dk1>
        <a:srgbClr val="000000"/>
      </a:dk1>
      <a:lt1>
        <a:srgbClr val="FFF8E3"/>
      </a:lt1>
      <a:dk2>
        <a:srgbClr val="9D9D9D"/>
      </a:dk2>
      <a:lt2>
        <a:srgbClr val="EDEDED"/>
      </a:lt2>
      <a:accent1>
        <a:srgbClr val="EDA50F"/>
      </a:accent1>
      <a:accent2>
        <a:srgbClr val="F6D080"/>
      </a:accent2>
      <a:accent3>
        <a:srgbClr val="4AB286"/>
      </a:accent3>
      <a:accent4>
        <a:srgbClr val="A0D5BB"/>
      </a:accent4>
      <a:accent5>
        <a:srgbClr val="9D9D9D"/>
      </a:accent5>
      <a:accent6>
        <a:srgbClr val="D9D9D9"/>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a.s.r. 2024_1" id="{A0B7098A-7B4D-4BA1-B05C-3D26F9F3DEAB}" vid="{C3C4CDEC-A77B-4D19-B77C-E21774BA8D00}"/>
    </a:ext>
  </a:extLst>
</a:theme>
</file>

<file path=ppt/theme/theme2.xml><?xml version="1.0" encoding="utf-8"?>
<a:theme xmlns:a="http://schemas.openxmlformats.org/drawingml/2006/main" name="1_Tekst en infographics - Lichtgrijs">
  <a:themeElements>
    <a:clrScheme name="asr 2018">
      <a:dk1>
        <a:srgbClr val="000000"/>
      </a:dk1>
      <a:lt1>
        <a:srgbClr val="FFFFFF"/>
      </a:lt1>
      <a:dk2>
        <a:srgbClr val="EDEDED"/>
      </a:dk2>
      <a:lt2>
        <a:srgbClr val="FFF8E3"/>
      </a:lt2>
      <a:accent1>
        <a:srgbClr val="EDA50F"/>
      </a:accent1>
      <a:accent2>
        <a:srgbClr val="C73483"/>
      </a:accent2>
      <a:accent3>
        <a:srgbClr val="9D9D9D"/>
      </a:accent3>
      <a:accent4>
        <a:srgbClr val="46C2E6"/>
      </a:accent4>
      <a:accent5>
        <a:srgbClr val="4865AE"/>
      </a:accent5>
      <a:accent6>
        <a:srgbClr val="49B286"/>
      </a:accent6>
      <a:hlink>
        <a:srgbClr val="CE0A1E"/>
      </a:hlink>
      <a:folHlink>
        <a:srgbClr val="00C6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r. powerpoint PPT sjabloon 1124 (002).pptx  -  Alleen-lezen" id="{7CE3301D-20A2-45BC-80E2-94E5905A4FAA}" vid="{30DFCCC2-DAA8-4EB3-A230-E51CC884E621}"/>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D67AB8329AB48A35E15D4709019BD" ma:contentTypeVersion="12" ma:contentTypeDescription="Een nieuw document maken." ma:contentTypeScope="" ma:versionID="edddddef28d3e23b6a41a0411d54ddba">
  <xsd:schema xmlns:xsd="http://www.w3.org/2001/XMLSchema" xmlns:xs="http://www.w3.org/2001/XMLSchema" xmlns:p="http://schemas.microsoft.com/office/2006/metadata/properties" xmlns:ns2="bb527ce2-81fa-4df5-954e-3b0f32d5365f" xmlns:ns3="22b2423e-d89b-449d-a761-68665af4d9c1" targetNamespace="http://schemas.microsoft.com/office/2006/metadata/properties" ma:root="true" ma:fieldsID="93d8455c5ece8fd78458ac6dd791cc9a" ns2:_="" ns3:_="">
    <xsd:import namespace="bb527ce2-81fa-4df5-954e-3b0f32d5365f"/>
    <xsd:import namespace="22b2423e-d89b-449d-a761-68665af4d9c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527ce2-81fa-4df5-954e-3b0f32d536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e849caf3-2457-4b41-a512-21873c75128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b2423e-d89b-449d-a761-68665af4d9c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6daafe8-327d-4d35-ae33-8b9e8a859721}" ma:internalName="TaxCatchAll" ma:showField="CatchAllData" ma:web="22b2423e-d89b-449d-a761-68665af4d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2b2423e-d89b-449d-a761-68665af4d9c1" xsi:nil="true"/>
    <lcf76f155ced4ddcb4097134ff3c332f xmlns="bb527ce2-81fa-4df5-954e-3b0f32d5365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77F2C1-204F-42BD-88BC-123DF162D065}"/>
</file>

<file path=customXml/itemProps2.xml><?xml version="1.0" encoding="utf-8"?>
<ds:datastoreItem xmlns:ds="http://schemas.openxmlformats.org/officeDocument/2006/customXml" ds:itemID="{08ECE85A-F288-4CDE-8B6E-9628303A1E09}"/>
</file>

<file path=customXml/itemProps3.xml><?xml version="1.0" encoding="utf-8"?>
<ds:datastoreItem xmlns:ds="http://schemas.openxmlformats.org/officeDocument/2006/customXml" ds:itemID="{827B0C0E-0FCB-4D61-85D7-C1A61EE0581F}"/>
</file>

<file path=docProps/app.xml><?xml version="1.0" encoding="utf-8"?>
<Properties xmlns="http://schemas.openxmlformats.org/officeDocument/2006/extended-properties" xmlns:vt="http://schemas.openxmlformats.org/officeDocument/2006/docPropsVTypes">
  <TotalTime>0</TotalTime>
  <Words>472</Words>
  <Application>Microsoft Office PowerPoint</Application>
  <PresentationFormat>Breedbeeld</PresentationFormat>
  <Paragraphs>89</Paragraphs>
  <Slides>15</Slides>
  <Notes>3</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15</vt:i4>
      </vt:variant>
    </vt:vector>
  </HeadingPairs>
  <TitlesOfParts>
    <vt:vector size="19" baseType="lpstr">
      <vt:lpstr>Arial</vt:lpstr>
      <vt:lpstr>Calibri</vt:lpstr>
      <vt:lpstr>Tekst en infographics - Lichtgrijs</vt:lpstr>
      <vt:lpstr>1_Tekst en infographics - Lichtgrijs</vt:lpstr>
      <vt:lpstr>ASR Welthuis Startershypotheek</vt:lpstr>
      <vt:lpstr>Even voorstellen</vt:lpstr>
      <vt:lpstr>Kenmerken ASR WelThuis Startershypotheek</vt:lpstr>
      <vt:lpstr>Voorbeeld:</vt:lpstr>
      <vt:lpstr>Hoe werkt de ASR Startershypotheek?</vt:lpstr>
      <vt:lpstr>Overzicht verloop leningdelen</vt:lpstr>
      <vt:lpstr>PowerPoint-presentatie</vt:lpstr>
      <vt:lpstr>Vraag:</vt:lpstr>
      <vt:lpstr>Startershypotheek versus Annuïteit icm Aflossingsvrij </vt:lpstr>
      <vt:lpstr>De Startershypotheek kan i.c.m. de Verduurzamingshypotheek</vt:lpstr>
      <vt:lpstr>Verduurzaming vergroot kansen voor starter op woningmarkt</vt:lpstr>
      <vt:lpstr>Verduurzaming loont</vt:lpstr>
      <vt:lpstr>Toolkit op Cockpit</vt:lpstr>
      <vt:lpstr>Toolkit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 Design  PROF2 Model Mortgages</dc:title>
  <dc:creator>Postma, Gert</dc:creator>
  <cp:lastModifiedBy>Pouw S. (Sander)</cp:lastModifiedBy>
  <cp:revision>24</cp:revision>
  <dcterms:created xsi:type="dcterms:W3CDTF">2024-09-16T09:34:45Z</dcterms:created>
  <dcterms:modified xsi:type="dcterms:W3CDTF">2025-03-31T11:38:19Z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0x01010080DD67AB8329AB48A35E15D4709019BD</vt:lpwstr>
  </property>
</Properties>
</file>