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9.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charts/chart11.xml" ContentType="application/vnd.openxmlformats-officedocument.drawingml.chart+xml"/>
  <Override PartName="/ppt/theme/themeOverride11.xml" ContentType="application/vnd.openxmlformats-officedocument.themeOverride+xml"/>
  <Override PartName="/ppt/drawings/drawing11.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drawings/drawing12.xml" ContentType="application/vnd.openxmlformats-officedocument.drawingml.chartshapes+xml"/>
  <Override PartName="/ppt/notesSlides/notesSlide13.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14.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drawings/drawing13.xml" ContentType="application/vnd.openxmlformats-officedocument.drawingml.chartshapes+xml"/>
  <Override PartName="/ppt/charts/chart15.xml" ContentType="application/vnd.openxmlformats-officedocument.drawingml.chart+xml"/>
  <Override PartName="/ppt/theme/themeOverride15.xml" ContentType="application/vnd.openxmlformats-officedocument.themeOverride+xml"/>
  <Override PartName="/ppt/drawings/drawing14.xml" ContentType="application/vnd.openxmlformats-officedocument.drawingml.chartshapes+xml"/>
  <Override PartName="/ppt/charts/chart1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6.xml" ContentType="application/vnd.openxmlformats-officedocument.themeOverride+xml"/>
  <Override PartName="/ppt/drawings/drawing15.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2" r:id="rId4"/>
    <p:sldMasterId id="2147483935" r:id="rId5"/>
    <p:sldMasterId id="2147483990" r:id="rId6"/>
  </p:sldMasterIdLst>
  <p:notesMasterIdLst>
    <p:notesMasterId r:id="rId33"/>
  </p:notesMasterIdLst>
  <p:sldIdLst>
    <p:sldId id="2147478206" r:id="rId7"/>
    <p:sldId id="2147478250" r:id="rId8"/>
    <p:sldId id="2147479052" r:id="rId9"/>
    <p:sldId id="2147483643" r:id="rId10"/>
    <p:sldId id="258" r:id="rId11"/>
    <p:sldId id="259" r:id="rId12"/>
    <p:sldId id="257" r:id="rId13"/>
    <p:sldId id="260" r:id="rId14"/>
    <p:sldId id="2147483646" r:id="rId15"/>
    <p:sldId id="2147478202" r:id="rId16"/>
    <p:sldId id="2147478112" r:id="rId17"/>
    <p:sldId id="2147478255" r:id="rId18"/>
    <p:sldId id="2147478241" r:id="rId19"/>
    <p:sldId id="2147483647" r:id="rId20"/>
    <p:sldId id="2147478328" r:id="rId21"/>
    <p:sldId id="2147478351" r:id="rId22"/>
    <p:sldId id="2147478349" r:id="rId23"/>
    <p:sldId id="2147478330" r:id="rId24"/>
    <p:sldId id="2147478251" r:id="rId25"/>
    <p:sldId id="2147478329" r:id="rId26"/>
    <p:sldId id="2147478212" r:id="rId27"/>
    <p:sldId id="2147483645" r:id="rId28"/>
    <p:sldId id="2147483644" r:id="rId29"/>
    <p:sldId id="256" r:id="rId30"/>
    <p:sldId id="2147478346" r:id="rId31"/>
    <p:sldId id="2147477989" r:id="rId32"/>
  </p:sldIdLst>
  <p:sldSz cx="12192000" cy="6858000"/>
  <p:notesSz cx="6858000" cy="9144000"/>
  <p:embeddedFontLst>
    <p:embeddedFont>
      <p:font typeface="ING display" panose="020B0803030508020203" pitchFamily="34" charset="0"/>
      <p:regular r:id="rId34"/>
      <p:bold r:id="rId35"/>
    </p:embeddedFont>
    <p:embeddedFont>
      <p:font typeface="ING Me" panose="02000506040000020004" pitchFamily="2" charset="0"/>
      <p:regular r:id="rId36"/>
      <p:bold r:id="rId37"/>
      <p:italic r:id="rId38"/>
      <p:bold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62A8DBA-07CB-4380-9295-32F21FBC6F09}">
          <p14:sldIdLst>
            <p14:sldId id="2147478206"/>
            <p14:sldId id="2147478250"/>
            <p14:sldId id="2147479052"/>
            <p14:sldId id="2147483643"/>
            <p14:sldId id="258"/>
            <p14:sldId id="259"/>
            <p14:sldId id="257"/>
            <p14:sldId id="260"/>
            <p14:sldId id="2147483646"/>
            <p14:sldId id="2147478202"/>
            <p14:sldId id="2147478112"/>
            <p14:sldId id="2147478255"/>
            <p14:sldId id="2147478241"/>
            <p14:sldId id="2147483647"/>
            <p14:sldId id="2147478328"/>
            <p14:sldId id="2147478351"/>
            <p14:sldId id="2147478349"/>
            <p14:sldId id="2147478330"/>
            <p14:sldId id="2147478251"/>
            <p14:sldId id="2147478329"/>
            <p14:sldId id="2147478212"/>
            <p14:sldId id="2147483645"/>
            <p14:sldId id="2147483644"/>
            <p14:sldId id="256"/>
            <p14:sldId id="2147478346"/>
            <p14:sldId id="2147477989"/>
          </p14:sldIdLst>
        </p14:section>
      </p14:sectionLst>
    </p:ext>
    <p:ext uri="{EFAFB233-063F-42B5-8137-9DF3F51BA10A}">
      <p15:sldGuideLst xmlns:p15="http://schemas.microsoft.com/office/powerpoint/2012/main">
        <p15:guide id="1" orient="horz" pos="414">
          <p15:clr>
            <a:srgbClr val="A4A3A4"/>
          </p15:clr>
        </p15:guide>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5B43E-7057-4277-8209-A95996C1C32D}" v="2" dt="2025-12-09T12:36:30.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7947" autoAdjust="0"/>
  </p:normalViewPr>
  <p:slideViewPr>
    <p:cSldViewPr snapToGrid="0">
      <p:cViewPr varScale="1">
        <p:scale>
          <a:sx n="89" d="100"/>
          <a:sy n="89" d="100"/>
        </p:scale>
        <p:origin x="1428" y="300"/>
      </p:cViewPr>
      <p:guideLst>
        <p:guide orient="horz" pos="414"/>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jn, H.P. (Bert)" userId="65d4ed70-2558-4fba-9070-0b38316eed3a" providerId="ADAL" clId="{DA7ECE86-A6EC-4EC5-8944-1B60290E804A}"/>
    <pc:docChg chg="addSld modSld sldOrd modSection">
      <pc:chgData name="Colijn, H.P. (Bert)" userId="65d4ed70-2558-4fba-9070-0b38316eed3a" providerId="ADAL" clId="{DA7ECE86-A6EC-4EC5-8944-1B60290E804A}" dt="2025-12-09T12:39:19.691" v="445" actId="20577"/>
      <pc:docMkLst>
        <pc:docMk/>
      </pc:docMkLst>
      <pc:sldChg chg="addSp modSp new mod ord">
        <pc:chgData name="Colijn, H.P. (Bert)" userId="65d4ed70-2558-4fba-9070-0b38316eed3a" providerId="ADAL" clId="{DA7ECE86-A6EC-4EC5-8944-1B60290E804A}" dt="2025-12-09T12:34:56" v="174"/>
        <pc:sldMkLst>
          <pc:docMk/>
          <pc:sldMk cId="1830890977" sldId="258"/>
        </pc:sldMkLst>
        <pc:spChg chg="mod">
          <ac:chgData name="Colijn, H.P. (Bert)" userId="65d4ed70-2558-4fba-9070-0b38316eed3a" providerId="ADAL" clId="{DA7ECE86-A6EC-4EC5-8944-1B60290E804A}" dt="2025-12-09T12:34:51.269" v="170" actId="20577"/>
          <ac:spMkLst>
            <pc:docMk/>
            <pc:sldMk cId="1830890977" sldId="258"/>
            <ac:spMk id="2" creationId="{A741439F-FD5C-2A38-FAAC-05D8D8D76E40}"/>
          </ac:spMkLst>
        </pc:spChg>
        <pc:picChg chg="add mod">
          <ac:chgData name="Colijn, H.P. (Bert)" userId="65d4ed70-2558-4fba-9070-0b38316eed3a" providerId="ADAL" clId="{DA7ECE86-A6EC-4EC5-8944-1B60290E804A}" dt="2025-12-09T12:34:15.642" v="7" actId="1076"/>
          <ac:picMkLst>
            <pc:docMk/>
            <pc:sldMk cId="1830890977" sldId="258"/>
            <ac:picMk id="5" creationId="{06BBC509-9039-D504-4997-E20C20B55268}"/>
          </ac:picMkLst>
        </pc:picChg>
      </pc:sldChg>
      <pc:sldChg chg="addSp modSp new mod">
        <pc:chgData name="Colijn, H.P. (Bert)" userId="65d4ed70-2558-4fba-9070-0b38316eed3a" providerId="ADAL" clId="{DA7ECE86-A6EC-4EC5-8944-1B60290E804A}" dt="2025-12-09T12:35:51.283" v="272" actId="20577"/>
        <pc:sldMkLst>
          <pc:docMk/>
          <pc:sldMk cId="2079627430" sldId="259"/>
        </pc:sldMkLst>
        <pc:spChg chg="mod">
          <ac:chgData name="Colijn, H.P. (Bert)" userId="65d4ed70-2558-4fba-9070-0b38316eed3a" providerId="ADAL" clId="{DA7ECE86-A6EC-4EC5-8944-1B60290E804A}" dt="2025-12-09T12:35:51.283" v="272" actId="20577"/>
          <ac:spMkLst>
            <pc:docMk/>
            <pc:sldMk cId="2079627430" sldId="259"/>
            <ac:spMk id="2" creationId="{6DC46BB0-0CC3-044E-58A1-B17F4CC5C637}"/>
          </ac:spMkLst>
        </pc:spChg>
        <pc:picChg chg="add mod">
          <ac:chgData name="Colijn, H.P. (Bert)" userId="65d4ed70-2558-4fba-9070-0b38316eed3a" providerId="ADAL" clId="{DA7ECE86-A6EC-4EC5-8944-1B60290E804A}" dt="2025-12-09T12:35:35.963" v="178" actId="14100"/>
          <ac:picMkLst>
            <pc:docMk/>
            <pc:sldMk cId="2079627430" sldId="259"/>
            <ac:picMk id="5" creationId="{008FB9D9-9101-FE65-4DBB-384C6B56F30E}"/>
          </ac:picMkLst>
        </pc:picChg>
      </pc:sldChg>
      <pc:sldChg chg="addSp modSp new mod ord">
        <pc:chgData name="Colijn, H.P. (Bert)" userId="65d4ed70-2558-4fba-9070-0b38316eed3a" providerId="ADAL" clId="{DA7ECE86-A6EC-4EC5-8944-1B60290E804A}" dt="2025-12-09T12:39:19.691" v="445" actId="20577"/>
        <pc:sldMkLst>
          <pc:docMk/>
          <pc:sldMk cId="827191070" sldId="260"/>
        </pc:sldMkLst>
        <pc:spChg chg="mod">
          <ac:chgData name="Colijn, H.P. (Bert)" userId="65d4ed70-2558-4fba-9070-0b38316eed3a" providerId="ADAL" clId="{DA7ECE86-A6EC-4EC5-8944-1B60290E804A}" dt="2025-12-09T12:39:19.691" v="445" actId="20577"/>
          <ac:spMkLst>
            <pc:docMk/>
            <pc:sldMk cId="827191070" sldId="260"/>
            <ac:spMk id="2" creationId="{3D6100DD-498B-7B5D-15C0-0084C65B8B72}"/>
          </ac:spMkLst>
        </pc:spChg>
        <pc:spChg chg="add">
          <ac:chgData name="Colijn, H.P. (Bert)" userId="65d4ed70-2558-4fba-9070-0b38316eed3a" providerId="ADAL" clId="{DA7ECE86-A6EC-4EC5-8944-1B60290E804A}" dt="2025-12-09T12:36:29.667" v="274"/>
          <ac:spMkLst>
            <pc:docMk/>
            <pc:sldMk cId="827191070" sldId="260"/>
            <ac:spMk id="4" creationId="{7C16CD9D-26D0-5325-7461-C623352E9B29}"/>
          </ac:spMkLst>
        </pc:spChg>
        <pc:picChg chg="add mod">
          <ac:chgData name="Colijn, H.P. (Bert)" userId="65d4ed70-2558-4fba-9070-0b38316eed3a" providerId="ADAL" clId="{DA7ECE86-A6EC-4EC5-8944-1B60290E804A}" dt="2025-12-09T12:37:19.459" v="279" actId="14100"/>
          <ac:picMkLst>
            <pc:docMk/>
            <pc:sldMk cId="827191070" sldId="260"/>
            <ac:picMk id="6" creationId="{2636A57C-FCA0-3DAA-F0EE-A5A31F8EE8A2}"/>
          </ac:picMkLst>
        </pc:picChg>
      </pc:sldChg>
      <pc:sldChg chg="modSp mod">
        <pc:chgData name="Colijn, H.P. (Bert)" userId="65d4ed70-2558-4fba-9070-0b38316eed3a" providerId="ADAL" clId="{DA7ECE86-A6EC-4EC5-8944-1B60290E804A}" dt="2025-12-09T12:33:13.823" v="0" actId="1076"/>
        <pc:sldMkLst>
          <pc:docMk/>
          <pc:sldMk cId="1912554268" sldId="2147479052"/>
        </pc:sldMkLst>
        <pc:graphicFrameChg chg="mod">
          <ac:chgData name="Colijn, H.P. (Bert)" userId="65d4ed70-2558-4fba-9070-0b38316eed3a" providerId="ADAL" clId="{DA7ECE86-A6EC-4EC5-8944-1B60290E804A}" dt="2025-12-09T12:33:13.823" v="0" actId="1076"/>
          <ac:graphicFrameMkLst>
            <pc:docMk/>
            <pc:sldMk cId="1912554268" sldId="2147479052"/>
            <ac:graphicFrameMk id="6" creationId="{CF0155AB-8752-910F-49CF-FD33E7A15C9E}"/>
          </ac:graphicFrameMkLst>
        </pc:graphicFrameChg>
      </pc:sldChg>
      <pc:sldChg chg="ord">
        <pc:chgData name="Colijn, H.P. (Bert)" userId="65d4ed70-2558-4fba-9070-0b38316eed3a" providerId="ADAL" clId="{DA7ECE86-A6EC-4EC5-8944-1B60290E804A}" dt="2025-12-09T12:33:17.754" v="2"/>
        <pc:sldMkLst>
          <pc:docMk/>
          <pc:sldMk cId="1892382952" sldId="2147483643"/>
        </pc:sldMkLst>
      </pc:sldChg>
      <pc:sldChg chg="mod modShow">
        <pc:chgData name="Colijn, H.P. (Bert)" userId="65d4ed70-2558-4fba-9070-0b38316eed3a" providerId="ADAL" clId="{DA7ECE86-A6EC-4EC5-8944-1B60290E804A}" dt="2025-12-09T12:37:44.758" v="280" actId="729"/>
        <pc:sldMkLst>
          <pc:docMk/>
          <pc:sldMk cId="4233713584" sldId="21474836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ing.sharepoint.com/sites/TopteamEB/Gedeelde%20documenten/Woningmarkt/Data/Huizenmarkt_Output.xlsb.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7.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8.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9.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https://ing.sharepoint.com/sites/TopteamEB/Gedeelde%20documenten/Consumenten/presentaties_MvG/2025_economieNL/ingedienten_ecoNL/Woningtekort%20ABFvanSB.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https://ing.sharepoint.com/sites/TopteamEB/Gedeelde%20documenten/Consumenten/presentaties_MvG/2025_economieNL/ingedienten_ecoNL/Woningtekort%20ABFvanSB.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5.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https://ing.sharepoint.com/sites/TopteamEB/Gedeelde%20documenten/Woningmarkt/Data/Huizenmarkt_Output.xlsb.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5.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6.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06256310855977"/>
          <c:y val="0.15398653270458729"/>
          <c:w val="0.83513172966781213"/>
          <c:h val="0.62056202974628183"/>
        </c:manualLayout>
      </c:layout>
      <c:lineChart>
        <c:grouping val="standard"/>
        <c:varyColors val="0"/>
        <c:ser>
          <c:idx val="0"/>
          <c:order val="0"/>
          <c:spPr>
            <a:ln w="28575"/>
          </c:spPr>
          <c:marker>
            <c:symbol val="none"/>
          </c:marker>
          <c:dPt>
            <c:idx val="73"/>
            <c:bubble3D val="0"/>
            <c:extLst>
              <c:ext xmlns:c16="http://schemas.microsoft.com/office/drawing/2014/chart" uri="{C3380CC4-5D6E-409C-BE32-E72D297353CC}">
                <c16:uniqueId val="{00000004-805B-465B-9A54-F79E57706B8D}"/>
              </c:ext>
            </c:extLst>
          </c:dPt>
          <c:dPt>
            <c:idx val="80"/>
            <c:marker>
              <c:symbol val="circle"/>
              <c:size val="7"/>
            </c:marker>
            <c:bubble3D val="0"/>
            <c:extLst>
              <c:ext xmlns:c16="http://schemas.microsoft.com/office/drawing/2014/chart" uri="{C3380CC4-5D6E-409C-BE32-E72D297353CC}">
                <c16:uniqueId val="{00000000-E113-4ADA-BDC7-3934283BA75D}"/>
              </c:ext>
            </c:extLst>
          </c:dPt>
          <c:dLbls>
            <c:dLbl>
              <c:idx val="8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13-4ADA-BDC7-3934283BA75D}"/>
                </c:ext>
              </c:extLst>
            </c:dLbl>
            <c:numFmt formatCode="#,##0" sourceLinked="0"/>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transactiegrafieken!$DU$102:$GZ$102</c:f>
              <c:numCache>
                <c:formatCode>mmm/yyyy</c:formatCode>
                <c:ptCount val="84"/>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pt idx="78">
                  <c:v>45853</c:v>
                </c:pt>
                <c:pt idx="79">
                  <c:v>45884</c:v>
                </c:pt>
                <c:pt idx="80">
                  <c:v>45915</c:v>
                </c:pt>
                <c:pt idx="81">
                  <c:v>45945</c:v>
                </c:pt>
                <c:pt idx="82">
                  <c:v>45976</c:v>
                </c:pt>
                <c:pt idx="83">
                  <c:v>46006</c:v>
                </c:pt>
              </c:numCache>
            </c:numRef>
          </c:cat>
          <c:val>
            <c:numRef>
              <c:f>transactiegrafieken!$DU$103:$GZ$103</c:f>
              <c:numCache>
                <c:formatCode>0</c:formatCode>
                <c:ptCount val="84"/>
                <c:pt idx="0">
                  <c:v>2558.07258215809</c:v>
                </c:pt>
                <c:pt idx="1">
                  <c:v>2713.9484176998399</c:v>
                </c:pt>
                <c:pt idx="2">
                  <c:v>2650.7973628519999</c:v>
                </c:pt>
                <c:pt idx="3">
                  <c:v>2581.2940145473199</c:v>
                </c:pt>
                <c:pt idx="4">
                  <c:v>2336.30360475099</c:v>
                </c:pt>
                <c:pt idx="5">
                  <c:v>2538.9452261111801</c:v>
                </c:pt>
                <c:pt idx="6">
                  <c:v>2617.00749424387</c:v>
                </c:pt>
                <c:pt idx="7">
                  <c:v>2164.09933643465</c:v>
                </c:pt>
                <c:pt idx="8">
                  <c:v>2292.0727313044299</c:v>
                </c:pt>
                <c:pt idx="9">
                  <c:v>2293.5829022845101</c:v>
                </c:pt>
                <c:pt idx="10">
                  <c:v>2493.97312506975</c:v>
                </c:pt>
                <c:pt idx="11">
                  <c:v>2677.8975198767298</c:v>
                </c:pt>
                <c:pt idx="12">
                  <c:v>3175.7068653793399</c:v>
                </c:pt>
                <c:pt idx="13">
                  <c:v>2445.1440628432101</c:v>
                </c:pt>
                <c:pt idx="14">
                  <c:v>2414.0016831960402</c:v>
                </c:pt>
                <c:pt idx="15">
                  <c:v>2700.0409475572601</c:v>
                </c:pt>
                <c:pt idx="16">
                  <c:v>3746.59840752641</c:v>
                </c:pt>
                <c:pt idx="17">
                  <c:v>2642.81664664972</c:v>
                </c:pt>
                <c:pt idx="18">
                  <c:v>3147.0921515805599</c:v>
                </c:pt>
                <c:pt idx="19">
                  <c:v>3722.4149743113098</c:v>
                </c:pt>
                <c:pt idx="20">
                  <c:v>2452.9158585253599</c:v>
                </c:pt>
                <c:pt idx="21">
                  <c:v>3288.0072319975802</c:v>
                </c:pt>
                <c:pt idx="22">
                  <c:v>3213.5749573696899</c:v>
                </c:pt>
                <c:pt idx="23">
                  <c:v>2353.0628319847601</c:v>
                </c:pt>
                <c:pt idx="24">
                  <c:v>4007.8103901719101</c:v>
                </c:pt>
                <c:pt idx="25">
                  <c:v>3120.3304693195</c:v>
                </c:pt>
                <c:pt idx="26">
                  <c:v>3647.0969223225102</c:v>
                </c:pt>
                <c:pt idx="27">
                  <c:v>3185.6698653804801</c:v>
                </c:pt>
                <c:pt idx="28">
                  <c:v>2992.7305463077801</c:v>
                </c:pt>
                <c:pt idx="29">
                  <c:v>3262.43243189124</c:v>
                </c:pt>
                <c:pt idx="30">
                  <c:v>2986.8650322604599</c:v>
                </c:pt>
                <c:pt idx="31">
                  <c:v>3184.5951374033698</c:v>
                </c:pt>
                <c:pt idx="32">
                  <c:v>3242.6814580140199</c:v>
                </c:pt>
                <c:pt idx="33">
                  <c:v>3252.29164966698</c:v>
                </c:pt>
                <c:pt idx="34">
                  <c:v>3279.5152811296798</c:v>
                </c:pt>
                <c:pt idx="35">
                  <c:v>3091.14734205491</c:v>
                </c:pt>
                <c:pt idx="36">
                  <c:v>2765.8980237290498</c:v>
                </c:pt>
                <c:pt idx="37">
                  <c:v>3869.7796986886801</c:v>
                </c:pt>
                <c:pt idx="38">
                  <c:v>3020.8080370480502</c:v>
                </c:pt>
                <c:pt idx="39">
                  <c:v>2770.1930779395102</c:v>
                </c:pt>
                <c:pt idx="40">
                  <c:v>2610.47158725075</c:v>
                </c:pt>
                <c:pt idx="41">
                  <c:v>2629.1484711048201</c:v>
                </c:pt>
                <c:pt idx="42">
                  <c:v>2404.6961735709501</c:v>
                </c:pt>
                <c:pt idx="43">
                  <c:v>2127.0082244752102</c:v>
                </c:pt>
                <c:pt idx="44">
                  <c:v>1688.6231311804599</c:v>
                </c:pt>
                <c:pt idx="45">
                  <c:v>1605.0141166067499</c:v>
                </c:pt>
                <c:pt idx="46">
                  <c:v>1413.4548320270901</c:v>
                </c:pt>
                <c:pt idx="47">
                  <c:v>1960.56953978001</c:v>
                </c:pt>
                <c:pt idx="48">
                  <c:v>1595.4403911095701</c:v>
                </c:pt>
                <c:pt idx="49">
                  <c:v>1581.8490310828699</c:v>
                </c:pt>
                <c:pt idx="50">
                  <c:v>1482.6650838942701</c:v>
                </c:pt>
                <c:pt idx="51">
                  <c:v>1434.06763303652</c:v>
                </c:pt>
                <c:pt idx="52">
                  <c:v>1567.3693632347899</c:v>
                </c:pt>
                <c:pt idx="53">
                  <c:v>1640.4124152183099</c:v>
                </c:pt>
                <c:pt idx="54">
                  <c:v>1873.3828158250799</c:v>
                </c:pt>
                <c:pt idx="55">
                  <c:v>1852.4435677874701</c:v>
                </c:pt>
                <c:pt idx="56">
                  <c:v>2162.6232140020102</c:v>
                </c:pt>
                <c:pt idx="57">
                  <c:v>2166.6121184090298</c:v>
                </c:pt>
                <c:pt idx="58">
                  <c:v>2283.6912224636699</c:v>
                </c:pt>
                <c:pt idx="59">
                  <c:v>2264.0605819550701</c:v>
                </c:pt>
                <c:pt idx="60">
                  <c:v>1644.96691457525</c:v>
                </c:pt>
                <c:pt idx="61">
                  <c:v>2288.9860235777001</c:v>
                </c:pt>
                <c:pt idx="62">
                  <c:v>2272.77410230639</c:v>
                </c:pt>
                <c:pt idx="63">
                  <c:v>3024.1025066910202</c:v>
                </c:pt>
                <c:pt idx="64">
                  <c:v>2720.8171636383499</c:v>
                </c:pt>
                <c:pt idx="65">
                  <c:v>2857.6387040632599</c:v>
                </c:pt>
                <c:pt idx="66">
                  <c:v>2649.7412693377601</c:v>
                </c:pt>
                <c:pt idx="67">
                  <c:v>2410.4028661194102</c:v>
                </c:pt>
                <c:pt idx="68">
                  <c:v>2915.5570709979302</c:v>
                </c:pt>
                <c:pt idx="69">
                  <c:v>2922.7443278922501</c:v>
                </c:pt>
                <c:pt idx="70">
                  <c:v>3076.5556670010001</c:v>
                </c:pt>
                <c:pt idx="71">
                  <c:v>2789.3739243867299</c:v>
                </c:pt>
                <c:pt idx="72">
                  <c:v>2740.5286881479601</c:v>
                </c:pt>
                <c:pt idx="73">
                  <c:v>2847.10424916997</c:v>
                </c:pt>
                <c:pt idx="74">
                  <c:v>2900.2089014260901</c:v>
                </c:pt>
                <c:pt idx="75">
                  <c:v>2999.22054645864</c:v>
                </c:pt>
                <c:pt idx="76">
                  <c:v>2691.979414809</c:v>
                </c:pt>
                <c:pt idx="77">
                  <c:v>2742.5820319463401</c:v>
                </c:pt>
                <c:pt idx="78">
                  <c:v>2606.6987732779799</c:v>
                </c:pt>
                <c:pt idx="79">
                  <c:v>2738.1082230392399</c:v>
                </c:pt>
                <c:pt idx="80">
                  <c:v>2581.8092638292501</c:v>
                </c:pt>
                <c:pt idx="81">
                  <c:v>#N/A</c:v>
                </c:pt>
                <c:pt idx="82">
                  <c:v>#N/A</c:v>
                </c:pt>
                <c:pt idx="83">
                  <c:v>#N/A</c:v>
                </c:pt>
              </c:numCache>
            </c:numRef>
          </c:val>
          <c:smooth val="0"/>
          <c:extLst>
            <c:ext xmlns:c16="http://schemas.microsoft.com/office/drawing/2014/chart" uri="{C3380CC4-5D6E-409C-BE32-E72D297353CC}">
              <c16:uniqueId val="{00000000-805B-465B-9A54-F79E57706B8D}"/>
            </c:ext>
          </c:extLst>
        </c:ser>
        <c:dLbls>
          <c:showLegendKey val="0"/>
          <c:showVal val="0"/>
          <c:showCatName val="0"/>
          <c:showSerName val="0"/>
          <c:showPercent val="0"/>
          <c:showBubbleSize val="0"/>
        </c:dLbls>
        <c:smooth val="0"/>
        <c:axId val="509831968"/>
        <c:axId val="509832360"/>
        <c:extLst>
          <c:ext xmlns:c15="http://schemas.microsoft.com/office/drawing/2012/chart" uri="{02D57815-91ED-43cb-92C2-25804820EDAC}">
            <c15:filteredLineSeries>
              <c15:ser>
                <c:idx val="1"/>
                <c:order val="1"/>
                <c:marker>
                  <c:symbol val="none"/>
                </c:marker>
                <c:cat>
                  <c:numRef>
                    <c:extLst>
                      <c:ext uri="{02D57815-91ED-43cb-92C2-25804820EDAC}">
                        <c15:formulaRef>
                          <c15:sqref>transactiegrafieken!$DU$102:$GZ$102</c15:sqref>
                        </c15:formulaRef>
                      </c:ext>
                    </c:extLst>
                    <c:numCache>
                      <c:formatCode>mmm/yyyy</c:formatCode>
                      <c:ptCount val="84"/>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pt idx="78">
                        <c:v>45853</c:v>
                      </c:pt>
                      <c:pt idx="79">
                        <c:v>45884</c:v>
                      </c:pt>
                      <c:pt idx="80">
                        <c:v>45915</c:v>
                      </c:pt>
                      <c:pt idx="81">
                        <c:v>45945</c:v>
                      </c:pt>
                      <c:pt idx="82">
                        <c:v>45976</c:v>
                      </c:pt>
                      <c:pt idx="83">
                        <c:v>46006</c:v>
                      </c:pt>
                    </c:numCache>
                  </c:numRef>
                </c:cat>
                <c:val>
                  <c:numRef>
                    <c:extLst>
                      <c:ext uri="{02D57815-91ED-43cb-92C2-25804820EDAC}">
                        <c15:formulaRef>
                          <c15:sqref>transactiegrafieken!$DU$104:$GP$104</c15:sqref>
                        </c15:formulaRef>
                      </c:ext>
                    </c:extLst>
                    <c:numCache>
                      <c:formatCode>0</c:formatCode>
                      <c:ptCount val="74"/>
                      <c:pt idx="0">
                        <c:v>8241.7512046962511</c:v>
                      </c:pt>
                      <c:pt idx="1">
                        <c:v>8236.8506827844903</c:v>
                      </c:pt>
                      <c:pt idx="2">
                        <c:v>7922.8183627099297</c:v>
                      </c:pt>
                      <c:pt idx="3">
                        <c:v>7946.0397950991592</c:v>
                      </c:pt>
                      <c:pt idx="4">
                        <c:v>7568.3949821503102</c:v>
                      </c:pt>
                      <c:pt idx="5">
                        <c:v>7456.5428454094899</c:v>
                      </c:pt>
                      <c:pt idx="6">
                        <c:v>7492.2563251060401</c:v>
                      </c:pt>
                      <c:pt idx="7">
                        <c:v>7320.0520567897001</c:v>
                      </c:pt>
                      <c:pt idx="8">
                        <c:v>7073.17956198295</c:v>
                      </c:pt>
                      <c:pt idx="9">
                        <c:v>6749.7549700235904</c:v>
                      </c:pt>
                      <c:pt idx="10">
                        <c:v>7079.6287586586895</c:v>
                      </c:pt>
                      <c:pt idx="11">
                        <c:v>7465.453547230989</c:v>
                      </c:pt>
                      <c:pt idx="12">
                        <c:v>8347.5775103258202</c:v>
                      </c:pt>
                      <c:pt idx="13">
                        <c:v>8298.7484480992789</c:v>
                      </c:pt>
                      <c:pt idx="14">
                        <c:v>8034.8526114185897</c:v>
                      </c:pt>
                      <c:pt idx="15">
                        <c:v>7559.1866935965099</c:v>
                      </c:pt>
                      <c:pt idx="16">
                        <c:v>8860.6410382797094</c:v>
                      </c:pt>
                      <c:pt idx="17">
                        <c:v>9089.4560017333897</c:v>
                      </c:pt>
                      <c:pt idx="18">
                        <c:v>9536.5072057566904</c:v>
                      </c:pt>
                      <c:pt idx="19">
                        <c:v>9512.3237725415893</c:v>
                      </c:pt>
                      <c:pt idx="20">
                        <c:v>9322.4229844172296</c:v>
                      </c:pt>
                      <c:pt idx="21">
                        <c:v>9463.33806483425</c:v>
                      </c:pt>
                      <c:pt idx="22">
                        <c:v>8954.49804789263</c:v>
                      </c:pt>
                      <c:pt idx="23">
                        <c:v>8854.6450213520293</c:v>
                      </c:pt>
                      <c:pt idx="24">
                        <c:v>9574.44817952636</c:v>
                      </c:pt>
                      <c:pt idx="25">
                        <c:v>9481.2036914761702</c:v>
                      </c:pt>
                      <c:pt idx="26">
                        <c:v>10775.237781813921</c:v>
                      </c:pt>
                      <c:pt idx="27">
                        <c:v>9953.0972570224894</c:v>
                      </c:pt>
                      <c:pt idx="28">
                        <c:v>9825.4973340107717</c:v>
                      </c:pt>
                      <c:pt idx="29">
                        <c:v>9440.8328435795011</c:v>
                      </c:pt>
                      <c:pt idx="30">
                        <c:v>9242.0280104594785</c:v>
                      </c:pt>
                      <c:pt idx="31">
                        <c:v>9433.8926015550696</c:v>
                      </c:pt>
                      <c:pt idx="32">
                        <c:v>9414.1416276778491</c:v>
                      </c:pt>
                      <c:pt idx="33">
                        <c:v>9679.5682450843706</c:v>
                      </c:pt>
                      <c:pt idx="34">
                        <c:v>9774.4883888106797</c:v>
                      </c:pt>
                      <c:pt idx="35">
                        <c:v>9622.9542728515698</c:v>
                      </c:pt>
                      <c:pt idx="36">
                        <c:v>9136.5606469136401</c:v>
                      </c:pt>
                      <c:pt idx="37">
                        <c:v>9726.8250644726395</c:v>
                      </c:pt>
                      <c:pt idx="38">
                        <c:v>9656.4857594657806</c:v>
                      </c:pt>
                      <c:pt idx="39">
                        <c:v>9660.7808136762396</c:v>
                      </c:pt>
                      <c:pt idx="40">
                        <c:v>8401.4727022383104</c:v>
                      </c:pt>
                      <c:pt idx="41">
                        <c:v>8009.8131362950808</c:v>
                      </c:pt>
                      <c:pt idx="42">
                        <c:v>7644.3162319265202</c:v>
                      </c:pt>
                      <c:pt idx="43">
                        <c:v>7160.85286915098</c:v>
                      </c:pt>
                      <c:pt idx="44">
                        <c:v>6220.3275292266208</c:v>
                      </c:pt>
                      <c:pt idx="45">
                        <c:v>5420.6454722624203</c:v>
                      </c:pt>
                      <c:pt idx="46">
                        <c:v>4707.0920798142997</c:v>
                      </c:pt>
                      <c:pt idx="47">
                        <c:v>4979.0384884138502</c:v>
                      </c:pt>
                      <c:pt idx="48">
                        <c:v>4969.4647629166702</c:v>
                      </c:pt>
                      <c:pt idx="49">
                        <c:v>5137.8589619724498</c:v>
                      </c:pt>
                      <c:pt idx="50">
                        <c:v>4659.9545060867094</c:v>
                      </c:pt>
                      <c:pt idx="51">
                        <c:v>4498.5817480136593</c:v>
                      </c:pt>
                      <c:pt idx="52">
                        <c:v>4484.1020801655795</c:v>
                      </c:pt>
                      <c:pt idx="53">
                        <c:v>4641.8494114896203</c:v>
                      </c:pt>
                      <c:pt idx="54">
                        <c:v>5081.1645942781797</c:v>
                      </c:pt>
                      <c:pt idx="55">
                        <c:v>5366.2387988308601</c:v>
                      </c:pt>
                      <c:pt idx="56">
                        <c:v>5888.4495976145599</c:v>
                      </c:pt>
                      <c:pt idx="57">
                        <c:v>6181.6789001985098</c:v>
                      </c:pt>
                      <c:pt idx="58">
                        <c:v>6612.9265548747098</c:v>
                      </c:pt>
                      <c:pt idx="59">
                        <c:v>6714.3639228277698</c:v>
                      </c:pt>
                      <c:pt idx="60">
                        <c:v>6192.7187189939905</c:v>
                      </c:pt>
                      <c:pt idx="61">
                        <c:v>6198.0135201080202</c:v>
                      </c:pt>
                      <c:pt idx="62">
                        <c:v>6206.7270404593401</c:v>
                      </c:pt>
                      <c:pt idx="63">
                        <c:v>7585.8626325751102</c:v>
                      </c:pt>
                      <c:pt idx="64">
                        <c:v>8017.693772635761</c:v>
                      </c:pt>
                      <c:pt idx="65">
                        <c:v>8602.558374392629</c:v>
                      </c:pt>
                      <c:pt idx="66">
                        <c:v>8228.1971370393694</c:v>
                      </c:pt>
                      <c:pt idx="67">
                        <c:v>7917.7828395204306</c:v>
                      </c:pt>
                      <c:pt idx="68">
                        <c:v>7975.7012064551009</c:v>
                      </c:pt>
                      <c:pt idx="69">
                        <c:v>8248.70426500959</c:v>
                      </c:pt>
                      <c:pt idx="70">
                        <c:v>8914.8570658911813</c:v>
                      </c:pt>
                      <c:pt idx="71">
                        <c:v>8788.6739192799796</c:v>
                      </c:pt>
                      <c:pt idx="72">
                        <c:v>8606.458279535691</c:v>
                      </c:pt>
                      <c:pt idx="73">
                        <c:v>8377.00686170466</c:v>
                      </c:pt>
                    </c:numCache>
                  </c:numRef>
                </c:val>
                <c:smooth val="0"/>
                <c:extLst>
                  <c:ext xmlns:c16="http://schemas.microsoft.com/office/drawing/2014/chart" uri="{C3380CC4-5D6E-409C-BE32-E72D297353CC}">
                    <c16:uniqueId val="{00000001-805B-465B-9A54-F79E57706B8D}"/>
                  </c:ext>
                </c:extLst>
              </c15:ser>
            </c15:filteredLineSeries>
            <c15:filteredLineSeries>
              <c15:ser>
                <c:idx val="2"/>
                <c:order val="2"/>
                <c:marker>
                  <c:symbol val="none"/>
                </c:marker>
                <c:cat>
                  <c:numRef>
                    <c:extLst xmlns:c15="http://schemas.microsoft.com/office/drawing/2012/chart">
                      <c:ext xmlns:c15="http://schemas.microsoft.com/office/drawing/2012/chart" uri="{02D57815-91ED-43cb-92C2-25804820EDAC}">
                        <c15:formulaRef>
                          <c15:sqref>transactiegrafieken!$DU$102:$GZ$102</c15:sqref>
                        </c15:formulaRef>
                      </c:ext>
                    </c:extLst>
                    <c:numCache>
                      <c:formatCode>mmm/yyyy</c:formatCode>
                      <c:ptCount val="84"/>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pt idx="78">
                        <c:v>45853</c:v>
                      </c:pt>
                      <c:pt idx="79">
                        <c:v>45884</c:v>
                      </c:pt>
                      <c:pt idx="80">
                        <c:v>45915</c:v>
                      </c:pt>
                      <c:pt idx="81">
                        <c:v>45945</c:v>
                      </c:pt>
                      <c:pt idx="82">
                        <c:v>45976</c:v>
                      </c:pt>
                      <c:pt idx="83">
                        <c:v>46006</c:v>
                      </c:pt>
                    </c:numCache>
                  </c:numRef>
                </c:cat>
                <c:val>
                  <c:numRef>
                    <c:extLst xmlns:c15="http://schemas.microsoft.com/office/drawing/2012/chart">
                      <c:ext xmlns:c15="http://schemas.microsoft.com/office/drawing/2012/chart" uri="{02D57815-91ED-43cb-92C2-25804820EDAC}">
                        <c15:formulaRef>
                          <c15:sqref>transactiegrafieken!$DU$105:$GO$105</c15:sqref>
                        </c15:formulaRef>
                      </c:ext>
                    </c:extLst>
                    <c:numCache>
                      <c:formatCode>General</c:formatCode>
                      <c:ptCount val="73"/>
                      <c:pt idx="0">
                        <c:v>2649</c:v>
                      </c:pt>
                      <c:pt idx="1">
                        <c:v>2472</c:v>
                      </c:pt>
                      <c:pt idx="2">
                        <c:v>2563</c:v>
                      </c:pt>
                      <c:pt idx="3">
                        <c:v>2582</c:v>
                      </c:pt>
                      <c:pt idx="4">
                        <c:v>2290</c:v>
                      </c:pt>
                      <c:pt idx="5">
                        <c:v>2348</c:v>
                      </c:pt>
                      <c:pt idx="6">
                        <c:v>2788</c:v>
                      </c:pt>
                      <c:pt idx="7">
                        <c:v>1559</c:v>
                      </c:pt>
                      <c:pt idx="8">
                        <c:v>2388</c:v>
                      </c:pt>
                      <c:pt idx="9">
                        <c:v>2428</c:v>
                      </c:pt>
                      <c:pt idx="10">
                        <c:v>3175</c:v>
                      </c:pt>
                      <c:pt idx="11">
                        <c:v>2821</c:v>
                      </c:pt>
                      <c:pt idx="12">
                        <c:v>3280</c:v>
                      </c:pt>
                      <c:pt idx="13">
                        <c:v>2173</c:v>
                      </c:pt>
                      <c:pt idx="14">
                        <c:v>2478</c:v>
                      </c:pt>
                      <c:pt idx="15">
                        <c:v>2648</c:v>
                      </c:pt>
                      <c:pt idx="16">
                        <c:v>3193</c:v>
                      </c:pt>
                      <c:pt idx="17">
                        <c:v>2781</c:v>
                      </c:pt>
                      <c:pt idx="18">
                        <c:v>3458</c:v>
                      </c:pt>
                      <c:pt idx="19">
                        <c:v>2539</c:v>
                      </c:pt>
                      <c:pt idx="20">
                        <c:v>2662</c:v>
                      </c:pt>
                      <c:pt idx="21">
                        <c:v>3313</c:v>
                      </c:pt>
                      <c:pt idx="22">
                        <c:v>4078</c:v>
                      </c:pt>
                      <c:pt idx="23">
                        <c:v>2638</c:v>
                      </c:pt>
                      <c:pt idx="24">
                        <c:v>3735</c:v>
                      </c:pt>
                      <c:pt idx="25">
                        <c:v>2744</c:v>
                      </c:pt>
                      <c:pt idx="26">
                        <c:v>3941</c:v>
                      </c:pt>
                      <c:pt idx="27">
                        <c:v>3075</c:v>
                      </c:pt>
                      <c:pt idx="28">
                        <c:v>2467</c:v>
                      </c:pt>
                      <c:pt idx="29">
                        <c:v>3558</c:v>
                      </c:pt>
                      <c:pt idx="30">
                        <c:v>3190</c:v>
                      </c:pt>
                      <c:pt idx="31">
                        <c:v>2271</c:v>
                      </c:pt>
                      <c:pt idx="32">
                        <c:v>3503</c:v>
                      </c:pt>
                      <c:pt idx="33">
                        <c:v>3138</c:v>
                      </c:pt>
                      <c:pt idx="34">
                        <c:v>4349</c:v>
                      </c:pt>
                      <c:pt idx="35">
                        <c:v>3442</c:v>
                      </c:pt>
                      <c:pt idx="36">
                        <c:v>2567</c:v>
                      </c:pt>
                      <c:pt idx="37">
                        <c:v>3404</c:v>
                      </c:pt>
                      <c:pt idx="38">
                        <c:v>3267</c:v>
                      </c:pt>
                      <c:pt idx="39">
                        <c:v>2523</c:v>
                      </c:pt>
                      <c:pt idx="40">
                        <c:v>2212</c:v>
                      </c:pt>
                      <c:pt idx="41">
                        <c:v>2959</c:v>
                      </c:pt>
                      <c:pt idx="42">
                        <c:v>2445</c:v>
                      </c:pt>
                      <c:pt idx="43">
                        <c:v>1573</c:v>
                      </c:pt>
                      <c:pt idx="44">
                        <c:v>1841</c:v>
                      </c:pt>
                      <c:pt idx="45">
                        <c:v>1569</c:v>
                      </c:pt>
                      <c:pt idx="46">
                        <c:v>1884</c:v>
                      </c:pt>
                      <c:pt idx="47">
                        <c:v>2038</c:v>
                      </c:pt>
                      <c:pt idx="48">
                        <c:v>1532</c:v>
                      </c:pt>
                      <c:pt idx="49">
                        <c:v>1400</c:v>
                      </c:pt>
                      <c:pt idx="50">
                        <c:v>1585</c:v>
                      </c:pt>
                      <c:pt idx="51">
                        <c:v>1249</c:v>
                      </c:pt>
                      <c:pt idx="52">
                        <c:v>1399</c:v>
                      </c:pt>
                      <c:pt idx="53">
                        <c:v>1884</c:v>
                      </c:pt>
                      <c:pt idx="54">
                        <c:v>1884</c:v>
                      </c:pt>
                      <c:pt idx="55">
                        <c:v>1362</c:v>
                      </c:pt>
                      <c:pt idx="56">
                        <c:v>2259</c:v>
                      </c:pt>
                      <c:pt idx="57">
                        <c:v>2249</c:v>
                      </c:pt>
                      <c:pt idx="58">
                        <c:v>3045</c:v>
                      </c:pt>
                      <c:pt idx="59">
                        <c:v>2206</c:v>
                      </c:pt>
                      <c:pt idx="60">
                        <c:v>1642</c:v>
                      </c:pt>
                      <c:pt idx="61">
                        <c:v>2154</c:v>
                      </c:pt>
                      <c:pt idx="62">
                        <c:v>2175</c:v>
                      </c:pt>
                      <c:pt idx="63">
                        <c:v>2935</c:v>
                      </c:pt>
                      <c:pt idx="64">
                        <c:v>2437</c:v>
                      </c:pt>
                      <c:pt idx="65">
                        <c:v>2994</c:v>
                      </c:pt>
                      <c:pt idx="66">
                        <c:v>2909</c:v>
                      </c:pt>
                      <c:pt idx="67">
                        <c:v>1671</c:v>
                      </c:pt>
                      <c:pt idx="68">
                        <c:v>3074</c:v>
                      </c:pt>
                      <c:pt idx="69">
                        <c:v>3212</c:v>
                      </c:pt>
                      <c:pt idx="70">
                        <c:v>3917</c:v>
                      </c:pt>
                      <c:pt idx="71">
                        <c:v>2832</c:v>
                      </c:pt>
                      <c:pt idx="72">
                        <c:v>2726</c:v>
                      </c:pt>
                    </c:numCache>
                  </c:numRef>
                </c:val>
                <c:smooth val="0"/>
                <c:extLst xmlns:c15="http://schemas.microsoft.com/office/drawing/2012/chart">
                  <c:ext xmlns:c16="http://schemas.microsoft.com/office/drawing/2014/chart" uri="{C3380CC4-5D6E-409C-BE32-E72D297353CC}">
                    <c16:uniqueId val="{00000002-805B-465B-9A54-F79E57706B8D}"/>
                  </c:ext>
                </c:extLst>
              </c15:ser>
            </c15:filteredLineSeries>
            <c15:filteredLineSeries>
              <c15:ser>
                <c:idx val="3"/>
                <c:order val="3"/>
                <c:marker>
                  <c:symbol val="none"/>
                </c:marker>
                <c:cat>
                  <c:numRef>
                    <c:extLst xmlns:c15="http://schemas.microsoft.com/office/drawing/2012/chart">
                      <c:ext xmlns:c15="http://schemas.microsoft.com/office/drawing/2012/chart" uri="{02D57815-91ED-43cb-92C2-25804820EDAC}">
                        <c15:formulaRef>
                          <c15:sqref>transactiegrafieken!$DU$102:$GZ$102</c15:sqref>
                        </c15:formulaRef>
                      </c:ext>
                    </c:extLst>
                    <c:numCache>
                      <c:formatCode>mmm/yyyy</c:formatCode>
                      <c:ptCount val="84"/>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pt idx="78">
                        <c:v>45853</c:v>
                      </c:pt>
                      <c:pt idx="79">
                        <c:v>45884</c:v>
                      </c:pt>
                      <c:pt idx="80">
                        <c:v>45915</c:v>
                      </c:pt>
                      <c:pt idx="81">
                        <c:v>45945</c:v>
                      </c:pt>
                      <c:pt idx="82">
                        <c:v>45976</c:v>
                      </c:pt>
                      <c:pt idx="83">
                        <c:v>46006</c:v>
                      </c:pt>
                    </c:numCache>
                  </c:numRef>
                </c:cat>
                <c:val>
                  <c:numRef>
                    <c:extLst xmlns:c15="http://schemas.microsoft.com/office/drawing/2012/chart">
                      <c:ext xmlns:c15="http://schemas.microsoft.com/office/drawing/2012/chart" uri="{02D57815-91ED-43cb-92C2-25804820EDAC}">
                        <c15:formulaRef>
                          <c15:sqref>transactiegrafieken!$DU$107:$GO$107</c15:sqref>
                        </c15:formulaRef>
                      </c:ext>
                    </c:extLst>
                    <c:numCache>
                      <c:formatCode>General</c:formatCode>
                      <c:ptCount val="73"/>
                      <c:pt idx="2" formatCode="0">
                        <c:v>6795.6033562967496</c:v>
                      </c:pt>
                      <c:pt idx="5" formatCode="0">
                        <c:v>6272.8559743339401</c:v>
                      </c:pt>
                      <c:pt idx="8" formatCode="0">
                        <c:v>6411.9980007869199</c:v>
                      </c:pt>
                      <c:pt idx="11" formatCode="0">
                        <c:v>5616.36667496478</c:v>
                      </c:pt>
                      <c:pt idx="14" formatCode="0">
                        <c:v>7685.9811745486404</c:v>
                      </c:pt>
                      <c:pt idx="17" formatCode="0">
                        <c:v>7962.4515356661404</c:v>
                      </c:pt>
                      <c:pt idx="20" formatCode="0">
                        <c:v>7814.2372580826004</c:v>
                      </c:pt>
                      <c:pt idx="23" formatCode="0">
                        <c:v>8622.1423458290392</c:v>
                      </c:pt>
                      <c:pt idx="26" formatCode="0">
                        <c:v>8060.98533198123</c:v>
                      </c:pt>
                      <c:pt idx="29" formatCode="0">
                        <c:v>8730.0960602281702</c:v>
                      </c:pt>
                      <c:pt idx="32" formatCode="0">
                        <c:v>8677.1185707145996</c:v>
                      </c:pt>
                      <c:pt idx="35" formatCode="0">
                        <c:v>8567.8835086680501</c:v>
                      </c:pt>
                      <c:pt idx="38" formatCode="0">
                        <c:v>8144.8343901605704</c:v>
                      </c:pt>
                      <c:pt idx="41" formatCode="0">
                        <c:v>7510.7979334611</c:v>
                      </c:pt>
                      <c:pt idx="44" formatCode="0">
                        <c:v>5797.0238280676604</c:v>
                      </c:pt>
                      <c:pt idx="47" formatCode="0">
                        <c:v>4296.9957041240004</c:v>
                      </c:pt>
                      <c:pt idx="50" formatCode="0">
                        <c:v>3971.6546082034101</c:v>
                      </c:pt>
                      <c:pt idx="53" formatCode="0">
                        <c:v>3320.65634129612</c:v>
                      </c:pt>
                      <c:pt idx="56" formatCode="0">
                        <c:v>4214.9000827377104</c:v>
                      </c:pt>
                      <c:pt idx="59" formatCode="0">
                        <c:v>5036.5201676029901</c:v>
                      </c:pt>
                      <c:pt idx="62" formatCode="0">
                        <c:v>5711.6943421428996</c:v>
                      </c:pt>
                      <c:pt idx="65" formatCode="0">
                        <c:v>6100.5786266836403</c:v>
                      </c:pt>
                      <c:pt idx="68" formatCode="0">
                        <c:v>7098.1531875071796</c:v>
                      </c:pt>
                    </c:numCache>
                  </c:numRef>
                </c:val>
                <c:smooth val="0"/>
                <c:extLst xmlns:c15="http://schemas.microsoft.com/office/drawing/2012/chart">
                  <c:ext xmlns:c16="http://schemas.microsoft.com/office/drawing/2014/chart" uri="{C3380CC4-5D6E-409C-BE32-E72D297353CC}">
                    <c16:uniqueId val="{00000003-805B-465B-9A54-F79E57706B8D}"/>
                  </c:ext>
                </c:extLst>
              </c15:ser>
            </c15:filteredLineSeries>
          </c:ext>
        </c:extLst>
      </c:lineChart>
      <c:dateAx>
        <c:axId val="509831968"/>
        <c:scaling>
          <c:orientation val="minMax"/>
          <c:max val="45931"/>
          <c:min val="43831"/>
        </c:scaling>
        <c:delete val="0"/>
        <c:axPos val="b"/>
        <c:numFmt formatCode="yyyy" sourceLinked="0"/>
        <c:majorTickMark val="none"/>
        <c:minorTickMark val="none"/>
        <c:tickLblPos val="low"/>
        <c:spPr>
          <a:noFill/>
          <a:ln w="19050" cap="flat" cmpd="sng" algn="ctr">
            <a:solidFill>
              <a:schemeClr val="accent2"/>
            </a:solidFill>
            <a:round/>
          </a:ln>
          <a:effectLst/>
        </c:spPr>
        <c:txPr>
          <a:bodyPr rot="-60000000" vert="horz"/>
          <a:lstStyle/>
          <a:p>
            <a:pPr>
              <a:defRPr sz="1200"/>
            </a:pPr>
            <a:endParaRPr lang="en-US"/>
          </a:p>
        </c:txPr>
        <c:crossAx val="509832360"/>
        <c:crosses val="autoZero"/>
        <c:auto val="1"/>
        <c:lblOffset val="100"/>
        <c:baseTimeUnit val="months"/>
        <c:majorUnit val="12"/>
      </c:dateAx>
      <c:valAx>
        <c:axId val="509832360"/>
        <c:scaling>
          <c:orientation val="minMax"/>
        </c:scaling>
        <c:delete val="0"/>
        <c:axPos val="l"/>
        <c:majorGridlines>
          <c:spPr>
            <a:ln w="6350" cap="flat" cmpd="sng" algn="ctr">
              <a:solidFill>
                <a:schemeClr val="accent2">
                  <a:lumMod val="40000"/>
                  <a:lumOff val="60000"/>
                </a:schemeClr>
              </a:solidFill>
              <a:round/>
            </a:ln>
            <a:effectLst/>
          </c:spPr>
        </c:majorGridlines>
        <c:numFmt formatCode="#,##0" sourceLinked="0"/>
        <c:majorTickMark val="none"/>
        <c:minorTickMark val="none"/>
        <c:tickLblPos val="nextTo"/>
        <c:spPr>
          <a:noFill/>
          <a:ln w="19050">
            <a:solidFill>
              <a:schemeClr val="accent2"/>
            </a:solidFill>
          </a:ln>
          <a:effectLst/>
        </c:spPr>
        <c:txPr>
          <a:bodyPr rot="-60000000" vert="horz"/>
          <a:lstStyle/>
          <a:p>
            <a:pPr>
              <a:defRPr sz="1200"/>
            </a:pPr>
            <a:endParaRPr lang="en-US"/>
          </a:p>
        </c:txPr>
        <c:crossAx val="509831968"/>
        <c:crosses val="autoZero"/>
        <c:crossBetween val="between"/>
        <c:majorUnit val="1000"/>
      </c:valAx>
      <c:spPr>
        <a:noFill/>
        <a:ln>
          <a:noFill/>
        </a:ln>
        <a:effectLst/>
      </c:spPr>
    </c:plotArea>
    <c:plotVisOnly val="1"/>
    <c:dispBlanksAs val="span"/>
    <c:showDLblsOverMax val="0"/>
  </c:chart>
  <c:spPr>
    <a:ln>
      <a:noFill/>
    </a:ln>
    <a:effectLst/>
  </c:spPr>
  <c:txPr>
    <a:bodyPr/>
    <a:lstStyle/>
    <a:p>
      <a:pPr>
        <a:defRPr sz="14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92638615485564E-2"/>
          <c:y val="0.21856991834354039"/>
          <c:w val="0.81644206184191626"/>
          <c:h val="0.52561503687842015"/>
        </c:manualLayout>
      </c:layout>
      <c:lineChart>
        <c:grouping val="standard"/>
        <c:varyColors val="0"/>
        <c:ser>
          <c:idx val="0"/>
          <c:order val="0"/>
          <c:spPr>
            <a:ln w="28575" cap="rnd">
              <a:solidFill>
                <a:srgbClr val="FF6200"/>
              </a:solidFill>
              <a:round/>
            </a:ln>
            <a:effectLst/>
          </c:spPr>
          <c:marker>
            <c:symbol val="none"/>
          </c:marker>
          <c:dPt>
            <c:idx val="17"/>
            <c:bubble3D val="0"/>
            <c:extLst>
              <c:ext xmlns:c16="http://schemas.microsoft.com/office/drawing/2014/chart" uri="{C3380CC4-5D6E-409C-BE32-E72D297353CC}">
                <c16:uniqueId val="{00000000-3A84-4257-AD3B-7F5E980AB086}"/>
              </c:ext>
            </c:extLst>
          </c:dPt>
          <c:dPt>
            <c:idx val="18"/>
            <c:bubble3D val="0"/>
            <c:extLst>
              <c:ext xmlns:c16="http://schemas.microsoft.com/office/drawing/2014/chart" uri="{C3380CC4-5D6E-409C-BE32-E72D297353CC}">
                <c16:uniqueId val="{00000001-3A84-4257-AD3B-7F5E980AB086}"/>
              </c:ext>
            </c:extLst>
          </c:dPt>
          <c:dPt>
            <c:idx val="19"/>
            <c:bubble3D val="0"/>
            <c:extLst>
              <c:ext xmlns:c16="http://schemas.microsoft.com/office/drawing/2014/chart" uri="{C3380CC4-5D6E-409C-BE32-E72D297353CC}">
                <c16:uniqueId val="{00000002-3A84-4257-AD3B-7F5E980AB086}"/>
              </c:ext>
            </c:extLst>
          </c:dPt>
          <c:dPt>
            <c:idx val="39"/>
            <c:bubble3D val="0"/>
            <c:extLst>
              <c:ext xmlns:c16="http://schemas.microsoft.com/office/drawing/2014/chart" uri="{C3380CC4-5D6E-409C-BE32-E72D297353CC}">
                <c16:uniqueId val="{00000003-3A84-4257-AD3B-7F5E980AB086}"/>
              </c:ext>
            </c:extLst>
          </c:dPt>
          <c:dPt>
            <c:idx val="43"/>
            <c:bubble3D val="0"/>
            <c:extLst>
              <c:ext xmlns:c16="http://schemas.microsoft.com/office/drawing/2014/chart" uri="{C3380CC4-5D6E-409C-BE32-E72D297353CC}">
                <c16:uniqueId val="{00000004-3A84-4257-AD3B-7F5E980AB086}"/>
              </c:ext>
            </c:extLst>
          </c:dPt>
          <c:dPt>
            <c:idx val="45"/>
            <c:bubble3D val="0"/>
            <c:extLst>
              <c:ext xmlns:c16="http://schemas.microsoft.com/office/drawing/2014/chart" uri="{C3380CC4-5D6E-409C-BE32-E72D297353CC}">
                <c16:uniqueId val="{00000005-3A84-4257-AD3B-7F5E980AB086}"/>
              </c:ext>
            </c:extLst>
          </c:dPt>
          <c:dPt>
            <c:idx val="46"/>
            <c:marker>
              <c:symbol val="circle"/>
              <c:size val="7"/>
            </c:marker>
            <c:bubble3D val="0"/>
            <c:extLst>
              <c:ext xmlns:c16="http://schemas.microsoft.com/office/drawing/2014/chart" uri="{C3380CC4-5D6E-409C-BE32-E72D297353CC}">
                <c16:uniqueId val="{00000006-3A84-4257-AD3B-7F5E980AB086}"/>
              </c:ext>
            </c:extLst>
          </c:dPt>
          <c:dLbls>
            <c:dLbl>
              <c:idx val="46"/>
              <c:numFmt formatCode="#,##0" sourceLinked="0"/>
              <c:spPr>
                <a:noFill/>
                <a:ln>
                  <a:noFill/>
                </a:ln>
                <a:effectLst/>
              </c:spPr>
              <c:txPr>
                <a:bodyPr wrap="square" lIns="38100" tIns="19050" rIns="38100" bIns="19050" anchor="ctr">
                  <a:spAutoFit/>
                </a:bodyPr>
                <a:lstStyle/>
                <a:p>
                  <a:pPr>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84-4257-AD3B-7F5E980AB0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aanbodgrafieken!$Q$6:$BK$6</c:f>
              <c:numCache>
                <c:formatCode>mmm\-yy</c:formatCode>
                <c:ptCount val="47"/>
                <c:pt idx="0">
                  <c:v>41713</c:v>
                </c:pt>
                <c:pt idx="1">
                  <c:v>41805</c:v>
                </c:pt>
                <c:pt idx="2">
                  <c:v>41897</c:v>
                </c:pt>
                <c:pt idx="3">
                  <c:v>41988</c:v>
                </c:pt>
                <c:pt idx="4">
                  <c:v>42078</c:v>
                </c:pt>
                <c:pt idx="5">
                  <c:v>42170</c:v>
                </c:pt>
                <c:pt idx="6">
                  <c:v>42262</c:v>
                </c:pt>
                <c:pt idx="7">
                  <c:v>42353</c:v>
                </c:pt>
                <c:pt idx="8">
                  <c:v>42444</c:v>
                </c:pt>
                <c:pt idx="9">
                  <c:v>42536</c:v>
                </c:pt>
                <c:pt idx="10">
                  <c:v>42628</c:v>
                </c:pt>
                <c:pt idx="11">
                  <c:v>42719</c:v>
                </c:pt>
                <c:pt idx="12">
                  <c:v>42809</c:v>
                </c:pt>
                <c:pt idx="13">
                  <c:v>42901</c:v>
                </c:pt>
                <c:pt idx="14">
                  <c:v>42993</c:v>
                </c:pt>
                <c:pt idx="15">
                  <c:v>43084</c:v>
                </c:pt>
                <c:pt idx="16">
                  <c:v>43174</c:v>
                </c:pt>
                <c:pt idx="17">
                  <c:v>43266</c:v>
                </c:pt>
                <c:pt idx="18">
                  <c:v>43358</c:v>
                </c:pt>
                <c:pt idx="19">
                  <c:v>43449</c:v>
                </c:pt>
                <c:pt idx="20">
                  <c:v>43539</c:v>
                </c:pt>
                <c:pt idx="21">
                  <c:v>43631</c:v>
                </c:pt>
                <c:pt idx="22">
                  <c:v>43723</c:v>
                </c:pt>
                <c:pt idx="23">
                  <c:v>43814</c:v>
                </c:pt>
                <c:pt idx="24">
                  <c:v>43905</c:v>
                </c:pt>
                <c:pt idx="25">
                  <c:v>43997</c:v>
                </c:pt>
                <c:pt idx="26">
                  <c:v>44089</c:v>
                </c:pt>
                <c:pt idx="27">
                  <c:v>44180</c:v>
                </c:pt>
                <c:pt idx="28">
                  <c:v>44270</c:v>
                </c:pt>
                <c:pt idx="29">
                  <c:v>44362</c:v>
                </c:pt>
                <c:pt idx="30">
                  <c:v>44454</c:v>
                </c:pt>
                <c:pt idx="31">
                  <c:v>44545</c:v>
                </c:pt>
                <c:pt idx="32">
                  <c:v>44635</c:v>
                </c:pt>
                <c:pt idx="33">
                  <c:v>44727</c:v>
                </c:pt>
                <c:pt idx="34">
                  <c:v>44819</c:v>
                </c:pt>
                <c:pt idx="35">
                  <c:v>44910</c:v>
                </c:pt>
                <c:pt idx="36">
                  <c:v>45000</c:v>
                </c:pt>
                <c:pt idx="37">
                  <c:v>45092</c:v>
                </c:pt>
                <c:pt idx="38">
                  <c:v>45184</c:v>
                </c:pt>
                <c:pt idx="39">
                  <c:v>45275</c:v>
                </c:pt>
                <c:pt idx="40">
                  <c:v>45366</c:v>
                </c:pt>
                <c:pt idx="41">
                  <c:v>45458</c:v>
                </c:pt>
                <c:pt idx="42">
                  <c:v>45550</c:v>
                </c:pt>
                <c:pt idx="43">
                  <c:v>45641</c:v>
                </c:pt>
                <c:pt idx="44">
                  <c:v>45731</c:v>
                </c:pt>
                <c:pt idx="45">
                  <c:v>45823</c:v>
                </c:pt>
                <c:pt idx="46">
                  <c:v>45915</c:v>
                </c:pt>
              </c:numCache>
            </c:numRef>
          </c:cat>
          <c:val>
            <c:numRef>
              <c:f>aanbodgrafieken!$Q$7:$BK$7</c:f>
              <c:numCache>
                <c:formatCode>0</c:formatCode>
                <c:ptCount val="47"/>
                <c:pt idx="0">
                  <c:v>164733</c:v>
                </c:pt>
                <c:pt idx="1">
                  <c:v>160376</c:v>
                </c:pt>
                <c:pt idx="2">
                  <c:v>161459</c:v>
                </c:pt>
                <c:pt idx="3">
                  <c:v>156789</c:v>
                </c:pt>
                <c:pt idx="4">
                  <c:v>150533</c:v>
                </c:pt>
                <c:pt idx="5">
                  <c:v>145700</c:v>
                </c:pt>
                <c:pt idx="6">
                  <c:v>144102</c:v>
                </c:pt>
                <c:pt idx="7">
                  <c:v>137157</c:v>
                </c:pt>
                <c:pt idx="8">
                  <c:v>128050</c:v>
                </c:pt>
                <c:pt idx="9">
                  <c:v>118550</c:v>
                </c:pt>
                <c:pt idx="10">
                  <c:v>113085</c:v>
                </c:pt>
                <c:pt idx="11">
                  <c:v>103076</c:v>
                </c:pt>
                <c:pt idx="12">
                  <c:v>90216</c:v>
                </c:pt>
                <c:pt idx="13">
                  <c:v>78459</c:v>
                </c:pt>
                <c:pt idx="14">
                  <c:v>73638</c:v>
                </c:pt>
                <c:pt idx="15">
                  <c:v>66060</c:v>
                </c:pt>
                <c:pt idx="16">
                  <c:v>51388</c:v>
                </c:pt>
                <c:pt idx="17">
                  <c:v>51419</c:v>
                </c:pt>
                <c:pt idx="18">
                  <c:v>48448</c:v>
                </c:pt>
                <c:pt idx="19">
                  <c:v>46525</c:v>
                </c:pt>
                <c:pt idx="20">
                  <c:v>44312</c:v>
                </c:pt>
                <c:pt idx="21">
                  <c:v>46064</c:v>
                </c:pt>
                <c:pt idx="22">
                  <c:v>42454</c:v>
                </c:pt>
                <c:pt idx="23">
                  <c:v>36731</c:v>
                </c:pt>
                <c:pt idx="24">
                  <c:v>30640</c:v>
                </c:pt>
                <c:pt idx="25">
                  <c:v>34832</c:v>
                </c:pt>
                <c:pt idx="26">
                  <c:v>30133</c:v>
                </c:pt>
                <c:pt idx="27">
                  <c:v>23448</c:v>
                </c:pt>
                <c:pt idx="28">
                  <c:v>17894</c:v>
                </c:pt>
                <c:pt idx="29">
                  <c:v>17824</c:v>
                </c:pt>
                <c:pt idx="30">
                  <c:v>16796</c:v>
                </c:pt>
                <c:pt idx="31">
                  <c:v>15566</c:v>
                </c:pt>
                <c:pt idx="32">
                  <c:v>16470</c:v>
                </c:pt>
                <c:pt idx="33">
                  <c:v>24718</c:v>
                </c:pt>
                <c:pt idx="34">
                  <c:v>29427</c:v>
                </c:pt>
                <c:pt idx="35">
                  <c:v>34320</c:v>
                </c:pt>
                <c:pt idx="36">
                  <c:v>30710</c:v>
                </c:pt>
                <c:pt idx="37">
                  <c:v>28490</c:v>
                </c:pt>
                <c:pt idx="38">
                  <c:v>28490</c:v>
                </c:pt>
                <c:pt idx="39">
                  <c:v>25040</c:v>
                </c:pt>
                <c:pt idx="40">
                  <c:v>22682</c:v>
                </c:pt>
                <c:pt idx="41">
                  <c:v>26180</c:v>
                </c:pt>
                <c:pt idx="42">
                  <c:v>26966</c:v>
                </c:pt>
                <c:pt idx="43">
                  <c:v>25621</c:v>
                </c:pt>
                <c:pt idx="44">
                  <c:v>24807</c:v>
                </c:pt>
                <c:pt idx="45">
                  <c:v>31351</c:v>
                </c:pt>
                <c:pt idx="46">
                  <c:v>31763</c:v>
                </c:pt>
              </c:numCache>
            </c:numRef>
          </c:val>
          <c:smooth val="0"/>
          <c:extLst>
            <c:ext xmlns:c16="http://schemas.microsoft.com/office/drawing/2014/chart" uri="{C3380CC4-5D6E-409C-BE32-E72D297353CC}">
              <c16:uniqueId val="{00000007-0816-4747-AA09-0581F73CD91E}"/>
            </c:ext>
          </c:extLst>
        </c:ser>
        <c:dLbls>
          <c:showLegendKey val="0"/>
          <c:showVal val="0"/>
          <c:showCatName val="0"/>
          <c:showSerName val="0"/>
          <c:showPercent val="0"/>
          <c:showBubbleSize val="0"/>
        </c:dLbls>
        <c:smooth val="0"/>
        <c:axId val="6314432"/>
        <c:axId val="6314824"/>
      </c:lineChart>
      <c:dateAx>
        <c:axId val="6314432"/>
        <c:scaling>
          <c:orientation val="minMax"/>
          <c:max val="45915"/>
          <c:min val="42064"/>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US"/>
          </a:p>
        </c:txPr>
        <c:crossAx val="6314824"/>
        <c:crosses val="autoZero"/>
        <c:auto val="1"/>
        <c:lblOffset val="100"/>
        <c:baseTimeUnit val="months"/>
        <c:majorUnit val="2"/>
        <c:majorTimeUnit val="years"/>
      </c:dateAx>
      <c:valAx>
        <c:axId val="6314824"/>
        <c:scaling>
          <c:orientation val="minMax"/>
          <c:max val="150000"/>
          <c:min val="0"/>
        </c:scaling>
        <c:delete val="0"/>
        <c:axPos val="l"/>
        <c:majorGridlines>
          <c:spPr>
            <a:ln w="6350" cap="flat" cmpd="sng" algn="ctr">
              <a:solidFill>
                <a:srgbClr val="A8A8A8">
                  <a:lumMod val="40000"/>
                  <a:lumOff val="60000"/>
                </a:srgbClr>
              </a:solidFill>
              <a:round/>
            </a:ln>
            <a:effectLst/>
          </c:spPr>
        </c:majorGridlines>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6314432"/>
        <c:crosses val="autoZero"/>
        <c:crossBetween val="between"/>
        <c:majorUnit val="50000"/>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92638615485564E-2"/>
          <c:y val="0.20317676820831915"/>
          <c:w val="0.80650163673887343"/>
          <c:h val="0.53074601671713217"/>
        </c:manualLayout>
      </c:layout>
      <c:lineChart>
        <c:grouping val="standard"/>
        <c:varyColors val="0"/>
        <c:ser>
          <c:idx val="0"/>
          <c:order val="0"/>
          <c:spPr>
            <a:ln w="28575"/>
          </c:spPr>
          <c:marker>
            <c:symbol val="none"/>
          </c:marker>
          <c:dPt>
            <c:idx val="42"/>
            <c:marker>
              <c:symbol val="circle"/>
              <c:size val="7"/>
            </c:marker>
            <c:bubble3D val="0"/>
            <c:extLst>
              <c:ext xmlns:c16="http://schemas.microsoft.com/office/drawing/2014/chart" uri="{C3380CC4-5D6E-409C-BE32-E72D297353CC}">
                <c16:uniqueId val="{00000001-1E2E-4582-9D89-20AFF029DA6C}"/>
              </c:ext>
            </c:extLst>
          </c:dPt>
          <c:dLbls>
            <c:dLbl>
              <c:idx val="4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2E-4582-9D89-20AFF029DA6C}"/>
                </c:ext>
              </c:extLst>
            </c:dLbl>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aanbodgrafieken!$U$6:$BK$6</c:f>
              <c:numCache>
                <c:formatCode>mmm\-yy</c:formatCode>
                <c:ptCount val="43"/>
                <c:pt idx="0">
                  <c:v>42078</c:v>
                </c:pt>
                <c:pt idx="1">
                  <c:v>42170</c:v>
                </c:pt>
                <c:pt idx="2">
                  <c:v>42262</c:v>
                </c:pt>
                <c:pt idx="3">
                  <c:v>42353</c:v>
                </c:pt>
                <c:pt idx="4">
                  <c:v>42444</c:v>
                </c:pt>
                <c:pt idx="5">
                  <c:v>42536</c:v>
                </c:pt>
                <c:pt idx="6">
                  <c:v>42628</c:v>
                </c:pt>
                <c:pt idx="7">
                  <c:v>42719</c:v>
                </c:pt>
                <c:pt idx="8">
                  <c:v>42809</c:v>
                </c:pt>
                <c:pt idx="9">
                  <c:v>42901</c:v>
                </c:pt>
                <c:pt idx="10">
                  <c:v>42993</c:v>
                </c:pt>
                <c:pt idx="11">
                  <c:v>43084</c:v>
                </c:pt>
                <c:pt idx="12">
                  <c:v>43174</c:v>
                </c:pt>
                <c:pt idx="13">
                  <c:v>43266</c:v>
                </c:pt>
                <c:pt idx="14">
                  <c:v>43358</c:v>
                </c:pt>
                <c:pt idx="15">
                  <c:v>43449</c:v>
                </c:pt>
                <c:pt idx="16">
                  <c:v>43539</c:v>
                </c:pt>
                <c:pt idx="17">
                  <c:v>43631</c:v>
                </c:pt>
                <c:pt idx="18">
                  <c:v>43723</c:v>
                </c:pt>
                <c:pt idx="19">
                  <c:v>43814</c:v>
                </c:pt>
                <c:pt idx="20">
                  <c:v>43905</c:v>
                </c:pt>
                <c:pt idx="21">
                  <c:v>43997</c:v>
                </c:pt>
                <c:pt idx="22">
                  <c:v>44089</c:v>
                </c:pt>
                <c:pt idx="23">
                  <c:v>44180</c:v>
                </c:pt>
                <c:pt idx="24">
                  <c:v>44270</c:v>
                </c:pt>
                <c:pt idx="25">
                  <c:v>44362</c:v>
                </c:pt>
                <c:pt idx="26">
                  <c:v>44454</c:v>
                </c:pt>
                <c:pt idx="27">
                  <c:v>44545</c:v>
                </c:pt>
                <c:pt idx="28">
                  <c:v>44635</c:v>
                </c:pt>
                <c:pt idx="29">
                  <c:v>44727</c:v>
                </c:pt>
                <c:pt idx="30">
                  <c:v>44819</c:v>
                </c:pt>
                <c:pt idx="31">
                  <c:v>44910</c:v>
                </c:pt>
                <c:pt idx="32">
                  <c:v>45000</c:v>
                </c:pt>
                <c:pt idx="33">
                  <c:v>45092</c:v>
                </c:pt>
                <c:pt idx="34">
                  <c:v>45184</c:v>
                </c:pt>
                <c:pt idx="35">
                  <c:v>45275</c:v>
                </c:pt>
                <c:pt idx="36">
                  <c:v>45366</c:v>
                </c:pt>
                <c:pt idx="37">
                  <c:v>45458</c:v>
                </c:pt>
                <c:pt idx="38">
                  <c:v>45550</c:v>
                </c:pt>
                <c:pt idx="39">
                  <c:v>45641</c:v>
                </c:pt>
                <c:pt idx="40">
                  <c:v>45731</c:v>
                </c:pt>
                <c:pt idx="41">
                  <c:v>45823</c:v>
                </c:pt>
                <c:pt idx="42">
                  <c:v>45915</c:v>
                </c:pt>
              </c:numCache>
            </c:numRef>
          </c:cat>
          <c:val>
            <c:numRef>
              <c:f>aanbodgrafieken!$U$14:$BK$14</c:f>
              <c:numCache>
                <c:formatCode>0%</c:formatCode>
                <c:ptCount val="43"/>
                <c:pt idx="0">
                  <c:v>-8.6200093484608442E-2</c:v>
                </c:pt>
                <c:pt idx="1">
                  <c:v>-9.1509951613707785E-2</c:v>
                </c:pt>
                <c:pt idx="2">
                  <c:v>-0.10750097547984316</c:v>
                </c:pt>
                <c:pt idx="3">
                  <c:v>-0.12521286569848655</c:v>
                </c:pt>
                <c:pt idx="4">
                  <c:v>-0.1493559551726199</c:v>
                </c:pt>
                <c:pt idx="5">
                  <c:v>-0.18634179821551133</c:v>
                </c:pt>
                <c:pt idx="6">
                  <c:v>-0.21524336928009324</c:v>
                </c:pt>
                <c:pt idx="7">
                  <c:v>-0.24848166699475782</c:v>
                </c:pt>
                <c:pt idx="8">
                  <c:v>-0.29546270987895351</c:v>
                </c:pt>
                <c:pt idx="9">
                  <c:v>-0.33817798397300713</c:v>
                </c:pt>
                <c:pt idx="10">
                  <c:v>-0.34882610425785909</c:v>
                </c:pt>
                <c:pt idx="11">
                  <c:v>-0.35911366370445108</c:v>
                </c:pt>
                <c:pt idx="12">
                  <c:v>-0.43038928793118736</c:v>
                </c:pt>
                <c:pt idx="13">
                  <c:v>-0.3446386010527791</c:v>
                </c:pt>
                <c:pt idx="14">
                  <c:v>-0.34207881800157525</c:v>
                </c:pt>
                <c:pt idx="15">
                  <c:v>-0.29571601574326367</c:v>
                </c:pt>
                <c:pt idx="16">
                  <c:v>-0.13769751693002252</c:v>
                </c:pt>
                <c:pt idx="17">
                  <c:v>-0.10414438242672941</c:v>
                </c:pt>
                <c:pt idx="18">
                  <c:v>-0.12372027741083225</c:v>
                </c:pt>
                <c:pt idx="19">
                  <c:v>-0.21051047823750668</c:v>
                </c:pt>
                <c:pt idx="20">
                  <c:v>-0.3085394475537101</c:v>
                </c:pt>
                <c:pt idx="21">
                  <c:v>-0.2438346648141716</c:v>
                </c:pt>
                <c:pt idx="22">
                  <c:v>-0.29022000282658877</c:v>
                </c:pt>
                <c:pt idx="23">
                  <c:v>-0.36162914159701609</c:v>
                </c:pt>
                <c:pt idx="24">
                  <c:v>-0.41599216710182763</c:v>
                </c:pt>
                <c:pt idx="25">
                  <c:v>-0.4882866329811667</c:v>
                </c:pt>
                <c:pt idx="26">
                  <c:v>-0.4426044535890884</c:v>
                </c:pt>
                <c:pt idx="27">
                  <c:v>-0.33614807233026267</c:v>
                </c:pt>
                <c:pt idx="28">
                  <c:v>-7.9579747401363532E-2</c:v>
                </c:pt>
                <c:pt idx="29">
                  <c:v>0.38678186714542195</c:v>
                </c:pt>
                <c:pt idx="30">
                  <c:v>0.75202429149797578</c:v>
                </c:pt>
                <c:pt idx="31">
                  <c:v>1.2048053449826543</c:v>
                </c:pt>
                <c:pt idx="32">
                  <c:v>0.86460230722525799</c:v>
                </c:pt>
                <c:pt idx="33">
                  <c:v>0.15260134315074025</c:v>
                </c:pt>
                <c:pt idx="34">
                  <c:v>-3.1841506099840267E-2</c:v>
                </c:pt>
                <c:pt idx="35">
                  <c:v>-0.27039627039627034</c:v>
                </c:pt>
                <c:pt idx="36">
                  <c:v>-0.26141322044936499</c:v>
                </c:pt>
                <c:pt idx="37">
                  <c:v>-8.108108108108103E-2</c:v>
                </c:pt>
                <c:pt idx="38">
                  <c:v>-5.3492453492453462E-2</c:v>
                </c:pt>
                <c:pt idx="39">
                  <c:v>2.3202875399360945E-2</c:v>
                </c:pt>
                <c:pt idx="40">
                  <c:v>9.3686623754519083E-2</c:v>
                </c:pt>
                <c:pt idx="41">
                  <c:v>0.19751718869365931</c:v>
                </c:pt>
                <c:pt idx="42">
                  <c:v>0.17789067714900253</c:v>
                </c:pt>
              </c:numCache>
            </c:numRef>
          </c:val>
          <c:smooth val="0"/>
          <c:extLst>
            <c:ext xmlns:c16="http://schemas.microsoft.com/office/drawing/2014/chart" uri="{C3380CC4-5D6E-409C-BE32-E72D297353CC}">
              <c16:uniqueId val="{00000000-1E2E-4582-9D89-20AFF029DA6C}"/>
            </c:ext>
          </c:extLst>
        </c:ser>
        <c:dLbls>
          <c:showLegendKey val="0"/>
          <c:showVal val="0"/>
          <c:showCatName val="0"/>
          <c:showSerName val="0"/>
          <c:showPercent val="0"/>
          <c:showBubbleSize val="0"/>
        </c:dLbls>
        <c:smooth val="0"/>
        <c:axId val="6314432"/>
        <c:axId val="6314824"/>
      </c:lineChart>
      <c:dateAx>
        <c:axId val="6314432"/>
        <c:scaling>
          <c:orientation val="minMax"/>
          <c:max val="45915"/>
          <c:min val="42064"/>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US"/>
          </a:p>
        </c:txPr>
        <c:crossAx val="6314824"/>
        <c:crosses val="autoZero"/>
        <c:auto val="1"/>
        <c:lblOffset val="100"/>
        <c:baseTimeUnit val="months"/>
        <c:majorUnit val="2"/>
        <c:majorTimeUnit val="years"/>
      </c:dateAx>
      <c:valAx>
        <c:axId val="6314824"/>
        <c:scaling>
          <c:orientation val="minMax"/>
        </c:scaling>
        <c:delete val="0"/>
        <c:axPos val="l"/>
        <c:majorGridlines>
          <c:spPr>
            <a:ln w="6350" cap="flat" cmpd="sng" algn="ctr">
              <a:solidFill>
                <a:srgbClr val="A8A8A8">
                  <a:lumMod val="40000"/>
                  <a:lumOff val="60000"/>
                </a:srgbClr>
              </a:solidFill>
              <a:round/>
            </a:ln>
            <a:effectLst/>
          </c:spPr>
        </c:majorGridlines>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6314432"/>
        <c:crosses val="autoZero"/>
        <c:crossBetween val="between"/>
        <c:majorUnit val="0.5"/>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372184894578453E-2"/>
          <c:y val="0.13165432809270936"/>
          <c:w val="0.757924117882813"/>
          <c:h val="0.54140112680074903"/>
        </c:manualLayout>
      </c:layout>
      <c:lineChart>
        <c:grouping val="standard"/>
        <c:varyColors val="0"/>
        <c:ser>
          <c:idx val="1"/>
          <c:order val="0"/>
          <c:tx>
            <c:strRef>
              <c:f>'macro-grafieken'!$Q$6</c:f>
              <c:strCache>
                <c:ptCount val="1"/>
                <c:pt idx="0">
                  <c:v>inflatie</c:v>
                </c:pt>
              </c:strCache>
            </c:strRef>
          </c:tx>
          <c:spPr>
            <a:ln w="28575"/>
          </c:spPr>
          <c:marker>
            <c:symbol val="none"/>
          </c:marker>
          <c:dPt>
            <c:idx val="20"/>
            <c:bubble3D val="0"/>
            <c:spPr>
              <a:ln w="28575">
                <a:prstDash val="solid"/>
              </a:ln>
            </c:spPr>
            <c:extLst>
              <c:ext xmlns:c16="http://schemas.microsoft.com/office/drawing/2014/chart" uri="{C3380CC4-5D6E-409C-BE32-E72D297353CC}">
                <c16:uniqueId val="{00000001-B0CF-4CF5-BA07-41EACE83D24C}"/>
              </c:ext>
            </c:extLst>
          </c:dPt>
          <c:dPt>
            <c:idx val="21"/>
            <c:bubble3D val="0"/>
            <c:spPr>
              <a:ln w="28575">
                <a:prstDash val="solid"/>
              </a:ln>
            </c:spPr>
            <c:extLst>
              <c:ext xmlns:c16="http://schemas.microsoft.com/office/drawing/2014/chart" uri="{C3380CC4-5D6E-409C-BE32-E72D297353CC}">
                <c16:uniqueId val="{00000003-B0CF-4CF5-BA07-41EACE83D24C}"/>
              </c:ext>
            </c:extLst>
          </c:dPt>
          <c:dPt>
            <c:idx val="22"/>
            <c:bubble3D val="0"/>
            <c:spPr>
              <a:ln w="28575" cmpd="sng">
                <a:prstDash val="solid"/>
              </a:ln>
            </c:spPr>
            <c:extLst>
              <c:ext xmlns:c16="http://schemas.microsoft.com/office/drawing/2014/chart" uri="{C3380CC4-5D6E-409C-BE32-E72D297353CC}">
                <c16:uniqueId val="{00000005-B0CF-4CF5-BA07-41EACE83D24C}"/>
              </c:ext>
            </c:extLst>
          </c:dPt>
          <c:dPt>
            <c:idx val="23"/>
            <c:bubble3D val="0"/>
            <c:spPr>
              <a:ln w="28575">
                <a:prstDash val="solid"/>
              </a:ln>
            </c:spPr>
            <c:extLst>
              <c:ext xmlns:c16="http://schemas.microsoft.com/office/drawing/2014/chart" uri="{C3380CC4-5D6E-409C-BE32-E72D297353CC}">
                <c16:uniqueId val="{00000007-B0CF-4CF5-BA07-41EACE83D24C}"/>
              </c:ext>
            </c:extLst>
          </c:dPt>
          <c:dPt>
            <c:idx val="24"/>
            <c:bubble3D val="0"/>
            <c:spPr>
              <a:ln w="28575">
                <a:prstDash val="solid"/>
              </a:ln>
            </c:spPr>
            <c:extLst>
              <c:ext xmlns:c16="http://schemas.microsoft.com/office/drawing/2014/chart" uri="{C3380CC4-5D6E-409C-BE32-E72D297353CC}">
                <c16:uniqueId val="{00000009-B0CF-4CF5-BA07-41EACE83D24C}"/>
              </c:ext>
            </c:extLst>
          </c:dPt>
          <c:dPt>
            <c:idx val="25"/>
            <c:bubble3D val="0"/>
            <c:spPr>
              <a:ln w="28575">
                <a:prstDash val="solid"/>
              </a:ln>
            </c:spPr>
            <c:extLst>
              <c:ext xmlns:c16="http://schemas.microsoft.com/office/drawing/2014/chart" uri="{C3380CC4-5D6E-409C-BE32-E72D297353CC}">
                <c16:uniqueId val="{0000000B-B0CF-4CF5-BA07-41EACE83D24C}"/>
              </c:ext>
            </c:extLst>
          </c:dPt>
          <c:dPt>
            <c:idx val="26"/>
            <c:bubble3D val="0"/>
            <c:spPr>
              <a:ln w="28575">
                <a:prstDash val="solid"/>
              </a:ln>
            </c:spPr>
            <c:extLst>
              <c:ext xmlns:c16="http://schemas.microsoft.com/office/drawing/2014/chart" uri="{C3380CC4-5D6E-409C-BE32-E72D297353CC}">
                <c16:uniqueId val="{0000000D-B0CF-4CF5-BA07-41EACE83D24C}"/>
              </c:ext>
            </c:extLst>
          </c:dPt>
          <c:dPt>
            <c:idx val="27"/>
            <c:bubble3D val="0"/>
            <c:spPr>
              <a:ln w="28575">
                <a:solidFill>
                  <a:srgbClr val="A8A8A8"/>
                </a:solidFill>
                <a:prstDash val="dash"/>
              </a:ln>
            </c:spPr>
            <c:extLst>
              <c:ext xmlns:c16="http://schemas.microsoft.com/office/drawing/2014/chart" uri="{C3380CC4-5D6E-409C-BE32-E72D297353CC}">
                <c16:uniqueId val="{0000000F-B0CF-4CF5-BA07-41EACE83D24C}"/>
              </c:ext>
            </c:extLst>
          </c:dPt>
          <c:dPt>
            <c:idx val="28"/>
            <c:bubble3D val="0"/>
            <c:spPr>
              <a:ln w="28575">
                <a:prstDash val="dash"/>
              </a:ln>
            </c:spPr>
            <c:extLst>
              <c:ext xmlns:c16="http://schemas.microsoft.com/office/drawing/2014/chart" uri="{C3380CC4-5D6E-409C-BE32-E72D297353CC}">
                <c16:uniqueId val="{00000011-B0CF-4CF5-BA07-41EACE83D24C}"/>
              </c:ext>
            </c:extLst>
          </c:dPt>
          <c:dPt>
            <c:idx val="29"/>
            <c:bubble3D val="0"/>
            <c:spPr>
              <a:ln w="28575">
                <a:prstDash val="dash"/>
              </a:ln>
            </c:spPr>
            <c:extLst>
              <c:ext xmlns:c16="http://schemas.microsoft.com/office/drawing/2014/chart" uri="{C3380CC4-5D6E-409C-BE32-E72D297353CC}">
                <c16:uniqueId val="{00000013-B0CF-4CF5-BA07-41EACE83D24C}"/>
              </c:ext>
            </c:extLst>
          </c:dPt>
          <c:dPt>
            <c:idx val="30"/>
            <c:bubble3D val="0"/>
            <c:spPr>
              <a:ln w="28575">
                <a:prstDash val="dash"/>
              </a:ln>
            </c:spPr>
            <c:extLst>
              <c:ext xmlns:c16="http://schemas.microsoft.com/office/drawing/2014/chart" uri="{C3380CC4-5D6E-409C-BE32-E72D297353CC}">
                <c16:uniqueId val="{00000015-B0CF-4CF5-BA07-41EACE83D24C}"/>
              </c:ext>
            </c:extLst>
          </c:dPt>
          <c:dPt>
            <c:idx val="31"/>
            <c:bubble3D val="0"/>
            <c:spPr>
              <a:ln w="28575">
                <a:prstDash val="dash"/>
              </a:ln>
            </c:spPr>
            <c:extLst>
              <c:ext xmlns:c16="http://schemas.microsoft.com/office/drawing/2014/chart" uri="{C3380CC4-5D6E-409C-BE32-E72D297353CC}">
                <c16:uniqueId val="{00000017-B0CF-4CF5-BA07-41EACE83D24C}"/>
              </c:ext>
            </c:extLst>
          </c:dPt>
          <c:cat>
            <c:numRef>
              <c:f>'macro-grafieken'!$R$2:$AW$2</c:f>
              <c:numCache>
                <c:formatCode>m/d/yyyy</c:formatCode>
                <c:ptCount val="32"/>
                <c:pt idx="0">
                  <c:v>43539</c:v>
                </c:pt>
                <c:pt idx="1">
                  <c:v>43631</c:v>
                </c:pt>
                <c:pt idx="2">
                  <c:v>43723</c:v>
                </c:pt>
                <c:pt idx="3">
                  <c:v>43814</c:v>
                </c:pt>
                <c:pt idx="4">
                  <c:v>43905</c:v>
                </c:pt>
                <c:pt idx="5">
                  <c:v>43997</c:v>
                </c:pt>
                <c:pt idx="6">
                  <c:v>44089</c:v>
                </c:pt>
                <c:pt idx="7">
                  <c:v>44180</c:v>
                </c:pt>
                <c:pt idx="8">
                  <c:v>44270</c:v>
                </c:pt>
                <c:pt idx="9">
                  <c:v>44362</c:v>
                </c:pt>
                <c:pt idx="10">
                  <c:v>44454</c:v>
                </c:pt>
                <c:pt idx="11">
                  <c:v>44545</c:v>
                </c:pt>
                <c:pt idx="12">
                  <c:v>44635</c:v>
                </c:pt>
                <c:pt idx="13">
                  <c:v>44727</c:v>
                </c:pt>
                <c:pt idx="14">
                  <c:v>44819</c:v>
                </c:pt>
                <c:pt idx="15">
                  <c:v>44910</c:v>
                </c:pt>
                <c:pt idx="16">
                  <c:v>45000</c:v>
                </c:pt>
                <c:pt idx="17">
                  <c:v>45092</c:v>
                </c:pt>
                <c:pt idx="18">
                  <c:v>45184</c:v>
                </c:pt>
                <c:pt idx="19">
                  <c:v>45275</c:v>
                </c:pt>
                <c:pt idx="20">
                  <c:v>45366</c:v>
                </c:pt>
                <c:pt idx="21">
                  <c:v>45458</c:v>
                </c:pt>
                <c:pt idx="22">
                  <c:v>45550</c:v>
                </c:pt>
                <c:pt idx="23">
                  <c:v>45641</c:v>
                </c:pt>
                <c:pt idx="24">
                  <c:v>45731</c:v>
                </c:pt>
                <c:pt idx="25">
                  <c:v>45823</c:v>
                </c:pt>
                <c:pt idx="26">
                  <c:v>45915</c:v>
                </c:pt>
                <c:pt idx="27">
                  <c:v>46006</c:v>
                </c:pt>
                <c:pt idx="28">
                  <c:v>46096</c:v>
                </c:pt>
                <c:pt idx="29">
                  <c:v>46188</c:v>
                </c:pt>
                <c:pt idx="30">
                  <c:v>46280</c:v>
                </c:pt>
                <c:pt idx="31">
                  <c:v>46371</c:v>
                </c:pt>
              </c:numCache>
            </c:numRef>
          </c:cat>
          <c:val>
            <c:numRef>
              <c:f>'macro-grafieken'!$R$6:$AW$6</c:f>
              <c:numCache>
                <c:formatCode>0.0%</c:formatCode>
                <c:ptCount val="32"/>
                <c:pt idx="0">
                  <c:v>2.5407697325505518E-2</c:v>
                </c:pt>
                <c:pt idx="1">
                  <c:v>2.6580111746277835E-2</c:v>
                </c:pt>
                <c:pt idx="2">
                  <c:v>2.6676902408598213E-2</c:v>
                </c:pt>
                <c:pt idx="3">
                  <c:v>2.6667947240363477E-2</c:v>
                </c:pt>
                <c:pt idx="4">
                  <c:v>1.612646712681709E-2</c:v>
                </c:pt>
                <c:pt idx="5">
                  <c:v>1.3118983200151257E-2</c:v>
                </c:pt>
                <c:pt idx="6">
                  <c:v>1.1621023771692052E-2</c:v>
                </c:pt>
                <c:pt idx="7">
                  <c:v>1.0103214942779548E-2</c:v>
                </c:pt>
                <c:pt idx="8">
                  <c:v>1.7529581168221231E-2</c:v>
                </c:pt>
                <c:pt idx="9">
                  <c:v>2.006024283451846E-2</c:v>
                </c:pt>
                <c:pt idx="10">
                  <c:v>2.1650754542654749E-2</c:v>
                </c:pt>
                <c:pt idx="11">
                  <c:v>4.7633748031982392E-2</c:v>
                </c:pt>
                <c:pt idx="12">
                  <c:v>7.444779425336856E-2</c:v>
                </c:pt>
                <c:pt idx="13">
                  <c:v>8.9561326067764568E-2</c:v>
                </c:pt>
                <c:pt idx="14">
                  <c:v>0.12262984957646261</c:v>
                </c:pt>
                <c:pt idx="15">
                  <c:v>0.11250589344648732</c:v>
                </c:pt>
                <c:pt idx="16">
                  <c:v>6.6197102445169742E-2</c:v>
                </c:pt>
                <c:pt idx="17">
                  <c:v>5.6410829538152019E-2</c:v>
                </c:pt>
                <c:pt idx="18">
                  <c:v>2.5724336081200949E-2</c:v>
                </c:pt>
                <c:pt idx="19">
                  <c:v>8.0521269269482332E-3</c:v>
                </c:pt>
                <c:pt idx="20">
                  <c:v>3.0237928997260743E-2</c:v>
                </c:pt>
                <c:pt idx="21">
                  <c:v>2.8881248346998012E-2</c:v>
                </c:pt>
                <c:pt idx="22">
                  <c:v>3.5812455823450939E-2</c:v>
                </c:pt>
                <c:pt idx="23">
                  <c:v>3.8861737348257819E-2</c:v>
                </c:pt>
                <c:pt idx="24">
                  <c:v>3.6075487436138198E-2</c:v>
                </c:pt>
                <c:pt idx="25">
                  <c:v>3.511387589327053E-2</c:v>
                </c:pt>
                <c:pt idx="26">
                  <c:v>2.8637781857556277E-2</c:v>
                </c:pt>
                <c:pt idx="27">
                  <c:v>2.6540495182704626E-2</c:v>
                </c:pt>
                <c:pt idx="28">
                  <c:v>2.5487924445584342E-2</c:v>
                </c:pt>
                <c:pt idx="29">
                  <c:v>2.5212760238429999E-2</c:v>
                </c:pt>
                <c:pt idx="30">
                  <c:v>2.4142583505519122E-2</c:v>
                </c:pt>
                <c:pt idx="31">
                  <c:v>2.4605927927869198E-2</c:v>
                </c:pt>
              </c:numCache>
            </c:numRef>
          </c:val>
          <c:smooth val="0"/>
          <c:extLst>
            <c:ext xmlns:c16="http://schemas.microsoft.com/office/drawing/2014/chart" uri="{C3380CC4-5D6E-409C-BE32-E72D297353CC}">
              <c16:uniqueId val="{00000018-B0CF-4CF5-BA07-41EACE83D24C}"/>
            </c:ext>
          </c:extLst>
        </c:ser>
        <c:ser>
          <c:idx val="0"/>
          <c:order val="1"/>
          <c:tx>
            <c:strRef>
              <c:f>'macro-grafieken'!$Q$4</c:f>
              <c:strCache>
                <c:ptCount val="1"/>
                <c:pt idx="0">
                  <c:v>loongroei</c:v>
                </c:pt>
              </c:strCache>
            </c:strRef>
          </c:tx>
          <c:spPr>
            <a:ln w="28575"/>
          </c:spPr>
          <c:marker>
            <c:symbol val="none"/>
          </c:marker>
          <c:dPt>
            <c:idx val="19"/>
            <c:bubble3D val="0"/>
            <c:spPr>
              <a:ln w="28575">
                <a:prstDash val="solid"/>
              </a:ln>
            </c:spPr>
            <c:extLst>
              <c:ext xmlns:c16="http://schemas.microsoft.com/office/drawing/2014/chart" uri="{C3380CC4-5D6E-409C-BE32-E72D297353CC}">
                <c16:uniqueId val="{0000001A-B0CF-4CF5-BA07-41EACE83D24C}"/>
              </c:ext>
            </c:extLst>
          </c:dPt>
          <c:dPt>
            <c:idx val="20"/>
            <c:bubble3D val="0"/>
            <c:spPr>
              <a:ln w="28575">
                <a:prstDash val="solid"/>
              </a:ln>
            </c:spPr>
            <c:extLst>
              <c:ext xmlns:c16="http://schemas.microsoft.com/office/drawing/2014/chart" uri="{C3380CC4-5D6E-409C-BE32-E72D297353CC}">
                <c16:uniqueId val="{0000001C-B0CF-4CF5-BA07-41EACE83D24C}"/>
              </c:ext>
            </c:extLst>
          </c:dPt>
          <c:dPt>
            <c:idx val="21"/>
            <c:bubble3D val="0"/>
            <c:spPr>
              <a:ln w="28575">
                <a:prstDash val="solid"/>
              </a:ln>
            </c:spPr>
            <c:extLst>
              <c:ext xmlns:c16="http://schemas.microsoft.com/office/drawing/2014/chart" uri="{C3380CC4-5D6E-409C-BE32-E72D297353CC}">
                <c16:uniqueId val="{0000001E-B0CF-4CF5-BA07-41EACE83D24C}"/>
              </c:ext>
            </c:extLst>
          </c:dPt>
          <c:dPt>
            <c:idx val="22"/>
            <c:bubble3D val="0"/>
            <c:spPr>
              <a:ln w="28575">
                <a:prstDash val="solid"/>
              </a:ln>
            </c:spPr>
            <c:extLst>
              <c:ext xmlns:c16="http://schemas.microsoft.com/office/drawing/2014/chart" uri="{C3380CC4-5D6E-409C-BE32-E72D297353CC}">
                <c16:uniqueId val="{00000020-B0CF-4CF5-BA07-41EACE83D24C}"/>
              </c:ext>
            </c:extLst>
          </c:dPt>
          <c:dPt>
            <c:idx val="23"/>
            <c:bubble3D val="0"/>
            <c:spPr>
              <a:ln w="28575">
                <a:prstDash val="solid"/>
              </a:ln>
            </c:spPr>
            <c:extLst>
              <c:ext xmlns:c16="http://schemas.microsoft.com/office/drawing/2014/chart" uri="{C3380CC4-5D6E-409C-BE32-E72D297353CC}">
                <c16:uniqueId val="{00000022-B0CF-4CF5-BA07-41EACE83D24C}"/>
              </c:ext>
            </c:extLst>
          </c:dPt>
          <c:dPt>
            <c:idx val="24"/>
            <c:bubble3D val="0"/>
            <c:spPr>
              <a:ln w="28575">
                <a:solidFill>
                  <a:srgbClr val="FF6200"/>
                </a:solidFill>
                <a:prstDash val="solid"/>
              </a:ln>
            </c:spPr>
            <c:extLst>
              <c:ext xmlns:c16="http://schemas.microsoft.com/office/drawing/2014/chart" uri="{C3380CC4-5D6E-409C-BE32-E72D297353CC}">
                <c16:uniqueId val="{00000024-B0CF-4CF5-BA07-41EACE83D24C}"/>
              </c:ext>
            </c:extLst>
          </c:dPt>
          <c:dPt>
            <c:idx val="25"/>
            <c:bubble3D val="0"/>
            <c:spPr>
              <a:ln w="28575">
                <a:prstDash val="solid"/>
              </a:ln>
            </c:spPr>
            <c:extLst>
              <c:ext xmlns:c16="http://schemas.microsoft.com/office/drawing/2014/chart" uri="{C3380CC4-5D6E-409C-BE32-E72D297353CC}">
                <c16:uniqueId val="{00000026-B0CF-4CF5-BA07-41EACE83D24C}"/>
              </c:ext>
            </c:extLst>
          </c:dPt>
          <c:dPt>
            <c:idx val="26"/>
            <c:bubble3D val="0"/>
            <c:spPr>
              <a:ln w="28575">
                <a:prstDash val="solid"/>
              </a:ln>
            </c:spPr>
            <c:extLst>
              <c:ext xmlns:c16="http://schemas.microsoft.com/office/drawing/2014/chart" uri="{C3380CC4-5D6E-409C-BE32-E72D297353CC}">
                <c16:uniqueId val="{00000028-B0CF-4CF5-BA07-41EACE83D24C}"/>
              </c:ext>
            </c:extLst>
          </c:dPt>
          <c:dPt>
            <c:idx val="27"/>
            <c:marker>
              <c:symbol val="circle"/>
              <c:size val="7"/>
              <c:spPr>
                <a:solidFill>
                  <a:srgbClr val="FF6200"/>
                </a:solidFill>
                <a:ln>
                  <a:noFill/>
                </a:ln>
              </c:spPr>
            </c:marker>
            <c:bubble3D val="0"/>
            <c:spPr>
              <a:ln w="28575">
                <a:solidFill>
                  <a:srgbClr val="FF6200"/>
                </a:solidFill>
                <a:prstDash val="dash"/>
              </a:ln>
            </c:spPr>
            <c:extLst>
              <c:ext xmlns:c16="http://schemas.microsoft.com/office/drawing/2014/chart" uri="{C3380CC4-5D6E-409C-BE32-E72D297353CC}">
                <c16:uniqueId val="{0000002A-B0CF-4CF5-BA07-41EACE83D24C}"/>
              </c:ext>
            </c:extLst>
          </c:dPt>
          <c:dPt>
            <c:idx val="28"/>
            <c:bubble3D val="0"/>
            <c:spPr>
              <a:ln w="28575">
                <a:prstDash val="dash"/>
              </a:ln>
            </c:spPr>
            <c:extLst>
              <c:ext xmlns:c16="http://schemas.microsoft.com/office/drawing/2014/chart" uri="{C3380CC4-5D6E-409C-BE32-E72D297353CC}">
                <c16:uniqueId val="{0000002C-B0CF-4CF5-BA07-41EACE83D24C}"/>
              </c:ext>
            </c:extLst>
          </c:dPt>
          <c:dPt>
            <c:idx val="29"/>
            <c:bubble3D val="0"/>
            <c:spPr>
              <a:ln w="28575">
                <a:prstDash val="dash"/>
              </a:ln>
            </c:spPr>
            <c:extLst>
              <c:ext xmlns:c16="http://schemas.microsoft.com/office/drawing/2014/chart" uri="{C3380CC4-5D6E-409C-BE32-E72D297353CC}">
                <c16:uniqueId val="{0000002E-B0CF-4CF5-BA07-41EACE83D24C}"/>
              </c:ext>
            </c:extLst>
          </c:dPt>
          <c:dPt>
            <c:idx val="30"/>
            <c:bubble3D val="0"/>
            <c:spPr>
              <a:ln w="28575">
                <a:prstDash val="dash"/>
              </a:ln>
            </c:spPr>
            <c:extLst>
              <c:ext xmlns:c16="http://schemas.microsoft.com/office/drawing/2014/chart" uri="{C3380CC4-5D6E-409C-BE32-E72D297353CC}">
                <c16:uniqueId val="{00000030-B0CF-4CF5-BA07-41EACE83D24C}"/>
              </c:ext>
            </c:extLst>
          </c:dPt>
          <c:dPt>
            <c:idx val="31"/>
            <c:marker>
              <c:symbol val="circle"/>
              <c:size val="7"/>
            </c:marker>
            <c:bubble3D val="0"/>
            <c:spPr>
              <a:ln w="28575">
                <a:prstDash val="dash"/>
              </a:ln>
            </c:spPr>
            <c:extLst>
              <c:ext xmlns:c16="http://schemas.microsoft.com/office/drawing/2014/chart" uri="{C3380CC4-5D6E-409C-BE32-E72D297353CC}">
                <c16:uniqueId val="{00000032-B0CF-4CF5-BA07-41EACE83D24C}"/>
              </c:ext>
            </c:extLst>
          </c:dPt>
          <c:dLbls>
            <c:dLbl>
              <c:idx val="2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0CF-4CF5-BA07-41EACE83D24C}"/>
                </c:ext>
              </c:extLst>
            </c:dLbl>
            <c:dLbl>
              <c:idx val="3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0CF-4CF5-BA07-41EACE83D24C}"/>
                </c:ext>
              </c:extLst>
            </c:dLbl>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'macro-grafieken'!$R$2:$AW$2</c:f>
              <c:numCache>
                <c:formatCode>m/d/yyyy</c:formatCode>
                <c:ptCount val="32"/>
                <c:pt idx="0">
                  <c:v>43539</c:v>
                </c:pt>
                <c:pt idx="1">
                  <c:v>43631</c:v>
                </c:pt>
                <c:pt idx="2">
                  <c:v>43723</c:v>
                </c:pt>
                <c:pt idx="3">
                  <c:v>43814</c:v>
                </c:pt>
                <c:pt idx="4">
                  <c:v>43905</c:v>
                </c:pt>
                <c:pt idx="5">
                  <c:v>43997</c:v>
                </c:pt>
                <c:pt idx="6">
                  <c:v>44089</c:v>
                </c:pt>
                <c:pt idx="7">
                  <c:v>44180</c:v>
                </c:pt>
                <c:pt idx="8">
                  <c:v>44270</c:v>
                </c:pt>
                <c:pt idx="9">
                  <c:v>44362</c:v>
                </c:pt>
                <c:pt idx="10">
                  <c:v>44454</c:v>
                </c:pt>
                <c:pt idx="11">
                  <c:v>44545</c:v>
                </c:pt>
                <c:pt idx="12">
                  <c:v>44635</c:v>
                </c:pt>
                <c:pt idx="13">
                  <c:v>44727</c:v>
                </c:pt>
                <c:pt idx="14">
                  <c:v>44819</c:v>
                </c:pt>
                <c:pt idx="15">
                  <c:v>44910</c:v>
                </c:pt>
                <c:pt idx="16">
                  <c:v>45000</c:v>
                </c:pt>
                <c:pt idx="17">
                  <c:v>45092</c:v>
                </c:pt>
                <c:pt idx="18">
                  <c:v>45184</c:v>
                </c:pt>
                <c:pt idx="19">
                  <c:v>45275</c:v>
                </c:pt>
                <c:pt idx="20">
                  <c:v>45366</c:v>
                </c:pt>
                <c:pt idx="21">
                  <c:v>45458</c:v>
                </c:pt>
                <c:pt idx="22">
                  <c:v>45550</c:v>
                </c:pt>
                <c:pt idx="23">
                  <c:v>45641</c:v>
                </c:pt>
                <c:pt idx="24">
                  <c:v>45731</c:v>
                </c:pt>
                <c:pt idx="25">
                  <c:v>45823</c:v>
                </c:pt>
                <c:pt idx="26">
                  <c:v>45915</c:v>
                </c:pt>
                <c:pt idx="27">
                  <c:v>46006</c:v>
                </c:pt>
                <c:pt idx="28">
                  <c:v>46096</c:v>
                </c:pt>
                <c:pt idx="29">
                  <c:v>46188</c:v>
                </c:pt>
                <c:pt idx="30">
                  <c:v>46280</c:v>
                </c:pt>
                <c:pt idx="31">
                  <c:v>46371</c:v>
                </c:pt>
              </c:numCache>
            </c:numRef>
          </c:cat>
          <c:val>
            <c:numRef>
              <c:f>'macro-grafieken'!$R$4:$AW$4</c:f>
              <c:numCache>
                <c:formatCode>0.0%</c:formatCode>
                <c:ptCount val="32"/>
                <c:pt idx="0">
                  <c:v>2.2333333333333316E-2</c:v>
                </c:pt>
                <c:pt idx="1">
                  <c:v>2.6000000000000023E-2</c:v>
                </c:pt>
                <c:pt idx="2">
                  <c:v>2.6999999999999913E-2</c:v>
                </c:pt>
                <c:pt idx="3">
                  <c:v>2.6999999999999913E-2</c:v>
                </c:pt>
                <c:pt idx="4">
                  <c:v>3.0333333333333323E-2</c:v>
                </c:pt>
                <c:pt idx="5">
                  <c:v>2.7333333333333432E-2</c:v>
                </c:pt>
                <c:pt idx="6">
                  <c:v>3.0000000000000027E-2</c:v>
                </c:pt>
                <c:pt idx="7">
                  <c:v>2.8333333333333321E-2</c:v>
                </c:pt>
                <c:pt idx="8">
                  <c:v>2.2333333333333316E-2</c:v>
                </c:pt>
                <c:pt idx="9">
                  <c:v>2.1666666666666723E-2</c:v>
                </c:pt>
                <c:pt idx="10">
                  <c:v>1.8999999999999906E-2</c:v>
                </c:pt>
                <c:pt idx="11">
                  <c:v>1.8999999999999906E-2</c:v>
                </c:pt>
                <c:pt idx="12">
                  <c:v>2.6999999999999913E-2</c:v>
                </c:pt>
                <c:pt idx="13">
                  <c:v>3.066666666666662E-2</c:v>
                </c:pt>
                <c:pt idx="14">
                  <c:v>3.4666666666666623E-2</c:v>
                </c:pt>
                <c:pt idx="15">
                  <c:v>3.6666666666666625E-2</c:v>
                </c:pt>
                <c:pt idx="16">
                  <c:v>5.5333333333333234E-2</c:v>
                </c:pt>
                <c:pt idx="17">
                  <c:v>5.699999999999994E-2</c:v>
                </c:pt>
                <c:pt idx="18">
                  <c:v>6.2333333333333352E-2</c:v>
                </c:pt>
                <c:pt idx="19">
                  <c:v>6.800000000000006E-2</c:v>
                </c:pt>
                <c:pt idx="20">
                  <c:v>6.6666666666666652E-2</c:v>
                </c:pt>
                <c:pt idx="21">
                  <c:v>6.4333333333333353E-2</c:v>
                </c:pt>
                <c:pt idx="22">
                  <c:v>6.800000000000006E-2</c:v>
                </c:pt>
                <c:pt idx="23">
                  <c:v>6.4999999999999947E-2</c:v>
                </c:pt>
                <c:pt idx="24">
                  <c:v>5.4000000000000048E-2</c:v>
                </c:pt>
                <c:pt idx="25">
                  <c:v>5.3666666666666751E-2</c:v>
                </c:pt>
                <c:pt idx="26">
                  <c:v>4.6333333333333337E-2</c:v>
                </c:pt>
                <c:pt idx="27">
                  <c:v>4.3322222222222262E-2</c:v>
                </c:pt>
                <c:pt idx="28">
                  <c:v>3.9988888888888852E-2</c:v>
                </c:pt>
                <c:pt idx="29">
                  <c:v>3.6566666666666414E-2</c:v>
                </c:pt>
                <c:pt idx="30">
                  <c:v>3.6322222222221923E-2</c:v>
                </c:pt>
                <c:pt idx="31">
                  <c:v>3.3318888888888898E-2</c:v>
                </c:pt>
              </c:numCache>
            </c:numRef>
          </c:val>
          <c:smooth val="0"/>
          <c:extLst>
            <c:ext xmlns:c16="http://schemas.microsoft.com/office/drawing/2014/chart" uri="{C3380CC4-5D6E-409C-BE32-E72D297353CC}">
              <c16:uniqueId val="{00000033-B0CF-4CF5-BA07-41EACE83D24C}"/>
            </c:ext>
          </c:extLst>
        </c:ser>
        <c:dLbls>
          <c:showLegendKey val="0"/>
          <c:showVal val="0"/>
          <c:showCatName val="0"/>
          <c:showSerName val="0"/>
          <c:showPercent val="0"/>
          <c:showBubbleSize val="0"/>
        </c:dLbls>
        <c:smooth val="0"/>
        <c:axId val="6314432"/>
        <c:axId val="6314824"/>
        <c:extLst/>
      </c:lineChart>
      <c:dateAx>
        <c:axId val="6314432"/>
        <c:scaling>
          <c:orientation val="minMax"/>
          <c:max val="46357"/>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US"/>
          </a:p>
        </c:txPr>
        <c:crossAx val="6314824"/>
        <c:crosses val="autoZero"/>
        <c:auto val="1"/>
        <c:lblOffset val="100"/>
        <c:baseTimeUnit val="months"/>
        <c:majorUnit val="1"/>
        <c:majorTimeUnit val="years"/>
      </c:dateAx>
      <c:valAx>
        <c:axId val="6314824"/>
        <c:scaling>
          <c:orientation val="minMax"/>
          <c:max val="0.14000000000000001"/>
        </c:scaling>
        <c:delete val="0"/>
        <c:axPos val="l"/>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6314432"/>
        <c:crosses val="autoZero"/>
        <c:crossBetween val="between"/>
        <c:majorUnit val="2.0000000000000004E-2"/>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90826566782739E-2"/>
          <c:y val="2.4038753442497944E-2"/>
          <c:w val="0.88399069151932286"/>
          <c:h val="0.90061504056255903"/>
        </c:manualLayout>
      </c:layout>
      <c:lineChart>
        <c:grouping val="standard"/>
        <c:varyColors val="0"/>
        <c:ser>
          <c:idx val="0"/>
          <c:order val="0"/>
          <c:tx>
            <c:strRef>
              <c:f>Sheet1!$B$1</c:f>
              <c:strCache>
                <c:ptCount val="1"/>
                <c:pt idx="0">
                  <c:v>Value</c:v>
                </c:pt>
              </c:strCache>
            </c:strRef>
          </c:tx>
          <c:spPr>
            <a:ln w="28575" cap="rnd">
              <a:solidFill>
                <a:srgbClr val="FF6200"/>
              </a:solidFill>
              <a:round/>
            </a:ln>
            <a:effectLst/>
          </c:spPr>
          <c:marker>
            <c:symbol val="none"/>
          </c:marker>
          <c:dPt>
            <c:idx val="1"/>
            <c:bubble3D val="0"/>
            <c:extLst>
              <c:ext xmlns:c16="http://schemas.microsoft.com/office/drawing/2014/chart" uri="{C3380CC4-5D6E-409C-BE32-E72D297353CC}">
                <c16:uniqueId val="{00000000-0AA4-4C08-AF8E-0229223FCE08}"/>
              </c:ext>
            </c:extLst>
          </c:dPt>
          <c:dPt>
            <c:idx val="2"/>
            <c:bubble3D val="0"/>
            <c:extLst>
              <c:ext xmlns:c16="http://schemas.microsoft.com/office/drawing/2014/chart" uri="{C3380CC4-5D6E-409C-BE32-E72D297353CC}">
                <c16:uniqueId val="{00000001-0AA4-4C08-AF8E-0229223FCE08}"/>
              </c:ext>
            </c:extLst>
          </c:dPt>
          <c:dPt>
            <c:idx val="3"/>
            <c:bubble3D val="0"/>
            <c:extLst>
              <c:ext xmlns:c16="http://schemas.microsoft.com/office/drawing/2014/chart" uri="{C3380CC4-5D6E-409C-BE32-E72D297353CC}">
                <c16:uniqueId val="{00000002-0AA4-4C08-AF8E-0229223FCE08}"/>
              </c:ext>
            </c:extLst>
          </c:dPt>
          <c:cat>
            <c:numRef>
              <c:f>Sheet1!$A$2:$A$300</c:f>
              <c:numCache>
                <c:formatCode>m/d/yyyy</c:formatCode>
                <c:ptCount val="299"/>
                <c:pt idx="0">
                  <c:v>37652</c:v>
                </c:pt>
                <c:pt idx="1">
                  <c:v>37680</c:v>
                </c:pt>
                <c:pt idx="2">
                  <c:v>37711</c:v>
                </c:pt>
                <c:pt idx="3">
                  <c:v>37741</c:v>
                </c:pt>
                <c:pt idx="4">
                  <c:v>37772</c:v>
                </c:pt>
                <c:pt idx="5">
                  <c:v>37802</c:v>
                </c:pt>
                <c:pt idx="6">
                  <c:v>37833</c:v>
                </c:pt>
                <c:pt idx="7">
                  <c:v>37864</c:v>
                </c:pt>
                <c:pt idx="8">
                  <c:v>37894</c:v>
                </c:pt>
                <c:pt idx="9">
                  <c:v>37925</c:v>
                </c:pt>
                <c:pt idx="10">
                  <c:v>37955</c:v>
                </c:pt>
                <c:pt idx="11">
                  <c:v>37986</c:v>
                </c:pt>
                <c:pt idx="12">
                  <c:v>38017</c:v>
                </c:pt>
                <c:pt idx="13">
                  <c:v>38046</c:v>
                </c:pt>
                <c:pt idx="14">
                  <c:v>38077</c:v>
                </c:pt>
                <c:pt idx="15">
                  <c:v>38107</c:v>
                </c:pt>
                <c:pt idx="16">
                  <c:v>38138</c:v>
                </c:pt>
                <c:pt idx="17">
                  <c:v>38168</c:v>
                </c:pt>
                <c:pt idx="18">
                  <c:v>38199</c:v>
                </c:pt>
                <c:pt idx="19">
                  <c:v>38230</c:v>
                </c:pt>
                <c:pt idx="20">
                  <c:v>38260</c:v>
                </c:pt>
                <c:pt idx="21">
                  <c:v>38291</c:v>
                </c:pt>
                <c:pt idx="22">
                  <c:v>38321</c:v>
                </c:pt>
                <c:pt idx="23">
                  <c:v>38352</c:v>
                </c:pt>
                <c:pt idx="24">
                  <c:v>38383</c:v>
                </c:pt>
                <c:pt idx="25">
                  <c:v>38411</c:v>
                </c:pt>
                <c:pt idx="26">
                  <c:v>38442</c:v>
                </c:pt>
                <c:pt idx="27">
                  <c:v>38472</c:v>
                </c:pt>
                <c:pt idx="28">
                  <c:v>38503</c:v>
                </c:pt>
                <c:pt idx="29">
                  <c:v>38533</c:v>
                </c:pt>
                <c:pt idx="30">
                  <c:v>38564</c:v>
                </c:pt>
                <c:pt idx="31">
                  <c:v>38595</c:v>
                </c:pt>
                <c:pt idx="32">
                  <c:v>38625</c:v>
                </c:pt>
                <c:pt idx="33">
                  <c:v>38656</c:v>
                </c:pt>
                <c:pt idx="34">
                  <c:v>38686</c:v>
                </c:pt>
                <c:pt idx="35">
                  <c:v>38717</c:v>
                </c:pt>
                <c:pt idx="36">
                  <c:v>38748</c:v>
                </c:pt>
                <c:pt idx="37">
                  <c:v>38776</c:v>
                </c:pt>
                <c:pt idx="38">
                  <c:v>38807</c:v>
                </c:pt>
                <c:pt idx="39">
                  <c:v>38837</c:v>
                </c:pt>
                <c:pt idx="40">
                  <c:v>38868</c:v>
                </c:pt>
                <c:pt idx="41">
                  <c:v>38898</c:v>
                </c:pt>
                <c:pt idx="42">
                  <c:v>38929</c:v>
                </c:pt>
                <c:pt idx="43">
                  <c:v>38960</c:v>
                </c:pt>
                <c:pt idx="44">
                  <c:v>38990</c:v>
                </c:pt>
                <c:pt idx="45">
                  <c:v>39021</c:v>
                </c:pt>
                <c:pt idx="46">
                  <c:v>39051</c:v>
                </c:pt>
                <c:pt idx="47">
                  <c:v>39082</c:v>
                </c:pt>
                <c:pt idx="48">
                  <c:v>39113</c:v>
                </c:pt>
                <c:pt idx="49">
                  <c:v>39141</c:v>
                </c:pt>
                <c:pt idx="50">
                  <c:v>39172</c:v>
                </c:pt>
                <c:pt idx="51">
                  <c:v>39202</c:v>
                </c:pt>
                <c:pt idx="52">
                  <c:v>39233</c:v>
                </c:pt>
                <c:pt idx="53">
                  <c:v>39263</c:v>
                </c:pt>
                <c:pt idx="54">
                  <c:v>39294</c:v>
                </c:pt>
                <c:pt idx="55">
                  <c:v>39325</c:v>
                </c:pt>
                <c:pt idx="56">
                  <c:v>39355</c:v>
                </c:pt>
                <c:pt idx="57">
                  <c:v>39386</c:v>
                </c:pt>
                <c:pt idx="58">
                  <c:v>39416</c:v>
                </c:pt>
                <c:pt idx="59">
                  <c:v>39447</c:v>
                </c:pt>
                <c:pt idx="60">
                  <c:v>39478</c:v>
                </c:pt>
                <c:pt idx="61">
                  <c:v>39507</c:v>
                </c:pt>
                <c:pt idx="62">
                  <c:v>39538</c:v>
                </c:pt>
                <c:pt idx="63">
                  <c:v>39568</c:v>
                </c:pt>
                <c:pt idx="64">
                  <c:v>39599</c:v>
                </c:pt>
                <c:pt idx="65">
                  <c:v>39629</c:v>
                </c:pt>
                <c:pt idx="66">
                  <c:v>39660</c:v>
                </c:pt>
                <c:pt idx="67">
                  <c:v>39691</c:v>
                </c:pt>
                <c:pt idx="68">
                  <c:v>39721</c:v>
                </c:pt>
                <c:pt idx="69">
                  <c:v>39752</c:v>
                </c:pt>
                <c:pt idx="70">
                  <c:v>39782</c:v>
                </c:pt>
                <c:pt idx="71">
                  <c:v>39813</c:v>
                </c:pt>
                <c:pt idx="72">
                  <c:v>39844</c:v>
                </c:pt>
                <c:pt idx="73">
                  <c:v>39872</c:v>
                </c:pt>
                <c:pt idx="74">
                  <c:v>39903</c:v>
                </c:pt>
                <c:pt idx="75">
                  <c:v>39933</c:v>
                </c:pt>
                <c:pt idx="76">
                  <c:v>39964</c:v>
                </c:pt>
                <c:pt idx="77">
                  <c:v>39994</c:v>
                </c:pt>
                <c:pt idx="78">
                  <c:v>40025</c:v>
                </c:pt>
                <c:pt idx="79">
                  <c:v>40056</c:v>
                </c:pt>
                <c:pt idx="80">
                  <c:v>40086</c:v>
                </c:pt>
                <c:pt idx="81">
                  <c:v>40117</c:v>
                </c:pt>
                <c:pt idx="82">
                  <c:v>40147</c:v>
                </c:pt>
                <c:pt idx="83">
                  <c:v>40178</c:v>
                </c:pt>
                <c:pt idx="84">
                  <c:v>40209</c:v>
                </c:pt>
                <c:pt idx="85">
                  <c:v>40237</c:v>
                </c:pt>
                <c:pt idx="86">
                  <c:v>40268</c:v>
                </c:pt>
                <c:pt idx="87">
                  <c:v>40298</c:v>
                </c:pt>
                <c:pt idx="88">
                  <c:v>40329</c:v>
                </c:pt>
                <c:pt idx="89">
                  <c:v>40359</c:v>
                </c:pt>
                <c:pt idx="90">
                  <c:v>40390</c:v>
                </c:pt>
                <c:pt idx="91">
                  <c:v>40421</c:v>
                </c:pt>
                <c:pt idx="92">
                  <c:v>40451</c:v>
                </c:pt>
                <c:pt idx="93">
                  <c:v>40482</c:v>
                </c:pt>
                <c:pt idx="94">
                  <c:v>40512</c:v>
                </c:pt>
                <c:pt idx="95">
                  <c:v>40543</c:v>
                </c:pt>
                <c:pt idx="96">
                  <c:v>40574</c:v>
                </c:pt>
                <c:pt idx="97">
                  <c:v>40602</c:v>
                </c:pt>
                <c:pt idx="98">
                  <c:v>40633</c:v>
                </c:pt>
                <c:pt idx="99">
                  <c:v>40663</c:v>
                </c:pt>
                <c:pt idx="100">
                  <c:v>40694</c:v>
                </c:pt>
                <c:pt idx="101">
                  <c:v>40724</c:v>
                </c:pt>
                <c:pt idx="102">
                  <c:v>40755</c:v>
                </c:pt>
                <c:pt idx="103">
                  <c:v>40786</c:v>
                </c:pt>
                <c:pt idx="104">
                  <c:v>40816</c:v>
                </c:pt>
                <c:pt idx="105">
                  <c:v>40847</c:v>
                </c:pt>
                <c:pt idx="106">
                  <c:v>40877</c:v>
                </c:pt>
                <c:pt idx="107">
                  <c:v>40908</c:v>
                </c:pt>
                <c:pt idx="108">
                  <c:v>40939</c:v>
                </c:pt>
                <c:pt idx="109">
                  <c:v>40968</c:v>
                </c:pt>
                <c:pt idx="110">
                  <c:v>40999</c:v>
                </c:pt>
                <c:pt idx="111">
                  <c:v>41029</c:v>
                </c:pt>
                <c:pt idx="112">
                  <c:v>41060</c:v>
                </c:pt>
                <c:pt idx="113">
                  <c:v>41090</c:v>
                </c:pt>
                <c:pt idx="114">
                  <c:v>41121</c:v>
                </c:pt>
                <c:pt idx="115">
                  <c:v>41152</c:v>
                </c:pt>
                <c:pt idx="116">
                  <c:v>41182</c:v>
                </c:pt>
                <c:pt idx="117">
                  <c:v>41213</c:v>
                </c:pt>
                <c:pt idx="118">
                  <c:v>41243</c:v>
                </c:pt>
                <c:pt idx="119">
                  <c:v>41274</c:v>
                </c:pt>
                <c:pt idx="120">
                  <c:v>41305</c:v>
                </c:pt>
                <c:pt idx="121">
                  <c:v>41333</c:v>
                </c:pt>
                <c:pt idx="122">
                  <c:v>41364</c:v>
                </c:pt>
                <c:pt idx="123">
                  <c:v>41394</c:v>
                </c:pt>
                <c:pt idx="124">
                  <c:v>41425</c:v>
                </c:pt>
                <c:pt idx="125">
                  <c:v>41455</c:v>
                </c:pt>
                <c:pt idx="126">
                  <c:v>41486</c:v>
                </c:pt>
                <c:pt idx="127">
                  <c:v>41517</c:v>
                </c:pt>
                <c:pt idx="128">
                  <c:v>41547</c:v>
                </c:pt>
                <c:pt idx="129">
                  <c:v>41578</c:v>
                </c:pt>
                <c:pt idx="130">
                  <c:v>41608</c:v>
                </c:pt>
                <c:pt idx="131">
                  <c:v>41639</c:v>
                </c:pt>
                <c:pt idx="132">
                  <c:v>41670</c:v>
                </c:pt>
                <c:pt idx="133">
                  <c:v>41698</c:v>
                </c:pt>
                <c:pt idx="134">
                  <c:v>41729</c:v>
                </c:pt>
                <c:pt idx="135">
                  <c:v>41759</c:v>
                </c:pt>
                <c:pt idx="136">
                  <c:v>41790</c:v>
                </c:pt>
                <c:pt idx="137">
                  <c:v>41820</c:v>
                </c:pt>
                <c:pt idx="138">
                  <c:v>41851</c:v>
                </c:pt>
                <c:pt idx="139">
                  <c:v>41882</c:v>
                </c:pt>
                <c:pt idx="140">
                  <c:v>41912</c:v>
                </c:pt>
                <c:pt idx="141">
                  <c:v>41943</c:v>
                </c:pt>
                <c:pt idx="142">
                  <c:v>41973</c:v>
                </c:pt>
                <c:pt idx="143">
                  <c:v>42004</c:v>
                </c:pt>
                <c:pt idx="144">
                  <c:v>42035</c:v>
                </c:pt>
                <c:pt idx="145">
                  <c:v>42063</c:v>
                </c:pt>
                <c:pt idx="146">
                  <c:v>42094</c:v>
                </c:pt>
                <c:pt idx="147">
                  <c:v>42124</c:v>
                </c:pt>
                <c:pt idx="148">
                  <c:v>42155</c:v>
                </c:pt>
                <c:pt idx="149">
                  <c:v>42185</c:v>
                </c:pt>
                <c:pt idx="150">
                  <c:v>42216</c:v>
                </c:pt>
                <c:pt idx="151">
                  <c:v>42247</c:v>
                </c:pt>
                <c:pt idx="152">
                  <c:v>42277</c:v>
                </c:pt>
                <c:pt idx="153">
                  <c:v>42308</c:v>
                </c:pt>
                <c:pt idx="154">
                  <c:v>42338</c:v>
                </c:pt>
                <c:pt idx="155">
                  <c:v>42369</c:v>
                </c:pt>
                <c:pt idx="156">
                  <c:v>42400</c:v>
                </c:pt>
                <c:pt idx="157">
                  <c:v>42429</c:v>
                </c:pt>
                <c:pt idx="158">
                  <c:v>42460</c:v>
                </c:pt>
                <c:pt idx="159">
                  <c:v>42490</c:v>
                </c:pt>
                <c:pt idx="160">
                  <c:v>42521</c:v>
                </c:pt>
                <c:pt idx="161">
                  <c:v>42551</c:v>
                </c:pt>
                <c:pt idx="162">
                  <c:v>42582</c:v>
                </c:pt>
                <c:pt idx="163">
                  <c:v>42613</c:v>
                </c:pt>
                <c:pt idx="164">
                  <c:v>42643</c:v>
                </c:pt>
                <c:pt idx="165">
                  <c:v>42674</c:v>
                </c:pt>
                <c:pt idx="166">
                  <c:v>42704</c:v>
                </c:pt>
                <c:pt idx="167">
                  <c:v>42735</c:v>
                </c:pt>
                <c:pt idx="168">
                  <c:v>42766</c:v>
                </c:pt>
                <c:pt idx="169">
                  <c:v>42794</c:v>
                </c:pt>
                <c:pt idx="170">
                  <c:v>42825</c:v>
                </c:pt>
                <c:pt idx="171">
                  <c:v>42855</c:v>
                </c:pt>
                <c:pt idx="172">
                  <c:v>42886</c:v>
                </c:pt>
                <c:pt idx="173">
                  <c:v>42916</c:v>
                </c:pt>
                <c:pt idx="174">
                  <c:v>42947</c:v>
                </c:pt>
                <c:pt idx="175">
                  <c:v>42978</c:v>
                </c:pt>
                <c:pt idx="176">
                  <c:v>43008</c:v>
                </c:pt>
                <c:pt idx="177">
                  <c:v>43039</c:v>
                </c:pt>
                <c:pt idx="178">
                  <c:v>43069</c:v>
                </c:pt>
                <c:pt idx="179">
                  <c:v>43100</c:v>
                </c:pt>
                <c:pt idx="180">
                  <c:v>43131</c:v>
                </c:pt>
                <c:pt idx="181">
                  <c:v>43159</c:v>
                </c:pt>
                <c:pt idx="182">
                  <c:v>43190</c:v>
                </c:pt>
                <c:pt idx="183">
                  <c:v>43220</c:v>
                </c:pt>
                <c:pt idx="184">
                  <c:v>43251</c:v>
                </c:pt>
                <c:pt idx="185">
                  <c:v>43281</c:v>
                </c:pt>
                <c:pt idx="186">
                  <c:v>43312</c:v>
                </c:pt>
                <c:pt idx="187">
                  <c:v>43343</c:v>
                </c:pt>
                <c:pt idx="188">
                  <c:v>43373</c:v>
                </c:pt>
                <c:pt idx="189">
                  <c:v>43404</c:v>
                </c:pt>
                <c:pt idx="190">
                  <c:v>43434</c:v>
                </c:pt>
                <c:pt idx="191">
                  <c:v>43465</c:v>
                </c:pt>
                <c:pt idx="192">
                  <c:v>43496</c:v>
                </c:pt>
                <c:pt idx="193">
                  <c:v>43524</c:v>
                </c:pt>
                <c:pt idx="194">
                  <c:v>43555</c:v>
                </c:pt>
                <c:pt idx="195">
                  <c:v>43585</c:v>
                </c:pt>
                <c:pt idx="196">
                  <c:v>43616</c:v>
                </c:pt>
                <c:pt idx="197">
                  <c:v>43646</c:v>
                </c:pt>
                <c:pt idx="198">
                  <c:v>43677</c:v>
                </c:pt>
                <c:pt idx="199">
                  <c:v>43708</c:v>
                </c:pt>
                <c:pt idx="200">
                  <c:v>43738</c:v>
                </c:pt>
                <c:pt idx="201">
                  <c:v>43769</c:v>
                </c:pt>
                <c:pt idx="202">
                  <c:v>43799</c:v>
                </c:pt>
                <c:pt idx="203">
                  <c:v>43830</c:v>
                </c:pt>
                <c:pt idx="204">
                  <c:v>43861</c:v>
                </c:pt>
                <c:pt idx="205">
                  <c:v>43890</c:v>
                </c:pt>
                <c:pt idx="206">
                  <c:v>43921</c:v>
                </c:pt>
                <c:pt idx="207">
                  <c:v>43951</c:v>
                </c:pt>
                <c:pt idx="208">
                  <c:v>43982</c:v>
                </c:pt>
                <c:pt idx="209">
                  <c:v>44012</c:v>
                </c:pt>
                <c:pt idx="210">
                  <c:v>44043</c:v>
                </c:pt>
                <c:pt idx="211">
                  <c:v>44074</c:v>
                </c:pt>
                <c:pt idx="212">
                  <c:v>44104</c:v>
                </c:pt>
                <c:pt idx="213">
                  <c:v>44135</c:v>
                </c:pt>
                <c:pt idx="214">
                  <c:v>44165</c:v>
                </c:pt>
                <c:pt idx="215">
                  <c:v>44196</c:v>
                </c:pt>
                <c:pt idx="216">
                  <c:v>44227</c:v>
                </c:pt>
                <c:pt idx="217">
                  <c:v>44255</c:v>
                </c:pt>
                <c:pt idx="218">
                  <c:v>44286</c:v>
                </c:pt>
                <c:pt idx="219">
                  <c:v>44316</c:v>
                </c:pt>
                <c:pt idx="220">
                  <c:v>44347</c:v>
                </c:pt>
                <c:pt idx="221">
                  <c:v>44377</c:v>
                </c:pt>
                <c:pt idx="222">
                  <c:v>44408</c:v>
                </c:pt>
                <c:pt idx="223">
                  <c:v>44439</c:v>
                </c:pt>
                <c:pt idx="224">
                  <c:v>44469</c:v>
                </c:pt>
                <c:pt idx="225">
                  <c:v>44500</c:v>
                </c:pt>
                <c:pt idx="226">
                  <c:v>44530</c:v>
                </c:pt>
                <c:pt idx="227">
                  <c:v>44561</c:v>
                </c:pt>
                <c:pt idx="228">
                  <c:v>44592</c:v>
                </c:pt>
                <c:pt idx="229">
                  <c:v>44620</c:v>
                </c:pt>
                <c:pt idx="230">
                  <c:v>44651</c:v>
                </c:pt>
                <c:pt idx="231">
                  <c:v>44681</c:v>
                </c:pt>
                <c:pt idx="232">
                  <c:v>44712</c:v>
                </c:pt>
                <c:pt idx="233">
                  <c:v>44742</c:v>
                </c:pt>
                <c:pt idx="234">
                  <c:v>44773</c:v>
                </c:pt>
                <c:pt idx="235">
                  <c:v>44804</c:v>
                </c:pt>
                <c:pt idx="236">
                  <c:v>44834</c:v>
                </c:pt>
                <c:pt idx="237">
                  <c:v>44865</c:v>
                </c:pt>
                <c:pt idx="238">
                  <c:v>44895</c:v>
                </c:pt>
                <c:pt idx="239">
                  <c:v>44926</c:v>
                </c:pt>
                <c:pt idx="240">
                  <c:v>44957</c:v>
                </c:pt>
                <c:pt idx="241">
                  <c:v>44985</c:v>
                </c:pt>
                <c:pt idx="242">
                  <c:v>45016</c:v>
                </c:pt>
                <c:pt idx="243">
                  <c:v>45046</c:v>
                </c:pt>
                <c:pt idx="244">
                  <c:v>45077</c:v>
                </c:pt>
                <c:pt idx="245">
                  <c:v>45107</c:v>
                </c:pt>
                <c:pt idx="246">
                  <c:v>45138</c:v>
                </c:pt>
                <c:pt idx="247">
                  <c:v>45169</c:v>
                </c:pt>
                <c:pt idx="248">
                  <c:v>45199</c:v>
                </c:pt>
                <c:pt idx="249">
                  <c:v>45230</c:v>
                </c:pt>
                <c:pt idx="250">
                  <c:v>45260</c:v>
                </c:pt>
                <c:pt idx="251">
                  <c:v>45291</c:v>
                </c:pt>
                <c:pt idx="252">
                  <c:v>45322</c:v>
                </c:pt>
                <c:pt idx="253">
                  <c:v>45351</c:v>
                </c:pt>
                <c:pt idx="254">
                  <c:v>45382</c:v>
                </c:pt>
                <c:pt idx="255">
                  <c:v>45412</c:v>
                </c:pt>
                <c:pt idx="256">
                  <c:v>45443</c:v>
                </c:pt>
                <c:pt idx="257">
                  <c:v>45473</c:v>
                </c:pt>
                <c:pt idx="258">
                  <c:v>45504</c:v>
                </c:pt>
                <c:pt idx="259">
                  <c:v>45535</c:v>
                </c:pt>
                <c:pt idx="260">
                  <c:v>45565</c:v>
                </c:pt>
                <c:pt idx="261">
                  <c:v>45596</c:v>
                </c:pt>
                <c:pt idx="262">
                  <c:v>45626</c:v>
                </c:pt>
                <c:pt idx="263">
                  <c:v>45657</c:v>
                </c:pt>
                <c:pt idx="264">
                  <c:v>45688</c:v>
                </c:pt>
                <c:pt idx="265">
                  <c:v>45716</c:v>
                </c:pt>
                <c:pt idx="266">
                  <c:v>45747</c:v>
                </c:pt>
                <c:pt idx="267">
                  <c:v>45777</c:v>
                </c:pt>
                <c:pt idx="268">
                  <c:v>45808</c:v>
                </c:pt>
                <c:pt idx="269">
                  <c:v>45838</c:v>
                </c:pt>
                <c:pt idx="270">
                  <c:v>45869</c:v>
                </c:pt>
                <c:pt idx="271">
                  <c:v>45900</c:v>
                </c:pt>
                <c:pt idx="272">
                  <c:v>45930</c:v>
                </c:pt>
                <c:pt idx="273">
                  <c:v>45961</c:v>
                </c:pt>
                <c:pt idx="290">
                  <c:v>46022</c:v>
                </c:pt>
                <c:pt idx="291">
                  <c:v>46112</c:v>
                </c:pt>
                <c:pt idx="292">
                  <c:v>46203</c:v>
                </c:pt>
                <c:pt idx="293">
                  <c:v>46295</c:v>
                </c:pt>
                <c:pt idx="294">
                  <c:v>46387</c:v>
                </c:pt>
                <c:pt idx="295">
                  <c:v>46477</c:v>
                </c:pt>
                <c:pt idx="296">
                  <c:v>46568</c:v>
                </c:pt>
                <c:pt idx="297">
                  <c:v>46660</c:v>
                </c:pt>
                <c:pt idx="298">
                  <c:v>46752</c:v>
                </c:pt>
              </c:numCache>
            </c:numRef>
          </c:cat>
          <c:val>
            <c:numRef>
              <c:f>Sheet1!$B$2:$B$300</c:f>
              <c:numCache>
                <c:formatCode>General</c:formatCode>
                <c:ptCount val="299"/>
                <c:pt idx="0">
                  <c:v>4.3526086956521741</c:v>
                </c:pt>
                <c:pt idx="1">
                  <c:v>4.1520000000000001</c:v>
                </c:pt>
                <c:pt idx="2">
                  <c:v>4.2142857142857144</c:v>
                </c:pt>
                <c:pt idx="3">
                  <c:v>4.3204545454545453</c:v>
                </c:pt>
                <c:pt idx="4">
                  <c:v>4.0040909090909089</c:v>
                </c:pt>
                <c:pt idx="5">
                  <c:v>3.7861904761904763</c:v>
                </c:pt>
                <c:pt idx="6">
                  <c:v>4.1021739130434778</c:v>
                </c:pt>
                <c:pt idx="7">
                  <c:v>4.2747619047619043</c:v>
                </c:pt>
                <c:pt idx="8">
                  <c:v>4.2972727272727278</c:v>
                </c:pt>
                <c:pt idx="9">
                  <c:v>4.3678260869565211</c:v>
                </c:pt>
                <c:pt idx="10">
                  <c:v>4.5009999999999994</c:v>
                </c:pt>
                <c:pt idx="11">
                  <c:v>4.4265217391304352</c:v>
                </c:pt>
                <c:pt idx="12">
                  <c:v>4.2995454545454548</c:v>
                </c:pt>
                <c:pt idx="13">
                  <c:v>4.2679999999999998</c:v>
                </c:pt>
                <c:pt idx="14">
                  <c:v>4.0804347826086955</c:v>
                </c:pt>
                <c:pt idx="15">
                  <c:v>4.2672727272727267</c:v>
                </c:pt>
                <c:pt idx="16">
                  <c:v>4.4233333333333338</c:v>
                </c:pt>
                <c:pt idx="17">
                  <c:v>4.4763636363636365</c:v>
                </c:pt>
                <c:pt idx="18">
                  <c:v>4.3645454545454543</c:v>
                </c:pt>
                <c:pt idx="19">
                  <c:v>4.2109090909090909</c:v>
                </c:pt>
                <c:pt idx="20">
                  <c:v>4.1554545454545453</c:v>
                </c:pt>
                <c:pt idx="21">
                  <c:v>4.0371428571428574</c:v>
                </c:pt>
                <c:pt idx="22">
                  <c:v>3.9227272727272724</c:v>
                </c:pt>
                <c:pt idx="23">
                  <c:v>3.7195652173913043</c:v>
                </c:pt>
                <c:pt idx="24">
                  <c:v>3.6542857142857139</c:v>
                </c:pt>
                <c:pt idx="25">
                  <c:v>3.6515</c:v>
                </c:pt>
                <c:pt idx="26">
                  <c:v>3.8021739130434784</c:v>
                </c:pt>
                <c:pt idx="27">
                  <c:v>3.612857142857143</c:v>
                </c:pt>
                <c:pt idx="28">
                  <c:v>3.4663636363636368</c:v>
                </c:pt>
                <c:pt idx="29">
                  <c:v>3.2863636363636362</c:v>
                </c:pt>
                <c:pt idx="30">
                  <c:v>3.3295238095238098</c:v>
                </c:pt>
                <c:pt idx="31">
                  <c:v>3.3504347826086955</c:v>
                </c:pt>
                <c:pt idx="32">
                  <c:v>3.1950000000000003</c:v>
                </c:pt>
                <c:pt idx="33">
                  <c:v>3.3709523809523807</c:v>
                </c:pt>
                <c:pt idx="34">
                  <c:v>3.5868181818181815</c:v>
                </c:pt>
                <c:pt idx="35">
                  <c:v>3.497727272727273</c:v>
                </c:pt>
                <c:pt idx="36">
                  <c:v>3.4872727272727273</c:v>
                </c:pt>
                <c:pt idx="37">
                  <c:v>3.6545000000000001</c:v>
                </c:pt>
                <c:pt idx="38">
                  <c:v>3.8439130434782607</c:v>
                </c:pt>
                <c:pt idx="39">
                  <c:v>4.1429999999999998</c:v>
                </c:pt>
                <c:pt idx="40">
                  <c:v>4.1826086956521742</c:v>
                </c:pt>
                <c:pt idx="41">
                  <c:v>4.21</c:v>
                </c:pt>
                <c:pt idx="42">
                  <c:v>4.25</c:v>
                </c:pt>
                <c:pt idx="43">
                  <c:v>4.1226086956521737</c:v>
                </c:pt>
                <c:pt idx="44">
                  <c:v>3.9971428571428569</c:v>
                </c:pt>
                <c:pt idx="45">
                  <c:v>4.0363636363636362</c:v>
                </c:pt>
                <c:pt idx="46">
                  <c:v>3.9495454545454547</c:v>
                </c:pt>
                <c:pt idx="47">
                  <c:v>4.0390476190476186</c:v>
                </c:pt>
                <c:pt idx="48">
                  <c:v>4.2582608695652171</c:v>
                </c:pt>
                <c:pt idx="49">
                  <c:v>4.2780000000000005</c:v>
                </c:pt>
                <c:pt idx="50">
                  <c:v>4.2045454545454541</c:v>
                </c:pt>
                <c:pt idx="51">
                  <c:v>4.4152380952380952</c:v>
                </c:pt>
                <c:pt idx="52">
                  <c:v>4.5508695652173916</c:v>
                </c:pt>
                <c:pt idx="53">
                  <c:v>4.8585714285714285</c:v>
                </c:pt>
                <c:pt idx="54">
                  <c:v>4.8559090909090905</c:v>
                </c:pt>
                <c:pt idx="55">
                  <c:v>4.6939130434782612</c:v>
                </c:pt>
                <c:pt idx="56">
                  <c:v>4.6240000000000006</c:v>
                </c:pt>
                <c:pt idx="57">
                  <c:v>4.6434782608695651</c:v>
                </c:pt>
                <c:pt idx="58">
                  <c:v>4.5427272727272729</c:v>
                </c:pt>
                <c:pt idx="59">
                  <c:v>4.6704761904761902</c:v>
                </c:pt>
                <c:pt idx="60">
                  <c:v>4.4643478260869562</c:v>
                </c:pt>
                <c:pt idx="61">
                  <c:v>4.3909523809523803</c:v>
                </c:pt>
                <c:pt idx="62">
                  <c:v>4.347142857142857</c:v>
                </c:pt>
                <c:pt idx="63">
                  <c:v>4.540909090909091</c:v>
                </c:pt>
                <c:pt idx="64">
                  <c:v>4.6381818181818177</c:v>
                </c:pt>
                <c:pt idx="65">
                  <c:v>4.9523809523809526</c:v>
                </c:pt>
                <c:pt idx="66">
                  <c:v>4.9752173913043478</c:v>
                </c:pt>
                <c:pt idx="67">
                  <c:v>4.7261904761904763</c:v>
                </c:pt>
                <c:pt idx="68">
                  <c:v>4.7331818181818184</c:v>
                </c:pt>
                <c:pt idx="69">
                  <c:v>4.4986956521739128</c:v>
                </c:pt>
                <c:pt idx="70">
                  <c:v>4.1594999999999995</c:v>
                </c:pt>
                <c:pt idx="71">
                  <c:v>3.7717391304347827</c:v>
                </c:pt>
                <c:pt idx="72">
                  <c:v>3.6727272727272724</c:v>
                </c:pt>
                <c:pt idx="73">
                  <c:v>3.5545</c:v>
                </c:pt>
                <c:pt idx="74">
                  <c:v>3.4231818181818183</c:v>
                </c:pt>
                <c:pt idx="75">
                  <c:v>3.5081818181818183</c:v>
                </c:pt>
                <c:pt idx="76">
                  <c:v>3.5657142857142854</c:v>
                </c:pt>
                <c:pt idx="77">
                  <c:v>3.7363636363636363</c:v>
                </c:pt>
                <c:pt idx="78">
                  <c:v>3.6169565217391302</c:v>
                </c:pt>
                <c:pt idx="79">
                  <c:v>3.543333333333333</c:v>
                </c:pt>
                <c:pt idx="80">
                  <c:v>3.4963636363636366</c:v>
                </c:pt>
                <c:pt idx="81">
                  <c:v>3.48</c:v>
                </c:pt>
                <c:pt idx="82">
                  <c:v>3.5166666666666666</c:v>
                </c:pt>
                <c:pt idx="83">
                  <c:v>3.4773913043478264</c:v>
                </c:pt>
                <c:pt idx="84">
                  <c:v>3.4842857142857144</c:v>
                </c:pt>
                <c:pt idx="85">
                  <c:v>3.3944999999999999</c:v>
                </c:pt>
                <c:pt idx="86">
                  <c:v>3.3291304347826083</c:v>
                </c:pt>
                <c:pt idx="87">
                  <c:v>3.2595454545454543</c:v>
                </c:pt>
                <c:pt idx="88">
                  <c:v>3.0652380952380955</c:v>
                </c:pt>
                <c:pt idx="89">
                  <c:v>2.9286363636363641</c:v>
                </c:pt>
                <c:pt idx="90">
                  <c:v>2.9031818181818179</c:v>
                </c:pt>
                <c:pt idx="91">
                  <c:v>2.6118181818181818</c:v>
                </c:pt>
                <c:pt idx="92">
                  <c:v>2.6286363636363634</c:v>
                </c:pt>
                <c:pt idx="93">
                  <c:v>2.6833333333333336</c:v>
                </c:pt>
                <c:pt idx="94">
                  <c:v>2.8922727272727276</c:v>
                </c:pt>
                <c:pt idx="95">
                  <c:v>3.3121739130434786</c:v>
                </c:pt>
                <c:pt idx="96">
                  <c:v>3.3276190476190473</c:v>
                </c:pt>
                <c:pt idx="97">
                  <c:v>3.492</c:v>
                </c:pt>
                <c:pt idx="98">
                  <c:v>3.5173913043478264</c:v>
                </c:pt>
                <c:pt idx="99">
                  <c:v>3.6523809523809527</c:v>
                </c:pt>
                <c:pt idx="100">
                  <c:v>3.4327272727272726</c:v>
                </c:pt>
                <c:pt idx="101">
                  <c:v>3.3395454545454544</c:v>
                </c:pt>
                <c:pt idx="102">
                  <c:v>3.2542857142857144</c:v>
                </c:pt>
                <c:pt idx="103">
                  <c:v>2.8991304347826086</c:v>
                </c:pt>
                <c:pt idx="104">
                  <c:v>2.5649999999999999</c:v>
                </c:pt>
                <c:pt idx="105">
                  <c:v>2.6252380952380951</c:v>
                </c:pt>
                <c:pt idx="106">
                  <c:v>2.5740909090909092</c:v>
                </c:pt>
                <c:pt idx="107">
                  <c:v>2.5300000000000002</c:v>
                </c:pt>
                <c:pt idx="108">
                  <c:v>2.3440909090909092</c:v>
                </c:pt>
                <c:pt idx="109">
                  <c:v>2.3219047619047619</c:v>
                </c:pt>
                <c:pt idx="110">
                  <c:v>2.3172727272727269</c:v>
                </c:pt>
                <c:pt idx="111">
                  <c:v>2.2385714285714284</c:v>
                </c:pt>
                <c:pt idx="112">
                  <c:v>1.9643478260869565</c:v>
                </c:pt>
                <c:pt idx="113">
                  <c:v>1.8738095238095238</c:v>
                </c:pt>
                <c:pt idx="114">
                  <c:v>1.8018181818181818</c:v>
                </c:pt>
                <c:pt idx="115">
                  <c:v>1.8165217391304349</c:v>
                </c:pt>
                <c:pt idx="116">
                  <c:v>1.8115000000000001</c:v>
                </c:pt>
                <c:pt idx="117">
                  <c:v>1.7960869565217392</c:v>
                </c:pt>
                <c:pt idx="118">
                  <c:v>1.7068181818181818</c:v>
                </c:pt>
                <c:pt idx="119">
                  <c:v>1.6133333333333335</c:v>
                </c:pt>
                <c:pt idx="120">
                  <c:v>1.7634782608695654</c:v>
                </c:pt>
                <c:pt idx="121">
                  <c:v>1.8585</c:v>
                </c:pt>
                <c:pt idx="122">
                  <c:v>1.7123809523809523</c:v>
                </c:pt>
                <c:pt idx="123">
                  <c:v>1.5677272727272729</c:v>
                </c:pt>
                <c:pt idx="124">
                  <c:v>1.6204347826086958</c:v>
                </c:pt>
                <c:pt idx="125">
                  <c:v>1.893</c:v>
                </c:pt>
                <c:pt idx="126">
                  <c:v>1.9447826086956521</c:v>
                </c:pt>
                <c:pt idx="127">
                  <c:v>2.1195454545454546</c:v>
                </c:pt>
                <c:pt idx="128">
                  <c:v>2.2180952380952381</c:v>
                </c:pt>
                <c:pt idx="129">
                  <c:v>2.1069565217391304</c:v>
                </c:pt>
                <c:pt idx="130">
                  <c:v>1.9995238095238097</c:v>
                </c:pt>
                <c:pt idx="131">
                  <c:v>2.0836363636363635</c:v>
                </c:pt>
                <c:pt idx="132">
                  <c:v>2.0604347826086955</c:v>
                </c:pt>
                <c:pt idx="133">
                  <c:v>1.889</c:v>
                </c:pt>
                <c:pt idx="134">
                  <c:v>1.8295238095238096</c:v>
                </c:pt>
                <c:pt idx="135">
                  <c:v>1.7549999999999999</c:v>
                </c:pt>
                <c:pt idx="136">
                  <c:v>1.6290909090909091</c:v>
                </c:pt>
                <c:pt idx="137">
                  <c:v>1.5304761904761905</c:v>
                </c:pt>
                <c:pt idx="138">
                  <c:v>1.3982608695652172</c:v>
                </c:pt>
                <c:pt idx="139">
                  <c:v>1.2357142857142858</c:v>
                </c:pt>
                <c:pt idx="140">
                  <c:v>1.1822727272727271</c:v>
                </c:pt>
                <c:pt idx="141">
                  <c:v>1.1013043478260871</c:v>
                </c:pt>
                <c:pt idx="142">
                  <c:v>1.0050000000000001</c:v>
                </c:pt>
                <c:pt idx="143">
                  <c:v>0.89913043478260868</c:v>
                </c:pt>
                <c:pt idx="144">
                  <c:v>0.73727272727272719</c:v>
                </c:pt>
                <c:pt idx="145">
                  <c:v>0.70499999999999996</c:v>
                </c:pt>
                <c:pt idx="146">
                  <c:v>0.62545454545454549</c:v>
                </c:pt>
                <c:pt idx="147">
                  <c:v>0.52863636363636368</c:v>
                </c:pt>
                <c:pt idx="148">
                  <c:v>0.89380952380952383</c:v>
                </c:pt>
                <c:pt idx="149">
                  <c:v>1.1695454545454547</c:v>
                </c:pt>
                <c:pt idx="150">
                  <c:v>1.1091304347826088</c:v>
                </c:pt>
                <c:pt idx="151">
                  <c:v>1.0066666666666666</c:v>
                </c:pt>
                <c:pt idx="152">
                  <c:v>1.0181818181818181</c:v>
                </c:pt>
                <c:pt idx="153">
                  <c:v>0.92954545454545456</c:v>
                </c:pt>
                <c:pt idx="154">
                  <c:v>0.90428571428571425</c:v>
                </c:pt>
                <c:pt idx="155">
                  <c:v>0.94173913043478263</c:v>
                </c:pt>
                <c:pt idx="156">
                  <c:v>0.83952380952380945</c:v>
                </c:pt>
                <c:pt idx="157">
                  <c:v>0.59761904761904761</c:v>
                </c:pt>
                <c:pt idx="158">
                  <c:v>0.58695652173913049</c:v>
                </c:pt>
                <c:pt idx="159">
                  <c:v>0.56714285714285717</c:v>
                </c:pt>
                <c:pt idx="160">
                  <c:v>0.55454545454545456</c:v>
                </c:pt>
                <c:pt idx="161">
                  <c:v>0.46590909090909088</c:v>
                </c:pt>
                <c:pt idx="162">
                  <c:v>0.31285714285714289</c:v>
                </c:pt>
                <c:pt idx="163">
                  <c:v>0.28869565217391308</c:v>
                </c:pt>
                <c:pt idx="164">
                  <c:v>0.31136363636363634</c:v>
                </c:pt>
                <c:pt idx="165">
                  <c:v>0.41095238095238101</c:v>
                </c:pt>
                <c:pt idx="166">
                  <c:v>0.62045454545454548</c:v>
                </c:pt>
                <c:pt idx="167">
                  <c:v>0.72727272727272729</c:v>
                </c:pt>
                <c:pt idx="168">
                  <c:v>0.73636363636363633</c:v>
                </c:pt>
                <c:pt idx="169">
                  <c:v>0.75549999999999995</c:v>
                </c:pt>
                <c:pt idx="170">
                  <c:v>0.82434782608695656</c:v>
                </c:pt>
                <c:pt idx="171">
                  <c:v>0.73150000000000004</c:v>
                </c:pt>
                <c:pt idx="172">
                  <c:v>0.8165217391304348</c:v>
                </c:pt>
                <c:pt idx="173">
                  <c:v>0.77</c:v>
                </c:pt>
                <c:pt idx="174">
                  <c:v>0.94047619047619047</c:v>
                </c:pt>
                <c:pt idx="175">
                  <c:v>0.83869565217391295</c:v>
                </c:pt>
                <c:pt idx="176">
                  <c:v>0.84571428571428575</c:v>
                </c:pt>
                <c:pt idx="177">
                  <c:v>0.88090909090909086</c:v>
                </c:pt>
                <c:pt idx="178">
                  <c:v>0.83454545454545448</c:v>
                </c:pt>
                <c:pt idx="179">
                  <c:v>0.82952380952380955</c:v>
                </c:pt>
                <c:pt idx="180">
                  <c:v>0.95913043478260862</c:v>
                </c:pt>
                <c:pt idx="181">
                  <c:v>1.123</c:v>
                </c:pt>
                <c:pt idx="182">
                  <c:v>1.0313636363636365</c:v>
                </c:pt>
                <c:pt idx="183">
                  <c:v>0.98285714285714287</c:v>
                </c:pt>
                <c:pt idx="184">
                  <c:v>0.98782608695652174</c:v>
                </c:pt>
                <c:pt idx="185">
                  <c:v>0.93523809523809531</c:v>
                </c:pt>
                <c:pt idx="186">
                  <c:v>0.88590909090909087</c:v>
                </c:pt>
                <c:pt idx="187">
                  <c:v>0.89565217391304353</c:v>
                </c:pt>
                <c:pt idx="188">
                  <c:v>0.95050000000000012</c:v>
                </c:pt>
                <c:pt idx="189">
                  <c:v>1.0060869565217392</c:v>
                </c:pt>
                <c:pt idx="190">
                  <c:v>0.94090909090909092</c:v>
                </c:pt>
                <c:pt idx="191">
                  <c:v>0.84619047619047616</c:v>
                </c:pt>
                <c:pt idx="192">
                  <c:v>0.77130434782608703</c:v>
                </c:pt>
                <c:pt idx="193">
                  <c:v>0.66450000000000009</c:v>
                </c:pt>
                <c:pt idx="194">
                  <c:v>0.56714285714285717</c:v>
                </c:pt>
                <c:pt idx="195">
                  <c:v>0.52</c:v>
                </c:pt>
                <c:pt idx="196">
                  <c:v>0.43913043478260866</c:v>
                </c:pt>
                <c:pt idx="197">
                  <c:v>0.24349999999999999</c:v>
                </c:pt>
                <c:pt idx="198">
                  <c:v>0.11913043478260871</c:v>
                </c:pt>
                <c:pt idx="199">
                  <c:v>-0.19636363636363638</c:v>
                </c:pt>
                <c:pt idx="200">
                  <c:v>-0.15047619047619049</c:v>
                </c:pt>
                <c:pt idx="201">
                  <c:v>-3.0869565217391304E-2</c:v>
                </c:pt>
                <c:pt idx="202">
                  <c:v>8.4285714285714283E-2</c:v>
                </c:pt>
                <c:pt idx="203">
                  <c:v>0.13090909090909089</c:v>
                </c:pt>
                <c:pt idx="204">
                  <c:v>0.10304347826086957</c:v>
                </c:pt>
                <c:pt idx="205">
                  <c:v>-6.9999999999999993E-2</c:v>
                </c:pt>
                <c:pt idx="206">
                  <c:v>-8.318181818181819E-2</c:v>
                </c:pt>
                <c:pt idx="207">
                  <c:v>-3.9090909090909093E-2</c:v>
                </c:pt>
                <c:pt idx="208">
                  <c:v>-0.13333333333333336</c:v>
                </c:pt>
                <c:pt idx="209">
                  <c:v>-0.115</c:v>
                </c:pt>
                <c:pt idx="210">
                  <c:v>-0.19130434782608696</c:v>
                </c:pt>
                <c:pt idx="211">
                  <c:v>-0.19619047619047619</c:v>
                </c:pt>
                <c:pt idx="212">
                  <c:v>-0.21272727272727271</c:v>
                </c:pt>
                <c:pt idx="213">
                  <c:v>-0.25409090909090909</c:v>
                </c:pt>
                <c:pt idx="214">
                  <c:v>-0.23809523809523808</c:v>
                </c:pt>
                <c:pt idx="215">
                  <c:v>-0.25913043478260872</c:v>
                </c:pt>
                <c:pt idx="216">
                  <c:v>-0.22619047619047619</c:v>
                </c:pt>
                <c:pt idx="217">
                  <c:v>-6.7000000000000004E-2</c:v>
                </c:pt>
                <c:pt idx="218">
                  <c:v>2.7391304347826086E-2</c:v>
                </c:pt>
                <c:pt idx="219" formatCode="0.00">
                  <c:v>7.3181818181818181E-2</c:v>
                </c:pt>
                <c:pt idx="220">
                  <c:v>0.14428571428571429</c:v>
                </c:pt>
                <c:pt idx="221">
                  <c:v>0.10227272727272728</c:v>
                </c:pt>
                <c:pt idx="222">
                  <c:v>-2.7272727272727271E-3</c:v>
                </c:pt>
                <c:pt idx="223">
                  <c:v>-9.1818181818181813E-2</c:v>
                </c:pt>
                <c:pt idx="224">
                  <c:v>6.1818181818181821E-2</c:v>
                </c:pt>
                <c:pt idx="225">
                  <c:v>0.23523809523809525</c:v>
                </c:pt>
                <c:pt idx="226">
                  <c:v>0.17545454545454547</c:v>
                </c:pt>
                <c:pt idx="227">
                  <c:v>0.16478260869565217</c:v>
                </c:pt>
                <c:pt idx="228">
                  <c:v>0.38238095238095238</c:v>
                </c:pt>
                <c:pt idx="229">
                  <c:v>0.76150000000000007</c:v>
                </c:pt>
                <c:pt idx="230">
                  <c:v>0.99347826086956526</c:v>
                </c:pt>
                <c:pt idx="231">
                  <c:v>1.5014285714285716</c:v>
                </c:pt>
                <c:pt idx="232">
                  <c:v>1.7622727272727274</c:v>
                </c:pt>
                <c:pt idx="233">
                  <c:v>2.2663636363636361</c:v>
                </c:pt>
                <c:pt idx="234">
                  <c:v>1.9633333333333332</c:v>
                </c:pt>
                <c:pt idx="235">
                  <c:v>1.9595652173913043</c:v>
                </c:pt>
                <c:pt idx="236">
                  <c:v>2.6845454545454546</c:v>
                </c:pt>
                <c:pt idx="237">
                  <c:v>3.1290476190476189</c:v>
                </c:pt>
                <c:pt idx="238">
                  <c:v>2.8372727272727274</c:v>
                </c:pt>
                <c:pt idx="239">
                  <c:v>2.8113636363636365</c:v>
                </c:pt>
                <c:pt idx="240">
                  <c:v>2.81</c:v>
                </c:pt>
                <c:pt idx="241">
                  <c:v>2.9710000000000001</c:v>
                </c:pt>
                <c:pt idx="242">
                  <c:v>3.048695652173913</c:v>
                </c:pt>
                <c:pt idx="243">
                  <c:v>3.0030000000000001</c:v>
                </c:pt>
                <c:pt idx="244">
                  <c:v>3.0147826086956524</c:v>
                </c:pt>
                <c:pt idx="245">
                  <c:v>3.0113636363636362</c:v>
                </c:pt>
                <c:pt idx="246">
                  <c:v>3.1071428571428572</c:v>
                </c:pt>
                <c:pt idx="247">
                  <c:v>3.1708695652173917</c:v>
                </c:pt>
                <c:pt idx="248">
                  <c:v>3.2428571428571424</c:v>
                </c:pt>
                <c:pt idx="249">
                  <c:v>3.4077272727272727</c:v>
                </c:pt>
                <c:pt idx="250">
                  <c:v>3.1375000000000002</c:v>
                </c:pt>
                <c:pt idx="251">
                  <c:v>2.58</c:v>
                </c:pt>
                <c:pt idx="252" formatCode="0.00">
                  <c:v>2.6317391304347826</c:v>
                </c:pt>
                <c:pt idx="253" formatCode="0.00">
                  <c:v>2.7261904761904763</c:v>
                </c:pt>
                <c:pt idx="254" formatCode="0.00">
                  <c:v>2.6442857142857141</c:v>
                </c:pt>
                <c:pt idx="255" formatCode="0.00">
                  <c:v>2.7563636363636363</c:v>
                </c:pt>
                <c:pt idx="256" formatCode="0.00">
                  <c:v>2.8026086956521739</c:v>
                </c:pt>
                <c:pt idx="257">
                  <c:v>2.7885</c:v>
                </c:pt>
                <c:pt idx="258">
                  <c:v>2.7434782608695651</c:v>
                </c:pt>
                <c:pt idx="259">
                  <c:v>2.5049999999999999</c:v>
                </c:pt>
                <c:pt idx="260">
                  <c:v>2.420952380952381</c:v>
                </c:pt>
                <c:pt idx="261">
                  <c:v>2.4182608695652177</c:v>
                </c:pt>
                <c:pt idx="262">
                  <c:v>2.3233333333333333</c:v>
                </c:pt>
                <c:pt idx="263">
                  <c:v>2.2336363636363639</c:v>
                </c:pt>
                <c:pt idx="264">
                  <c:v>2.485217391304348</c:v>
                </c:pt>
                <c:pt idx="265">
                  <c:v>2.3765000000000001</c:v>
                </c:pt>
                <c:pt idx="266">
                  <c:v>2.6661904761904762</c:v>
                </c:pt>
                <c:pt idx="267">
                  <c:v>2.5204545454545455</c:v>
                </c:pt>
                <c:pt idx="268">
                  <c:v>2.5327272727272727</c:v>
                </c:pt>
                <c:pt idx="269">
                  <c:v>2.5538095238095235</c:v>
                </c:pt>
                <c:pt idx="270">
                  <c:v>2.6443478260869564</c:v>
                </c:pt>
                <c:pt idx="271">
                  <c:v>2.6657142857142855</c:v>
                </c:pt>
                <c:pt idx="272">
                  <c:v>2.67</c:v>
                </c:pt>
                <c:pt idx="273">
                  <c:v>2.6308695652173912</c:v>
                </c:pt>
              </c:numCache>
            </c:numRef>
          </c:val>
          <c:smooth val="0"/>
          <c:extLst>
            <c:ext xmlns:c16="http://schemas.microsoft.com/office/drawing/2014/chart" uri="{C3380CC4-5D6E-409C-BE32-E72D297353CC}">
              <c16:uniqueId val="{00000003-0AA4-4C08-AF8E-0229223FCE08}"/>
            </c:ext>
          </c:extLst>
        </c:ser>
        <c:ser>
          <c:idx val="1"/>
          <c:order val="1"/>
          <c:tx>
            <c:strRef>
              <c:f>Sheet1!$C$1</c:f>
              <c:strCache>
                <c:ptCount val="1"/>
                <c:pt idx="0">
                  <c:v>Column1</c:v>
                </c:pt>
              </c:strCache>
            </c:strRef>
          </c:tx>
          <c:spPr>
            <a:ln w="28575">
              <a:solidFill>
                <a:srgbClr val="696969"/>
              </a:solidFill>
              <a:prstDash val="sysDash"/>
            </a:ln>
          </c:spPr>
          <c:marker>
            <c:symbol val="none"/>
          </c:marker>
          <c:cat>
            <c:numRef>
              <c:f>Sheet1!$A$2:$A$300</c:f>
              <c:numCache>
                <c:formatCode>m/d/yyyy</c:formatCode>
                <c:ptCount val="299"/>
                <c:pt idx="0">
                  <c:v>37652</c:v>
                </c:pt>
                <c:pt idx="1">
                  <c:v>37680</c:v>
                </c:pt>
                <c:pt idx="2">
                  <c:v>37711</c:v>
                </c:pt>
                <c:pt idx="3">
                  <c:v>37741</c:v>
                </c:pt>
                <c:pt idx="4">
                  <c:v>37772</c:v>
                </c:pt>
                <c:pt idx="5">
                  <c:v>37802</c:v>
                </c:pt>
                <c:pt idx="6">
                  <c:v>37833</c:v>
                </c:pt>
                <c:pt idx="7">
                  <c:v>37864</c:v>
                </c:pt>
                <c:pt idx="8">
                  <c:v>37894</c:v>
                </c:pt>
                <c:pt idx="9">
                  <c:v>37925</c:v>
                </c:pt>
                <c:pt idx="10">
                  <c:v>37955</c:v>
                </c:pt>
                <c:pt idx="11">
                  <c:v>37986</c:v>
                </c:pt>
                <c:pt idx="12">
                  <c:v>38017</c:v>
                </c:pt>
                <c:pt idx="13">
                  <c:v>38046</c:v>
                </c:pt>
                <c:pt idx="14">
                  <c:v>38077</c:v>
                </c:pt>
                <c:pt idx="15">
                  <c:v>38107</c:v>
                </c:pt>
                <c:pt idx="16">
                  <c:v>38138</c:v>
                </c:pt>
                <c:pt idx="17">
                  <c:v>38168</c:v>
                </c:pt>
                <c:pt idx="18">
                  <c:v>38199</c:v>
                </c:pt>
                <c:pt idx="19">
                  <c:v>38230</c:v>
                </c:pt>
                <c:pt idx="20">
                  <c:v>38260</c:v>
                </c:pt>
                <c:pt idx="21">
                  <c:v>38291</c:v>
                </c:pt>
                <c:pt idx="22">
                  <c:v>38321</c:v>
                </c:pt>
                <c:pt idx="23">
                  <c:v>38352</c:v>
                </c:pt>
                <c:pt idx="24">
                  <c:v>38383</c:v>
                </c:pt>
                <c:pt idx="25">
                  <c:v>38411</c:v>
                </c:pt>
                <c:pt idx="26">
                  <c:v>38442</c:v>
                </c:pt>
                <c:pt idx="27">
                  <c:v>38472</c:v>
                </c:pt>
                <c:pt idx="28">
                  <c:v>38503</c:v>
                </c:pt>
                <c:pt idx="29">
                  <c:v>38533</c:v>
                </c:pt>
                <c:pt idx="30">
                  <c:v>38564</c:v>
                </c:pt>
                <c:pt idx="31">
                  <c:v>38595</c:v>
                </c:pt>
                <c:pt idx="32">
                  <c:v>38625</c:v>
                </c:pt>
                <c:pt idx="33">
                  <c:v>38656</c:v>
                </c:pt>
                <c:pt idx="34">
                  <c:v>38686</c:v>
                </c:pt>
                <c:pt idx="35">
                  <c:v>38717</c:v>
                </c:pt>
                <c:pt idx="36">
                  <c:v>38748</c:v>
                </c:pt>
                <c:pt idx="37">
                  <c:v>38776</c:v>
                </c:pt>
                <c:pt idx="38">
                  <c:v>38807</c:v>
                </c:pt>
                <c:pt idx="39">
                  <c:v>38837</c:v>
                </c:pt>
                <c:pt idx="40">
                  <c:v>38868</c:v>
                </c:pt>
                <c:pt idx="41">
                  <c:v>38898</c:v>
                </c:pt>
                <c:pt idx="42">
                  <c:v>38929</c:v>
                </c:pt>
                <c:pt idx="43">
                  <c:v>38960</c:v>
                </c:pt>
                <c:pt idx="44">
                  <c:v>38990</c:v>
                </c:pt>
                <c:pt idx="45">
                  <c:v>39021</c:v>
                </c:pt>
                <c:pt idx="46">
                  <c:v>39051</c:v>
                </c:pt>
                <c:pt idx="47">
                  <c:v>39082</c:v>
                </c:pt>
                <c:pt idx="48">
                  <c:v>39113</c:v>
                </c:pt>
                <c:pt idx="49">
                  <c:v>39141</c:v>
                </c:pt>
                <c:pt idx="50">
                  <c:v>39172</c:v>
                </c:pt>
                <c:pt idx="51">
                  <c:v>39202</c:v>
                </c:pt>
                <c:pt idx="52">
                  <c:v>39233</c:v>
                </c:pt>
                <c:pt idx="53">
                  <c:v>39263</c:v>
                </c:pt>
                <c:pt idx="54">
                  <c:v>39294</c:v>
                </c:pt>
                <c:pt idx="55">
                  <c:v>39325</c:v>
                </c:pt>
                <c:pt idx="56">
                  <c:v>39355</c:v>
                </c:pt>
                <c:pt idx="57">
                  <c:v>39386</c:v>
                </c:pt>
                <c:pt idx="58">
                  <c:v>39416</c:v>
                </c:pt>
                <c:pt idx="59">
                  <c:v>39447</c:v>
                </c:pt>
                <c:pt idx="60">
                  <c:v>39478</c:v>
                </c:pt>
                <c:pt idx="61">
                  <c:v>39507</c:v>
                </c:pt>
                <c:pt idx="62">
                  <c:v>39538</c:v>
                </c:pt>
                <c:pt idx="63">
                  <c:v>39568</c:v>
                </c:pt>
                <c:pt idx="64">
                  <c:v>39599</c:v>
                </c:pt>
                <c:pt idx="65">
                  <c:v>39629</c:v>
                </c:pt>
                <c:pt idx="66">
                  <c:v>39660</c:v>
                </c:pt>
                <c:pt idx="67">
                  <c:v>39691</c:v>
                </c:pt>
                <c:pt idx="68">
                  <c:v>39721</c:v>
                </c:pt>
                <c:pt idx="69">
                  <c:v>39752</c:v>
                </c:pt>
                <c:pt idx="70">
                  <c:v>39782</c:v>
                </c:pt>
                <c:pt idx="71">
                  <c:v>39813</c:v>
                </c:pt>
                <c:pt idx="72">
                  <c:v>39844</c:v>
                </c:pt>
                <c:pt idx="73">
                  <c:v>39872</c:v>
                </c:pt>
                <c:pt idx="74">
                  <c:v>39903</c:v>
                </c:pt>
                <c:pt idx="75">
                  <c:v>39933</c:v>
                </c:pt>
                <c:pt idx="76">
                  <c:v>39964</c:v>
                </c:pt>
                <c:pt idx="77">
                  <c:v>39994</c:v>
                </c:pt>
                <c:pt idx="78">
                  <c:v>40025</c:v>
                </c:pt>
                <c:pt idx="79">
                  <c:v>40056</c:v>
                </c:pt>
                <c:pt idx="80">
                  <c:v>40086</c:v>
                </c:pt>
                <c:pt idx="81">
                  <c:v>40117</c:v>
                </c:pt>
                <c:pt idx="82">
                  <c:v>40147</c:v>
                </c:pt>
                <c:pt idx="83">
                  <c:v>40178</c:v>
                </c:pt>
                <c:pt idx="84">
                  <c:v>40209</c:v>
                </c:pt>
                <c:pt idx="85">
                  <c:v>40237</c:v>
                </c:pt>
                <c:pt idx="86">
                  <c:v>40268</c:v>
                </c:pt>
                <c:pt idx="87">
                  <c:v>40298</c:v>
                </c:pt>
                <c:pt idx="88">
                  <c:v>40329</c:v>
                </c:pt>
                <c:pt idx="89">
                  <c:v>40359</c:v>
                </c:pt>
                <c:pt idx="90">
                  <c:v>40390</c:v>
                </c:pt>
                <c:pt idx="91">
                  <c:v>40421</c:v>
                </c:pt>
                <c:pt idx="92">
                  <c:v>40451</c:v>
                </c:pt>
                <c:pt idx="93">
                  <c:v>40482</c:v>
                </c:pt>
                <c:pt idx="94">
                  <c:v>40512</c:v>
                </c:pt>
                <c:pt idx="95">
                  <c:v>40543</c:v>
                </c:pt>
                <c:pt idx="96">
                  <c:v>40574</c:v>
                </c:pt>
                <c:pt idx="97">
                  <c:v>40602</c:v>
                </c:pt>
                <c:pt idx="98">
                  <c:v>40633</c:v>
                </c:pt>
                <c:pt idx="99">
                  <c:v>40663</c:v>
                </c:pt>
                <c:pt idx="100">
                  <c:v>40694</c:v>
                </c:pt>
                <c:pt idx="101">
                  <c:v>40724</c:v>
                </c:pt>
                <c:pt idx="102">
                  <c:v>40755</c:v>
                </c:pt>
                <c:pt idx="103">
                  <c:v>40786</c:v>
                </c:pt>
                <c:pt idx="104">
                  <c:v>40816</c:v>
                </c:pt>
                <c:pt idx="105">
                  <c:v>40847</c:v>
                </c:pt>
                <c:pt idx="106">
                  <c:v>40877</c:v>
                </c:pt>
                <c:pt idx="107">
                  <c:v>40908</c:v>
                </c:pt>
                <c:pt idx="108">
                  <c:v>40939</c:v>
                </c:pt>
                <c:pt idx="109">
                  <c:v>40968</c:v>
                </c:pt>
                <c:pt idx="110">
                  <c:v>40999</c:v>
                </c:pt>
                <c:pt idx="111">
                  <c:v>41029</c:v>
                </c:pt>
                <c:pt idx="112">
                  <c:v>41060</c:v>
                </c:pt>
                <c:pt idx="113">
                  <c:v>41090</c:v>
                </c:pt>
                <c:pt idx="114">
                  <c:v>41121</c:v>
                </c:pt>
                <c:pt idx="115">
                  <c:v>41152</c:v>
                </c:pt>
                <c:pt idx="116">
                  <c:v>41182</c:v>
                </c:pt>
                <c:pt idx="117">
                  <c:v>41213</c:v>
                </c:pt>
                <c:pt idx="118">
                  <c:v>41243</c:v>
                </c:pt>
                <c:pt idx="119">
                  <c:v>41274</c:v>
                </c:pt>
                <c:pt idx="120">
                  <c:v>41305</c:v>
                </c:pt>
                <c:pt idx="121">
                  <c:v>41333</c:v>
                </c:pt>
                <c:pt idx="122">
                  <c:v>41364</c:v>
                </c:pt>
                <c:pt idx="123">
                  <c:v>41394</c:v>
                </c:pt>
                <c:pt idx="124">
                  <c:v>41425</c:v>
                </c:pt>
                <c:pt idx="125">
                  <c:v>41455</c:v>
                </c:pt>
                <c:pt idx="126">
                  <c:v>41486</c:v>
                </c:pt>
                <c:pt idx="127">
                  <c:v>41517</c:v>
                </c:pt>
                <c:pt idx="128">
                  <c:v>41547</c:v>
                </c:pt>
                <c:pt idx="129">
                  <c:v>41578</c:v>
                </c:pt>
                <c:pt idx="130">
                  <c:v>41608</c:v>
                </c:pt>
                <c:pt idx="131">
                  <c:v>41639</c:v>
                </c:pt>
                <c:pt idx="132">
                  <c:v>41670</c:v>
                </c:pt>
                <c:pt idx="133">
                  <c:v>41698</c:v>
                </c:pt>
                <c:pt idx="134">
                  <c:v>41729</c:v>
                </c:pt>
                <c:pt idx="135">
                  <c:v>41759</c:v>
                </c:pt>
                <c:pt idx="136">
                  <c:v>41790</c:v>
                </c:pt>
                <c:pt idx="137">
                  <c:v>41820</c:v>
                </c:pt>
                <c:pt idx="138">
                  <c:v>41851</c:v>
                </c:pt>
                <c:pt idx="139">
                  <c:v>41882</c:v>
                </c:pt>
                <c:pt idx="140">
                  <c:v>41912</c:v>
                </c:pt>
                <c:pt idx="141">
                  <c:v>41943</c:v>
                </c:pt>
                <c:pt idx="142">
                  <c:v>41973</c:v>
                </c:pt>
                <c:pt idx="143">
                  <c:v>42004</c:v>
                </c:pt>
                <c:pt idx="144">
                  <c:v>42035</c:v>
                </c:pt>
                <c:pt idx="145">
                  <c:v>42063</c:v>
                </c:pt>
                <c:pt idx="146">
                  <c:v>42094</c:v>
                </c:pt>
                <c:pt idx="147">
                  <c:v>42124</c:v>
                </c:pt>
                <c:pt idx="148">
                  <c:v>42155</c:v>
                </c:pt>
                <c:pt idx="149">
                  <c:v>42185</c:v>
                </c:pt>
                <c:pt idx="150">
                  <c:v>42216</c:v>
                </c:pt>
                <c:pt idx="151">
                  <c:v>42247</c:v>
                </c:pt>
                <c:pt idx="152">
                  <c:v>42277</c:v>
                </c:pt>
                <c:pt idx="153">
                  <c:v>42308</c:v>
                </c:pt>
                <c:pt idx="154">
                  <c:v>42338</c:v>
                </c:pt>
                <c:pt idx="155">
                  <c:v>42369</c:v>
                </c:pt>
                <c:pt idx="156">
                  <c:v>42400</c:v>
                </c:pt>
                <c:pt idx="157">
                  <c:v>42429</c:v>
                </c:pt>
                <c:pt idx="158">
                  <c:v>42460</c:v>
                </c:pt>
                <c:pt idx="159">
                  <c:v>42490</c:v>
                </c:pt>
                <c:pt idx="160">
                  <c:v>42521</c:v>
                </c:pt>
                <c:pt idx="161">
                  <c:v>42551</c:v>
                </c:pt>
                <c:pt idx="162">
                  <c:v>42582</c:v>
                </c:pt>
                <c:pt idx="163">
                  <c:v>42613</c:v>
                </c:pt>
                <c:pt idx="164">
                  <c:v>42643</c:v>
                </c:pt>
                <c:pt idx="165">
                  <c:v>42674</c:v>
                </c:pt>
                <c:pt idx="166">
                  <c:v>42704</c:v>
                </c:pt>
                <c:pt idx="167">
                  <c:v>42735</c:v>
                </c:pt>
                <c:pt idx="168">
                  <c:v>42766</c:v>
                </c:pt>
                <c:pt idx="169">
                  <c:v>42794</c:v>
                </c:pt>
                <c:pt idx="170">
                  <c:v>42825</c:v>
                </c:pt>
                <c:pt idx="171">
                  <c:v>42855</c:v>
                </c:pt>
                <c:pt idx="172">
                  <c:v>42886</c:v>
                </c:pt>
                <c:pt idx="173">
                  <c:v>42916</c:v>
                </c:pt>
                <c:pt idx="174">
                  <c:v>42947</c:v>
                </c:pt>
                <c:pt idx="175">
                  <c:v>42978</c:v>
                </c:pt>
                <c:pt idx="176">
                  <c:v>43008</c:v>
                </c:pt>
                <c:pt idx="177">
                  <c:v>43039</c:v>
                </c:pt>
                <c:pt idx="178">
                  <c:v>43069</c:v>
                </c:pt>
                <c:pt idx="179">
                  <c:v>43100</c:v>
                </c:pt>
                <c:pt idx="180">
                  <c:v>43131</c:v>
                </c:pt>
                <c:pt idx="181">
                  <c:v>43159</c:v>
                </c:pt>
                <c:pt idx="182">
                  <c:v>43190</c:v>
                </c:pt>
                <c:pt idx="183">
                  <c:v>43220</c:v>
                </c:pt>
                <c:pt idx="184">
                  <c:v>43251</c:v>
                </c:pt>
                <c:pt idx="185">
                  <c:v>43281</c:v>
                </c:pt>
                <c:pt idx="186">
                  <c:v>43312</c:v>
                </c:pt>
                <c:pt idx="187">
                  <c:v>43343</c:v>
                </c:pt>
                <c:pt idx="188">
                  <c:v>43373</c:v>
                </c:pt>
                <c:pt idx="189">
                  <c:v>43404</c:v>
                </c:pt>
                <c:pt idx="190">
                  <c:v>43434</c:v>
                </c:pt>
                <c:pt idx="191">
                  <c:v>43465</c:v>
                </c:pt>
                <c:pt idx="192">
                  <c:v>43496</c:v>
                </c:pt>
                <c:pt idx="193">
                  <c:v>43524</c:v>
                </c:pt>
                <c:pt idx="194">
                  <c:v>43555</c:v>
                </c:pt>
                <c:pt idx="195">
                  <c:v>43585</c:v>
                </c:pt>
                <c:pt idx="196">
                  <c:v>43616</c:v>
                </c:pt>
                <c:pt idx="197">
                  <c:v>43646</c:v>
                </c:pt>
                <c:pt idx="198">
                  <c:v>43677</c:v>
                </c:pt>
                <c:pt idx="199">
                  <c:v>43708</c:v>
                </c:pt>
                <c:pt idx="200">
                  <c:v>43738</c:v>
                </c:pt>
                <c:pt idx="201">
                  <c:v>43769</c:v>
                </c:pt>
                <c:pt idx="202">
                  <c:v>43799</c:v>
                </c:pt>
                <c:pt idx="203">
                  <c:v>43830</c:v>
                </c:pt>
                <c:pt idx="204">
                  <c:v>43861</c:v>
                </c:pt>
                <c:pt idx="205">
                  <c:v>43890</c:v>
                </c:pt>
                <c:pt idx="206">
                  <c:v>43921</c:v>
                </c:pt>
                <c:pt idx="207">
                  <c:v>43951</c:v>
                </c:pt>
                <c:pt idx="208">
                  <c:v>43982</c:v>
                </c:pt>
                <c:pt idx="209">
                  <c:v>44012</c:v>
                </c:pt>
                <c:pt idx="210">
                  <c:v>44043</c:v>
                </c:pt>
                <c:pt idx="211">
                  <c:v>44074</c:v>
                </c:pt>
                <c:pt idx="212">
                  <c:v>44104</c:v>
                </c:pt>
                <c:pt idx="213">
                  <c:v>44135</c:v>
                </c:pt>
                <c:pt idx="214">
                  <c:v>44165</c:v>
                </c:pt>
                <c:pt idx="215">
                  <c:v>44196</c:v>
                </c:pt>
                <c:pt idx="216">
                  <c:v>44227</c:v>
                </c:pt>
                <c:pt idx="217">
                  <c:v>44255</c:v>
                </c:pt>
                <c:pt idx="218">
                  <c:v>44286</c:v>
                </c:pt>
                <c:pt idx="219">
                  <c:v>44316</c:v>
                </c:pt>
                <c:pt idx="220">
                  <c:v>44347</c:v>
                </c:pt>
                <c:pt idx="221">
                  <c:v>44377</c:v>
                </c:pt>
                <c:pt idx="222">
                  <c:v>44408</c:v>
                </c:pt>
                <c:pt idx="223">
                  <c:v>44439</c:v>
                </c:pt>
                <c:pt idx="224">
                  <c:v>44469</c:v>
                </c:pt>
                <c:pt idx="225">
                  <c:v>44500</c:v>
                </c:pt>
                <c:pt idx="226">
                  <c:v>44530</c:v>
                </c:pt>
                <c:pt idx="227">
                  <c:v>44561</c:v>
                </c:pt>
                <c:pt idx="228">
                  <c:v>44592</c:v>
                </c:pt>
                <c:pt idx="229">
                  <c:v>44620</c:v>
                </c:pt>
                <c:pt idx="230">
                  <c:v>44651</c:v>
                </c:pt>
                <c:pt idx="231">
                  <c:v>44681</c:v>
                </c:pt>
                <c:pt idx="232">
                  <c:v>44712</c:v>
                </c:pt>
                <c:pt idx="233">
                  <c:v>44742</c:v>
                </c:pt>
                <c:pt idx="234">
                  <c:v>44773</c:v>
                </c:pt>
                <c:pt idx="235">
                  <c:v>44804</c:v>
                </c:pt>
                <c:pt idx="236">
                  <c:v>44834</c:v>
                </c:pt>
                <c:pt idx="237">
                  <c:v>44865</c:v>
                </c:pt>
                <c:pt idx="238">
                  <c:v>44895</c:v>
                </c:pt>
                <c:pt idx="239">
                  <c:v>44926</c:v>
                </c:pt>
                <c:pt idx="240">
                  <c:v>44957</c:v>
                </c:pt>
                <c:pt idx="241">
                  <c:v>44985</c:v>
                </c:pt>
                <c:pt idx="242">
                  <c:v>45016</c:v>
                </c:pt>
                <c:pt idx="243">
                  <c:v>45046</c:v>
                </c:pt>
                <c:pt idx="244">
                  <c:v>45077</c:v>
                </c:pt>
                <c:pt idx="245">
                  <c:v>45107</c:v>
                </c:pt>
                <c:pt idx="246">
                  <c:v>45138</c:v>
                </c:pt>
                <c:pt idx="247">
                  <c:v>45169</c:v>
                </c:pt>
                <c:pt idx="248">
                  <c:v>45199</c:v>
                </c:pt>
                <c:pt idx="249">
                  <c:v>45230</c:v>
                </c:pt>
                <c:pt idx="250">
                  <c:v>45260</c:v>
                </c:pt>
                <c:pt idx="251">
                  <c:v>45291</c:v>
                </c:pt>
                <c:pt idx="252">
                  <c:v>45322</c:v>
                </c:pt>
                <c:pt idx="253">
                  <c:v>45351</c:v>
                </c:pt>
                <c:pt idx="254">
                  <c:v>45382</c:v>
                </c:pt>
                <c:pt idx="255">
                  <c:v>45412</c:v>
                </c:pt>
                <c:pt idx="256">
                  <c:v>45443</c:v>
                </c:pt>
                <c:pt idx="257">
                  <c:v>45473</c:v>
                </c:pt>
                <c:pt idx="258">
                  <c:v>45504</c:v>
                </c:pt>
                <c:pt idx="259">
                  <c:v>45535</c:v>
                </c:pt>
                <c:pt idx="260">
                  <c:v>45565</c:v>
                </c:pt>
                <c:pt idx="261">
                  <c:v>45596</c:v>
                </c:pt>
                <c:pt idx="262">
                  <c:v>45626</c:v>
                </c:pt>
                <c:pt idx="263">
                  <c:v>45657</c:v>
                </c:pt>
                <c:pt idx="264">
                  <c:v>45688</c:v>
                </c:pt>
                <c:pt idx="265">
                  <c:v>45716</c:v>
                </c:pt>
                <c:pt idx="266">
                  <c:v>45747</c:v>
                </c:pt>
                <c:pt idx="267">
                  <c:v>45777</c:v>
                </c:pt>
                <c:pt idx="268">
                  <c:v>45808</c:v>
                </c:pt>
                <c:pt idx="269">
                  <c:v>45838</c:v>
                </c:pt>
                <c:pt idx="270">
                  <c:v>45869</c:v>
                </c:pt>
                <c:pt idx="271">
                  <c:v>45900</c:v>
                </c:pt>
                <c:pt idx="272">
                  <c:v>45930</c:v>
                </c:pt>
                <c:pt idx="273">
                  <c:v>45961</c:v>
                </c:pt>
                <c:pt idx="290">
                  <c:v>46022</c:v>
                </c:pt>
                <c:pt idx="291">
                  <c:v>46112</c:v>
                </c:pt>
                <c:pt idx="292">
                  <c:v>46203</c:v>
                </c:pt>
                <c:pt idx="293">
                  <c:v>46295</c:v>
                </c:pt>
                <c:pt idx="294">
                  <c:v>46387</c:v>
                </c:pt>
                <c:pt idx="295">
                  <c:v>46477</c:v>
                </c:pt>
                <c:pt idx="296">
                  <c:v>46568</c:v>
                </c:pt>
                <c:pt idx="297">
                  <c:v>46660</c:v>
                </c:pt>
                <c:pt idx="298">
                  <c:v>46752</c:v>
                </c:pt>
              </c:numCache>
            </c:numRef>
          </c:cat>
          <c:val>
            <c:numRef>
              <c:f>Sheet1!$C$2:$C$300</c:f>
              <c:numCache>
                <c:formatCode>General</c:formatCode>
                <c:ptCount val="299"/>
                <c:pt idx="273">
                  <c:v>2.6308695652173912</c:v>
                </c:pt>
                <c:pt idx="290">
                  <c:v>2.75</c:v>
                </c:pt>
                <c:pt idx="291">
                  <c:v>2.75</c:v>
                </c:pt>
                <c:pt idx="292" formatCode="0.00">
                  <c:v>2.8</c:v>
                </c:pt>
                <c:pt idx="293">
                  <c:v>2.9</c:v>
                </c:pt>
                <c:pt idx="294">
                  <c:v>2.9</c:v>
                </c:pt>
                <c:pt idx="295">
                  <c:v>2.95</c:v>
                </c:pt>
                <c:pt idx="296" formatCode="0.00">
                  <c:v>2.95</c:v>
                </c:pt>
                <c:pt idx="297">
                  <c:v>3.0500000000000003</c:v>
                </c:pt>
                <c:pt idx="298">
                  <c:v>3.0500000000000003</c:v>
                </c:pt>
              </c:numCache>
            </c:numRef>
          </c:val>
          <c:smooth val="0"/>
          <c:extLst>
            <c:ext xmlns:c16="http://schemas.microsoft.com/office/drawing/2014/chart" uri="{C3380CC4-5D6E-409C-BE32-E72D297353CC}">
              <c16:uniqueId val="{00000004-0AA4-4C08-AF8E-0229223FCE08}"/>
            </c:ext>
          </c:extLst>
        </c:ser>
        <c:dLbls>
          <c:showLegendKey val="0"/>
          <c:showVal val="0"/>
          <c:showCatName val="0"/>
          <c:showSerName val="0"/>
          <c:showPercent val="0"/>
          <c:showBubbleSize val="0"/>
        </c:dLbls>
        <c:smooth val="0"/>
        <c:axId val="6314432"/>
        <c:axId val="6314824"/>
      </c:lineChart>
      <c:dateAx>
        <c:axId val="6314432"/>
        <c:scaling>
          <c:orientation val="minMax"/>
          <c:max val="46386"/>
          <c:min val="39448"/>
        </c:scaling>
        <c:delete val="0"/>
        <c:axPos val="b"/>
        <c:minorGridlines>
          <c:spPr>
            <a:ln>
              <a:solidFill>
                <a:srgbClr val="A8A8A8">
                  <a:lumMod val="20000"/>
                  <a:lumOff val="80000"/>
                </a:srgbClr>
              </a:solidFill>
            </a:ln>
          </c:spPr>
        </c:minorGridlines>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NL"/>
          </a:p>
        </c:txPr>
        <c:crossAx val="6314824"/>
        <c:crosses val="autoZero"/>
        <c:auto val="1"/>
        <c:lblOffset val="100"/>
        <c:baseTimeUnit val="days"/>
        <c:majorUnit val="24"/>
        <c:majorTimeUnit val="months"/>
        <c:minorUnit val="12"/>
        <c:minorTimeUnit val="months"/>
      </c:dateAx>
      <c:valAx>
        <c:axId val="6314824"/>
        <c:scaling>
          <c:orientation val="minMax"/>
          <c:max val="6"/>
          <c:min val="-2"/>
        </c:scaling>
        <c:delete val="0"/>
        <c:axPos val="l"/>
        <c:majorGridlines>
          <c:spPr>
            <a:ln w="6350" cap="flat" cmpd="sng" algn="ctr">
              <a:solidFill>
                <a:srgbClr val="A8A8A8">
                  <a:lumMod val="40000"/>
                  <a:lumOff val="60000"/>
                </a:srgbClr>
              </a:solidFill>
              <a:round/>
            </a:ln>
            <a:effectLst/>
          </c:spPr>
        </c:majorGridlines>
        <c:numFmt formatCode="#,##0&quot;%&quot;" sourceLinked="0"/>
        <c:majorTickMark val="none"/>
        <c:minorTickMark val="none"/>
        <c:tickLblPos val="nextTo"/>
        <c:spPr>
          <a:noFill/>
          <a:ln w="15875">
            <a:solidFill>
              <a:srgbClr val="A8A8A8"/>
            </a:solidFill>
          </a:ln>
          <a:effectLst/>
        </c:spPr>
        <c:txPr>
          <a:bodyPr rot="-60000000" vert="horz"/>
          <a:lstStyle/>
          <a:p>
            <a:pPr>
              <a:defRPr/>
            </a:pPr>
            <a:endParaRPr lang="en-NL"/>
          </a:p>
        </c:txPr>
        <c:crossAx val="6314432"/>
        <c:crosses val="autoZero"/>
        <c:crossBetween val="between"/>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algn="ctr" rotWithShape="0">
        <a:sysClr val="window" lastClr="FFFFFF"/>
      </a:outerShdw>
    </a:effectLst>
  </c:spPr>
  <c:txPr>
    <a:bodyPr/>
    <a:lstStyle/>
    <a:p>
      <a:pPr>
        <a:defRPr sz="1300">
          <a:solidFill>
            <a:schemeClr val="bg2"/>
          </a:solidFill>
          <a:latin typeface="+mn-lt"/>
          <a:cs typeface="Arial" panose="020B0604020202020204" pitchFamily="34" charset="0"/>
        </a:defRPr>
      </a:pPr>
      <a:endParaRPr lang="en-NL"/>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33922436475847E-2"/>
          <c:y val="0.11249287921087277"/>
          <c:w val="0.80453255013933489"/>
          <c:h val="0.65529700911146804"/>
        </c:manualLayout>
      </c:layout>
      <c:lineChart>
        <c:grouping val="standard"/>
        <c:varyColors val="0"/>
        <c:ser>
          <c:idx val="1"/>
          <c:order val="0"/>
          <c:marker>
            <c:symbol val="none"/>
          </c:marker>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figuren'!$E$9:$E$24</c:f>
            </c:numRef>
          </c:val>
          <c:smooth val="0"/>
          <c:extLst>
            <c:ext xmlns:c16="http://schemas.microsoft.com/office/drawing/2014/chart" uri="{C3380CC4-5D6E-409C-BE32-E72D297353CC}">
              <c16:uniqueId val="{00000000-AFA9-4DF5-B34B-12CAAC7D65C4}"/>
            </c:ext>
          </c:extLst>
        </c:ser>
        <c:ser>
          <c:idx val="6"/>
          <c:order val="1"/>
          <c:tx>
            <c:strRef>
              <c:f>'sheet 1 figuren'!$J$3</c:f>
              <c:strCache>
                <c:ptCount val="1"/>
                <c:pt idx="0">
                  <c:v>Huishoudens</c:v>
                </c:pt>
              </c:strCache>
            </c:strRef>
          </c:tx>
          <c:spPr>
            <a:ln w="28575">
              <a:solidFill>
                <a:srgbClr val="FF6200"/>
              </a:solidFill>
              <a:prstDash val="sysDash"/>
            </a:ln>
          </c:spPr>
          <c:marker>
            <c:symbol val="none"/>
          </c:marker>
          <c:dPt>
            <c:idx val="1"/>
            <c:bubble3D val="0"/>
            <c:spPr>
              <a:ln w="28575">
                <a:solidFill>
                  <a:srgbClr val="FF6200"/>
                </a:solidFill>
                <a:prstDash val="solid"/>
              </a:ln>
            </c:spPr>
            <c:extLst>
              <c:ext xmlns:c16="http://schemas.microsoft.com/office/drawing/2014/chart" uri="{C3380CC4-5D6E-409C-BE32-E72D297353CC}">
                <c16:uniqueId val="{00000002-AFA9-4DF5-B34B-12CAAC7D65C4}"/>
              </c:ext>
            </c:extLst>
          </c:dPt>
          <c:dPt>
            <c:idx val="2"/>
            <c:marker>
              <c:symbol val="circle"/>
              <c:size val="6"/>
              <c:spPr>
                <a:solidFill>
                  <a:srgbClr val="FF6200"/>
                </a:solidFill>
                <a:ln>
                  <a:noFill/>
                </a:ln>
              </c:spPr>
            </c:marker>
            <c:bubble3D val="0"/>
            <c:spPr>
              <a:ln w="28575">
                <a:solidFill>
                  <a:srgbClr val="FF6200"/>
                </a:solidFill>
                <a:prstDash val="solid"/>
              </a:ln>
            </c:spPr>
            <c:extLst>
              <c:ext xmlns:c16="http://schemas.microsoft.com/office/drawing/2014/chart" uri="{C3380CC4-5D6E-409C-BE32-E72D297353CC}">
                <c16:uniqueId val="{00000004-AFA9-4DF5-B34B-12CAAC7D65C4}"/>
              </c:ext>
            </c:extLst>
          </c:dPt>
          <c:dPt>
            <c:idx val="3"/>
            <c:marker>
              <c:symbol val="circle"/>
              <c:size val="6"/>
              <c:spPr>
                <a:solidFill>
                  <a:srgbClr val="FF6200"/>
                </a:solidFill>
                <a:ln>
                  <a:noFill/>
                </a:ln>
              </c:spPr>
            </c:marker>
            <c:bubble3D val="0"/>
            <c:spPr>
              <a:ln w="28575">
                <a:solidFill>
                  <a:srgbClr val="FF6200"/>
                </a:solidFill>
                <a:prstDash val="solid"/>
              </a:ln>
            </c:spPr>
            <c:extLst>
              <c:ext xmlns:c16="http://schemas.microsoft.com/office/drawing/2014/chart" uri="{C3380CC4-5D6E-409C-BE32-E72D297353CC}">
                <c16:uniqueId val="{00000006-AFA9-4DF5-B34B-12CAAC7D65C4}"/>
              </c:ext>
            </c:extLst>
          </c:dPt>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A9-4DF5-B34B-12CAAC7D65C4}"/>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A9-4DF5-B34B-12CAAC7D65C4}"/>
                </c:ext>
              </c:extLst>
            </c:dLbl>
            <c:numFmt formatCode="0.0%" sourceLinked="0"/>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figuren'!$M$6:$M$24</c:f>
              <c:numCache>
                <c:formatCode>0.00%</c:formatCode>
                <c:ptCount val="19"/>
                <c:pt idx="0">
                  <c:v>0.04</c:v>
                </c:pt>
                <c:pt idx="1">
                  <c:v>4.3999999999999997E-2</c:v>
                </c:pt>
                <c:pt idx="2">
                  <c:v>4.8000000000000001E-2</c:v>
                </c:pt>
                <c:pt idx="3">
                  <c:v>4.9000000000000002E-2</c:v>
                </c:pt>
                <c:pt idx="4">
                  <c:v>0.05</c:v>
                </c:pt>
                <c:pt idx="5">
                  <c:v>5.0999999999999997E-2</c:v>
                </c:pt>
                <c:pt idx="6">
                  <c:v>0.05</c:v>
                </c:pt>
                <c:pt idx="7">
                  <c:v>4.8000000000000001E-2</c:v>
                </c:pt>
                <c:pt idx="8">
                  <c:v>4.5999999999999999E-2</c:v>
                </c:pt>
                <c:pt idx="9">
                  <c:v>4.2999999999999997E-2</c:v>
                </c:pt>
                <c:pt idx="10">
                  <c:v>3.9E-2</c:v>
                </c:pt>
                <c:pt idx="11">
                  <c:v>3.6999999999999998E-2</c:v>
                </c:pt>
                <c:pt idx="14">
                  <c:v>0.03</c:v>
                </c:pt>
                <c:pt idx="15">
                  <c:v>2.8000000000000001E-2</c:v>
                </c:pt>
                <c:pt idx="18">
                  <c:v>2.3E-2</c:v>
                </c:pt>
              </c:numCache>
            </c:numRef>
          </c:val>
          <c:smooth val="0"/>
          <c:extLst>
            <c:ext xmlns:c16="http://schemas.microsoft.com/office/drawing/2014/chart" uri="{C3380CC4-5D6E-409C-BE32-E72D297353CC}">
              <c16:uniqueId val="{00000007-AFA9-4DF5-B34B-12CAAC7D65C4}"/>
            </c:ext>
          </c:extLst>
        </c:ser>
        <c:ser>
          <c:idx val="2"/>
          <c:order val="2"/>
          <c:marker>
            <c:symbol val="none"/>
          </c:marker>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figuren'!$F$9:$F$24</c:f>
            </c:numRef>
          </c:val>
          <c:smooth val="0"/>
          <c:extLst>
            <c:ext xmlns:c16="http://schemas.microsoft.com/office/drawing/2014/chart" uri="{C3380CC4-5D6E-409C-BE32-E72D297353CC}">
              <c16:uniqueId val="{00000008-AFA9-4DF5-B34B-12CAAC7D65C4}"/>
            </c:ext>
          </c:extLst>
        </c:ser>
        <c:dLbls>
          <c:showLegendKey val="0"/>
          <c:showVal val="0"/>
          <c:showCatName val="0"/>
          <c:showSerName val="0"/>
          <c:showPercent val="0"/>
          <c:showBubbleSize val="0"/>
        </c:dLbls>
        <c:smooth val="0"/>
        <c:axId val="331834632"/>
        <c:axId val="331833848"/>
      </c:lineChart>
      <c:catAx>
        <c:axId val="331834632"/>
        <c:scaling>
          <c:orientation val="minMax"/>
          <c:max val="11"/>
          <c:min val="1"/>
        </c:scaling>
        <c:delete val="0"/>
        <c:axPos val="b"/>
        <c:numFmt formatCode="yyyy" sourceLinked="0"/>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331833848"/>
        <c:crosses val="autoZero"/>
        <c:auto val="1"/>
        <c:lblAlgn val="ctr"/>
        <c:lblOffset val="100"/>
        <c:tickLblSkip val="2"/>
        <c:noMultiLvlLbl val="1"/>
      </c:catAx>
      <c:valAx>
        <c:axId val="331833848"/>
        <c:scaling>
          <c:orientation val="minMax"/>
          <c:min val="2.0000000000000004E-2"/>
        </c:scaling>
        <c:delete val="0"/>
        <c:axPos val="l"/>
        <c:majorGridlines>
          <c:spPr>
            <a:ln w="6350" cap="flat" cmpd="sng" algn="ctr">
              <a:solidFill>
                <a:sysClr val="windowText" lastClr="000000">
                  <a:lumMod val="15000"/>
                  <a:lumOff val="85000"/>
                </a:sysClr>
              </a:solidFill>
              <a:round/>
            </a:ln>
            <a:effectLst/>
          </c:spPr>
        </c:majorGridlines>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331834632"/>
        <c:crosses val="autoZero"/>
        <c:crossBetween val="midCat"/>
        <c:majorUnit val="2.0000000000000004E-2"/>
      </c:valAx>
      <c:spPr>
        <a:noFill/>
        <a:ln>
          <a:noFill/>
        </a:ln>
        <a:effectLst/>
      </c:spPr>
    </c:plotArea>
    <c:plotVisOnly val="1"/>
    <c:dispBlanksAs val="span"/>
    <c:showDLblsOverMax val="0"/>
  </c:chart>
  <c:spPr>
    <a:solidFill>
      <a:sysClr val="window" lastClr="FFFFFF"/>
    </a:solidFill>
    <a:ln>
      <a:noFill/>
    </a:ln>
    <a:effectLst>
      <a:outerShdw dist="165100" dir="5400000" sx="0" sy="0" rotWithShape="0">
        <a:srgbClr val="FFFFFF"/>
      </a:outerShdw>
    </a:effectLst>
  </c:spPr>
  <c:txPr>
    <a:bodyPr/>
    <a:lstStyle/>
    <a:p>
      <a:pPr>
        <a:defRPr sz="1300"/>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76813857045897"/>
          <c:y val="0.11676168226426663"/>
          <c:w val="0.64428600430116445"/>
          <c:h val="0.6584494911450588"/>
        </c:manualLayout>
      </c:layout>
      <c:lineChart>
        <c:grouping val="standard"/>
        <c:varyColors val="0"/>
        <c:ser>
          <c:idx val="1"/>
          <c:order val="0"/>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figuren'!$E$9:$E$24</c:f>
            </c:numRef>
          </c:val>
          <c:smooth val="0"/>
          <c:extLst>
            <c:ext xmlns:c16="http://schemas.microsoft.com/office/drawing/2014/chart" uri="{C3380CC4-5D6E-409C-BE32-E72D297353CC}">
              <c16:uniqueId val="{00000000-8FBC-4AC0-8624-23ED07D6145B}"/>
            </c:ext>
          </c:extLst>
        </c:ser>
        <c:ser>
          <c:idx val="6"/>
          <c:order val="1"/>
          <c:tx>
            <c:strRef>
              <c:f>'sheet 1 figuren'!$J$3</c:f>
              <c:strCache>
                <c:ptCount val="1"/>
                <c:pt idx="0">
                  <c:v>Huishoudens</c:v>
                </c:pt>
              </c:strCache>
            </c:strRef>
          </c:tx>
          <c:spPr>
            <a:ln w="28575">
              <a:solidFill>
                <a:srgbClr val="525199"/>
              </a:solidFill>
              <a:prstDash val="sysDash"/>
            </a:ln>
          </c:spPr>
          <c:marker>
            <c:symbol val="circle"/>
            <c:size val="6"/>
            <c:spPr>
              <a:solidFill>
                <a:srgbClr val="525199"/>
              </a:solidFill>
              <a:ln>
                <a:noFill/>
              </a:ln>
            </c:spPr>
          </c:marker>
          <c:dPt>
            <c:idx val="0"/>
            <c:bubble3D val="0"/>
            <c:extLst>
              <c:ext xmlns:c16="http://schemas.microsoft.com/office/drawing/2014/chart" uri="{C3380CC4-5D6E-409C-BE32-E72D297353CC}">
                <c16:uniqueId val="{00000002-8FBC-4AC0-8624-23ED07D6145B}"/>
              </c:ext>
            </c:extLst>
          </c:dPt>
          <c:dPt>
            <c:idx val="1"/>
            <c:bubble3D val="0"/>
            <c:spPr>
              <a:ln w="28575">
                <a:solidFill>
                  <a:srgbClr val="525199"/>
                </a:solidFill>
                <a:prstDash val="solid"/>
              </a:ln>
            </c:spPr>
            <c:extLst>
              <c:ext xmlns:c16="http://schemas.microsoft.com/office/drawing/2014/chart" uri="{C3380CC4-5D6E-409C-BE32-E72D297353CC}">
                <c16:uniqueId val="{00000004-8FBC-4AC0-8624-23ED07D6145B}"/>
              </c:ext>
            </c:extLst>
          </c:dPt>
          <c:dPt>
            <c:idx val="2"/>
            <c:bubble3D val="0"/>
            <c:spPr>
              <a:ln w="28575">
                <a:solidFill>
                  <a:srgbClr val="525199"/>
                </a:solidFill>
                <a:prstDash val="solid"/>
              </a:ln>
            </c:spPr>
            <c:extLst>
              <c:ext xmlns:c16="http://schemas.microsoft.com/office/drawing/2014/chart" uri="{C3380CC4-5D6E-409C-BE32-E72D297353CC}">
                <c16:uniqueId val="{00000006-8FBC-4AC0-8624-23ED07D6145B}"/>
              </c:ext>
            </c:extLst>
          </c:dPt>
          <c:dPt>
            <c:idx val="3"/>
            <c:bubble3D val="0"/>
            <c:spPr>
              <a:ln w="28575">
                <a:solidFill>
                  <a:srgbClr val="525199"/>
                </a:solidFill>
                <a:prstDash val="solid"/>
              </a:ln>
            </c:spPr>
            <c:extLst>
              <c:ext xmlns:c16="http://schemas.microsoft.com/office/drawing/2014/chart" uri="{C3380CC4-5D6E-409C-BE32-E72D297353CC}">
                <c16:uniqueId val="{00000008-8FBC-4AC0-8624-23ED07D6145B}"/>
              </c:ext>
            </c:extLst>
          </c:dPt>
          <c:dPt>
            <c:idx val="4"/>
            <c:bubble3D val="0"/>
            <c:extLst>
              <c:ext xmlns:c16="http://schemas.microsoft.com/office/drawing/2014/chart" uri="{C3380CC4-5D6E-409C-BE32-E72D297353CC}">
                <c16:uniqueId val="{0000000A-8FBC-4AC0-8624-23ED07D6145B}"/>
              </c:ext>
            </c:extLst>
          </c:dPt>
          <c:dPt>
            <c:idx val="5"/>
            <c:bubble3D val="0"/>
            <c:extLst>
              <c:ext xmlns:c16="http://schemas.microsoft.com/office/drawing/2014/chart" uri="{C3380CC4-5D6E-409C-BE32-E72D297353CC}">
                <c16:uniqueId val="{0000000C-8FBC-4AC0-8624-23ED07D6145B}"/>
              </c:ext>
            </c:extLst>
          </c:dPt>
          <c:dPt>
            <c:idx val="6"/>
            <c:bubble3D val="0"/>
            <c:extLst>
              <c:ext xmlns:c16="http://schemas.microsoft.com/office/drawing/2014/chart" uri="{C3380CC4-5D6E-409C-BE32-E72D297353CC}">
                <c16:uniqueId val="{0000000E-8FBC-4AC0-8624-23ED07D6145B}"/>
              </c:ext>
            </c:extLst>
          </c:dPt>
          <c:dPt>
            <c:idx val="7"/>
            <c:bubble3D val="0"/>
            <c:extLst>
              <c:ext xmlns:c16="http://schemas.microsoft.com/office/drawing/2014/chart" uri="{C3380CC4-5D6E-409C-BE32-E72D297353CC}">
                <c16:uniqueId val="{00000010-8FBC-4AC0-8624-23ED07D6145B}"/>
              </c:ext>
            </c:extLst>
          </c:dPt>
          <c:dPt>
            <c:idx val="8"/>
            <c:bubble3D val="0"/>
            <c:extLst>
              <c:ext xmlns:c16="http://schemas.microsoft.com/office/drawing/2014/chart" uri="{C3380CC4-5D6E-409C-BE32-E72D297353CC}">
                <c16:uniqueId val="{00000012-8FBC-4AC0-8624-23ED07D6145B}"/>
              </c:ext>
            </c:extLst>
          </c:dPt>
          <c:dPt>
            <c:idx val="9"/>
            <c:bubble3D val="0"/>
            <c:extLst>
              <c:ext xmlns:c16="http://schemas.microsoft.com/office/drawing/2014/chart" uri="{C3380CC4-5D6E-409C-BE32-E72D297353CC}">
                <c16:uniqueId val="{00000014-8FBC-4AC0-8624-23ED07D6145B}"/>
              </c:ext>
            </c:extLst>
          </c:dPt>
          <c:dPt>
            <c:idx val="10"/>
            <c:bubble3D val="0"/>
            <c:extLst>
              <c:ext xmlns:c16="http://schemas.microsoft.com/office/drawing/2014/chart" uri="{C3380CC4-5D6E-409C-BE32-E72D297353CC}">
                <c16:uniqueId val="{00000016-8FBC-4AC0-8624-23ED07D6145B}"/>
              </c:ext>
            </c:extLst>
          </c:dPt>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figuren'!$J$6:$J$24</c:f>
              <c:numCache>
                <c:formatCode>General</c:formatCode>
                <c:ptCount val="19"/>
                <c:pt idx="0">
                  <c:v>96000</c:v>
                </c:pt>
                <c:pt idx="1">
                  <c:v>131000</c:v>
                </c:pt>
                <c:pt idx="2">
                  <c:v>104000</c:v>
                </c:pt>
                <c:pt idx="3">
                  <c:v>91000</c:v>
                </c:pt>
                <c:pt idx="4">
                  <c:v>82000</c:v>
                </c:pt>
                <c:pt idx="5">
                  <c:v>75000</c:v>
                </c:pt>
                <c:pt idx="6">
                  <c:v>70000</c:v>
                </c:pt>
                <c:pt idx="7">
                  <c:v>62000</c:v>
                </c:pt>
                <c:pt idx="8">
                  <c:v>61000</c:v>
                </c:pt>
                <c:pt idx="9">
                  <c:v>59000</c:v>
                </c:pt>
                <c:pt idx="10">
                  <c:v>57000</c:v>
                </c:pt>
                <c:pt idx="11">
                  <c:v>55000</c:v>
                </c:pt>
                <c:pt idx="12">
                  <c:v>52000</c:v>
                </c:pt>
                <c:pt idx="13">
                  <c:v>49000</c:v>
                </c:pt>
                <c:pt idx="14">
                  <c:v>46000</c:v>
                </c:pt>
                <c:pt idx="15">
                  <c:v>43000</c:v>
                </c:pt>
                <c:pt idx="16">
                  <c:v>40000</c:v>
                </c:pt>
                <c:pt idx="17">
                  <c:v>38000</c:v>
                </c:pt>
                <c:pt idx="18">
                  <c:v>35000</c:v>
                </c:pt>
              </c:numCache>
            </c:numRef>
          </c:val>
          <c:smooth val="0"/>
          <c:extLst>
            <c:ext xmlns:c16="http://schemas.microsoft.com/office/drawing/2014/chart" uri="{C3380CC4-5D6E-409C-BE32-E72D297353CC}">
              <c16:uniqueId val="{00000017-8FBC-4AC0-8624-23ED07D6145B}"/>
            </c:ext>
          </c:extLst>
        </c:ser>
        <c:ser>
          <c:idx val="2"/>
          <c:order val="2"/>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figuren'!$F$9:$F$24</c:f>
            </c:numRef>
          </c:val>
          <c:smooth val="0"/>
          <c:extLst>
            <c:ext xmlns:c16="http://schemas.microsoft.com/office/drawing/2014/chart" uri="{C3380CC4-5D6E-409C-BE32-E72D297353CC}">
              <c16:uniqueId val="{00000018-8FBC-4AC0-8624-23ED07D6145B}"/>
            </c:ext>
          </c:extLst>
        </c:ser>
        <c:ser>
          <c:idx val="3"/>
          <c:order val="3"/>
          <c:tx>
            <c:strRef>
              <c:f>'sheet 1 figuren'!$I$3</c:f>
              <c:strCache>
                <c:ptCount val="1"/>
                <c:pt idx="0">
                  <c:v>Woningen</c:v>
                </c:pt>
              </c:strCache>
            </c:strRef>
          </c:tx>
          <c:spPr>
            <a:ln w="28575">
              <a:prstDash val="sysDash"/>
            </a:ln>
          </c:spPr>
          <c:marker>
            <c:symbol val="circle"/>
            <c:size val="6"/>
            <c:spPr>
              <a:ln>
                <a:noFill/>
              </a:ln>
            </c:spPr>
          </c:marker>
          <c:dPt>
            <c:idx val="1"/>
            <c:bubble3D val="0"/>
            <c:spPr>
              <a:ln w="28575">
                <a:prstDash val="solid"/>
              </a:ln>
            </c:spPr>
            <c:extLst>
              <c:ext xmlns:c16="http://schemas.microsoft.com/office/drawing/2014/chart" uri="{C3380CC4-5D6E-409C-BE32-E72D297353CC}">
                <c16:uniqueId val="{00000014-298E-4CA5-8A41-C551E15E2861}"/>
              </c:ext>
            </c:extLst>
          </c:dPt>
          <c:dPt>
            <c:idx val="2"/>
            <c:bubble3D val="0"/>
            <c:spPr>
              <a:ln w="28575">
                <a:prstDash val="solid"/>
              </a:ln>
            </c:spPr>
            <c:extLst>
              <c:ext xmlns:c16="http://schemas.microsoft.com/office/drawing/2014/chart" uri="{C3380CC4-5D6E-409C-BE32-E72D297353CC}">
                <c16:uniqueId val="{00000013-298E-4CA5-8A41-C551E15E2861}"/>
              </c:ext>
            </c:extLst>
          </c:dPt>
          <c:dPt>
            <c:idx val="3"/>
            <c:bubble3D val="0"/>
            <c:spPr>
              <a:ln w="28575">
                <a:prstDash val="solid"/>
              </a:ln>
            </c:spPr>
            <c:extLst>
              <c:ext xmlns:c16="http://schemas.microsoft.com/office/drawing/2014/chart" uri="{C3380CC4-5D6E-409C-BE32-E72D297353CC}">
                <c16:uniqueId val="{0000001A-8FBC-4AC0-8624-23ED07D6145B}"/>
              </c:ext>
            </c:extLst>
          </c:dPt>
          <c:dPt>
            <c:idx val="4"/>
            <c:bubble3D val="0"/>
            <c:extLst>
              <c:ext xmlns:c16="http://schemas.microsoft.com/office/drawing/2014/chart" uri="{C3380CC4-5D6E-409C-BE32-E72D297353CC}">
                <c16:uniqueId val="{0000001C-8FBC-4AC0-8624-23ED07D6145B}"/>
              </c:ext>
            </c:extLst>
          </c:dPt>
          <c:dPt>
            <c:idx val="5"/>
            <c:bubble3D val="0"/>
            <c:extLst>
              <c:ext xmlns:c16="http://schemas.microsoft.com/office/drawing/2014/chart" uri="{C3380CC4-5D6E-409C-BE32-E72D297353CC}">
                <c16:uniqueId val="{0000001E-8FBC-4AC0-8624-23ED07D6145B}"/>
              </c:ext>
            </c:extLst>
          </c:dPt>
          <c:dPt>
            <c:idx val="6"/>
            <c:bubble3D val="0"/>
            <c:extLst>
              <c:ext xmlns:c16="http://schemas.microsoft.com/office/drawing/2014/chart" uri="{C3380CC4-5D6E-409C-BE32-E72D297353CC}">
                <c16:uniqueId val="{00000020-8FBC-4AC0-8624-23ED07D6145B}"/>
              </c:ext>
            </c:extLst>
          </c:dPt>
          <c:dPt>
            <c:idx val="7"/>
            <c:bubble3D val="0"/>
            <c:extLst>
              <c:ext xmlns:c16="http://schemas.microsoft.com/office/drawing/2014/chart" uri="{C3380CC4-5D6E-409C-BE32-E72D297353CC}">
                <c16:uniqueId val="{00000022-8FBC-4AC0-8624-23ED07D6145B}"/>
              </c:ext>
            </c:extLst>
          </c:dPt>
          <c:dPt>
            <c:idx val="8"/>
            <c:bubble3D val="0"/>
            <c:extLst>
              <c:ext xmlns:c16="http://schemas.microsoft.com/office/drawing/2014/chart" uri="{C3380CC4-5D6E-409C-BE32-E72D297353CC}">
                <c16:uniqueId val="{00000024-8FBC-4AC0-8624-23ED07D6145B}"/>
              </c:ext>
            </c:extLst>
          </c:dPt>
          <c:dPt>
            <c:idx val="9"/>
            <c:bubble3D val="0"/>
            <c:extLst>
              <c:ext xmlns:c16="http://schemas.microsoft.com/office/drawing/2014/chart" uri="{C3380CC4-5D6E-409C-BE32-E72D297353CC}">
                <c16:uniqueId val="{00000026-8FBC-4AC0-8624-23ED07D6145B}"/>
              </c:ext>
            </c:extLst>
          </c:dPt>
          <c:dPt>
            <c:idx val="10"/>
            <c:bubble3D val="0"/>
            <c:extLst>
              <c:ext xmlns:c16="http://schemas.microsoft.com/office/drawing/2014/chart" uri="{C3380CC4-5D6E-409C-BE32-E72D297353CC}">
                <c16:uniqueId val="{00000028-8FBC-4AC0-8624-23ED07D6145B}"/>
              </c:ext>
            </c:extLst>
          </c:dPt>
          <c:cat>
            <c:strRef>
              <c:f>'sheet 1 figuren'!$B$6:$B$24</c:f>
              <c:strCache>
                <c:ptCount val="19"/>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strCache>
            </c:strRef>
          </c:cat>
          <c:val>
            <c:numRef>
              <c:f>'sheet 1 figuren'!$I$6:$I$24</c:f>
              <c:numCache>
                <c:formatCode>General</c:formatCode>
                <c:ptCount val="19"/>
                <c:pt idx="0">
                  <c:v>79250</c:v>
                </c:pt>
                <c:pt idx="1">
                  <c:v>79600</c:v>
                </c:pt>
                <c:pt idx="2">
                  <c:v>78800</c:v>
                </c:pt>
                <c:pt idx="3">
                  <c:v>66100</c:v>
                </c:pt>
                <c:pt idx="4">
                  <c:v>65000</c:v>
                </c:pt>
                <c:pt idx="5">
                  <c:v>80800</c:v>
                </c:pt>
                <c:pt idx="6">
                  <c:v>92000</c:v>
                </c:pt>
                <c:pt idx="7">
                  <c:v>91600</c:v>
                </c:pt>
                <c:pt idx="8">
                  <c:v>89900</c:v>
                </c:pt>
                <c:pt idx="9">
                  <c:v>85600</c:v>
                </c:pt>
                <c:pt idx="10">
                  <c:v>75200</c:v>
                </c:pt>
                <c:pt idx="11">
                  <c:v>79600</c:v>
                </c:pt>
                <c:pt idx="12">
                  <c:v>75500</c:v>
                </c:pt>
                <c:pt idx="13">
                  <c:v>72600</c:v>
                </c:pt>
                <c:pt idx="14">
                  <c:v>66000</c:v>
                </c:pt>
                <c:pt idx="15">
                  <c:v>61500</c:v>
                </c:pt>
                <c:pt idx="16">
                  <c:v>59900</c:v>
                </c:pt>
                <c:pt idx="17">
                  <c:v>53900</c:v>
                </c:pt>
                <c:pt idx="18">
                  <c:v>47200</c:v>
                </c:pt>
              </c:numCache>
            </c:numRef>
          </c:val>
          <c:smooth val="0"/>
          <c:extLst>
            <c:ext xmlns:c16="http://schemas.microsoft.com/office/drawing/2014/chart" uri="{C3380CC4-5D6E-409C-BE32-E72D297353CC}">
              <c16:uniqueId val="{0000002A-8FBC-4AC0-8624-23ED07D6145B}"/>
            </c:ext>
          </c:extLst>
        </c:ser>
        <c:dLbls>
          <c:showLegendKey val="0"/>
          <c:showVal val="0"/>
          <c:showCatName val="0"/>
          <c:showSerName val="0"/>
          <c:showPercent val="0"/>
          <c:showBubbleSize val="0"/>
        </c:dLbls>
        <c:marker val="1"/>
        <c:smooth val="0"/>
        <c:axId val="331834632"/>
        <c:axId val="331833848"/>
      </c:lineChart>
      <c:catAx>
        <c:axId val="331834632"/>
        <c:scaling>
          <c:orientation val="minMax"/>
          <c:max val="11"/>
          <c:min val="1"/>
        </c:scaling>
        <c:delete val="0"/>
        <c:axPos val="b"/>
        <c:numFmt formatCode="yyyy" sourceLinked="0"/>
        <c:majorTickMark val="out"/>
        <c:minorTickMark val="none"/>
        <c:tickLblPos val="nextTo"/>
        <c:spPr>
          <a:noFill/>
          <a:ln w="15875" cap="flat" cmpd="sng" algn="ctr">
            <a:solidFill>
              <a:srgbClr val="A8A8A8"/>
            </a:solidFill>
            <a:round/>
          </a:ln>
          <a:effectLst/>
        </c:spPr>
        <c:txPr>
          <a:bodyPr rot="-60000000" vert="horz"/>
          <a:lstStyle/>
          <a:p>
            <a:pPr>
              <a:defRPr/>
            </a:pPr>
            <a:endParaRPr lang="en-US"/>
          </a:p>
        </c:txPr>
        <c:crossAx val="331833848"/>
        <c:crosses val="autoZero"/>
        <c:auto val="1"/>
        <c:lblAlgn val="ctr"/>
        <c:lblOffset val="100"/>
        <c:tickLblSkip val="2"/>
        <c:noMultiLvlLbl val="0"/>
      </c:catAx>
      <c:valAx>
        <c:axId val="331833848"/>
        <c:scaling>
          <c:orientation val="minMax"/>
          <c:max val="150000"/>
          <c:min val="0"/>
        </c:scaling>
        <c:delete val="0"/>
        <c:axPos val="l"/>
        <c:majorGridlines>
          <c:spPr>
            <a:ln w="6350" cap="flat" cmpd="sng" algn="ctr">
              <a:solidFill>
                <a:sysClr val="windowText" lastClr="000000">
                  <a:lumMod val="15000"/>
                  <a:lumOff val="85000"/>
                </a:sysClr>
              </a:solidFill>
              <a:round/>
            </a:ln>
            <a:effectLst/>
          </c:spPr>
        </c:majorGridlines>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331834632"/>
        <c:crosses val="autoZero"/>
        <c:crossBetween val="midCat"/>
        <c:majorUnit val="50000"/>
      </c:valAx>
      <c:spPr>
        <a:noFill/>
        <a:ln>
          <a:noFill/>
        </a:ln>
        <a:effectLst/>
      </c:spPr>
    </c:plotArea>
    <c:plotVisOnly val="1"/>
    <c:dispBlanksAs val="gap"/>
    <c:showDLblsOverMax val="0"/>
  </c:chart>
  <c:spPr>
    <a:solidFill>
      <a:sysClr val="window" lastClr="FFFFFF"/>
    </a:solidFill>
    <a:ln>
      <a:noFill/>
    </a:ln>
    <a:effectLst>
      <a:outerShdw dist="165100" dir="5400000" sx="0" sy="0" rotWithShape="0">
        <a:srgbClr val="FFFFFF"/>
      </a:outerShdw>
    </a:effectLst>
  </c:spPr>
  <c:txPr>
    <a:bodyPr/>
    <a:lstStyle/>
    <a:p>
      <a:pPr>
        <a:defRPr sz="1300"/>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594498578036552E-2"/>
          <c:y val="0.16823995008818579"/>
          <c:w val="0.78388540040930599"/>
          <c:h val="0.67776807606657363"/>
        </c:manualLayout>
      </c:layout>
      <c:lineChart>
        <c:grouping val="standard"/>
        <c:varyColors val="0"/>
        <c:ser>
          <c:idx val="0"/>
          <c:order val="0"/>
          <c:tx>
            <c:strRef>
              <c:f>huizenprijsgrafieken!$P$114</c:f>
              <c:strCache>
                <c:ptCount val="1"/>
                <c:pt idx="0">
                  <c:v>new PBK index (SA) base = jan 2021</c:v>
                </c:pt>
              </c:strCache>
            </c:strRef>
          </c:tx>
          <c:spPr>
            <a:ln w="28575" cap="rnd">
              <a:solidFill>
                <a:schemeClr val="accent1"/>
              </a:solidFill>
              <a:round/>
            </a:ln>
            <a:effectLst/>
          </c:spPr>
          <c:marker>
            <c:symbol val="none"/>
          </c:marker>
          <c:dPt>
            <c:idx val="23"/>
            <c:marker>
              <c:symbol val="none"/>
            </c:marker>
            <c:bubble3D val="0"/>
            <c:extLst>
              <c:ext xmlns:c16="http://schemas.microsoft.com/office/drawing/2014/chart" uri="{C3380CC4-5D6E-409C-BE32-E72D297353CC}">
                <c16:uniqueId val="{00000000-93E6-4A7E-95D5-392234044F4D}"/>
              </c:ext>
            </c:extLst>
          </c:dPt>
          <c:cat>
            <c:numRef>
              <c:f>huizenprijsgrafieken!$Q$112:$BX$112</c:f>
              <c:numCache>
                <c:formatCode>mmm\-yy</c:formatCode>
                <c:ptCount val="60"/>
                <c:pt idx="0">
                  <c:v>44576</c:v>
                </c:pt>
                <c:pt idx="1">
                  <c:v>44607</c:v>
                </c:pt>
                <c:pt idx="2">
                  <c:v>44635</c:v>
                </c:pt>
                <c:pt idx="3">
                  <c:v>44666</c:v>
                </c:pt>
                <c:pt idx="4">
                  <c:v>44696</c:v>
                </c:pt>
                <c:pt idx="5">
                  <c:v>44727</c:v>
                </c:pt>
                <c:pt idx="6">
                  <c:v>44757</c:v>
                </c:pt>
                <c:pt idx="7">
                  <c:v>44788</c:v>
                </c:pt>
                <c:pt idx="8">
                  <c:v>44819</c:v>
                </c:pt>
                <c:pt idx="9">
                  <c:v>44849</c:v>
                </c:pt>
                <c:pt idx="10">
                  <c:v>44880</c:v>
                </c:pt>
                <c:pt idx="11">
                  <c:v>44910</c:v>
                </c:pt>
                <c:pt idx="12">
                  <c:v>44941</c:v>
                </c:pt>
                <c:pt idx="13">
                  <c:v>44972</c:v>
                </c:pt>
                <c:pt idx="14">
                  <c:v>45000</c:v>
                </c:pt>
                <c:pt idx="15">
                  <c:v>45031</c:v>
                </c:pt>
                <c:pt idx="16">
                  <c:v>45061</c:v>
                </c:pt>
                <c:pt idx="17">
                  <c:v>45092</c:v>
                </c:pt>
                <c:pt idx="18">
                  <c:v>45122</c:v>
                </c:pt>
                <c:pt idx="19">
                  <c:v>45153</c:v>
                </c:pt>
                <c:pt idx="20">
                  <c:v>45184</c:v>
                </c:pt>
                <c:pt idx="21">
                  <c:v>45214</c:v>
                </c:pt>
                <c:pt idx="22">
                  <c:v>45245</c:v>
                </c:pt>
                <c:pt idx="23">
                  <c:v>45275</c:v>
                </c:pt>
                <c:pt idx="24">
                  <c:v>45306</c:v>
                </c:pt>
                <c:pt idx="25">
                  <c:v>45337</c:v>
                </c:pt>
                <c:pt idx="26">
                  <c:v>45366</c:v>
                </c:pt>
                <c:pt idx="27">
                  <c:v>45397</c:v>
                </c:pt>
                <c:pt idx="28">
                  <c:v>45427</c:v>
                </c:pt>
                <c:pt idx="29">
                  <c:v>45458</c:v>
                </c:pt>
                <c:pt idx="30">
                  <c:v>45488</c:v>
                </c:pt>
                <c:pt idx="31">
                  <c:v>45519</c:v>
                </c:pt>
                <c:pt idx="32">
                  <c:v>45550</c:v>
                </c:pt>
                <c:pt idx="33">
                  <c:v>45580</c:v>
                </c:pt>
                <c:pt idx="34">
                  <c:v>45611</c:v>
                </c:pt>
                <c:pt idx="35">
                  <c:v>45641</c:v>
                </c:pt>
                <c:pt idx="36">
                  <c:v>45672</c:v>
                </c:pt>
                <c:pt idx="37">
                  <c:v>45703</c:v>
                </c:pt>
                <c:pt idx="38">
                  <c:v>45731</c:v>
                </c:pt>
                <c:pt idx="39">
                  <c:v>45762</c:v>
                </c:pt>
                <c:pt idx="40">
                  <c:v>45792</c:v>
                </c:pt>
                <c:pt idx="41">
                  <c:v>45823</c:v>
                </c:pt>
                <c:pt idx="42">
                  <c:v>45853</c:v>
                </c:pt>
                <c:pt idx="43">
                  <c:v>45884</c:v>
                </c:pt>
                <c:pt idx="44">
                  <c:v>45915</c:v>
                </c:pt>
                <c:pt idx="45">
                  <c:v>45945</c:v>
                </c:pt>
                <c:pt idx="46">
                  <c:v>45976</c:v>
                </c:pt>
                <c:pt idx="47">
                  <c:v>46006</c:v>
                </c:pt>
                <c:pt idx="48">
                  <c:v>46037</c:v>
                </c:pt>
                <c:pt idx="49">
                  <c:v>46068</c:v>
                </c:pt>
                <c:pt idx="50">
                  <c:v>46096</c:v>
                </c:pt>
                <c:pt idx="51">
                  <c:v>46127</c:v>
                </c:pt>
                <c:pt idx="52">
                  <c:v>46157</c:v>
                </c:pt>
                <c:pt idx="53">
                  <c:v>46188</c:v>
                </c:pt>
                <c:pt idx="54">
                  <c:v>46218</c:v>
                </c:pt>
                <c:pt idx="55">
                  <c:v>46249</c:v>
                </c:pt>
                <c:pt idx="56">
                  <c:v>46280</c:v>
                </c:pt>
                <c:pt idx="57">
                  <c:v>46310</c:v>
                </c:pt>
                <c:pt idx="58">
                  <c:v>46341</c:v>
                </c:pt>
                <c:pt idx="59">
                  <c:v>46371</c:v>
                </c:pt>
              </c:numCache>
            </c:numRef>
          </c:cat>
          <c:val>
            <c:numRef>
              <c:f>huizenprijsgrafieken!$Q$114:$BD$114</c:f>
              <c:numCache>
                <c:formatCode>0.00</c:formatCode>
                <c:ptCount val="40"/>
                <c:pt idx="0">
                  <c:v>100</c:v>
                </c:pt>
                <c:pt idx="1">
                  <c:v>101.00894549738227</c:v>
                </c:pt>
                <c:pt idx="2">
                  <c:v>102.0127252961324</c:v>
                </c:pt>
                <c:pt idx="3">
                  <c:v>103.19049465105955</c:v>
                </c:pt>
                <c:pt idx="4">
                  <c:v>104.20151968960465</c:v>
                </c:pt>
                <c:pt idx="5">
                  <c:v>104.21228413720925</c:v>
                </c:pt>
                <c:pt idx="6">
                  <c:v>104.1318963730633</c:v>
                </c:pt>
                <c:pt idx="7">
                  <c:v>103.76545743180705</c:v>
                </c:pt>
                <c:pt idx="8">
                  <c:v>103.05771457457972</c:v>
                </c:pt>
                <c:pt idx="9">
                  <c:v>102.47794699602794</c:v>
                </c:pt>
                <c:pt idx="10">
                  <c:v>101.78358681376054</c:v>
                </c:pt>
                <c:pt idx="11">
                  <c:v>99.92166189321108</c:v>
                </c:pt>
                <c:pt idx="12">
                  <c:v>100.64709254908986</c:v>
                </c:pt>
                <c:pt idx="13">
                  <c:v>99.832116742709047</c:v>
                </c:pt>
                <c:pt idx="14">
                  <c:v>99.3773179736137</c:v>
                </c:pt>
                <c:pt idx="15">
                  <c:v>98.406495313375444</c:v>
                </c:pt>
                <c:pt idx="16">
                  <c:v>98.183531073334066</c:v>
                </c:pt>
                <c:pt idx="17">
                  <c:v>98.296614947192126</c:v>
                </c:pt>
                <c:pt idx="18">
                  <c:v>98.411241888559857</c:v>
                </c:pt>
                <c:pt idx="19">
                  <c:v>98.828249269085788</c:v>
                </c:pt>
                <c:pt idx="20">
                  <c:v>99.515381896619488</c:v>
                </c:pt>
                <c:pt idx="21">
                  <c:v>100.26351987653462</c:v>
                </c:pt>
                <c:pt idx="22">
                  <c:v>101.04107533519861</c:v>
                </c:pt>
                <c:pt idx="23">
                  <c:v>101.86514185338734</c:v>
                </c:pt>
                <c:pt idx="24">
                  <c:v>102.46242306644712</c:v>
                </c:pt>
                <c:pt idx="25">
                  <c:v>104.0908113027003</c:v>
                </c:pt>
                <c:pt idx="26">
                  <c:v>104.53174533220469</c:v>
                </c:pt>
                <c:pt idx="27">
                  <c:v>105.77736478604905</c:v>
                </c:pt>
                <c:pt idx="28">
                  <c:v>106.74986252248432</c:v>
                </c:pt>
                <c:pt idx="29">
                  <c:v>107.89986371972155</c:v>
                </c:pt>
                <c:pt idx="30">
                  <c:v>108.91104962018721</c:v>
                </c:pt>
                <c:pt idx="31">
                  <c:v>109.85052939336479</c:v>
                </c:pt>
                <c:pt idx="32">
                  <c:v>110.84897851231916</c:v>
                </c:pt>
                <c:pt idx="33">
                  <c:v>111.75866998424627</c:v>
                </c:pt>
                <c:pt idx="34">
                  <c:v>113.09043456561503</c:v>
                </c:pt>
                <c:pt idx="35">
                  <c:v>112.97123127289242</c:v>
                </c:pt>
                <c:pt idx="36">
                  <c:v>114.25663484778201</c:v>
                </c:pt>
                <c:pt idx="37">
                  <c:v>115.03417147506859</c:v>
                </c:pt>
                <c:pt idx="38">
                  <c:v>115.82800256875552</c:v>
                </c:pt>
                <c:pt idx="39">
                  <c:v>116.60092592457298</c:v>
                </c:pt>
              </c:numCache>
            </c:numRef>
          </c:val>
          <c:smooth val="0"/>
          <c:extLst>
            <c:ext xmlns:c16="http://schemas.microsoft.com/office/drawing/2014/chart" uri="{C3380CC4-5D6E-409C-BE32-E72D297353CC}">
              <c16:uniqueId val="{00000001-93E6-4A7E-95D5-392234044F4D}"/>
            </c:ext>
          </c:extLst>
        </c:ser>
        <c:ser>
          <c:idx val="1"/>
          <c:order val="1"/>
          <c:tx>
            <c:strRef>
              <c:f>huizenprijsgrafieken!$P$118</c:f>
              <c:strCache>
                <c:ptCount val="1"/>
                <c:pt idx="0">
                  <c:v>Raming PBK (sa) indexed</c:v>
                </c:pt>
              </c:strCache>
            </c:strRef>
          </c:tx>
          <c:spPr>
            <a:ln w="28575" cap="rnd">
              <a:solidFill>
                <a:schemeClr val="accent1"/>
              </a:solidFill>
              <a:prstDash val="sysDash"/>
              <a:round/>
            </a:ln>
            <a:effectLst/>
          </c:spPr>
          <c:marker>
            <c:symbol val="none"/>
          </c:marker>
          <c:dPt>
            <c:idx val="35"/>
            <c:marker>
              <c:symbol val="circle"/>
              <c:size val="6"/>
              <c:spPr>
                <a:solidFill>
                  <a:schemeClr val="accent1"/>
                </a:solidFill>
                <a:ln w="9525">
                  <a:solidFill>
                    <a:srgbClr val="FE6200"/>
                  </a:solidFill>
                </a:ln>
                <a:effectLst/>
              </c:spPr>
            </c:marker>
            <c:bubble3D val="0"/>
            <c:extLst>
              <c:ext xmlns:c16="http://schemas.microsoft.com/office/drawing/2014/chart" uri="{C3380CC4-5D6E-409C-BE32-E72D297353CC}">
                <c16:uniqueId val="{00000002-93E6-4A7E-95D5-392234044F4D}"/>
              </c:ext>
            </c:extLst>
          </c:dPt>
          <c:dPt>
            <c:idx val="40"/>
            <c:marker>
              <c:symbol val="none"/>
            </c:marker>
            <c:bubble3D val="0"/>
            <c:spPr>
              <a:ln w="28575" cap="rnd" cmpd="sng">
                <a:solidFill>
                  <a:srgbClr val="FE6200"/>
                </a:solidFill>
                <a:prstDash val="solid"/>
                <a:round/>
              </a:ln>
              <a:effectLst/>
            </c:spPr>
            <c:extLst>
              <c:ext xmlns:c16="http://schemas.microsoft.com/office/drawing/2014/chart" uri="{C3380CC4-5D6E-409C-BE32-E72D297353CC}">
                <c16:uniqueId val="{00000000-11D9-4E6F-B379-053248CD4623}"/>
              </c:ext>
            </c:extLst>
          </c:dPt>
          <c:dPt>
            <c:idx val="41"/>
            <c:marker>
              <c:symbol val="none"/>
            </c:marker>
            <c:bubble3D val="0"/>
            <c:spPr>
              <a:ln w="28575" cap="rnd">
                <a:solidFill>
                  <a:srgbClr val="FE6200"/>
                </a:solidFill>
                <a:prstDash val="solid"/>
                <a:round/>
              </a:ln>
              <a:effectLst/>
            </c:spPr>
            <c:extLst>
              <c:ext xmlns:c16="http://schemas.microsoft.com/office/drawing/2014/chart" uri="{C3380CC4-5D6E-409C-BE32-E72D297353CC}">
                <c16:uniqueId val="{00000008-F19F-4539-8C00-3809E185B7B0}"/>
              </c:ext>
            </c:extLst>
          </c:dPt>
          <c:dPt>
            <c:idx val="42"/>
            <c:marker>
              <c:symbol val="none"/>
            </c:marker>
            <c:bubble3D val="0"/>
            <c:spPr>
              <a:ln w="28575" cap="rnd">
                <a:solidFill>
                  <a:srgbClr val="FE6200"/>
                </a:solidFill>
                <a:prstDash val="solid"/>
                <a:round/>
              </a:ln>
              <a:effectLst/>
            </c:spPr>
            <c:extLst>
              <c:ext xmlns:c16="http://schemas.microsoft.com/office/drawing/2014/chart" uri="{C3380CC4-5D6E-409C-BE32-E72D297353CC}">
                <c16:uniqueId val="{00000009-F19F-4539-8C00-3809E185B7B0}"/>
              </c:ext>
            </c:extLst>
          </c:dPt>
          <c:dPt>
            <c:idx val="43"/>
            <c:marker>
              <c:symbol val="none"/>
            </c:marker>
            <c:bubble3D val="0"/>
            <c:spPr>
              <a:ln w="28575" cap="rnd">
                <a:solidFill>
                  <a:srgbClr val="FE6200"/>
                </a:solidFill>
                <a:prstDash val="solid"/>
                <a:round/>
              </a:ln>
              <a:effectLst/>
            </c:spPr>
            <c:extLst>
              <c:ext xmlns:c16="http://schemas.microsoft.com/office/drawing/2014/chart" uri="{C3380CC4-5D6E-409C-BE32-E72D297353CC}">
                <c16:uniqueId val="{00000000-B21F-4D9B-9903-877D9F2AA832}"/>
              </c:ext>
            </c:extLst>
          </c:dPt>
          <c:dPt>
            <c:idx val="47"/>
            <c:marker>
              <c:symbol val="circle"/>
              <c:size val="7"/>
              <c:spPr>
                <a:solidFill>
                  <a:schemeClr val="accent1"/>
                </a:solidFill>
                <a:ln w="9525">
                  <a:solidFill>
                    <a:srgbClr val="FE6200"/>
                  </a:solidFill>
                </a:ln>
                <a:effectLst/>
              </c:spPr>
            </c:marker>
            <c:bubble3D val="0"/>
            <c:spPr>
              <a:ln w="28575" cap="rnd">
                <a:noFill/>
                <a:prstDash val="sysDash"/>
                <a:round/>
              </a:ln>
              <a:effectLst/>
            </c:spPr>
            <c:extLst>
              <c:ext xmlns:c16="http://schemas.microsoft.com/office/drawing/2014/chart" uri="{C3380CC4-5D6E-409C-BE32-E72D297353CC}">
                <c16:uniqueId val="{00000004-93E6-4A7E-95D5-392234044F4D}"/>
              </c:ext>
            </c:extLst>
          </c:dPt>
          <c:dPt>
            <c:idx val="59"/>
            <c:marker>
              <c:symbol val="circle"/>
              <c:size val="7"/>
              <c:spPr>
                <a:solidFill>
                  <a:schemeClr val="accent1"/>
                </a:solidFill>
                <a:ln w="9525">
                  <a:solidFill>
                    <a:srgbClr val="FE6200"/>
                  </a:solidFill>
                </a:ln>
                <a:effectLst/>
              </c:spPr>
            </c:marker>
            <c:bubble3D val="0"/>
            <c:spPr>
              <a:ln w="28575" cap="rnd">
                <a:noFill/>
                <a:prstDash val="sysDash"/>
                <a:round/>
              </a:ln>
              <a:effectLst/>
            </c:spPr>
            <c:extLst>
              <c:ext xmlns:c16="http://schemas.microsoft.com/office/drawing/2014/chart" uri="{C3380CC4-5D6E-409C-BE32-E72D297353CC}">
                <c16:uniqueId val="{00000006-93E6-4A7E-95D5-392234044F4D}"/>
              </c:ext>
            </c:extLst>
          </c:dPt>
          <c:cat>
            <c:numRef>
              <c:f>huizenprijsgrafieken!$Q$112:$BX$112</c:f>
              <c:numCache>
                <c:formatCode>mmm\-yy</c:formatCode>
                <c:ptCount val="60"/>
                <c:pt idx="0">
                  <c:v>44576</c:v>
                </c:pt>
                <c:pt idx="1">
                  <c:v>44607</c:v>
                </c:pt>
                <c:pt idx="2">
                  <c:v>44635</c:v>
                </c:pt>
                <c:pt idx="3">
                  <c:v>44666</c:v>
                </c:pt>
                <c:pt idx="4">
                  <c:v>44696</c:v>
                </c:pt>
                <c:pt idx="5">
                  <c:v>44727</c:v>
                </c:pt>
                <c:pt idx="6">
                  <c:v>44757</c:v>
                </c:pt>
                <c:pt idx="7">
                  <c:v>44788</c:v>
                </c:pt>
                <c:pt idx="8">
                  <c:v>44819</c:v>
                </c:pt>
                <c:pt idx="9">
                  <c:v>44849</c:v>
                </c:pt>
                <c:pt idx="10">
                  <c:v>44880</c:v>
                </c:pt>
                <c:pt idx="11">
                  <c:v>44910</c:v>
                </c:pt>
                <c:pt idx="12">
                  <c:v>44941</c:v>
                </c:pt>
                <c:pt idx="13">
                  <c:v>44972</c:v>
                </c:pt>
                <c:pt idx="14">
                  <c:v>45000</c:v>
                </c:pt>
                <c:pt idx="15">
                  <c:v>45031</c:v>
                </c:pt>
                <c:pt idx="16">
                  <c:v>45061</c:v>
                </c:pt>
                <c:pt idx="17">
                  <c:v>45092</c:v>
                </c:pt>
                <c:pt idx="18">
                  <c:v>45122</c:v>
                </c:pt>
                <c:pt idx="19">
                  <c:v>45153</c:v>
                </c:pt>
                <c:pt idx="20">
                  <c:v>45184</c:v>
                </c:pt>
                <c:pt idx="21">
                  <c:v>45214</c:v>
                </c:pt>
                <c:pt idx="22">
                  <c:v>45245</c:v>
                </c:pt>
                <c:pt idx="23">
                  <c:v>45275</c:v>
                </c:pt>
                <c:pt idx="24">
                  <c:v>45306</c:v>
                </c:pt>
                <c:pt idx="25">
                  <c:v>45337</c:v>
                </c:pt>
                <c:pt idx="26">
                  <c:v>45366</c:v>
                </c:pt>
                <c:pt idx="27">
                  <c:v>45397</c:v>
                </c:pt>
                <c:pt idx="28">
                  <c:v>45427</c:v>
                </c:pt>
                <c:pt idx="29">
                  <c:v>45458</c:v>
                </c:pt>
                <c:pt idx="30">
                  <c:v>45488</c:v>
                </c:pt>
                <c:pt idx="31">
                  <c:v>45519</c:v>
                </c:pt>
                <c:pt idx="32">
                  <c:v>45550</c:v>
                </c:pt>
                <c:pt idx="33">
                  <c:v>45580</c:v>
                </c:pt>
                <c:pt idx="34">
                  <c:v>45611</c:v>
                </c:pt>
                <c:pt idx="35">
                  <c:v>45641</c:v>
                </c:pt>
                <c:pt idx="36">
                  <c:v>45672</c:v>
                </c:pt>
                <c:pt idx="37">
                  <c:v>45703</c:v>
                </c:pt>
                <c:pt idx="38">
                  <c:v>45731</c:v>
                </c:pt>
                <c:pt idx="39">
                  <c:v>45762</c:v>
                </c:pt>
                <c:pt idx="40">
                  <c:v>45792</c:v>
                </c:pt>
                <c:pt idx="41">
                  <c:v>45823</c:v>
                </c:pt>
                <c:pt idx="42">
                  <c:v>45853</c:v>
                </c:pt>
                <c:pt idx="43">
                  <c:v>45884</c:v>
                </c:pt>
                <c:pt idx="44">
                  <c:v>45915</c:v>
                </c:pt>
                <c:pt idx="45">
                  <c:v>45945</c:v>
                </c:pt>
                <c:pt idx="46">
                  <c:v>45976</c:v>
                </c:pt>
                <c:pt idx="47">
                  <c:v>46006</c:v>
                </c:pt>
                <c:pt idx="48">
                  <c:v>46037</c:v>
                </c:pt>
                <c:pt idx="49">
                  <c:v>46068</c:v>
                </c:pt>
                <c:pt idx="50">
                  <c:v>46096</c:v>
                </c:pt>
                <c:pt idx="51">
                  <c:v>46127</c:v>
                </c:pt>
                <c:pt idx="52">
                  <c:v>46157</c:v>
                </c:pt>
                <c:pt idx="53">
                  <c:v>46188</c:v>
                </c:pt>
                <c:pt idx="54">
                  <c:v>46218</c:v>
                </c:pt>
                <c:pt idx="55">
                  <c:v>46249</c:v>
                </c:pt>
                <c:pt idx="56">
                  <c:v>46280</c:v>
                </c:pt>
                <c:pt idx="57">
                  <c:v>46310</c:v>
                </c:pt>
                <c:pt idx="58">
                  <c:v>46341</c:v>
                </c:pt>
                <c:pt idx="59">
                  <c:v>46371</c:v>
                </c:pt>
              </c:numCache>
            </c:numRef>
          </c:cat>
          <c:val>
            <c:numRef>
              <c:f>huizenprijsgrafieken!$Q$118:$BX$118</c:f>
              <c:numCache>
                <c:formatCode>General</c:formatCode>
                <c:ptCount val="60"/>
                <c:pt idx="39" formatCode="0.00">
                  <c:v>116.5744409348187</c:v>
                </c:pt>
                <c:pt idx="40" formatCode="0.00">
                  <c:v>117.15731313949277</c:v>
                </c:pt>
                <c:pt idx="41" formatCode="0.00">
                  <c:v>117.74309970519022</c:v>
                </c:pt>
                <c:pt idx="42" formatCode="0.00">
                  <c:v>118.21407210401097</c:v>
                </c:pt>
                <c:pt idx="43" formatCode="0.00">
                  <c:v>118.62782135637501</c:v>
                </c:pt>
                <c:pt idx="44" formatCode="0.00">
                  <c:v>119.04301873112233</c:v>
                </c:pt>
                <c:pt idx="45" formatCode="0.00">
                  <c:v>119.45966929668127</c:v>
                </c:pt>
                <c:pt idx="46" formatCode="0.00">
                  <c:v>119.87777813921966</c:v>
                </c:pt>
                <c:pt idx="47" formatCode="0.00">
                  <c:v>120.29735036270694</c:v>
                </c:pt>
                <c:pt idx="48" formatCode="0.00">
                  <c:v>120.71839108897642</c:v>
                </c:pt>
                <c:pt idx="49" formatCode="0.00">
                  <c:v>121.14090545778784</c:v>
                </c:pt>
                <c:pt idx="50" formatCode="0.00">
                  <c:v>121.5648986268901</c:v>
                </c:pt>
                <c:pt idx="51" formatCode="0.00">
                  <c:v>121.99037577208422</c:v>
                </c:pt>
                <c:pt idx="52" formatCode="0.00">
                  <c:v>122.41734208728653</c:v>
                </c:pt>
                <c:pt idx="53" formatCode="0.00">
                  <c:v>122.84580278459204</c:v>
                </c:pt>
                <c:pt idx="54" formatCode="0.00">
                  <c:v>123.21434019294581</c:v>
                </c:pt>
                <c:pt idx="55" formatCode="0.00">
                  <c:v>123.58398321352462</c:v>
                </c:pt>
                <c:pt idx="56" formatCode="0.00">
                  <c:v>123.95473516316517</c:v>
                </c:pt>
                <c:pt idx="57" formatCode="0.00">
                  <c:v>124.32659936865466</c:v>
                </c:pt>
                <c:pt idx="58" formatCode="0.00">
                  <c:v>124.6995791667606</c:v>
                </c:pt>
                <c:pt idx="59" formatCode="0.00">
                  <c:v>125.07367790426089</c:v>
                </c:pt>
              </c:numCache>
            </c:numRef>
          </c:val>
          <c:smooth val="0"/>
          <c:extLst>
            <c:ext xmlns:c16="http://schemas.microsoft.com/office/drawing/2014/chart" uri="{C3380CC4-5D6E-409C-BE32-E72D297353CC}">
              <c16:uniqueId val="{00000007-93E6-4A7E-95D5-392234044F4D}"/>
            </c:ext>
          </c:extLst>
        </c:ser>
        <c:dLbls>
          <c:showLegendKey val="0"/>
          <c:showVal val="0"/>
          <c:showCatName val="0"/>
          <c:showSerName val="0"/>
          <c:showPercent val="0"/>
          <c:showBubbleSize val="0"/>
        </c:dLbls>
        <c:smooth val="0"/>
        <c:axId val="1158521600"/>
        <c:axId val="1158520288"/>
      </c:lineChart>
      <c:dateAx>
        <c:axId val="1158521600"/>
        <c:scaling>
          <c:orientation val="minMax"/>
          <c:max val="46371"/>
          <c:min val="44562"/>
        </c:scaling>
        <c:delete val="0"/>
        <c:axPos val="b"/>
        <c:numFmt formatCode="yyyy" sourceLinked="0"/>
        <c:majorTickMark val="none"/>
        <c:minorTickMark val="none"/>
        <c:tickLblPos val="low"/>
        <c:spPr>
          <a:noFill/>
          <a:ln w="19050" cap="flat" cmpd="sng" algn="ctr">
            <a:solidFill>
              <a:schemeClr val="accent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520288"/>
        <c:crossesAt val="100"/>
        <c:auto val="1"/>
        <c:lblOffset val="100"/>
        <c:baseTimeUnit val="months"/>
        <c:majorUnit val="12"/>
        <c:majorTimeUnit val="months"/>
      </c:dateAx>
      <c:valAx>
        <c:axId val="1158520288"/>
        <c:scaling>
          <c:orientation val="minMax"/>
          <c:min val="90"/>
        </c:scaling>
        <c:delete val="0"/>
        <c:axPos val="l"/>
        <c:majorGridlines>
          <c:spPr>
            <a:ln w="3175" cap="flat" cmpd="sng" algn="ctr">
              <a:solidFill>
                <a:schemeClr val="tx1">
                  <a:lumMod val="15000"/>
                  <a:lumOff val="85000"/>
                </a:schemeClr>
              </a:solidFill>
              <a:round/>
            </a:ln>
            <a:effectLst/>
          </c:spPr>
        </c:majorGridlines>
        <c:numFmt formatCode="0" sourceLinked="0"/>
        <c:majorTickMark val="none"/>
        <c:minorTickMark val="none"/>
        <c:tickLblPos val="nextTo"/>
        <c:spPr>
          <a:noFill/>
          <a:ln w="15875">
            <a:solidFill>
              <a:schemeClr val="accent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521600"/>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a:outerShdw dist="165100" dir="5400000" sx="0" sy="0" rotWithShape="0">
        <a:srgbClr val="FFFFFF"/>
      </a:outerShdw>
    </a:effectLst>
  </c:spPr>
  <c:txPr>
    <a:bodyPr/>
    <a:lstStyle/>
    <a:p>
      <a:pPr>
        <a:defRPr sz="12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06256310855977"/>
          <c:y val="0.15398653270458729"/>
          <c:w val="0.83513172966781213"/>
          <c:h val="0.62056202974628183"/>
        </c:manualLayout>
      </c:layout>
      <c:lineChart>
        <c:grouping val="standard"/>
        <c:varyColors val="0"/>
        <c:ser>
          <c:idx val="0"/>
          <c:order val="0"/>
          <c:spPr>
            <a:ln w="28575"/>
          </c:spPr>
          <c:marker>
            <c:symbol val="none"/>
          </c:marker>
          <c:dPt>
            <c:idx val="80"/>
            <c:marker>
              <c:symbol val="circle"/>
              <c:size val="7"/>
            </c:marker>
            <c:bubble3D val="0"/>
            <c:extLst>
              <c:ext xmlns:c16="http://schemas.microsoft.com/office/drawing/2014/chart" uri="{C3380CC4-5D6E-409C-BE32-E72D297353CC}">
                <c16:uniqueId val="{00000001-21C7-4296-9FCC-B00A2F240068}"/>
              </c:ext>
            </c:extLst>
          </c:dPt>
          <c:dLbls>
            <c:dLbl>
              <c:idx val="8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C7-4296-9FCC-B00A2F240068}"/>
                </c:ext>
              </c:extLst>
            </c:dLbl>
            <c:numFmt formatCode="#,##0" sourceLinked="0"/>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transactiegrafieken!$DU$8:$HZ$8</c:f>
              <c:numCache>
                <c:formatCode>mmm/yyyy</c:formatCode>
                <c:ptCount val="110"/>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pt idx="78">
                  <c:v>45853</c:v>
                </c:pt>
                <c:pt idx="79">
                  <c:v>45884</c:v>
                </c:pt>
                <c:pt idx="80">
                  <c:v>45915</c:v>
                </c:pt>
                <c:pt idx="81">
                  <c:v>45945</c:v>
                </c:pt>
                <c:pt idx="82">
                  <c:v>45976</c:v>
                </c:pt>
              </c:numCache>
            </c:numRef>
          </c:cat>
          <c:val>
            <c:numRef>
              <c:f>transactiegrafieken!$DU$9:$HZ$9</c:f>
              <c:numCache>
                <c:formatCode>0</c:formatCode>
                <c:ptCount val="110"/>
                <c:pt idx="0">
                  <c:v>17855.180451247201</c:v>
                </c:pt>
                <c:pt idx="1">
                  <c:v>18101.147091353301</c:v>
                </c:pt>
                <c:pt idx="2">
                  <c:v>17370.2342571751</c:v>
                </c:pt>
                <c:pt idx="3">
                  <c:v>17905.996772598901</c:v>
                </c:pt>
                <c:pt idx="4">
                  <c:v>19342.4234578178</c:v>
                </c:pt>
                <c:pt idx="5">
                  <c:v>17129.606688949701</c:v>
                </c:pt>
                <c:pt idx="6">
                  <c:v>19049.7801671132</c:v>
                </c:pt>
                <c:pt idx="7">
                  <c:v>18679.191149467399</c:v>
                </c:pt>
                <c:pt idx="8">
                  <c:v>18414.5503014688</c:v>
                </c:pt>
                <c:pt idx="9">
                  <c:v>18416.3499053169</c:v>
                </c:pt>
                <c:pt idx="10">
                  <c:v>18648.437079919899</c:v>
                </c:pt>
                <c:pt idx="11">
                  <c:v>17680.1142781282</c:v>
                </c:pt>
                <c:pt idx="12">
                  <c:v>19168.8133919965</c:v>
                </c:pt>
                <c:pt idx="13">
                  <c:v>18680.072900120798</c:v>
                </c:pt>
                <c:pt idx="14">
                  <c:v>19086.610439887401</c:v>
                </c:pt>
                <c:pt idx="15">
                  <c:v>19710.269537855602</c:v>
                </c:pt>
                <c:pt idx="16">
                  <c:v>19257.501751353699</c:v>
                </c:pt>
                <c:pt idx="17">
                  <c:v>17743.041304995699</c:v>
                </c:pt>
                <c:pt idx="18">
                  <c:v>20166.371301319799</c:v>
                </c:pt>
                <c:pt idx="19">
                  <c:v>19585.8945184841</c:v>
                </c:pt>
                <c:pt idx="20">
                  <c:v>20091.508228065399</c:v>
                </c:pt>
                <c:pt idx="21">
                  <c:v>21737.6854554481</c:v>
                </c:pt>
                <c:pt idx="22">
                  <c:v>19290.391790170499</c:v>
                </c:pt>
                <c:pt idx="23">
                  <c:v>20978.358965565101</c:v>
                </c:pt>
                <c:pt idx="24">
                  <c:v>27224.7573163708</c:v>
                </c:pt>
                <c:pt idx="25">
                  <c:v>19562.1710133046</c:v>
                </c:pt>
                <c:pt idx="26">
                  <c:v>24879.054079874801</c:v>
                </c:pt>
                <c:pt idx="27">
                  <c:v>19059.1310850634</c:v>
                </c:pt>
                <c:pt idx="28">
                  <c:v>17741.1965827198</c:v>
                </c:pt>
                <c:pt idx="29">
                  <c:v>18034.946955964599</c:v>
                </c:pt>
                <c:pt idx="30">
                  <c:v>17558.913854455601</c:v>
                </c:pt>
                <c:pt idx="31">
                  <c:v>17051.183561485301</c:v>
                </c:pt>
                <c:pt idx="32">
                  <c:v>17181.340271631801</c:v>
                </c:pt>
                <c:pt idx="33">
                  <c:v>16340.8098771068</c:v>
                </c:pt>
                <c:pt idx="34">
                  <c:v>16198.9779345529</c:v>
                </c:pt>
                <c:pt idx="35">
                  <c:v>14390.0301279791</c:v>
                </c:pt>
                <c:pt idx="36">
                  <c:v>17300.8971766912</c:v>
                </c:pt>
                <c:pt idx="37">
                  <c:v>16735.110910599</c:v>
                </c:pt>
                <c:pt idx="38">
                  <c:v>16172.6966142488</c:v>
                </c:pt>
                <c:pt idx="39">
                  <c:v>16397.502572509002</c:v>
                </c:pt>
                <c:pt idx="40">
                  <c:v>16398.697847771298</c:v>
                </c:pt>
                <c:pt idx="41">
                  <c:v>16229.8797921765</c:v>
                </c:pt>
                <c:pt idx="42">
                  <c:v>15617.427143516399</c:v>
                </c:pt>
                <c:pt idx="43">
                  <c:v>15749.336906660799</c:v>
                </c:pt>
                <c:pt idx="44">
                  <c:v>16200.3095268036</c:v>
                </c:pt>
                <c:pt idx="45">
                  <c:v>15767.150012988701</c:v>
                </c:pt>
                <c:pt idx="46">
                  <c:v>15514.1591284479</c:v>
                </c:pt>
                <c:pt idx="47">
                  <c:v>15865.0019815735</c:v>
                </c:pt>
                <c:pt idx="48">
                  <c:v>15343.780446066799</c:v>
                </c:pt>
                <c:pt idx="49">
                  <c:v>14535.446420935899</c:v>
                </c:pt>
                <c:pt idx="50">
                  <c:v>15030.1567692647</c:v>
                </c:pt>
                <c:pt idx="51">
                  <c:v>14780.1782777643</c:v>
                </c:pt>
                <c:pt idx="52">
                  <c:v>15078.3653586296</c:v>
                </c:pt>
                <c:pt idx="53">
                  <c:v>16251.587727943401</c:v>
                </c:pt>
                <c:pt idx="54">
                  <c:v>14996.111072272601</c:v>
                </c:pt>
                <c:pt idx="55">
                  <c:v>15611.909546270899</c:v>
                </c:pt>
                <c:pt idx="56">
                  <c:v>15346.803115995301</c:v>
                </c:pt>
                <c:pt idx="57">
                  <c:v>15689.181278129799</c:v>
                </c:pt>
                <c:pt idx="58">
                  <c:v>15809.478110501699</c:v>
                </c:pt>
                <c:pt idx="59">
                  <c:v>14538.3357855384</c:v>
                </c:pt>
                <c:pt idx="60">
                  <c:v>16016.6506458122</c:v>
                </c:pt>
                <c:pt idx="61">
                  <c:v>16329.449954788</c:v>
                </c:pt>
                <c:pt idx="62">
                  <c:v>16558.564458862598</c:v>
                </c:pt>
                <c:pt idx="63">
                  <c:v>16547.320919856102</c:v>
                </c:pt>
                <c:pt idx="64">
                  <c:v>16947.109902953202</c:v>
                </c:pt>
                <c:pt idx="65">
                  <c:v>16606.4764302287</c:v>
                </c:pt>
                <c:pt idx="66">
                  <c:v>17226.375245266699</c:v>
                </c:pt>
                <c:pt idx="67">
                  <c:v>17593.965535269399</c:v>
                </c:pt>
                <c:pt idx="68">
                  <c:v>17413.549759745601</c:v>
                </c:pt>
                <c:pt idx="69">
                  <c:v>17794.188491082601</c:v>
                </c:pt>
                <c:pt idx="70">
                  <c:v>18294.191373548601</c:v>
                </c:pt>
                <c:pt idx="71">
                  <c:v>18628.0698836665</c:v>
                </c:pt>
                <c:pt idx="72">
                  <c:v>18890.336289618201</c:v>
                </c:pt>
                <c:pt idx="73">
                  <c:v>19016.095760222299</c:v>
                </c:pt>
                <c:pt idx="74">
                  <c:v>18893.321831285099</c:v>
                </c:pt>
                <c:pt idx="75">
                  <c:v>19461.473329476899</c:v>
                </c:pt>
                <c:pt idx="76">
                  <c:v>19687.206364148002</c:v>
                </c:pt>
                <c:pt idx="77">
                  <c:v>19875.435424962001</c:v>
                </c:pt>
                <c:pt idx="78">
                  <c:v>20068.0106117498</c:v>
                </c:pt>
                <c:pt idx="79">
                  <c:v>19686.724663769601</c:v>
                </c:pt>
                <c:pt idx="80">
                  <c:v>21027.275427936602</c:v>
                </c:pt>
                <c:pt idx="81">
                  <c:v>#N/A</c:v>
                </c:pt>
                <c:pt idx="82">
                  <c:v>#N/A</c:v>
                </c:pt>
              </c:numCache>
            </c:numRef>
          </c:val>
          <c:smooth val="0"/>
          <c:extLst>
            <c:ext xmlns:c16="http://schemas.microsoft.com/office/drawing/2014/chart" uri="{C3380CC4-5D6E-409C-BE32-E72D297353CC}">
              <c16:uniqueId val="{00000000-21C7-4296-9FCC-B00A2F240068}"/>
            </c:ext>
          </c:extLst>
        </c:ser>
        <c:dLbls>
          <c:showLegendKey val="0"/>
          <c:showVal val="0"/>
          <c:showCatName val="0"/>
          <c:showSerName val="0"/>
          <c:showPercent val="0"/>
          <c:showBubbleSize val="0"/>
        </c:dLbls>
        <c:smooth val="0"/>
        <c:axId val="509831968"/>
        <c:axId val="509832360"/>
      </c:lineChart>
      <c:dateAx>
        <c:axId val="509831968"/>
        <c:scaling>
          <c:orientation val="minMax"/>
          <c:max val="45901"/>
          <c:min val="43831"/>
        </c:scaling>
        <c:delete val="0"/>
        <c:axPos val="b"/>
        <c:numFmt formatCode="yyyy" sourceLinked="0"/>
        <c:majorTickMark val="none"/>
        <c:minorTickMark val="none"/>
        <c:tickLblPos val="low"/>
        <c:spPr>
          <a:noFill/>
          <a:ln w="19050" cap="flat" cmpd="sng" algn="ctr">
            <a:solidFill>
              <a:schemeClr val="accent2"/>
            </a:solidFill>
            <a:round/>
          </a:ln>
          <a:effectLst/>
        </c:spPr>
        <c:txPr>
          <a:bodyPr rot="-60000000" vert="horz"/>
          <a:lstStyle/>
          <a:p>
            <a:pPr>
              <a:defRPr sz="1200"/>
            </a:pPr>
            <a:endParaRPr lang="en-US"/>
          </a:p>
        </c:txPr>
        <c:crossAx val="509832360"/>
        <c:crosses val="autoZero"/>
        <c:auto val="1"/>
        <c:lblOffset val="100"/>
        <c:baseTimeUnit val="months"/>
        <c:majorUnit val="12"/>
      </c:dateAx>
      <c:valAx>
        <c:axId val="509832360"/>
        <c:scaling>
          <c:orientation val="minMax"/>
          <c:max val="30000"/>
          <c:min val="10000"/>
        </c:scaling>
        <c:delete val="0"/>
        <c:axPos val="l"/>
        <c:majorGridlines>
          <c:spPr>
            <a:ln w="6350" cap="flat" cmpd="sng" algn="ctr">
              <a:solidFill>
                <a:schemeClr val="accent2">
                  <a:lumMod val="40000"/>
                  <a:lumOff val="60000"/>
                </a:schemeClr>
              </a:solidFill>
              <a:round/>
            </a:ln>
            <a:effectLst/>
          </c:spPr>
        </c:majorGridlines>
        <c:numFmt formatCode="#,##0" sourceLinked="0"/>
        <c:majorTickMark val="none"/>
        <c:minorTickMark val="none"/>
        <c:tickLblPos val="nextTo"/>
        <c:spPr>
          <a:noFill/>
          <a:ln w="19050">
            <a:solidFill>
              <a:schemeClr val="accent2"/>
            </a:solidFill>
          </a:ln>
          <a:effectLst/>
        </c:spPr>
        <c:txPr>
          <a:bodyPr rot="-60000000" vert="horz"/>
          <a:lstStyle/>
          <a:p>
            <a:pPr>
              <a:defRPr sz="1200"/>
            </a:pPr>
            <a:endParaRPr lang="en-US"/>
          </a:p>
        </c:txPr>
        <c:crossAx val="509831968"/>
        <c:crosses val="autoZero"/>
        <c:crossBetween val="between"/>
        <c:majorUnit val="5000"/>
      </c:valAx>
      <c:spPr>
        <a:noFill/>
        <a:ln>
          <a:noFill/>
        </a:ln>
        <a:effectLst/>
      </c:spPr>
    </c:plotArea>
    <c:plotVisOnly val="1"/>
    <c:dispBlanksAs val="gap"/>
    <c:showDLblsOverMax val="0"/>
  </c:chart>
  <c:spPr>
    <a:ln>
      <a:noFill/>
    </a:ln>
    <a:effectLst/>
  </c:spPr>
  <c:txPr>
    <a:bodyPr/>
    <a:lstStyle/>
    <a:p>
      <a:pPr>
        <a:defRPr sz="14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92638615485564E-2"/>
          <c:y val="0.21856991834354039"/>
          <c:w val="0.62542932886249181"/>
          <c:h val="0.60675388888888904"/>
        </c:manualLayout>
      </c:layout>
      <c:lineChart>
        <c:grouping val="standard"/>
        <c:varyColors val="0"/>
        <c:ser>
          <c:idx val="0"/>
          <c:order val="0"/>
          <c:tx>
            <c:strRef>
              <c:f>transactiegrafieken!$P$352</c:f>
              <c:strCache>
                <c:ptCount val="1"/>
                <c:pt idx="0">
                  <c:v>Rijtjes + hoek</c:v>
                </c:pt>
              </c:strCache>
            </c:strRef>
          </c:tx>
          <c:spPr>
            <a:ln w="28575">
              <a:solidFill>
                <a:srgbClr val="A8A8A8"/>
              </a:solidFill>
            </a:ln>
          </c:spPr>
          <c:marker>
            <c:symbol val="none"/>
          </c:marker>
          <c:cat>
            <c:numRef>
              <c:f>transactiegrafieken!$Q$341:$DP$341</c:f>
              <c:numCache>
                <c:formatCode>m/d/yyyy</c:formatCode>
                <c:ptCount val="104"/>
                <c:pt idx="0">
                  <c:v>36600</c:v>
                </c:pt>
                <c:pt idx="1">
                  <c:v>36692</c:v>
                </c:pt>
                <c:pt idx="2">
                  <c:v>36784</c:v>
                </c:pt>
                <c:pt idx="3">
                  <c:v>36875</c:v>
                </c:pt>
                <c:pt idx="4">
                  <c:v>36965</c:v>
                </c:pt>
                <c:pt idx="5">
                  <c:v>37057</c:v>
                </c:pt>
                <c:pt idx="6">
                  <c:v>37149</c:v>
                </c:pt>
                <c:pt idx="7">
                  <c:v>37240</c:v>
                </c:pt>
                <c:pt idx="8">
                  <c:v>37330</c:v>
                </c:pt>
                <c:pt idx="9">
                  <c:v>37422</c:v>
                </c:pt>
                <c:pt idx="10">
                  <c:v>37514</c:v>
                </c:pt>
                <c:pt idx="11">
                  <c:v>37605</c:v>
                </c:pt>
                <c:pt idx="12">
                  <c:v>37695</c:v>
                </c:pt>
                <c:pt idx="13">
                  <c:v>37787</c:v>
                </c:pt>
                <c:pt idx="14">
                  <c:v>37879</c:v>
                </c:pt>
                <c:pt idx="15">
                  <c:v>37970</c:v>
                </c:pt>
                <c:pt idx="16">
                  <c:v>38061</c:v>
                </c:pt>
                <c:pt idx="17">
                  <c:v>38153</c:v>
                </c:pt>
                <c:pt idx="18">
                  <c:v>38245</c:v>
                </c:pt>
                <c:pt idx="19">
                  <c:v>38336</c:v>
                </c:pt>
                <c:pt idx="20">
                  <c:v>38426</c:v>
                </c:pt>
                <c:pt idx="21">
                  <c:v>38518</c:v>
                </c:pt>
                <c:pt idx="22">
                  <c:v>38610</c:v>
                </c:pt>
                <c:pt idx="23">
                  <c:v>38701</c:v>
                </c:pt>
                <c:pt idx="24">
                  <c:v>38791</c:v>
                </c:pt>
                <c:pt idx="25">
                  <c:v>38883</c:v>
                </c:pt>
                <c:pt idx="26">
                  <c:v>38975</c:v>
                </c:pt>
                <c:pt idx="27">
                  <c:v>39066</c:v>
                </c:pt>
                <c:pt idx="28">
                  <c:v>39156</c:v>
                </c:pt>
                <c:pt idx="29">
                  <c:v>39248</c:v>
                </c:pt>
                <c:pt idx="30">
                  <c:v>39340</c:v>
                </c:pt>
                <c:pt idx="31">
                  <c:v>39431</c:v>
                </c:pt>
                <c:pt idx="32">
                  <c:v>39522</c:v>
                </c:pt>
                <c:pt idx="33">
                  <c:v>39614</c:v>
                </c:pt>
                <c:pt idx="34">
                  <c:v>39706</c:v>
                </c:pt>
                <c:pt idx="35">
                  <c:v>39797</c:v>
                </c:pt>
                <c:pt idx="36">
                  <c:v>39887</c:v>
                </c:pt>
                <c:pt idx="37">
                  <c:v>39979</c:v>
                </c:pt>
                <c:pt idx="38">
                  <c:v>40071</c:v>
                </c:pt>
                <c:pt idx="39">
                  <c:v>40162</c:v>
                </c:pt>
                <c:pt idx="40">
                  <c:v>40252</c:v>
                </c:pt>
                <c:pt idx="41">
                  <c:v>40344</c:v>
                </c:pt>
                <c:pt idx="42">
                  <c:v>40436</c:v>
                </c:pt>
                <c:pt idx="43">
                  <c:v>40527</c:v>
                </c:pt>
                <c:pt idx="44">
                  <c:v>40617</c:v>
                </c:pt>
                <c:pt idx="45">
                  <c:v>40709</c:v>
                </c:pt>
                <c:pt idx="46">
                  <c:v>40801</c:v>
                </c:pt>
                <c:pt idx="47">
                  <c:v>40892</c:v>
                </c:pt>
                <c:pt idx="48">
                  <c:v>40983</c:v>
                </c:pt>
                <c:pt idx="49">
                  <c:v>41075</c:v>
                </c:pt>
                <c:pt idx="50">
                  <c:v>41167</c:v>
                </c:pt>
                <c:pt idx="51">
                  <c:v>41258</c:v>
                </c:pt>
                <c:pt idx="52">
                  <c:v>41348</c:v>
                </c:pt>
                <c:pt idx="53">
                  <c:v>41440</c:v>
                </c:pt>
                <c:pt idx="54">
                  <c:v>41532</c:v>
                </c:pt>
                <c:pt idx="55">
                  <c:v>41623</c:v>
                </c:pt>
                <c:pt idx="56">
                  <c:v>41713</c:v>
                </c:pt>
                <c:pt idx="57">
                  <c:v>41805</c:v>
                </c:pt>
                <c:pt idx="58">
                  <c:v>41897</c:v>
                </c:pt>
                <c:pt idx="59">
                  <c:v>41988</c:v>
                </c:pt>
                <c:pt idx="60">
                  <c:v>42078</c:v>
                </c:pt>
                <c:pt idx="61">
                  <c:v>42170</c:v>
                </c:pt>
                <c:pt idx="62">
                  <c:v>42262</c:v>
                </c:pt>
                <c:pt idx="63">
                  <c:v>42353</c:v>
                </c:pt>
                <c:pt idx="64">
                  <c:v>42444</c:v>
                </c:pt>
                <c:pt idx="65">
                  <c:v>42536</c:v>
                </c:pt>
                <c:pt idx="66">
                  <c:v>42628</c:v>
                </c:pt>
                <c:pt idx="67">
                  <c:v>42719</c:v>
                </c:pt>
                <c:pt idx="68">
                  <c:v>42809</c:v>
                </c:pt>
                <c:pt idx="69">
                  <c:v>42901</c:v>
                </c:pt>
                <c:pt idx="70">
                  <c:v>42993</c:v>
                </c:pt>
                <c:pt idx="71">
                  <c:v>43084</c:v>
                </c:pt>
                <c:pt idx="72">
                  <c:v>43174</c:v>
                </c:pt>
                <c:pt idx="73">
                  <c:v>43266</c:v>
                </c:pt>
                <c:pt idx="74">
                  <c:v>43358</c:v>
                </c:pt>
                <c:pt idx="75">
                  <c:v>43449</c:v>
                </c:pt>
                <c:pt idx="76">
                  <c:v>43539</c:v>
                </c:pt>
                <c:pt idx="77">
                  <c:v>43631</c:v>
                </c:pt>
                <c:pt idx="78">
                  <c:v>43723</c:v>
                </c:pt>
                <c:pt idx="79">
                  <c:v>43814</c:v>
                </c:pt>
                <c:pt idx="80">
                  <c:v>43905</c:v>
                </c:pt>
                <c:pt idx="81">
                  <c:v>43997</c:v>
                </c:pt>
                <c:pt idx="82">
                  <c:v>44089</c:v>
                </c:pt>
                <c:pt idx="83">
                  <c:v>44180</c:v>
                </c:pt>
                <c:pt idx="84">
                  <c:v>44270</c:v>
                </c:pt>
                <c:pt idx="85">
                  <c:v>44362</c:v>
                </c:pt>
                <c:pt idx="86">
                  <c:v>44454</c:v>
                </c:pt>
                <c:pt idx="87">
                  <c:v>44545</c:v>
                </c:pt>
                <c:pt idx="88">
                  <c:v>44635</c:v>
                </c:pt>
                <c:pt idx="89">
                  <c:v>44727</c:v>
                </c:pt>
                <c:pt idx="90">
                  <c:v>44819</c:v>
                </c:pt>
                <c:pt idx="91">
                  <c:v>44910</c:v>
                </c:pt>
                <c:pt idx="92">
                  <c:v>45000</c:v>
                </c:pt>
                <c:pt idx="93">
                  <c:v>45092</c:v>
                </c:pt>
                <c:pt idx="94">
                  <c:v>45184</c:v>
                </c:pt>
                <c:pt idx="95">
                  <c:v>45275</c:v>
                </c:pt>
                <c:pt idx="96">
                  <c:v>45366</c:v>
                </c:pt>
                <c:pt idx="97">
                  <c:v>45458</c:v>
                </c:pt>
                <c:pt idx="98">
                  <c:v>45550</c:v>
                </c:pt>
                <c:pt idx="99">
                  <c:v>45641</c:v>
                </c:pt>
                <c:pt idx="100">
                  <c:v>45731</c:v>
                </c:pt>
                <c:pt idx="101">
                  <c:v>45823</c:v>
                </c:pt>
                <c:pt idx="102">
                  <c:v>45915</c:v>
                </c:pt>
                <c:pt idx="103">
                  <c:v>46006</c:v>
                </c:pt>
              </c:numCache>
            </c:numRef>
          </c:cat>
          <c:val>
            <c:numRef>
              <c:f>transactiegrafieken!$Q$352:$DP$352</c:f>
              <c:numCache>
                <c:formatCode>0</c:formatCode>
                <c:ptCount val="104"/>
                <c:pt idx="0">
                  <c:v>22362.676976923711</c:v>
                </c:pt>
                <c:pt idx="1">
                  <c:v>21561.496571416672</c:v>
                </c:pt>
                <c:pt idx="2">
                  <c:v>21077.11134136836</c:v>
                </c:pt>
                <c:pt idx="3">
                  <c:v>21238.848234360241</c:v>
                </c:pt>
                <c:pt idx="4">
                  <c:v>20411.88475569052</c:v>
                </c:pt>
                <c:pt idx="5">
                  <c:v>22041.621745310189</c:v>
                </c:pt>
                <c:pt idx="6">
                  <c:v>22900.786987685078</c:v>
                </c:pt>
                <c:pt idx="7">
                  <c:v>22920.546972706703</c:v>
                </c:pt>
                <c:pt idx="8">
                  <c:v>23823.903355182658</c:v>
                </c:pt>
                <c:pt idx="9">
                  <c:v>22035.093400099591</c:v>
                </c:pt>
                <c:pt idx="10">
                  <c:v>22291.91537836616</c:v>
                </c:pt>
                <c:pt idx="11">
                  <c:v>21385.64932068198</c:v>
                </c:pt>
                <c:pt idx="12">
                  <c:v>21436.6628550891</c:v>
                </c:pt>
                <c:pt idx="13">
                  <c:v>21134.768639038452</c:v>
                </c:pt>
                <c:pt idx="14">
                  <c:v>21459.537359427952</c:v>
                </c:pt>
                <c:pt idx="15">
                  <c:v>22519.612694468851</c:v>
                </c:pt>
                <c:pt idx="16">
                  <c:v>21260.434081706811</c:v>
                </c:pt>
                <c:pt idx="17">
                  <c:v>21122.249475664328</c:v>
                </c:pt>
                <c:pt idx="18">
                  <c:v>21084.700352909429</c:v>
                </c:pt>
                <c:pt idx="19">
                  <c:v>21583.765528370132</c:v>
                </c:pt>
                <c:pt idx="20">
                  <c:v>22390.520212469819</c:v>
                </c:pt>
                <c:pt idx="21">
                  <c:v>23460.863478655312</c:v>
                </c:pt>
                <c:pt idx="22">
                  <c:v>24534.85649588778</c:v>
                </c:pt>
                <c:pt idx="23">
                  <c:v>25279.266947765278</c:v>
                </c:pt>
                <c:pt idx="24">
                  <c:v>25472.087088102799</c:v>
                </c:pt>
                <c:pt idx="25">
                  <c:v>25070.255129001969</c:v>
                </c:pt>
                <c:pt idx="26">
                  <c:v>24345.91801848654</c:v>
                </c:pt>
                <c:pt idx="27">
                  <c:v>22893.974277169924</c:v>
                </c:pt>
                <c:pt idx="28">
                  <c:v>23156.491722108611</c:v>
                </c:pt>
                <c:pt idx="29">
                  <c:v>22569.950861958852</c:v>
                </c:pt>
                <c:pt idx="30">
                  <c:v>22411.83023757875</c:v>
                </c:pt>
                <c:pt idx="31">
                  <c:v>22303.003646797279</c:v>
                </c:pt>
                <c:pt idx="32">
                  <c:v>21733.05191209741</c:v>
                </c:pt>
                <c:pt idx="33">
                  <c:v>22171.437804451081</c:v>
                </c:pt>
                <c:pt idx="34">
                  <c:v>21114.510731427839</c:v>
                </c:pt>
                <c:pt idx="35">
                  <c:v>18757.460806462761</c:v>
                </c:pt>
                <c:pt idx="36">
                  <c:v>15661.658535349159</c:v>
                </c:pt>
                <c:pt idx="37">
                  <c:v>14213.127503428521</c:v>
                </c:pt>
                <c:pt idx="38">
                  <c:v>14114.018432131819</c:v>
                </c:pt>
                <c:pt idx="39">
                  <c:v>14515.736115606811</c:v>
                </c:pt>
                <c:pt idx="40">
                  <c:v>15276.896276142181</c:v>
                </c:pt>
                <c:pt idx="41">
                  <c:v>14528.41795081535</c:v>
                </c:pt>
                <c:pt idx="42">
                  <c:v>13544.70109672792</c:v>
                </c:pt>
                <c:pt idx="43">
                  <c:v>13247.31954179563</c:v>
                </c:pt>
                <c:pt idx="44">
                  <c:v>15403.22063709213</c:v>
                </c:pt>
                <c:pt idx="45">
                  <c:v>13682.014842310349</c:v>
                </c:pt>
                <c:pt idx="46">
                  <c:v>12863.443455935969</c:v>
                </c:pt>
                <c:pt idx="47">
                  <c:v>12820.254279014491</c:v>
                </c:pt>
                <c:pt idx="48">
                  <c:v>13556.449032563081</c:v>
                </c:pt>
                <c:pt idx="49">
                  <c:v>16883.164490678511</c:v>
                </c:pt>
                <c:pt idx="50">
                  <c:v>9213.3139280780397</c:v>
                </c:pt>
                <c:pt idx="51">
                  <c:v>14502.25477684109</c:v>
                </c:pt>
                <c:pt idx="52">
                  <c:v>12991.87842960836</c:v>
                </c:pt>
                <c:pt idx="53">
                  <c:v>10638.172946472161</c:v>
                </c:pt>
                <c:pt idx="54">
                  <c:v>11758.779759738929</c:v>
                </c:pt>
                <c:pt idx="55">
                  <c:v>14334.704799880808</c:v>
                </c:pt>
                <c:pt idx="56">
                  <c:v>16116.209052521701</c:v>
                </c:pt>
                <c:pt idx="57">
                  <c:v>16753.270968299817</c:v>
                </c:pt>
                <c:pt idx="58">
                  <c:v>16298.726548133011</c:v>
                </c:pt>
                <c:pt idx="59">
                  <c:v>20449.997934102132</c:v>
                </c:pt>
                <c:pt idx="60">
                  <c:v>18686.63633262198</c:v>
                </c:pt>
                <c:pt idx="61">
                  <c:v>19718.072554554408</c:v>
                </c:pt>
                <c:pt idx="62">
                  <c:v>21579.993003733831</c:v>
                </c:pt>
                <c:pt idx="63">
                  <c:v>21329.94339097312</c:v>
                </c:pt>
                <c:pt idx="64">
                  <c:v>22199.26185560062</c:v>
                </c:pt>
                <c:pt idx="65">
                  <c:v>23907.296438840171</c:v>
                </c:pt>
                <c:pt idx="66">
                  <c:v>25645.696523846658</c:v>
                </c:pt>
                <c:pt idx="67">
                  <c:v>26045.026536890891</c:v>
                </c:pt>
                <c:pt idx="68">
                  <c:v>27572.486564100949</c:v>
                </c:pt>
                <c:pt idx="69">
                  <c:v>27769.704496813793</c:v>
                </c:pt>
                <c:pt idx="70">
                  <c:v>26716.746897099143</c:v>
                </c:pt>
                <c:pt idx="71">
                  <c:v>29597.21827348334</c:v>
                </c:pt>
                <c:pt idx="72">
                  <c:v>26584.373385760242</c:v>
                </c:pt>
                <c:pt idx="73">
                  <c:v>25819.583824812009</c:v>
                </c:pt>
                <c:pt idx="74">
                  <c:v>25103.72537943281</c:v>
                </c:pt>
                <c:pt idx="75">
                  <c:v>25082.166219067352</c:v>
                </c:pt>
                <c:pt idx="76">
                  <c:v>24818.220925238871</c:v>
                </c:pt>
                <c:pt idx="77">
                  <c:v>26013.711858393548</c:v>
                </c:pt>
                <c:pt idx="78">
                  <c:v>26550.061744218969</c:v>
                </c:pt>
                <c:pt idx="79">
                  <c:v>26936.50764313394</c:v>
                </c:pt>
                <c:pt idx="80">
                  <c:v>27738.91918987664</c:v>
                </c:pt>
                <c:pt idx="81">
                  <c:v>27450.212305426172</c:v>
                </c:pt>
                <c:pt idx="82">
                  <c:v>28120.88241188648</c:v>
                </c:pt>
                <c:pt idx="83">
                  <c:v>27558.451383167961</c:v>
                </c:pt>
                <c:pt idx="84">
                  <c:v>34899.3932211223</c:v>
                </c:pt>
                <c:pt idx="85">
                  <c:v>25341.520698498502</c:v>
                </c:pt>
                <c:pt idx="86">
                  <c:v>23450.358088849171</c:v>
                </c:pt>
                <c:pt idx="87">
                  <c:v>22440.831731286729</c:v>
                </c:pt>
                <c:pt idx="88">
                  <c:v>22762.172474146679</c:v>
                </c:pt>
                <c:pt idx="89">
                  <c:v>22888.619509151849</c:v>
                </c:pt>
                <c:pt idx="90">
                  <c:v>23049.098255782941</c:v>
                </c:pt>
                <c:pt idx="91">
                  <c:v>22883.48147288787</c:v>
                </c:pt>
                <c:pt idx="92">
                  <c:v>22055.84719871034</c:v>
                </c:pt>
                <c:pt idx="93">
                  <c:v>22067.57826720841</c:v>
                </c:pt>
                <c:pt idx="94">
                  <c:v>20865.688269065562</c:v>
                </c:pt>
                <c:pt idx="95">
                  <c:v>21014.646648925849</c:v>
                </c:pt>
                <c:pt idx="96">
                  <c:v>22789.638836701401</c:v>
                </c:pt>
                <c:pt idx="97">
                  <c:v>21483.00729189218</c:v>
                </c:pt>
                <c:pt idx="98">
                  <c:v>22282.092613269979</c:v>
                </c:pt>
                <c:pt idx="99">
                  <c:v>23122.965103639523</c:v>
                </c:pt>
                <c:pt idx="100">
                  <c:v>24093.289341610682</c:v>
                </c:pt>
                <c:pt idx="101">
                  <c:v>24714.446674186271</c:v>
                </c:pt>
                <c:pt idx="102">
                  <c:v>25418.58931054204</c:v>
                </c:pt>
                <c:pt idx="103">
                  <c:v>#N/A</c:v>
                </c:pt>
              </c:numCache>
            </c:numRef>
          </c:val>
          <c:smooth val="0"/>
          <c:extLst>
            <c:ext xmlns:c16="http://schemas.microsoft.com/office/drawing/2014/chart" uri="{C3380CC4-5D6E-409C-BE32-E72D297353CC}">
              <c16:uniqueId val="{00000000-23E5-4D64-B85B-F9FF77A2255E}"/>
            </c:ext>
          </c:extLst>
        </c:ser>
        <c:ser>
          <c:idx val="3"/>
          <c:order val="3"/>
          <c:tx>
            <c:strRef>
              <c:f>transactiegrafieken!$P$351</c:f>
              <c:strCache>
                <c:ptCount val="1"/>
                <c:pt idx="0">
                  <c:v>Vrijstand+2/1 kap</c:v>
                </c:pt>
              </c:strCache>
            </c:strRef>
          </c:tx>
          <c:spPr>
            <a:ln w="28575">
              <a:solidFill>
                <a:srgbClr val="A8A8A8"/>
              </a:solidFill>
            </a:ln>
          </c:spPr>
          <c:marker>
            <c:symbol val="none"/>
          </c:marker>
          <c:cat>
            <c:numRef>
              <c:f>transactiegrafieken!$Q$341:$DP$341</c:f>
              <c:numCache>
                <c:formatCode>m/d/yyyy</c:formatCode>
                <c:ptCount val="104"/>
                <c:pt idx="0">
                  <c:v>36600</c:v>
                </c:pt>
                <c:pt idx="1">
                  <c:v>36692</c:v>
                </c:pt>
                <c:pt idx="2">
                  <c:v>36784</c:v>
                </c:pt>
                <c:pt idx="3">
                  <c:v>36875</c:v>
                </c:pt>
                <c:pt idx="4">
                  <c:v>36965</c:v>
                </c:pt>
                <c:pt idx="5">
                  <c:v>37057</c:v>
                </c:pt>
                <c:pt idx="6">
                  <c:v>37149</c:v>
                </c:pt>
                <c:pt idx="7">
                  <c:v>37240</c:v>
                </c:pt>
                <c:pt idx="8">
                  <c:v>37330</c:v>
                </c:pt>
                <c:pt idx="9">
                  <c:v>37422</c:v>
                </c:pt>
                <c:pt idx="10">
                  <c:v>37514</c:v>
                </c:pt>
                <c:pt idx="11">
                  <c:v>37605</c:v>
                </c:pt>
                <c:pt idx="12">
                  <c:v>37695</c:v>
                </c:pt>
                <c:pt idx="13">
                  <c:v>37787</c:v>
                </c:pt>
                <c:pt idx="14">
                  <c:v>37879</c:v>
                </c:pt>
                <c:pt idx="15">
                  <c:v>37970</c:v>
                </c:pt>
                <c:pt idx="16">
                  <c:v>38061</c:v>
                </c:pt>
                <c:pt idx="17">
                  <c:v>38153</c:v>
                </c:pt>
                <c:pt idx="18">
                  <c:v>38245</c:v>
                </c:pt>
                <c:pt idx="19">
                  <c:v>38336</c:v>
                </c:pt>
                <c:pt idx="20">
                  <c:v>38426</c:v>
                </c:pt>
                <c:pt idx="21">
                  <c:v>38518</c:v>
                </c:pt>
                <c:pt idx="22">
                  <c:v>38610</c:v>
                </c:pt>
                <c:pt idx="23">
                  <c:v>38701</c:v>
                </c:pt>
                <c:pt idx="24">
                  <c:v>38791</c:v>
                </c:pt>
                <c:pt idx="25">
                  <c:v>38883</c:v>
                </c:pt>
                <c:pt idx="26">
                  <c:v>38975</c:v>
                </c:pt>
                <c:pt idx="27">
                  <c:v>39066</c:v>
                </c:pt>
                <c:pt idx="28">
                  <c:v>39156</c:v>
                </c:pt>
                <c:pt idx="29">
                  <c:v>39248</c:v>
                </c:pt>
                <c:pt idx="30">
                  <c:v>39340</c:v>
                </c:pt>
                <c:pt idx="31">
                  <c:v>39431</c:v>
                </c:pt>
                <c:pt idx="32">
                  <c:v>39522</c:v>
                </c:pt>
                <c:pt idx="33">
                  <c:v>39614</c:v>
                </c:pt>
                <c:pt idx="34">
                  <c:v>39706</c:v>
                </c:pt>
                <c:pt idx="35">
                  <c:v>39797</c:v>
                </c:pt>
                <c:pt idx="36">
                  <c:v>39887</c:v>
                </c:pt>
                <c:pt idx="37">
                  <c:v>39979</c:v>
                </c:pt>
                <c:pt idx="38">
                  <c:v>40071</c:v>
                </c:pt>
                <c:pt idx="39">
                  <c:v>40162</c:v>
                </c:pt>
                <c:pt idx="40">
                  <c:v>40252</c:v>
                </c:pt>
                <c:pt idx="41">
                  <c:v>40344</c:v>
                </c:pt>
                <c:pt idx="42">
                  <c:v>40436</c:v>
                </c:pt>
                <c:pt idx="43">
                  <c:v>40527</c:v>
                </c:pt>
                <c:pt idx="44">
                  <c:v>40617</c:v>
                </c:pt>
                <c:pt idx="45">
                  <c:v>40709</c:v>
                </c:pt>
                <c:pt idx="46">
                  <c:v>40801</c:v>
                </c:pt>
                <c:pt idx="47">
                  <c:v>40892</c:v>
                </c:pt>
                <c:pt idx="48">
                  <c:v>40983</c:v>
                </c:pt>
                <c:pt idx="49">
                  <c:v>41075</c:v>
                </c:pt>
                <c:pt idx="50">
                  <c:v>41167</c:v>
                </c:pt>
                <c:pt idx="51">
                  <c:v>41258</c:v>
                </c:pt>
                <c:pt idx="52">
                  <c:v>41348</c:v>
                </c:pt>
                <c:pt idx="53">
                  <c:v>41440</c:v>
                </c:pt>
                <c:pt idx="54">
                  <c:v>41532</c:v>
                </c:pt>
                <c:pt idx="55">
                  <c:v>41623</c:v>
                </c:pt>
                <c:pt idx="56">
                  <c:v>41713</c:v>
                </c:pt>
                <c:pt idx="57">
                  <c:v>41805</c:v>
                </c:pt>
                <c:pt idx="58">
                  <c:v>41897</c:v>
                </c:pt>
                <c:pt idx="59">
                  <c:v>41988</c:v>
                </c:pt>
                <c:pt idx="60">
                  <c:v>42078</c:v>
                </c:pt>
                <c:pt idx="61">
                  <c:v>42170</c:v>
                </c:pt>
                <c:pt idx="62">
                  <c:v>42262</c:v>
                </c:pt>
                <c:pt idx="63">
                  <c:v>42353</c:v>
                </c:pt>
                <c:pt idx="64">
                  <c:v>42444</c:v>
                </c:pt>
                <c:pt idx="65">
                  <c:v>42536</c:v>
                </c:pt>
                <c:pt idx="66">
                  <c:v>42628</c:v>
                </c:pt>
                <c:pt idx="67">
                  <c:v>42719</c:v>
                </c:pt>
                <c:pt idx="68">
                  <c:v>42809</c:v>
                </c:pt>
                <c:pt idx="69">
                  <c:v>42901</c:v>
                </c:pt>
                <c:pt idx="70">
                  <c:v>42993</c:v>
                </c:pt>
                <c:pt idx="71">
                  <c:v>43084</c:v>
                </c:pt>
                <c:pt idx="72">
                  <c:v>43174</c:v>
                </c:pt>
                <c:pt idx="73">
                  <c:v>43266</c:v>
                </c:pt>
                <c:pt idx="74">
                  <c:v>43358</c:v>
                </c:pt>
                <c:pt idx="75">
                  <c:v>43449</c:v>
                </c:pt>
                <c:pt idx="76">
                  <c:v>43539</c:v>
                </c:pt>
                <c:pt idx="77">
                  <c:v>43631</c:v>
                </c:pt>
                <c:pt idx="78">
                  <c:v>43723</c:v>
                </c:pt>
                <c:pt idx="79">
                  <c:v>43814</c:v>
                </c:pt>
                <c:pt idx="80">
                  <c:v>43905</c:v>
                </c:pt>
                <c:pt idx="81">
                  <c:v>43997</c:v>
                </c:pt>
                <c:pt idx="82">
                  <c:v>44089</c:v>
                </c:pt>
                <c:pt idx="83">
                  <c:v>44180</c:v>
                </c:pt>
                <c:pt idx="84">
                  <c:v>44270</c:v>
                </c:pt>
                <c:pt idx="85">
                  <c:v>44362</c:v>
                </c:pt>
                <c:pt idx="86">
                  <c:v>44454</c:v>
                </c:pt>
                <c:pt idx="87">
                  <c:v>44545</c:v>
                </c:pt>
                <c:pt idx="88">
                  <c:v>44635</c:v>
                </c:pt>
                <c:pt idx="89">
                  <c:v>44727</c:v>
                </c:pt>
                <c:pt idx="90">
                  <c:v>44819</c:v>
                </c:pt>
                <c:pt idx="91">
                  <c:v>44910</c:v>
                </c:pt>
                <c:pt idx="92">
                  <c:v>45000</c:v>
                </c:pt>
                <c:pt idx="93">
                  <c:v>45092</c:v>
                </c:pt>
                <c:pt idx="94">
                  <c:v>45184</c:v>
                </c:pt>
                <c:pt idx="95">
                  <c:v>45275</c:v>
                </c:pt>
                <c:pt idx="96">
                  <c:v>45366</c:v>
                </c:pt>
                <c:pt idx="97">
                  <c:v>45458</c:v>
                </c:pt>
                <c:pt idx="98">
                  <c:v>45550</c:v>
                </c:pt>
                <c:pt idx="99">
                  <c:v>45641</c:v>
                </c:pt>
                <c:pt idx="100">
                  <c:v>45731</c:v>
                </c:pt>
                <c:pt idx="101">
                  <c:v>45823</c:v>
                </c:pt>
                <c:pt idx="102">
                  <c:v>45915</c:v>
                </c:pt>
                <c:pt idx="103">
                  <c:v>46006</c:v>
                </c:pt>
              </c:numCache>
            </c:numRef>
          </c:cat>
          <c:val>
            <c:numRef>
              <c:f>transactiegrafieken!$Q$351:$DP$351</c:f>
              <c:numCache>
                <c:formatCode>0</c:formatCode>
                <c:ptCount val="104"/>
                <c:pt idx="0">
                  <c:v>11109.355301499949</c:v>
                </c:pt>
                <c:pt idx="1">
                  <c:v>10724.906425620509</c:v>
                </c:pt>
                <c:pt idx="2">
                  <c:v>10724.42485804828</c:v>
                </c:pt>
                <c:pt idx="3">
                  <c:v>11140.908943913841</c:v>
                </c:pt>
                <c:pt idx="4">
                  <c:v>10409.385613497841</c:v>
                </c:pt>
                <c:pt idx="5">
                  <c:v>10902.99074568618</c:v>
                </c:pt>
                <c:pt idx="6">
                  <c:v>10836.04975286861</c:v>
                </c:pt>
                <c:pt idx="7">
                  <c:v>11303.718638501199</c:v>
                </c:pt>
                <c:pt idx="8">
                  <c:v>11792.045557434201</c:v>
                </c:pt>
                <c:pt idx="9">
                  <c:v>10703.187827440579</c:v>
                </c:pt>
                <c:pt idx="10">
                  <c:v>10793.592968158009</c:v>
                </c:pt>
                <c:pt idx="11">
                  <c:v>10148.62360851996</c:v>
                </c:pt>
                <c:pt idx="12">
                  <c:v>10457.75921703524</c:v>
                </c:pt>
                <c:pt idx="13">
                  <c:v>10234.01872597349</c:v>
                </c:pt>
                <c:pt idx="14">
                  <c:v>10137.709174794451</c:v>
                </c:pt>
                <c:pt idx="15">
                  <c:v>11134.393214348249</c:v>
                </c:pt>
                <c:pt idx="16">
                  <c:v>10249.50609901128</c:v>
                </c:pt>
                <c:pt idx="17">
                  <c:v>10429.28343926502</c:v>
                </c:pt>
                <c:pt idx="18">
                  <c:v>10605.948041842421</c:v>
                </c:pt>
                <c:pt idx="19">
                  <c:v>10445.12518501068</c:v>
                </c:pt>
                <c:pt idx="20">
                  <c:v>10312.07621203889</c:v>
                </c:pt>
                <c:pt idx="21">
                  <c:v>10719.114525989458</c:v>
                </c:pt>
                <c:pt idx="22">
                  <c:v>11256.351014762051</c:v>
                </c:pt>
                <c:pt idx="23">
                  <c:v>11280.674545638531</c:v>
                </c:pt>
                <c:pt idx="24">
                  <c:v>11261.282432379681</c:v>
                </c:pt>
                <c:pt idx="25">
                  <c:v>11250.011014015879</c:v>
                </c:pt>
                <c:pt idx="26">
                  <c:v>11011.65640354123</c:v>
                </c:pt>
                <c:pt idx="27">
                  <c:v>10873.23167373988</c:v>
                </c:pt>
                <c:pt idx="28">
                  <c:v>11496.888725675721</c:v>
                </c:pt>
                <c:pt idx="29">
                  <c:v>11147.782206630021</c:v>
                </c:pt>
                <c:pt idx="30">
                  <c:v>10847.78227506369</c:v>
                </c:pt>
                <c:pt idx="31">
                  <c:v>11034.921856719131</c:v>
                </c:pt>
                <c:pt idx="32">
                  <c:v>10488.85395974811</c:v>
                </c:pt>
                <c:pt idx="33">
                  <c:v>10404.820505718641</c:v>
                </c:pt>
                <c:pt idx="34">
                  <c:v>9913.0430523304003</c:v>
                </c:pt>
                <c:pt idx="35">
                  <c:v>8430.6471831193594</c:v>
                </c:pt>
                <c:pt idx="36">
                  <c:v>7332.7787533168803</c:v>
                </c:pt>
                <c:pt idx="37">
                  <c:v>6105.3761682088498</c:v>
                </c:pt>
                <c:pt idx="38">
                  <c:v>5846.3139410220401</c:v>
                </c:pt>
                <c:pt idx="39">
                  <c:v>6461.5418063213801</c:v>
                </c:pt>
                <c:pt idx="40">
                  <c:v>6829.58313168938</c:v>
                </c:pt>
                <c:pt idx="41">
                  <c:v>6729.9465161027601</c:v>
                </c:pt>
                <c:pt idx="42">
                  <c:v>6441.1440428450896</c:v>
                </c:pt>
                <c:pt idx="43">
                  <c:v>6266.9378799691603</c:v>
                </c:pt>
                <c:pt idx="44">
                  <c:v>7300.19263426008</c:v>
                </c:pt>
                <c:pt idx="45">
                  <c:v>6659.5529212475303</c:v>
                </c:pt>
                <c:pt idx="46">
                  <c:v>6446.8847569906193</c:v>
                </c:pt>
                <c:pt idx="47">
                  <c:v>6127.6305797693003</c:v>
                </c:pt>
                <c:pt idx="48">
                  <c:v>6809.9296610728106</c:v>
                </c:pt>
                <c:pt idx="49">
                  <c:v>8428.7816928719894</c:v>
                </c:pt>
                <c:pt idx="50">
                  <c:v>4625.2873410365901</c:v>
                </c:pt>
                <c:pt idx="51">
                  <c:v>7131.8668009718904</c:v>
                </c:pt>
                <c:pt idx="52">
                  <c:v>6328.17219029024</c:v>
                </c:pt>
                <c:pt idx="53">
                  <c:v>5522.1112235583205</c:v>
                </c:pt>
                <c:pt idx="54">
                  <c:v>5963.99961241849</c:v>
                </c:pt>
                <c:pt idx="55">
                  <c:v>7132.3716131863603</c:v>
                </c:pt>
                <c:pt idx="56">
                  <c:v>7608.6543729842397</c:v>
                </c:pt>
                <c:pt idx="57">
                  <c:v>8002.8634479701204</c:v>
                </c:pt>
                <c:pt idx="58">
                  <c:v>8106.2944034352395</c:v>
                </c:pt>
                <c:pt idx="59">
                  <c:v>10473.865069545271</c:v>
                </c:pt>
                <c:pt idx="60">
                  <c:v>8873.39852496801</c:v>
                </c:pt>
                <c:pt idx="61">
                  <c:v>9482.1536866595889</c:v>
                </c:pt>
                <c:pt idx="62">
                  <c:v>10361.139137615381</c:v>
                </c:pt>
                <c:pt idx="63">
                  <c:v>10470.284355575419</c:v>
                </c:pt>
                <c:pt idx="64">
                  <c:v>10695.86217981608</c:v>
                </c:pt>
                <c:pt idx="65">
                  <c:v>11652.738371673531</c:v>
                </c:pt>
                <c:pt idx="66">
                  <c:v>13287.17074530149</c:v>
                </c:pt>
                <c:pt idx="67">
                  <c:v>12756.420054865019</c:v>
                </c:pt>
                <c:pt idx="68">
                  <c:v>14654.456628663951</c:v>
                </c:pt>
                <c:pt idx="69">
                  <c:v>14650.6379538037</c:v>
                </c:pt>
                <c:pt idx="70">
                  <c:v>14270.274078054321</c:v>
                </c:pt>
                <c:pt idx="71">
                  <c:v>14509.306707950451</c:v>
                </c:pt>
                <c:pt idx="72">
                  <c:v>13778.883447927419</c:v>
                </c:pt>
                <c:pt idx="73">
                  <c:v>13446.120836121161</c:v>
                </c:pt>
                <c:pt idx="74">
                  <c:v>13316.139968658401</c:v>
                </c:pt>
                <c:pt idx="75">
                  <c:v>13378.273495142101</c:v>
                </c:pt>
                <c:pt idx="76">
                  <c:v>13095.026801225689</c:v>
                </c:pt>
                <c:pt idx="77">
                  <c:v>13350.10229675713</c:v>
                </c:pt>
                <c:pt idx="78">
                  <c:v>13629.99996334479</c:v>
                </c:pt>
                <c:pt idx="79">
                  <c:v>13284.224208148091</c:v>
                </c:pt>
                <c:pt idx="80">
                  <c:v>14402.526170815181</c:v>
                </c:pt>
                <c:pt idx="81">
                  <c:v>14462.32359414526</c:v>
                </c:pt>
                <c:pt idx="82">
                  <c:v>14632.12911483381</c:v>
                </c:pt>
                <c:pt idx="83">
                  <c:v>14810.762394116669</c:v>
                </c:pt>
                <c:pt idx="84">
                  <c:v>18815.63109280129</c:v>
                </c:pt>
                <c:pt idx="85">
                  <c:v>13086.303218656969</c:v>
                </c:pt>
                <c:pt idx="86">
                  <c:v>12561.68306964817</c:v>
                </c:pt>
                <c:pt idx="87">
                  <c:v>11335.032313113901</c:v>
                </c:pt>
                <c:pt idx="88">
                  <c:v>11685.596679226521</c:v>
                </c:pt>
                <c:pt idx="89">
                  <c:v>11615.642466720241</c:v>
                </c:pt>
                <c:pt idx="90">
                  <c:v>11351.29374315825</c:v>
                </c:pt>
                <c:pt idx="91">
                  <c:v>10869.463810533689</c:v>
                </c:pt>
                <c:pt idx="92">
                  <c:v>10438.14859291721</c:v>
                </c:pt>
                <c:pt idx="93">
                  <c:v>10641.76317798936</c:v>
                </c:pt>
                <c:pt idx="94">
                  <c:v>10416.022347782451</c:v>
                </c:pt>
                <c:pt idx="95">
                  <c:v>10958.90316754605</c:v>
                </c:pt>
                <c:pt idx="96">
                  <c:v>11636.498673288279</c:v>
                </c:pt>
                <c:pt idx="97">
                  <c:v>11333.225143675611</c:v>
                </c:pt>
                <c:pt idx="98">
                  <c:v>11831.910184305249</c:v>
                </c:pt>
                <c:pt idx="99">
                  <c:v>12234.209447256311</c:v>
                </c:pt>
                <c:pt idx="100">
                  <c:v>12518.245163945488</c:v>
                </c:pt>
                <c:pt idx="101">
                  <c:v>12571.08150134202</c:v>
                </c:pt>
                <c:pt idx="102">
                  <c:v>12919.32645125801</c:v>
                </c:pt>
                <c:pt idx="103">
                  <c:v>#N/A</c:v>
                </c:pt>
              </c:numCache>
            </c:numRef>
          </c:val>
          <c:smooth val="0"/>
          <c:extLst xmlns:c15="http://schemas.microsoft.com/office/drawing/2012/chart">
            <c:ext xmlns:c16="http://schemas.microsoft.com/office/drawing/2014/chart" uri="{C3380CC4-5D6E-409C-BE32-E72D297353CC}">
              <c16:uniqueId val="{00000001-23E5-4D64-B85B-F9FF77A2255E}"/>
            </c:ext>
          </c:extLst>
        </c:ser>
        <c:ser>
          <c:idx val="6"/>
          <c:order val="5"/>
          <c:tx>
            <c:strRef>
              <c:f>transactiegrafieken!$P$348</c:f>
              <c:strCache>
                <c:ptCount val="1"/>
                <c:pt idx="0">
                  <c:v>appart.</c:v>
                </c:pt>
              </c:strCache>
            </c:strRef>
          </c:tx>
          <c:spPr>
            <a:ln w="28575">
              <a:solidFill>
                <a:srgbClr val="FF6200"/>
              </a:solidFill>
            </a:ln>
          </c:spPr>
          <c:marker>
            <c:symbol val="none"/>
          </c:marker>
          <c:dPt>
            <c:idx val="98"/>
            <c:marker>
              <c:symbol val="circle"/>
              <c:size val="6"/>
              <c:spPr>
                <a:noFill/>
                <a:ln>
                  <a:noFill/>
                </a:ln>
              </c:spPr>
            </c:marker>
            <c:bubble3D val="0"/>
            <c:extLst>
              <c:ext xmlns:c16="http://schemas.microsoft.com/office/drawing/2014/chart" uri="{C3380CC4-5D6E-409C-BE32-E72D297353CC}">
                <c16:uniqueId val="{00000002-23E5-4D64-B85B-F9FF77A2255E}"/>
              </c:ext>
            </c:extLst>
          </c:dPt>
          <c:cat>
            <c:numRef>
              <c:f>transactiegrafieken!$Q$341:$DP$341</c:f>
              <c:numCache>
                <c:formatCode>m/d/yyyy</c:formatCode>
                <c:ptCount val="104"/>
                <c:pt idx="0">
                  <c:v>36600</c:v>
                </c:pt>
                <c:pt idx="1">
                  <c:v>36692</c:v>
                </c:pt>
                <c:pt idx="2">
                  <c:v>36784</c:v>
                </c:pt>
                <c:pt idx="3">
                  <c:v>36875</c:v>
                </c:pt>
                <c:pt idx="4">
                  <c:v>36965</c:v>
                </c:pt>
                <c:pt idx="5">
                  <c:v>37057</c:v>
                </c:pt>
                <c:pt idx="6">
                  <c:v>37149</c:v>
                </c:pt>
                <c:pt idx="7">
                  <c:v>37240</c:v>
                </c:pt>
                <c:pt idx="8">
                  <c:v>37330</c:v>
                </c:pt>
                <c:pt idx="9">
                  <c:v>37422</c:v>
                </c:pt>
                <c:pt idx="10">
                  <c:v>37514</c:v>
                </c:pt>
                <c:pt idx="11">
                  <c:v>37605</c:v>
                </c:pt>
                <c:pt idx="12">
                  <c:v>37695</c:v>
                </c:pt>
                <c:pt idx="13">
                  <c:v>37787</c:v>
                </c:pt>
                <c:pt idx="14">
                  <c:v>37879</c:v>
                </c:pt>
                <c:pt idx="15">
                  <c:v>37970</c:v>
                </c:pt>
                <c:pt idx="16">
                  <c:v>38061</c:v>
                </c:pt>
                <c:pt idx="17">
                  <c:v>38153</c:v>
                </c:pt>
                <c:pt idx="18">
                  <c:v>38245</c:v>
                </c:pt>
                <c:pt idx="19">
                  <c:v>38336</c:v>
                </c:pt>
                <c:pt idx="20">
                  <c:v>38426</c:v>
                </c:pt>
                <c:pt idx="21">
                  <c:v>38518</c:v>
                </c:pt>
                <c:pt idx="22">
                  <c:v>38610</c:v>
                </c:pt>
                <c:pt idx="23">
                  <c:v>38701</c:v>
                </c:pt>
                <c:pt idx="24">
                  <c:v>38791</c:v>
                </c:pt>
                <c:pt idx="25">
                  <c:v>38883</c:v>
                </c:pt>
                <c:pt idx="26">
                  <c:v>38975</c:v>
                </c:pt>
                <c:pt idx="27">
                  <c:v>39066</c:v>
                </c:pt>
                <c:pt idx="28">
                  <c:v>39156</c:v>
                </c:pt>
                <c:pt idx="29">
                  <c:v>39248</c:v>
                </c:pt>
                <c:pt idx="30">
                  <c:v>39340</c:v>
                </c:pt>
                <c:pt idx="31">
                  <c:v>39431</c:v>
                </c:pt>
                <c:pt idx="32">
                  <c:v>39522</c:v>
                </c:pt>
                <c:pt idx="33">
                  <c:v>39614</c:v>
                </c:pt>
                <c:pt idx="34">
                  <c:v>39706</c:v>
                </c:pt>
                <c:pt idx="35">
                  <c:v>39797</c:v>
                </c:pt>
                <c:pt idx="36">
                  <c:v>39887</c:v>
                </c:pt>
                <c:pt idx="37">
                  <c:v>39979</c:v>
                </c:pt>
                <c:pt idx="38">
                  <c:v>40071</c:v>
                </c:pt>
                <c:pt idx="39">
                  <c:v>40162</c:v>
                </c:pt>
                <c:pt idx="40">
                  <c:v>40252</c:v>
                </c:pt>
                <c:pt idx="41">
                  <c:v>40344</c:v>
                </c:pt>
                <c:pt idx="42">
                  <c:v>40436</c:v>
                </c:pt>
                <c:pt idx="43">
                  <c:v>40527</c:v>
                </c:pt>
                <c:pt idx="44">
                  <c:v>40617</c:v>
                </c:pt>
                <c:pt idx="45">
                  <c:v>40709</c:v>
                </c:pt>
                <c:pt idx="46">
                  <c:v>40801</c:v>
                </c:pt>
                <c:pt idx="47">
                  <c:v>40892</c:v>
                </c:pt>
                <c:pt idx="48">
                  <c:v>40983</c:v>
                </c:pt>
                <c:pt idx="49">
                  <c:v>41075</c:v>
                </c:pt>
                <c:pt idx="50">
                  <c:v>41167</c:v>
                </c:pt>
                <c:pt idx="51">
                  <c:v>41258</c:v>
                </c:pt>
                <c:pt idx="52">
                  <c:v>41348</c:v>
                </c:pt>
                <c:pt idx="53">
                  <c:v>41440</c:v>
                </c:pt>
                <c:pt idx="54">
                  <c:v>41532</c:v>
                </c:pt>
                <c:pt idx="55">
                  <c:v>41623</c:v>
                </c:pt>
                <c:pt idx="56">
                  <c:v>41713</c:v>
                </c:pt>
                <c:pt idx="57">
                  <c:v>41805</c:v>
                </c:pt>
                <c:pt idx="58">
                  <c:v>41897</c:v>
                </c:pt>
                <c:pt idx="59">
                  <c:v>41988</c:v>
                </c:pt>
                <c:pt idx="60">
                  <c:v>42078</c:v>
                </c:pt>
                <c:pt idx="61">
                  <c:v>42170</c:v>
                </c:pt>
                <c:pt idx="62">
                  <c:v>42262</c:v>
                </c:pt>
                <c:pt idx="63">
                  <c:v>42353</c:v>
                </c:pt>
                <c:pt idx="64">
                  <c:v>42444</c:v>
                </c:pt>
                <c:pt idx="65">
                  <c:v>42536</c:v>
                </c:pt>
                <c:pt idx="66">
                  <c:v>42628</c:v>
                </c:pt>
                <c:pt idx="67">
                  <c:v>42719</c:v>
                </c:pt>
                <c:pt idx="68">
                  <c:v>42809</c:v>
                </c:pt>
                <c:pt idx="69">
                  <c:v>42901</c:v>
                </c:pt>
                <c:pt idx="70">
                  <c:v>42993</c:v>
                </c:pt>
                <c:pt idx="71">
                  <c:v>43084</c:v>
                </c:pt>
                <c:pt idx="72">
                  <c:v>43174</c:v>
                </c:pt>
                <c:pt idx="73">
                  <c:v>43266</c:v>
                </c:pt>
                <c:pt idx="74">
                  <c:v>43358</c:v>
                </c:pt>
                <c:pt idx="75">
                  <c:v>43449</c:v>
                </c:pt>
                <c:pt idx="76">
                  <c:v>43539</c:v>
                </c:pt>
                <c:pt idx="77">
                  <c:v>43631</c:v>
                </c:pt>
                <c:pt idx="78">
                  <c:v>43723</c:v>
                </c:pt>
                <c:pt idx="79">
                  <c:v>43814</c:v>
                </c:pt>
                <c:pt idx="80">
                  <c:v>43905</c:v>
                </c:pt>
                <c:pt idx="81">
                  <c:v>43997</c:v>
                </c:pt>
                <c:pt idx="82">
                  <c:v>44089</c:v>
                </c:pt>
                <c:pt idx="83">
                  <c:v>44180</c:v>
                </c:pt>
                <c:pt idx="84">
                  <c:v>44270</c:v>
                </c:pt>
                <c:pt idx="85">
                  <c:v>44362</c:v>
                </c:pt>
                <c:pt idx="86">
                  <c:v>44454</c:v>
                </c:pt>
                <c:pt idx="87">
                  <c:v>44545</c:v>
                </c:pt>
                <c:pt idx="88">
                  <c:v>44635</c:v>
                </c:pt>
                <c:pt idx="89">
                  <c:v>44727</c:v>
                </c:pt>
                <c:pt idx="90">
                  <c:v>44819</c:v>
                </c:pt>
                <c:pt idx="91">
                  <c:v>44910</c:v>
                </c:pt>
                <c:pt idx="92">
                  <c:v>45000</c:v>
                </c:pt>
                <c:pt idx="93">
                  <c:v>45092</c:v>
                </c:pt>
                <c:pt idx="94">
                  <c:v>45184</c:v>
                </c:pt>
                <c:pt idx="95">
                  <c:v>45275</c:v>
                </c:pt>
                <c:pt idx="96">
                  <c:v>45366</c:v>
                </c:pt>
                <c:pt idx="97">
                  <c:v>45458</c:v>
                </c:pt>
                <c:pt idx="98">
                  <c:v>45550</c:v>
                </c:pt>
                <c:pt idx="99">
                  <c:v>45641</c:v>
                </c:pt>
                <c:pt idx="100">
                  <c:v>45731</c:v>
                </c:pt>
                <c:pt idx="101">
                  <c:v>45823</c:v>
                </c:pt>
                <c:pt idx="102">
                  <c:v>45915</c:v>
                </c:pt>
                <c:pt idx="103">
                  <c:v>46006</c:v>
                </c:pt>
              </c:numCache>
            </c:numRef>
          </c:cat>
          <c:val>
            <c:numRef>
              <c:f>transactiegrafieken!$Q$348:$DP$348</c:f>
              <c:numCache>
                <c:formatCode>0</c:formatCode>
                <c:ptCount val="104"/>
                <c:pt idx="0">
                  <c:v>11725.5288751634</c:v>
                </c:pt>
                <c:pt idx="1">
                  <c:v>11858.6232206939</c:v>
                </c:pt>
                <c:pt idx="2">
                  <c:v>11526.2065479168</c:v>
                </c:pt>
                <c:pt idx="3">
                  <c:v>12086.2352959085</c:v>
                </c:pt>
                <c:pt idx="4">
                  <c:v>11686.5930580193</c:v>
                </c:pt>
                <c:pt idx="5">
                  <c:v>12339.8464809506</c:v>
                </c:pt>
                <c:pt idx="6">
                  <c:v>12652.199215185999</c:v>
                </c:pt>
                <c:pt idx="7">
                  <c:v>13307.8881305838</c:v>
                </c:pt>
                <c:pt idx="8">
                  <c:v>13623.293529360701</c:v>
                </c:pt>
                <c:pt idx="9">
                  <c:v>12777.013391550199</c:v>
                </c:pt>
                <c:pt idx="10">
                  <c:v>13214.5360572482</c:v>
                </c:pt>
                <c:pt idx="11">
                  <c:v>12617.3938087715</c:v>
                </c:pt>
                <c:pt idx="12">
                  <c:v>12615.889236631399</c:v>
                </c:pt>
                <c:pt idx="13">
                  <c:v>12336.3671800589</c:v>
                </c:pt>
                <c:pt idx="14">
                  <c:v>12734.0066220359</c:v>
                </c:pt>
                <c:pt idx="15">
                  <c:v>14124.6965831333</c:v>
                </c:pt>
                <c:pt idx="16">
                  <c:v>13061.544849820501</c:v>
                </c:pt>
                <c:pt idx="17">
                  <c:v>13740.508398555699</c:v>
                </c:pt>
                <c:pt idx="18">
                  <c:v>13318.015908328</c:v>
                </c:pt>
                <c:pt idx="19">
                  <c:v>12848.768454011</c:v>
                </c:pt>
                <c:pt idx="20">
                  <c:v>13033.7529109522</c:v>
                </c:pt>
                <c:pt idx="21">
                  <c:v>13357.7767703913</c:v>
                </c:pt>
                <c:pt idx="22">
                  <c:v>13534.2404227061</c:v>
                </c:pt>
                <c:pt idx="23">
                  <c:v>14415.924633042499</c:v>
                </c:pt>
                <c:pt idx="24">
                  <c:v>14344.012473173299</c:v>
                </c:pt>
                <c:pt idx="25">
                  <c:v>13795.5266456629</c:v>
                </c:pt>
                <c:pt idx="26">
                  <c:v>12815.5914769147</c:v>
                </c:pt>
                <c:pt idx="27">
                  <c:v>11683.065976992601</c:v>
                </c:pt>
                <c:pt idx="28">
                  <c:v>12419.197969823501</c:v>
                </c:pt>
                <c:pt idx="29">
                  <c:v>12655.256080392801</c:v>
                </c:pt>
                <c:pt idx="30">
                  <c:v>14698.226332181001</c:v>
                </c:pt>
                <c:pt idx="31">
                  <c:v>14848.5927868816</c:v>
                </c:pt>
                <c:pt idx="32">
                  <c:v>14340.848887783501</c:v>
                </c:pt>
                <c:pt idx="33">
                  <c:v>14376.681009972301</c:v>
                </c:pt>
                <c:pt idx="34">
                  <c:v>13569.716015087501</c:v>
                </c:pt>
                <c:pt idx="35">
                  <c:v>11850.4644574186</c:v>
                </c:pt>
                <c:pt idx="36">
                  <c:v>9929.4303154490499</c:v>
                </c:pt>
                <c:pt idx="37">
                  <c:v>9502.7986135741903</c:v>
                </c:pt>
                <c:pt idx="38">
                  <c:v>9864.2153961489294</c:v>
                </c:pt>
                <c:pt idx="39">
                  <c:v>10305.815554934799</c:v>
                </c:pt>
                <c:pt idx="40">
                  <c:v>10519.353367550701</c:v>
                </c:pt>
                <c:pt idx="41">
                  <c:v>10152.997157121399</c:v>
                </c:pt>
                <c:pt idx="42">
                  <c:v>9282.6890058436402</c:v>
                </c:pt>
                <c:pt idx="43">
                  <c:v>9125.4923939388991</c:v>
                </c:pt>
                <c:pt idx="44">
                  <c:v>10050.776316055</c:v>
                </c:pt>
                <c:pt idx="45">
                  <c:v>9154.3679246264091</c:v>
                </c:pt>
                <c:pt idx="46">
                  <c:v>8552.9784740560408</c:v>
                </c:pt>
                <c:pt idx="47">
                  <c:v>8411.5270151597706</c:v>
                </c:pt>
                <c:pt idx="48">
                  <c:v>8295.9251388454504</c:v>
                </c:pt>
                <c:pt idx="49">
                  <c:v>9713.2980591550404</c:v>
                </c:pt>
                <c:pt idx="50">
                  <c:v>6720.4416932935001</c:v>
                </c:pt>
                <c:pt idx="51">
                  <c:v>8119.1554514720001</c:v>
                </c:pt>
                <c:pt idx="52">
                  <c:v>8132.9705512802802</c:v>
                </c:pt>
                <c:pt idx="53">
                  <c:v>7108.1785502522398</c:v>
                </c:pt>
                <c:pt idx="54">
                  <c:v>7812.2448440335702</c:v>
                </c:pt>
                <c:pt idx="55">
                  <c:v>8746.9035751910505</c:v>
                </c:pt>
                <c:pt idx="56">
                  <c:v>9733.3509182540092</c:v>
                </c:pt>
                <c:pt idx="57">
                  <c:v>10657.260946242801</c:v>
                </c:pt>
                <c:pt idx="58">
                  <c:v>10960.204319994</c:v>
                </c:pt>
                <c:pt idx="59">
                  <c:v>13902.5444627241</c:v>
                </c:pt>
                <c:pt idx="60">
                  <c:v>11272.491852343501</c:v>
                </c:pt>
                <c:pt idx="61">
                  <c:v>12188.9827530817</c:v>
                </c:pt>
                <c:pt idx="62">
                  <c:v>13081.2435723079</c:v>
                </c:pt>
                <c:pt idx="63">
                  <c:v>13620.766620832301</c:v>
                </c:pt>
                <c:pt idx="64">
                  <c:v>14038.735109157</c:v>
                </c:pt>
                <c:pt idx="65">
                  <c:v>15267.0447735628</c:v>
                </c:pt>
                <c:pt idx="66">
                  <c:v>16494.843506431302</c:v>
                </c:pt>
                <c:pt idx="67">
                  <c:v>15821.7507983301</c:v>
                </c:pt>
                <c:pt idx="68">
                  <c:v>16907.868534642999</c:v>
                </c:pt>
                <c:pt idx="69">
                  <c:v>16542.377567593499</c:v>
                </c:pt>
                <c:pt idx="70">
                  <c:v>15829.557871830601</c:v>
                </c:pt>
                <c:pt idx="71">
                  <c:v>16166.582257477001</c:v>
                </c:pt>
                <c:pt idx="72">
                  <c:v>15165.019634743699</c:v>
                </c:pt>
                <c:pt idx="73">
                  <c:v>14607.232342613501</c:v>
                </c:pt>
                <c:pt idx="74">
                  <c:v>14044.453288061901</c:v>
                </c:pt>
                <c:pt idx="75">
                  <c:v>11949.5146429206</c:v>
                </c:pt>
                <c:pt idx="76">
                  <c:v>13511.9052875827</c:v>
                </c:pt>
                <c:pt idx="77">
                  <c:v>14018.5305373999</c:v>
                </c:pt>
                <c:pt idx="78">
                  <c:v>14088.5006846174</c:v>
                </c:pt>
                <c:pt idx="79">
                  <c:v>13382.5509602773</c:v>
                </c:pt>
                <c:pt idx="80">
                  <c:v>13570.9089372086</c:v>
                </c:pt>
                <c:pt idx="81">
                  <c:v>13289.4164504495</c:v>
                </c:pt>
                <c:pt idx="82">
                  <c:v>14575.3133300138</c:v>
                </c:pt>
                <c:pt idx="83">
                  <c:v>17146.510115570502</c:v>
                </c:pt>
                <c:pt idx="84">
                  <c:v>16222.4265893719</c:v>
                </c:pt>
                <c:pt idx="85">
                  <c:v>13953.471428990601</c:v>
                </c:pt>
                <c:pt idx="86">
                  <c:v>14445.551027949799</c:v>
                </c:pt>
                <c:pt idx="87">
                  <c:v>13754.567694342801</c:v>
                </c:pt>
                <c:pt idx="88">
                  <c:v>13886.9860699408</c:v>
                </c:pt>
                <c:pt idx="89">
                  <c:v>14036.9114377567</c:v>
                </c:pt>
                <c:pt idx="90">
                  <c:v>13036.9456446284</c:v>
                </c:pt>
                <c:pt idx="91">
                  <c:v>12922.220912438401</c:v>
                </c:pt>
                <c:pt idx="92">
                  <c:v>12034.827639373199</c:v>
                </c:pt>
                <c:pt idx="93">
                  <c:v>13105.415756316301</c:v>
                </c:pt>
                <c:pt idx="94">
                  <c:v>13706.8116923299</c:v>
                </c:pt>
                <c:pt idx="95">
                  <c:v>13774.063158328199</c:v>
                </c:pt>
                <c:pt idx="96">
                  <c:v>14994.171317443201</c:v>
                </c:pt>
                <c:pt idx="97">
                  <c:v>16328.6752731082</c:v>
                </c:pt>
                <c:pt idx="98">
                  <c:v>17399.448202736599</c:v>
                </c:pt>
                <c:pt idx="99">
                  <c:v>19476.601482251601</c:v>
                </c:pt>
                <c:pt idx="100">
                  <c:v>19271.744633991701</c:v>
                </c:pt>
                <c:pt idx="101">
                  <c:v>21201.647360696999</c:v>
                </c:pt>
                <c:pt idx="102">
                  <c:v>21598.898100046801</c:v>
                </c:pt>
                <c:pt idx="103">
                  <c:v>#N/A</c:v>
                </c:pt>
              </c:numCache>
            </c:numRef>
          </c:val>
          <c:smooth val="0"/>
          <c:extLst>
            <c:ext xmlns:c16="http://schemas.microsoft.com/office/drawing/2014/chart" uri="{C3380CC4-5D6E-409C-BE32-E72D297353CC}">
              <c16:uniqueId val="{00000003-23E5-4D64-B85B-F9FF77A2255E}"/>
            </c:ext>
          </c:extLst>
        </c:ser>
        <c:dLbls>
          <c:showLegendKey val="0"/>
          <c:showVal val="0"/>
          <c:showCatName val="0"/>
          <c:showSerName val="0"/>
          <c:showPercent val="0"/>
          <c:showBubbleSize val="0"/>
        </c:dLbls>
        <c:smooth val="0"/>
        <c:axId val="6314432"/>
        <c:axId val="6314824"/>
        <c:extLst>
          <c:ext xmlns:c15="http://schemas.microsoft.com/office/drawing/2012/chart" uri="{02D57815-91ED-43cb-92C2-25804820EDAC}">
            <c15:filteredLineSeries>
              <c15:ser>
                <c:idx val="1"/>
                <c:order val="1"/>
                <c:tx>
                  <c:strRef>
                    <c:extLst>
                      <c:ext uri="{02D57815-91ED-43cb-92C2-25804820EDAC}">
                        <c15:formulaRef>
                          <c15:sqref>transactiegrafieken!$P$343</c15:sqref>
                        </c15:formulaRef>
                      </c:ext>
                    </c:extLst>
                    <c:strCache>
                      <c:ptCount val="1"/>
                      <c:pt idx="0">
                        <c:v>hoek</c:v>
                      </c:pt>
                    </c:strCache>
                  </c:strRef>
                </c:tx>
                <c:spPr>
                  <a:ln w="19050"/>
                </c:spPr>
                <c:marker>
                  <c:symbol val="none"/>
                </c:marker>
                <c:cat>
                  <c:numRef>
                    <c:extLst>
                      <c:ext uri="{02D57815-91ED-43cb-92C2-25804820EDAC}">
                        <c15:formulaRef>
                          <c15:sqref>transactiegrafieken!$Q$341:$DP$341</c15:sqref>
                        </c15:formulaRef>
                      </c:ext>
                    </c:extLst>
                    <c:numCache>
                      <c:formatCode>m/d/yyyy</c:formatCode>
                      <c:ptCount val="104"/>
                      <c:pt idx="0">
                        <c:v>36600</c:v>
                      </c:pt>
                      <c:pt idx="1">
                        <c:v>36692</c:v>
                      </c:pt>
                      <c:pt idx="2">
                        <c:v>36784</c:v>
                      </c:pt>
                      <c:pt idx="3">
                        <c:v>36875</c:v>
                      </c:pt>
                      <c:pt idx="4">
                        <c:v>36965</c:v>
                      </c:pt>
                      <c:pt idx="5">
                        <c:v>37057</c:v>
                      </c:pt>
                      <c:pt idx="6">
                        <c:v>37149</c:v>
                      </c:pt>
                      <c:pt idx="7">
                        <c:v>37240</c:v>
                      </c:pt>
                      <c:pt idx="8">
                        <c:v>37330</c:v>
                      </c:pt>
                      <c:pt idx="9">
                        <c:v>37422</c:v>
                      </c:pt>
                      <c:pt idx="10">
                        <c:v>37514</c:v>
                      </c:pt>
                      <c:pt idx="11">
                        <c:v>37605</c:v>
                      </c:pt>
                      <c:pt idx="12">
                        <c:v>37695</c:v>
                      </c:pt>
                      <c:pt idx="13">
                        <c:v>37787</c:v>
                      </c:pt>
                      <c:pt idx="14">
                        <c:v>37879</c:v>
                      </c:pt>
                      <c:pt idx="15">
                        <c:v>37970</c:v>
                      </c:pt>
                      <c:pt idx="16">
                        <c:v>38061</c:v>
                      </c:pt>
                      <c:pt idx="17">
                        <c:v>38153</c:v>
                      </c:pt>
                      <c:pt idx="18">
                        <c:v>38245</c:v>
                      </c:pt>
                      <c:pt idx="19">
                        <c:v>38336</c:v>
                      </c:pt>
                      <c:pt idx="20">
                        <c:v>38426</c:v>
                      </c:pt>
                      <c:pt idx="21">
                        <c:v>38518</c:v>
                      </c:pt>
                      <c:pt idx="22">
                        <c:v>38610</c:v>
                      </c:pt>
                      <c:pt idx="23">
                        <c:v>38701</c:v>
                      </c:pt>
                      <c:pt idx="24">
                        <c:v>38791</c:v>
                      </c:pt>
                      <c:pt idx="25">
                        <c:v>38883</c:v>
                      </c:pt>
                      <c:pt idx="26">
                        <c:v>38975</c:v>
                      </c:pt>
                      <c:pt idx="27">
                        <c:v>39066</c:v>
                      </c:pt>
                      <c:pt idx="28">
                        <c:v>39156</c:v>
                      </c:pt>
                      <c:pt idx="29">
                        <c:v>39248</c:v>
                      </c:pt>
                      <c:pt idx="30">
                        <c:v>39340</c:v>
                      </c:pt>
                      <c:pt idx="31">
                        <c:v>39431</c:v>
                      </c:pt>
                      <c:pt idx="32">
                        <c:v>39522</c:v>
                      </c:pt>
                      <c:pt idx="33">
                        <c:v>39614</c:v>
                      </c:pt>
                      <c:pt idx="34">
                        <c:v>39706</c:v>
                      </c:pt>
                      <c:pt idx="35">
                        <c:v>39797</c:v>
                      </c:pt>
                      <c:pt idx="36">
                        <c:v>39887</c:v>
                      </c:pt>
                      <c:pt idx="37">
                        <c:v>39979</c:v>
                      </c:pt>
                      <c:pt idx="38">
                        <c:v>40071</c:v>
                      </c:pt>
                      <c:pt idx="39">
                        <c:v>40162</c:v>
                      </c:pt>
                      <c:pt idx="40">
                        <c:v>40252</c:v>
                      </c:pt>
                      <c:pt idx="41">
                        <c:v>40344</c:v>
                      </c:pt>
                      <c:pt idx="42">
                        <c:v>40436</c:v>
                      </c:pt>
                      <c:pt idx="43">
                        <c:v>40527</c:v>
                      </c:pt>
                      <c:pt idx="44">
                        <c:v>40617</c:v>
                      </c:pt>
                      <c:pt idx="45">
                        <c:v>40709</c:v>
                      </c:pt>
                      <c:pt idx="46">
                        <c:v>40801</c:v>
                      </c:pt>
                      <c:pt idx="47">
                        <c:v>40892</c:v>
                      </c:pt>
                      <c:pt idx="48">
                        <c:v>40983</c:v>
                      </c:pt>
                      <c:pt idx="49">
                        <c:v>41075</c:v>
                      </c:pt>
                      <c:pt idx="50">
                        <c:v>41167</c:v>
                      </c:pt>
                      <c:pt idx="51">
                        <c:v>41258</c:v>
                      </c:pt>
                      <c:pt idx="52">
                        <c:v>41348</c:v>
                      </c:pt>
                      <c:pt idx="53">
                        <c:v>41440</c:v>
                      </c:pt>
                      <c:pt idx="54">
                        <c:v>41532</c:v>
                      </c:pt>
                      <c:pt idx="55">
                        <c:v>41623</c:v>
                      </c:pt>
                      <c:pt idx="56">
                        <c:v>41713</c:v>
                      </c:pt>
                      <c:pt idx="57">
                        <c:v>41805</c:v>
                      </c:pt>
                      <c:pt idx="58">
                        <c:v>41897</c:v>
                      </c:pt>
                      <c:pt idx="59">
                        <c:v>41988</c:v>
                      </c:pt>
                      <c:pt idx="60">
                        <c:v>42078</c:v>
                      </c:pt>
                      <c:pt idx="61">
                        <c:v>42170</c:v>
                      </c:pt>
                      <c:pt idx="62">
                        <c:v>42262</c:v>
                      </c:pt>
                      <c:pt idx="63">
                        <c:v>42353</c:v>
                      </c:pt>
                      <c:pt idx="64">
                        <c:v>42444</c:v>
                      </c:pt>
                      <c:pt idx="65">
                        <c:v>42536</c:v>
                      </c:pt>
                      <c:pt idx="66">
                        <c:v>42628</c:v>
                      </c:pt>
                      <c:pt idx="67">
                        <c:v>42719</c:v>
                      </c:pt>
                      <c:pt idx="68">
                        <c:v>42809</c:v>
                      </c:pt>
                      <c:pt idx="69">
                        <c:v>42901</c:v>
                      </c:pt>
                      <c:pt idx="70">
                        <c:v>42993</c:v>
                      </c:pt>
                      <c:pt idx="71">
                        <c:v>43084</c:v>
                      </c:pt>
                      <c:pt idx="72">
                        <c:v>43174</c:v>
                      </c:pt>
                      <c:pt idx="73">
                        <c:v>43266</c:v>
                      </c:pt>
                      <c:pt idx="74">
                        <c:v>43358</c:v>
                      </c:pt>
                      <c:pt idx="75">
                        <c:v>43449</c:v>
                      </c:pt>
                      <c:pt idx="76">
                        <c:v>43539</c:v>
                      </c:pt>
                      <c:pt idx="77">
                        <c:v>43631</c:v>
                      </c:pt>
                      <c:pt idx="78">
                        <c:v>43723</c:v>
                      </c:pt>
                      <c:pt idx="79">
                        <c:v>43814</c:v>
                      </c:pt>
                      <c:pt idx="80">
                        <c:v>43905</c:v>
                      </c:pt>
                      <c:pt idx="81">
                        <c:v>43997</c:v>
                      </c:pt>
                      <c:pt idx="82">
                        <c:v>44089</c:v>
                      </c:pt>
                      <c:pt idx="83">
                        <c:v>44180</c:v>
                      </c:pt>
                      <c:pt idx="84">
                        <c:v>44270</c:v>
                      </c:pt>
                      <c:pt idx="85">
                        <c:v>44362</c:v>
                      </c:pt>
                      <c:pt idx="86">
                        <c:v>44454</c:v>
                      </c:pt>
                      <c:pt idx="87">
                        <c:v>44545</c:v>
                      </c:pt>
                      <c:pt idx="88">
                        <c:v>44635</c:v>
                      </c:pt>
                      <c:pt idx="89">
                        <c:v>44727</c:v>
                      </c:pt>
                      <c:pt idx="90">
                        <c:v>44819</c:v>
                      </c:pt>
                      <c:pt idx="91">
                        <c:v>44910</c:v>
                      </c:pt>
                      <c:pt idx="92">
                        <c:v>45000</c:v>
                      </c:pt>
                      <c:pt idx="93">
                        <c:v>45092</c:v>
                      </c:pt>
                      <c:pt idx="94">
                        <c:v>45184</c:v>
                      </c:pt>
                      <c:pt idx="95">
                        <c:v>45275</c:v>
                      </c:pt>
                      <c:pt idx="96">
                        <c:v>45366</c:v>
                      </c:pt>
                      <c:pt idx="97">
                        <c:v>45458</c:v>
                      </c:pt>
                      <c:pt idx="98">
                        <c:v>45550</c:v>
                      </c:pt>
                      <c:pt idx="99">
                        <c:v>45641</c:v>
                      </c:pt>
                      <c:pt idx="100">
                        <c:v>45731</c:v>
                      </c:pt>
                      <c:pt idx="101">
                        <c:v>45823</c:v>
                      </c:pt>
                      <c:pt idx="102">
                        <c:v>45915</c:v>
                      </c:pt>
                      <c:pt idx="103">
                        <c:v>46006</c:v>
                      </c:pt>
                    </c:numCache>
                  </c:numRef>
                </c:cat>
                <c:val>
                  <c:numRef>
                    <c:extLst>
                      <c:ext uri="{02D57815-91ED-43cb-92C2-25804820EDAC}">
                        <c15:formulaRef>
                          <c15:sqref>transactiegrafieken!$AC$343:$DL$343</c15:sqref>
                        </c15:formulaRef>
                      </c:ext>
                    </c:extLst>
                    <c:numCache>
                      <c:formatCode>0</c:formatCode>
                      <c:ptCount val="88"/>
                      <c:pt idx="0">
                        <c:v>6054.4700124794999</c:v>
                      </c:pt>
                      <c:pt idx="1">
                        <c:v>5896.6440418246502</c:v>
                      </c:pt>
                      <c:pt idx="2">
                        <c:v>6048.2865344133497</c:v>
                      </c:pt>
                      <c:pt idx="3">
                        <c:v>6199.9791723119497</c:v>
                      </c:pt>
                      <c:pt idx="4">
                        <c:v>5873.9040576552097</c:v>
                      </c:pt>
                      <c:pt idx="5">
                        <c:v>5852.0812831703297</c:v>
                      </c:pt>
                      <c:pt idx="6">
                        <c:v>5755.9426113997297</c:v>
                      </c:pt>
                      <c:pt idx="7">
                        <c:v>5945.0270135467299</c:v>
                      </c:pt>
                      <c:pt idx="8">
                        <c:v>6378.5663237758199</c:v>
                      </c:pt>
                      <c:pt idx="9">
                        <c:v>6693.9254571536103</c:v>
                      </c:pt>
                      <c:pt idx="10">
                        <c:v>6948.9319036033803</c:v>
                      </c:pt>
                      <c:pt idx="11">
                        <c:v>6915.7202116501803</c:v>
                      </c:pt>
                      <c:pt idx="12">
                        <c:v>6706.0790819989998</c:v>
                      </c:pt>
                      <c:pt idx="13">
                        <c:v>6598.5851507873704</c:v>
                      </c:pt>
                      <c:pt idx="14">
                        <c:v>6469.3429601624402</c:v>
                      </c:pt>
                      <c:pt idx="15">
                        <c:v>6461.2330468008204</c:v>
                      </c:pt>
                      <c:pt idx="16">
                        <c:v>6585.8928538985101</c:v>
                      </c:pt>
                      <c:pt idx="17">
                        <c:v>6460.1977286433503</c:v>
                      </c:pt>
                      <c:pt idx="18">
                        <c:v>6452.6550914004501</c:v>
                      </c:pt>
                      <c:pt idx="19">
                        <c:v>6334.7429187277803</c:v>
                      </c:pt>
                      <c:pt idx="20">
                        <c:v>6237.7408570758098</c:v>
                      </c:pt>
                      <c:pt idx="21">
                        <c:v>6370.9480836681796</c:v>
                      </c:pt>
                      <c:pt idx="22">
                        <c:v>6046.3374254299397</c:v>
                      </c:pt>
                      <c:pt idx="23">
                        <c:v>5343.1637156767601</c:v>
                      </c:pt>
                      <c:pt idx="24">
                        <c:v>4504.4720892062596</c:v>
                      </c:pt>
                      <c:pt idx="25">
                        <c:v>4082.51189582092</c:v>
                      </c:pt>
                      <c:pt idx="26">
                        <c:v>4094.4680827939201</c:v>
                      </c:pt>
                      <c:pt idx="27">
                        <c:v>4336.1545735932104</c:v>
                      </c:pt>
                      <c:pt idx="28">
                        <c:v>4406.63825955428</c:v>
                      </c:pt>
                      <c:pt idx="29">
                        <c:v>4191.5641913649497</c:v>
                      </c:pt>
                      <c:pt idx="30">
                        <c:v>3991.4769793851501</c:v>
                      </c:pt>
                      <c:pt idx="31">
                        <c:v>3937.8731260736699</c:v>
                      </c:pt>
                      <c:pt idx="32">
                        <c:v>4415.3299015271296</c:v>
                      </c:pt>
                      <c:pt idx="33">
                        <c:v>4055.6150751939899</c:v>
                      </c:pt>
                      <c:pt idx="34">
                        <c:v>3763.0628298916499</c:v>
                      </c:pt>
                      <c:pt idx="35">
                        <c:v>3782.7583063796101</c:v>
                      </c:pt>
                      <c:pt idx="36">
                        <c:v>4004.8512562801402</c:v>
                      </c:pt>
                      <c:pt idx="37">
                        <c:v>5075.0303360529097</c:v>
                      </c:pt>
                      <c:pt idx="38">
                        <c:v>2838.22925711267</c:v>
                      </c:pt>
                      <c:pt idx="39">
                        <c:v>4429.76566584789</c:v>
                      </c:pt>
                      <c:pt idx="40">
                        <c:v>4030.3969099441401</c:v>
                      </c:pt>
                      <c:pt idx="41">
                        <c:v>3161.2980486352399</c:v>
                      </c:pt>
                      <c:pt idx="42">
                        <c:v>3635.8230607589799</c:v>
                      </c:pt>
                      <c:pt idx="43">
                        <c:v>4292.4958809291102</c:v>
                      </c:pt>
                      <c:pt idx="44">
                        <c:v>4646.3947324618002</c:v>
                      </c:pt>
                      <c:pt idx="45">
                        <c:v>4975.7309117191198</c:v>
                      </c:pt>
                      <c:pt idx="46">
                        <c:v>4731.3611057693097</c:v>
                      </c:pt>
                      <c:pt idx="47">
                        <c:v>5947.2823101391295</c:v>
                      </c:pt>
                      <c:pt idx="48">
                        <c:v>5462.9479059168798</c:v>
                      </c:pt>
                      <c:pt idx="49">
                        <c:v>5711.5430452246101</c:v>
                      </c:pt>
                      <c:pt idx="50">
                        <c:v>6206.84032956173</c:v>
                      </c:pt>
                      <c:pt idx="51">
                        <c:v>6070.7962532409201</c:v>
                      </c:pt>
                      <c:pt idx="52">
                        <c:v>6173.9442300773198</c:v>
                      </c:pt>
                      <c:pt idx="53">
                        <c:v>6705.4909202741701</c:v>
                      </c:pt>
                      <c:pt idx="54">
                        <c:v>7288.28775306016</c:v>
                      </c:pt>
                      <c:pt idx="55">
                        <c:v>7172.8585463588897</c:v>
                      </c:pt>
                      <c:pt idx="56">
                        <c:v>7856.5273909105499</c:v>
                      </c:pt>
                      <c:pt idx="57">
                        <c:v>7811.3872507552896</c:v>
                      </c:pt>
                      <c:pt idx="58">
                        <c:v>7611.4308665790404</c:v>
                      </c:pt>
                      <c:pt idx="59">
                        <c:v>8402.0821351759405</c:v>
                      </c:pt>
                      <c:pt idx="60">
                        <c:v>7677.5771108517401</c:v>
                      </c:pt>
                      <c:pt idx="61">
                        <c:v>7302.8687449695099</c:v>
                      </c:pt>
                      <c:pt idx="62">
                        <c:v>7168.2807698675097</c:v>
                      </c:pt>
                      <c:pt idx="63">
                        <c:v>7314.5571947091503</c:v>
                      </c:pt>
                      <c:pt idx="64">
                        <c:v>6974.3676391324698</c:v>
                      </c:pt>
                      <c:pt idx="65">
                        <c:v>7370.6825725836497</c:v>
                      </c:pt>
                      <c:pt idx="66">
                        <c:v>7447.5123622814699</c:v>
                      </c:pt>
                      <c:pt idx="67">
                        <c:v>7562.6637395401403</c:v>
                      </c:pt>
                      <c:pt idx="68">
                        <c:v>7954.3111058736404</c:v>
                      </c:pt>
                      <c:pt idx="69">
                        <c:v>7834.6412490454704</c:v>
                      </c:pt>
                      <c:pt idx="70">
                        <c:v>8036.9880591001802</c:v>
                      </c:pt>
                      <c:pt idx="71">
                        <c:v>7682.1395927334597</c:v>
                      </c:pt>
                      <c:pt idx="72">
                        <c:v>10066.5026103943</c:v>
                      </c:pt>
                      <c:pt idx="73">
                        <c:v>7219.2977687716002</c:v>
                      </c:pt>
                      <c:pt idx="74">
                        <c:v>6783.3921796109698</c:v>
                      </c:pt>
                      <c:pt idx="75">
                        <c:v>6265.5157577945301</c:v>
                      </c:pt>
                      <c:pt idx="76">
                        <c:v>6387.7417376763797</c:v>
                      </c:pt>
                      <c:pt idx="77">
                        <c:v>6464.0380818526501</c:v>
                      </c:pt>
                      <c:pt idx="78">
                        <c:v>6432.0799104603402</c:v>
                      </c:pt>
                      <c:pt idx="79">
                        <c:v>6478.2035935691702</c:v>
                      </c:pt>
                      <c:pt idx="80">
                        <c:v>6203.30768441484</c:v>
                      </c:pt>
                      <c:pt idx="81">
                        <c:v>6352.0517768027103</c:v>
                      </c:pt>
                      <c:pt idx="82">
                        <c:v>5760.0777648839603</c:v>
                      </c:pt>
                      <c:pt idx="83">
                        <c:v>6181.5550854481498</c:v>
                      </c:pt>
                      <c:pt idx="84">
                        <c:v>6526.9551355800004</c:v>
                      </c:pt>
                      <c:pt idx="85">
                        <c:v>6214.6314762779803</c:v>
                      </c:pt>
                      <c:pt idx="86">
                        <c:v>6315.6132984162796</c:v>
                      </c:pt>
                      <c:pt idx="87">
                        <c:v>6535.6992520733202</c:v>
                      </c:pt>
                    </c:numCache>
                  </c:numRef>
                </c:val>
                <c:smooth val="0"/>
                <c:extLst>
                  <c:ext xmlns:c16="http://schemas.microsoft.com/office/drawing/2014/chart" uri="{C3380CC4-5D6E-409C-BE32-E72D297353CC}">
                    <c16:uniqueId val="{00000004-23E5-4D64-B85B-F9FF77A2255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transactiegrafieken!$P$344</c15:sqref>
                        </c15:formulaRef>
                      </c:ext>
                    </c:extLst>
                    <c:strCache>
                      <c:ptCount val="1"/>
                      <c:pt idx="0">
                        <c:v>2/1 kap</c:v>
                      </c:pt>
                    </c:strCache>
                  </c:strRef>
                </c:tx>
                <c:marker>
                  <c:symbol val="none"/>
                </c:marker>
                <c:cat>
                  <c:numRef>
                    <c:extLst xmlns:c15="http://schemas.microsoft.com/office/drawing/2012/chart">
                      <c:ext xmlns:c15="http://schemas.microsoft.com/office/drawing/2012/chart" uri="{02D57815-91ED-43cb-92C2-25804820EDAC}">
                        <c15:formulaRef>
                          <c15:sqref>transactiegrafieken!$Q$341:$DP$341</c15:sqref>
                        </c15:formulaRef>
                      </c:ext>
                    </c:extLst>
                    <c:numCache>
                      <c:formatCode>m/d/yyyy</c:formatCode>
                      <c:ptCount val="104"/>
                      <c:pt idx="0">
                        <c:v>36600</c:v>
                      </c:pt>
                      <c:pt idx="1">
                        <c:v>36692</c:v>
                      </c:pt>
                      <c:pt idx="2">
                        <c:v>36784</c:v>
                      </c:pt>
                      <c:pt idx="3">
                        <c:v>36875</c:v>
                      </c:pt>
                      <c:pt idx="4">
                        <c:v>36965</c:v>
                      </c:pt>
                      <c:pt idx="5">
                        <c:v>37057</c:v>
                      </c:pt>
                      <c:pt idx="6">
                        <c:v>37149</c:v>
                      </c:pt>
                      <c:pt idx="7">
                        <c:v>37240</c:v>
                      </c:pt>
                      <c:pt idx="8">
                        <c:v>37330</c:v>
                      </c:pt>
                      <c:pt idx="9">
                        <c:v>37422</c:v>
                      </c:pt>
                      <c:pt idx="10">
                        <c:v>37514</c:v>
                      </c:pt>
                      <c:pt idx="11">
                        <c:v>37605</c:v>
                      </c:pt>
                      <c:pt idx="12">
                        <c:v>37695</c:v>
                      </c:pt>
                      <c:pt idx="13">
                        <c:v>37787</c:v>
                      </c:pt>
                      <c:pt idx="14">
                        <c:v>37879</c:v>
                      </c:pt>
                      <c:pt idx="15">
                        <c:v>37970</c:v>
                      </c:pt>
                      <c:pt idx="16">
                        <c:v>38061</c:v>
                      </c:pt>
                      <c:pt idx="17">
                        <c:v>38153</c:v>
                      </c:pt>
                      <c:pt idx="18">
                        <c:v>38245</c:v>
                      </c:pt>
                      <c:pt idx="19">
                        <c:v>38336</c:v>
                      </c:pt>
                      <c:pt idx="20">
                        <c:v>38426</c:v>
                      </c:pt>
                      <c:pt idx="21">
                        <c:v>38518</c:v>
                      </c:pt>
                      <c:pt idx="22">
                        <c:v>38610</c:v>
                      </c:pt>
                      <c:pt idx="23">
                        <c:v>38701</c:v>
                      </c:pt>
                      <c:pt idx="24">
                        <c:v>38791</c:v>
                      </c:pt>
                      <c:pt idx="25">
                        <c:v>38883</c:v>
                      </c:pt>
                      <c:pt idx="26">
                        <c:v>38975</c:v>
                      </c:pt>
                      <c:pt idx="27">
                        <c:v>39066</c:v>
                      </c:pt>
                      <c:pt idx="28">
                        <c:v>39156</c:v>
                      </c:pt>
                      <c:pt idx="29">
                        <c:v>39248</c:v>
                      </c:pt>
                      <c:pt idx="30">
                        <c:v>39340</c:v>
                      </c:pt>
                      <c:pt idx="31">
                        <c:v>39431</c:v>
                      </c:pt>
                      <c:pt idx="32">
                        <c:v>39522</c:v>
                      </c:pt>
                      <c:pt idx="33">
                        <c:v>39614</c:v>
                      </c:pt>
                      <c:pt idx="34">
                        <c:v>39706</c:v>
                      </c:pt>
                      <c:pt idx="35">
                        <c:v>39797</c:v>
                      </c:pt>
                      <c:pt idx="36">
                        <c:v>39887</c:v>
                      </c:pt>
                      <c:pt idx="37">
                        <c:v>39979</c:v>
                      </c:pt>
                      <c:pt idx="38">
                        <c:v>40071</c:v>
                      </c:pt>
                      <c:pt idx="39">
                        <c:v>40162</c:v>
                      </c:pt>
                      <c:pt idx="40">
                        <c:v>40252</c:v>
                      </c:pt>
                      <c:pt idx="41">
                        <c:v>40344</c:v>
                      </c:pt>
                      <c:pt idx="42">
                        <c:v>40436</c:v>
                      </c:pt>
                      <c:pt idx="43">
                        <c:v>40527</c:v>
                      </c:pt>
                      <c:pt idx="44">
                        <c:v>40617</c:v>
                      </c:pt>
                      <c:pt idx="45">
                        <c:v>40709</c:v>
                      </c:pt>
                      <c:pt idx="46">
                        <c:v>40801</c:v>
                      </c:pt>
                      <c:pt idx="47">
                        <c:v>40892</c:v>
                      </c:pt>
                      <c:pt idx="48">
                        <c:v>40983</c:v>
                      </c:pt>
                      <c:pt idx="49">
                        <c:v>41075</c:v>
                      </c:pt>
                      <c:pt idx="50">
                        <c:v>41167</c:v>
                      </c:pt>
                      <c:pt idx="51">
                        <c:v>41258</c:v>
                      </c:pt>
                      <c:pt idx="52">
                        <c:v>41348</c:v>
                      </c:pt>
                      <c:pt idx="53">
                        <c:v>41440</c:v>
                      </c:pt>
                      <c:pt idx="54">
                        <c:v>41532</c:v>
                      </c:pt>
                      <c:pt idx="55">
                        <c:v>41623</c:v>
                      </c:pt>
                      <c:pt idx="56">
                        <c:v>41713</c:v>
                      </c:pt>
                      <c:pt idx="57">
                        <c:v>41805</c:v>
                      </c:pt>
                      <c:pt idx="58">
                        <c:v>41897</c:v>
                      </c:pt>
                      <c:pt idx="59">
                        <c:v>41988</c:v>
                      </c:pt>
                      <c:pt idx="60">
                        <c:v>42078</c:v>
                      </c:pt>
                      <c:pt idx="61">
                        <c:v>42170</c:v>
                      </c:pt>
                      <c:pt idx="62">
                        <c:v>42262</c:v>
                      </c:pt>
                      <c:pt idx="63">
                        <c:v>42353</c:v>
                      </c:pt>
                      <c:pt idx="64">
                        <c:v>42444</c:v>
                      </c:pt>
                      <c:pt idx="65">
                        <c:v>42536</c:v>
                      </c:pt>
                      <c:pt idx="66">
                        <c:v>42628</c:v>
                      </c:pt>
                      <c:pt idx="67">
                        <c:v>42719</c:v>
                      </c:pt>
                      <c:pt idx="68">
                        <c:v>42809</c:v>
                      </c:pt>
                      <c:pt idx="69">
                        <c:v>42901</c:v>
                      </c:pt>
                      <c:pt idx="70">
                        <c:v>42993</c:v>
                      </c:pt>
                      <c:pt idx="71">
                        <c:v>43084</c:v>
                      </c:pt>
                      <c:pt idx="72">
                        <c:v>43174</c:v>
                      </c:pt>
                      <c:pt idx="73">
                        <c:v>43266</c:v>
                      </c:pt>
                      <c:pt idx="74">
                        <c:v>43358</c:v>
                      </c:pt>
                      <c:pt idx="75">
                        <c:v>43449</c:v>
                      </c:pt>
                      <c:pt idx="76">
                        <c:v>43539</c:v>
                      </c:pt>
                      <c:pt idx="77">
                        <c:v>43631</c:v>
                      </c:pt>
                      <c:pt idx="78">
                        <c:v>43723</c:v>
                      </c:pt>
                      <c:pt idx="79">
                        <c:v>43814</c:v>
                      </c:pt>
                      <c:pt idx="80">
                        <c:v>43905</c:v>
                      </c:pt>
                      <c:pt idx="81">
                        <c:v>43997</c:v>
                      </c:pt>
                      <c:pt idx="82">
                        <c:v>44089</c:v>
                      </c:pt>
                      <c:pt idx="83">
                        <c:v>44180</c:v>
                      </c:pt>
                      <c:pt idx="84">
                        <c:v>44270</c:v>
                      </c:pt>
                      <c:pt idx="85">
                        <c:v>44362</c:v>
                      </c:pt>
                      <c:pt idx="86">
                        <c:v>44454</c:v>
                      </c:pt>
                      <c:pt idx="87">
                        <c:v>44545</c:v>
                      </c:pt>
                      <c:pt idx="88">
                        <c:v>44635</c:v>
                      </c:pt>
                      <c:pt idx="89">
                        <c:v>44727</c:v>
                      </c:pt>
                      <c:pt idx="90">
                        <c:v>44819</c:v>
                      </c:pt>
                      <c:pt idx="91">
                        <c:v>44910</c:v>
                      </c:pt>
                      <c:pt idx="92">
                        <c:v>45000</c:v>
                      </c:pt>
                      <c:pt idx="93">
                        <c:v>45092</c:v>
                      </c:pt>
                      <c:pt idx="94">
                        <c:v>45184</c:v>
                      </c:pt>
                      <c:pt idx="95">
                        <c:v>45275</c:v>
                      </c:pt>
                      <c:pt idx="96">
                        <c:v>45366</c:v>
                      </c:pt>
                      <c:pt idx="97">
                        <c:v>45458</c:v>
                      </c:pt>
                      <c:pt idx="98">
                        <c:v>45550</c:v>
                      </c:pt>
                      <c:pt idx="99">
                        <c:v>45641</c:v>
                      </c:pt>
                      <c:pt idx="100">
                        <c:v>45731</c:v>
                      </c:pt>
                      <c:pt idx="101">
                        <c:v>45823</c:v>
                      </c:pt>
                      <c:pt idx="102">
                        <c:v>45915</c:v>
                      </c:pt>
                      <c:pt idx="103">
                        <c:v>46006</c:v>
                      </c:pt>
                    </c:numCache>
                  </c:numRef>
                </c:cat>
                <c:val>
                  <c:numRef>
                    <c:extLst xmlns:c15="http://schemas.microsoft.com/office/drawing/2012/chart">
                      <c:ext xmlns:c15="http://schemas.microsoft.com/office/drawing/2012/chart" uri="{02D57815-91ED-43cb-92C2-25804820EDAC}">
                        <c15:formulaRef>
                          <c15:sqref>transactiegrafieken!$AC$344:$DL$344</c15:sqref>
                        </c15:formulaRef>
                      </c:ext>
                    </c:extLst>
                    <c:numCache>
                      <c:formatCode>0</c:formatCode>
                      <c:ptCount val="88"/>
                      <c:pt idx="0">
                        <c:v>5172.9699518276002</c:v>
                      </c:pt>
                      <c:pt idx="1">
                        <c:v>5083.1127395941903</c:v>
                      </c:pt>
                      <c:pt idx="2">
                        <c:v>4993.6868539980896</c:v>
                      </c:pt>
                      <c:pt idx="3">
                        <c:v>5364.1027236833297</c:v>
                      </c:pt>
                      <c:pt idx="4">
                        <c:v>5008.3841818013498</c:v>
                      </c:pt>
                      <c:pt idx="5">
                        <c:v>5020.3945516081003</c:v>
                      </c:pt>
                      <c:pt idx="6">
                        <c:v>5075.0756528301699</c:v>
                      </c:pt>
                      <c:pt idx="7">
                        <c:v>5025.3481003597899</c:v>
                      </c:pt>
                      <c:pt idx="8">
                        <c:v>5049.8500953736302</c:v>
                      </c:pt>
                      <c:pt idx="9">
                        <c:v>5294.9844165433196</c:v>
                      </c:pt>
                      <c:pt idx="10">
                        <c:v>5626.5449366986904</c:v>
                      </c:pt>
                      <c:pt idx="11">
                        <c:v>5723.7171697145204</c:v>
                      </c:pt>
                      <c:pt idx="12">
                        <c:v>5521.0173956433</c:v>
                      </c:pt>
                      <c:pt idx="13">
                        <c:v>5610.9704427909101</c:v>
                      </c:pt>
                      <c:pt idx="14">
                        <c:v>5541.5212819733997</c:v>
                      </c:pt>
                      <c:pt idx="15">
                        <c:v>5430.5722824355398</c:v>
                      </c:pt>
                      <c:pt idx="16">
                        <c:v>5613.3546149289105</c:v>
                      </c:pt>
                      <c:pt idx="17">
                        <c:v>5415.3361624987301</c:v>
                      </c:pt>
                      <c:pt idx="18">
                        <c:v>5211.2728178550797</c:v>
                      </c:pt>
                      <c:pt idx="19">
                        <c:v>5392.7976200295498</c:v>
                      </c:pt>
                      <c:pt idx="20">
                        <c:v>5146.8800691578199</c:v>
                      </c:pt>
                      <c:pt idx="21">
                        <c:v>5151.0576019844002</c:v>
                      </c:pt>
                      <c:pt idx="22">
                        <c:v>4896.38205400886</c:v>
                      </c:pt>
                      <c:pt idx="23">
                        <c:v>4049.7223325426398</c:v>
                      </c:pt>
                      <c:pt idx="24">
                        <c:v>3707.3568925742302</c:v>
                      </c:pt>
                      <c:pt idx="25">
                        <c:v>3123.4076768052601</c:v>
                      </c:pt>
                      <c:pt idx="26">
                        <c:v>3002.92513635161</c:v>
                      </c:pt>
                      <c:pt idx="27">
                        <c:v>3244.5378752421798</c:v>
                      </c:pt>
                      <c:pt idx="28">
                        <c:v>3407.29045742361</c:v>
                      </c:pt>
                      <c:pt idx="29">
                        <c:v>3405.2975232286699</c:v>
                      </c:pt>
                      <c:pt idx="30">
                        <c:v>3305.5583182272298</c:v>
                      </c:pt>
                      <c:pt idx="31">
                        <c:v>3282.5063021206101</c:v>
                      </c:pt>
                      <c:pt idx="32">
                        <c:v>3591.7559883662202</c:v>
                      </c:pt>
                      <c:pt idx="33">
                        <c:v>3301.7094893527401</c:v>
                      </c:pt>
                      <c:pt idx="34">
                        <c:v>3168.5517137442998</c:v>
                      </c:pt>
                      <c:pt idx="35">
                        <c:v>3059.7541137764802</c:v>
                      </c:pt>
                      <c:pt idx="36">
                        <c:v>3299.07674766126</c:v>
                      </c:pt>
                      <c:pt idx="37">
                        <c:v>4120.5098398565397</c:v>
                      </c:pt>
                      <c:pt idx="38">
                        <c:v>2280.2888642563098</c:v>
                      </c:pt>
                      <c:pt idx="39">
                        <c:v>3517.2998082754102</c:v>
                      </c:pt>
                      <c:pt idx="40">
                        <c:v>3140.7816364288601</c:v>
                      </c:pt>
                      <c:pt idx="41">
                        <c:v>2694.6184777168</c:v>
                      </c:pt>
                      <c:pt idx="42">
                        <c:v>2868.01711952508</c:v>
                      </c:pt>
                      <c:pt idx="43">
                        <c:v>3407.4073676739599</c:v>
                      </c:pt>
                      <c:pt idx="44">
                        <c:v>3572.34112890299</c:v>
                      </c:pt>
                      <c:pt idx="45">
                        <c:v>3753.72188467874</c:v>
                      </c:pt>
                      <c:pt idx="46">
                        <c:v>3741.2824885527398</c:v>
                      </c:pt>
                      <c:pt idx="47">
                        <c:v>4486.0199940123102</c:v>
                      </c:pt>
                      <c:pt idx="48">
                        <c:v>4162.4673870597899</c:v>
                      </c:pt>
                      <c:pt idx="49">
                        <c:v>4305.9317275132898</c:v>
                      </c:pt>
                      <c:pt idx="50">
                        <c:v>4713.2110573833697</c:v>
                      </c:pt>
                      <c:pt idx="51">
                        <c:v>4548.2143731358701</c:v>
                      </c:pt>
                      <c:pt idx="52">
                        <c:v>4750.5882733418402</c:v>
                      </c:pt>
                      <c:pt idx="53">
                        <c:v>5192.1768795563103</c:v>
                      </c:pt>
                      <c:pt idx="54">
                        <c:v>5798.4492864213698</c:v>
                      </c:pt>
                      <c:pt idx="55">
                        <c:v>5798.9074502825697</c:v>
                      </c:pt>
                      <c:pt idx="56">
                        <c:v>6286.2604358767803</c:v>
                      </c:pt>
                      <c:pt idx="57">
                        <c:v>6321.9112440501804</c:v>
                      </c:pt>
                      <c:pt idx="58">
                        <c:v>6186.8532545265798</c:v>
                      </c:pt>
                      <c:pt idx="59">
                        <c:v>6257.2877571880099</c:v>
                      </c:pt>
                      <c:pt idx="60">
                        <c:v>5886.1821574514497</c:v>
                      </c:pt>
                      <c:pt idx="61">
                        <c:v>5730.6712681041699</c:v>
                      </c:pt>
                      <c:pt idx="62">
                        <c:v>5677.1185758993097</c:v>
                      </c:pt>
                      <c:pt idx="63">
                        <c:v>5801.1786560842702</c:v>
                      </c:pt>
                      <c:pt idx="64">
                        <c:v>5797.2352495177001</c:v>
                      </c:pt>
                      <c:pt idx="65">
                        <c:v>5889.6172739869799</c:v>
                      </c:pt>
                      <c:pt idx="66">
                        <c:v>5932.5319848018999</c:v>
                      </c:pt>
                      <c:pt idx="67">
                        <c:v>5917.3494100754197</c:v>
                      </c:pt>
                      <c:pt idx="68">
                        <c:v>6379.7333388104398</c:v>
                      </c:pt>
                      <c:pt idx="69">
                        <c:v>6255.7299944346796</c:v>
                      </c:pt>
                      <c:pt idx="70">
                        <c:v>6290.7704496195802</c:v>
                      </c:pt>
                      <c:pt idx="71">
                        <c:v>6140.3394539208002</c:v>
                      </c:pt>
                      <c:pt idx="72">
                        <c:v>8163.4079525103898</c:v>
                      </c:pt>
                      <c:pt idx="73">
                        <c:v>5615.1258260950199</c:v>
                      </c:pt>
                      <c:pt idx="74">
                        <c:v>5276.5051208386903</c:v>
                      </c:pt>
                      <c:pt idx="75">
                        <c:v>4951.4496615883299</c:v>
                      </c:pt>
                      <c:pt idx="76">
                        <c:v>5051.8666262838096</c:v>
                      </c:pt>
                      <c:pt idx="77">
                        <c:v>5090.7996729758097</c:v>
                      </c:pt>
                      <c:pt idx="78">
                        <c:v>5160.5810941493501</c:v>
                      </c:pt>
                      <c:pt idx="79">
                        <c:v>5048.4538980288598</c:v>
                      </c:pt>
                      <c:pt idx="80">
                        <c:v>4745.9094230639403</c:v>
                      </c:pt>
                      <c:pt idx="81">
                        <c:v>4794.1707598101902</c:v>
                      </c:pt>
                      <c:pt idx="82">
                        <c:v>4712.4330283681802</c:v>
                      </c:pt>
                      <c:pt idx="83">
                        <c:v>4788.0444246893103</c:v>
                      </c:pt>
                      <c:pt idx="84">
                        <c:v>5301.33066135835</c:v>
                      </c:pt>
                      <c:pt idx="85">
                        <c:v>4929.1044853881904</c:v>
                      </c:pt>
                      <c:pt idx="86">
                        <c:v>5061.3917902292897</c:v>
                      </c:pt>
                      <c:pt idx="87">
                        <c:v>5291.4985565071902</c:v>
                      </c:pt>
                    </c:numCache>
                  </c:numRef>
                </c:val>
                <c:smooth val="0"/>
                <c:extLst xmlns:c15="http://schemas.microsoft.com/office/drawing/2012/chart">
                  <c:ext xmlns:c16="http://schemas.microsoft.com/office/drawing/2014/chart" uri="{C3380CC4-5D6E-409C-BE32-E72D297353CC}">
                    <c16:uniqueId val="{00000005-23E5-4D64-B85B-F9FF77A2255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transactiegrafieken!$P$346</c15:sqref>
                        </c15:formulaRef>
                      </c:ext>
                    </c:extLst>
                    <c:strCache>
                      <c:ptCount val="1"/>
                      <c:pt idx="0">
                        <c:v>eensgezinswoningen</c:v>
                      </c:pt>
                    </c:strCache>
                  </c:strRef>
                </c:tx>
                <c:spPr>
                  <a:ln w="28575">
                    <a:solidFill>
                      <a:srgbClr val="FF6200"/>
                    </a:solidFill>
                  </a:ln>
                </c:spPr>
                <c:marker>
                  <c:symbol val="none"/>
                </c:marker>
                <c:cat>
                  <c:numRef>
                    <c:extLst xmlns:c15="http://schemas.microsoft.com/office/drawing/2012/chart">
                      <c:ext xmlns:c15="http://schemas.microsoft.com/office/drawing/2012/chart" uri="{02D57815-91ED-43cb-92C2-25804820EDAC}">
                        <c15:formulaRef>
                          <c15:sqref>transactiegrafieken!$Q$341:$DP$341</c15:sqref>
                        </c15:formulaRef>
                      </c:ext>
                    </c:extLst>
                    <c:numCache>
                      <c:formatCode>m/d/yyyy</c:formatCode>
                      <c:ptCount val="104"/>
                      <c:pt idx="0">
                        <c:v>36600</c:v>
                      </c:pt>
                      <c:pt idx="1">
                        <c:v>36692</c:v>
                      </c:pt>
                      <c:pt idx="2">
                        <c:v>36784</c:v>
                      </c:pt>
                      <c:pt idx="3">
                        <c:v>36875</c:v>
                      </c:pt>
                      <c:pt idx="4">
                        <c:v>36965</c:v>
                      </c:pt>
                      <c:pt idx="5">
                        <c:v>37057</c:v>
                      </c:pt>
                      <c:pt idx="6">
                        <c:v>37149</c:v>
                      </c:pt>
                      <c:pt idx="7">
                        <c:v>37240</c:v>
                      </c:pt>
                      <c:pt idx="8">
                        <c:v>37330</c:v>
                      </c:pt>
                      <c:pt idx="9">
                        <c:v>37422</c:v>
                      </c:pt>
                      <c:pt idx="10">
                        <c:v>37514</c:v>
                      </c:pt>
                      <c:pt idx="11">
                        <c:v>37605</c:v>
                      </c:pt>
                      <c:pt idx="12">
                        <c:v>37695</c:v>
                      </c:pt>
                      <c:pt idx="13">
                        <c:v>37787</c:v>
                      </c:pt>
                      <c:pt idx="14">
                        <c:v>37879</c:v>
                      </c:pt>
                      <c:pt idx="15">
                        <c:v>37970</c:v>
                      </c:pt>
                      <c:pt idx="16">
                        <c:v>38061</c:v>
                      </c:pt>
                      <c:pt idx="17">
                        <c:v>38153</c:v>
                      </c:pt>
                      <c:pt idx="18">
                        <c:v>38245</c:v>
                      </c:pt>
                      <c:pt idx="19">
                        <c:v>38336</c:v>
                      </c:pt>
                      <c:pt idx="20">
                        <c:v>38426</c:v>
                      </c:pt>
                      <c:pt idx="21">
                        <c:v>38518</c:v>
                      </c:pt>
                      <c:pt idx="22">
                        <c:v>38610</c:v>
                      </c:pt>
                      <c:pt idx="23">
                        <c:v>38701</c:v>
                      </c:pt>
                      <c:pt idx="24">
                        <c:v>38791</c:v>
                      </c:pt>
                      <c:pt idx="25">
                        <c:v>38883</c:v>
                      </c:pt>
                      <c:pt idx="26">
                        <c:v>38975</c:v>
                      </c:pt>
                      <c:pt idx="27">
                        <c:v>39066</c:v>
                      </c:pt>
                      <c:pt idx="28">
                        <c:v>39156</c:v>
                      </c:pt>
                      <c:pt idx="29">
                        <c:v>39248</c:v>
                      </c:pt>
                      <c:pt idx="30">
                        <c:v>39340</c:v>
                      </c:pt>
                      <c:pt idx="31">
                        <c:v>39431</c:v>
                      </c:pt>
                      <c:pt idx="32">
                        <c:v>39522</c:v>
                      </c:pt>
                      <c:pt idx="33">
                        <c:v>39614</c:v>
                      </c:pt>
                      <c:pt idx="34">
                        <c:v>39706</c:v>
                      </c:pt>
                      <c:pt idx="35">
                        <c:v>39797</c:v>
                      </c:pt>
                      <c:pt idx="36">
                        <c:v>39887</c:v>
                      </c:pt>
                      <c:pt idx="37">
                        <c:v>39979</c:v>
                      </c:pt>
                      <c:pt idx="38">
                        <c:v>40071</c:v>
                      </c:pt>
                      <c:pt idx="39">
                        <c:v>40162</c:v>
                      </c:pt>
                      <c:pt idx="40">
                        <c:v>40252</c:v>
                      </c:pt>
                      <c:pt idx="41">
                        <c:v>40344</c:v>
                      </c:pt>
                      <c:pt idx="42">
                        <c:v>40436</c:v>
                      </c:pt>
                      <c:pt idx="43">
                        <c:v>40527</c:v>
                      </c:pt>
                      <c:pt idx="44">
                        <c:v>40617</c:v>
                      </c:pt>
                      <c:pt idx="45">
                        <c:v>40709</c:v>
                      </c:pt>
                      <c:pt idx="46">
                        <c:v>40801</c:v>
                      </c:pt>
                      <c:pt idx="47">
                        <c:v>40892</c:v>
                      </c:pt>
                      <c:pt idx="48">
                        <c:v>40983</c:v>
                      </c:pt>
                      <c:pt idx="49">
                        <c:v>41075</c:v>
                      </c:pt>
                      <c:pt idx="50">
                        <c:v>41167</c:v>
                      </c:pt>
                      <c:pt idx="51">
                        <c:v>41258</c:v>
                      </c:pt>
                      <c:pt idx="52">
                        <c:v>41348</c:v>
                      </c:pt>
                      <c:pt idx="53">
                        <c:v>41440</c:v>
                      </c:pt>
                      <c:pt idx="54">
                        <c:v>41532</c:v>
                      </c:pt>
                      <c:pt idx="55">
                        <c:v>41623</c:v>
                      </c:pt>
                      <c:pt idx="56">
                        <c:v>41713</c:v>
                      </c:pt>
                      <c:pt idx="57">
                        <c:v>41805</c:v>
                      </c:pt>
                      <c:pt idx="58">
                        <c:v>41897</c:v>
                      </c:pt>
                      <c:pt idx="59">
                        <c:v>41988</c:v>
                      </c:pt>
                      <c:pt idx="60">
                        <c:v>42078</c:v>
                      </c:pt>
                      <c:pt idx="61">
                        <c:v>42170</c:v>
                      </c:pt>
                      <c:pt idx="62">
                        <c:v>42262</c:v>
                      </c:pt>
                      <c:pt idx="63">
                        <c:v>42353</c:v>
                      </c:pt>
                      <c:pt idx="64">
                        <c:v>42444</c:v>
                      </c:pt>
                      <c:pt idx="65">
                        <c:v>42536</c:v>
                      </c:pt>
                      <c:pt idx="66">
                        <c:v>42628</c:v>
                      </c:pt>
                      <c:pt idx="67">
                        <c:v>42719</c:v>
                      </c:pt>
                      <c:pt idx="68">
                        <c:v>42809</c:v>
                      </c:pt>
                      <c:pt idx="69">
                        <c:v>42901</c:v>
                      </c:pt>
                      <c:pt idx="70">
                        <c:v>42993</c:v>
                      </c:pt>
                      <c:pt idx="71">
                        <c:v>43084</c:v>
                      </c:pt>
                      <c:pt idx="72">
                        <c:v>43174</c:v>
                      </c:pt>
                      <c:pt idx="73">
                        <c:v>43266</c:v>
                      </c:pt>
                      <c:pt idx="74">
                        <c:v>43358</c:v>
                      </c:pt>
                      <c:pt idx="75">
                        <c:v>43449</c:v>
                      </c:pt>
                      <c:pt idx="76">
                        <c:v>43539</c:v>
                      </c:pt>
                      <c:pt idx="77">
                        <c:v>43631</c:v>
                      </c:pt>
                      <c:pt idx="78">
                        <c:v>43723</c:v>
                      </c:pt>
                      <c:pt idx="79">
                        <c:v>43814</c:v>
                      </c:pt>
                      <c:pt idx="80">
                        <c:v>43905</c:v>
                      </c:pt>
                      <c:pt idx="81">
                        <c:v>43997</c:v>
                      </c:pt>
                      <c:pt idx="82">
                        <c:v>44089</c:v>
                      </c:pt>
                      <c:pt idx="83">
                        <c:v>44180</c:v>
                      </c:pt>
                      <c:pt idx="84">
                        <c:v>44270</c:v>
                      </c:pt>
                      <c:pt idx="85">
                        <c:v>44362</c:v>
                      </c:pt>
                      <c:pt idx="86">
                        <c:v>44454</c:v>
                      </c:pt>
                      <c:pt idx="87">
                        <c:v>44545</c:v>
                      </c:pt>
                      <c:pt idx="88">
                        <c:v>44635</c:v>
                      </c:pt>
                      <c:pt idx="89">
                        <c:v>44727</c:v>
                      </c:pt>
                      <c:pt idx="90">
                        <c:v>44819</c:v>
                      </c:pt>
                      <c:pt idx="91">
                        <c:v>44910</c:v>
                      </c:pt>
                      <c:pt idx="92">
                        <c:v>45000</c:v>
                      </c:pt>
                      <c:pt idx="93">
                        <c:v>45092</c:v>
                      </c:pt>
                      <c:pt idx="94">
                        <c:v>45184</c:v>
                      </c:pt>
                      <c:pt idx="95">
                        <c:v>45275</c:v>
                      </c:pt>
                      <c:pt idx="96">
                        <c:v>45366</c:v>
                      </c:pt>
                      <c:pt idx="97">
                        <c:v>45458</c:v>
                      </c:pt>
                      <c:pt idx="98">
                        <c:v>45550</c:v>
                      </c:pt>
                      <c:pt idx="99">
                        <c:v>45641</c:v>
                      </c:pt>
                      <c:pt idx="100">
                        <c:v>45731</c:v>
                      </c:pt>
                      <c:pt idx="101">
                        <c:v>45823</c:v>
                      </c:pt>
                      <c:pt idx="102">
                        <c:v>45915</c:v>
                      </c:pt>
                      <c:pt idx="103">
                        <c:v>46006</c:v>
                      </c:pt>
                    </c:numCache>
                  </c:numRef>
                </c:cat>
                <c:val>
                  <c:numRef>
                    <c:extLst xmlns:c15="http://schemas.microsoft.com/office/drawing/2012/chart">
                      <c:ext xmlns:c15="http://schemas.microsoft.com/office/drawing/2012/chart" uri="{02D57815-91ED-43cb-92C2-25804820EDAC}">
                        <c15:formulaRef>
                          <c15:sqref>transactiegrafieken!$AC$346:$DL$346</c15:sqref>
                        </c15:formulaRef>
                      </c:ext>
                    </c:extLst>
                    <c:numCache>
                      <c:formatCode>0</c:formatCode>
                      <c:ptCount val="88"/>
                      <c:pt idx="0">
                        <c:v>31894.42207212434</c:v>
                      </c:pt>
                      <c:pt idx="1">
                        <c:v>31368.787365011944</c:v>
                      </c:pt>
                      <c:pt idx="2">
                        <c:v>31597.246534222402</c:v>
                      </c:pt>
                      <c:pt idx="3">
                        <c:v>33654.005908817096</c:v>
                      </c:pt>
                      <c:pt idx="4">
                        <c:v>31509.940180718091</c:v>
                      </c:pt>
                      <c:pt idx="5">
                        <c:v>31551.532914929347</c:v>
                      </c:pt>
                      <c:pt idx="6">
                        <c:v>31690.64839475185</c:v>
                      </c:pt>
                      <c:pt idx="7">
                        <c:v>32028.890713380813</c:v>
                      </c:pt>
                      <c:pt idx="8">
                        <c:v>32702.596424508709</c:v>
                      </c:pt>
                      <c:pt idx="9">
                        <c:v>34179.97800464477</c:v>
                      </c:pt>
                      <c:pt idx="10">
                        <c:v>35791.207510649831</c:v>
                      </c:pt>
                      <c:pt idx="11">
                        <c:v>36559.941493403807</c:v>
                      </c:pt>
                      <c:pt idx="12">
                        <c:v>36733.369520482476</c:v>
                      </c:pt>
                      <c:pt idx="13">
                        <c:v>36320.266143017849</c:v>
                      </c:pt>
                      <c:pt idx="14">
                        <c:v>35357.57442202777</c:v>
                      </c:pt>
                      <c:pt idx="15">
                        <c:v>33767.205950909804</c:v>
                      </c:pt>
                      <c:pt idx="16">
                        <c:v>34653.38044778433</c:v>
                      </c:pt>
                      <c:pt idx="17">
                        <c:v>33717.733068588874</c:v>
                      </c:pt>
                      <c:pt idx="18">
                        <c:v>33259.612512642438</c:v>
                      </c:pt>
                      <c:pt idx="19">
                        <c:v>33337.92550351641</c:v>
                      </c:pt>
                      <c:pt idx="20">
                        <c:v>32221.905871845516</c:v>
                      </c:pt>
                      <c:pt idx="21">
                        <c:v>32576.258310169724</c:v>
                      </c:pt>
                      <c:pt idx="22">
                        <c:v>31027.553783758238</c:v>
                      </c:pt>
                      <c:pt idx="23">
                        <c:v>27188.10798958212</c:v>
                      </c:pt>
                      <c:pt idx="24">
                        <c:v>22994.437288666042</c:v>
                      </c:pt>
                      <c:pt idx="25">
                        <c:v>20318.503671637372</c:v>
                      </c:pt>
                      <c:pt idx="26">
                        <c:v>19960.332373153858</c:v>
                      </c:pt>
                      <c:pt idx="27">
                        <c:v>20977.277921928187</c:v>
                      </c:pt>
                      <c:pt idx="28">
                        <c:v>22106.479407831561</c:v>
                      </c:pt>
                      <c:pt idx="29">
                        <c:v>21258.364466918109</c:v>
                      </c:pt>
                      <c:pt idx="30">
                        <c:v>19985.845139573012</c:v>
                      </c:pt>
                      <c:pt idx="31">
                        <c:v>19514.257421764793</c:v>
                      </c:pt>
                      <c:pt idx="32">
                        <c:v>22703.413271352212</c:v>
                      </c:pt>
                      <c:pt idx="33">
                        <c:v>20341.56776355788</c:v>
                      </c:pt>
                      <c:pt idx="34">
                        <c:v>19310.32821292659</c:v>
                      </c:pt>
                      <c:pt idx="35">
                        <c:v>18947.884858783793</c:v>
                      </c:pt>
                      <c:pt idx="36">
                        <c:v>20366.378693635892</c:v>
                      </c:pt>
                      <c:pt idx="37">
                        <c:v>25311.946183550499</c:v>
                      </c:pt>
                      <c:pt idx="38">
                        <c:v>13838.60126911463</c:v>
                      </c:pt>
                      <c:pt idx="39">
                        <c:v>21634.121577812981</c:v>
                      </c:pt>
                      <c:pt idx="40">
                        <c:v>19320.0506198986</c:v>
                      </c:pt>
                      <c:pt idx="41">
                        <c:v>16160.284170030482</c:v>
                      </c:pt>
                      <c:pt idx="42">
                        <c:v>17722.77937215742</c:v>
                      </c:pt>
                      <c:pt idx="43">
                        <c:v>21467.076413067171</c:v>
                      </c:pt>
                      <c:pt idx="44">
                        <c:v>23724.863425505941</c:v>
                      </c:pt>
                      <c:pt idx="45">
                        <c:v>24756.134416269939</c:v>
                      </c:pt>
                      <c:pt idx="46">
                        <c:v>24405.020951568251</c:v>
                      </c:pt>
                      <c:pt idx="47">
                        <c:v>30923.863003647402</c:v>
                      </c:pt>
                      <c:pt idx="48">
                        <c:v>27560.034857589992</c:v>
                      </c:pt>
                      <c:pt idx="49">
                        <c:v>29200.226241213997</c:v>
                      </c:pt>
                      <c:pt idx="50">
                        <c:v>31941.132141349211</c:v>
                      </c:pt>
                      <c:pt idx="51">
                        <c:v>31800.227746548539</c:v>
                      </c:pt>
                      <c:pt idx="52">
                        <c:v>32895.124035416702</c:v>
                      </c:pt>
                      <c:pt idx="53">
                        <c:v>35560.034810513702</c:v>
                      </c:pt>
                      <c:pt idx="54">
                        <c:v>38932.867269148148</c:v>
                      </c:pt>
                      <c:pt idx="55">
                        <c:v>38801.446591755914</c:v>
                      </c:pt>
                      <c:pt idx="56">
                        <c:v>42226.943192764898</c:v>
                      </c:pt>
                      <c:pt idx="57">
                        <c:v>42420.342450617492</c:v>
                      </c:pt>
                      <c:pt idx="58">
                        <c:v>40987.020975153464</c:v>
                      </c:pt>
                      <c:pt idx="59">
                        <c:v>44106.524981433788</c:v>
                      </c:pt>
                      <c:pt idx="60">
                        <c:v>40363.256833687665</c:v>
                      </c:pt>
                      <c:pt idx="61">
                        <c:v>39265.704660933174</c:v>
                      </c:pt>
                      <c:pt idx="62">
                        <c:v>38419.865348091211</c:v>
                      </c:pt>
                      <c:pt idx="63">
                        <c:v>38460.439714209453</c:v>
                      </c:pt>
                      <c:pt idx="64">
                        <c:v>37913.247726464564</c:v>
                      </c:pt>
                      <c:pt idx="65">
                        <c:v>39363.814155150678</c:v>
                      </c:pt>
                      <c:pt idx="66">
                        <c:v>40180.061707563756</c:v>
                      </c:pt>
                      <c:pt idx="67">
                        <c:v>40220.731851282027</c:v>
                      </c:pt>
                      <c:pt idx="68">
                        <c:v>42141.445360691825</c:v>
                      </c:pt>
                      <c:pt idx="69">
                        <c:v>41912.535899571434</c:v>
                      </c:pt>
                      <c:pt idx="70">
                        <c:v>42753.011526720293</c:v>
                      </c:pt>
                      <c:pt idx="71">
                        <c:v>42369.213777284633</c:v>
                      </c:pt>
                      <c:pt idx="72">
                        <c:v>53715.02431392359</c:v>
                      </c:pt>
                      <c:pt idx="73">
                        <c:v>38427.823917155474</c:v>
                      </c:pt>
                      <c:pt idx="74">
                        <c:v>36012.041158497341</c:v>
                      </c:pt>
                      <c:pt idx="75">
                        <c:v>33775.864044400631</c:v>
                      </c:pt>
                      <c:pt idx="76">
                        <c:v>34447.7691533732</c:v>
                      </c:pt>
                      <c:pt idx="77">
                        <c:v>34504.26197587209</c:v>
                      </c:pt>
                      <c:pt idx="78">
                        <c:v>34400.391998941195</c:v>
                      </c:pt>
                      <c:pt idx="79">
                        <c:v>33752.945283421563</c:v>
                      </c:pt>
                      <c:pt idx="80">
                        <c:v>32493.995791627549</c:v>
                      </c:pt>
                      <c:pt idx="81">
                        <c:v>32709.34144519777</c:v>
                      </c:pt>
                      <c:pt idx="82">
                        <c:v>31281.710616848013</c:v>
                      </c:pt>
                      <c:pt idx="83">
                        <c:v>31973.549816471899</c:v>
                      </c:pt>
                      <c:pt idx="84">
                        <c:v>34426.137509989676</c:v>
                      </c:pt>
                      <c:pt idx="85">
                        <c:v>32816.232435567792</c:v>
                      </c:pt>
                      <c:pt idx="86">
                        <c:v>34114.002797575231</c:v>
                      </c:pt>
                      <c:pt idx="87">
                        <c:v>35357.174550895834</c:v>
                      </c:pt>
                    </c:numCache>
                  </c:numRef>
                </c:val>
                <c:smooth val="0"/>
                <c:extLst xmlns:c15="http://schemas.microsoft.com/office/drawing/2012/chart">
                  <c:ext xmlns:c16="http://schemas.microsoft.com/office/drawing/2014/chart" uri="{C3380CC4-5D6E-409C-BE32-E72D297353CC}">
                    <c16:uniqueId val="{00000006-23E5-4D64-B85B-F9FF77A2255E}"/>
                  </c:ext>
                </c:extLst>
              </c15:ser>
            </c15:filteredLineSeries>
          </c:ext>
        </c:extLst>
      </c:lineChart>
      <c:dateAx>
        <c:axId val="6314432"/>
        <c:scaling>
          <c:orientation val="minMax"/>
          <c:max val="46023"/>
          <c:min val="43891"/>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US"/>
          </a:p>
        </c:txPr>
        <c:crossAx val="6314824"/>
        <c:crosses val="autoZero"/>
        <c:auto val="1"/>
        <c:lblOffset val="100"/>
        <c:baseTimeUnit val="months"/>
        <c:majorUnit val="1"/>
        <c:majorTimeUnit val="years"/>
      </c:dateAx>
      <c:valAx>
        <c:axId val="6314824"/>
        <c:scaling>
          <c:orientation val="minMax"/>
          <c:max val="40000"/>
          <c:min val="0"/>
        </c:scaling>
        <c:delete val="0"/>
        <c:axPos val="l"/>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6314432"/>
        <c:crosses val="autoZero"/>
        <c:crossBetween val="between"/>
        <c:majorUnit val="10000"/>
      </c:valAx>
      <c:spPr>
        <a:noFill/>
        <a:ln>
          <a:noFill/>
        </a:ln>
        <a:effectLst/>
      </c:spPr>
    </c:plotArea>
    <c:plotVisOnly val="1"/>
    <c:dispBlanksAs val="gap"/>
    <c:showDLblsOverMax val="0"/>
  </c:chart>
  <c:spPr>
    <a:solidFill>
      <a:sysClr val="window" lastClr="FFFFFF"/>
    </a:solidFill>
    <a:ln>
      <a:noFill/>
    </a:ln>
    <a:effectLst>
      <a:outerShdw dist="2070100" sx="0" sy="0" rotWithShape="0">
        <a:srgbClr val="FFFFFF"/>
      </a:outerShdw>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03649143956148"/>
          <c:y val="0.11789895185398258"/>
          <c:w val="0.6273286334513245"/>
          <c:h val="0.52561503687842015"/>
        </c:manualLayout>
      </c:layout>
      <c:lineChart>
        <c:grouping val="standard"/>
        <c:varyColors val="0"/>
        <c:ser>
          <c:idx val="0"/>
          <c:order val="0"/>
          <c:tx>
            <c:strRef>
              <c:f>transactiegrafieken!$P$328</c:f>
              <c:strCache>
                <c:ptCount val="1"/>
                <c:pt idx="0">
                  <c:v>34 jaar en jonger</c:v>
                </c:pt>
              </c:strCache>
            </c:strRef>
          </c:tx>
          <c:spPr>
            <a:ln w="38100">
              <a:solidFill>
                <a:srgbClr val="FE6200"/>
              </a:solidFill>
            </a:ln>
          </c:spPr>
          <c:marker>
            <c:symbol val="none"/>
          </c:marker>
          <c:cat>
            <c:numRef>
              <c:f>transactiegrafieken!$Q$322:$JX$322</c:f>
              <c:numCache>
                <c:formatCode>m/d/yyyy</c:formatCode>
                <c:ptCount val="268"/>
                <c:pt idx="0">
                  <c:v>37787</c:v>
                </c:pt>
                <c:pt idx="1">
                  <c:v>37817</c:v>
                </c:pt>
                <c:pt idx="2">
                  <c:v>37848</c:v>
                </c:pt>
                <c:pt idx="3">
                  <c:v>37879</c:v>
                </c:pt>
                <c:pt idx="4">
                  <c:v>37909</c:v>
                </c:pt>
                <c:pt idx="5">
                  <c:v>37940</c:v>
                </c:pt>
                <c:pt idx="6">
                  <c:v>37970</c:v>
                </c:pt>
                <c:pt idx="7">
                  <c:v>38001</c:v>
                </c:pt>
                <c:pt idx="8">
                  <c:v>38032</c:v>
                </c:pt>
                <c:pt idx="9">
                  <c:v>38061</c:v>
                </c:pt>
                <c:pt idx="10">
                  <c:v>38092</c:v>
                </c:pt>
                <c:pt idx="11">
                  <c:v>38122</c:v>
                </c:pt>
                <c:pt idx="12">
                  <c:v>38153</c:v>
                </c:pt>
                <c:pt idx="13">
                  <c:v>38183</c:v>
                </c:pt>
                <c:pt idx="14">
                  <c:v>38214</c:v>
                </c:pt>
                <c:pt idx="15">
                  <c:v>38245</c:v>
                </c:pt>
                <c:pt idx="16">
                  <c:v>38275</c:v>
                </c:pt>
                <c:pt idx="17">
                  <c:v>38306</c:v>
                </c:pt>
                <c:pt idx="18">
                  <c:v>38336</c:v>
                </c:pt>
                <c:pt idx="19">
                  <c:v>38367</c:v>
                </c:pt>
                <c:pt idx="20">
                  <c:v>38398</c:v>
                </c:pt>
                <c:pt idx="21">
                  <c:v>38426</c:v>
                </c:pt>
                <c:pt idx="22">
                  <c:v>38457</c:v>
                </c:pt>
                <c:pt idx="23">
                  <c:v>38487</c:v>
                </c:pt>
                <c:pt idx="24">
                  <c:v>38518</c:v>
                </c:pt>
                <c:pt idx="25">
                  <c:v>38548</c:v>
                </c:pt>
                <c:pt idx="26">
                  <c:v>38579</c:v>
                </c:pt>
                <c:pt idx="27">
                  <c:v>38610</c:v>
                </c:pt>
                <c:pt idx="28">
                  <c:v>38640</c:v>
                </c:pt>
                <c:pt idx="29">
                  <c:v>38671</c:v>
                </c:pt>
                <c:pt idx="30">
                  <c:v>38701</c:v>
                </c:pt>
                <c:pt idx="31">
                  <c:v>38732</c:v>
                </c:pt>
                <c:pt idx="32">
                  <c:v>38763</c:v>
                </c:pt>
                <c:pt idx="33">
                  <c:v>38791</c:v>
                </c:pt>
                <c:pt idx="34">
                  <c:v>38822</c:v>
                </c:pt>
                <c:pt idx="35">
                  <c:v>38852</c:v>
                </c:pt>
                <c:pt idx="36">
                  <c:v>38883</c:v>
                </c:pt>
                <c:pt idx="37">
                  <c:v>38913</c:v>
                </c:pt>
                <c:pt idx="38">
                  <c:v>38944</c:v>
                </c:pt>
                <c:pt idx="39">
                  <c:v>38975</c:v>
                </c:pt>
                <c:pt idx="40">
                  <c:v>39005</c:v>
                </c:pt>
                <c:pt idx="41">
                  <c:v>39036</c:v>
                </c:pt>
                <c:pt idx="42">
                  <c:v>39066</c:v>
                </c:pt>
                <c:pt idx="43">
                  <c:v>39097</c:v>
                </c:pt>
                <c:pt idx="44">
                  <c:v>39128</c:v>
                </c:pt>
                <c:pt idx="45">
                  <c:v>39156</c:v>
                </c:pt>
                <c:pt idx="46">
                  <c:v>39187</c:v>
                </c:pt>
                <c:pt idx="47">
                  <c:v>39217</c:v>
                </c:pt>
                <c:pt idx="48">
                  <c:v>39248</c:v>
                </c:pt>
                <c:pt idx="49">
                  <c:v>39278</c:v>
                </c:pt>
                <c:pt idx="50">
                  <c:v>39309</c:v>
                </c:pt>
                <c:pt idx="51">
                  <c:v>39340</c:v>
                </c:pt>
                <c:pt idx="52">
                  <c:v>39370</c:v>
                </c:pt>
                <c:pt idx="53">
                  <c:v>39401</c:v>
                </c:pt>
                <c:pt idx="54">
                  <c:v>39431</c:v>
                </c:pt>
                <c:pt idx="55">
                  <c:v>39462</c:v>
                </c:pt>
                <c:pt idx="56">
                  <c:v>39493</c:v>
                </c:pt>
                <c:pt idx="57">
                  <c:v>39522</c:v>
                </c:pt>
                <c:pt idx="58">
                  <c:v>39553</c:v>
                </c:pt>
                <c:pt idx="59">
                  <c:v>39583</c:v>
                </c:pt>
                <c:pt idx="60">
                  <c:v>39614</c:v>
                </c:pt>
                <c:pt idx="61">
                  <c:v>39644</c:v>
                </c:pt>
                <c:pt idx="62">
                  <c:v>39675</c:v>
                </c:pt>
                <c:pt idx="63">
                  <c:v>39706</c:v>
                </c:pt>
                <c:pt idx="64">
                  <c:v>39736</c:v>
                </c:pt>
                <c:pt idx="65">
                  <c:v>39767</c:v>
                </c:pt>
                <c:pt idx="66">
                  <c:v>39797</c:v>
                </c:pt>
                <c:pt idx="67">
                  <c:v>39828</c:v>
                </c:pt>
                <c:pt idx="68">
                  <c:v>39859</c:v>
                </c:pt>
                <c:pt idx="69">
                  <c:v>39887</c:v>
                </c:pt>
                <c:pt idx="70">
                  <c:v>39918</c:v>
                </c:pt>
                <c:pt idx="71">
                  <c:v>39948</c:v>
                </c:pt>
                <c:pt idx="72">
                  <c:v>39979</c:v>
                </c:pt>
                <c:pt idx="73">
                  <c:v>40009</c:v>
                </c:pt>
                <c:pt idx="74">
                  <c:v>40040</c:v>
                </c:pt>
                <c:pt idx="75">
                  <c:v>40071</c:v>
                </c:pt>
                <c:pt idx="76">
                  <c:v>40101</c:v>
                </c:pt>
                <c:pt idx="77">
                  <c:v>40132</c:v>
                </c:pt>
                <c:pt idx="78">
                  <c:v>40162</c:v>
                </c:pt>
                <c:pt idx="79">
                  <c:v>40193</c:v>
                </c:pt>
                <c:pt idx="80">
                  <c:v>40224</c:v>
                </c:pt>
                <c:pt idx="81">
                  <c:v>40252</c:v>
                </c:pt>
                <c:pt idx="82">
                  <c:v>40283</c:v>
                </c:pt>
                <c:pt idx="83">
                  <c:v>40313</c:v>
                </c:pt>
                <c:pt idx="84">
                  <c:v>40344</c:v>
                </c:pt>
                <c:pt idx="85">
                  <c:v>40374</c:v>
                </c:pt>
                <c:pt idx="86">
                  <c:v>40405</c:v>
                </c:pt>
                <c:pt idx="87">
                  <c:v>40436</c:v>
                </c:pt>
                <c:pt idx="88">
                  <c:v>40466</c:v>
                </c:pt>
                <c:pt idx="89">
                  <c:v>40497</c:v>
                </c:pt>
                <c:pt idx="90">
                  <c:v>40527</c:v>
                </c:pt>
                <c:pt idx="91">
                  <c:v>40558</c:v>
                </c:pt>
                <c:pt idx="92">
                  <c:v>40589</c:v>
                </c:pt>
                <c:pt idx="93">
                  <c:v>40617</c:v>
                </c:pt>
                <c:pt idx="94">
                  <c:v>40648</c:v>
                </c:pt>
                <c:pt idx="95">
                  <c:v>40678</c:v>
                </c:pt>
                <c:pt idx="96">
                  <c:v>40709</c:v>
                </c:pt>
                <c:pt idx="97">
                  <c:v>40739</c:v>
                </c:pt>
                <c:pt idx="98">
                  <c:v>40770</c:v>
                </c:pt>
                <c:pt idx="99">
                  <c:v>40801</c:v>
                </c:pt>
                <c:pt idx="100">
                  <c:v>40831</c:v>
                </c:pt>
                <c:pt idx="101">
                  <c:v>40862</c:v>
                </c:pt>
                <c:pt idx="102">
                  <c:v>40892</c:v>
                </c:pt>
                <c:pt idx="103">
                  <c:v>40923</c:v>
                </c:pt>
                <c:pt idx="104">
                  <c:v>40954</c:v>
                </c:pt>
                <c:pt idx="105">
                  <c:v>40983</c:v>
                </c:pt>
                <c:pt idx="106">
                  <c:v>41014</c:v>
                </c:pt>
                <c:pt idx="107">
                  <c:v>41044</c:v>
                </c:pt>
                <c:pt idx="108">
                  <c:v>41075</c:v>
                </c:pt>
                <c:pt idx="109">
                  <c:v>41105</c:v>
                </c:pt>
                <c:pt idx="110">
                  <c:v>41136</c:v>
                </c:pt>
                <c:pt idx="111">
                  <c:v>41167</c:v>
                </c:pt>
                <c:pt idx="112">
                  <c:v>41197</c:v>
                </c:pt>
                <c:pt idx="113">
                  <c:v>41228</c:v>
                </c:pt>
                <c:pt idx="114">
                  <c:v>41258</c:v>
                </c:pt>
                <c:pt idx="115">
                  <c:v>41289</c:v>
                </c:pt>
                <c:pt idx="116">
                  <c:v>41320</c:v>
                </c:pt>
                <c:pt idx="117">
                  <c:v>41348</c:v>
                </c:pt>
                <c:pt idx="118">
                  <c:v>41379</c:v>
                </c:pt>
                <c:pt idx="119">
                  <c:v>41409</c:v>
                </c:pt>
                <c:pt idx="120">
                  <c:v>41440</c:v>
                </c:pt>
                <c:pt idx="121">
                  <c:v>41470</c:v>
                </c:pt>
                <c:pt idx="122">
                  <c:v>41501</c:v>
                </c:pt>
                <c:pt idx="123">
                  <c:v>41532</c:v>
                </c:pt>
                <c:pt idx="124">
                  <c:v>41562</c:v>
                </c:pt>
                <c:pt idx="125">
                  <c:v>41593</c:v>
                </c:pt>
                <c:pt idx="126">
                  <c:v>41623</c:v>
                </c:pt>
                <c:pt idx="127">
                  <c:v>41654</c:v>
                </c:pt>
                <c:pt idx="128">
                  <c:v>41685</c:v>
                </c:pt>
                <c:pt idx="129">
                  <c:v>41713</c:v>
                </c:pt>
                <c:pt idx="130">
                  <c:v>41744</c:v>
                </c:pt>
                <c:pt idx="131">
                  <c:v>41774</c:v>
                </c:pt>
                <c:pt idx="132">
                  <c:v>41805</c:v>
                </c:pt>
                <c:pt idx="133">
                  <c:v>41835</c:v>
                </c:pt>
                <c:pt idx="134">
                  <c:v>41866</c:v>
                </c:pt>
                <c:pt idx="135">
                  <c:v>41897</c:v>
                </c:pt>
                <c:pt idx="136">
                  <c:v>41927</c:v>
                </c:pt>
                <c:pt idx="137">
                  <c:v>41958</c:v>
                </c:pt>
                <c:pt idx="138">
                  <c:v>41988</c:v>
                </c:pt>
                <c:pt idx="139">
                  <c:v>42019</c:v>
                </c:pt>
                <c:pt idx="140">
                  <c:v>42050</c:v>
                </c:pt>
                <c:pt idx="141">
                  <c:v>42078</c:v>
                </c:pt>
                <c:pt idx="142">
                  <c:v>42109</c:v>
                </c:pt>
                <c:pt idx="143">
                  <c:v>42139</c:v>
                </c:pt>
                <c:pt idx="144">
                  <c:v>42170</c:v>
                </c:pt>
                <c:pt idx="145">
                  <c:v>42200</c:v>
                </c:pt>
                <c:pt idx="146">
                  <c:v>42231</c:v>
                </c:pt>
                <c:pt idx="147">
                  <c:v>42262</c:v>
                </c:pt>
                <c:pt idx="148">
                  <c:v>42292</c:v>
                </c:pt>
                <c:pt idx="149">
                  <c:v>42323</c:v>
                </c:pt>
                <c:pt idx="150">
                  <c:v>42353</c:v>
                </c:pt>
                <c:pt idx="151">
                  <c:v>42384</c:v>
                </c:pt>
                <c:pt idx="152">
                  <c:v>42415</c:v>
                </c:pt>
                <c:pt idx="153">
                  <c:v>42444</c:v>
                </c:pt>
                <c:pt idx="154">
                  <c:v>42475</c:v>
                </c:pt>
                <c:pt idx="155">
                  <c:v>42505</c:v>
                </c:pt>
                <c:pt idx="156">
                  <c:v>42536</c:v>
                </c:pt>
                <c:pt idx="157">
                  <c:v>42566</c:v>
                </c:pt>
                <c:pt idx="158">
                  <c:v>42597</c:v>
                </c:pt>
                <c:pt idx="159">
                  <c:v>42628</c:v>
                </c:pt>
                <c:pt idx="160">
                  <c:v>42658</c:v>
                </c:pt>
                <c:pt idx="161">
                  <c:v>42689</c:v>
                </c:pt>
                <c:pt idx="162">
                  <c:v>42719</c:v>
                </c:pt>
                <c:pt idx="163">
                  <c:v>42750</c:v>
                </c:pt>
                <c:pt idx="164">
                  <c:v>42781</c:v>
                </c:pt>
                <c:pt idx="165">
                  <c:v>42809</c:v>
                </c:pt>
                <c:pt idx="166">
                  <c:v>42840</c:v>
                </c:pt>
                <c:pt idx="167">
                  <c:v>42870</c:v>
                </c:pt>
                <c:pt idx="168">
                  <c:v>42901</c:v>
                </c:pt>
                <c:pt idx="169">
                  <c:v>42931</c:v>
                </c:pt>
                <c:pt idx="170">
                  <c:v>42962</c:v>
                </c:pt>
                <c:pt idx="171">
                  <c:v>42993</c:v>
                </c:pt>
                <c:pt idx="172">
                  <c:v>43023</c:v>
                </c:pt>
                <c:pt idx="173">
                  <c:v>43054</c:v>
                </c:pt>
                <c:pt idx="174">
                  <c:v>43084</c:v>
                </c:pt>
                <c:pt idx="175">
                  <c:v>43115</c:v>
                </c:pt>
                <c:pt idx="176">
                  <c:v>43146</c:v>
                </c:pt>
                <c:pt idx="177">
                  <c:v>43174</c:v>
                </c:pt>
                <c:pt idx="178">
                  <c:v>43205</c:v>
                </c:pt>
                <c:pt idx="179">
                  <c:v>43235</c:v>
                </c:pt>
                <c:pt idx="180">
                  <c:v>43266</c:v>
                </c:pt>
                <c:pt idx="181">
                  <c:v>43296</c:v>
                </c:pt>
                <c:pt idx="182">
                  <c:v>43327</c:v>
                </c:pt>
                <c:pt idx="183">
                  <c:v>43358</c:v>
                </c:pt>
                <c:pt idx="184">
                  <c:v>43388</c:v>
                </c:pt>
                <c:pt idx="185">
                  <c:v>43419</c:v>
                </c:pt>
                <c:pt idx="186">
                  <c:v>43449</c:v>
                </c:pt>
                <c:pt idx="187">
                  <c:v>43480</c:v>
                </c:pt>
                <c:pt idx="188">
                  <c:v>43511</c:v>
                </c:pt>
                <c:pt idx="189">
                  <c:v>43539</c:v>
                </c:pt>
                <c:pt idx="190">
                  <c:v>43570</c:v>
                </c:pt>
                <c:pt idx="191">
                  <c:v>43600</c:v>
                </c:pt>
                <c:pt idx="192">
                  <c:v>43631</c:v>
                </c:pt>
                <c:pt idx="193">
                  <c:v>43661</c:v>
                </c:pt>
                <c:pt idx="194">
                  <c:v>43692</c:v>
                </c:pt>
                <c:pt idx="195">
                  <c:v>43723</c:v>
                </c:pt>
                <c:pt idx="196">
                  <c:v>43753</c:v>
                </c:pt>
                <c:pt idx="197">
                  <c:v>43784</c:v>
                </c:pt>
                <c:pt idx="198">
                  <c:v>43814</c:v>
                </c:pt>
                <c:pt idx="199">
                  <c:v>43845</c:v>
                </c:pt>
                <c:pt idx="200">
                  <c:v>43876</c:v>
                </c:pt>
                <c:pt idx="201">
                  <c:v>43905</c:v>
                </c:pt>
                <c:pt idx="202">
                  <c:v>43936</c:v>
                </c:pt>
                <c:pt idx="203">
                  <c:v>43966</c:v>
                </c:pt>
                <c:pt idx="204">
                  <c:v>43997</c:v>
                </c:pt>
                <c:pt idx="205">
                  <c:v>44027</c:v>
                </c:pt>
                <c:pt idx="206">
                  <c:v>44058</c:v>
                </c:pt>
                <c:pt idx="207">
                  <c:v>44089</c:v>
                </c:pt>
                <c:pt idx="208">
                  <c:v>44119</c:v>
                </c:pt>
                <c:pt idx="209">
                  <c:v>44150</c:v>
                </c:pt>
                <c:pt idx="210">
                  <c:v>44180</c:v>
                </c:pt>
                <c:pt idx="211">
                  <c:v>44211</c:v>
                </c:pt>
                <c:pt idx="212">
                  <c:v>44242</c:v>
                </c:pt>
                <c:pt idx="213">
                  <c:v>44270</c:v>
                </c:pt>
                <c:pt idx="214">
                  <c:v>44301</c:v>
                </c:pt>
                <c:pt idx="215">
                  <c:v>44331</c:v>
                </c:pt>
                <c:pt idx="216">
                  <c:v>44362</c:v>
                </c:pt>
                <c:pt idx="217">
                  <c:v>44392</c:v>
                </c:pt>
                <c:pt idx="218">
                  <c:v>44423</c:v>
                </c:pt>
                <c:pt idx="219">
                  <c:v>44454</c:v>
                </c:pt>
                <c:pt idx="220">
                  <c:v>44484</c:v>
                </c:pt>
                <c:pt idx="221">
                  <c:v>44515</c:v>
                </c:pt>
                <c:pt idx="222">
                  <c:v>44545</c:v>
                </c:pt>
                <c:pt idx="223">
                  <c:v>44576</c:v>
                </c:pt>
                <c:pt idx="224">
                  <c:v>44607</c:v>
                </c:pt>
                <c:pt idx="225">
                  <c:v>44635</c:v>
                </c:pt>
                <c:pt idx="226">
                  <c:v>44666</c:v>
                </c:pt>
                <c:pt idx="227">
                  <c:v>44696</c:v>
                </c:pt>
                <c:pt idx="228">
                  <c:v>44727</c:v>
                </c:pt>
                <c:pt idx="229">
                  <c:v>44757</c:v>
                </c:pt>
                <c:pt idx="230">
                  <c:v>44788</c:v>
                </c:pt>
                <c:pt idx="231">
                  <c:v>44819</c:v>
                </c:pt>
                <c:pt idx="232">
                  <c:v>44849</c:v>
                </c:pt>
                <c:pt idx="233">
                  <c:v>44880</c:v>
                </c:pt>
                <c:pt idx="234">
                  <c:v>44910</c:v>
                </c:pt>
                <c:pt idx="235">
                  <c:v>44941</c:v>
                </c:pt>
                <c:pt idx="236">
                  <c:v>44972</c:v>
                </c:pt>
                <c:pt idx="237">
                  <c:v>45000</c:v>
                </c:pt>
                <c:pt idx="238">
                  <c:v>45031</c:v>
                </c:pt>
                <c:pt idx="239">
                  <c:v>45061</c:v>
                </c:pt>
                <c:pt idx="240">
                  <c:v>45092</c:v>
                </c:pt>
                <c:pt idx="241">
                  <c:v>45122</c:v>
                </c:pt>
                <c:pt idx="242">
                  <c:v>45153</c:v>
                </c:pt>
                <c:pt idx="243">
                  <c:v>45184</c:v>
                </c:pt>
                <c:pt idx="244">
                  <c:v>45214</c:v>
                </c:pt>
                <c:pt idx="245">
                  <c:v>45245</c:v>
                </c:pt>
                <c:pt idx="246">
                  <c:v>45275</c:v>
                </c:pt>
                <c:pt idx="247">
                  <c:v>45306</c:v>
                </c:pt>
                <c:pt idx="248">
                  <c:v>45337</c:v>
                </c:pt>
                <c:pt idx="249">
                  <c:v>45366</c:v>
                </c:pt>
                <c:pt idx="250">
                  <c:v>45397</c:v>
                </c:pt>
                <c:pt idx="251">
                  <c:v>45427</c:v>
                </c:pt>
                <c:pt idx="252">
                  <c:v>45458</c:v>
                </c:pt>
                <c:pt idx="253">
                  <c:v>45488</c:v>
                </c:pt>
                <c:pt idx="254">
                  <c:v>45519</c:v>
                </c:pt>
                <c:pt idx="255">
                  <c:v>45550</c:v>
                </c:pt>
                <c:pt idx="256">
                  <c:v>45580</c:v>
                </c:pt>
                <c:pt idx="257">
                  <c:v>45611</c:v>
                </c:pt>
                <c:pt idx="258">
                  <c:v>45641</c:v>
                </c:pt>
                <c:pt idx="259">
                  <c:v>45672</c:v>
                </c:pt>
                <c:pt idx="260">
                  <c:v>45703</c:v>
                </c:pt>
                <c:pt idx="261">
                  <c:v>45731</c:v>
                </c:pt>
                <c:pt idx="262">
                  <c:v>45762</c:v>
                </c:pt>
                <c:pt idx="263">
                  <c:v>45792</c:v>
                </c:pt>
                <c:pt idx="264">
                  <c:v>45823</c:v>
                </c:pt>
                <c:pt idx="265">
                  <c:v>45853</c:v>
                </c:pt>
                <c:pt idx="266">
                  <c:v>45884</c:v>
                </c:pt>
                <c:pt idx="267">
                  <c:v>45915</c:v>
                </c:pt>
              </c:numCache>
            </c:numRef>
          </c:cat>
          <c:val>
            <c:numRef>
              <c:f>transactiegrafieken!$Q$328:$JX$328</c:f>
              <c:numCache>
                <c:formatCode>General</c:formatCode>
                <c:ptCount val="268"/>
                <c:pt idx="3" formatCode="0">
                  <c:v>28121.064189490582</c:v>
                </c:pt>
                <c:pt idx="6" formatCode="0">
                  <c:v>30253.546494293674</c:v>
                </c:pt>
                <c:pt idx="9" formatCode="0">
                  <c:v>27807.079650407541</c:v>
                </c:pt>
                <c:pt idx="12" formatCode="0">
                  <c:v>28020.45610596253</c:v>
                </c:pt>
                <c:pt idx="15" formatCode="0">
                  <c:v>27708.425672599078</c:v>
                </c:pt>
                <c:pt idx="18" formatCode="0">
                  <c:v>27166.718909914813</c:v>
                </c:pt>
                <c:pt idx="21" formatCode="0">
                  <c:v>27939.384657842893</c:v>
                </c:pt>
                <c:pt idx="24" formatCode="0">
                  <c:v>28809.312316758373</c:v>
                </c:pt>
                <c:pt idx="27" formatCode="0">
                  <c:v>29143.424117867307</c:v>
                </c:pt>
                <c:pt idx="30" formatCode="0">
                  <c:v>30318.572446557111</c:v>
                </c:pt>
                <c:pt idx="33" formatCode="0">
                  <c:v>30081.452341261447</c:v>
                </c:pt>
                <c:pt idx="36" formatCode="0">
                  <c:v>29331.586658945915</c:v>
                </c:pt>
                <c:pt idx="39" formatCode="0">
                  <c:v>28370.750198694197</c:v>
                </c:pt>
                <c:pt idx="42" formatCode="0">
                  <c:v>27785.002290100798</c:v>
                </c:pt>
                <c:pt idx="45" formatCode="0">
                  <c:v>27976.44778782341</c:v>
                </c:pt>
                <c:pt idx="48" formatCode="0">
                  <c:v>27490.955385646113</c:v>
                </c:pt>
                <c:pt idx="51" formatCode="0">
                  <c:v>27318.859047792248</c:v>
                </c:pt>
                <c:pt idx="54" formatCode="0">
                  <c:v>26773.542005727901</c:v>
                </c:pt>
                <c:pt idx="57" formatCode="0">
                  <c:v>25932.143163466972</c:v>
                </c:pt>
                <c:pt idx="60" formatCode="0">
                  <c:v>27453.639416655027</c:v>
                </c:pt>
                <c:pt idx="63" formatCode="0">
                  <c:v>25823.548677176459</c:v>
                </c:pt>
                <c:pt idx="66" formatCode="0">
                  <c:v>22885.79864285326</c:v>
                </c:pt>
                <c:pt idx="69" formatCode="0">
                  <c:v>19521.614793832105</c:v>
                </c:pt>
                <c:pt idx="72" formatCode="0">
                  <c:v>18926.489766261926</c:v>
                </c:pt>
                <c:pt idx="75" formatCode="0">
                  <c:v>19221.99032947209</c:v>
                </c:pt>
                <c:pt idx="78" formatCode="0">
                  <c:v>18953.331629264838</c:v>
                </c:pt>
                <c:pt idx="81" formatCode="0">
                  <c:v>19398.794620480807</c:v>
                </c:pt>
                <c:pt idx="84" formatCode="0">
                  <c:v>19667.675843698398</c:v>
                </c:pt>
                <c:pt idx="87" formatCode="0">
                  <c:v>17746.488343544752</c:v>
                </c:pt>
                <c:pt idx="90" formatCode="0">
                  <c:v>16139.637662670162</c:v>
                </c:pt>
                <c:pt idx="93" formatCode="0">
                  <c:v>19345.243338995067</c:v>
                </c:pt>
                <c:pt idx="96" formatCode="0">
                  <c:v>16936.822046135538</c:v>
                </c:pt>
                <c:pt idx="99" formatCode="0">
                  <c:v>15512.611322395627</c:v>
                </c:pt>
                <c:pt idx="102" formatCode="0">
                  <c:v>15537.164016928115</c:v>
                </c:pt>
                <c:pt idx="105" formatCode="0">
                  <c:v>15735.915859983857</c:v>
                </c:pt>
                <c:pt idx="108" formatCode="0">
                  <c:v>20636.863173126225</c:v>
                </c:pt>
                <c:pt idx="111" formatCode="0">
                  <c:v>12193.121484354278</c:v>
                </c:pt>
                <c:pt idx="114" formatCode="0">
                  <c:v>17369.738448020253</c:v>
                </c:pt>
                <c:pt idx="117" formatCode="0">
                  <c:v>14954.019796694625</c:v>
                </c:pt>
                <c:pt idx="120" formatCode="0">
                  <c:v>13021.602360729226</c:v>
                </c:pt>
                <c:pt idx="123" formatCode="0">
                  <c:v>14105.967850002115</c:v>
                </c:pt>
                <c:pt idx="126" formatCode="0">
                  <c:v>15997.827104748229</c:v>
                </c:pt>
                <c:pt idx="129" formatCode="0">
                  <c:v>18003.081040679659</c:v>
                </c:pt>
                <c:pt idx="132" formatCode="0">
                  <c:v>18585.773617112365</c:v>
                </c:pt>
                <c:pt idx="135" formatCode="0">
                  <c:v>18842.455816899597</c:v>
                </c:pt>
                <c:pt idx="138" formatCode="0">
                  <c:v>23183.939799358493</c:v>
                </c:pt>
                <c:pt idx="141" formatCode="0">
                  <c:v>20272.53138346356</c:v>
                </c:pt>
                <c:pt idx="144" formatCode="0">
                  <c:v>21370.315438052163</c:v>
                </c:pt>
                <c:pt idx="147" formatCode="0">
                  <c:v>24040.854749703696</c:v>
                </c:pt>
                <c:pt idx="150" formatCode="0">
                  <c:v>22579.23076510552</c:v>
                </c:pt>
                <c:pt idx="153" formatCode="0">
                  <c:v>22856.839725086422</c:v>
                </c:pt>
                <c:pt idx="156" formatCode="0">
                  <c:v>24962.561269469636</c:v>
                </c:pt>
                <c:pt idx="159" formatCode="0">
                  <c:v>26548.544093784418</c:v>
                </c:pt>
                <c:pt idx="162" formatCode="0">
                  <c:v>26143.380195951348</c:v>
                </c:pt>
                <c:pt idx="165" formatCode="0">
                  <c:v>27771.709289194845</c:v>
                </c:pt>
                <c:pt idx="168" formatCode="0">
                  <c:v>27433.94422715656</c:v>
                </c:pt>
                <c:pt idx="171" formatCode="0">
                  <c:v>26727.450087551308</c:v>
                </c:pt>
                <c:pt idx="174" formatCode="0">
                  <c:v>27980.000853078978</c:v>
                </c:pt>
                <c:pt idx="177" formatCode="0">
                  <c:v>25139.250830829063</c:v>
                </c:pt>
                <c:pt idx="180" formatCode="0">
                  <c:v>24545.280204686693</c:v>
                </c:pt>
                <c:pt idx="183" formatCode="0">
                  <c:v>24000.218120265767</c:v>
                </c:pt>
                <c:pt idx="186" formatCode="0">
                  <c:v>22940.357774238913</c:v>
                </c:pt>
                <c:pt idx="189" formatCode="0">
                  <c:v>23349.033350580183</c:v>
                </c:pt>
                <c:pt idx="192" formatCode="0">
                  <c:v>24398.056513422067</c:v>
                </c:pt>
                <c:pt idx="195" formatCode="0">
                  <c:v>25291.103260600394</c:v>
                </c:pt>
                <c:pt idx="198" formatCode="0">
                  <c:v>24298.694866230126</c:v>
                </c:pt>
                <c:pt idx="201" formatCode="0">
                  <c:v>25315.391868585917</c:v>
                </c:pt>
                <c:pt idx="204" formatCode="0">
                  <c:v>26214.17007446153</c:v>
                </c:pt>
                <c:pt idx="207" formatCode="0">
                  <c:v>28971.66751707856</c:v>
                </c:pt>
                <c:pt idx="210" formatCode="0">
                  <c:v>21264.388198461467</c:v>
                </c:pt>
                <c:pt idx="213" formatCode="0">
                  <c:v>43489.861479324201</c:v>
                </c:pt>
                <c:pt idx="216" formatCode="0">
                  <c:v>26132.119052702361</c:v>
                </c:pt>
                <c:pt idx="219" formatCode="0">
                  <c:v>26111.536528442688</c:v>
                </c:pt>
                <c:pt idx="222" formatCode="0">
                  <c:v>23311.136885582164</c:v>
                </c:pt>
                <c:pt idx="225" formatCode="0">
                  <c:v>25402.131818810187</c:v>
                </c:pt>
                <c:pt idx="228" formatCode="0">
                  <c:v>25342.868233584577</c:v>
                </c:pt>
                <c:pt idx="231" formatCode="0">
                  <c:v>24664.583113935631</c:v>
                </c:pt>
                <c:pt idx="234" formatCode="0">
                  <c:v>24337.578660344388</c:v>
                </c:pt>
                <c:pt idx="237" formatCode="0">
                  <c:v>24506.52766817213</c:v>
                </c:pt>
                <c:pt idx="240" formatCode="0">
                  <c:v>25228.977044019877</c:v>
                </c:pt>
                <c:pt idx="243" formatCode="0">
                  <c:v>25009.494470850015</c:v>
                </c:pt>
                <c:pt idx="246" formatCode="0">
                  <c:v>24866.611649660994</c:v>
                </c:pt>
                <c:pt idx="249" formatCode="0">
                  <c:v>27290.176359907684</c:v>
                </c:pt>
                <c:pt idx="252" formatCode="0">
                  <c:v>27832.32787264113</c:v>
                </c:pt>
                <c:pt idx="255" formatCode="0">
                  <c:v>29450.356331916082</c:v>
                </c:pt>
                <c:pt idx="258" formatCode="0">
                  <c:v>31067.892063565039</c:v>
                </c:pt>
                <c:pt idx="261" formatCode="0">
                  <c:v>31647.37423380118</c:v>
                </c:pt>
                <c:pt idx="264" formatCode="0">
                  <c:v>33817.655589611888</c:v>
                </c:pt>
                <c:pt idx="267" formatCode="0">
                  <c:v>34555.673497463504</c:v>
                </c:pt>
              </c:numCache>
            </c:numRef>
          </c:val>
          <c:smooth val="0"/>
          <c:extLst>
            <c:ext xmlns:c16="http://schemas.microsoft.com/office/drawing/2014/chart" uri="{C3380CC4-5D6E-409C-BE32-E72D297353CC}">
              <c16:uniqueId val="{00000000-068C-4517-BBE1-73EA1E643ACB}"/>
            </c:ext>
          </c:extLst>
        </c:ser>
        <c:ser>
          <c:idx val="1"/>
          <c:order val="1"/>
          <c:tx>
            <c:strRef>
              <c:f>transactiegrafieken!$P$329</c:f>
              <c:strCache>
                <c:ptCount val="1"/>
                <c:pt idx="0">
                  <c:v>35 jaar en ouder</c:v>
                </c:pt>
              </c:strCache>
            </c:strRef>
          </c:tx>
          <c:spPr>
            <a:ln w="38100">
              <a:solidFill>
                <a:srgbClr val="4C0020"/>
              </a:solidFill>
            </a:ln>
          </c:spPr>
          <c:marker>
            <c:symbol val="none"/>
          </c:marker>
          <c:cat>
            <c:numRef>
              <c:f>transactiegrafieken!$Q$322:$JX$322</c:f>
              <c:numCache>
                <c:formatCode>m/d/yyyy</c:formatCode>
                <c:ptCount val="268"/>
                <c:pt idx="0">
                  <c:v>37787</c:v>
                </c:pt>
                <c:pt idx="1">
                  <c:v>37817</c:v>
                </c:pt>
                <c:pt idx="2">
                  <c:v>37848</c:v>
                </c:pt>
                <c:pt idx="3">
                  <c:v>37879</c:v>
                </c:pt>
                <c:pt idx="4">
                  <c:v>37909</c:v>
                </c:pt>
                <c:pt idx="5">
                  <c:v>37940</c:v>
                </c:pt>
                <c:pt idx="6">
                  <c:v>37970</c:v>
                </c:pt>
                <c:pt idx="7">
                  <c:v>38001</c:v>
                </c:pt>
                <c:pt idx="8">
                  <c:v>38032</c:v>
                </c:pt>
                <c:pt idx="9">
                  <c:v>38061</c:v>
                </c:pt>
                <c:pt idx="10">
                  <c:v>38092</c:v>
                </c:pt>
                <c:pt idx="11">
                  <c:v>38122</c:v>
                </c:pt>
                <c:pt idx="12">
                  <c:v>38153</c:v>
                </c:pt>
                <c:pt idx="13">
                  <c:v>38183</c:v>
                </c:pt>
                <c:pt idx="14">
                  <c:v>38214</c:v>
                </c:pt>
                <c:pt idx="15">
                  <c:v>38245</c:v>
                </c:pt>
                <c:pt idx="16">
                  <c:v>38275</c:v>
                </c:pt>
                <c:pt idx="17">
                  <c:v>38306</c:v>
                </c:pt>
                <c:pt idx="18">
                  <c:v>38336</c:v>
                </c:pt>
                <c:pt idx="19">
                  <c:v>38367</c:v>
                </c:pt>
                <c:pt idx="20">
                  <c:v>38398</c:v>
                </c:pt>
                <c:pt idx="21">
                  <c:v>38426</c:v>
                </c:pt>
                <c:pt idx="22">
                  <c:v>38457</c:v>
                </c:pt>
                <c:pt idx="23">
                  <c:v>38487</c:v>
                </c:pt>
                <c:pt idx="24">
                  <c:v>38518</c:v>
                </c:pt>
                <c:pt idx="25">
                  <c:v>38548</c:v>
                </c:pt>
                <c:pt idx="26">
                  <c:v>38579</c:v>
                </c:pt>
                <c:pt idx="27">
                  <c:v>38610</c:v>
                </c:pt>
                <c:pt idx="28">
                  <c:v>38640</c:v>
                </c:pt>
                <c:pt idx="29">
                  <c:v>38671</c:v>
                </c:pt>
                <c:pt idx="30">
                  <c:v>38701</c:v>
                </c:pt>
                <c:pt idx="31">
                  <c:v>38732</c:v>
                </c:pt>
                <c:pt idx="32">
                  <c:v>38763</c:v>
                </c:pt>
                <c:pt idx="33">
                  <c:v>38791</c:v>
                </c:pt>
                <c:pt idx="34">
                  <c:v>38822</c:v>
                </c:pt>
                <c:pt idx="35">
                  <c:v>38852</c:v>
                </c:pt>
                <c:pt idx="36">
                  <c:v>38883</c:v>
                </c:pt>
                <c:pt idx="37">
                  <c:v>38913</c:v>
                </c:pt>
                <c:pt idx="38">
                  <c:v>38944</c:v>
                </c:pt>
                <c:pt idx="39">
                  <c:v>38975</c:v>
                </c:pt>
                <c:pt idx="40">
                  <c:v>39005</c:v>
                </c:pt>
                <c:pt idx="41">
                  <c:v>39036</c:v>
                </c:pt>
                <c:pt idx="42">
                  <c:v>39066</c:v>
                </c:pt>
                <c:pt idx="43">
                  <c:v>39097</c:v>
                </c:pt>
                <c:pt idx="44">
                  <c:v>39128</c:v>
                </c:pt>
                <c:pt idx="45">
                  <c:v>39156</c:v>
                </c:pt>
                <c:pt idx="46">
                  <c:v>39187</c:v>
                </c:pt>
                <c:pt idx="47">
                  <c:v>39217</c:v>
                </c:pt>
                <c:pt idx="48">
                  <c:v>39248</c:v>
                </c:pt>
                <c:pt idx="49">
                  <c:v>39278</c:v>
                </c:pt>
                <c:pt idx="50">
                  <c:v>39309</c:v>
                </c:pt>
                <c:pt idx="51">
                  <c:v>39340</c:v>
                </c:pt>
                <c:pt idx="52">
                  <c:v>39370</c:v>
                </c:pt>
                <c:pt idx="53">
                  <c:v>39401</c:v>
                </c:pt>
                <c:pt idx="54">
                  <c:v>39431</c:v>
                </c:pt>
                <c:pt idx="55">
                  <c:v>39462</c:v>
                </c:pt>
                <c:pt idx="56">
                  <c:v>39493</c:v>
                </c:pt>
                <c:pt idx="57">
                  <c:v>39522</c:v>
                </c:pt>
                <c:pt idx="58">
                  <c:v>39553</c:v>
                </c:pt>
                <c:pt idx="59">
                  <c:v>39583</c:v>
                </c:pt>
                <c:pt idx="60">
                  <c:v>39614</c:v>
                </c:pt>
                <c:pt idx="61">
                  <c:v>39644</c:v>
                </c:pt>
                <c:pt idx="62">
                  <c:v>39675</c:v>
                </c:pt>
                <c:pt idx="63">
                  <c:v>39706</c:v>
                </c:pt>
                <c:pt idx="64">
                  <c:v>39736</c:v>
                </c:pt>
                <c:pt idx="65">
                  <c:v>39767</c:v>
                </c:pt>
                <c:pt idx="66">
                  <c:v>39797</c:v>
                </c:pt>
                <c:pt idx="67">
                  <c:v>39828</c:v>
                </c:pt>
                <c:pt idx="68">
                  <c:v>39859</c:v>
                </c:pt>
                <c:pt idx="69">
                  <c:v>39887</c:v>
                </c:pt>
                <c:pt idx="70">
                  <c:v>39918</c:v>
                </c:pt>
                <c:pt idx="71">
                  <c:v>39948</c:v>
                </c:pt>
                <c:pt idx="72">
                  <c:v>39979</c:v>
                </c:pt>
                <c:pt idx="73">
                  <c:v>40009</c:v>
                </c:pt>
                <c:pt idx="74">
                  <c:v>40040</c:v>
                </c:pt>
                <c:pt idx="75">
                  <c:v>40071</c:v>
                </c:pt>
                <c:pt idx="76">
                  <c:v>40101</c:v>
                </c:pt>
                <c:pt idx="77">
                  <c:v>40132</c:v>
                </c:pt>
                <c:pt idx="78">
                  <c:v>40162</c:v>
                </c:pt>
                <c:pt idx="79">
                  <c:v>40193</c:v>
                </c:pt>
                <c:pt idx="80">
                  <c:v>40224</c:v>
                </c:pt>
                <c:pt idx="81">
                  <c:v>40252</c:v>
                </c:pt>
                <c:pt idx="82">
                  <c:v>40283</c:v>
                </c:pt>
                <c:pt idx="83">
                  <c:v>40313</c:v>
                </c:pt>
                <c:pt idx="84">
                  <c:v>40344</c:v>
                </c:pt>
                <c:pt idx="85">
                  <c:v>40374</c:v>
                </c:pt>
                <c:pt idx="86">
                  <c:v>40405</c:v>
                </c:pt>
                <c:pt idx="87">
                  <c:v>40436</c:v>
                </c:pt>
                <c:pt idx="88">
                  <c:v>40466</c:v>
                </c:pt>
                <c:pt idx="89">
                  <c:v>40497</c:v>
                </c:pt>
                <c:pt idx="90">
                  <c:v>40527</c:v>
                </c:pt>
                <c:pt idx="91">
                  <c:v>40558</c:v>
                </c:pt>
                <c:pt idx="92">
                  <c:v>40589</c:v>
                </c:pt>
                <c:pt idx="93">
                  <c:v>40617</c:v>
                </c:pt>
                <c:pt idx="94">
                  <c:v>40648</c:v>
                </c:pt>
                <c:pt idx="95">
                  <c:v>40678</c:v>
                </c:pt>
                <c:pt idx="96">
                  <c:v>40709</c:v>
                </c:pt>
                <c:pt idx="97">
                  <c:v>40739</c:v>
                </c:pt>
                <c:pt idx="98">
                  <c:v>40770</c:v>
                </c:pt>
                <c:pt idx="99">
                  <c:v>40801</c:v>
                </c:pt>
                <c:pt idx="100">
                  <c:v>40831</c:v>
                </c:pt>
                <c:pt idx="101">
                  <c:v>40862</c:v>
                </c:pt>
                <c:pt idx="102">
                  <c:v>40892</c:v>
                </c:pt>
                <c:pt idx="103">
                  <c:v>40923</c:v>
                </c:pt>
                <c:pt idx="104">
                  <c:v>40954</c:v>
                </c:pt>
                <c:pt idx="105">
                  <c:v>40983</c:v>
                </c:pt>
                <c:pt idx="106">
                  <c:v>41014</c:v>
                </c:pt>
                <c:pt idx="107">
                  <c:v>41044</c:v>
                </c:pt>
                <c:pt idx="108">
                  <c:v>41075</c:v>
                </c:pt>
                <c:pt idx="109">
                  <c:v>41105</c:v>
                </c:pt>
                <c:pt idx="110">
                  <c:v>41136</c:v>
                </c:pt>
                <c:pt idx="111">
                  <c:v>41167</c:v>
                </c:pt>
                <c:pt idx="112">
                  <c:v>41197</c:v>
                </c:pt>
                <c:pt idx="113">
                  <c:v>41228</c:v>
                </c:pt>
                <c:pt idx="114">
                  <c:v>41258</c:v>
                </c:pt>
                <c:pt idx="115">
                  <c:v>41289</c:v>
                </c:pt>
                <c:pt idx="116">
                  <c:v>41320</c:v>
                </c:pt>
                <c:pt idx="117">
                  <c:v>41348</c:v>
                </c:pt>
                <c:pt idx="118">
                  <c:v>41379</c:v>
                </c:pt>
                <c:pt idx="119">
                  <c:v>41409</c:v>
                </c:pt>
                <c:pt idx="120">
                  <c:v>41440</c:v>
                </c:pt>
                <c:pt idx="121">
                  <c:v>41470</c:v>
                </c:pt>
                <c:pt idx="122">
                  <c:v>41501</c:v>
                </c:pt>
                <c:pt idx="123">
                  <c:v>41532</c:v>
                </c:pt>
                <c:pt idx="124">
                  <c:v>41562</c:v>
                </c:pt>
                <c:pt idx="125">
                  <c:v>41593</c:v>
                </c:pt>
                <c:pt idx="126">
                  <c:v>41623</c:v>
                </c:pt>
                <c:pt idx="127">
                  <c:v>41654</c:v>
                </c:pt>
                <c:pt idx="128">
                  <c:v>41685</c:v>
                </c:pt>
                <c:pt idx="129">
                  <c:v>41713</c:v>
                </c:pt>
                <c:pt idx="130">
                  <c:v>41744</c:v>
                </c:pt>
                <c:pt idx="131">
                  <c:v>41774</c:v>
                </c:pt>
                <c:pt idx="132">
                  <c:v>41805</c:v>
                </c:pt>
                <c:pt idx="133">
                  <c:v>41835</c:v>
                </c:pt>
                <c:pt idx="134">
                  <c:v>41866</c:v>
                </c:pt>
                <c:pt idx="135">
                  <c:v>41897</c:v>
                </c:pt>
                <c:pt idx="136">
                  <c:v>41927</c:v>
                </c:pt>
                <c:pt idx="137">
                  <c:v>41958</c:v>
                </c:pt>
                <c:pt idx="138">
                  <c:v>41988</c:v>
                </c:pt>
                <c:pt idx="139">
                  <c:v>42019</c:v>
                </c:pt>
                <c:pt idx="140">
                  <c:v>42050</c:v>
                </c:pt>
                <c:pt idx="141">
                  <c:v>42078</c:v>
                </c:pt>
                <c:pt idx="142">
                  <c:v>42109</c:v>
                </c:pt>
                <c:pt idx="143">
                  <c:v>42139</c:v>
                </c:pt>
                <c:pt idx="144">
                  <c:v>42170</c:v>
                </c:pt>
                <c:pt idx="145">
                  <c:v>42200</c:v>
                </c:pt>
                <c:pt idx="146">
                  <c:v>42231</c:v>
                </c:pt>
                <c:pt idx="147">
                  <c:v>42262</c:v>
                </c:pt>
                <c:pt idx="148">
                  <c:v>42292</c:v>
                </c:pt>
                <c:pt idx="149">
                  <c:v>42323</c:v>
                </c:pt>
                <c:pt idx="150">
                  <c:v>42353</c:v>
                </c:pt>
                <c:pt idx="151">
                  <c:v>42384</c:v>
                </c:pt>
                <c:pt idx="152">
                  <c:v>42415</c:v>
                </c:pt>
                <c:pt idx="153">
                  <c:v>42444</c:v>
                </c:pt>
                <c:pt idx="154">
                  <c:v>42475</c:v>
                </c:pt>
                <c:pt idx="155">
                  <c:v>42505</c:v>
                </c:pt>
                <c:pt idx="156">
                  <c:v>42536</c:v>
                </c:pt>
                <c:pt idx="157">
                  <c:v>42566</c:v>
                </c:pt>
                <c:pt idx="158">
                  <c:v>42597</c:v>
                </c:pt>
                <c:pt idx="159">
                  <c:v>42628</c:v>
                </c:pt>
                <c:pt idx="160">
                  <c:v>42658</c:v>
                </c:pt>
                <c:pt idx="161">
                  <c:v>42689</c:v>
                </c:pt>
                <c:pt idx="162">
                  <c:v>42719</c:v>
                </c:pt>
                <c:pt idx="163">
                  <c:v>42750</c:v>
                </c:pt>
                <c:pt idx="164">
                  <c:v>42781</c:v>
                </c:pt>
                <c:pt idx="165">
                  <c:v>42809</c:v>
                </c:pt>
                <c:pt idx="166">
                  <c:v>42840</c:v>
                </c:pt>
                <c:pt idx="167">
                  <c:v>42870</c:v>
                </c:pt>
                <c:pt idx="168">
                  <c:v>42901</c:v>
                </c:pt>
                <c:pt idx="169">
                  <c:v>42931</c:v>
                </c:pt>
                <c:pt idx="170">
                  <c:v>42962</c:v>
                </c:pt>
                <c:pt idx="171">
                  <c:v>42993</c:v>
                </c:pt>
                <c:pt idx="172">
                  <c:v>43023</c:v>
                </c:pt>
                <c:pt idx="173">
                  <c:v>43054</c:v>
                </c:pt>
                <c:pt idx="174">
                  <c:v>43084</c:v>
                </c:pt>
                <c:pt idx="175">
                  <c:v>43115</c:v>
                </c:pt>
                <c:pt idx="176">
                  <c:v>43146</c:v>
                </c:pt>
                <c:pt idx="177">
                  <c:v>43174</c:v>
                </c:pt>
                <c:pt idx="178">
                  <c:v>43205</c:v>
                </c:pt>
                <c:pt idx="179">
                  <c:v>43235</c:v>
                </c:pt>
                <c:pt idx="180">
                  <c:v>43266</c:v>
                </c:pt>
                <c:pt idx="181">
                  <c:v>43296</c:v>
                </c:pt>
                <c:pt idx="182">
                  <c:v>43327</c:v>
                </c:pt>
                <c:pt idx="183">
                  <c:v>43358</c:v>
                </c:pt>
                <c:pt idx="184">
                  <c:v>43388</c:v>
                </c:pt>
                <c:pt idx="185">
                  <c:v>43419</c:v>
                </c:pt>
                <c:pt idx="186">
                  <c:v>43449</c:v>
                </c:pt>
                <c:pt idx="187">
                  <c:v>43480</c:v>
                </c:pt>
                <c:pt idx="188">
                  <c:v>43511</c:v>
                </c:pt>
                <c:pt idx="189">
                  <c:v>43539</c:v>
                </c:pt>
                <c:pt idx="190">
                  <c:v>43570</c:v>
                </c:pt>
                <c:pt idx="191">
                  <c:v>43600</c:v>
                </c:pt>
                <c:pt idx="192">
                  <c:v>43631</c:v>
                </c:pt>
                <c:pt idx="193">
                  <c:v>43661</c:v>
                </c:pt>
                <c:pt idx="194">
                  <c:v>43692</c:v>
                </c:pt>
                <c:pt idx="195">
                  <c:v>43723</c:v>
                </c:pt>
                <c:pt idx="196">
                  <c:v>43753</c:v>
                </c:pt>
                <c:pt idx="197">
                  <c:v>43784</c:v>
                </c:pt>
                <c:pt idx="198">
                  <c:v>43814</c:v>
                </c:pt>
                <c:pt idx="199">
                  <c:v>43845</c:v>
                </c:pt>
                <c:pt idx="200">
                  <c:v>43876</c:v>
                </c:pt>
                <c:pt idx="201">
                  <c:v>43905</c:v>
                </c:pt>
                <c:pt idx="202">
                  <c:v>43936</c:v>
                </c:pt>
                <c:pt idx="203">
                  <c:v>43966</c:v>
                </c:pt>
                <c:pt idx="204">
                  <c:v>43997</c:v>
                </c:pt>
                <c:pt idx="205">
                  <c:v>44027</c:v>
                </c:pt>
                <c:pt idx="206">
                  <c:v>44058</c:v>
                </c:pt>
                <c:pt idx="207">
                  <c:v>44089</c:v>
                </c:pt>
                <c:pt idx="208">
                  <c:v>44119</c:v>
                </c:pt>
                <c:pt idx="209">
                  <c:v>44150</c:v>
                </c:pt>
                <c:pt idx="210">
                  <c:v>44180</c:v>
                </c:pt>
                <c:pt idx="211">
                  <c:v>44211</c:v>
                </c:pt>
                <c:pt idx="212">
                  <c:v>44242</c:v>
                </c:pt>
                <c:pt idx="213">
                  <c:v>44270</c:v>
                </c:pt>
                <c:pt idx="214">
                  <c:v>44301</c:v>
                </c:pt>
                <c:pt idx="215">
                  <c:v>44331</c:v>
                </c:pt>
                <c:pt idx="216">
                  <c:v>44362</c:v>
                </c:pt>
                <c:pt idx="217">
                  <c:v>44392</c:v>
                </c:pt>
                <c:pt idx="218">
                  <c:v>44423</c:v>
                </c:pt>
                <c:pt idx="219">
                  <c:v>44454</c:v>
                </c:pt>
                <c:pt idx="220">
                  <c:v>44484</c:v>
                </c:pt>
                <c:pt idx="221">
                  <c:v>44515</c:v>
                </c:pt>
                <c:pt idx="222">
                  <c:v>44545</c:v>
                </c:pt>
                <c:pt idx="223">
                  <c:v>44576</c:v>
                </c:pt>
                <c:pt idx="224">
                  <c:v>44607</c:v>
                </c:pt>
                <c:pt idx="225">
                  <c:v>44635</c:v>
                </c:pt>
                <c:pt idx="226">
                  <c:v>44666</c:v>
                </c:pt>
                <c:pt idx="227">
                  <c:v>44696</c:v>
                </c:pt>
                <c:pt idx="228">
                  <c:v>44727</c:v>
                </c:pt>
                <c:pt idx="229">
                  <c:v>44757</c:v>
                </c:pt>
                <c:pt idx="230">
                  <c:v>44788</c:v>
                </c:pt>
                <c:pt idx="231">
                  <c:v>44819</c:v>
                </c:pt>
                <c:pt idx="232">
                  <c:v>44849</c:v>
                </c:pt>
                <c:pt idx="233">
                  <c:v>44880</c:v>
                </c:pt>
                <c:pt idx="234">
                  <c:v>44910</c:v>
                </c:pt>
                <c:pt idx="235">
                  <c:v>44941</c:v>
                </c:pt>
                <c:pt idx="236">
                  <c:v>44972</c:v>
                </c:pt>
                <c:pt idx="237">
                  <c:v>45000</c:v>
                </c:pt>
                <c:pt idx="238">
                  <c:v>45031</c:v>
                </c:pt>
                <c:pt idx="239">
                  <c:v>45061</c:v>
                </c:pt>
                <c:pt idx="240">
                  <c:v>45092</c:v>
                </c:pt>
                <c:pt idx="241">
                  <c:v>45122</c:v>
                </c:pt>
                <c:pt idx="242">
                  <c:v>45153</c:v>
                </c:pt>
                <c:pt idx="243">
                  <c:v>45184</c:v>
                </c:pt>
                <c:pt idx="244">
                  <c:v>45214</c:v>
                </c:pt>
                <c:pt idx="245">
                  <c:v>45245</c:v>
                </c:pt>
                <c:pt idx="246">
                  <c:v>45275</c:v>
                </c:pt>
                <c:pt idx="247">
                  <c:v>45306</c:v>
                </c:pt>
                <c:pt idx="248">
                  <c:v>45337</c:v>
                </c:pt>
                <c:pt idx="249">
                  <c:v>45366</c:v>
                </c:pt>
                <c:pt idx="250">
                  <c:v>45397</c:v>
                </c:pt>
                <c:pt idx="251">
                  <c:v>45427</c:v>
                </c:pt>
                <c:pt idx="252">
                  <c:v>45458</c:v>
                </c:pt>
                <c:pt idx="253">
                  <c:v>45488</c:v>
                </c:pt>
                <c:pt idx="254">
                  <c:v>45519</c:v>
                </c:pt>
                <c:pt idx="255">
                  <c:v>45550</c:v>
                </c:pt>
                <c:pt idx="256">
                  <c:v>45580</c:v>
                </c:pt>
                <c:pt idx="257">
                  <c:v>45611</c:v>
                </c:pt>
                <c:pt idx="258">
                  <c:v>45641</c:v>
                </c:pt>
                <c:pt idx="259">
                  <c:v>45672</c:v>
                </c:pt>
                <c:pt idx="260">
                  <c:v>45703</c:v>
                </c:pt>
                <c:pt idx="261">
                  <c:v>45731</c:v>
                </c:pt>
                <c:pt idx="262">
                  <c:v>45762</c:v>
                </c:pt>
                <c:pt idx="263">
                  <c:v>45792</c:v>
                </c:pt>
                <c:pt idx="264">
                  <c:v>45823</c:v>
                </c:pt>
                <c:pt idx="265">
                  <c:v>45853</c:v>
                </c:pt>
                <c:pt idx="266">
                  <c:v>45884</c:v>
                </c:pt>
                <c:pt idx="267">
                  <c:v>45915</c:v>
                </c:pt>
              </c:numCache>
            </c:numRef>
          </c:cat>
          <c:val>
            <c:numRef>
              <c:f>transactiegrafieken!$Q$329:$JX$329</c:f>
              <c:numCache>
                <c:formatCode>General</c:formatCode>
                <c:ptCount val="268"/>
                <c:pt idx="3" formatCode="0">
                  <c:v>19471.411417237221</c:v>
                </c:pt>
                <c:pt idx="6" formatCode="0">
                  <c:v>21288.263065730622</c:v>
                </c:pt>
                <c:pt idx="9" formatCode="0">
                  <c:v>19197.501640919556</c:v>
                </c:pt>
                <c:pt idx="12" formatCode="0">
                  <c:v>20143.409169222865</c:v>
                </c:pt>
                <c:pt idx="15" formatCode="0">
                  <c:v>20351.472667412221</c:v>
                </c:pt>
                <c:pt idx="18" formatCode="0">
                  <c:v>20717.59907521449</c:v>
                </c:pt>
                <c:pt idx="21" formatCode="0">
                  <c:v>21295.342832644503</c:v>
                </c:pt>
                <c:pt idx="24" formatCode="0">
                  <c:v>22582.98997854433</c:v>
                </c:pt>
                <c:pt idx="27" formatCode="0">
                  <c:v>23371.28272022989</c:v>
                </c:pt>
                <c:pt idx="30" formatCode="0">
                  <c:v>24240.086423775989</c:v>
                </c:pt>
                <c:pt idx="33" formatCode="0">
                  <c:v>23948.274463700051</c:v>
                </c:pt>
                <c:pt idx="36" formatCode="0">
                  <c:v>24165.953258177797</c:v>
                </c:pt>
                <c:pt idx="39" formatCode="0">
                  <c:v>24168.867934097605</c:v>
                </c:pt>
                <c:pt idx="42" formatCode="0">
                  <c:v>22769.093145603598</c:v>
                </c:pt>
                <c:pt idx="45" formatCode="0">
                  <c:v>23550.544143083091</c:v>
                </c:pt>
                <c:pt idx="48" formatCode="0">
                  <c:v>23388.098808123093</c:v>
                </c:pt>
                <c:pt idx="51" formatCode="0">
                  <c:v>23426.31079101815</c:v>
                </c:pt>
                <c:pt idx="54" formatCode="0">
                  <c:v>22609.975635668794</c:v>
                </c:pt>
                <c:pt idx="57" formatCode="0">
                  <c:v>20663.823552362628</c:v>
                </c:pt>
                <c:pt idx="60" formatCode="0">
                  <c:v>21636.956438689569</c:v>
                </c:pt>
                <c:pt idx="63" formatCode="0">
                  <c:v>20695.141152310443</c:v>
                </c:pt>
                <c:pt idx="66" formatCode="0">
                  <c:v>17261.670769439843</c:v>
                </c:pt>
                <c:pt idx="69" formatCode="0">
                  <c:v>13543.279713836599</c:v>
                </c:pt>
                <c:pt idx="72" formatCode="0">
                  <c:v>12035.946307957942</c:v>
                </c:pt>
                <c:pt idx="75" formatCode="0">
                  <c:v>12449.02626048061</c:v>
                </c:pt>
                <c:pt idx="78" formatCode="0">
                  <c:v>13223.356284544059</c:v>
                </c:pt>
                <c:pt idx="81" formatCode="0">
                  <c:v>13194.89258022409</c:v>
                </c:pt>
                <c:pt idx="84" formatCode="0">
                  <c:v>13568.299106161407</c:v>
                </c:pt>
                <c:pt idx="87" formatCode="0">
                  <c:v>13297.887042608649</c:v>
                </c:pt>
                <c:pt idx="90" formatCode="0">
                  <c:v>12305.451323736108</c:v>
                </c:pt>
                <c:pt idx="93" formatCode="0">
                  <c:v>14802.489315793335</c:v>
                </c:pt>
                <c:pt idx="96" formatCode="0">
                  <c:v>13925.529506335704</c:v>
                </c:pt>
                <c:pt idx="99" formatCode="0">
                  <c:v>12925.635134526812</c:v>
                </c:pt>
                <c:pt idx="102" formatCode="0">
                  <c:v>12512.647400707816</c:v>
                </c:pt>
                <c:pt idx="105" formatCode="0">
                  <c:v>12580.453739394838</c:v>
                </c:pt>
                <c:pt idx="108" formatCode="0">
                  <c:v>15794.065253885847</c:v>
                </c:pt>
                <c:pt idx="111" formatCode="0">
                  <c:v>9789.8950293760172</c:v>
                </c:pt>
                <c:pt idx="114" formatCode="0">
                  <c:v>13138.385398305756</c:v>
                </c:pt>
                <c:pt idx="117" formatCode="0">
                  <c:v>12587.522606246979</c:v>
                </c:pt>
                <c:pt idx="120" formatCode="0">
                  <c:v>11667.18599444861</c:v>
                </c:pt>
                <c:pt idx="123" formatCode="0">
                  <c:v>12633.341414124705</c:v>
                </c:pt>
                <c:pt idx="126" formatCode="0">
                  <c:v>14757.950612050334</c:v>
                </c:pt>
                <c:pt idx="129" formatCode="0">
                  <c:v>16150.533695758735</c:v>
                </c:pt>
                <c:pt idx="132" formatCode="0">
                  <c:v>17749.739047382831</c:v>
                </c:pt>
                <c:pt idx="135" formatCode="0">
                  <c:v>17741.934573788501</c:v>
                </c:pt>
                <c:pt idx="138" formatCode="0">
                  <c:v>23023.653103006211</c:v>
                </c:pt>
                <c:pt idx="141" formatCode="0">
                  <c:v>19398.160697518437</c:v>
                </c:pt>
                <c:pt idx="144" formatCode="0">
                  <c:v>21914.538343015243</c:v>
                </c:pt>
                <c:pt idx="147" formatCode="0">
                  <c:v>23805.447426070201</c:v>
                </c:pt>
                <c:pt idx="150" formatCode="0">
                  <c:v>24848.641091975278</c:v>
                </c:pt>
                <c:pt idx="153" formatCode="0">
                  <c:v>24964.935316957781</c:v>
                </c:pt>
                <c:pt idx="156" formatCode="0">
                  <c:v>28149.383515432459</c:v>
                </c:pt>
                <c:pt idx="159" formatCode="0">
                  <c:v>30250.837978510583</c:v>
                </c:pt>
                <c:pt idx="162" formatCode="0">
                  <c:v>30558.516196550252</c:v>
                </c:pt>
                <c:pt idx="165" formatCode="0">
                  <c:v>33218.276101754243</c:v>
                </c:pt>
                <c:pt idx="168" formatCode="0">
                  <c:v>33020.575726751944</c:v>
                </c:pt>
                <c:pt idx="171" formatCode="0">
                  <c:v>32469.638025763586</c:v>
                </c:pt>
                <c:pt idx="174" formatCode="0">
                  <c:v>33947.44594389783</c:v>
                </c:pt>
                <c:pt idx="177" formatCode="0">
                  <c:v>31629.435332833433</c:v>
                </c:pt>
                <c:pt idx="180" formatCode="0">
                  <c:v>30932.629148548709</c:v>
                </c:pt>
                <c:pt idx="183" formatCode="0">
                  <c:v>30661.930392204129</c:v>
                </c:pt>
                <c:pt idx="186" formatCode="0">
                  <c:v>28599.19249733548</c:v>
                </c:pt>
                <c:pt idx="189" formatCode="0">
                  <c:v>29977.528449195415</c:v>
                </c:pt>
                <c:pt idx="192" formatCode="0">
                  <c:v>29979.970405944332</c:v>
                </c:pt>
                <c:pt idx="195" formatCode="0">
                  <c:v>30852.418357449013</c:v>
                </c:pt>
                <c:pt idx="198" formatCode="0">
                  <c:v>30446.206397134873</c:v>
                </c:pt>
                <c:pt idx="201" formatCode="0">
                  <c:v>31620.104863418783</c:v>
                </c:pt>
                <c:pt idx="204" formatCode="0">
                  <c:v>30496.642519743466</c:v>
                </c:pt>
                <c:pt idx="207" formatCode="0">
                  <c:v>30872.106530790737</c:v>
                </c:pt>
                <c:pt idx="210" formatCode="0">
                  <c:v>40742.048012722225</c:v>
                </c:pt>
                <c:pt idx="213" formatCode="0">
                  <c:v>28176.120930225996</c:v>
                </c:pt>
                <c:pt idx="216" formatCode="0">
                  <c:v>28703.155571045438</c:v>
                </c:pt>
                <c:pt idx="219" formatCode="0">
                  <c:v>25679.901159130015</c:v>
                </c:pt>
                <c:pt idx="222" formatCode="0">
                  <c:v>23618.681054056637</c:v>
                </c:pt>
                <c:pt idx="225" formatCode="0">
                  <c:v>24806.572882728822</c:v>
                </c:pt>
                <c:pt idx="228" formatCode="0">
                  <c:v>23683.211978872223</c:v>
                </c:pt>
                <c:pt idx="231" formatCode="0">
                  <c:v>22902.49046304516</c:v>
                </c:pt>
                <c:pt idx="234" formatCode="0">
                  <c:v>22808.73246266571</c:v>
                </c:pt>
                <c:pt idx="237" formatCode="0">
                  <c:v>20402.855968095268</c:v>
                </c:pt>
                <c:pt idx="240" formatCode="0">
                  <c:v>20881.154320317422</c:v>
                </c:pt>
                <c:pt idx="243" formatCode="0">
                  <c:v>20945.329263688789</c:v>
                </c:pt>
                <c:pt idx="246" formatCode="0">
                  <c:v>21170.383524508907</c:v>
                </c:pt>
                <c:pt idx="249" formatCode="0">
                  <c:v>21614.488699555121</c:v>
                </c:pt>
                <c:pt idx="252" formatCode="0">
                  <c:v>22268.57938039687</c:v>
                </c:pt>
                <c:pt idx="255" formatCode="0">
                  <c:v>22783.534208365621</c:v>
                </c:pt>
                <c:pt idx="258" formatCode="0">
                  <c:v>23648.557684732659</c:v>
                </c:pt>
                <c:pt idx="261" formatCode="0">
                  <c:v>25152.379647324411</c:v>
                </c:pt>
                <c:pt idx="264" formatCode="0">
                  <c:v>25206.459528975018</c:v>
                </c:pt>
                <c:pt idx="267" formatCode="0">
                  <c:v>26226.337205992499</c:v>
                </c:pt>
              </c:numCache>
            </c:numRef>
          </c:val>
          <c:smooth val="0"/>
          <c:extLst>
            <c:ext xmlns:c16="http://schemas.microsoft.com/office/drawing/2014/chart" uri="{C3380CC4-5D6E-409C-BE32-E72D297353CC}">
              <c16:uniqueId val="{00000001-068C-4517-BBE1-73EA1E643ACB}"/>
            </c:ext>
          </c:extLst>
        </c:ser>
        <c:dLbls>
          <c:showLegendKey val="0"/>
          <c:showVal val="0"/>
          <c:showCatName val="0"/>
          <c:showSerName val="0"/>
          <c:showPercent val="0"/>
          <c:showBubbleSize val="0"/>
        </c:dLbls>
        <c:smooth val="0"/>
        <c:axId val="6314432"/>
        <c:axId val="6314824"/>
      </c:lineChart>
      <c:dateAx>
        <c:axId val="6314432"/>
        <c:scaling>
          <c:orientation val="minMax"/>
          <c:max val="45915"/>
          <c:min val="43831"/>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US"/>
          </a:p>
        </c:txPr>
        <c:crossAx val="6314824"/>
        <c:crosses val="autoZero"/>
        <c:auto val="1"/>
        <c:lblOffset val="100"/>
        <c:baseTimeUnit val="months"/>
        <c:majorUnit val="1"/>
        <c:majorTimeUnit val="years"/>
      </c:dateAx>
      <c:valAx>
        <c:axId val="6314824"/>
        <c:scaling>
          <c:orientation val="minMax"/>
        </c:scaling>
        <c:delete val="0"/>
        <c:axPos val="l"/>
        <c:majorGridlines>
          <c:spPr>
            <a:ln w="6350" cap="flat" cmpd="sng" algn="ctr">
              <a:solidFill>
                <a:srgbClr val="A8A8A8">
                  <a:lumMod val="40000"/>
                  <a:lumOff val="60000"/>
                </a:srgbClr>
              </a:solidFill>
              <a:round/>
            </a:ln>
            <a:effectLst/>
          </c:spPr>
        </c:majorGridlines>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6314432"/>
        <c:crosses val="autoZero"/>
        <c:crossBetween val="midCat"/>
        <c:majorUnit val="10000"/>
      </c:valAx>
      <c:spPr>
        <a:noFill/>
        <a:ln>
          <a:noFill/>
        </a:ln>
        <a:effectLst/>
      </c:spPr>
    </c:plotArea>
    <c:plotVisOnly val="1"/>
    <c:dispBlanksAs val="span"/>
    <c:showDLblsOverMax val="0"/>
  </c:chart>
  <c:spPr>
    <a:solidFill>
      <a:sysClr val="window" lastClr="FFFFFF"/>
    </a:solidFill>
    <a:ln>
      <a:noFill/>
    </a:ln>
    <a:effectLst>
      <a:outerShdw algn="ctr" rotWithShape="0">
        <a:sysClr val="window" lastClr="FFFFFF"/>
      </a:outerShdw>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6011836578847"/>
          <c:y val="0.13459255678338033"/>
          <c:w val="0.69644971158936309"/>
          <c:h val="0.59639043140351677"/>
        </c:manualLayout>
      </c:layout>
      <c:lineChart>
        <c:grouping val="standard"/>
        <c:varyColors val="0"/>
        <c:ser>
          <c:idx val="0"/>
          <c:order val="0"/>
          <c:tx>
            <c:strRef>
              <c:f>Uitponden!$B$8</c:f>
              <c:strCache>
                <c:ptCount val="1"/>
                <c:pt idx="0">
                  <c:v>Koop naar huur</c:v>
                </c:pt>
              </c:strCache>
            </c:strRef>
          </c:tx>
          <c:spPr>
            <a:ln w="28575" cap="rnd">
              <a:solidFill>
                <a:sysClr val="window" lastClr="FFFFFF">
                  <a:lumMod val="85000"/>
                </a:sysClr>
              </a:solidFill>
              <a:round/>
            </a:ln>
            <a:effectLst/>
          </c:spPr>
          <c:marker>
            <c:symbol val="none"/>
          </c:marker>
          <c:dPt>
            <c:idx val="1"/>
            <c:bubble3D val="0"/>
            <c:extLst>
              <c:ext xmlns:c16="http://schemas.microsoft.com/office/drawing/2014/chart" uri="{C3380CC4-5D6E-409C-BE32-E72D297353CC}">
                <c16:uniqueId val="{00000000-9E4B-4B97-A32F-6BD81035FA74}"/>
              </c:ext>
            </c:extLst>
          </c:dPt>
          <c:dPt>
            <c:idx val="2"/>
            <c:bubble3D val="0"/>
            <c:extLst>
              <c:ext xmlns:c16="http://schemas.microsoft.com/office/drawing/2014/chart" uri="{C3380CC4-5D6E-409C-BE32-E72D297353CC}">
                <c16:uniqueId val="{00000001-9E4B-4B97-A32F-6BD81035FA74}"/>
              </c:ext>
            </c:extLst>
          </c:dPt>
          <c:dPt>
            <c:idx val="3"/>
            <c:bubble3D val="0"/>
            <c:extLst>
              <c:ext xmlns:c16="http://schemas.microsoft.com/office/drawing/2014/chart" uri="{C3380CC4-5D6E-409C-BE32-E72D297353CC}">
                <c16:uniqueId val="{00000002-9E4B-4B97-A32F-6BD81035FA74}"/>
              </c:ext>
            </c:extLst>
          </c:dPt>
          <c:cat>
            <c:numRef>
              <c:f>Uitponden!$AY$3:$DX$3</c:f>
              <c:numCache>
                <c:formatCode>m/d/yyyy</c:formatCode>
                <c:ptCount val="78"/>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numCache>
            </c:numRef>
          </c:cat>
          <c:val>
            <c:numRef>
              <c:f>Uitponden!$AY$8:$DX$8</c:f>
              <c:numCache>
                <c:formatCode>General</c:formatCode>
                <c:ptCount val="78"/>
                <c:pt idx="2">
                  <c:v>3470</c:v>
                </c:pt>
                <c:pt idx="5">
                  <c:v>3430</c:v>
                </c:pt>
                <c:pt idx="8">
                  <c:v>3560</c:v>
                </c:pt>
                <c:pt idx="11">
                  <c:v>3970</c:v>
                </c:pt>
                <c:pt idx="14">
                  <c:v>3520</c:v>
                </c:pt>
                <c:pt idx="17">
                  <c:v>3240</c:v>
                </c:pt>
                <c:pt idx="20">
                  <c:v>3480</c:v>
                </c:pt>
                <c:pt idx="23">
                  <c:v>8960</c:v>
                </c:pt>
                <c:pt idx="26">
                  <c:v>1180</c:v>
                </c:pt>
                <c:pt idx="29">
                  <c:v>2140</c:v>
                </c:pt>
                <c:pt idx="32">
                  <c:v>2380</c:v>
                </c:pt>
                <c:pt idx="35">
                  <c:v>3150</c:v>
                </c:pt>
                <c:pt idx="38">
                  <c:v>2480</c:v>
                </c:pt>
                <c:pt idx="41">
                  <c:v>2070</c:v>
                </c:pt>
                <c:pt idx="44">
                  <c:v>2040</c:v>
                </c:pt>
                <c:pt idx="47">
                  <c:v>2570</c:v>
                </c:pt>
                <c:pt idx="50">
                  <c:v>760</c:v>
                </c:pt>
                <c:pt idx="53">
                  <c:v>960</c:v>
                </c:pt>
                <c:pt idx="56">
                  <c:v>840</c:v>
                </c:pt>
                <c:pt idx="59">
                  <c:v>950</c:v>
                </c:pt>
                <c:pt idx="62">
                  <c:v>780</c:v>
                </c:pt>
                <c:pt idx="65">
                  <c:v>790</c:v>
                </c:pt>
                <c:pt idx="68">
                  <c:v>770</c:v>
                </c:pt>
                <c:pt idx="71">
                  <c:v>900</c:v>
                </c:pt>
                <c:pt idx="74">
                  <c:v>930</c:v>
                </c:pt>
                <c:pt idx="77">
                  <c:v>1160</c:v>
                </c:pt>
              </c:numCache>
            </c:numRef>
          </c:val>
          <c:smooth val="0"/>
          <c:extLst>
            <c:ext xmlns:c16="http://schemas.microsoft.com/office/drawing/2014/chart" uri="{C3380CC4-5D6E-409C-BE32-E72D297353CC}">
              <c16:uniqueId val="{00000003-9E4B-4B97-A32F-6BD81035FA74}"/>
            </c:ext>
          </c:extLst>
        </c:ser>
        <c:ser>
          <c:idx val="1"/>
          <c:order val="1"/>
          <c:tx>
            <c:strRef>
              <c:f>Uitponden!$B$9</c:f>
              <c:strCache>
                <c:ptCount val="1"/>
                <c:pt idx="0">
                  <c:v>Huur naar koop</c:v>
                </c:pt>
              </c:strCache>
            </c:strRef>
          </c:tx>
          <c:spPr>
            <a:ln w="28575">
              <a:solidFill>
                <a:sysClr val="window" lastClr="FFFFFF">
                  <a:lumMod val="75000"/>
                </a:sysClr>
              </a:solidFill>
            </a:ln>
          </c:spPr>
          <c:marker>
            <c:symbol val="none"/>
          </c:marker>
          <c:cat>
            <c:numRef>
              <c:f>Uitponden!$AY$3:$DX$3</c:f>
              <c:numCache>
                <c:formatCode>m/d/yyyy</c:formatCode>
                <c:ptCount val="78"/>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numCache>
            </c:numRef>
          </c:cat>
          <c:val>
            <c:numRef>
              <c:f>Uitponden!$AY$9:$DX$9</c:f>
              <c:numCache>
                <c:formatCode>General</c:formatCode>
                <c:ptCount val="78"/>
                <c:pt idx="2">
                  <c:v>3080</c:v>
                </c:pt>
                <c:pt idx="5">
                  <c:v>3460</c:v>
                </c:pt>
                <c:pt idx="8">
                  <c:v>3350</c:v>
                </c:pt>
                <c:pt idx="11">
                  <c:v>3570</c:v>
                </c:pt>
                <c:pt idx="14">
                  <c:v>3270</c:v>
                </c:pt>
                <c:pt idx="17">
                  <c:v>3340</c:v>
                </c:pt>
                <c:pt idx="20">
                  <c:v>3740</c:v>
                </c:pt>
                <c:pt idx="23">
                  <c:v>3440</c:v>
                </c:pt>
                <c:pt idx="26">
                  <c:v>4620</c:v>
                </c:pt>
                <c:pt idx="29">
                  <c:v>3630</c:v>
                </c:pt>
                <c:pt idx="32">
                  <c:v>3420</c:v>
                </c:pt>
                <c:pt idx="35">
                  <c:v>3390</c:v>
                </c:pt>
                <c:pt idx="38">
                  <c:v>2680</c:v>
                </c:pt>
                <c:pt idx="41">
                  <c:v>2800</c:v>
                </c:pt>
                <c:pt idx="44">
                  <c:v>2680</c:v>
                </c:pt>
                <c:pt idx="47">
                  <c:v>3360</c:v>
                </c:pt>
                <c:pt idx="50">
                  <c:v>2310</c:v>
                </c:pt>
                <c:pt idx="53">
                  <c:v>3210</c:v>
                </c:pt>
                <c:pt idx="56">
                  <c:v>3810</c:v>
                </c:pt>
                <c:pt idx="59">
                  <c:v>5160</c:v>
                </c:pt>
                <c:pt idx="62">
                  <c:v>4350</c:v>
                </c:pt>
                <c:pt idx="65">
                  <c:v>5530</c:v>
                </c:pt>
                <c:pt idx="68">
                  <c:v>6030</c:v>
                </c:pt>
                <c:pt idx="71">
                  <c:v>6400</c:v>
                </c:pt>
                <c:pt idx="74">
                  <c:v>6230</c:v>
                </c:pt>
                <c:pt idx="77">
                  <c:v>7350</c:v>
                </c:pt>
              </c:numCache>
            </c:numRef>
          </c:val>
          <c:smooth val="0"/>
          <c:extLst>
            <c:ext xmlns:c16="http://schemas.microsoft.com/office/drawing/2014/chart" uri="{C3380CC4-5D6E-409C-BE32-E72D297353CC}">
              <c16:uniqueId val="{00000004-9E4B-4B97-A32F-6BD81035FA74}"/>
            </c:ext>
          </c:extLst>
        </c:ser>
        <c:ser>
          <c:idx val="2"/>
          <c:order val="2"/>
          <c:tx>
            <c:strRef>
              <c:f>Uitponden!$B$10</c:f>
              <c:strCache>
                <c:ptCount val="1"/>
                <c:pt idx="0">
                  <c:v>Saldo</c:v>
                </c:pt>
              </c:strCache>
            </c:strRef>
          </c:tx>
          <c:spPr>
            <a:ln w="28575">
              <a:solidFill>
                <a:srgbClr val="FF6200"/>
              </a:solidFill>
            </a:ln>
          </c:spPr>
          <c:marker>
            <c:symbol val="none"/>
          </c:marker>
          <c:dPt>
            <c:idx val="32"/>
            <c:marker>
              <c:symbol val="circle"/>
              <c:size val="8"/>
              <c:spPr>
                <a:noFill/>
                <a:ln>
                  <a:noFill/>
                </a:ln>
              </c:spPr>
            </c:marker>
            <c:bubble3D val="0"/>
            <c:extLst>
              <c:ext xmlns:c16="http://schemas.microsoft.com/office/drawing/2014/chart" uri="{C3380CC4-5D6E-409C-BE32-E72D297353CC}">
                <c16:uniqueId val="{00000005-9E4B-4B97-A32F-6BD81035FA74}"/>
              </c:ext>
            </c:extLst>
          </c:dPt>
          <c:dPt>
            <c:idx val="38"/>
            <c:marker>
              <c:symbol val="circle"/>
              <c:size val="7"/>
              <c:spPr>
                <a:noFill/>
                <a:ln>
                  <a:noFill/>
                </a:ln>
              </c:spPr>
            </c:marker>
            <c:bubble3D val="0"/>
            <c:extLst>
              <c:ext xmlns:c16="http://schemas.microsoft.com/office/drawing/2014/chart" uri="{C3380CC4-5D6E-409C-BE32-E72D297353CC}">
                <c16:uniqueId val="{00000006-9E4B-4B97-A32F-6BD81035FA74}"/>
              </c:ext>
            </c:extLst>
          </c:dPt>
          <c:dPt>
            <c:idx val="56"/>
            <c:marker>
              <c:symbol val="circle"/>
              <c:size val="8"/>
              <c:spPr>
                <a:noFill/>
                <a:ln>
                  <a:noFill/>
                </a:ln>
              </c:spPr>
            </c:marker>
            <c:bubble3D val="0"/>
            <c:extLst>
              <c:ext xmlns:c16="http://schemas.microsoft.com/office/drawing/2014/chart" uri="{C3380CC4-5D6E-409C-BE32-E72D297353CC}">
                <c16:uniqueId val="{00000007-9E4B-4B97-A32F-6BD81035FA74}"/>
              </c:ext>
            </c:extLst>
          </c:dPt>
          <c:dPt>
            <c:idx val="62"/>
            <c:marker>
              <c:symbol val="circle"/>
              <c:size val="8"/>
              <c:spPr>
                <a:noFill/>
                <a:ln>
                  <a:noFill/>
                </a:ln>
              </c:spPr>
            </c:marker>
            <c:bubble3D val="0"/>
            <c:extLst>
              <c:ext xmlns:c16="http://schemas.microsoft.com/office/drawing/2014/chart" uri="{C3380CC4-5D6E-409C-BE32-E72D297353CC}">
                <c16:uniqueId val="{00000008-9E4B-4B97-A32F-6BD81035FA74}"/>
              </c:ext>
            </c:extLst>
          </c:dPt>
          <c:dPt>
            <c:idx val="74"/>
            <c:bubble3D val="0"/>
            <c:extLst>
              <c:ext xmlns:c16="http://schemas.microsoft.com/office/drawing/2014/chart" uri="{C3380CC4-5D6E-409C-BE32-E72D297353CC}">
                <c16:uniqueId val="{00000009-9E4B-4B97-A32F-6BD81035FA74}"/>
              </c:ext>
            </c:extLst>
          </c:dPt>
          <c:dPt>
            <c:idx val="77"/>
            <c:marker>
              <c:symbol val="circle"/>
              <c:size val="8"/>
              <c:spPr>
                <a:solidFill>
                  <a:srgbClr val="FF6200"/>
                </a:solidFill>
                <a:ln>
                  <a:noFill/>
                </a:ln>
              </c:spPr>
            </c:marker>
            <c:bubble3D val="0"/>
            <c:extLst>
              <c:ext xmlns:c16="http://schemas.microsoft.com/office/drawing/2014/chart" uri="{C3380CC4-5D6E-409C-BE32-E72D297353CC}">
                <c16:uniqueId val="{0000000A-9E4B-4B97-A32F-6BD81035FA74}"/>
              </c:ext>
            </c:extLst>
          </c:dPt>
          <c:cat>
            <c:numRef>
              <c:f>Uitponden!$AY$3:$DX$3</c:f>
              <c:numCache>
                <c:formatCode>m/d/yyyy</c:formatCode>
                <c:ptCount val="78"/>
                <c:pt idx="0">
                  <c:v>43480</c:v>
                </c:pt>
                <c:pt idx="1">
                  <c:v>43511</c:v>
                </c:pt>
                <c:pt idx="2">
                  <c:v>43539</c:v>
                </c:pt>
                <c:pt idx="3">
                  <c:v>43570</c:v>
                </c:pt>
                <c:pt idx="4">
                  <c:v>43600</c:v>
                </c:pt>
                <c:pt idx="5">
                  <c:v>43631</c:v>
                </c:pt>
                <c:pt idx="6">
                  <c:v>43661</c:v>
                </c:pt>
                <c:pt idx="7">
                  <c:v>43692</c:v>
                </c:pt>
                <c:pt idx="8">
                  <c:v>43723</c:v>
                </c:pt>
                <c:pt idx="9">
                  <c:v>43753</c:v>
                </c:pt>
                <c:pt idx="10">
                  <c:v>43784</c:v>
                </c:pt>
                <c:pt idx="11">
                  <c:v>43814</c:v>
                </c:pt>
                <c:pt idx="12">
                  <c:v>43845</c:v>
                </c:pt>
                <c:pt idx="13">
                  <c:v>43876</c:v>
                </c:pt>
                <c:pt idx="14">
                  <c:v>43905</c:v>
                </c:pt>
                <c:pt idx="15">
                  <c:v>43936</c:v>
                </c:pt>
                <c:pt idx="16">
                  <c:v>43966</c:v>
                </c:pt>
                <c:pt idx="17">
                  <c:v>43997</c:v>
                </c:pt>
                <c:pt idx="18">
                  <c:v>44027</c:v>
                </c:pt>
                <c:pt idx="19">
                  <c:v>44058</c:v>
                </c:pt>
                <c:pt idx="20">
                  <c:v>44089</c:v>
                </c:pt>
                <c:pt idx="21">
                  <c:v>44119</c:v>
                </c:pt>
                <c:pt idx="22">
                  <c:v>44150</c:v>
                </c:pt>
                <c:pt idx="23">
                  <c:v>44180</c:v>
                </c:pt>
                <c:pt idx="24">
                  <c:v>44211</c:v>
                </c:pt>
                <c:pt idx="25">
                  <c:v>44242</c:v>
                </c:pt>
                <c:pt idx="26">
                  <c:v>44270</c:v>
                </c:pt>
                <c:pt idx="27">
                  <c:v>44301</c:v>
                </c:pt>
                <c:pt idx="28">
                  <c:v>44331</c:v>
                </c:pt>
                <c:pt idx="29">
                  <c:v>44362</c:v>
                </c:pt>
                <c:pt idx="30">
                  <c:v>44392</c:v>
                </c:pt>
                <c:pt idx="31">
                  <c:v>44423</c:v>
                </c:pt>
                <c:pt idx="32">
                  <c:v>44454</c:v>
                </c:pt>
                <c:pt idx="33">
                  <c:v>44484</c:v>
                </c:pt>
                <c:pt idx="34">
                  <c:v>44515</c:v>
                </c:pt>
                <c:pt idx="35">
                  <c:v>44545</c:v>
                </c:pt>
                <c:pt idx="36">
                  <c:v>44576</c:v>
                </c:pt>
                <c:pt idx="37">
                  <c:v>44607</c:v>
                </c:pt>
                <c:pt idx="38">
                  <c:v>44635</c:v>
                </c:pt>
                <c:pt idx="39">
                  <c:v>44666</c:v>
                </c:pt>
                <c:pt idx="40">
                  <c:v>44696</c:v>
                </c:pt>
                <c:pt idx="41">
                  <c:v>44727</c:v>
                </c:pt>
                <c:pt idx="42">
                  <c:v>44757</c:v>
                </c:pt>
                <c:pt idx="43">
                  <c:v>44788</c:v>
                </c:pt>
                <c:pt idx="44">
                  <c:v>44819</c:v>
                </c:pt>
                <c:pt idx="45">
                  <c:v>44849</c:v>
                </c:pt>
                <c:pt idx="46">
                  <c:v>44880</c:v>
                </c:pt>
                <c:pt idx="47">
                  <c:v>44910</c:v>
                </c:pt>
                <c:pt idx="48">
                  <c:v>44941</c:v>
                </c:pt>
                <c:pt idx="49">
                  <c:v>44972</c:v>
                </c:pt>
                <c:pt idx="50">
                  <c:v>45000</c:v>
                </c:pt>
                <c:pt idx="51">
                  <c:v>45031</c:v>
                </c:pt>
                <c:pt idx="52">
                  <c:v>45061</c:v>
                </c:pt>
                <c:pt idx="53">
                  <c:v>45092</c:v>
                </c:pt>
                <c:pt idx="54">
                  <c:v>45122</c:v>
                </c:pt>
                <c:pt idx="55">
                  <c:v>45153</c:v>
                </c:pt>
                <c:pt idx="56">
                  <c:v>45184</c:v>
                </c:pt>
                <c:pt idx="57">
                  <c:v>45214</c:v>
                </c:pt>
                <c:pt idx="58">
                  <c:v>45245</c:v>
                </c:pt>
                <c:pt idx="59">
                  <c:v>45275</c:v>
                </c:pt>
                <c:pt idx="60">
                  <c:v>45306</c:v>
                </c:pt>
                <c:pt idx="61">
                  <c:v>45337</c:v>
                </c:pt>
                <c:pt idx="62">
                  <c:v>45366</c:v>
                </c:pt>
                <c:pt idx="63">
                  <c:v>45397</c:v>
                </c:pt>
                <c:pt idx="64">
                  <c:v>45427</c:v>
                </c:pt>
                <c:pt idx="65">
                  <c:v>45458</c:v>
                </c:pt>
                <c:pt idx="66">
                  <c:v>45488</c:v>
                </c:pt>
                <c:pt idx="67">
                  <c:v>45519</c:v>
                </c:pt>
                <c:pt idx="68">
                  <c:v>45550</c:v>
                </c:pt>
                <c:pt idx="69">
                  <c:v>45580</c:v>
                </c:pt>
                <c:pt idx="70">
                  <c:v>45611</c:v>
                </c:pt>
                <c:pt idx="71">
                  <c:v>45641</c:v>
                </c:pt>
                <c:pt idx="72">
                  <c:v>45672</c:v>
                </c:pt>
                <c:pt idx="73">
                  <c:v>45703</c:v>
                </c:pt>
                <c:pt idx="74">
                  <c:v>45731</c:v>
                </c:pt>
                <c:pt idx="75">
                  <c:v>45762</c:v>
                </c:pt>
                <c:pt idx="76">
                  <c:v>45792</c:v>
                </c:pt>
                <c:pt idx="77">
                  <c:v>45823</c:v>
                </c:pt>
              </c:numCache>
            </c:numRef>
          </c:cat>
          <c:val>
            <c:numRef>
              <c:f>Uitponden!$AY$10:$DX$10</c:f>
              <c:numCache>
                <c:formatCode>General</c:formatCode>
                <c:ptCount val="78"/>
                <c:pt idx="2">
                  <c:v>390</c:v>
                </c:pt>
                <c:pt idx="5">
                  <c:v>-30</c:v>
                </c:pt>
                <c:pt idx="8">
                  <c:v>210</c:v>
                </c:pt>
                <c:pt idx="11">
                  <c:v>400</c:v>
                </c:pt>
                <c:pt idx="14">
                  <c:v>250</c:v>
                </c:pt>
                <c:pt idx="17">
                  <c:v>-100</c:v>
                </c:pt>
                <c:pt idx="20">
                  <c:v>-260</c:v>
                </c:pt>
                <c:pt idx="23">
                  <c:v>5520</c:v>
                </c:pt>
                <c:pt idx="26">
                  <c:v>-3440</c:v>
                </c:pt>
                <c:pt idx="29">
                  <c:v>-1490</c:v>
                </c:pt>
                <c:pt idx="32">
                  <c:v>-1040</c:v>
                </c:pt>
                <c:pt idx="35">
                  <c:v>-240</c:v>
                </c:pt>
                <c:pt idx="38">
                  <c:v>-200</c:v>
                </c:pt>
                <c:pt idx="41">
                  <c:v>-730</c:v>
                </c:pt>
                <c:pt idx="44">
                  <c:v>-640</c:v>
                </c:pt>
                <c:pt idx="47">
                  <c:v>-790</c:v>
                </c:pt>
                <c:pt idx="50">
                  <c:v>-1550</c:v>
                </c:pt>
                <c:pt idx="53">
                  <c:v>-2250</c:v>
                </c:pt>
                <c:pt idx="56">
                  <c:v>-2970</c:v>
                </c:pt>
                <c:pt idx="59">
                  <c:v>-4210</c:v>
                </c:pt>
                <c:pt idx="62">
                  <c:v>-3570</c:v>
                </c:pt>
                <c:pt idx="65">
                  <c:v>-4740</c:v>
                </c:pt>
                <c:pt idx="68">
                  <c:v>-5260</c:v>
                </c:pt>
                <c:pt idx="71">
                  <c:v>-5500</c:v>
                </c:pt>
                <c:pt idx="74">
                  <c:v>-5300</c:v>
                </c:pt>
                <c:pt idx="77">
                  <c:v>-6190</c:v>
                </c:pt>
              </c:numCache>
            </c:numRef>
          </c:val>
          <c:smooth val="0"/>
          <c:extLst>
            <c:ext xmlns:c16="http://schemas.microsoft.com/office/drawing/2014/chart" uri="{C3380CC4-5D6E-409C-BE32-E72D297353CC}">
              <c16:uniqueId val="{0000000B-9E4B-4B97-A32F-6BD81035FA74}"/>
            </c:ext>
          </c:extLst>
        </c:ser>
        <c:dLbls>
          <c:showLegendKey val="0"/>
          <c:showVal val="0"/>
          <c:showCatName val="0"/>
          <c:showSerName val="0"/>
          <c:showPercent val="0"/>
          <c:showBubbleSize val="0"/>
        </c:dLbls>
        <c:smooth val="0"/>
        <c:axId val="6314432"/>
        <c:axId val="6314824"/>
      </c:lineChart>
      <c:dateAx>
        <c:axId val="6314432"/>
        <c:scaling>
          <c:orientation val="minMax"/>
          <c:max val="45838"/>
          <c:min val="43831"/>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en-US"/>
          </a:p>
        </c:txPr>
        <c:crossAx val="6314824"/>
        <c:crosses val="autoZero"/>
        <c:auto val="1"/>
        <c:lblOffset val="100"/>
        <c:baseTimeUnit val="months"/>
        <c:majorUnit val="1"/>
        <c:majorTimeUnit val="years"/>
      </c:dateAx>
      <c:valAx>
        <c:axId val="6314824"/>
        <c:scaling>
          <c:orientation val="minMax"/>
          <c:max val="10000"/>
          <c:min val="-10000"/>
        </c:scaling>
        <c:delete val="0"/>
        <c:axPos val="l"/>
        <c:numFmt formatCode="#,##0" sourceLinked="0"/>
        <c:majorTickMark val="none"/>
        <c:minorTickMark val="none"/>
        <c:tickLblPos val="nextTo"/>
        <c:spPr>
          <a:noFill/>
          <a:ln w="15875">
            <a:solidFill>
              <a:srgbClr val="A8A8A8"/>
            </a:solidFill>
          </a:ln>
          <a:effectLst/>
        </c:spPr>
        <c:txPr>
          <a:bodyPr rot="-60000000" vert="horz"/>
          <a:lstStyle/>
          <a:p>
            <a:pPr>
              <a:defRPr/>
            </a:pPr>
            <a:endParaRPr lang="en-US"/>
          </a:p>
        </c:txPr>
        <c:crossAx val="6314432"/>
        <c:crosses val="autoZero"/>
        <c:crossBetween val="between"/>
        <c:majorUnit val="5000"/>
      </c:valAx>
      <c:spPr>
        <a:noFill/>
        <a:ln>
          <a:noFill/>
        </a:ln>
        <a:effectLst/>
      </c:spPr>
    </c:plotArea>
    <c:plotVisOnly val="1"/>
    <c:dispBlanksAs val="span"/>
    <c:showDLblsOverMax val="0"/>
  </c:chart>
  <c:spPr>
    <a:solidFill>
      <a:sysClr val="window" lastClr="FFFFFF"/>
    </a:solidFill>
    <a:ln>
      <a:noFill/>
    </a:ln>
    <a:effectLst>
      <a:outerShdw dist="165100" dir="5400000" sx="0" sy="0" rotWithShape="0">
        <a:srgbClr val="FFFFFF"/>
      </a:outerShdw>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92638615485564E-2"/>
          <c:y val="0.12422546060567891"/>
          <c:w val="0.67047830467832614"/>
          <c:h val="0.69709645957024768"/>
        </c:manualLayout>
      </c:layout>
      <c:lineChart>
        <c:grouping val="standard"/>
        <c:varyColors val="0"/>
        <c:ser>
          <c:idx val="0"/>
          <c:order val="0"/>
          <c:spPr>
            <a:ln w="28575" cap="rnd">
              <a:solidFill>
                <a:srgbClr val="A8A8A8"/>
              </a:solidFill>
              <a:round/>
            </a:ln>
            <a:effectLst/>
          </c:spPr>
          <c:marker>
            <c:symbol val="none"/>
          </c:marker>
          <c:dPt>
            <c:idx val="1"/>
            <c:bubble3D val="0"/>
            <c:extLst>
              <c:ext xmlns:c16="http://schemas.microsoft.com/office/drawing/2014/chart" uri="{C3380CC4-5D6E-409C-BE32-E72D297353CC}">
                <c16:uniqueId val="{00000000-F6DB-4529-87C4-954E872FA821}"/>
              </c:ext>
            </c:extLst>
          </c:dPt>
          <c:dPt>
            <c:idx val="2"/>
            <c:bubble3D val="0"/>
            <c:extLst>
              <c:ext xmlns:c16="http://schemas.microsoft.com/office/drawing/2014/chart" uri="{C3380CC4-5D6E-409C-BE32-E72D297353CC}">
                <c16:uniqueId val="{00000001-F6DB-4529-87C4-954E872FA821}"/>
              </c:ext>
            </c:extLst>
          </c:dPt>
          <c:dPt>
            <c:idx val="3"/>
            <c:bubble3D val="0"/>
            <c:extLst>
              <c:ext xmlns:c16="http://schemas.microsoft.com/office/drawing/2014/chart" uri="{C3380CC4-5D6E-409C-BE32-E72D297353CC}">
                <c16:uniqueId val="{00000002-F6DB-4529-87C4-954E872FA821}"/>
              </c:ext>
            </c:extLst>
          </c:dPt>
          <c:dPt>
            <c:idx val="57"/>
            <c:marker>
              <c:symbol val="circle"/>
              <c:size val="7"/>
              <c:spPr>
                <a:solidFill>
                  <a:srgbClr val="A8A8A8"/>
                </a:solidFill>
                <a:ln>
                  <a:noFill/>
                </a:ln>
              </c:spPr>
            </c:marker>
            <c:bubble3D val="0"/>
            <c:extLst>
              <c:ext xmlns:c16="http://schemas.microsoft.com/office/drawing/2014/chart" uri="{C3380CC4-5D6E-409C-BE32-E72D297353CC}">
                <c16:uniqueId val="{00000003-F6DB-4529-87C4-954E872FA821}"/>
              </c:ext>
            </c:extLst>
          </c:dPt>
          <c:dLbls>
            <c:dLbl>
              <c:idx val="5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DB-4529-87C4-954E872FA821}"/>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transactiegrafieken!$EI$8:$GN$8</c:f>
              <c:numCache>
                <c:formatCode>mmm/yyyy</c:formatCode>
                <c:ptCount val="58"/>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pt idx="37">
                  <c:v>45031</c:v>
                </c:pt>
                <c:pt idx="38">
                  <c:v>45061</c:v>
                </c:pt>
                <c:pt idx="39">
                  <c:v>45092</c:v>
                </c:pt>
                <c:pt idx="40">
                  <c:v>45122</c:v>
                </c:pt>
                <c:pt idx="41">
                  <c:v>45153</c:v>
                </c:pt>
                <c:pt idx="42">
                  <c:v>45184</c:v>
                </c:pt>
                <c:pt idx="43">
                  <c:v>45214</c:v>
                </c:pt>
                <c:pt idx="44">
                  <c:v>45245</c:v>
                </c:pt>
                <c:pt idx="45">
                  <c:v>45275</c:v>
                </c:pt>
                <c:pt idx="46">
                  <c:v>45306</c:v>
                </c:pt>
                <c:pt idx="47">
                  <c:v>45337</c:v>
                </c:pt>
                <c:pt idx="48">
                  <c:v>45366</c:v>
                </c:pt>
                <c:pt idx="49">
                  <c:v>45397</c:v>
                </c:pt>
                <c:pt idx="50">
                  <c:v>45427</c:v>
                </c:pt>
                <c:pt idx="51">
                  <c:v>45458</c:v>
                </c:pt>
                <c:pt idx="52">
                  <c:v>45488</c:v>
                </c:pt>
                <c:pt idx="53">
                  <c:v>45519</c:v>
                </c:pt>
                <c:pt idx="54">
                  <c:v>45550</c:v>
                </c:pt>
                <c:pt idx="55">
                  <c:v>45580</c:v>
                </c:pt>
                <c:pt idx="56">
                  <c:v>45611</c:v>
                </c:pt>
                <c:pt idx="57">
                  <c:v>45641</c:v>
                </c:pt>
              </c:numCache>
            </c:numRef>
          </c:cat>
          <c:val>
            <c:numRef>
              <c:f>transactiegrafieken!$EI$13:$GN$13</c:f>
              <c:numCache>
                <c:formatCode>General</c:formatCode>
                <c:ptCount val="58"/>
                <c:pt idx="0" formatCode="0">
                  <c:v>56929.226726611902</c:v>
                </c:pt>
                <c:pt idx="3" formatCode="0">
                  <c:v>56703.381536662899</c:v>
                </c:pt>
                <c:pt idx="6" formatCode="0">
                  <c:v>59835.136682497301</c:v>
                </c:pt>
                <c:pt idx="9" formatCode="0">
                  <c:v>62038.135181758495</c:v>
                </c:pt>
                <c:pt idx="12" formatCode="0">
                  <c:v>71625.385138728903</c:v>
                </c:pt>
                <c:pt idx="15" formatCode="0">
                  <c:v>54836.663562081201</c:v>
                </c:pt>
                <c:pt idx="18" formatCode="0">
                  <c:v>51815.2023914991</c:v>
                </c:pt>
                <c:pt idx="21" formatCode="0">
                  <c:v>46945.558098326299</c:v>
                </c:pt>
                <c:pt idx="24" formatCode="0">
                  <c:v>50163.043139874193</c:v>
                </c:pt>
                <c:pt idx="27" formatCode="0">
                  <c:v>49061.229087867701</c:v>
                </c:pt>
                <c:pt idx="30" formatCode="0">
                  <c:v>47558.108469980405</c:v>
                </c:pt>
                <c:pt idx="33" formatCode="0">
                  <c:v>47185.765851708798</c:v>
                </c:pt>
                <c:pt idx="36" formatCode="0">
                  <c:v>44824.0498269866</c:v>
                </c:pt>
                <c:pt idx="39" formatCode="0">
                  <c:v>46169.708829576804</c:v>
                </c:pt>
                <c:pt idx="42" formatCode="0">
                  <c:v>45952.660181463696</c:v>
                </c:pt>
                <c:pt idx="45" formatCode="0">
                  <c:v>46057.314060806901</c:v>
                </c:pt>
                <c:pt idx="48" formatCode="0">
                  <c:v>48815.679633401996</c:v>
                </c:pt>
                <c:pt idx="51" formatCode="0">
                  <c:v>50178.080293999403</c:v>
                </c:pt>
                <c:pt idx="54" formatCode="0">
                  <c:v>52223.944888744707</c:v>
                </c:pt>
                <c:pt idx="57" formatCode="0">
                  <c:v>54776.532765200202</c:v>
                </c:pt>
              </c:numCache>
            </c:numRef>
          </c:val>
          <c:smooth val="0"/>
          <c:extLst>
            <c:ext xmlns:c16="http://schemas.microsoft.com/office/drawing/2014/chart" uri="{C3380CC4-5D6E-409C-BE32-E72D297353CC}">
              <c16:uniqueId val="{00000004-F6DB-4529-87C4-954E872FA821}"/>
            </c:ext>
          </c:extLst>
        </c:ser>
        <c:ser>
          <c:idx val="1"/>
          <c:order val="1"/>
          <c:spPr>
            <a:ln w="28575">
              <a:solidFill>
                <a:srgbClr val="60A6DA"/>
              </a:solidFill>
            </a:ln>
          </c:spPr>
          <c:marker>
            <c:symbol val="none"/>
          </c:marker>
          <c:dPt>
            <c:idx val="57"/>
            <c:marker>
              <c:symbol val="circle"/>
              <c:size val="7"/>
              <c:spPr>
                <a:solidFill>
                  <a:srgbClr val="60A6DA"/>
                </a:solidFill>
                <a:ln>
                  <a:solidFill>
                    <a:srgbClr val="00B0F0"/>
                  </a:solidFill>
                </a:ln>
              </c:spPr>
            </c:marker>
            <c:bubble3D val="0"/>
            <c:extLst>
              <c:ext xmlns:c16="http://schemas.microsoft.com/office/drawing/2014/chart" uri="{C3380CC4-5D6E-409C-BE32-E72D297353CC}">
                <c16:uniqueId val="{00000005-F6DB-4529-87C4-954E872FA821}"/>
              </c:ext>
            </c:extLst>
          </c:dPt>
          <c:dLbls>
            <c:dLbl>
              <c:idx val="5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DB-4529-87C4-954E872FA821}"/>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transactiegrafieken!$EI$8:$GN$8</c:f>
              <c:numCache>
                <c:formatCode>mmm/yyyy</c:formatCode>
                <c:ptCount val="58"/>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pt idx="37">
                  <c:v>45031</c:v>
                </c:pt>
                <c:pt idx="38">
                  <c:v>45061</c:v>
                </c:pt>
                <c:pt idx="39">
                  <c:v>45092</c:v>
                </c:pt>
                <c:pt idx="40">
                  <c:v>45122</c:v>
                </c:pt>
                <c:pt idx="41">
                  <c:v>45153</c:v>
                </c:pt>
                <c:pt idx="42">
                  <c:v>45184</c:v>
                </c:pt>
                <c:pt idx="43">
                  <c:v>45214</c:v>
                </c:pt>
                <c:pt idx="44">
                  <c:v>45245</c:v>
                </c:pt>
                <c:pt idx="45">
                  <c:v>45275</c:v>
                </c:pt>
                <c:pt idx="46">
                  <c:v>45306</c:v>
                </c:pt>
                <c:pt idx="47">
                  <c:v>45337</c:v>
                </c:pt>
                <c:pt idx="48">
                  <c:v>45366</c:v>
                </c:pt>
                <c:pt idx="49">
                  <c:v>45397</c:v>
                </c:pt>
                <c:pt idx="50">
                  <c:v>45427</c:v>
                </c:pt>
                <c:pt idx="51">
                  <c:v>45458</c:v>
                </c:pt>
                <c:pt idx="52">
                  <c:v>45488</c:v>
                </c:pt>
                <c:pt idx="53">
                  <c:v>45519</c:v>
                </c:pt>
                <c:pt idx="54">
                  <c:v>45550</c:v>
                </c:pt>
                <c:pt idx="55">
                  <c:v>45580</c:v>
                </c:pt>
                <c:pt idx="56">
                  <c:v>45611</c:v>
                </c:pt>
                <c:pt idx="57">
                  <c:v>45641</c:v>
                </c:pt>
              </c:numCache>
            </c:numRef>
          </c:cat>
          <c:val>
            <c:numRef>
              <c:f>transactiegrafieken!$EI$14:$GN$14</c:f>
              <c:numCache>
                <c:formatCode>General</c:formatCode>
                <c:ptCount val="58"/>
                <c:pt idx="0">
                  <c:v>6075</c:v>
                </c:pt>
                <c:pt idx="3">
                  <c:v>5550</c:v>
                </c:pt>
                <c:pt idx="6">
                  <c:v>6025</c:v>
                </c:pt>
                <c:pt idx="9">
                  <c:v>14775</c:v>
                </c:pt>
                <c:pt idx="12">
                  <c:v>2100</c:v>
                </c:pt>
                <c:pt idx="15">
                  <c:v>3650</c:v>
                </c:pt>
                <c:pt idx="18">
                  <c:v>4125</c:v>
                </c:pt>
                <c:pt idx="21">
                  <c:v>5200</c:v>
                </c:pt>
                <c:pt idx="24">
                  <c:v>4100</c:v>
                </c:pt>
                <c:pt idx="27">
                  <c:v>3625</c:v>
                </c:pt>
                <c:pt idx="30">
                  <c:v>3700</c:v>
                </c:pt>
                <c:pt idx="33">
                  <c:v>4400</c:v>
                </c:pt>
                <c:pt idx="36">
                  <c:v>1475</c:v>
                </c:pt>
                <c:pt idx="39">
                  <c:v>1775</c:v>
                </c:pt>
                <c:pt idx="42">
                  <c:v>1575</c:v>
                </c:pt>
                <c:pt idx="45">
                  <c:v>1850</c:v>
                </c:pt>
                <c:pt idx="48">
                  <c:v>1600</c:v>
                </c:pt>
                <c:pt idx="51">
                  <c:v>1825</c:v>
                </c:pt>
                <c:pt idx="54">
                  <c:v>1025</c:v>
                </c:pt>
                <c:pt idx="57">
                  <c:v>1125</c:v>
                </c:pt>
              </c:numCache>
            </c:numRef>
          </c:val>
          <c:smooth val="0"/>
          <c:extLst>
            <c:ext xmlns:c16="http://schemas.microsoft.com/office/drawing/2014/chart" uri="{C3380CC4-5D6E-409C-BE32-E72D297353CC}">
              <c16:uniqueId val="{00000006-F6DB-4529-87C4-954E872FA821}"/>
            </c:ext>
          </c:extLst>
        </c:ser>
        <c:ser>
          <c:idx val="2"/>
          <c:order val="2"/>
          <c:spPr>
            <a:ln w="28575"/>
          </c:spPr>
          <c:marker>
            <c:symbol val="none"/>
          </c:marker>
          <c:dPt>
            <c:idx val="57"/>
            <c:marker>
              <c:symbol val="circle"/>
              <c:size val="7"/>
              <c:spPr>
                <a:ln>
                  <a:noFill/>
                </a:ln>
              </c:spPr>
            </c:marker>
            <c:bubble3D val="0"/>
            <c:extLst>
              <c:ext xmlns:c16="http://schemas.microsoft.com/office/drawing/2014/chart" uri="{C3380CC4-5D6E-409C-BE32-E72D297353CC}">
                <c16:uniqueId val="{00000007-F6DB-4529-87C4-954E872FA821}"/>
              </c:ext>
            </c:extLst>
          </c:dPt>
          <c:dLbls>
            <c:dLbl>
              <c:idx val="57"/>
              <c:layout>
                <c:manualLayout>
                  <c:x val="-6.3454752450369162E-2"/>
                  <c:y val="-4.6312291407044535E-2"/>
                </c:manualLayout>
              </c:layout>
              <c:tx>
                <c:rich>
                  <a:bodyPr/>
                  <a:lstStyle/>
                  <a:p>
                    <a:fld id="{05C32A05-1D9D-47A4-8F08-1AF78465DE7F}" type="VALUE">
                      <a:rPr lang="en-US" smtClean="0"/>
                      <a:pPr/>
                      <a:t>[VALUE]</a:t>
                    </a:fld>
                    <a:r>
                      <a:rPr lang="en-US"/>
                      <a:t> (25%)</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6DB-4529-87C4-954E872FA821}"/>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transactiegrafieken!$EI$8:$GN$8</c:f>
              <c:numCache>
                <c:formatCode>mmm/yyyy</c:formatCode>
                <c:ptCount val="58"/>
                <c:pt idx="0">
                  <c:v>43905</c:v>
                </c:pt>
                <c:pt idx="1">
                  <c:v>43936</c:v>
                </c:pt>
                <c:pt idx="2">
                  <c:v>43966</c:v>
                </c:pt>
                <c:pt idx="3">
                  <c:v>43997</c:v>
                </c:pt>
                <c:pt idx="4">
                  <c:v>44027</c:v>
                </c:pt>
                <c:pt idx="5">
                  <c:v>44058</c:v>
                </c:pt>
                <c:pt idx="6">
                  <c:v>44089</c:v>
                </c:pt>
                <c:pt idx="7">
                  <c:v>44119</c:v>
                </c:pt>
                <c:pt idx="8">
                  <c:v>44150</c:v>
                </c:pt>
                <c:pt idx="9">
                  <c:v>44180</c:v>
                </c:pt>
                <c:pt idx="10">
                  <c:v>44211</c:v>
                </c:pt>
                <c:pt idx="11">
                  <c:v>44242</c:v>
                </c:pt>
                <c:pt idx="12">
                  <c:v>44270</c:v>
                </c:pt>
                <c:pt idx="13">
                  <c:v>44301</c:v>
                </c:pt>
                <c:pt idx="14">
                  <c:v>44331</c:v>
                </c:pt>
                <c:pt idx="15">
                  <c:v>44362</c:v>
                </c:pt>
                <c:pt idx="16">
                  <c:v>44392</c:v>
                </c:pt>
                <c:pt idx="17">
                  <c:v>44423</c:v>
                </c:pt>
                <c:pt idx="18">
                  <c:v>44454</c:v>
                </c:pt>
                <c:pt idx="19">
                  <c:v>44484</c:v>
                </c:pt>
                <c:pt idx="20">
                  <c:v>44515</c:v>
                </c:pt>
                <c:pt idx="21">
                  <c:v>44545</c:v>
                </c:pt>
                <c:pt idx="22">
                  <c:v>44576</c:v>
                </c:pt>
                <c:pt idx="23">
                  <c:v>44607</c:v>
                </c:pt>
                <c:pt idx="24">
                  <c:v>44635</c:v>
                </c:pt>
                <c:pt idx="25">
                  <c:v>44666</c:v>
                </c:pt>
                <c:pt idx="26">
                  <c:v>44696</c:v>
                </c:pt>
                <c:pt idx="27">
                  <c:v>44727</c:v>
                </c:pt>
                <c:pt idx="28">
                  <c:v>44757</c:v>
                </c:pt>
                <c:pt idx="29">
                  <c:v>44788</c:v>
                </c:pt>
                <c:pt idx="30">
                  <c:v>44819</c:v>
                </c:pt>
                <c:pt idx="31">
                  <c:v>44849</c:v>
                </c:pt>
                <c:pt idx="32">
                  <c:v>44880</c:v>
                </c:pt>
                <c:pt idx="33">
                  <c:v>44910</c:v>
                </c:pt>
                <c:pt idx="34">
                  <c:v>44941</c:v>
                </c:pt>
                <c:pt idx="35">
                  <c:v>44972</c:v>
                </c:pt>
                <c:pt idx="36">
                  <c:v>45000</c:v>
                </c:pt>
                <c:pt idx="37">
                  <c:v>45031</c:v>
                </c:pt>
                <c:pt idx="38">
                  <c:v>45061</c:v>
                </c:pt>
                <c:pt idx="39">
                  <c:v>45092</c:v>
                </c:pt>
                <c:pt idx="40">
                  <c:v>45122</c:v>
                </c:pt>
                <c:pt idx="41">
                  <c:v>45153</c:v>
                </c:pt>
                <c:pt idx="42">
                  <c:v>45184</c:v>
                </c:pt>
                <c:pt idx="43">
                  <c:v>45214</c:v>
                </c:pt>
                <c:pt idx="44">
                  <c:v>45245</c:v>
                </c:pt>
                <c:pt idx="45">
                  <c:v>45275</c:v>
                </c:pt>
                <c:pt idx="46">
                  <c:v>45306</c:v>
                </c:pt>
                <c:pt idx="47">
                  <c:v>45337</c:v>
                </c:pt>
                <c:pt idx="48">
                  <c:v>45366</c:v>
                </c:pt>
                <c:pt idx="49">
                  <c:v>45397</c:v>
                </c:pt>
                <c:pt idx="50">
                  <c:v>45427</c:v>
                </c:pt>
                <c:pt idx="51">
                  <c:v>45458</c:v>
                </c:pt>
                <c:pt idx="52">
                  <c:v>45488</c:v>
                </c:pt>
                <c:pt idx="53">
                  <c:v>45519</c:v>
                </c:pt>
                <c:pt idx="54">
                  <c:v>45550</c:v>
                </c:pt>
                <c:pt idx="55">
                  <c:v>45580</c:v>
                </c:pt>
                <c:pt idx="56">
                  <c:v>45611</c:v>
                </c:pt>
                <c:pt idx="57">
                  <c:v>45641</c:v>
                </c:pt>
              </c:numCache>
            </c:numRef>
          </c:cat>
          <c:val>
            <c:numRef>
              <c:f>transactiegrafieken!$EI$15:$GN$15</c:f>
              <c:numCache>
                <c:formatCode>General</c:formatCode>
                <c:ptCount val="58"/>
                <c:pt idx="0">
                  <c:v>6250</c:v>
                </c:pt>
                <c:pt idx="3">
                  <c:v>6625</c:v>
                </c:pt>
                <c:pt idx="6">
                  <c:v>7650</c:v>
                </c:pt>
                <c:pt idx="9">
                  <c:v>6975</c:v>
                </c:pt>
                <c:pt idx="12">
                  <c:v>9175</c:v>
                </c:pt>
                <c:pt idx="15">
                  <c:v>7400</c:v>
                </c:pt>
                <c:pt idx="18">
                  <c:v>7250</c:v>
                </c:pt>
                <c:pt idx="21">
                  <c:v>7525</c:v>
                </c:pt>
                <c:pt idx="24">
                  <c:v>6125</c:v>
                </c:pt>
                <c:pt idx="27">
                  <c:v>6600</c:v>
                </c:pt>
                <c:pt idx="30">
                  <c:v>6650</c:v>
                </c:pt>
                <c:pt idx="33">
                  <c:v>8050</c:v>
                </c:pt>
                <c:pt idx="36">
                  <c:v>5325</c:v>
                </c:pt>
                <c:pt idx="39">
                  <c:v>6900</c:v>
                </c:pt>
                <c:pt idx="42">
                  <c:v>8175</c:v>
                </c:pt>
                <c:pt idx="45">
                  <c:v>10650</c:v>
                </c:pt>
                <c:pt idx="48">
                  <c:v>8850</c:v>
                </c:pt>
                <c:pt idx="51">
                  <c:v>10450</c:v>
                </c:pt>
                <c:pt idx="54">
                  <c:v>10550</c:v>
                </c:pt>
                <c:pt idx="57">
                  <c:v>13850</c:v>
                </c:pt>
              </c:numCache>
            </c:numRef>
          </c:val>
          <c:smooth val="0"/>
          <c:extLst>
            <c:ext xmlns:c16="http://schemas.microsoft.com/office/drawing/2014/chart" uri="{C3380CC4-5D6E-409C-BE32-E72D297353CC}">
              <c16:uniqueId val="{00000008-F6DB-4529-87C4-954E872FA821}"/>
            </c:ext>
          </c:extLst>
        </c:ser>
        <c:dLbls>
          <c:showLegendKey val="0"/>
          <c:showVal val="0"/>
          <c:showCatName val="0"/>
          <c:showSerName val="0"/>
          <c:showPercent val="0"/>
          <c:showBubbleSize val="0"/>
        </c:dLbls>
        <c:smooth val="0"/>
        <c:axId val="6314432"/>
        <c:axId val="6314824"/>
      </c:lineChart>
      <c:dateAx>
        <c:axId val="6314432"/>
        <c:scaling>
          <c:orientation val="minMax"/>
        </c:scaling>
        <c:delete val="0"/>
        <c:axPos val="b"/>
        <c:numFmt formatCode="yyyy" sourceLinked="0"/>
        <c:majorTickMark val="none"/>
        <c:minorTickMark val="none"/>
        <c:tickLblPos val="low"/>
        <c:spPr>
          <a:noFill/>
          <a:ln w="15875" cap="flat" cmpd="sng" algn="ctr">
            <a:solidFill>
              <a:srgbClr val="A8A8A8"/>
            </a:solidFill>
            <a:round/>
          </a:ln>
          <a:effectLst/>
        </c:spPr>
        <c:txPr>
          <a:bodyPr rot="-60000000" vert="horz"/>
          <a:lstStyle/>
          <a:p>
            <a:pPr>
              <a:defRPr/>
            </a:pPr>
            <a:endParaRPr lang="nl-NL"/>
          </a:p>
        </c:txPr>
        <c:crossAx val="6314824"/>
        <c:crosses val="autoZero"/>
        <c:auto val="1"/>
        <c:lblOffset val="100"/>
        <c:baseTimeUnit val="months"/>
        <c:majorUnit val="1"/>
        <c:majorTimeUnit val="years"/>
      </c:dateAx>
      <c:valAx>
        <c:axId val="6314824"/>
        <c:scaling>
          <c:orientation val="minMax"/>
          <c:max val="80000"/>
        </c:scaling>
        <c:delete val="0"/>
        <c:axPos val="l"/>
        <c:majorGridlines>
          <c:spPr>
            <a:ln w="6350" cap="flat" cmpd="sng" algn="ctr">
              <a:solidFill>
                <a:srgbClr val="A8A8A8">
                  <a:lumMod val="40000"/>
                  <a:lumOff val="60000"/>
                </a:srgbClr>
              </a:solidFill>
              <a:round/>
            </a:ln>
            <a:effectLst/>
          </c:spPr>
        </c:majorGridlines>
        <c:numFmt formatCode="#,##0" sourceLinked="0"/>
        <c:majorTickMark val="none"/>
        <c:minorTickMark val="none"/>
        <c:tickLblPos val="nextTo"/>
        <c:spPr>
          <a:noFill/>
          <a:ln w="15875">
            <a:solidFill>
              <a:srgbClr val="A8A8A8"/>
            </a:solidFill>
          </a:ln>
          <a:effectLst/>
        </c:spPr>
        <c:txPr>
          <a:bodyPr rot="-60000000" vert="horz"/>
          <a:lstStyle/>
          <a:p>
            <a:pPr>
              <a:defRPr/>
            </a:pPr>
            <a:endParaRPr lang="nl-NL"/>
          </a:p>
        </c:txPr>
        <c:crossAx val="6314432"/>
        <c:crosses val="autoZero"/>
        <c:crossBetween val="between"/>
        <c:majorUnit val="20000"/>
      </c:valAx>
      <c:spPr>
        <a:noFill/>
        <a:ln>
          <a:noFill/>
        </a:ln>
        <a:effectLst/>
      </c:spPr>
    </c:plotArea>
    <c:plotVisOnly val="1"/>
    <c:dispBlanksAs val="span"/>
    <c:showDLblsOverMax val="0"/>
  </c:chart>
  <c:spPr>
    <a:solidFill>
      <a:sysClr val="window" lastClr="FFFFFF"/>
    </a:solidFill>
    <a:ln>
      <a:noFill/>
    </a:ln>
    <a:effectLst>
      <a:outerShdw algn="ctr" rotWithShape="0">
        <a:sysClr val="window" lastClr="FFFFFF"/>
      </a:outerShdw>
    </a:effectLst>
  </c:spPr>
  <c:txPr>
    <a:bodyPr/>
    <a:lstStyle/>
    <a:p>
      <a:pPr>
        <a:defRPr sz="1300">
          <a:solidFill>
            <a:schemeClr val="tx1"/>
          </a:solidFill>
          <a:latin typeface="+mn-lt"/>
          <a:cs typeface="Arial" panose="020B0604020202020204" pitchFamily="34" charset="0"/>
        </a:defRPr>
      </a:pPr>
      <a:endParaRPr lang="nl-NL"/>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878344505632426E-2"/>
          <c:y val="0.14901598663803389"/>
          <c:w val="0.88101477008158235"/>
          <c:h val="0.71621617752326416"/>
        </c:manualLayout>
      </c:layout>
      <c:lineChart>
        <c:grouping val="standard"/>
        <c:varyColors val="0"/>
        <c:ser>
          <c:idx val="0"/>
          <c:order val="0"/>
          <c:tx>
            <c:strRef>
              <c:f>huizenprijsgrafieken!$P$15</c:f>
              <c:strCache>
                <c:ptCount val="1"/>
                <c:pt idx="0">
                  <c:v>PKB index (SA)</c:v>
                </c:pt>
              </c:strCache>
            </c:strRef>
          </c:tx>
          <c:spPr>
            <a:ln w="31750" cap="rnd">
              <a:solidFill>
                <a:schemeClr val="accent1"/>
              </a:solidFill>
              <a:round/>
            </a:ln>
            <a:effectLst/>
          </c:spPr>
          <c:marker>
            <c:symbol val="none"/>
          </c:marker>
          <c:dPt>
            <c:idx val="43"/>
            <c:marker>
              <c:symbol val="none"/>
            </c:marker>
            <c:bubble3D val="0"/>
            <c:extLst>
              <c:ext xmlns:c16="http://schemas.microsoft.com/office/drawing/2014/chart" uri="{C3380CC4-5D6E-409C-BE32-E72D297353CC}">
                <c16:uniqueId val="{00000000-A729-4B77-9FBD-AD57D79F45E2}"/>
              </c:ext>
            </c:extLst>
          </c:dPt>
          <c:dPt>
            <c:idx val="48"/>
            <c:marker>
              <c:symbol val="none"/>
            </c:marker>
            <c:bubble3D val="0"/>
            <c:extLst>
              <c:ext xmlns:c16="http://schemas.microsoft.com/office/drawing/2014/chart" uri="{C3380CC4-5D6E-409C-BE32-E72D297353CC}">
                <c16:uniqueId val="{00000001-A729-4B77-9FBD-AD57D79F45E2}"/>
              </c:ext>
            </c:extLst>
          </c:dPt>
          <c:dPt>
            <c:idx val="49"/>
            <c:marker>
              <c:symbol val="none"/>
            </c:marker>
            <c:bubble3D val="0"/>
            <c:extLst>
              <c:ext xmlns:c16="http://schemas.microsoft.com/office/drawing/2014/chart" uri="{C3380CC4-5D6E-409C-BE32-E72D297353CC}">
                <c16:uniqueId val="{00000002-A729-4B77-9FBD-AD57D79F45E2}"/>
              </c:ext>
            </c:extLst>
          </c:dPt>
          <c:dPt>
            <c:idx val="54"/>
            <c:marker>
              <c:symbol val="none"/>
            </c:marker>
            <c:bubble3D val="0"/>
            <c:spPr>
              <a:ln w="31750" cap="rnd">
                <a:solidFill>
                  <a:srgbClr val="FE6200"/>
                </a:solidFill>
                <a:round/>
              </a:ln>
              <a:effectLst/>
            </c:spPr>
            <c:extLst>
              <c:ext xmlns:c16="http://schemas.microsoft.com/office/drawing/2014/chart" uri="{C3380CC4-5D6E-409C-BE32-E72D297353CC}">
                <c16:uniqueId val="{00000004-A729-4B77-9FBD-AD57D79F45E2}"/>
              </c:ext>
            </c:extLst>
          </c:dPt>
          <c:dPt>
            <c:idx val="55"/>
            <c:marker>
              <c:symbol val="none"/>
            </c:marker>
            <c:bubble3D val="0"/>
            <c:extLst>
              <c:ext xmlns:c16="http://schemas.microsoft.com/office/drawing/2014/chart" uri="{C3380CC4-5D6E-409C-BE32-E72D297353CC}">
                <c16:uniqueId val="{00000005-A729-4B77-9FBD-AD57D79F45E2}"/>
              </c:ext>
            </c:extLst>
          </c:dPt>
          <c:dPt>
            <c:idx val="56"/>
            <c:marker>
              <c:symbol val="circle"/>
              <c:size val="6"/>
              <c:spPr>
                <a:solidFill>
                  <a:schemeClr val="accent1"/>
                </a:solidFill>
                <a:ln w="9525">
                  <a:solidFill>
                    <a:schemeClr val="accent1"/>
                  </a:solidFill>
                </a:ln>
                <a:effectLst/>
              </c:spPr>
            </c:marker>
            <c:bubble3D val="0"/>
            <c:extLst>
              <c:ext xmlns:c16="http://schemas.microsoft.com/office/drawing/2014/chart" uri="{C3380CC4-5D6E-409C-BE32-E72D297353CC}">
                <c16:uniqueId val="{0000000C-A729-4B77-9FBD-AD57D79F45E2}"/>
              </c:ext>
            </c:extLst>
          </c:dPt>
          <c:dPt>
            <c:idx val="60"/>
            <c:marker>
              <c:symbol val="none"/>
            </c:marker>
            <c:bubble3D val="0"/>
            <c:extLst>
              <c:ext xmlns:c16="http://schemas.microsoft.com/office/drawing/2014/chart" uri="{C3380CC4-5D6E-409C-BE32-E72D297353CC}">
                <c16:uniqueId val="{00000006-A729-4B77-9FBD-AD57D79F45E2}"/>
              </c:ext>
            </c:extLst>
          </c:dPt>
          <c:dPt>
            <c:idx val="61"/>
            <c:marker>
              <c:symbol val="none"/>
            </c:marker>
            <c:bubble3D val="0"/>
            <c:extLst>
              <c:ext xmlns:c16="http://schemas.microsoft.com/office/drawing/2014/chart" uri="{C3380CC4-5D6E-409C-BE32-E72D297353CC}">
                <c16:uniqueId val="{00000007-A729-4B77-9FBD-AD57D79F45E2}"/>
              </c:ext>
            </c:extLst>
          </c:dPt>
          <c:dPt>
            <c:idx val="66"/>
            <c:marker>
              <c:symbol val="circle"/>
              <c:size val="7"/>
              <c:spPr>
                <a:noFill/>
                <a:ln w="9525">
                  <a:noFill/>
                </a:ln>
                <a:effectLst/>
              </c:spPr>
            </c:marker>
            <c:bubble3D val="0"/>
            <c:spPr>
              <a:ln w="31750" cap="rnd">
                <a:solidFill>
                  <a:srgbClr val="FE6200"/>
                </a:solidFill>
                <a:round/>
              </a:ln>
              <a:effectLst/>
            </c:spPr>
            <c:extLst>
              <c:ext xmlns:c16="http://schemas.microsoft.com/office/drawing/2014/chart" uri="{C3380CC4-5D6E-409C-BE32-E72D297353CC}">
                <c16:uniqueId val="{00000009-A729-4B77-9FBD-AD57D79F45E2}"/>
              </c:ext>
            </c:extLst>
          </c:dPt>
          <c:dPt>
            <c:idx val="68"/>
            <c:marker>
              <c:symbol val="circle"/>
              <c:size val="6"/>
              <c:spPr>
                <a:solidFill>
                  <a:srgbClr val="FE6200"/>
                </a:solidFill>
                <a:ln w="9525">
                  <a:solidFill>
                    <a:schemeClr val="accent1"/>
                  </a:solidFill>
                </a:ln>
                <a:effectLst/>
              </c:spPr>
            </c:marker>
            <c:bubble3D val="0"/>
            <c:extLst>
              <c:ext xmlns:c16="http://schemas.microsoft.com/office/drawing/2014/chart" uri="{C3380CC4-5D6E-409C-BE32-E72D297353CC}">
                <c16:uniqueId val="{0000000B-A729-4B77-9FBD-AD57D79F45E2}"/>
              </c:ext>
            </c:extLst>
          </c:dPt>
          <c:cat>
            <c:numRef>
              <c:f>huizenprijsgrafieken!$IW$14:$MP$14</c:f>
              <c:numCache>
                <c:formatCode>mmm\-yy</c:formatCode>
                <c:ptCount val="98"/>
                <c:pt idx="0">
                  <c:v>43845</c:v>
                </c:pt>
                <c:pt idx="1">
                  <c:v>43876</c:v>
                </c:pt>
                <c:pt idx="2">
                  <c:v>43905</c:v>
                </c:pt>
                <c:pt idx="3">
                  <c:v>43936</c:v>
                </c:pt>
                <c:pt idx="4">
                  <c:v>43966</c:v>
                </c:pt>
                <c:pt idx="5">
                  <c:v>43997</c:v>
                </c:pt>
                <c:pt idx="6">
                  <c:v>44027</c:v>
                </c:pt>
                <c:pt idx="7">
                  <c:v>44058</c:v>
                </c:pt>
                <c:pt idx="8">
                  <c:v>44089</c:v>
                </c:pt>
                <c:pt idx="9">
                  <c:v>44119</c:v>
                </c:pt>
                <c:pt idx="10">
                  <c:v>44150</c:v>
                </c:pt>
                <c:pt idx="11">
                  <c:v>44180</c:v>
                </c:pt>
                <c:pt idx="12">
                  <c:v>44211</c:v>
                </c:pt>
                <c:pt idx="13">
                  <c:v>44242</c:v>
                </c:pt>
                <c:pt idx="14">
                  <c:v>44270</c:v>
                </c:pt>
                <c:pt idx="15">
                  <c:v>44301</c:v>
                </c:pt>
                <c:pt idx="16">
                  <c:v>44331</c:v>
                </c:pt>
                <c:pt idx="17">
                  <c:v>44362</c:v>
                </c:pt>
                <c:pt idx="18">
                  <c:v>44392</c:v>
                </c:pt>
                <c:pt idx="19">
                  <c:v>44423</c:v>
                </c:pt>
                <c:pt idx="20">
                  <c:v>44454</c:v>
                </c:pt>
                <c:pt idx="21">
                  <c:v>44484</c:v>
                </c:pt>
                <c:pt idx="22">
                  <c:v>44515</c:v>
                </c:pt>
                <c:pt idx="23">
                  <c:v>44545</c:v>
                </c:pt>
                <c:pt idx="24">
                  <c:v>44576</c:v>
                </c:pt>
                <c:pt idx="25">
                  <c:v>44607</c:v>
                </c:pt>
                <c:pt idx="26">
                  <c:v>44635</c:v>
                </c:pt>
                <c:pt idx="27">
                  <c:v>44666</c:v>
                </c:pt>
                <c:pt idx="28">
                  <c:v>44696</c:v>
                </c:pt>
                <c:pt idx="29">
                  <c:v>44727</c:v>
                </c:pt>
                <c:pt idx="30">
                  <c:v>44757</c:v>
                </c:pt>
                <c:pt idx="31">
                  <c:v>44788</c:v>
                </c:pt>
                <c:pt idx="32">
                  <c:v>44819</c:v>
                </c:pt>
                <c:pt idx="33">
                  <c:v>44849</c:v>
                </c:pt>
                <c:pt idx="34">
                  <c:v>44880</c:v>
                </c:pt>
                <c:pt idx="35">
                  <c:v>44910</c:v>
                </c:pt>
                <c:pt idx="36">
                  <c:v>44941</c:v>
                </c:pt>
                <c:pt idx="37">
                  <c:v>44972</c:v>
                </c:pt>
                <c:pt idx="38">
                  <c:v>45000</c:v>
                </c:pt>
                <c:pt idx="39">
                  <c:v>45031</c:v>
                </c:pt>
                <c:pt idx="40">
                  <c:v>45061</c:v>
                </c:pt>
                <c:pt idx="41">
                  <c:v>45092</c:v>
                </c:pt>
                <c:pt idx="42">
                  <c:v>45122</c:v>
                </c:pt>
                <c:pt idx="43">
                  <c:v>45153</c:v>
                </c:pt>
                <c:pt idx="44">
                  <c:v>45184</c:v>
                </c:pt>
                <c:pt idx="45">
                  <c:v>45214</c:v>
                </c:pt>
                <c:pt idx="46">
                  <c:v>45245</c:v>
                </c:pt>
                <c:pt idx="47">
                  <c:v>45275</c:v>
                </c:pt>
                <c:pt idx="48">
                  <c:v>45306</c:v>
                </c:pt>
                <c:pt idx="49">
                  <c:v>45337</c:v>
                </c:pt>
                <c:pt idx="50">
                  <c:v>45366</c:v>
                </c:pt>
                <c:pt idx="51">
                  <c:v>45397</c:v>
                </c:pt>
                <c:pt idx="52">
                  <c:v>45427</c:v>
                </c:pt>
                <c:pt idx="53">
                  <c:v>45458</c:v>
                </c:pt>
                <c:pt idx="54">
                  <c:v>45488</c:v>
                </c:pt>
                <c:pt idx="55">
                  <c:v>45519</c:v>
                </c:pt>
                <c:pt idx="56">
                  <c:v>45550</c:v>
                </c:pt>
                <c:pt idx="57">
                  <c:v>45580</c:v>
                </c:pt>
                <c:pt idx="58">
                  <c:v>45611</c:v>
                </c:pt>
                <c:pt idx="59">
                  <c:v>45641</c:v>
                </c:pt>
                <c:pt idx="60">
                  <c:v>45672</c:v>
                </c:pt>
                <c:pt idx="61">
                  <c:v>45703</c:v>
                </c:pt>
                <c:pt idx="62">
                  <c:v>45731</c:v>
                </c:pt>
                <c:pt idx="63">
                  <c:v>45762</c:v>
                </c:pt>
                <c:pt idx="64">
                  <c:v>45792</c:v>
                </c:pt>
                <c:pt idx="65">
                  <c:v>45823</c:v>
                </c:pt>
                <c:pt idx="66">
                  <c:v>45853</c:v>
                </c:pt>
                <c:pt idx="67">
                  <c:v>45884</c:v>
                </c:pt>
                <c:pt idx="68">
                  <c:v>45915</c:v>
                </c:pt>
              </c:numCache>
            </c:numRef>
          </c:cat>
          <c:val>
            <c:numRef>
              <c:f>huizenprijsgrafieken!$IW$16:$MP$16</c:f>
              <c:numCache>
                <c:formatCode>0.00</c:formatCode>
                <c:ptCount val="98"/>
                <c:pt idx="0">
                  <c:v>91.472237600166125</c:v>
                </c:pt>
                <c:pt idx="1">
                  <c:v>92.193778188771404</c:v>
                </c:pt>
                <c:pt idx="2">
                  <c:v>92.867792477766798</c:v>
                </c:pt>
                <c:pt idx="3">
                  <c:v>93.697650642715246</c:v>
                </c:pt>
                <c:pt idx="4">
                  <c:v>94.222692982386889</c:v>
                </c:pt>
                <c:pt idx="5">
                  <c:v>94.443292695327528</c:v>
                </c:pt>
                <c:pt idx="6">
                  <c:v>94.98121652466115</c:v>
                </c:pt>
                <c:pt idx="7">
                  <c:v>95.525451659678595</c:v>
                </c:pt>
                <c:pt idx="8">
                  <c:v>96.610410670371806</c:v>
                </c:pt>
                <c:pt idx="9">
                  <c:v>97.600562826836693</c:v>
                </c:pt>
                <c:pt idx="10">
                  <c:v>98.068406386536893</c:v>
                </c:pt>
                <c:pt idx="11">
                  <c:v>98.452006070701884</c:v>
                </c:pt>
                <c:pt idx="12">
                  <c:v>100</c:v>
                </c:pt>
                <c:pt idx="13">
                  <c:v>101.65879959438367</c:v>
                </c:pt>
                <c:pt idx="14">
                  <c:v>103.20059429771784</c:v>
                </c:pt>
                <c:pt idx="15">
                  <c:v>104.32154411837124</c:v>
                </c:pt>
                <c:pt idx="16">
                  <c:v>106.21009453853294</c:v>
                </c:pt>
                <c:pt idx="17">
                  <c:v>108.12299372260351</c:v>
                </c:pt>
                <c:pt idx="18">
                  <c:v>110.19482013806628</c:v>
                </c:pt>
                <c:pt idx="19">
                  <c:v>112.33878516870742</c:v>
                </c:pt>
                <c:pt idx="20">
                  <c:v>114.15806097841018</c:v>
                </c:pt>
                <c:pt idx="21">
                  <c:v>115.36059796873687</c:v>
                </c:pt>
                <c:pt idx="22">
                  <c:v>117.71354507275392</c:v>
                </c:pt>
                <c:pt idx="23">
                  <c:v>118.36699140871349</c:v>
                </c:pt>
                <c:pt idx="24">
                  <c:v>120.86550530520152</c:v>
                </c:pt>
                <c:pt idx="25">
                  <c:v>121.99326666453619</c:v>
                </c:pt>
                <c:pt idx="26">
                  <c:v>123.24764582098915</c:v>
                </c:pt>
                <c:pt idx="27">
                  <c:v>124.71240568570668</c:v>
                </c:pt>
                <c:pt idx="28">
                  <c:v>125.87094459194263</c:v>
                </c:pt>
                <c:pt idx="29">
                  <c:v>125.87108553595964</c:v>
                </c:pt>
                <c:pt idx="30">
                  <c:v>125.78615303872142</c:v>
                </c:pt>
                <c:pt idx="31">
                  <c:v>125.35948396106559</c:v>
                </c:pt>
                <c:pt idx="32">
                  <c:v>124.52744832229064</c:v>
                </c:pt>
                <c:pt idx="33">
                  <c:v>123.933418400628</c:v>
                </c:pt>
                <c:pt idx="34">
                  <c:v>123.00716169748246</c:v>
                </c:pt>
                <c:pt idx="35">
                  <c:v>121.02717713729889</c:v>
                </c:pt>
                <c:pt idx="36">
                  <c:v>121.61483660213553</c:v>
                </c:pt>
                <c:pt idx="37">
                  <c:v>120.56181203328509</c:v>
                </c:pt>
                <c:pt idx="38">
                  <c:v>120.06515989688718</c:v>
                </c:pt>
                <c:pt idx="39">
                  <c:v>118.93248948293461</c:v>
                </c:pt>
                <c:pt idx="40">
                  <c:v>118.61605249733147</c:v>
                </c:pt>
                <c:pt idx="41">
                  <c:v>118.717842824901</c:v>
                </c:pt>
                <c:pt idx="42">
                  <c:v>118.87358445792368</c:v>
                </c:pt>
                <c:pt idx="43">
                  <c:v>119.39423127466388</c:v>
                </c:pt>
                <c:pt idx="44">
                  <c:v>120.26864786212906</c:v>
                </c:pt>
                <c:pt idx="45">
                  <c:v>121.23577816993632</c:v>
                </c:pt>
                <c:pt idx="46">
                  <c:v>122.12088061655399</c:v>
                </c:pt>
                <c:pt idx="47">
                  <c:v>123.40145153087613</c:v>
                </c:pt>
                <c:pt idx="48">
                  <c:v>123.7767429472493</c:v>
                </c:pt>
                <c:pt idx="49">
                  <c:v>125.69788165095889</c:v>
                </c:pt>
                <c:pt idx="50">
                  <c:v>126.29043512152795</c:v>
                </c:pt>
                <c:pt idx="51">
                  <c:v>127.84197082601382</c:v>
                </c:pt>
                <c:pt idx="52">
                  <c:v>128.99489941795341</c:v>
                </c:pt>
                <c:pt idx="53">
                  <c:v>130.30434902915027</c:v>
                </c:pt>
                <c:pt idx="54">
                  <c:v>131.5527802646487</c:v>
                </c:pt>
                <c:pt idx="55">
                  <c:v>132.71134972303295</c:v>
                </c:pt>
                <c:pt idx="56">
                  <c:v>133.98730567621575</c:v>
                </c:pt>
                <c:pt idx="57">
                  <c:v>135.11335561858979</c:v>
                </c:pt>
                <c:pt idx="58">
                  <c:v>136.46448917477568</c:v>
                </c:pt>
                <c:pt idx="59">
                  <c:v>136.85504459303263</c:v>
                </c:pt>
                <c:pt idx="60">
                  <c:v>137.99835542655012</c:v>
                </c:pt>
                <c:pt idx="61">
                  <c:v>138.92260550127693</c:v>
                </c:pt>
                <c:pt idx="62">
                  <c:v>139.9616252398049</c:v>
                </c:pt>
                <c:pt idx="63">
                  <c:v>140.91471445254237</c:v>
                </c:pt>
                <c:pt idx="64">
                  <c:v>141.53520346480872</c:v>
                </c:pt>
                <c:pt idx="65">
                  <c:v>142.38529810698705</c:v>
                </c:pt>
                <c:pt idx="66">
                  <c:v>142.82139583874553</c:v>
                </c:pt>
                <c:pt idx="67">
                  <c:v>143.21495257254293</c:v>
                </c:pt>
                <c:pt idx="68">
                  <c:v>143.35159821090915</c:v>
                </c:pt>
              </c:numCache>
            </c:numRef>
          </c:val>
          <c:smooth val="0"/>
          <c:extLst>
            <c:ext xmlns:c16="http://schemas.microsoft.com/office/drawing/2014/chart" uri="{C3380CC4-5D6E-409C-BE32-E72D297353CC}">
              <c16:uniqueId val="{0000000A-A729-4B77-9FBD-AD57D79F45E2}"/>
            </c:ext>
          </c:extLst>
        </c:ser>
        <c:dLbls>
          <c:showLegendKey val="0"/>
          <c:showVal val="0"/>
          <c:showCatName val="0"/>
          <c:showSerName val="0"/>
          <c:showPercent val="0"/>
          <c:showBubbleSize val="0"/>
        </c:dLbls>
        <c:smooth val="0"/>
        <c:axId val="1158521600"/>
        <c:axId val="1158520288"/>
      </c:lineChart>
      <c:dateAx>
        <c:axId val="1158521600"/>
        <c:scaling>
          <c:orientation val="minMax"/>
          <c:max val="45915"/>
          <c:min val="44197"/>
        </c:scaling>
        <c:delete val="0"/>
        <c:axPos val="b"/>
        <c:numFmt formatCode="yyyy" sourceLinked="0"/>
        <c:majorTickMark val="none"/>
        <c:minorTickMark val="none"/>
        <c:tickLblPos val="low"/>
        <c:spPr>
          <a:noFill/>
          <a:ln w="19050" cap="flat" cmpd="sng" algn="ctr">
            <a:solidFill>
              <a:schemeClr val="accent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520288"/>
        <c:crossesAt val="100"/>
        <c:auto val="1"/>
        <c:lblOffset val="100"/>
        <c:baseTimeUnit val="months"/>
        <c:majorUnit val="12"/>
        <c:majorTimeUnit val="months"/>
      </c:dateAx>
      <c:valAx>
        <c:axId val="1158520288"/>
        <c:scaling>
          <c:orientation val="minMax"/>
          <c:min val="100"/>
        </c:scaling>
        <c:delete val="0"/>
        <c:axPos val="l"/>
        <c:majorGridlines>
          <c:spPr>
            <a:ln w="3175" cap="flat" cmpd="sng" algn="ctr">
              <a:solidFill>
                <a:schemeClr val="tx1">
                  <a:lumMod val="15000"/>
                  <a:lumOff val="85000"/>
                </a:schemeClr>
              </a:solidFill>
              <a:round/>
            </a:ln>
            <a:effectLst/>
          </c:spPr>
        </c:majorGridlines>
        <c:numFmt formatCode="0" sourceLinked="0"/>
        <c:majorTickMark val="none"/>
        <c:minorTickMark val="none"/>
        <c:tickLblPos val="nextTo"/>
        <c:spPr>
          <a:noFill/>
          <a:ln w="15875">
            <a:solidFill>
              <a:schemeClr val="accent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521600"/>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7425697100539206"/>
          <c:w val="0.97041315888120339"/>
          <c:h val="0.62175214030061943"/>
        </c:manualLayout>
      </c:layout>
      <c:barChart>
        <c:barDir val="col"/>
        <c:grouping val="clustered"/>
        <c:varyColors val="0"/>
        <c:ser>
          <c:idx val="0"/>
          <c:order val="0"/>
          <c:spPr>
            <a:solidFill>
              <a:srgbClr val="A8A8A8"/>
            </a:solidFill>
          </c:spPr>
          <c:invertIfNegative val="0"/>
          <c:dPt>
            <c:idx val="11"/>
            <c:invertIfNegative val="0"/>
            <c:bubble3D val="0"/>
            <c:spPr>
              <a:solidFill>
                <a:srgbClr val="FF6200"/>
              </a:solidFill>
            </c:spPr>
            <c:extLst>
              <c:ext xmlns:c16="http://schemas.microsoft.com/office/drawing/2014/chart" uri="{C3380CC4-5D6E-409C-BE32-E72D297353CC}">
                <c16:uniqueId val="{00000001-55D3-4BB8-8BA8-8EEDEF18B1C5}"/>
              </c:ext>
            </c:extLst>
          </c:dPt>
          <c:dLbls>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D3-4BB8-8BA8-8EEDEF18B1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huizenprijsgrafieken!$AX$278:$BI$278</c:f>
              <c:strCache>
                <c:ptCount val="12"/>
                <c:pt idx="0">
                  <c:v>oct</c:v>
                </c:pt>
                <c:pt idx="1">
                  <c:v>nov</c:v>
                </c:pt>
                <c:pt idx="2">
                  <c:v>dec</c:v>
                </c:pt>
                <c:pt idx="3">
                  <c:v>jan '25</c:v>
                </c:pt>
                <c:pt idx="4">
                  <c:v>feb</c:v>
                </c:pt>
                <c:pt idx="5">
                  <c:v>mar</c:v>
                </c:pt>
                <c:pt idx="6">
                  <c:v>apr</c:v>
                </c:pt>
                <c:pt idx="7">
                  <c:v>may</c:v>
                </c:pt>
                <c:pt idx="8">
                  <c:v>jun</c:v>
                </c:pt>
                <c:pt idx="9">
                  <c:v>jul</c:v>
                </c:pt>
                <c:pt idx="10">
                  <c:v>aug</c:v>
                </c:pt>
                <c:pt idx="11">
                  <c:v>sep</c:v>
                </c:pt>
              </c:strCache>
            </c:strRef>
          </c:cat>
          <c:val>
            <c:numRef>
              <c:f>huizenprijsgrafieken!$AX$281:$BI$281</c:f>
              <c:numCache>
                <c:formatCode>0.0%</c:formatCode>
                <c:ptCount val="12"/>
                <c:pt idx="0">
                  <c:v>8.4041539360091289E-3</c:v>
                </c:pt>
                <c:pt idx="1">
                  <c:v>1.1780933987762143E-2</c:v>
                </c:pt>
                <c:pt idx="2">
                  <c:v>1.0967215724593249E-3</c:v>
                </c:pt>
                <c:pt idx="3">
                  <c:v>8.3541738407770794E-3</c:v>
                </c:pt>
                <c:pt idx="4">
                  <c:v>6.6975441255801016E-3</c:v>
                </c:pt>
                <c:pt idx="5">
                  <c:v>7.4791264875779806E-3</c:v>
                </c:pt>
                <c:pt idx="6">
                  <c:v>6.8096466521054833E-3</c:v>
                </c:pt>
                <c:pt idx="7">
                  <c:v>4.4032946784655635E-3</c:v>
                </c:pt>
                <c:pt idx="8">
                  <c:v>6.0062417078428076E-3</c:v>
                </c:pt>
                <c:pt idx="9">
                  <c:v>3.0628002859593995E-3</c:v>
                </c:pt>
                <c:pt idx="10">
                  <c:v>2.7555866646320482E-3</c:v>
                </c:pt>
                <c:pt idx="11">
                  <c:v>9.5412969045249874E-4</c:v>
                </c:pt>
              </c:numCache>
            </c:numRef>
          </c:val>
          <c:extLst>
            <c:ext xmlns:c16="http://schemas.microsoft.com/office/drawing/2014/chart" uri="{C3380CC4-5D6E-409C-BE32-E72D297353CC}">
              <c16:uniqueId val="{00000002-55D3-4BB8-8BA8-8EEDEF18B1C5}"/>
            </c:ext>
          </c:extLst>
        </c:ser>
        <c:dLbls>
          <c:showLegendKey val="0"/>
          <c:showVal val="0"/>
          <c:showCatName val="0"/>
          <c:showSerName val="0"/>
          <c:showPercent val="0"/>
          <c:showBubbleSize val="0"/>
        </c:dLbls>
        <c:gapWidth val="90"/>
        <c:axId val="-1801502464"/>
        <c:axId val="-1801518240"/>
      </c:barChart>
      <c:catAx>
        <c:axId val="-1801502464"/>
        <c:scaling>
          <c:orientation val="minMax"/>
        </c:scaling>
        <c:delete val="0"/>
        <c:axPos val="b"/>
        <c:numFmt formatCode="[$-809]mmm;@" sourceLinked="0"/>
        <c:majorTickMark val="none"/>
        <c:minorTickMark val="none"/>
        <c:tickLblPos val="low"/>
        <c:spPr>
          <a:noFill/>
          <a:ln w="19050" cap="flat" cmpd="sng" algn="ctr">
            <a:solidFill>
              <a:schemeClr val="accent2"/>
            </a:solidFill>
            <a:round/>
          </a:ln>
          <a:effectLst/>
        </c:spPr>
        <c:txPr>
          <a:bodyPr rot="-60000000" vert="horz"/>
          <a:lstStyle/>
          <a:p>
            <a:pPr>
              <a:defRPr sz="1200"/>
            </a:pPr>
            <a:endParaRPr lang="en-US"/>
          </a:p>
        </c:txPr>
        <c:crossAx val="-1801518240"/>
        <c:crosses val="autoZero"/>
        <c:auto val="1"/>
        <c:lblAlgn val="ctr"/>
        <c:lblOffset val="100"/>
        <c:noMultiLvlLbl val="1"/>
      </c:catAx>
      <c:valAx>
        <c:axId val="-1801518240"/>
        <c:scaling>
          <c:orientation val="minMax"/>
          <c:max val="1.5000000000000003E-2"/>
          <c:min val="0"/>
        </c:scaling>
        <c:delete val="0"/>
        <c:axPos val="l"/>
        <c:numFmt formatCode="0.0%" sourceLinked="1"/>
        <c:majorTickMark val="out"/>
        <c:minorTickMark val="none"/>
        <c:tickLblPos val="nextTo"/>
        <c:crossAx val="-1801502464"/>
        <c:crosses val="autoZero"/>
        <c:crossBetween val="between"/>
        <c:majorUnit val="5.000000000000001E-3"/>
      </c:valAx>
      <c:spPr>
        <a:noFill/>
        <a:ln>
          <a:noFill/>
        </a:ln>
        <a:effectLst/>
      </c:spPr>
    </c:plotArea>
    <c:plotVisOnly val="1"/>
    <c:dispBlanksAs val="gap"/>
    <c:showDLblsOverMax val="0"/>
  </c:chart>
  <c:spPr>
    <a:solidFill>
      <a:sysClr val="window" lastClr="FFFFFF"/>
    </a:solidFill>
    <a:ln>
      <a:noFill/>
    </a:ln>
    <a:effectLst>
      <a:outerShdw blurRad="50800" dist="50800" dir="5400000" algn="ctr" rotWithShape="0">
        <a:sysClr val="window" lastClr="FFFFFF">
          <a:alpha val="43000"/>
        </a:sysClr>
      </a:outerShdw>
    </a:effectLst>
  </c:spPr>
  <c:txPr>
    <a:bodyPr/>
    <a:lstStyle/>
    <a:p>
      <a:pPr>
        <a:defRPr sz="14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620956807099258"/>
          <c:y val="0.13176067697347196"/>
          <c:w val="0.65967861640257597"/>
          <c:h val="0.73976226518103083"/>
        </c:manualLayout>
      </c:layout>
      <c:barChart>
        <c:barDir val="bar"/>
        <c:grouping val="stacked"/>
        <c:varyColors val="0"/>
        <c:ser>
          <c:idx val="0"/>
          <c:order val="0"/>
          <c:tx>
            <c:strRef>
              <c:f>'Regional house prices'!$I$162</c:f>
              <c:strCache>
                <c:ptCount val="1"/>
                <c:pt idx="0">
                  <c:v>YoY - Q22025</c:v>
                </c:pt>
              </c:strCache>
            </c:strRef>
          </c:tx>
          <c:invertIfNegative val="0"/>
          <c:dPt>
            <c:idx val="19"/>
            <c:invertIfNegative val="0"/>
            <c:bubble3D val="0"/>
            <c:spPr>
              <a:solidFill>
                <a:srgbClr val="FFFFFF">
                  <a:lumMod val="65000"/>
                </a:srgbClr>
              </a:solidFill>
            </c:spPr>
            <c:extLst>
              <c:ext xmlns:c16="http://schemas.microsoft.com/office/drawing/2014/chart" uri="{C3380CC4-5D6E-409C-BE32-E72D297353CC}">
                <c16:uniqueId val="{00000001-70CF-4E7E-9E87-94E6E8DFBE22}"/>
              </c:ext>
            </c:extLst>
          </c:dPt>
          <c:dLbls>
            <c:dLbl>
              <c:idx val="0"/>
              <c:layout>
                <c:manualLayout>
                  <c:x val="0.35517980537691507"/>
                  <c:y val="2.0533286407929463E-7"/>
                </c:manualLayout>
              </c:layout>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CF-4E7E-9E87-94E6E8DFBE22}"/>
                </c:ext>
              </c:extLst>
            </c:dLbl>
            <c:dLbl>
              <c:idx val="1"/>
              <c:delete val="1"/>
              <c:extLst>
                <c:ext xmlns:c15="http://schemas.microsoft.com/office/drawing/2012/chart" uri="{CE6537A1-D6FC-4f65-9D91-7224C49458BB}"/>
                <c:ext xmlns:c16="http://schemas.microsoft.com/office/drawing/2014/chart" uri="{C3380CC4-5D6E-409C-BE32-E72D297353CC}">
                  <c16:uniqueId val="{00000011-70CF-4E7E-9E87-94E6E8DFBE22}"/>
                </c:ext>
              </c:extLst>
            </c:dLbl>
            <c:dLbl>
              <c:idx val="2"/>
              <c:delete val="1"/>
              <c:extLst>
                <c:ext xmlns:c15="http://schemas.microsoft.com/office/drawing/2012/chart" uri="{CE6537A1-D6FC-4f65-9D91-7224C49458BB}"/>
                <c:ext xmlns:c16="http://schemas.microsoft.com/office/drawing/2014/chart" uri="{C3380CC4-5D6E-409C-BE32-E72D297353CC}">
                  <c16:uniqueId val="{00000010-70CF-4E7E-9E87-94E6E8DFBE22}"/>
                </c:ext>
              </c:extLst>
            </c:dLbl>
            <c:dLbl>
              <c:idx val="3"/>
              <c:delete val="1"/>
              <c:extLst>
                <c:ext xmlns:c15="http://schemas.microsoft.com/office/drawing/2012/chart" uri="{CE6537A1-D6FC-4f65-9D91-7224C49458BB}"/>
                <c:ext xmlns:c16="http://schemas.microsoft.com/office/drawing/2014/chart" uri="{C3380CC4-5D6E-409C-BE32-E72D297353CC}">
                  <c16:uniqueId val="{0000000F-70CF-4E7E-9E87-94E6E8DFBE22}"/>
                </c:ext>
              </c:extLst>
            </c:dLbl>
            <c:dLbl>
              <c:idx val="4"/>
              <c:delete val="1"/>
              <c:extLst>
                <c:ext xmlns:c15="http://schemas.microsoft.com/office/drawing/2012/chart" uri="{CE6537A1-D6FC-4f65-9D91-7224C49458BB}"/>
                <c:ext xmlns:c16="http://schemas.microsoft.com/office/drawing/2014/chart" uri="{C3380CC4-5D6E-409C-BE32-E72D297353CC}">
                  <c16:uniqueId val="{0000000E-70CF-4E7E-9E87-94E6E8DFBE22}"/>
                </c:ext>
              </c:extLst>
            </c:dLbl>
            <c:dLbl>
              <c:idx val="5"/>
              <c:delete val="1"/>
              <c:extLst>
                <c:ext xmlns:c15="http://schemas.microsoft.com/office/drawing/2012/chart" uri="{CE6537A1-D6FC-4f65-9D91-7224C49458BB}"/>
                <c:ext xmlns:c16="http://schemas.microsoft.com/office/drawing/2014/chart" uri="{C3380CC4-5D6E-409C-BE32-E72D297353CC}">
                  <c16:uniqueId val="{0000000D-70CF-4E7E-9E87-94E6E8DFBE22}"/>
                </c:ext>
              </c:extLst>
            </c:dLbl>
            <c:dLbl>
              <c:idx val="6"/>
              <c:layout>
                <c:manualLayout>
                  <c:x val="0.20537607793903251"/>
                  <c:y val="2.0533286407929463E-7"/>
                </c:manualLayout>
              </c:layout>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CF-4E7E-9E87-94E6E8DFBE22}"/>
                </c:ext>
              </c:extLst>
            </c:dLbl>
            <c:dLbl>
              <c:idx val="7"/>
              <c:delete val="1"/>
              <c:extLst>
                <c:ext xmlns:c15="http://schemas.microsoft.com/office/drawing/2012/chart" uri="{CE6537A1-D6FC-4f65-9D91-7224C49458BB}"/>
                <c:ext xmlns:c16="http://schemas.microsoft.com/office/drawing/2014/chart" uri="{C3380CC4-5D6E-409C-BE32-E72D297353CC}">
                  <c16:uniqueId val="{0000000C-70CF-4E7E-9E87-94E6E8DFBE22}"/>
                </c:ext>
              </c:extLst>
            </c:dLbl>
            <c:dLbl>
              <c:idx val="8"/>
              <c:delete val="1"/>
              <c:extLst>
                <c:ext xmlns:c15="http://schemas.microsoft.com/office/drawing/2012/chart" uri="{CE6537A1-D6FC-4f65-9D91-7224C49458BB}"/>
                <c:ext xmlns:c16="http://schemas.microsoft.com/office/drawing/2014/chart" uri="{C3380CC4-5D6E-409C-BE32-E72D297353CC}">
                  <c16:uniqueId val="{0000000B-70CF-4E7E-9E87-94E6E8DFBE22}"/>
                </c:ext>
              </c:extLst>
            </c:dLbl>
            <c:dLbl>
              <c:idx val="9"/>
              <c:delete val="1"/>
              <c:extLst>
                <c:ext xmlns:c15="http://schemas.microsoft.com/office/drawing/2012/chart" uri="{CE6537A1-D6FC-4f65-9D91-7224C49458BB}"/>
                <c:ext xmlns:c16="http://schemas.microsoft.com/office/drawing/2014/chart" uri="{C3380CC4-5D6E-409C-BE32-E72D297353CC}">
                  <c16:uniqueId val="{0000000A-70CF-4E7E-9E87-94E6E8DFBE22}"/>
                </c:ext>
              </c:extLst>
            </c:dLbl>
            <c:dLbl>
              <c:idx val="10"/>
              <c:delete val="1"/>
              <c:extLst>
                <c:ext xmlns:c15="http://schemas.microsoft.com/office/drawing/2012/chart" uri="{CE6537A1-D6FC-4f65-9D91-7224C49458BB}"/>
                <c:ext xmlns:c16="http://schemas.microsoft.com/office/drawing/2014/chart" uri="{C3380CC4-5D6E-409C-BE32-E72D297353CC}">
                  <c16:uniqueId val="{00000009-70CF-4E7E-9E87-94E6E8DFBE22}"/>
                </c:ext>
              </c:extLst>
            </c:dLbl>
            <c:dLbl>
              <c:idx val="11"/>
              <c:delete val="1"/>
              <c:extLst>
                <c:ext xmlns:c15="http://schemas.microsoft.com/office/drawing/2012/chart" uri="{CE6537A1-D6FC-4f65-9D91-7224C49458BB}"/>
                <c:ext xmlns:c16="http://schemas.microsoft.com/office/drawing/2014/chart" uri="{C3380CC4-5D6E-409C-BE32-E72D297353CC}">
                  <c16:uniqueId val="{00000008-70CF-4E7E-9E87-94E6E8DFBE22}"/>
                </c:ext>
              </c:extLst>
            </c:dLbl>
            <c:dLbl>
              <c:idx val="14"/>
              <c:layout>
                <c:manualLayout>
                  <c:x val="0.12805802506786729"/>
                  <c:y val="2.053328641749102E-7"/>
                </c:manualLayout>
              </c:layout>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CF-4E7E-9E87-94E6E8DFBE22}"/>
                </c:ext>
              </c:extLst>
            </c:dLbl>
            <c:dLbl>
              <c:idx val="15"/>
              <c:delete val="1"/>
              <c:extLst>
                <c:ext xmlns:c15="http://schemas.microsoft.com/office/drawing/2012/chart" uri="{CE6537A1-D6FC-4f65-9D91-7224C49458BB}"/>
                <c:ext xmlns:c16="http://schemas.microsoft.com/office/drawing/2014/chart" uri="{C3380CC4-5D6E-409C-BE32-E72D297353CC}">
                  <c16:uniqueId val="{00000005-70CF-4E7E-9E87-94E6E8DFBE22}"/>
                </c:ext>
              </c:extLst>
            </c:dLbl>
            <c:dLbl>
              <c:idx val="16"/>
              <c:delete val="1"/>
              <c:extLst>
                <c:ext xmlns:c15="http://schemas.microsoft.com/office/drawing/2012/chart" uri="{CE6537A1-D6FC-4f65-9D91-7224C49458BB}"/>
                <c:ext xmlns:c16="http://schemas.microsoft.com/office/drawing/2014/chart" uri="{C3380CC4-5D6E-409C-BE32-E72D297353CC}">
                  <c16:uniqueId val="{00000004-70CF-4E7E-9E87-94E6E8DFBE22}"/>
                </c:ext>
              </c:extLst>
            </c:dLbl>
            <c:dLbl>
              <c:idx val="17"/>
              <c:layout>
                <c:manualLayout>
                  <c:x val="0.2996074548757649"/>
                  <c:y val="9.5615565813749391E-17"/>
                </c:manualLayout>
              </c:layout>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CF-4E7E-9E87-94E6E8DFBE22}"/>
                </c:ext>
              </c:extLst>
            </c:dLbl>
            <c:dLbl>
              <c:idx val="19"/>
              <c:delete val="1"/>
              <c:extLst>
                <c:ext xmlns:c15="http://schemas.microsoft.com/office/drawing/2012/chart" uri="{CE6537A1-D6FC-4f65-9D91-7224C49458BB}"/>
                <c:ext xmlns:c16="http://schemas.microsoft.com/office/drawing/2014/chart" uri="{C3380CC4-5D6E-409C-BE32-E72D297353CC}">
                  <c16:uniqueId val="{00000001-70CF-4E7E-9E87-94E6E8DFBE22}"/>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'Regional house prices'!$C$163:$C$182</c:f>
              <c:strCache>
                <c:ptCount val="20"/>
                <c:pt idx="0">
                  <c:v>Groningen</c:v>
                </c:pt>
                <c:pt idx="1">
                  <c:v>Friesland</c:v>
                </c:pt>
                <c:pt idx="2">
                  <c:v>Drenthe</c:v>
                </c:pt>
                <c:pt idx="3">
                  <c:v>Flevoland</c:v>
                </c:pt>
                <c:pt idx="4">
                  <c:v>Gelderland</c:v>
                </c:pt>
                <c:pt idx="5">
                  <c:v>Overijssel</c:v>
                </c:pt>
                <c:pt idx="6">
                  <c:v>Noord-Holland</c:v>
                </c:pt>
                <c:pt idx="7">
                  <c:v>Zuid-Holland</c:v>
                </c:pt>
                <c:pt idx="8">
                  <c:v>Utrecht</c:v>
                </c:pt>
                <c:pt idx="9">
                  <c:v>Zeeland</c:v>
                </c:pt>
                <c:pt idx="10">
                  <c:v>Noord-Brabant</c:v>
                </c:pt>
                <c:pt idx="11">
                  <c:v>Limburg</c:v>
                </c:pt>
                <c:pt idx="14">
                  <c:v>Amsterdam</c:v>
                </c:pt>
                <c:pt idx="15">
                  <c:v>Rotterdam</c:v>
                </c:pt>
                <c:pt idx="16">
                  <c:v>Den Haag</c:v>
                </c:pt>
                <c:pt idx="17">
                  <c:v>Utrecht</c:v>
                </c:pt>
                <c:pt idx="19">
                  <c:v>Nederland</c:v>
                </c:pt>
              </c:strCache>
            </c:strRef>
          </c:cat>
          <c:val>
            <c:numRef>
              <c:f>'Regional house prices'!$I$163:$I$182</c:f>
              <c:numCache>
                <c:formatCode>0.0%</c:formatCode>
                <c:ptCount val="20"/>
                <c:pt idx="0">
                  <c:v>0.10906056850011092</c:v>
                </c:pt>
                <c:pt idx="1">
                  <c:v>7.9047001039634468E-2</c:v>
                </c:pt>
                <c:pt idx="2">
                  <c:v>0.10393834635662569</c:v>
                </c:pt>
                <c:pt idx="3">
                  <c:v>6.5042677131021742E-2</c:v>
                </c:pt>
                <c:pt idx="4">
                  <c:v>9.6131580701219965E-2</c:v>
                </c:pt>
                <c:pt idx="5">
                  <c:v>8.98616589522514E-2</c:v>
                </c:pt>
                <c:pt idx="6">
                  <c:v>4.9405461144749196E-2</c:v>
                </c:pt>
                <c:pt idx="7">
                  <c:v>8.0831209039472274E-2</c:v>
                </c:pt>
                <c:pt idx="8">
                  <c:v>8.9427337692536302E-2</c:v>
                </c:pt>
                <c:pt idx="9">
                  <c:v>6.9410022833162888E-2</c:v>
                </c:pt>
                <c:pt idx="10">
                  <c:v>8.5113188422739627E-2</c:v>
                </c:pt>
                <c:pt idx="11">
                  <c:v>8.1041319685576152E-2</c:v>
                </c:pt>
                <c:pt idx="14">
                  <c:v>2.531504649068328E-2</c:v>
                </c:pt>
                <c:pt idx="15">
                  <c:v>6.7603741632441317E-2</c:v>
                </c:pt>
                <c:pt idx="16">
                  <c:v>5.8030166866289479E-2</c:v>
                </c:pt>
                <c:pt idx="17">
                  <c:v>7.9246462599032563E-2</c:v>
                </c:pt>
                <c:pt idx="19">
                  <c:v>7.8799465995407436E-2</c:v>
                </c:pt>
              </c:numCache>
            </c:numRef>
          </c:val>
          <c:extLst>
            <c:ext xmlns:c16="http://schemas.microsoft.com/office/drawing/2014/chart" uri="{C3380CC4-5D6E-409C-BE32-E72D297353CC}">
              <c16:uniqueId val="{00000000-70CF-4E7E-9E87-94E6E8DFBE22}"/>
            </c:ext>
          </c:extLst>
        </c:ser>
        <c:dLbls>
          <c:showLegendKey val="0"/>
          <c:showVal val="0"/>
          <c:showCatName val="0"/>
          <c:showSerName val="0"/>
          <c:showPercent val="0"/>
          <c:showBubbleSize val="0"/>
        </c:dLbls>
        <c:gapWidth val="75"/>
        <c:overlap val="100"/>
        <c:axId val="492169432"/>
        <c:axId val="492169824"/>
      </c:barChart>
      <c:catAx>
        <c:axId val="492169432"/>
        <c:scaling>
          <c:orientation val="maxMin"/>
        </c:scaling>
        <c:delete val="0"/>
        <c:axPos val="l"/>
        <c:numFmt formatCode="General" sourceLinked="1"/>
        <c:majorTickMark val="none"/>
        <c:minorTickMark val="none"/>
        <c:tickLblPos val="low"/>
        <c:spPr>
          <a:noFill/>
          <a:ln w="15875" cap="flat" cmpd="sng" algn="ctr">
            <a:solidFill>
              <a:srgbClr val="A8A8A8"/>
            </a:solidFill>
            <a:round/>
          </a:ln>
          <a:effectLst/>
        </c:spPr>
        <c:txPr>
          <a:bodyPr rot="-60000000" vert="horz"/>
          <a:lstStyle/>
          <a:p>
            <a:pPr>
              <a:defRPr sz="1050"/>
            </a:pPr>
            <a:endParaRPr lang="en-US"/>
          </a:p>
        </c:txPr>
        <c:crossAx val="492169824"/>
        <c:crosses val="autoZero"/>
        <c:auto val="1"/>
        <c:lblAlgn val="ctr"/>
        <c:lblOffset val="100"/>
        <c:noMultiLvlLbl val="0"/>
      </c:catAx>
      <c:valAx>
        <c:axId val="492169824"/>
        <c:scaling>
          <c:orientation val="minMax"/>
          <c:max val="0.1"/>
          <c:min val="0"/>
        </c:scaling>
        <c:delete val="0"/>
        <c:axPos val="b"/>
        <c:numFmt formatCode="0%" sourceLinked="0"/>
        <c:majorTickMark val="none"/>
        <c:minorTickMark val="none"/>
        <c:tickLblPos val="nextTo"/>
        <c:spPr>
          <a:ln w="15875">
            <a:solidFill>
              <a:srgbClr val="A8A8A8"/>
            </a:solidFill>
          </a:ln>
        </c:spPr>
        <c:txPr>
          <a:bodyPr/>
          <a:lstStyle/>
          <a:p>
            <a:pPr>
              <a:defRPr sz="1100"/>
            </a:pPr>
            <a:endParaRPr lang="en-US"/>
          </a:p>
        </c:txPr>
        <c:crossAx val="492169432"/>
        <c:crosses val="max"/>
        <c:crossBetween val="between"/>
        <c:majorUnit val="5.000000000000001E-2"/>
      </c:valAx>
      <c:spPr>
        <a:noFill/>
        <a:ln>
          <a:noFill/>
        </a:ln>
        <a:effectLst/>
      </c:spPr>
    </c:plotArea>
    <c:plotVisOnly val="1"/>
    <c:dispBlanksAs val="gap"/>
    <c:showDLblsOverMax val="0"/>
  </c:chart>
  <c:spPr>
    <a:solidFill>
      <a:sysClr val="window" lastClr="FFFFFF"/>
    </a:solidFill>
    <a:ln>
      <a:noFill/>
    </a:ln>
    <a:effectLst/>
  </c:spPr>
  <c:txPr>
    <a:bodyPr/>
    <a:lstStyle/>
    <a:p>
      <a:pPr>
        <a:defRPr sz="1200">
          <a:solidFill>
            <a:schemeClr val="tx1"/>
          </a:solidFill>
          <a:latin typeface="+mn-lt"/>
          <a:cs typeface="Arial" panose="020B0604020202020204" pitchFamily="34" charset="0"/>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0.03828</cdr:y>
    </cdr:to>
    <cdr:sp macro="" textlink="">
      <cdr:nvSpPr>
        <cdr:cNvPr id="5" name="Tekstvak 4">
          <a:extLst xmlns:a="http://schemas.openxmlformats.org/drawingml/2006/main">
            <a:ext uri="{FF2B5EF4-FFF2-40B4-BE49-F238E27FC236}">
              <a16:creationId xmlns:a16="http://schemas.microsoft.com/office/drawing/2014/main" id="{00322137-67DF-4BDE-ABD2-E9697F2D43C9}"/>
            </a:ext>
          </a:extLst>
        </cdr:cNvPr>
        <cdr:cNvSpPr txBox="1"/>
      </cdr:nvSpPr>
      <cdr:spPr>
        <a:xfrm xmlns:a="http://schemas.openxmlformats.org/drawingml/2006/main">
          <a:off x="0" y="0"/>
          <a:ext cx="5238000"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eaLnBrk="1" latinLnBrk="0" hangingPunct="1"/>
          <a:r>
            <a:rPr lang="nl-NL" dirty="0"/>
            <a:t>Aantal verkopen </a:t>
          </a:r>
          <a:r>
            <a:rPr lang="nl-NL" b="1" dirty="0"/>
            <a:t>nieuwbouw</a:t>
          </a:r>
          <a:r>
            <a:rPr lang="nl-NL" dirty="0"/>
            <a:t> per maand, </a:t>
          </a:r>
          <a:r>
            <a:rPr lang="nl-NL" dirty="0" err="1"/>
            <a:t>seizoensgecorrigeerd</a:t>
          </a:r>
          <a:endParaRPr lang="en-US" dirty="0"/>
        </a:p>
      </cdr:txBody>
    </cdr:sp>
  </cdr:relSizeAnchor>
  <cdr:relSizeAnchor xmlns:cdr="http://schemas.openxmlformats.org/drawingml/2006/chartDrawing">
    <cdr:from>
      <cdr:x>0</cdr:x>
      <cdr:y>0.94995</cdr:y>
    </cdr:from>
    <cdr:to>
      <cdr:x>1</cdr:x>
      <cdr:y>1</cdr:y>
    </cdr:to>
    <cdr:sp macro="" textlink="">
      <cdr:nvSpPr>
        <cdr:cNvPr id="6" name="Tekstvak 4">
          <a:extLst xmlns:a="http://schemas.openxmlformats.org/drawingml/2006/main">
            <a:ext uri="{FF2B5EF4-FFF2-40B4-BE49-F238E27FC236}">
              <a16:creationId xmlns:a16="http://schemas.microsoft.com/office/drawing/2014/main" id="{0F904367-15D1-4F77-8A21-DF476BD9F3C4}"/>
            </a:ext>
          </a:extLst>
        </cdr:cNvPr>
        <cdr:cNvSpPr txBox="1"/>
      </cdr:nvSpPr>
      <cdr:spPr>
        <a:xfrm xmlns:a="http://schemas.openxmlformats.org/drawingml/2006/main">
          <a:off x="0" y="4019781"/>
          <a:ext cx="5274204" cy="21179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bg2"/>
              </a:solidFill>
            </a:rPr>
            <a:t>Bron: </a:t>
          </a:r>
          <a:r>
            <a:rPr lang="en-US" dirty="0" err="1">
              <a:solidFill>
                <a:schemeClr val="bg2"/>
              </a:solidFill>
            </a:rPr>
            <a:t>WoningbouwersNL</a:t>
          </a:r>
          <a:r>
            <a:rPr lang="en-US" dirty="0">
              <a:solidFill>
                <a:schemeClr val="bg2"/>
              </a:solidFill>
            </a:rPr>
            <a:t> </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0.04434</cdr:y>
    </cdr:from>
    <cdr:to>
      <cdr:x>1</cdr:x>
      <cdr:y>0.13881</cdr:y>
    </cdr:to>
    <cdr:sp macro="" textlink="">
      <cdr:nvSpPr>
        <cdr:cNvPr id="2" name="Tekstvak 4"/>
        <cdr:cNvSpPr txBox="1"/>
      </cdr:nvSpPr>
      <cdr:spPr>
        <a:xfrm xmlns:a="http://schemas.openxmlformats.org/drawingml/2006/main">
          <a:off x="-387458" y="226944"/>
          <a:ext cx="5708542" cy="48357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a:solidFill>
              <a:schemeClr val="tx2"/>
            </a:solidFill>
          </a:endParaRPr>
        </a:p>
        <a:p xmlns:a="http://schemas.openxmlformats.org/drawingml/2006/main">
          <a:r>
            <a:rPr lang="en-US" sz="1100" b="0" dirty="0">
              <a:effectLst/>
              <a:latin typeface="+mn-lt"/>
              <a:ea typeface="+mn-ea"/>
              <a:cs typeface="+mn-cs"/>
            </a:rPr>
            <a:t>Existing</a:t>
          </a:r>
          <a:r>
            <a:rPr lang="en-US" sz="1100" b="0" baseline="0" dirty="0">
              <a:effectLst/>
              <a:latin typeface="+mn-lt"/>
              <a:ea typeface="+mn-ea"/>
              <a:cs typeface="+mn-cs"/>
            </a:rPr>
            <a:t> h</a:t>
          </a:r>
          <a:r>
            <a:rPr lang="en-US" sz="1100" b="0" dirty="0">
              <a:effectLst/>
              <a:latin typeface="+mn-lt"/>
              <a:ea typeface="+mn-ea"/>
              <a:cs typeface="+mn-cs"/>
            </a:rPr>
            <a:t>omes</a:t>
          </a:r>
          <a:r>
            <a:rPr lang="en-US" sz="1100" b="0" baseline="0" dirty="0">
              <a:effectLst/>
              <a:latin typeface="+mn-lt"/>
              <a:ea typeface="+mn-ea"/>
              <a:cs typeface="+mn-cs"/>
            </a:rPr>
            <a:t> for sale at a NVM* real estate agent, at quarter end</a:t>
          </a:r>
          <a:endParaRPr lang="en-US" sz="1200" dirty="0">
            <a:effectLst/>
          </a:endParaRPr>
        </a:p>
      </cdr:txBody>
    </cdr:sp>
  </cdr:relSizeAnchor>
  <cdr:relSizeAnchor xmlns:cdr="http://schemas.openxmlformats.org/drawingml/2006/chartDrawing">
    <cdr:from>
      <cdr:x>0</cdr:x>
      <cdr:y>0.85152</cdr:y>
    </cdr:from>
    <cdr:to>
      <cdr:x>1</cdr:x>
      <cdr:y>1</cdr:y>
    </cdr:to>
    <cdr:sp macro="" textlink="">
      <cdr:nvSpPr>
        <cdr:cNvPr id="3" name="Tekstvak 4"/>
        <cdr:cNvSpPr txBox="1"/>
      </cdr:nvSpPr>
      <cdr:spPr>
        <a:xfrm xmlns:a="http://schemas.openxmlformats.org/drawingml/2006/main">
          <a:off x="0" y="3678550"/>
          <a:ext cx="5068445" cy="6414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1">
                  <a:lumMod val="65000"/>
                </a:schemeClr>
              </a:solidFill>
              <a:effectLst/>
              <a:latin typeface="+mn-lt"/>
              <a:ea typeface="+mn-ea"/>
              <a:cs typeface="+mn-cs"/>
            </a:rPr>
            <a:t>*The NVM is the largest association of real estate agents in the Netherlands and</a:t>
          </a:r>
          <a:r>
            <a:rPr lang="en-US" sz="1100" baseline="0" dirty="0">
              <a:solidFill>
                <a:schemeClr val="bg1">
                  <a:lumMod val="65000"/>
                </a:schemeClr>
              </a:solidFill>
              <a:effectLst/>
            </a:rPr>
            <a:t> covers appr. 70% of the market</a:t>
          </a:r>
          <a:endParaRPr lang="en-US" sz="1200" dirty="0">
            <a:solidFill>
              <a:schemeClr val="bg1">
                <a:lumMod val="65000"/>
              </a:schemeClr>
            </a:solidFill>
            <a:effectLst/>
          </a:endParaRPr>
        </a:p>
        <a:p xmlns:a="http://schemas.openxmlformats.org/drawingml/2006/main">
          <a:r>
            <a:rPr lang="en-US" sz="1100" dirty="0">
              <a:solidFill>
                <a:schemeClr val="bg1">
                  <a:lumMod val="65000"/>
                </a:schemeClr>
              </a:solidFill>
              <a:effectLst/>
              <a:latin typeface="+mn-lt"/>
              <a:ea typeface="+mn-ea"/>
              <a:cs typeface="+mn-cs"/>
            </a:rPr>
            <a:t>Source: </a:t>
          </a:r>
          <a:r>
            <a:rPr lang="en-US" sz="1100" dirty="0">
              <a:solidFill>
                <a:schemeClr val="bg1">
                  <a:lumMod val="65000"/>
                </a:schemeClr>
              </a:solidFill>
              <a:effectLst/>
            </a:rPr>
            <a:t>NVM</a:t>
          </a:r>
          <a:endParaRPr lang="en-US" sz="1400" dirty="0">
            <a:solidFill>
              <a:schemeClr val="bg1">
                <a:lumMod val="65000"/>
              </a:schemeClr>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cdr:y>
    </cdr:from>
    <cdr:to>
      <cdr:x>1</cdr:x>
      <cdr:y>0.13605</cdr:y>
    </cdr:to>
    <cdr:sp macro="" textlink="">
      <cdr:nvSpPr>
        <cdr:cNvPr id="2" name="Tekstvak 4"/>
        <cdr:cNvSpPr txBox="1"/>
      </cdr:nvSpPr>
      <cdr:spPr>
        <a:xfrm xmlns:a="http://schemas.openxmlformats.org/drawingml/2006/main">
          <a:off x="0" y="0"/>
          <a:ext cx="5081892" cy="58772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a:solidFill>
              <a:schemeClr val="tx2"/>
            </a:solidFill>
          </a:endParaRPr>
        </a:p>
        <a:p xmlns:a="http://schemas.openxmlformats.org/drawingml/2006/main">
          <a:r>
            <a:rPr lang="en-US" sz="1100" b="0" dirty="0">
              <a:effectLst/>
              <a:latin typeface="+mn-lt"/>
              <a:ea typeface="+mn-ea"/>
              <a:cs typeface="+mn-cs"/>
            </a:rPr>
            <a:t>Year-on-year</a:t>
          </a:r>
          <a:r>
            <a:rPr lang="en-US" sz="1100" b="0" baseline="0" dirty="0">
              <a:effectLst/>
              <a:latin typeface="+mn-lt"/>
              <a:ea typeface="+mn-ea"/>
              <a:cs typeface="+mn-cs"/>
            </a:rPr>
            <a:t> &amp;-change, of e</a:t>
          </a:r>
          <a:r>
            <a:rPr lang="en-US" sz="1100" b="0" dirty="0">
              <a:effectLst/>
              <a:latin typeface="+mn-lt"/>
              <a:ea typeface="+mn-ea"/>
              <a:cs typeface="+mn-cs"/>
            </a:rPr>
            <a:t>xisting</a:t>
          </a:r>
          <a:r>
            <a:rPr lang="en-US" sz="1100" b="0" baseline="0" dirty="0">
              <a:effectLst/>
              <a:latin typeface="+mn-lt"/>
              <a:ea typeface="+mn-ea"/>
              <a:cs typeface="+mn-cs"/>
            </a:rPr>
            <a:t> h</a:t>
          </a:r>
          <a:r>
            <a:rPr lang="en-US" sz="1100" b="0" dirty="0">
              <a:effectLst/>
              <a:latin typeface="+mn-lt"/>
              <a:ea typeface="+mn-ea"/>
              <a:cs typeface="+mn-cs"/>
            </a:rPr>
            <a:t>omes</a:t>
          </a:r>
          <a:r>
            <a:rPr lang="en-US" sz="1100" b="0" baseline="0" dirty="0">
              <a:effectLst/>
              <a:latin typeface="+mn-lt"/>
              <a:ea typeface="+mn-ea"/>
              <a:cs typeface="+mn-cs"/>
            </a:rPr>
            <a:t> for sale at a NVM* real estate agent, at quarter end</a:t>
          </a:r>
          <a:endParaRPr lang="en-US" sz="1200" dirty="0">
            <a:effectLst/>
          </a:endParaRPr>
        </a:p>
      </cdr:txBody>
    </cdr:sp>
  </cdr:relSizeAnchor>
  <cdr:relSizeAnchor xmlns:cdr="http://schemas.openxmlformats.org/drawingml/2006/chartDrawing">
    <cdr:from>
      <cdr:x>0</cdr:x>
      <cdr:y>0.85152</cdr:y>
    </cdr:from>
    <cdr:to>
      <cdr:x>1</cdr:x>
      <cdr:y>1</cdr:y>
    </cdr:to>
    <cdr:sp macro="" textlink="">
      <cdr:nvSpPr>
        <cdr:cNvPr id="3" name="Tekstvak 4"/>
        <cdr:cNvSpPr txBox="1"/>
      </cdr:nvSpPr>
      <cdr:spPr>
        <a:xfrm xmlns:a="http://schemas.openxmlformats.org/drawingml/2006/main">
          <a:off x="0" y="4215238"/>
          <a:ext cx="5110467" cy="735013"/>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1">
                  <a:lumMod val="65000"/>
                </a:schemeClr>
              </a:solidFill>
              <a:effectLst/>
              <a:latin typeface="+mn-lt"/>
              <a:ea typeface="+mn-ea"/>
              <a:cs typeface="+mn-cs"/>
            </a:rPr>
            <a:t>Source</a:t>
          </a:r>
          <a:r>
            <a:rPr lang="en-US" sz="1100" dirty="0">
              <a:solidFill>
                <a:schemeClr val="bg1">
                  <a:lumMod val="65000"/>
                </a:schemeClr>
              </a:solidFill>
              <a:effectLst/>
            </a:rPr>
            <a:t>: NVM</a:t>
          </a:r>
          <a:endParaRPr lang="en-US" sz="1200" dirty="0">
            <a:solidFill>
              <a:schemeClr val="bg1">
                <a:lumMod val="65000"/>
              </a:schemeClr>
            </a:solidFill>
            <a:effectLst/>
          </a:endParaRPr>
        </a:p>
        <a:p xmlns:a="http://schemas.openxmlformats.org/drawingml/2006/main">
          <a:endParaRPr lang="en-US" sz="1200" dirty="0">
            <a:solidFill>
              <a:schemeClr val="bg2"/>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0.79209</cdr:y>
    </cdr:from>
    <cdr:to>
      <cdr:x>1</cdr:x>
      <cdr:y>0.96167</cdr:y>
    </cdr:to>
    <cdr:sp macro="" textlink="">
      <cdr:nvSpPr>
        <cdr:cNvPr id="3" name="Tekstvak 4"/>
        <cdr:cNvSpPr txBox="1"/>
      </cdr:nvSpPr>
      <cdr:spPr>
        <a:xfrm xmlns:a="http://schemas.openxmlformats.org/drawingml/2006/main">
          <a:off x="0" y="3027908"/>
          <a:ext cx="5279376" cy="648253"/>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solidFill>
                <a:schemeClr val="bg2"/>
              </a:solidFill>
            </a:rPr>
            <a:t>*Average per hour worked including special rewards</a:t>
          </a:r>
        </a:p>
        <a:p xmlns:a="http://schemas.openxmlformats.org/drawingml/2006/main">
          <a:r>
            <a:rPr lang="en-US" dirty="0">
              <a:solidFill>
                <a:schemeClr val="bg2"/>
              </a:solidFill>
            </a:rPr>
            <a:t>**ING Research estimate from 4rd quarter 2025</a:t>
          </a:r>
        </a:p>
        <a:p xmlns:a="http://schemas.openxmlformats.org/drawingml/2006/main">
          <a:r>
            <a:rPr lang="en-US" dirty="0">
              <a:solidFill>
                <a:schemeClr val="bg2"/>
              </a:solidFill>
            </a:rPr>
            <a:t>Source: CBS</a:t>
          </a:r>
        </a:p>
      </cdr:txBody>
    </cdr:sp>
  </cdr:relSizeAnchor>
  <cdr:relSizeAnchor xmlns:cdr="http://schemas.openxmlformats.org/drawingml/2006/chartDrawing">
    <cdr:from>
      <cdr:x>0</cdr:x>
      <cdr:y>0</cdr:y>
    </cdr:from>
    <cdr:to>
      <cdr:x>1</cdr:x>
      <cdr:y>0.06777</cdr:y>
    </cdr:to>
    <cdr:sp macro="" textlink="">
      <cdr:nvSpPr>
        <cdr:cNvPr id="5" name="Tekstvak 4">
          <a:extLst xmlns:a="http://schemas.openxmlformats.org/drawingml/2006/main">
            <a:ext uri="{FF2B5EF4-FFF2-40B4-BE49-F238E27FC236}">
              <a16:creationId xmlns:a16="http://schemas.microsoft.com/office/drawing/2014/main" id="{3AA0D4CA-704A-4571-824D-6A538285C15B}"/>
            </a:ext>
          </a:extLst>
        </cdr:cNvPr>
        <cdr:cNvSpPr txBox="1"/>
      </cdr:nvSpPr>
      <cdr:spPr>
        <a:xfrm xmlns:a="http://schemas.openxmlformats.org/drawingml/2006/main">
          <a:off x="0" y="0"/>
          <a:ext cx="9456510" cy="36933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b="0" dirty="0">
            <a:solidFill>
              <a:sysClr val="windowText" lastClr="000000"/>
            </a:solidFill>
          </a:endParaRPr>
        </a:p>
        <a:p xmlns:a="http://schemas.openxmlformats.org/drawingml/2006/main">
          <a:r>
            <a:rPr lang="en-US" sz="1200" dirty="0" err="1"/>
            <a:t>Collecive</a:t>
          </a:r>
          <a:r>
            <a:rPr lang="en-US" sz="1200" dirty="0"/>
            <a:t> labor agreement wages* and inflation, development year-on-year</a:t>
          </a:r>
        </a:p>
      </cdr:txBody>
    </cdr:sp>
  </cdr:relSizeAnchor>
  <cdr:relSizeAnchor xmlns:cdr="http://schemas.openxmlformats.org/drawingml/2006/chartDrawing">
    <cdr:from>
      <cdr:x>0.85863</cdr:x>
      <cdr:y>0.52835</cdr:y>
    </cdr:from>
    <cdr:to>
      <cdr:x>1</cdr:x>
      <cdr:y>0.56224</cdr:y>
    </cdr:to>
    <cdr:sp macro="" textlink="">
      <cdr:nvSpPr>
        <cdr:cNvPr id="2" name="TextBox 1">
          <a:extLst xmlns:a="http://schemas.openxmlformats.org/drawingml/2006/main">
            <a:ext uri="{FF2B5EF4-FFF2-40B4-BE49-F238E27FC236}">
              <a16:creationId xmlns:a16="http://schemas.microsoft.com/office/drawing/2014/main" id="{20504A3D-49AC-16DB-6295-7C015E612A40}"/>
            </a:ext>
          </a:extLst>
        </cdr:cNvPr>
        <cdr:cNvSpPr txBox="1"/>
      </cdr:nvSpPr>
      <cdr:spPr>
        <a:xfrm xmlns:a="http://schemas.openxmlformats.org/drawingml/2006/main">
          <a:off x="8119646" y="2879210"/>
          <a:ext cx="1336864" cy="184666"/>
        </a:xfrm>
        <a:prstGeom xmlns:a="http://schemas.openxmlformats.org/drawingml/2006/main" prst="rect">
          <a:avLst/>
        </a:prstGeom>
      </cdr:spPr>
      <cdr:txBody>
        <a:bodyPr xmlns:a="http://schemas.openxmlformats.org/drawingml/2006/main" vert="horz"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chemeClr val="tx2"/>
              </a:solidFill>
              <a:latin typeface="ING Me" panose="02000506040000020004" pitchFamily="2" charset="0"/>
            </a:rPr>
            <a:t>Wage growth</a:t>
          </a:r>
        </a:p>
      </cdr:txBody>
    </cdr:sp>
  </cdr:relSizeAnchor>
  <cdr:relSizeAnchor xmlns:cdr="http://schemas.openxmlformats.org/drawingml/2006/chartDrawing">
    <cdr:from>
      <cdr:x>0.85863</cdr:x>
      <cdr:y>0.57482</cdr:y>
    </cdr:from>
    <cdr:to>
      <cdr:x>1</cdr:x>
      <cdr:y>0.62485</cdr:y>
    </cdr:to>
    <cdr:sp macro="" textlink="">
      <cdr:nvSpPr>
        <cdr:cNvPr id="4" name="TextBox 2">
          <a:extLst xmlns:a="http://schemas.openxmlformats.org/drawingml/2006/main">
            <a:ext uri="{FF2B5EF4-FFF2-40B4-BE49-F238E27FC236}">
              <a16:creationId xmlns:a16="http://schemas.microsoft.com/office/drawing/2014/main" id="{D9B8A9EE-91F7-D3AF-86C1-35B3E0DA1971}"/>
            </a:ext>
          </a:extLst>
        </cdr:cNvPr>
        <cdr:cNvSpPr txBox="1"/>
      </cdr:nvSpPr>
      <cdr:spPr>
        <a:xfrm xmlns:a="http://schemas.openxmlformats.org/drawingml/2006/main">
          <a:off x="8119646" y="3132463"/>
          <a:ext cx="1336864" cy="272619"/>
        </a:xfrm>
        <a:prstGeom xmlns:a="http://schemas.openxmlformats.org/drawingml/2006/main" prst="rect">
          <a:avLst/>
        </a:prstGeom>
      </cdr:spPr>
      <cdr:txBody>
        <a:bodyPr xmlns:a="http://schemas.openxmlformats.org/drawingml/2006/main" vert="horz"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chemeClr val="bg2"/>
              </a:solidFill>
              <a:latin typeface="ING Me" panose="02000506040000020004" pitchFamily="2" charset="0"/>
            </a:rPr>
            <a:t>Inflation</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0.90282</cdr:y>
    </cdr:from>
    <cdr:to>
      <cdr:x>1</cdr:x>
      <cdr:y>1</cdr:y>
    </cdr:to>
    <cdr:sp macro="" textlink="">
      <cdr:nvSpPr>
        <cdr:cNvPr id="2" name="Tekstvak 4"/>
        <cdr:cNvSpPr txBox="1"/>
      </cdr:nvSpPr>
      <cdr:spPr>
        <a:xfrm xmlns:a="http://schemas.openxmlformats.org/drawingml/2006/main">
          <a:off x="0" y="3488077"/>
          <a:ext cx="5403653" cy="375479"/>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solidFill>
                <a:schemeClr val="bg2"/>
              </a:solidFill>
            </a:rPr>
            <a:t>*Verwachting Primos</a:t>
          </a:r>
        </a:p>
        <a:p xmlns:a="http://schemas.openxmlformats.org/drawingml/2006/main">
          <a:r>
            <a:rPr lang="en-US" sz="1200">
              <a:solidFill>
                <a:schemeClr val="bg2"/>
              </a:solidFill>
            </a:rPr>
            <a:t>Bron: Primos</a:t>
          </a:r>
          <a:endParaRPr lang="en-US" sz="1400">
            <a:solidFill>
              <a:schemeClr val="bg2"/>
            </a:solidFill>
          </a:endParaRPr>
        </a:p>
      </cdr:txBody>
    </cdr:sp>
  </cdr:relSizeAnchor>
  <cdr:relSizeAnchor xmlns:cdr="http://schemas.openxmlformats.org/drawingml/2006/chartDrawing">
    <cdr:from>
      <cdr:x>0</cdr:x>
      <cdr:y>0</cdr:y>
    </cdr:from>
    <cdr:to>
      <cdr:x>1</cdr:x>
      <cdr:y>0.05178</cdr:y>
    </cdr:to>
    <cdr:sp macro="" textlink="">
      <cdr:nvSpPr>
        <cdr:cNvPr id="3" name="Tekstvak 4"/>
        <cdr:cNvSpPr txBox="1"/>
      </cdr:nvSpPr>
      <cdr:spPr>
        <a:xfrm xmlns:a="http://schemas.openxmlformats.org/drawingml/2006/main">
          <a:off x="0" y="0"/>
          <a:ext cx="5101596" cy="20005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300" b="0">
              <a:solidFill>
                <a:sysClr val="windowText" lastClr="000000"/>
              </a:solidFill>
            </a:rPr>
            <a:t>Statistisch woningtekort als</a:t>
          </a:r>
          <a:r>
            <a:rPr lang="en-US" sz="1300" b="0" baseline="0">
              <a:solidFill>
                <a:sysClr val="windowText" lastClr="000000"/>
              </a:solidFill>
            </a:rPr>
            <a:t> aandeel van de totale woningvoorraad</a:t>
          </a:r>
          <a:endParaRPr lang="en-US" sz="1300" b="0">
            <a:solidFill>
              <a:sysClr val="windowText" lastClr="000000"/>
            </a:solidFil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0.90608</cdr:y>
    </cdr:from>
    <cdr:to>
      <cdr:x>1</cdr:x>
      <cdr:y>1</cdr:y>
    </cdr:to>
    <cdr:sp macro="" textlink="">
      <cdr:nvSpPr>
        <cdr:cNvPr id="2" name="Tekstvak 4"/>
        <cdr:cNvSpPr txBox="1"/>
      </cdr:nvSpPr>
      <cdr:spPr>
        <a:xfrm xmlns:a="http://schemas.openxmlformats.org/drawingml/2006/main">
          <a:off x="0" y="3582101"/>
          <a:ext cx="5403653" cy="37128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solidFill>
                <a:schemeClr val="bg2"/>
              </a:solidFill>
            </a:rPr>
            <a:t>*Verwachting</a:t>
          </a:r>
          <a:r>
            <a:rPr lang="en-US" sz="1200" baseline="0">
              <a:solidFill>
                <a:schemeClr val="bg2"/>
              </a:solidFill>
            </a:rPr>
            <a:t> Primos</a:t>
          </a:r>
          <a:endParaRPr lang="en-US" sz="1200">
            <a:solidFill>
              <a:schemeClr val="bg2"/>
            </a:solidFill>
          </a:endParaRPr>
        </a:p>
        <a:p xmlns:a="http://schemas.openxmlformats.org/drawingml/2006/main">
          <a:r>
            <a:rPr lang="en-US" sz="1200">
              <a:solidFill>
                <a:schemeClr val="bg2"/>
              </a:solidFill>
            </a:rPr>
            <a:t>Bron: Primos</a:t>
          </a:r>
          <a:endParaRPr lang="en-US" sz="1400">
            <a:solidFill>
              <a:schemeClr val="bg2"/>
            </a:solidFill>
          </a:endParaRPr>
        </a:p>
      </cdr:txBody>
    </cdr:sp>
  </cdr:relSizeAnchor>
  <cdr:relSizeAnchor xmlns:cdr="http://schemas.openxmlformats.org/drawingml/2006/chartDrawing">
    <cdr:from>
      <cdr:x>0</cdr:x>
      <cdr:y>0</cdr:y>
    </cdr:from>
    <cdr:to>
      <cdr:x>1</cdr:x>
      <cdr:y>0.0506</cdr:y>
    </cdr:to>
    <cdr:sp macro="" textlink="">
      <cdr:nvSpPr>
        <cdr:cNvPr id="3" name="Tekstvak 4"/>
        <cdr:cNvSpPr txBox="1"/>
      </cdr:nvSpPr>
      <cdr:spPr>
        <a:xfrm xmlns:a="http://schemas.openxmlformats.org/drawingml/2006/main">
          <a:off x="0" y="0"/>
          <a:ext cx="5403653" cy="20005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300" b="0">
              <a:solidFill>
                <a:sysClr val="windowText" lastClr="000000"/>
              </a:solidFill>
            </a:rPr>
            <a:t>Toename van het aantal huishoudens</a:t>
          </a:r>
          <a:r>
            <a:rPr lang="en-US" sz="1300" b="0" baseline="0">
              <a:solidFill>
                <a:sysClr val="windowText" lastClr="000000"/>
              </a:solidFill>
            </a:rPr>
            <a:t> en</a:t>
          </a:r>
          <a:r>
            <a:rPr lang="en-US" sz="1300" b="0">
              <a:solidFill>
                <a:sysClr val="windowText" lastClr="000000"/>
              </a:solidFill>
            </a:rPr>
            <a:t> woningen per jaar</a:t>
          </a:r>
        </a:p>
      </cdr:txBody>
    </cdr:sp>
  </cdr:relSizeAnchor>
  <cdr:relSizeAnchor xmlns:cdr="http://schemas.openxmlformats.org/drawingml/2006/chartDrawing">
    <cdr:from>
      <cdr:x>0.81667</cdr:x>
      <cdr:y>0.42104</cdr:y>
    </cdr:from>
    <cdr:to>
      <cdr:x>0.96144</cdr:x>
      <cdr:y>0.47164</cdr:y>
    </cdr:to>
    <cdr:sp macro="" textlink="">
      <cdr:nvSpPr>
        <cdr:cNvPr id="4" name="Tekstvak 4">
          <a:extLst xmlns:a="http://schemas.openxmlformats.org/drawingml/2006/main">
            <a:ext uri="{FF2B5EF4-FFF2-40B4-BE49-F238E27FC236}">
              <a16:creationId xmlns:a16="http://schemas.microsoft.com/office/drawing/2014/main" id="{EF76CDE4-AE6A-3604-D229-8AF3FDEE46F8}"/>
            </a:ext>
          </a:extLst>
        </cdr:cNvPr>
        <cdr:cNvSpPr txBox="1"/>
      </cdr:nvSpPr>
      <cdr:spPr>
        <a:xfrm xmlns:a="http://schemas.openxmlformats.org/drawingml/2006/main">
          <a:off x="4412997" y="1664526"/>
          <a:ext cx="782265" cy="200055"/>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300" b="1">
              <a:solidFill>
                <a:schemeClr val="accent4"/>
              </a:solidFill>
            </a:rPr>
            <a:t>Woningen</a:t>
          </a:r>
        </a:p>
      </cdr:txBody>
    </cdr:sp>
  </cdr:relSizeAnchor>
  <cdr:relSizeAnchor xmlns:cdr="http://schemas.openxmlformats.org/drawingml/2006/chartDrawing">
    <cdr:from>
      <cdr:x>0.81667</cdr:x>
      <cdr:y>0.5</cdr:y>
    </cdr:from>
    <cdr:to>
      <cdr:x>1</cdr:x>
      <cdr:y>0.5506</cdr:y>
    </cdr:to>
    <cdr:sp macro="" textlink="">
      <cdr:nvSpPr>
        <cdr:cNvPr id="5" name="Tekstvak 4">
          <a:extLst xmlns:a="http://schemas.openxmlformats.org/drawingml/2006/main">
            <a:ext uri="{FF2B5EF4-FFF2-40B4-BE49-F238E27FC236}">
              <a16:creationId xmlns:a16="http://schemas.microsoft.com/office/drawing/2014/main" id="{D6978143-65FE-16ED-89C2-4BAE48C35601}"/>
            </a:ext>
          </a:extLst>
        </cdr:cNvPr>
        <cdr:cNvSpPr txBox="1"/>
      </cdr:nvSpPr>
      <cdr:spPr>
        <a:xfrm xmlns:a="http://schemas.openxmlformats.org/drawingml/2006/main">
          <a:off x="4412997" y="1976693"/>
          <a:ext cx="990656" cy="200055"/>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300" b="1">
              <a:solidFill>
                <a:schemeClr val="accent3"/>
              </a:solidFill>
            </a:rPr>
            <a:t>Huishoudens</a:t>
          </a:r>
        </a:p>
      </cdr:txBody>
    </cdr:sp>
  </cdr:relSizeAnchor>
</c:userShapes>
</file>

<file path=ppt/drawings/drawing15.xml><?xml version="1.0" encoding="utf-8"?>
<c:userShapes xmlns:c="http://schemas.openxmlformats.org/drawingml/2006/chart">
  <cdr:relSizeAnchor xmlns:cdr="http://schemas.openxmlformats.org/drawingml/2006/chartDrawing">
    <cdr:from>
      <cdr:x>0.72126</cdr:x>
      <cdr:y>0.3331</cdr:y>
    </cdr:from>
    <cdr:to>
      <cdr:x>0.85906</cdr:x>
      <cdr:y>0.3331</cdr:y>
    </cdr:to>
    <cdr:cxnSp macro="">
      <cdr:nvCxnSpPr>
        <cdr:cNvPr id="5" name="Straight Arrow Connector 4">
          <a:extLst xmlns:a="http://schemas.openxmlformats.org/drawingml/2006/main">
            <a:ext uri="{FF2B5EF4-FFF2-40B4-BE49-F238E27FC236}">
              <a16:creationId xmlns:a16="http://schemas.microsoft.com/office/drawing/2014/main" id="{EB2AA1B5-9A1A-C75A-E5F4-C3DA9AC33A00}"/>
            </a:ext>
          </a:extLst>
        </cdr:cNvPr>
        <cdr:cNvCxnSpPr/>
      </cdr:nvCxnSpPr>
      <cdr:spPr>
        <a:xfrm xmlns:a="http://schemas.openxmlformats.org/drawingml/2006/main" flipH="1">
          <a:off x="3798094" y="1421907"/>
          <a:ext cx="725631" cy="0"/>
        </a:xfrm>
        <a:prstGeom xmlns:a="http://schemas.openxmlformats.org/drawingml/2006/main" prst="straightConnector1">
          <a:avLst/>
        </a:prstGeom>
        <a:ln xmlns:a="http://schemas.openxmlformats.org/drawingml/2006/main" w="25400">
          <a:solidFill>
            <a:schemeClr val="accent2"/>
          </a:solidFill>
          <a:prstDash val="dash"/>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1.61459E-7</cdr:x>
      <cdr:y>0</cdr:y>
    </cdr:from>
    <cdr:to>
      <cdr:x>0.92643</cdr:x>
      <cdr:y>0.03716</cdr:y>
    </cdr:to>
    <cdr:sp macro="" textlink="">
      <cdr:nvSpPr>
        <cdr:cNvPr id="2" name="Tekstvak 4">
          <a:extLst xmlns:a="http://schemas.openxmlformats.org/drawingml/2006/main">
            <a:ext uri="{FF2B5EF4-FFF2-40B4-BE49-F238E27FC236}">
              <a16:creationId xmlns:a16="http://schemas.microsoft.com/office/drawing/2014/main" id="{E01B62E2-4768-40F2-8A83-30E40598823A}"/>
            </a:ext>
          </a:extLst>
        </cdr:cNvPr>
        <cdr:cNvSpPr txBox="1"/>
      </cdr:nvSpPr>
      <cdr:spPr>
        <a:xfrm xmlns:a="http://schemas.openxmlformats.org/drawingml/2006/main">
          <a:off x="1" y="0"/>
          <a:ext cx="5737860"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effectLst/>
              <a:latin typeface="+mj-lt"/>
              <a:ea typeface="+mn-ea"/>
              <a:cs typeface="ING Me" panose="02000506040000020004" pitchFamily="2" charset="0"/>
            </a:rPr>
            <a:t>Price index existing homes*</a:t>
          </a:r>
          <a:r>
            <a:rPr lang="en-GB" sz="1200" baseline="0" dirty="0">
              <a:effectLst/>
              <a:latin typeface="+mj-lt"/>
              <a:ea typeface="+mn-ea"/>
              <a:cs typeface="ING Me" panose="02000506040000020004" pitchFamily="2" charset="0"/>
            </a:rPr>
            <a:t> </a:t>
          </a:r>
          <a:r>
            <a:rPr lang="en-GB" sz="1200" dirty="0">
              <a:effectLst/>
              <a:latin typeface="+mj-lt"/>
              <a:ea typeface="+mn-ea"/>
              <a:cs typeface="ING Me" panose="02000506040000020004" pitchFamily="2" charset="0"/>
            </a:rPr>
            <a:t>(</a:t>
          </a:r>
          <a:r>
            <a:rPr lang="en-GB" sz="1200" dirty="0" err="1">
              <a:effectLst/>
              <a:latin typeface="+mj-lt"/>
              <a:ea typeface="+mn-ea"/>
              <a:cs typeface="ING Me" panose="02000506040000020004" pitchFamily="2" charset="0"/>
            </a:rPr>
            <a:t>januari</a:t>
          </a:r>
          <a:r>
            <a:rPr lang="en-GB" sz="1200" dirty="0">
              <a:effectLst/>
              <a:latin typeface="+mj-lt"/>
              <a:ea typeface="+mn-ea"/>
              <a:cs typeface="ING Me" panose="02000506040000020004" pitchFamily="2" charset="0"/>
            </a:rPr>
            <a:t> 2022 = 100)</a:t>
          </a:r>
        </a:p>
      </cdr:txBody>
    </cdr:sp>
  </cdr:relSizeAnchor>
  <cdr:relSizeAnchor xmlns:cdr="http://schemas.openxmlformats.org/drawingml/2006/chartDrawing">
    <cdr:from>
      <cdr:x>0</cdr:x>
      <cdr:y>0.91505</cdr:y>
    </cdr:from>
    <cdr:to>
      <cdr:x>1</cdr:x>
      <cdr:y>0.99819</cdr:y>
    </cdr:to>
    <cdr:sp macro="" textlink="">
      <cdr:nvSpPr>
        <cdr:cNvPr id="3" name="Tekstvak 4">
          <a:extLst xmlns:a="http://schemas.openxmlformats.org/drawingml/2006/main">
            <a:ext uri="{FF2B5EF4-FFF2-40B4-BE49-F238E27FC236}">
              <a16:creationId xmlns:a16="http://schemas.microsoft.com/office/drawing/2014/main" id="{6899A0CE-30AD-41AB-955A-44978F481BE1}"/>
            </a:ext>
          </a:extLst>
        </cdr:cNvPr>
        <cdr:cNvSpPr txBox="1"/>
      </cdr:nvSpPr>
      <cdr:spPr>
        <a:xfrm xmlns:a="http://schemas.openxmlformats.org/drawingml/2006/main">
          <a:off x="0" y="3836506"/>
          <a:ext cx="5226576" cy="348563"/>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2"/>
              </a:solidFill>
            </a:rPr>
            <a:t>*Seasonally adjusted</a:t>
          </a:r>
        </a:p>
        <a:p xmlns:a="http://schemas.openxmlformats.org/drawingml/2006/main">
          <a:r>
            <a:rPr lang="en-US" dirty="0">
              <a:solidFill>
                <a:schemeClr val="bg2"/>
              </a:solidFill>
            </a:rPr>
            <a:t>Source</a:t>
          </a:r>
          <a:r>
            <a:rPr lang="en-US" sz="1100" dirty="0">
              <a:solidFill>
                <a:schemeClr val="bg2"/>
              </a:solidFill>
            </a:rPr>
            <a:t>: CBS, forecast ING Research</a:t>
          </a:r>
        </a:p>
      </cdr:txBody>
    </cdr:sp>
  </cdr:relSizeAnchor>
  <cdr:relSizeAnchor xmlns:cdr="http://schemas.openxmlformats.org/drawingml/2006/chartDrawing">
    <cdr:from>
      <cdr:x>0.55177</cdr:x>
      <cdr:y>0.4532</cdr:y>
    </cdr:from>
    <cdr:to>
      <cdr:x>0.70606</cdr:x>
      <cdr:y>0.45634</cdr:y>
    </cdr:to>
    <cdr:cxnSp macro="">
      <cdr:nvCxnSpPr>
        <cdr:cNvPr id="6" name="Straight Arrow Connector 5">
          <a:extLst xmlns:a="http://schemas.openxmlformats.org/drawingml/2006/main">
            <a:ext uri="{FF2B5EF4-FFF2-40B4-BE49-F238E27FC236}">
              <a16:creationId xmlns:a16="http://schemas.microsoft.com/office/drawing/2014/main" id="{2A47D0E2-8F35-C165-7C0E-F3A09BCFE804}"/>
            </a:ext>
          </a:extLst>
        </cdr:cNvPr>
        <cdr:cNvCxnSpPr/>
      </cdr:nvCxnSpPr>
      <cdr:spPr>
        <a:xfrm xmlns:a="http://schemas.openxmlformats.org/drawingml/2006/main" flipH="1">
          <a:off x="2890152" y="1883815"/>
          <a:ext cx="808176" cy="13040"/>
        </a:xfrm>
        <a:prstGeom xmlns:a="http://schemas.openxmlformats.org/drawingml/2006/main" prst="straightConnector1">
          <a:avLst/>
        </a:prstGeom>
        <a:ln xmlns:a="http://schemas.openxmlformats.org/drawingml/2006/main" w="25400">
          <a:solidFill>
            <a:schemeClr val="accent2"/>
          </a:solidFill>
          <a:prstDash val="dash"/>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0.70567</cdr:x>
      <cdr:y>0.34776</cdr:y>
    </cdr:from>
    <cdr:to>
      <cdr:x>0.70567</cdr:x>
      <cdr:y>0.45314</cdr:y>
    </cdr:to>
    <cdr:cxnSp macro="">
      <cdr:nvCxnSpPr>
        <cdr:cNvPr id="7" name="Straight Arrow Connector 6">
          <a:extLst xmlns:a="http://schemas.openxmlformats.org/drawingml/2006/main">
            <a:ext uri="{FF2B5EF4-FFF2-40B4-BE49-F238E27FC236}">
              <a16:creationId xmlns:a16="http://schemas.microsoft.com/office/drawing/2014/main" id="{25BFFA56-73F0-0255-D4DD-4640921D658A}"/>
            </a:ext>
          </a:extLst>
        </cdr:cNvPr>
        <cdr:cNvCxnSpPr/>
      </cdr:nvCxnSpPr>
      <cdr:spPr>
        <a:xfrm xmlns:a="http://schemas.openxmlformats.org/drawingml/2006/main" flipV="1">
          <a:off x="3718441" y="1484496"/>
          <a:ext cx="0" cy="449841"/>
        </a:xfrm>
        <a:prstGeom xmlns:a="http://schemas.openxmlformats.org/drawingml/2006/main" prst="straightConnector1">
          <a:avLst/>
        </a:prstGeom>
        <a:ln xmlns:a="http://schemas.openxmlformats.org/drawingml/2006/main" w="25400">
          <a:solidFill>
            <a:schemeClr val="bg2"/>
          </a:solidFill>
          <a:prstDash val="solid"/>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0.71624</cdr:x>
      <cdr:y>0.36783</cdr:y>
    </cdr:from>
    <cdr:to>
      <cdr:x>0.84575</cdr:x>
      <cdr:y>0.45485</cdr:y>
    </cdr:to>
    <cdr:sp macro="" textlink="">
      <cdr:nvSpPr>
        <cdr:cNvPr id="10" name="TextBox 9">
          <a:extLst xmlns:a="http://schemas.openxmlformats.org/drawingml/2006/main">
            <a:ext uri="{FF2B5EF4-FFF2-40B4-BE49-F238E27FC236}">
              <a16:creationId xmlns:a16="http://schemas.microsoft.com/office/drawing/2014/main" id="{F5733722-01D8-E35C-1A02-41973318B7FF}"/>
            </a:ext>
          </a:extLst>
        </cdr:cNvPr>
        <cdr:cNvSpPr txBox="1"/>
      </cdr:nvSpPr>
      <cdr:spPr>
        <a:xfrm xmlns:a="http://schemas.openxmlformats.org/drawingml/2006/main">
          <a:off x="3751644" y="1528952"/>
          <a:ext cx="678373" cy="361714"/>
        </a:xfrm>
        <a:prstGeom xmlns:a="http://schemas.openxmlformats.org/drawingml/2006/main" prst="rect">
          <a:avLst/>
        </a:prstGeom>
      </cdr:spPr>
      <cdr:txBody>
        <a:bodyPr xmlns:a="http://schemas.openxmlformats.org/drawingml/2006/main" vertOverflow="clip" vert="horz" wrap="square" lIns="0" tIns="0" rIns="0" bIns="0" rtlCol="0">
          <a:noAutofit/>
        </a:bodyPr>
        <a:lstStyle xmlns:a="http://schemas.openxmlformats.org/drawingml/2006/main"/>
        <a:p xmlns:a="http://schemas.openxmlformats.org/drawingml/2006/main">
          <a:r>
            <a:rPr lang="en-US" sz="1600" b="1" dirty="0">
              <a:solidFill>
                <a:srgbClr val="000000"/>
              </a:solidFill>
              <a:latin typeface="ING Me" panose="02000506040000020004" pitchFamily="2" charset="0"/>
            </a:rPr>
            <a:t>+6,5%</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900" b="0" dirty="0">
              <a:effectLst/>
            </a:rPr>
            <a:t>dec</a:t>
          </a:r>
          <a:r>
            <a:rPr lang="en-US" sz="900" b="0" baseline="0" dirty="0">
              <a:effectLst/>
            </a:rPr>
            <a:t> '25 - dec '24</a:t>
          </a:r>
          <a:endParaRPr lang="en-US" sz="900" dirty="0">
            <a:effectLst/>
          </a:endParaRPr>
        </a:p>
        <a:p xmlns:a="http://schemas.openxmlformats.org/drawingml/2006/main">
          <a:endParaRPr lang="en-US" sz="1600" b="1" dirty="0">
            <a:solidFill>
              <a:srgbClr val="000000"/>
            </a:solidFill>
            <a:latin typeface="ING Me" panose="02000506040000020004" pitchFamily="2" charset="0"/>
          </a:endParaRPr>
        </a:p>
      </cdr:txBody>
    </cdr:sp>
  </cdr:relSizeAnchor>
  <cdr:relSizeAnchor xmlns:cdr="http://schemas.openxmlformats.org/drawingml/2006/chartDrawing">
    <cdr:from>
      <cdr:x>0.86141</cdr:x>
      <cdr:y>0.26607</cdr:y>
    </cdr:from>
    <cdr:to>
      <cdr:x>0.86141</cdr:x>
      <cdr:y>0.33719</cdr:y>
    </cdr:to>
    <cdr:cxnSp macro="">
      <cdr:nvCxnSpPr>
        <cdr:cNvPr id="8" name="Straight Arrow Connector 7">
          <a:extLst xmlns:a="http://schemas.openxmlformats.org/drawingml/2006/main">
            <a:ext uri="{FF2B5EF4-FFF2-40B4-BE49-F238E27FC236}">
              <a16:creationId xmlns:a16="http://schemas.microsoft.com/office/drawing/2014/main" id="{565BE97F-DC54-AD4E-F8B3-7DD0015A0DE4}"/>
            </a:ext>
          </a:extLst>
        </cdr:cNvPr>
        <cdr:cNvCxnSpPr/>
      </cdr:nvCxnSpPr>
      <cdr:spPr>
        <a:xfrm xmlns:a="http://schemas.openxmlformats.org/drawingml/2006/main" flipV="1">
          <a:off x="4539127" y="1135808"/>
          <a:ext cx="0" cy="303574"/>
        </a:xfrm>
        <a:prstGeom xmlns:a="http://schemas.openxmlformats.org/drawingml/2006/main" prst="straightConnector1">
          <a:avLst/>
        </a:prstGeom>
        <a:ln xmlns:a="http://schemas.openxmlformats.org/drawingml/2006/main" w="25400">
          <a:solidFill>
            <a:schemeClr val="bg2"/>
          </a:solidFill>
          <a:prstDash val="solid"/>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0.04</cdr:y>
    </cdr:to>
    <cdr:sp macro="" textlink="">
      <cdr:nvSpPr>
        <cdr:cNvPr id="5" name="Tekstvak 4">
          <a:extLst xmlns:a="http://schemas.openxmlformats.org/drawingml/2006/main">
            <a:ext uri="{FF2B5EF4-FFF2-40B4-BE49-F238E27FC236}">
              <a16:creationId xmlns:a16="http://schemas.microsoft.com/office/drawing/2014/main" id="{00322137-67DF-4BDE-ABD2-E9697F2D43C9}"/>
            </a:ext>
          </a:extLst>
        </cdr:cNvPr>
        <cdr:cNvSpPr txBox="1"/>
      </cdr:nvSpPr>
      <cdr:spPr>
        <a:xfrm xmlns:a="http://schemas.openxmlformats.org/drawingml/2006/main">
          <a:off x="0" y="0"/>
          <a:ext cx="5212387"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eaLnBrk="1" latinLnBrk="0" hangingPunct="1"/>
          <a:r>
            <a:rPr lang="nl-NL" dirty="0"/>
            <a:t>Aantal verkopen </a:t>
          </a:r>
          <a:r>
            <a:rPr lang="nl-NL" b="1" dirty="0"/>
            <a:t>bestaande woningen </a:t>
          </a:r>
          <a:r>
            <a:rPr lang="nl-NL" dirty="0"/>
            <a:t>per maand, </a:t>
          </a:r>
          <a:r>
            <a:rPr lang="nl-NL" dirty="0" err="1"/>
            <a:t>seizoensgecorrigeerd</a:t>
          </a:r>
          <a:endParaRPr lang="en-US" dirty="0"/>
        </a:p>
      </cdr:txBody>
    </cdr:sp>
  </cdr:relSizeAnchor>
  <cdr:relSizeAnchor xmlns:cdr="http://schemas.openxmlformats.org/drawingml/2006/chartDrawing">
    <cdr:from>
      <cdr:x>0</cdr:x>
      <cdr:y>0.94995</cdr:y>
    </cdr:from>
    <cdr:to>
      <cdr:x>1</cdr:x>
      <cdr:y>1</cdr:y>
    </cdr:to>
    <cdr:sp macro="" textlink="">
      <cdr:nvSpPr>
        <cdr:cNvPr id="6" name="Tekstvak 4">
          <a:extLst xmlns:a="http://schemas.openxmlformats.org/drawingml/2006/main">
            <a:ext uri="{FF2B5EF4-FFF2-40B4-BE49-F238E27FC236}">
              <a16:creationId xmlns:a16="http://schemas.microsoft.com/office/drawing/2014/main" id="{0F904367-15D1-4F77-8A21-DF476BD9F3C4}"/>
            </a:ext>
          </a:extLst>
        </cdr:cNvPr>
        <cdr:cNvSpPr txBox="1"/>
      </cdr:nvSpPr>
      <cdr:spPr>
        <a:xfrm xmlns:a="http://schemas.openxmlformats.org/drawingml/2006/main">
          <a:off x="0" y="4019781"/>
          <a:ext cx="5274204" cy="21179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solidFill>
                <a:schemeClr val="bg2"/>
              </a:solidFill>
            </a:rPr>
            <a:t>Bron: CBS</a:t>
          </a:r>
          <a:r>
            <a:rPr lang="en-US" sz="1100" baseline="0">
              <a:solidFill>
                <a:schemeClr val="bg2"/>
              </a:solidFill>
            </a:rPr>
            <a:t> </a:t>
          </a:r>
          <a:endParaRPr lang="en-US" sz="1100">
            <a:solidFill>
              <a:schemeClr val="bg2"/>
            </a:solidFill>
          </a:endParaRPr>
        </a:p>
      </cdr:txBody>
    </cdr:sp>
  </cdr:relSizeAnchor>
  <cdr:relSizeAnchor xmlns:cdr="http://schemas.openxmlformats.org/drawingml/2006/chartDrawing">
    <cdr:from>
      <cdr:x>0.71509</cdr:x>
      <cdr:y>0.43649</cdr:y>
    </cdr:from>
    <cdr:to>
      <cdr:x>0.89888</cdr:x>
      <cdr:y>0.52251</cdr:y>
    </cdr:to>
    <cdr:cxnSp macro="">
      <cdr:nvCxnSpPr>
        <cdr:cNvPr id="3" name="Straight Arrow Connector 2">
          <a:extLst xmlns:a="http://schemas.openxmlformats.org/drawingml/2006/main">
            <a:ext uri="{FF2B5EF4-FFF2-40B4-BE49-F238E27FC236}">
              <a16:creationId xmlns:a16="http://schemas.microsoft.com/office/drawing/2014/main" id="{4E7D04E8-D1CD-4977-7A07-6CAFBA9F0624}"/>
            </a:ext>
          </a:extLst>
        </cdr:cNvPr>
        <cdr:cNvCxnSpPr/>
      </cdr:nvCxnSpPr>
      <cdr:spPr>
        <a:xfrm xmlns:a="http://schemas.openxmlformats.org/drawingml/2006/main" flipV="1">
          <a:off x="3727342" y="1847021"/>
          <a:ext cx="957943" cy="364014"/>
        </a:xfrm>
        <a:prstGeom xmlns:a="http://schemas.openxmlformats.org/drawingml/2006/main" prst="straightConnector1">
          <a:avLst/>
        </a:prstGeom>
        <a:ln xmlns:a="http://schemas.openxmlformats.org/drawingml/2006/main" w="25400">
          <a:solidFill>
            <a:srgbClr val="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cdr:x>
      <cdr:y>0.12215</cdr:y>
    </cdr:from>
    <cdr:to>
      <cdr:x>1</cdr:x>
      <cdr:y>0.1601</cdr:y>
    </cdr:to>
    <cdr:sp macro="" textlink="">
      <cdr:nvSpPr>
        <cdr:cNvPr id="2" name="Tekstvak 4"/>
        <cdr:cNvSpPr txBox="1"/>
      </cdr:nvSpPr>
      <cdr:spPr>
        <a:xfrm xmlns:a="http://schemas.openxmlformats.org/drawingml/2006/main">
          <a:off x="0" y="594246"/>
          <a:ext cx="5926401"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effectLst/>
              <a:latin typeface="+mn-lt"/>
              <a:ea typeface="+mn-ea"/>
              <a:cs typeface="+mn-cs"/>
            </a:rPr>
            <a:t>Transactions of existing homes, quarterl</a:t>
          </a:r>
          <a:r>
            <a:rPr lang="en-GB" sz="1200" dirty="0"/>
            <a:t>y, by home type, seasonally adjusted</a:t>
          </a:r>
          <a:endParaRPr lang="en-US" sz="1100" b="0" dirty="0">
            <a:solidFill>
              <a:sysClr val="windowText" lastClr="000000"/>
            </a:solidFill>
          </a:endParaRPr>
        </a:p>
      </cdr:txBody>
    </cdr:sp>
  </cdr:relSizeAnchor>
  <cdr:relSizeAnchor xmlns:cdr="http://schemas.openxmlformats.org/drawingml/2006/chartDrawing">
    <cdr:from>
      <cdr:x>0</cdr:x>
      <cdr:y>0.93309</cdr:y>
    </cdr:from>
    <cdr:to>
      <cdr:x>1</cdr:x>
      <cdr:y>1</cdr:y>
    </cdr:to>
    <cdr:sp macro="" textlink="">
      <cdr:nvSpPr>
        <cdr:cNvPr id="3" name="Tekstvak 4"/>
        <cdr:cNvSpPr txBox="1"/>
      </cdr:nvSpPr>
      <cdr:spPr>
        <a:xfrm xmlns:a="http://schemas.openxmlformats.org/drawingml/2006/main">
          <a:off x="0" y="3539954"/>
          <a:ext cx="5241511" cy="25382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solidFill>
                <a:schemeClr val="bg2"/>
              </a:solidFill>
            </a:rPr>
            <a:t>Bron: CBS, bewerking ING Research</a:t>
          </a:r>
          <a:endParaRPr lang="en-US" sz="1400">
            <a:solidFill>
              <a:schemeClr val="bg2"/>
            </a:solidFill>
          </a:endParaRPr>
        </a:p>
      </cdr:txBody>
    </cdr:sp>
  </cdr:relSizeAnchor>
  <cdr:relSizeAnchor xmlns:cdr="http://schemas.openxmlformats.org/drawingml/2006/chartDrawing">
    <cdr:from>
      <cdr:x>0.68965</cdr:x>
      <cdr:y>0.58289</cdr:y>
    </cdr:from>
    <cdr:to>
      <cdr:x>1</cdr:x>
      <cdr:y>0.66813</cdr:y>
    </cdr:to>
    <cdr:sp macro="" textlink="">
      <cdr:nvSpPr>
        <cdr:cNvPr id="4" name="TextBox 3">
          <a:extLst xmlns:a="http://schemas.openxmlformats.org/drawingml/2006/main">
            <a:ext uri="{FF2B5EF4-FFF2-40B4-BE49-F238E27FC236}">
              <a16:creationId xmlns:a16="http://schemas.microsoft.com/office/drawing/2014/main" id="{0EACC893-BFA2-4AC7-1D66-0A94B83DA508}"/>
            </a:ext>
          </a:extLst>
        </cdr:cNvPr>
        <cdr:cNvSpPr txBox="1"/>
      </cdr:nvSpPr>
      <cdr:spPr>
        <a:xfrm xmlns:a="http://schemas.openxmlformats.org/drawingml/2006/main">
          <a:off x="5051679" y="2946580"/>
          <a:ext cx="2273310" cy="430887"/>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r>
            <a:rPr lang="en-US" sz="1400" b="1" dirty="0" err="1">
              <a:solidFill>
                <a:schemeClr val="accent2"/>
              </a:solidFill>
              <a:latin typeface="ING Me" panose="02000506040000020004" pitchFamily="2" charset="0"/>
            </a:rPr>
            <a:t>Vrijstaand</a:t>
          </a:r>
          <a:r>
            <a:rPr lang="en-US" sz="1400" b="1" dirty="0">
              <a:solidFill>
                <a:schemeClr val="accent2"/>
              </a:solidFill>
              <a:latin typeface="ING Me" panose="02000506040000020004" pitchFamily="2" charset="0"/>
            </a:rPr>
            <a:t> en </a:t>
          </a:r>
        </a:p>
        <a:p xmlns:a="http://schemas.openxmlformats.org/drawingml/2006/main">
          <a:r>
            <a:rPr lang="en-US" sz="1400" b="1" dirty="0">
              <a:solidFill>
                <a:schemeClr val="accent2"/>
              </a:solidFill>
              <a:latin typeface="ING Me" panose="02000506040000020004" pitchFamily="2" charset="0"/>
            </a:rPr>
            <a:t>twee-</a:t>
          </a:r>
          <a:r>
            <a:rPr lang="en-US" sz="1400" b="1" dirty="0" err="1">
              <a:solidFill>
                <a:schemeClr val="accent2"/>
              </a:solidFill>
              <a:latin typeface="ING Me" panose="02000506040000020004" pitchFamily="2" charset="0"/>
            </a:rPr>
            <a:t>onder</a:t>
          </a:r>
          <a:r>
            <a:rPr lang="en-US" sz="1400" b="1" dirty="0">
              <a:solidFill>
                <a:schemeClr val="accent2"/>
              </a:solidFill>
              <a:latin typeface="ING Me" panose="02000506040000020004" pitchFamily="2" charset="0"/>
            </a:rPr>
            <a:t>-</a:t>
          </a:r>
          <a:r>
            <a:rPr lang="en-US" sz="1400" b="1" dirty="0" err="1">
              <a:solidFill>
                <a:schemeClr val="accent2"/>
              </a:solidFill>
              <a:latin typeface="ING Me" panose="02000506040000020004" pitchFamily="2" charset="0"/>
            </a:rPr>
            <a:t>een-kap</a:t>
          </a:r>
          <a:endParaRPr lang="en-US" sz="1400" b="1" dirty="0">
            <a:solidFill>
              <a:schemeClr val="accent2"/>
            </a:solidFill>
            <a:latin typeface="ING Me" panose="02000506040000020004" pitchFamily="2" charset="0"/>
          </a:endParaRPr>
        </a:p>
      </cdr:txBody>
    </cdr:sp>
  </cdr:relSizeAnchor>
  <cdr:relSizeAnchor xmlns:cdr="http://schemas.openxmlformats.org/drawingml/2006/chartDrawing">
    <cdr:from>
      <cdr:x>0.69073</cdr:x>
      <cdr:y>0.48116</cdr:y>
    </cdr:from>
    <cdr:to>
      <cdr:x>0.99374</cdr:x>
      <cdr:y>0.52378</cdr:y>
    </cdr:to>
    <cdr:sp macro="" textlink="">
      <cdr:nvSpPr>
        <cdr:cNvPr id="5" name="TextBox 4">
          <a:extLst xmlns:a="http://schemas.openxmlformats.org/drawingml/2006/main">
            <a:ext uri="{FF2B5EF4-FFF2-40B4-BE49-F238E27FC236}">
              <a16:creationId xmlns:a16="http://schemas.microsoft.com/office/drawing/2014/main" id="{7A302562-4BEF-6E43-C11F-8B3C07A69F5C}"/>
            </a:ext>
          </a:extLst>
        </cdr:cNvPr>
        <cdr:cNvSpPr txBox="1"/>
      </cdr:nvSpPr>
      <cdr:spPr>
        <a:xfrm xmlns:a="http://schemas.openxmlformats.org/drawingml/2006/main">
          <a:off x="5059590" y="2432323"/>
          <a:ext cx="2219545" cy="215444"/>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r>
            <a:rPr lang="en-US" sz="1400" b="1" dirty="0">
              <a:solidFill>
                <a:schemeClr val="tx2"/>
              </a:solidFill>
              <a:latin typeface="ING Me" panose="02000506040000020004" pitchFamily="2" charset="0"/>
            </a:rPr>
            <a:t>Apartments</a:t>
          </a:r>
        </a:p>
      </cdr:txBody>
    </cdr:sp>
  </cdr:relSizeAnchor>
  <cdr:relSizeAnchor xmlns:cdr="http://schemas.openxmlformats.org/drawingml/2006/chartDrawing">
    <cdr:from>
      <cdr:x>0.69179</cdr:x>
      <cdr:y>0.41652</cdr:y>
    </cdr:from>
    <cdr:to>
      <cdr:x>1</cdr:x>
      <cdr:y>0.45914</cdr:y>
    </cdr:to>
    <cdr:sp macro="" textlink="">
      <cdr:nvSpPr>
        <cdr:cNvPr id="6" name="TextBox 5">
          <a:extLst xmlns:a="http://schemas.openxmlformats.org/drawingml/2006/main">
            <a:ext uri="{FF2B5EF4-FFF2-40B4-BE49-F238E27FC236}">
              <a16:creationId xmlns:a16="http://schemas.microsoft.com/office/drawing/2014/main" id="{1D102664-E442-0926-BAAA-90549937A351}"/>
            </a:ext>
          </a:extLst>
        </cdr:cNvPr>
        <cdr:cNvSpPr txBox="1"/>
      </cdr:nvSpPr>
      <cdr:spPr>
        <a:xfrm xmlns:a="http://schemas.openxmlformats.org/drawingml/2006/main">
          <a:off x="5067354" y="2105559"/>
          <a:ext cx="2257635" cy="215444"/>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r>
            <a:rPr lang="en-US" sz="1400" b="1" dirty="0" err="1">
              <a:solidFill>
                <a:schemeClr val="accent2"/>
              </a:solidFill>
              <a:effectLst/>
            </a:rPr>
            <a:t>Rijtjeshuis</a:t>
          </a:r>
          <a:r>
            <a:rPr lang="en-US" sz="1400" b="1" dirty="0">
              <a:solidFill>
                <a:schemeClr val="accent2"/>
              </a:solidFill>
              <a:effectLst/>
            </a:rPr>
            <a:t> en </a:t>
          </a:r>
          <a:r>
            <a:rPr lang="en-US" sz="1400" b="1" dirty="0" err="1">
              <a:solidFill>
                <a:schemeClr val="accent2"/>
              </a:solidFill>
              <a:effectLst/>
            </a:rPr>
            <a:t>hoekwoning</a:t>
          </a:r>
          <a:endParaRPr lang="en-US" sz="1400" dirty="0">
            <a:solidFill>
              <a:schemeClr val="accent2"/>
            </a:solidFill>
            <a:effectLst/>
          </a:endParaRPr>
        </a:p>
      </cdr:txBody>
    </cdr:sp>
  </cdr:relSizeAnchor>
  <cdr:relSizeAnchor xmlns:cdr="http://schemas.openxmlformats.org/drawingml/2006/chartDrawing">
    <cdr:from>
      <cdr:x>0.57728</cdr:x>
      <cdr:y>0.52724</cdr:y>
    </cdr:from>
    <cdr:to>
      <cdr:x>0.67896</cdr:x>
      <cdr:y>0.589</cdr:y>
    </cdr:to>
    <cdr:cxnSp macro="">
      <cdr:nvCxnSpPr>
        <cdr:cNvPr id="7" name="Straight Arrow Connector 15">
          <a:extLst xmlns:a="http://schemas.openxmlformats.org/drawingml/2006/main">
            <a:ext uri="{FF2B5EF4-FFF2-40B4-BE49-F238E27FC236}">
              <a16:creationId xmlns:a16="http://schemas.microsoft.com/office/drawing/2014/main" id="{4F13F523-617B-8ABB-AC1C-959D50B6FDD2}"/>
            </a:ext>
          </a:extLst>
        </cdr:cNvPr>
        <cdr:cNvCxnSpPr/>
      </cdr:nvCxnSpPr>
      <cdr:spPr>
        <a:xfrm xmlns:a="http://schemas.openxmlformats.org/drawingml/2006/main" flipV="1">
          <a:off x="4228568" y="2665262"/>
          <a:ext cx="744775" cy="312203"/>
        </a:xfrm>
        <a:prstGeom xmlns:a="http://schemas.openxmlformats.org/drawingml/2006/main" prst="straightConnector1">
          <a:avLst/>
        </a:prstGeom>
        <a:ln xmlns:a="http://schemas.openxmlformats.org/drawingml/2006/main" w="25400">
          <a:solidFill>
            <a:srgbClr val="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0.02744</cdr:y>
    </cdr:to>
    <cdr:sp macro="" textlink="">
      <cdr:nvSpPr>
        <cdr:cNvPr id="2" name="Tekstvak 4">
          <a:extLst xmlns:a="http://schemas.openxmlformats.org/drawingml/2006/main">
            <a:ext uri="{FF2B5EF4-FFF2-40B4-BE49-F238E27FC236}">
              <a16:creationId xmlns:a16="http://schemas.microsoft.com/office/drawing/2014/main" id="{70F8C04F-981D-D6BD-7568-839FF17DD9F5}"/>
            </a:ext>
          </a:extLst>
        </cdr:cNvPr>
        <cdr:cNvSpPr txBox="1"/>
      </cdr:nvSpPr>
      <cdr:spPr>
        <a:xfrm xmlns:a="http://schemas.openxmlformats.org/drawingml/2006/main">
          <a:off x="0" y="0"/>
          <a:ext cx="10342392"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err="1"/>
            <a:t>Aankopen</a:t>
          </a:r>
          <a:r>
            <a:rPr lang="en-US" sz="1200" dirty="0"/>
            <a:t> van </a:t>
          </a:r>
          <a:r>
            <a:rPr lang="en-US" sz="1200" dirty="0" err="1"/>
            <a:t>bestaande</a:t>
          </a:r>
          <a:r>
            <a:rPr lang="en-US" sz="1200" dirty="0"/>
            <a:t> </a:t>
          </a:r>
          <a:r>
            <a:rPr lang="en-US" sz="1200" dirty="0" err="1"/>
            <a:t>woningen</a:t>
          </a:r>
          <a:r>
            <a:rPr lang="en-US" sz="1200" dirty="0"/>
            <a:t> per </a:t>
          </a:r>
          <a:r>
            <a:rPr lang="en-US" sz="1200" dirty="0" err="1"/>
            <a:t>kwartaal</a:t>
          </a:r>
          <a:r>
            <a:rPr lang="en-US" sz="1200" dirty="0"/>
            <a:t>, </a:t>
          </a:r>
          <a:r>
            <a:rPr lang="en-US" sz="1200" dirty="0" err="1"/>
            <a:t>seizoensgecorrigeerd</a:t>
          </a:r>
          <a:endParaRPr lang="nl-NL" sz="1200" dirty="0">
            <a:effectLst/>
            <a:latin typeface="+mn-lt"/>
            <a:ea typeface="+mn-ea"/>
            <a:cs typeface="+mn-cs"/>
          </a:endParaRPr>
        </a:p>
      </cdr:txBody>
    </cdr:sp>
  </cdr:relSizeAnchor>
  <cdr:relSizeAnchor xmlns:cdr="http://schemas.openxmlformats.org/drawingml/2006/chartDrawing">
    <cdr:from>
      <cdr:x>0</cdr:x>
      <cdr:y>0.68273</cdr:y>
    </cdr:from>
    <cdr:to>
      <cdr:x>0.90004</cdr:x>
      <cdr:y>0.84629</cdr:y>
    </cdr:to>
    <cdr:sp macro="" textlink="">
      <cdr:nvSpPr>
        <cdr:cNvPr id="6" name="Tekstvak 4">
          <a:extLst xmlns:a="http://schemas.openxmlformats.org/drawingml/2006/main">
            <a:ext uri="{FF2B5EF4-FFF2-40B4-BE49-F238E27FC236}">
              <a16:creationId xmlns:a16="http://schemas.microsoft.com/office/drawing/2014/main" id="{C85E6A30-BF2E-F5D5-985D-AE44BAA51FF2}"/>
            </a:ext>
          </a:extLst>
        </cdr:cNvPr>
        <cdr:cNvSpPr txBox="1"/>
      </cdr:nvSpPr>
      <cdr:spPr>
        <a:xfrm xmlns:a="http://schemas.openxmlformats.org/drawingml/2006/main">
          <a:off x="0" y="4594998"/>
          <a:ext cx="9308566" cy="1100819"/>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00" dirty="0">
            <a:solidFill>
              <a:schemeClr val="bg2"/>
            </a:solidFill>
            <a:effectLst/>
            <a:latin typeface="+mn-lt"/>
            <a:ea typeface="+mn-ea"/>
            <a:cs typeface="+mn-cs"/>
          </a:endParaRPr>
        </a:p>
        <a:p xmlns:a="http://schemas.openxmlformats.org/drawingml/2006/main">
          <a:r>
            <a:rPr lang="en-GB" sz="1000" dirty="0">
              <a:solidFill>
                <a:schemeClr val="bg2"/>
              </a:solidFill>
              <a:effectLst/>
              <a:latin typeface="+mn-lt"/>
              <a:ea typeface="+mn-ea"/>
              <a:cs typeface="+mn-cs"/>
            </a:rPr>
            <a:t>Source: </a:t>
          </a:r>
          <a:r>
            <a:rPr lang="en-GB" sz="1000" dirty="0" err="1">
              <a:solidFill>
                <a:schemeClr val="bg2"/>
              </a:solidFill>
              <a:effectLst/>
              <a:latin typeface="+mn-lt"/>
              <a:ea typeface="+mn-ea"/>
              <a:cs typeface="+mn-cs"/>
            </a:rPr>
            <a:t>Kadaster</a:t>
          </a:r>
          <a:r>
            <a:rPr lang="en-GB" sz="1000" dirty="0">
              <a:solidFill>
                <a:schemeClr val="bg2"/>
              </a:solidFill>
            </a:rPr>
            <a:t>, edited by ING Research</a:t>
          </a:r>
          <a:endParaRPr lang="nl-NL" sz="1000" dirty="0">
            <a:solidFill>
              <a:schemeClr val="bg2"/>
            </a:solidFill>
            <a:effectLst/>
            <a:latin typeface="+mn-lt"/>
            <a:ea typeface="+mn-ea"/>
            <a:cs typeface="+mn-cs"/>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1</cdr:x>
      <cdr:y>0.03895</cdr:y>
    </cdr:to>
    <cdr:sp macro="" textlink="">
      <cdr:nvSpPr>
        <cdr:cNvPr id="2" name="Tekstvak 4"/>
        <cdr:cNvSpPr txBox="1"/>
      </cdr:nvSpPr>
      <cdr:spPr>
        <a:xfrm xmlns:a="http://schemas.openxmlformats.org/drawingml/2006/main">
          <a:off x="0" y="0"/>
          <a:ext cx="5243912"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Transactions of existing homes between investors and owner-occupiers, quarterly,*</a:t>
          </a:r>
        </a:p>
      </cdr:txBody>
    </cdr:sp>
  </cdr:relSizeAnchor>
  <cdr:relSizeAnchor xmlns:cdr="http://schemas.openxmlformats.org/drawingml/2006/chartDrawing">
    <cdr:from>
      <cdr:x>0</cdr:x>
      <cdr:y>0.82916</cdr:y>
    </cdr:from>
    <cdr:to>
      <cdr:x>1</cdr:x>
      <cdr:y>1</cdr:y>
    </cdr:to>
    <cdr:sp macro="" textlink="">
      <cdr:nvSpPr>
        <cdr:cNvPr id="3" name="Tekstvak 4"/>
        <cdr:cNvSpPr txBox="1"/>
      </cdr:nvSpPr>
      <cdr:spPr>
        <a:xfrm xmlns:a="http://schemas.openxmlformats.org/drawingml/2006/main">
          <a:off x="0" y="3931178"/>
          <a:ext cx="7227822" cy="80999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defRPr/>
          </a:pPr>
          <a:r>
            <a:rPr lang="en-US" sz="1000" dirty="0">
              <a:solidFill>
                <a:schemeClr val="bg2"/>
              </a:solidFill>
            </a:rPr>
            <a:t>*A </a:t>
          </a:r>
          <a:r>
            <a:rPr lang="en-US" sz="1000" b="1" dirty="0">
              <a:solidFill>
                <a:schemeClr val="bg2"/>
              </a:solidFill>
            </a:rPr>
            <a:t>let-to-buy</a:t>
          </a:r>
          <a:r>
            <a:rPr lang="en-US" sz="1000" dirty="0">
              <a:solidFill>
                <a:schemeClr val="bg2"/>
              </a:solidFill>
            </a:rPr>
            <a:t> transaction means the sale of a rental home to a buyer who will live there himself. A</a:t>
          </a:r>
          <a:r>
            <a:rPr lang="en-US" sz="1000" b="1" dirty="0">
              <a:solidFill>
                <a:schemeClr val="bg2"/>
              </a:solidFill>
            </a:rPr>
            <a:t> buy-to-let </a:t>
          </a:r>
          <a:r>
            <a:rPr lang="en-US" sz="1000" dirty="0">
              <a:solidFill>
                <a:schemeClr val="bg2"/>
              </a:solidFill>
            </a:rPr>
            <a:t>transaction means the sale of a owner-occupied property to an investor who will rent out the property. A negative balance means that investors sell more homes to owner-occupiers than they purchased from them. These numbers include second homes, which are in 70% of the cases rented out. </a:t>
          </a:r>
        </a:p>
        <a:p xmlns:a="http://schemas.openxmlformats.org/drawingml/2006/main">
          <a:pPr lvl="0">
            <a:defRPr/>
          </a:pPr>
          <a:r>
            <a:rPr lang="en-US" sz="1000" dirty="0">
              <a:solidFill>
                <a:schemeClr val="bg2"/>
              </a:solidFill>
            </a:rPr>
            <a:t>Source: </a:t>
          </a:r>
          <a:r>
            <a:rPr lang="en-US" sz="1000" dirty="0" err="1">
              <a:solidFill>
                <a:schemeClr val="bg2"/>
              </a:solidFill>
            </a:rPr>
            <a:t>Kadaster</a:t>
          </a:r>
          <a:r>
            <a:rPr lang="en-US" sz="1000" dirty="0">
              <a:solidFill>
                <a:schemeClr val="bg2"/>
              </a:solidFill>
            </a:rPr>
            <a:t>, edited ING Research</a:t>
          </a:r>
          <a:endParaRPr lang="en-US" sz="1050" dirty="0">
            <a:solidFill>
              <a:schemeClr val="bg2"/>
            </a:solidFill>
          </a:endParaRP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endParaRPr lang="en-US" sz="1000" dirty="0">
            <a:solidFill>
              <a:schemeClr val="bg2"/>
            </a:solidFill>
          </a:endParaRPr>
        </a:p>
      </cdr:txBody>
    </cdr:sp>
  </cdr:relSizeAnchor>
  <cdr:relSizeAnchor xmlns:cdr="http://schemas.openxmlformats.org/drawingml/2006/chartDrawing">
    <cdr:from>
      <cdr:x>0.8427</cdr:x>
      <cdr:y>0.17553</cdr:y>
    </cdr:from>
    <cdr:to>
      <cdr:x>0.99498</cdr:x>
      <cdr:y>0.22227</cdr:y>
    </cdr:to>
    <cdr:sp macro="" textlink="">
      <cdr:nvSpPr>
        <cdr:cNvPr id="4" name="TextBox 3">
          <a:extLst xmlns:a="http://schemas.openxmlformats.org/drawingml/2006/main">
            <a:ext uri="{FF2B5EF4-FFF2-40B4-BE49-F238E27FC236}">
              <a16:creationId xmlns:a16="http://schemas.microsoft.com/office/drawing/2014/main" id="{6FBBF85A-69C6-E519-1ACB-D9450ACF3088}"/>
            </a:ext>
          </a:extLst>
        </cdr:cNvPr>
        <cdr:cNvSpPr txBox="1"/>
      </cdr:nvSpPr>
      <cdr:spPr>
        <a:xfrm xmlns:a="http://schemas.openxmlformats.org/drawingml/2006/main">
          <a:off x="6090886" y="832219"/>
          <a:ext cx="1100652" cy="221599"/>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marL="0" indent="0" algn="l">
            <a:lnSpc>
              <a:spcPct val="90000"/>
            </a:lnSpc>
          </a:pPr>
          <a:r>
            <a:rPr lang="en-US" sz="1600" b="1" dirty="0">
              <a:solidFill>
                <a:schemeClr val="bg1">
                  <a:lumMod val="65000"/>
                </a:schemeClr>
              </a:solidFill>
              <a:latin typeface="ING Me" panose="02000506040000020004" pitchFamily="2" charset="0"/>
              <a:ea typeface="+mn-ea"/>
              <a:cs typeface="+mn-cs"/>
            </a:rPr>
            <a:t>Let-to-buy</a:t>
          </a:r>
        </a:p>
      </cdr:txBody>
    </cdr:sp>
  </cdr:relSizeAnchor>
  <cdr:relSizeAnchor xmlns:cdr="http://schemas.openxmlformats.org/drawingml/2006/chartDrawing">
    <cdr:from>
      <cdr:x>0.8427</cdr:x>
      <cdr:y>0.36664</cdr:y>
    </cdr:from>
    <cdr:to>
      <cdr:x>0.99031</cdr:x>
      <cdr:y>0.41338</cdr:y>
    </cdr:to>
    <cdr:sp macro="" textlink="">
      <cdr:nvSpPr>
        <cdr:cNvPr id="5" name="TextBox 4">
          <a:extLst xmlns:a="http://schemas.openxmlformats.org/drawingml/2006/main">
            <a:ext uri="{FF2B5EF4-FFF2-40B4-BE49-F238E27FC236}">
              <a16:creationId xmlns:a16="http://schemas.microsoft.com/office/drawing/2014/main" id="{ED36C0B9-D37A-047A-46D9-A330238E7427}"/>
            </a:ext>
          </a:extLst>
        </cdr:cNvPr>
        <cdr:cNvSpPr txBox="1"/>
      </cdr:nvSpPr>
      <cdr:spPr>
        <a:xfrm xmlns:a="http://schemas.openxmlformats.org/drawingml/2006/main">
          <a:off x="6090886" y="1738305"/>
          <a:ext cx="1066898" cy="221599"/>
        </a:xfrm>
        <a:prstGeom xmlns:a="http://schemas.openxmlformats.org/drawingml/2006/main" prst="rect">
          <a:avLst/>
        </a:prstGeom>
        <a:ln xmlns:a="http://schemas.openxmlformats.org/drawingml/2006/main">
          <a:noFill/>
        </a:ln>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algn="l">
            <a:lnSpc>
              <a:spcPct val="90000"/>
            </a:lnSpc>
          </a:pPr>
          <a:r>
            <a:rPr lang="en-US" sz="1600" b="1" dirty="0">
              <a:solidFill>
                <a:schemeClr val="bg1">
                  <a:lumMod val="75000"/>
                </a:schemeClr>
              </a:solidFill>
              <a:latin typeface="ING Me" panose="02000506040000020004" pitchFamily="2" charset="0"/>
            </a:rPr>
            <a:t>Buy-to-let</a:t>
          </a:r>
        </a:p>
      </cdr:txBody>
    </cdr:sp>
  </cdr:relSizeAnchor>
  <cdr:relSizeAnchor xmlns:cdr="http://schemas.openxmlformats.org/drawingml/2006/chartDrawing">
    <cdr:from>
      <cdr:x>0.8427</cdr:x>
      <cdr:y>0.59747</cdr:y>
    </cdr:from>
    <cdr:to>
      <cdr:x>0.99122</cdr:x>
      <cdr:y>0.6494</cdr:y>
    </cdr:to>
    <cdr:sp macro="" textlink="">
      <cdr:nvSpPr>
        <cdr:cNvPr id="6" name="TextBox 5">
          <a:extLst xmlns:a="http://schemas.openxmlformats.org/drawingml/2006/main">
            <a:ext uri="{FF2B5EF4-FFF2-40B4-BE49-F238E27FC236}">
              <a16:creationId xmlns:a16="http://schemas.microsoft.com/office/drawing/2014/main" id="{792AAAD7-160C-A336-8B2E-79D2C0180744}"/>
            </a:ext>
          </a:extLst>
        </cdr:cNvPr>
        <cdr:cNvSpPr txBox="1"/>
      </cdr:nvSpPr>
      <cdr:spPr>
        <a:xfrm xmlns:a="http://schemas.openxmlformats.org/drawingml/2006/main">
          <a:off x="6090886" y="2832705"/>
          <a:ext cx="1073476" cy="246221"/>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algn="l"/>
          <a:r>
            <a:rPr lang="en-US" sz="1600" b="1" dirty="0">
              <a:solidFill>
                <a:schemeClr val="tx2"/>
              </a:solidFill>
              <a:latin typeface="ING Me" panose="02000506040000020004" pitchFamily="2" charset="0"/>
            </a:rPr>
            <a:t>net</a:t>
          </a:r>
        </a:p>
      </cdr:txBody>
    </cdr:sp>
  </cdr:relSizeAnchor>
  <cdr:relSizeAnchor xmlns:cdr="http://schemas.openxmlformats.org/drawingml/2006/chartDrawing">
    <cdr:from>
      <cdr:x>0.13451</cdr:x>
      <cdr:y>0.46031</cdr:y>
    </cdr:from>
    <cdr:to>
      <cdr:x>0.84362</cdr:x>
      <cdr:y>0.7164</cdr:y>
    </cdr:to>
    <cdr:sp macro="" textlink="">
      <cdr:nvSpPr>
        <cdr:cNvPr id="11" name="Arc 10">
          <a:extLst xmlns:a="http://schemas.openxmlformats.org/drawingml/2006/main">
            <a:ext uri="{FF2B5EF4-FFF2-40B4-BE49-F238E27FC236}">
              <a16:creationId xmlns:a16="http://schemas.microsoft.com/office/drawing/2014/main" id="{B3DCFEF8-6A28-2137-AEF7-556F18FFB82F}"/>
            </a:ext>
          </a:extLst>
        </cdr:cNvPr>
        <cdr:cNvSpPr/>
      </cdr:nvSpPr>
      <cdr:spPr>
        <a:xfrm xmlns:a="http://schemas.openxmlformats.org/drawingml/2006/main">
          <a:off x="972228" y="2182427"/>
          <a:ext cx="5125321" cy="1214168"/>
        </a:xfrm>
        <a:prstGeom xmlns:a="http://schemas.openxmlformats.org/drawingml/2006/main" prst="arc">
          <a:avLst>
            <a:gd name="adj1" fmla="val 19785140"/>
            <a:gd name="adj2" fmla="val 20998534"/>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1</cdr:x>
      <cdr:y>0.04774</cdr:y>
    </cdr:to>
    <cdr:sp macro="" textlink="">
      <cdr:nvSpPr>
        <cdr:cNvPr id="2" name="Tekstvak 4"/>
        <cdr:cNvSpPr txBox="1"/>
      </cdr:nvSpPr>
      <cdr:spPr>
        <a:xfrm xmlns:a="http://schemas.openxmlformats.org/drawingml/2006/main">
          <a:off x="0" y="0"/>
          <a:ext cx="7415878" cy="20005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300" b="0" dirty="0">
              <a:solidFill>
                <a:sysClr val="windowText" lastClr="000000"/>
              </a:solidFill>
            </a:rPr>
            <a:t>Aantal </a:t>
          </a:r>
          <a:r>
            <a:rPr lang="en-US" sz="1300" b="0" dirty="0" err="1">
              <a:solidFill>
                <a:sysClr val="windowText" lastClr="000000"/>
              </a:solidFill>
            </a:rPr>
            <a:t>verkopen</a:t>
          </a:r>
          <a:r>
            <a:rPr lang="en-US" sz="1300" b="0" dirty="0">
              <a:solidFill>
                <a:sysClr val="windowText" lastClr="000000"/>
              </a:solidFill>
            </a:rPr>
            <a:t> </a:t>
          </a:r>
          <a:r>
            <a:rPr lang="en-US" sz="1300" b="0" dirty="0" err="1">
              <a:solidFill>
                <a:sysClr val="windowText" lastClr="000000"/>
              </a:solidFill>
            </a:rPr>
            <a:t>bestaande</a:t>
          </a:r>
          <a:r>
            <a:rPr lang="en-US" sz="1300" b="0" dirty="0">
              <a:solidFill>
                <a:sysClr val="windowText" lastClr="000000"/>
              </a:solidFill>
            </a:rPr>
            <a:t> </a:t>
          </a:r>
          <a:r>
            <a:rPr lang="en-US" sz="1300" b="0" dirty="0" err="1">
              <a:solidFill>
                <a:sysClr val="windowText" lastClr="000000"/>
              </a:solidFill>
            </a:rPr>
            <a:t>woningen</a:t>
          </a:r>
          <a:r>
            <a:rPr lang="en-US" sz="1300" b="0" dirty="0">
              <a:solidFill>
                <a:sysClr val="windowText" lastClr="000000"/>
              </a:solidFill>
            </a:rPr>
            <a:t> per </a:t>
          </a:r>
          <a:r>
            <a:rPr lang="en-US" sz="1300" b="0" dirty="0" err="1">
              <a:solidFill>
                <a:sysClr val="windowText" lastClr="000000"/>
              </a:solidFill>
            </a:rPr>
            <a:t>kwartaal</a:t>
          </a:r>
          <a:r>
            <a:rPr lang="en-US" sz="1300" b="0" dirty="0">
              <a:solidFill>
                <a:sysClr val="windowText" lastClr="000000"/>
              </a:solidFill>
            </a:rPr>
            <a:t>, naar type </a:t>
          </a:r>
          <a:r>
            <a:rPr lang="en-US" sz="1300" b="0" dirty="0" err="1">
              <a:solidFill>
                <a:sysClr val="windowText" lastClr="000000"/>
              </a:solidFill>
            </a:rPr>
            <a:t>aankoop</a:t>
          </a:r>
          <a:r>
            <a:rPr lang="en-US" sz="1300" b="0" dirty="0">
              <a:solidFill>
                <a:sysClr val="windowText" lastClr="000000"/>
              </a:solidFill>
            </a:rPr>
            <a:t>, </a:t>
          </a:r>
          <a:r>
            <a:rPr lang="en-US" sz="1300" b="0" dirty="0" err="1">
              <a:solidFill>
                <a:sysClr val="windowText" lastClr="000000"/>
              </a:solidFill>
            </a:rPr>
            <a:t>seizoensgecorrigeerd</a:t>
          </a:r>
          <a:endParaRPr lang="en-US" sz="1300" b="0" dirty="0">
            <a:solidFill>
              <a:sysClr val="windowText" lastClr="000000"/>
            </a:solidFill>
          </a:endParaRPr>
        </a:p>
      </cdr:txBody>
    </cdr:sp>
  </cdr:relSizeAnchor>
  <cdr:relSizeAnchor xmlns:cdr="http://schemas.openxmlformats.org/drawingml/2006/chartDrawing">
    <cdr:from>
      <cdr:x>0</cdr:x>
      <cdr:y>0.95309</cdr:y>
    </cdr:from>
    <cdr:to>
      <cdr:x>1</cdr:x>
      <cdr:y>1</cdr:y>
    </cdr:to>
    <cdr:sp macro="" textlink="">
      <cdr:nvSpPr>
        <cdr:cNvPr id="3" name="Tekstvak 4"/>
        <cdr:cNvSpPr txBox="1"/>
      </cdr:nvSpPr>
      <cdr:spPr>
        <a:xfrm xmlns:a="http://schemas.openxmlformats.org/drawingml/2006/main">
          <a:off x="0" y="3934584"/>
          <a:ext cx="7415878" cy="19367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bg2"/>
              </a:solidFill>
            </a:rPr>
            <a:t>Bron: </a:t>
          </a:r>
          <a:r>
            <a:rPr lang="en-US" sz="1200" dirty="0" err="1">
              <a:solidFill>
                <a:schemeClr val="bg2"/>
              </a:solidFill>
            </a:rPr>
            <a:t>Kadaster</a:t>
          </a:r>
          <a:r>
            <a:rPr lang="en-US" sz="1200" baseline="0" dirty="0">
              <a:solidFill>
                <a:schemeClr val="bg2"/>
              </a:solidFill>
            </a:rPr>
            <a:t> en CBS, </a:t>
          </a:r>
          <a:r>
            <a:rPr lang="en-US" sz="1200" baseline="0" dirty="0" err="1">
              <a:solidFill>
                <a:schemeClr val="bg2"/>
              </a:solidFill>
            </a:rPr>
            <a:t>bewerking</a:t>
          </a:r>
          <a:r>
            <a:rPr lang="en-US" sz="1200" baseline="0" dirty="0">
              <a:solidFill>
                <a:schemeClr val="bg2"/>
              </a:solidFill>
            </a:rPr>
            <a:t> ING Research</a:t>
          </a:r>
          <a:endParaRPr lang="en-US" sz="1400" dirty="0">
            <a:solidFill>
              <a:schemeClr val="bg2"/>
            </a:solidFill>
          </a:endParaRPr>
        </a:p>
      </cdr:txBody>
    </cdr:sp>
  </cdr:relSizeAnchor>
  <cdr:relSizeAnchor xmlns:cdr="http://schemas.openxmlformats.org/drawingml/2006/chartDrawing">
    <cdr:from>
      <cdr:x>0.78662</cdr:x>
      <cdr:y>0.32022</cdr:y>
    </cdr:from>
    <cdr:to>
      <cdr:x>1</cdr:x>
      <cdr:y>0.36429</cdr:y>
    </cdr:to>
    <cdr:sp macro="" textlink="">
      <cdr:nvSpPr>
        <cdr:cNvPr id="4" name="TextBox 3">
          <a:extLst xmlns:a="http://schemas.openxmlformats.org/drawingml/2006/main">
            <a:ext uri="{FF2B5EF4-FFF2-40B4-BE49-F238E27FC236}">
              <a16:creationId xmlns:a16="http://schemas.microsoft.com/office/drawing/2014/main" id="{ACFFD4BE-96DA-6D01-B36D-E71023E833C4}"/>
            </a:ext>
          </a:extLst>
        </cdr:cNvPr>
        <cdr:cNvSpPr txBox="1"/>
      </cdr:nvSpPr>
      <cdr:spPr>
        <a:xfrm xmlns:a="http://schemas.openxmlformats.org/drawingml/2006/main">
          <a:off x="5833478" y="1341826"/>
          <a:ext cx="1582400" cy="184666"/>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r>
            <a:rPr lang="en-US" sz="1200" b="1" kern="1200" dirty="0">
              <a:solidFill>
                <a:schemeClr val="bg1">
                  <a:lumMod val="50000"/>
                </a:schemeClr>
              </a:solidFill>
              <a:latin typeface="ING Me" panose="02000506040000020004" pitchFamily="2" charset="0"/>
            </a:rPr>
            <a:t>Alle</a:t>
          </a:r>
          <a:r>
            <a:rPr lang="en-US" sz="1200" b="1" kern="1200" baseline="0" dirty="0">
              <a:solidFill>
                <a:schemeClr val="bg1">
                  <a:lumMod val="50000"/>
                </a:schemeClr>
              </a:solidFill>
              <a:latin typeface="ING Me" panose="02000506040000020004" pitchFamily="2" charset="0"/>
            </a:rPr>
            <a:t> </a:t>
          </a:r>
          <a:r>
            <a:rPr lang="en-US" sz="1200" b="1" kern="1200" baseline="0" dirty="0" err="1">
              <a:solidFill>
                <a:schemeClr val="bg1">
                  <a:lumMod val="50000"/>
                </a:schemeClr>
              </a:solidFill>
              <a:latin typeface="ING Me" panose="02000506040000020004" pitchFamily="2" charset="0"/>
            </a:rPr>
            <a:t>transacties</a:t>
          </a:r>
          <a:endParaRPr lang="en-US" sz="1200" b="1" kern="1200" dirty="0">
            <a:solidFill>
              <a:schemeClr val="bg1">
                <a:lumMod val="50000"/>
              </a:schemeClr>
            </a:solidFill>
            <a:latin typeface="ING Me" panose="02000506040000020004" pitchFamily="2" charset="0"/>
          </a:endParaRPr>
        </a:p>
      </cdr:txBody>
    </cdr:sp>
  </cdr:relSizeAnchor>
  <cdr:relSizeAnchor xmlns:cdr="http://schemas.openxmlformats.org/drawingml/2006/chartDrawing">
    <cdr:from>
      <cdr:x>0.78662</cdr:x>
      <cdr:y>0.68565</cdr:y>
    </cdr:from>
    <cdr:to>
      <cdr:x>1</cdr:x>
      <cdr:y>0.73896</cdr:y>
    </cdr:to>
    <cdr:sp macro="" textlink="">
      <cdr:nvSpPr>
        <cdr:cNvPr id="5" name="TextBox 4">
          <a:extLst xmlns:a="http://schemas.openxmlformats.org/drawingml/2006/main">
            <a:ext uri="{FF2B5EF4-FFF2-40B4-BE49-F238E27FC236}">
              <a16:creationId xmlns:a16="http://schemas.microsoft.com/office/drawing/2014/main" id="{2D4D8C99-D5F5-64DA-ECF6-F553B9E725F9}"/>
            </a:ext>
          </a:extLst>
        </cdr:cNvPr>
        <cdr:cNvSpPr txBox="1"/>
      </cdr:nvSpPr>
      <cdr:spPr>
        <a:xfrm xmlns:a="http://schemas.openxmlformats.org/drawingml/2006/main">
          <a:off x="5833478" y="2873133"/>
          <a:ext cx="1582400" cy="223389"/>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r>
            <a:rPr lang="en-US" sz="1200" b="1" kern="1200" dirty="0" err="1">
              <a:solidFill>
                <a:schemeClr val="accent3"/>
              </a:solidFill>
              <a:latin typeface="ING Me" panose="02000506040000020004" pitchFamily="2" charset="0"/>
            </a:rPr>
            <a:t>Huur</a:t>
          </a:r>
          <a:r>
            <a:rPr lang="en-US" sz="1200" b="1" kern="1200" dirty="0">
              <a:solidFill>
                <a:schemeClr val="accent3"/>
              </a:solidFill>
              <a:latin typeface="ING Me" panose="02000506040000020004" pitchFamily="2" charset="0"/>
            </a:rPr>
            <a:t> naar </a:t>
          </a:r>
          <a:r>
            <a:rPr lang="en-US" sz="1200" b="1" kern="1200" dirty="0" err="1">
              <a:solidFill>
                <a:schemeClr val="accent3"/>
              </a:solidFill>
              <a:latin typeface="ING Me" panose="02000506040000020004" pitchFamily="2" charset="0"/>
            </a:rPr>
            <a:t>koop</a:t>
          </a:r>
          <a:endParaRPr lang="en-US" sz="1200" b="1" kern="1200" dirty="0">
            <a:solidFill>
              <a:schemeClr val="accent3"/>
            </a:solidFill>
            <a:latin typeface="ING Me" panose="02000506040000020004" pitchFamily="2" charset="0"/>
          </a:endParaRPr>
        </a:p>
      </cdr:txBody>
    </cdr:sp>
  </cdr:relSizeAnchor>
  <cdr:relSizeAnchor xmlns:cdr="http://schemas.openxmlformats.org/drawingml/2006/chartDrawing">
    <cdr:from>
      <cdr:x>0.78662</cdr:x>
      <cdr:y>0.79184</cdr:y>
    </cdr:from>
    <cdr:to>
      <cdr:x>1</cdr:x>
      <cdr:y>0.84515</cdr:y>
    </cdr:to>
    <cdr:sp macro="" textlink="">
      <cdr:nvSpPr>
        <cdr:cNvPr id="6" name="TextBox 5">
          <a:extLst xmlns:a="http://schemas.openxmlformats.org/drawingml/2006/main">
            <a:ext uri="{FF2B5EF4-FFF2-40B4-BE49-F238E27FC236}">
              <a16:creationId xmlns:a16="http://schemas.microsoft.com/office/drawing/2014/main" id="{BBD4751E-B387-E946-53D8-B8EBEBC5C83A}"/>
            </a:ext>
          </a:extLst>
        </cdr:cNvPr>
        <cdr:cNvSpPr txBox="1"/>
      </cdr:nvSpPr>
      <cdr:spPr>
        <a:xfrm xmlns:a="http://schemas.openxmlformats.org/drawingml/2006/main">
          <a:off x="5833478" y="3318089"/>
          <a:ext cx="1582400" cy="223388"/>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r>
            <a:rPr lang="en-US" sz="1200" b="1" kern="1200" dirty="0">
              <a:solidFill>
                <a:schemeClr val="accent4"/>
              </a:solidFill>
              <a:latin typeface="ING Me" panose="02000506040000020004" pitchFamily="2" charset="0"/>
            </a:rPr>
            <a:t>Koop naar </a:t>
          </a:r>
          <a:r>
            <a:rPr lang="en-US" sz="1200" b="1" kern="1200" dirty="0" err="1">
              <a:solidFill>
                <a:schemeClr val="accent4"/>
              </a:solidFill>
              <a:latin typeface="ING Me" panose="02000506040000020004" pitchFamily="2" charset="0"/>
            </a:rPr>
            <a:t>huur</a:t>
          </a:r>
          <a:endParaRPr lang="en-US" sz="1200" b="1" kern="1200" dirty="0">
            <a:solidFill>
              <a:schemeClr val="accent4"/>
            </a:solidFill>
            <a:latin typeface="ING Me" panose="02000506040000020004" pitchFamily="2"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1.90639E-7</cdr:x>
      <cdr:y>0</cdr:y>
    </cdr:from>
    <cdr:to>
      <cdr:x>0.92643</cdr:x>
      <cdr:y>0.04499</cdr:y>
    </cdr:to>
    <cdr:sp macro="" textlink="">
      <cdr:nvSpPr>
        <cdr:cNvPr id="2" name="Tekstvak 4">
          <a:extLst xmlns:a="http://schemas.openxmlformats.org/drawingml/2006/main">
            <a:ext uri="{FF2B5EF4-FFF2-40B4-BE49-F238E27FC236}">
              <a16:creationId xmlns:a16="http://schemas.microsoft.com/office/drawing/2014/main" id="{E01B62E2-4768-40F2-8A83-30E40598823A}"/>
            </a:ext>
          </a:extLst>
        </cdr:cNvPr>
        <cdr:cNvSpPr txBox="1"/>
      </cdr:nvSpPr>
      <cdr:spPr>
        <a:xfrm xmlns:a="http://schemas.openxmlformats.org/drawingml/2006/main">
          <a:off x="1" y="0"/>
          <a:ext cx="4859594"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effectLst/>
              <a:latin typeface="ING Me" panose="02000506040000020004" pitchFamily="2" charset="0"/>
              <a:ea typeface="+mn-ea"/>
              <a:cs typeface="ING Me" panose="02000506040000020004" pitchFamily="2" charset="0"/>
            </a:rPr>
            <a:t>Price index of </a:t>
          </a:r>
          <a:r>
            <a:rPr lang="en-GB" sz="1200" b="0" dirty="0">
              <a:effectLst/>
              <a:latin typeface="ING Me" panose="02000506040000020004" pitchFamily="2" charset="0"/>
              <a:ea typeface="+mn-ea"/>
              <a:cs typeface="ING Me" panose="02000506040000020004" pitchFamily="2" charset="0"/>
            </a:rPr>
            <a:t>existing</a:t>
          </a:r>
          <a:r>
            <a:rPr lang="en-GB" sz="1200" dirty="0">
              <a:effectLst/>
              <a:latin typeface="ING Me" panose="02000506040000020004" pitchFamily="2" charset="0"/>
              <a:ea typeface="+mn-ea"/>
              <a:cs typeface="ING Me" panose="02000506040000020004" pitchFamily="2" charset="0"/>
            </a:rPr>
            <a:t> homes, seasonally adjusted (Jan 2021 = 100)</a:t>
          </a:r>
          <a:endParaRPr lang="nl-NL" sz="1400" dirty="0">
            <a:effectLst/>
            <a:latin typeface="ING Me" panose="02000506040000020004" pitchFamily="2" charset="0"/>
            <a:ea typeface="+mn-ea"/>
            <a:cs typeface="ING Me" panose="02000506040000020004" pitchFamily="2" charset="0"/>
          </a:endParaRPr>
        </a:p>
      </cdr:txBody>
    </cdr:sp>
  </cdr:relSizeAnchor>
  <cdr:relSizeAnchor xmlns:cdr="http://schemas.openxmlformats.org/drawingml/2006/chartDrawing">
    <cdr:from>
      <cdr:x>0</cdr:x>
      <cdr:y>0.94935</cdr:y>
    </cdr:from>
    <cdr:to>
      <cdr:x>1</cdr:x>
      <cdr:y>0.99819</cdr:y>
    </cdr:to>
    <cdr:sp macro="" textlink="">
      <cdr:nvSpPr>
        <cdr:cNvPr id="3" name="Tekstvak 4">
          <a:extLst xmlns:a="http://schemas.openxmlformats.org/drawingml/2006/main">
            <a:ext uri="{FF2B5EF4-FFF2-40B4-BE49-F238E27FC236}">
              <a16:creationId xmlns:a16="http://schemas.microsoft.com/office/drawing/2014/main" id="{6899A0CE-30AD-41AB-955A-44978F481BE1}"/>
            </a:ext>
          </a:extLst>
        </cdr:cNvPr>
        <cdr:cNvSpPr txBox="1"/>
      </cdr:nvSpPr>
      <cdr:spPr>
        <a:xfrm xmlns:a="http://schemas.openxmlformats.org/drawingml/2006/main">
          <a:off x="0" y="3861955"/>
          <a:ext cx="5517979" cy="19868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solidFill>
                <a:schemeClr val="bg2"/>
              </a:solidFill>
            </a:rPr>
            <a:t>Source: CBS, ING Research</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0.91573</cdr:y>
    </cdr:from>
    <cdr:to>
      <cdr:x>1</cdr:x>
      <cdr:y>0.96398</cdr:y>
    </cdr:to>
    <cdr:sp macro="" textlink="">
      <cdr:nvSpPr>
        <cdr:cNvPr id="4" name="Tekstvak 4">
          <a:extLst xmlns:a="http://schemas.openxmlformats.org/drawingml/2006/main">
            <a:ext uri="{FF2B5EF4-FFF2-40B4-BE49-F238E27FC236}">
              <a16:creationId xmlns:a16="http://schemas.microsoft.com/office/drawing/2014/main" id="{B82D51FC-6F6D-4544-9ADD-BAD21029A437}"/>
            </a:ext>
          </a:extLst>
        </cdr:cNvPr>
        <cdr:cNvSpPr txBox="1"/>
      </cdr:nvSpPr>
      <cdr:spPr>
        <a:xfrm xmlns:a="http://schemas.openxmlformats.org/drawingml/2006/main">
          <a:off x="0" y="4234849"/>
          <a:ext cx="5238000" cy="223136"/>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bg2"/>
              </a:solidFill>
            </a:rPr>
            <a:t>Source:: CBS, ING Research</a:t>
          </a:r>
        </a:p>
      </cdr:txBody>
    </cdr:sp>
  </cdr:relSizeAnchor>
  <cdr:relSizeAnchor xmlns:cdr="http://schemas.openxmlformats.org/drawingml/2006/chartDrawing">
    <cdr:from>
      <cdr:x>0</cdr:x>
      <cdr:y>0</cdr:y>
    </cdr:from>
    <cdr:to>
      <cdr:x>1</cdr:x>
      <cdr:y>0.10739</cdr:y>
    </cdr:to>
    <cdr:sp macro="" textlink="">
      <cdr:nvSpPr>
        <cdr:cNvPr id="5" name="Tekstvak 4">
          <a:extLst xmlns:a="http://schemas.openxmlformats.org/drawingml/2006/main">
            <a:ext uri="{FF2B5EF4-FFF2-40B4-BE49-F238E27FC236}">
              <a16:creationId xmlns:a16="http://schemas.microsoft.com/office/drawing/2014/main" id="{F10B5B86-6038-47DC-8094-D0A5A5FD12E5}"/>
            </a:ext>
          </a:extLst>
        </cdr:cNvPr>
        <cdr:cNvSpPr txBox="1"/>
      </cdr:nvSpPr>
      <cdr:spPr>
        <a:xfrm xmlns:a="http://schemas.openxmlformats.org/drawingml/2006/main">
          <a:off x="0" y="0"/>
          <a:ext cx="5333765" cy="43937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0" dirty="0">
              <a:solidFill>
                <a:sysClr val="windowText" lastClr="000000"/>
              </a:solidFill>
            </a:rPr>
            <a:t>Price</a:t>
          </a:r>
          <a:r>
            <a:rPr lang="en-US" sz="1200" b="0" baseline="0" dirty="0">
              <a:solidFill>
                <a:sysClr val="windowText" lastClr="000000"/>
              </a:solidFill>
            </a:rPr>
            <a:t> development of existing homes compared to previous month, seasonally adjusted</a:t>
          </a:r>
          <a:endParaRPr lang="en-US" sz="1200" b="0" dirty="0">
            <a:solidFill>
              <a:sysClr val="windowText" lastClr="000000"/>
            </a:solidFill>
          </a:endParaRPr>
        </a:p>
      </cdr:txBody>
    </cdr:sp>
  </cdr:relSizeAnchor>
  <cdr:relSizeAnchor xmlns:cdr="http://schemas.openxmlformats.org/drawingml/2006/chartDrawing">
    <cdr:from>
      <cdr:x>0.45679</cdr:x>
      <cdr:y>0.36524</cdr:y>
    </cdr:from>
    <cdr:to>
      <cdr:x>0.82693</cdr:x>
      <cdr:y>0.5</cdr:y>
    </cdr:to>
    <cdr:cxnSp macro="">
      <cdr:nvCxnSpPr>
        <cdr:cNvPr id="2" name="Straight Arrow Connector 1">
          <a:extLst xmlns:a="http://schemas.openxmlformats.org/drawingml/2006/main">
            <a:ext uri="{FF2B5EF4-FFF2-40B4-BE49-F238E27FC236}">
              <a16:creationId xmlns:a16="http://schemas.microsoft.com/office/drawing/2014/main" id="{B0C050CD-E664-548F-324D-E4CC7F41D08C}"/>
            </a:ext>
          </a:extLst>
        </cdr:cNvPr>
        <cdr:cNvCxnSpPr/>
      </cdr:nvCxnSpPr>
      <cdr:spPr>
        <a:xfrm xmlns:a="http://schemas.openxmlformats.org/drawingml/2006/main">
          <a:off x="2392662" y="1689100"/>
          <a:ext cx="1938788" cy="623192"/>
        </a:xfrm>
        <a:prstGeom xmlns:a="http://schemas.openxmlformats.org/drawingml/2006/main" prst="straightConnector1">
          <a:avLst/>
        </a:prstGeom>
        <a:ln xmlns:a="http://schemas.openxmlformats.org/drawingml/2006/main" w="25400">
          <a:solidFill>
            <a:srgbClr val="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0.9932</cdr:x>
      <cdr:y>0.03688</cdr:y>
    </cdr:to>
    <cdr:sp macro="" textlink="">
      <cdr:nvSpPr>
        <cdr:cNvPr id="2" name="Tekstvak 4">
          <a:extLst xmlns:a="http://schemas.openxmlformats.org/drawingml/2006/main">
            <a:ext uri="{FF2B5EF4-FFF2-40B4-BE49-F238E27FC236}">
              <a16:creationId xmlns:a16="http://schemas.microsoft.com/office/drawing/2014/main" id="{3A550708-D39B-4AB5-B481-54D3EE11F516}"/>
            </a:ext>
          </a:extLst>
        </cdr:cNvPr>
        <cdr:cNvSpPr txBox="1"/>
      </cdr:nvSpPr>
      <cdr:spPr>
        <a:xfrm xmlns:a="http://schemas.openxmlformats.org/drawingml/2006/main">
          <a:off x="0" y="0"/>
          <a:ext cx="4149640" cy="17960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eaLnBrk="1" latinLnBrk="0" hangingPunct="1"/>
          <a:r>
            <a:rPr lang="nl-NL" sz="1100">
              <a:effectLst/>
              <a:latin typeface="+mn-lt"/>
              <a:ea typeface="+mn-ea"/>
              <a:cs typeface="+mn-cs"/>
            </a:rPr>
            <a:t>House</a:t>
          </a:r>
          <a:r>
            <a:rPr lang="nl-NL" sz="1100" baseline="0">
              <a:effectLst/>
              <a:latin typeface="+mn-lt"/>
              <a:ea typeface="+mn-ea"/>
              <a:cs typeface="+mn-cs"/>
            </a:rPr>
            <a:t> price development, from Q3 2024 to Q3 2025</a:t>
          </a:r>
          <a:endParaRPr lang="nl-NL" sz="1100">
            <a:effectLst/>
          </a:endParaRPr>
        </a:p>
      </cdr:txBody>
    </cdr:sp>
  </cdr:relSizeAnchor>
  <cdr:relSizeAnchor xmlns:cdr="http://schemas.openxmlformats.org/drawingml/2006/chartDrawing">
    <cdr:from>
      <cdr:x>0</cdr:x>
      <cdr:y>0.95631</cdr:y>
    </cdr:from>
    <cdr:to>
      <cdr:x>1</cdr:x>
      <cdr:y>1</cdr:y>
    </cdr:to>
    <cdr:sp macro="" textlink="">
      <cdr:nvSpPr>
        <cdr:cNvPr id="3" name="Tekstvak 4">
          <a:extLst xmlns:a="http://schemas.openxmlformats.org/drawingml/2006/main">
            <a:ext uri="{FF2B5EF4-FFF2-40B4-BE49-F238E27FC236}">
              <a16:creationId xmlns:a16="http://schemas.microsoft.com/office/drawing/2014/main" id="{EBF433BC-8C98-4E03-8C00-810AD54C0C5E}"/>
            </a:ext>
          </a:extLst>
        </cdr:cNvPr>
        <cdr:cNvSpPr txBox="1"/>
      </cdr:nvSpPr>
      <cdr:spPr>
        <a:xfrm xmlns:a="http://schemas.openxmlformats.org/drawingml/2006/main">
          <a:off x="0" y="3855830"/>
          <a:ext cx="3917950" cy="17617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a:solidFill>
                <a:schemeClr val="bg2"/>
              </a:solidFill>
            </a:rPr>
            <a:t>Source: CBS (National Statistics)</a:t>
          </a:r>
        </a:p>
      </cdr:txBody>
    </cdr:sp>
  </cdr:relSizeAnchor>
  <cdr:relSizeAnchor xmlns:cdr="http://schemas.openxmlformats.org/drawingml/2006/chartDrawing">
    <cdr:from>
      <cdr:x>0</cdr:x>
      <cdr:y>0.07957</cdr:y>
    </cdr:from>
    <cdr:to>
      <cdr:x>0.1876</cdr:x>
      <cdr:y>0.12479</cdr:y>
    </cdr:to>
    <cdr:sp macro="" textlink="">
      <cdr:nvSpPr>
        <cdr:cNvPr id="4" name="Tekstvak 4">
          <a:extLst xmlns:a="http://schemas.openxmlformats.org/drawingml/2006/main">
            <a:ext uri="{FF2B5EF4-FFF2-40B4-BE49-F238E27FC236}">
              <a16:creationId xmlns:a16="http://schemas.microsoft.com/office/drawing/2014/main" id="{630E4F70-E76A-4DF1-ACB1-FD217C30D6D7}"/>
            </a:ext>
          </a:extLst>
        </cdr:cNvPr>
        <cdr:cNvSpPr txBox="1"/>
      </cdr:nvSpPr>
      <cdr:spPr>
        <a:xfrm xmlns:a="http://schemas.openxmlformats.org/drawingml/2006/main">
          <a:off x="0" y="320656"/>
          <a:ext cx="735007" cy="182223"/>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eaLnBrk="1" latinLnBrk="0" hangingPunct="1"/>
          <a:r>
            <a:rPr lang="nl-NL" sz="1100" b="1">
              <a:effectLst/>
              <a:latin typeface="+mn-lt"/>
              <a:ea typeface="+mn-ea"/>
              <a:cs typeface="+mn-cs"/>
            </a:rPr>
            <a:t>Provinces</a:t>
          </a:r>
          <a:endParaRPr lang="nl-NL" sz="1100" b="1">
            <a:effectLst/>
          </a:endParaRPr>
        </a:p>
      </cdr:txBody>
    </cdr:sp>
  </cdr:relSizeAnchor>
  <cdr:relSizeAnchor xmlns:cdr="http://schemas.openxmlformats.org/drawingml/2006/chartDrawing">
    <cdr:from>
      <cdr:x>0</cdr:x>
      <cdr:y>0.60312</cdr:y>
    </cdr:from>
    <cdr:to>
      <cdr:x>0.9903</cdr:x>
      <cdr:y>0.64766</cdr:y>
    </cdr:to>
    <cdr:sp macro="" textlink="">
      <cdr:nvSpPr>
        <cdr:cNvPr id="5" name="Tekstvak 4">
          <a:extLst xmlns:a="http://schemas.openxmlformats.org/drawingml/2006/main">
            <a:ext uri="{FF2B5EF4-FFF2-40B4-BE49-F238E27FC236}">
              <a16:creationId xmlns:a16="http://schemas.microsoft.com/office/drawing/2014/main" id="{484B33CD-4A5B-423E-AB55-B8B1875D1CED}"/>
            </a:ext>
          </a:extLst>
        </cdr:cNvPr>
        <cdr:cNvSpPr txBox="1"/>
      </cdr:nvSpPr>
      <cdr:spPr>
        <a:xfrm xmlns:a="http://schemas.openxmlformats.org/drawingml/2006/main">
          <a:off x="0" y="2545295"/>
          <a:ext cx="3920958" cy="18796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eaLnBrk="1" latinLnBrk="0" hangingPunct="1"/>
          <a:r>
            <a:rPr lang="nl-NL" sz="1100" b="1">
              <a:effectLst/>
              <a:latin typeface="+mn-lt"/>
              <a:ea typeface="+mn-ea"/>
              <a:cs typeface="+mn-cs"/>
            </a:rPr>
            <a:t>4</a:t>
          </a:r>
          <a:r>
            <a:rPr lang="nl-NL" sz="1100" b="1" baseline="0">
              <a:effectLst/>
              <a:latin typeface="+mn-lt"/>
              <a:ea typeface="+mn-ea"/>
              <a:cs typeface="+mn-cs"/>
            </a:rPr>
            <a:t> major cities</a:t>
          </a:r>
          <a:endParaRPr lang="nl-NL" sz="1100" b="1">
            <a:effectLst/>
          </a:endParaRPr>
        </a:p>
      </cdr:txBody>
    </cdr:sp>
  </cdr:relSizeAnchor>
  <cdr:relSizeAnchor xmlns:cdr="http://schemas.openxmlformats.org/drawingml/2006/chartDrawing">
    <cdr:from>
      <cdr:x>0.72557</cdr:x>
      <cdr:y>0.12761</cdr:y>
    </cdr:from>
    <cdr:to>
      <cdr:x>0.72557</cdr:x>
      <cdr:y>0.86744</cdr:y>
    </cdr:to>
    <cdr:cxnSp macro="">
      <cdr:nvCxnSpPr>
        <cdr:cNvPr id="7" name="Rechte verbindingslijn 6">
          <a:extLst xmlns:a="http://schemas.openxmlformats.org/drawingml/2006/main">
            <a:ext uri="{FF2B5EF4-FFF2-40B4-BE49-F238E27FC236}">
              <a16:creationId xmlns:a16="http://schemas.microsoft.com/office/drawing/2014/main" id="{1C45367C-7CE7-B841-06D4-69ADB2357312}"/>
            </a:ext>
          </a:extLst>
        </cdr:cNvPr>
        <cdr:cNvCxnSpPr/>
      </cdr:nvCxnSpPr>
      <cdr:spPr>
        <a:xfrm xmlns:a="http://schemas.openxmlformats.org/drawingml/2006/main" flipV="1">
          <a:off x="3813750" y="621479"/>
          <a:ext cx="0" cy="3603076"/>
        </a:xfrm>
        <a:prstGeom xmlns:a="http://schemas.openxmlformats.org/drawingml/2006/main" prst="line">
          <a:avLst/>
        </a:prstGeom>
        <a:ln xmlns:a="http://schemas.openxmlformats.org/drawingml/2006/main">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AC8268-2BAC-4B33-8677-A30D65AEB217}" type="datetimeFigureOut">
              <a:rPr lang="nl-NL" smtClean="0"/>
              <a:t>9-12-2025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2AD97-EF34-4FA0-951E-8939ECA294E8}" type="slidenum">
              <a:rPr lang="nl-NL" smtClean="0"/>
              <a:t>‹#›</a:t>
            </a:fld>
            <a:endParaRPr lang="nl-NL"/>
          </a:p>
        </p:txBody>
      </p:sp>
    </p:spTree>
    <p:extLst>
      <p:ext uri="{BB962C8B-B14F-4D97-AF65-F5344CB8AC3E}">
        <p14:creationId xmlns:p14="http://schemas.microsoft.com/office/powerpoint/2010/main" val="2250946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file:///\\ad.ing.net\WPS\NL\P\GD\005224\EB_DBNL\Publicaties\De%20Hypotheker%20Rentebarometer\202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39775"/>
            <a:ext cx="5953125" cy="334962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8725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30A1-87FD-C41B-7CDB-55FCCA242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D6D68-5190-F27D-7BD9-0BF7C4A91D0E}"/>
              </a:ext>
            </a:extLst>
          </p:cNvPr>
          <p:cNvSpPr>
            <a:spLocks noGrp="1" noRot="1" noChangeAspect="1"/>
          </p:cNvSpPr>
          <p:nvPr>
            <p:ph type="sldImg"/>
          </p:nvPr>
        </p:nvSpPr>
        <p:spPr>
          <a:xfrm>
            <a:off x="685800" y="681038"/>
            <a:ext cx="5486400" cy="3086100"/>
          </a:xfrm>
        </p:spPr>
      </p:sp>
      <p:sp>
        <p:nvSpPr>
          <p:cNvPr id="3" name="Notes Placeholder 2">
            <a:extLst>
              <a:ext uri="{FF2B5EF4-FFF2-40B4-BE49-F238E27FC236}">
                <a16:creationId xmlns:a16="http://schemas.microsoft.com/office/drawing/2014/main" id="{B35A5030-EBFD-CE52-1AC4-E601A9A2634E}"/>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53E38347-61E0-4618-6BE1-B1E835070E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6016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3086100"/>
          </a:xfrm>
        </p:spPr>
      </p:sp>
      <p:sp>
        <p:nvSpPr>
          <p:cNvPr id="3" name="Notes Placeholder 2"/>
          <p:cNvSpPr>
            <a:spLocks noGrp="1"/>
          </p:cNvSpPr>
          <p:nvPr>
            <p:ph type="body" idx="1"/>
          </p:nvPr>
        </p:nvSpPr>
        <p:spPr/>
        <p:txBody>
          <a:bodyPr/>
          <a:lstStyle/>
          <a:p>
            <a:r>
              <a:rPr lang="en-US" dirty="0"/>
              <a:t>Overall: </a:t>
            </a:r>
            <a:r>
              <a:rPr lang="en-US" dirty="0" err="1"/>
              <a:t>een</a:t>
            </a:r>
            <a:r>
              <a:rPr lang="en-US" dirty="0"/>
              <a:t> wat </a:t>
            </a:r>
            <a:r>
              <a:rPr lang="en-US" dirty="0" err="1"/>
              <a:t>ander</a:t>
            </a:r>
            <a:r>
              <a:rPr lang="en-US" dirty="0"/>
              <a:t> </a:t>
            </a:r>
            <a:r>
              <a:rPr lang="en-US" dirty="0" err="1"/>
              <a:t>beeld</a:t>
            </a:r>
            <a:r>
              <a:rPr lang="en-US" dirty="0"/>
              <a:t>  ;  </a:t>
            </a:r>
          </a:p>
          <a:p>
            <a:r>
              <a:rPr lang="en-US" dirty="0"/>
              <a:t>Booming home sales (</a:t>
            </a:r>
            <a:r>
              <a:rPr lang="en-US" dirty="0" err="1"/>
              <a:t>openingsslide</a:t>
            </a:r>
            <a:r>
              <a:rPr lang="en-US" dirty="0"/>
              <a:t> # 3)  en </a:t>
            </a:r>
            <a:r>
              <a:rPr lang="en-US" dirty="0" err="1"/>
              <a:t>toch</a:t>
            </a:r>
            <a:r>
              <a:rPr lang="en-US" dirty="0"/>
              <a:t> </a:t>
            </a:r>
            <a:r>
              <a:rPr lang="en-US" dirty="0" err="1"/>
              <a:t>relatief</a:t>
            </a:r>
            <a:r>
              <a:rPr lang="en-US" dirty="0"/>
              <a:t> </a:t>
            </a:r>
            <a:r>
              <a:rPr lang="en-US" dirty="0" err="1"/>
              <a:t>laag</a:t>
            </a:r>
            <a:r>
              <a:rPr lang="en-US" dirty="0"/>
              <a:t> </a:t>
            </a:r>
            <a:r>
              <a:rPr lang="en-US" dirty="0" err="1"/>
              <a:t>aanbod</a:t>
            </a:r>
            <a:r>
              <a:rPr lang="en-US" dirty="0"/>
              <a:t> </a:t>
            </a:r>
            <a:r>
              <a:rPr lang="en-US" dirty="0">
                <a:sym typeface="Wingdings" panose="05000000000000000000" pitchFamily="2" charset="2"/>
              </a:rPr>
              <a:t>  </a:t>
            </a:r>
            <a:r>
              <a:rPr lang="en-US" b="1" dirty="0" err="1">
                <a:sym typeface="Wingdings" panose="05000000000000000000" pitchFamily="2" charset="2"/>
              </a:rPr>
              <a:t>korte</a:t>
            </a:r>
            <a:r>
              <a:rPr lang="en-US" b="1" dirty="0">
                <a:sym typeface="Wingdings" panose="05000000000000000000" pitchFamily="2" charset="2"/>
              </a:rPr>
              <a:t> </a:t>
            </a:r>
            <a:r>
              <a:rPr lang="en-US" b="1" dirty="0" err="1">
                <a:sym typeface="Wingdings" panose="05000000000000000000" pitchFamily="2" charset="2"/>
              </a:rPr>
              <a:t>verkooptijd</a:t>
            </a:r>
            <a:r>
              <a:rPr lang="en-US" b="1" dirty="0">
                <a:sym typeface="Wingdings" panose="05000000000000000000" pitchFamily="2" charset="2"/>
              </a:rPr>
              <a:t> </a:t>
            </a:r>
            <a:r>
              <a:rPr lang="en-US" dirty="0">
                <a:sym typeface="Wingdings" panose="05000000000000000000" pitchFamily="2" charset="2"/>
              </a:rPr>
              <a:t>(</a:t>
            </a:r>
            <a:r>
              <a:rPr lang="en-US" dirty="0" err="1">
                <a:sym typeface="Wingdings" panose="05000000000000000000" pitchFamily="2" charset="2"/>
              </a:rPr>
              <a:t>woningen</a:t>
            </a:r>
            <a:r>
              <a:rPr lang="en-US" dirty="0">
                <a:sym typeface="Wingdings" panose="05000000000000000000" pitchFamily="2" charset="2"/>
              </a:rPr>
              <a:t> </a:t>
            </a:r>
            <a:r>
              <a:rPr lang="en-US" dirty="0" err="1">
                <a:sym typeface="Wingdings" panose="05000000000000000000" pitchFamily="2" charset="2"/>
              </a:rPr>
              <a:t>staan</a:t>
            </a:r>
            <a:r>
              <a:rPr lang="en-US" dirty="0">
                <a:sym typeface="Wingdings" panose="05000000000000000000" pitchFamily="2" charset="2"/>
              </a:rPr>
              <a:t> </a:t>
            </a:r>
            <a:r>
              <a:rPr lang="en-US" dirty="0" err="1">
                <a:sym typeface="Wingdings" panose="05000000000000000000" pitchFamily="2" charset="2"/>
              </a:rPr>
              <a:t>relatief</a:t>
            </a:r>
            <a:r>
              <a:rPr lang="en-US" dirty="0">
                <a:sym typeface="Wingdings" panose="05000000000000000000" pitchFamily="2" charset="2"/>
              </a:rPr>
              <a:t> </a:t>
            </a:r>
            <a:r>
              <a:rPr lang="en-US" dirty="0" err="1">
                <a:sym typeface="Wingdings" panose="05000000000000000000" pitchFamily="2" charset="2"/>
              </a:rPr>
              <a:t>kort</a:t>
            </a:r>
            <a:r>
              <a:rPr lang="en-US" dirty="0">
                <a:sym typeface="Wingdings" panose="05000000000000000000" pitchFamily="2" charset="2"/>
              </a:rPr>
              <a:t> te </a:t>
            </a:r>
            <a:r>
              <a:rPr lang="en-US" dirty="0" err="1">
                <a:sym typeface="Wingdings" panose="05000000000000000000" pitchFamily="2" charset="2"/>
              </a:rPr>
              <a:t>koop</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E67FC6-FAB8-48C0-B70F-D47987448B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290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30861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56EC99-2431-48A9-93D6-C2AFC595B09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1956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FC64E-8096-C217-0E20-D8C980368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7D9F1-C5FC-EEB3-96FE-3D353F90F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3AAEF-CDA0-98F6-6CA2-09542D716D15}"/>
              </a:ext>
            </a:extLst>
          </p:cNvPr>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nl-NL" sz="1100" b="1" err="1">
                <a:solidFill>
                  <a:schemeClr val="tx1"/>
                </a:solidFill>
              </a:rPr>
              <a:t>technote</a:t>
            </a:r>
            <a:r>
              <a:rPr lang="nl-NL" sz="1100" b="1">
                <a:solidFill>
                  <a:schemeClr val="tx1"/>
                </a:solidFill>
              </a:rPr>
              <a:t>: </a:t>
            </a:r>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1">
                <a:solidFill>
                  <a:schemeClr val="tx1"/>
                </a:solidFill>
              </a:rPr>
              <a:t>d</a:t>
            </a:r>
            <a:r>
              <a:rPr lang="nl-NL" sz="1100">
                <a:solidFill>
                  <a:schemeClr val="tx1"/>
                </a:solidFill>
              </a:rPr>
              <a:t>e bronwaardes </a:t>
            </a:r>
            <a:r>
              <a:rPr lang="nl-NL" sz="1100" err="1">
                <a:solidFill>
                  <a:schemeClr val="tx1"/>
                </a:solidFill>
              </a:rPr>
              <a:t>vqan</a:t>
            </a:r>
            <a:r>
              <a:rPr lang="nl-NL" sz="1100">
                <a:solidFill>
                  <a:schemeClr val="tx1"/>
                </a:solidFill>
              </a:rPr>
              <a:t> deze grafiek zitten in deze .</a:t>
            </a:r>
            <a:r>
              <a:rPr lang="nl-NL" sz="1100" err="1">
                <a:solidFill>
                  <a:schemeClr val="tx1"/>
                </a:solidFill>
              </a:rPr>
              <a:t>ppt</a:t>
            </a:r>
            <a:endParaRPr lang="nl-NL" sz="1100">
              <a:solidFill>
                <a:schemeClr val="tx1"/>
              </a:solidFill>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b="0"/>
              <a:t>Bron: </a:t>
            </a:r>
            <a:r>
              <a:rPr lang="en-US" sz="1100" b="1" err="1"/>
              <a:t>vragen</a:t>
            </a:r>
            <a:r>
              <a:rPr lang="en-US" sz="1100" b="1"/>
              <a:t> @DF </a:t>
            </a:r>
            <a:br>
              <a:rPr lang="en-US" sz="1100" b="1"/>
            </a:br>
            <a:endParaRPr lang="en-US" sz="1100" b="1"/>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b="1"/>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b="1"/>
              <a:t>Korte </a:t>
            </a:r>
            <a:r>
              <a:rPr lang="en-US" sz="1100" b="1" err="1"/>
              <a:t>rente</a:t>
            </a:r>
            <a:r>
              <a:rPr lang="en-US" sz="1100" b="1"/>
              <a:t>:</a:t>
            </a:r>
            <a:r>
              <a:rPr lang="en-US" sz="1100"/>
              <a:t> net (5 </a:t>
            </a:r>
            <a:r>
              <a:rPr lang="en-US" sz="1100" err="1"/>
              <a:t>juni</a:t>
            </a:r>
            <a:r>
              <a:rPr lang="en-US" sz="1100"/>
              <a:t>) </a:t>
            </a:r>
            <a:r>
              <a:rPr lang="en-US" sz="1100" err="1"/>
              <a:t>weer</a:t>
            </a:r>
            <a:r>
              <a:rPr lang="en-US" sz="1100"/>
              <a:t> </a:t>
            </a:r>
            <a:r>
              <a:rPr lang="en-US" sz="1100" err="1"/>
              <a:t>een</a:t>
            </a:r>
            <a:r>
              <a:rPr lang="en-US" sz="1100"/>
              <a:t> </a:t>
            </a:r>
            <a:r>
              <a:rPr lang="en-US" sz="1100" err="1"/>
              <a:t>stapje</a:t>
            </a:r>
            <a:r>
              <a:rPr lang="en-US" sz="1100"/>
              <a:t> </a:t>
            </a:r>
            <a:r>
              <a:rPr lang="en-US" sz="1100" err="1"/>
              <a:t>omlaag</a:t>
            </a:r>
            <a:r>
              <a:rPr lang="en-US" sz="1100"/>
              <a:t> </a:t>
            </a:r>
            <a:r>
              <a:rPr lang="en-US" sz="1100" err="1"/>
              <a:t>gezien</a:t>
            </a:r>
            <a:r>
              <a:rPr lang="en-US" sz="1100"/>
              <a:t> ; nu </a:t>
            </a:r>
            <a:r>
              <a:rPr lang="en-US" sz="1100" err="1"/>
              <a:t>wel</a:t>
            </a:r>
            <a:r>
              <a:rPr lang="en-US" sz="1100"/>
              <a:t> </a:t>
            </a:r>
            <a:r>
              <a:rPr lang="en-US" sz="1100" err="1"/>
              <a:t>ongeveer</a:t>
            </a:r>
            <a:r>
              <a:rPr lang="en-US" sz="1100"/>
              <a:t> </a:t>
            </a:r>
            <a:r>
              <a:rPr lang="en-US" sz="1100" err="1"/>
              <a:t>klaar</a:t>
            </a:r>
            <a:r>
              <a:rPr lang="en-US" sz="1100"/>
              <a:t>     ; </a:t>
            </a:r>
            <a:r>
              <a:rPr lang="en-US" sz="1100" err="1"/>
              <a:t>wanneer</a:t>
            </a:r>
            <a:r>
              <a:rPr lang="en-US" sz="1100"/>
              <a:t> </a:t>
            </a:r>
            <a:r>
              <a:rPr lang="en-US" sz="1100" err="1"/>
              <a:t>weer</a:t>
            </a:r>
            <a:r>
              <a:rPr lang="en-US" sz="1100"/>
              <a:t> </a:t>
            </a:r>
            <a:r>
              <a:rPr lang="en-US" sz="1100" err="1"/>
              <a:t>beweging</a:t>
            </a:r>
            <a:r>
              <a:rPr lang="en-US" sz="1100"/>
              <a:t> ? ?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b="1"/>
              <a:t>Lange </a:t>
            </a:r>
            <a:r>
              <a:rPr lang="en-US" sz="1100" b="1" err="1"/>
              <a:t>rente</a:t>
            </a:r>
            <a:r>
              <a:rPr lang="en-US" sz="1100"/>
              <a:t>: nu </a:t>
            </a:r>
            <a:r>
              <a:rPr lang="en-US" sz="1100" err="1"/>
              <a:t>nabij</a:t>
            </a:r>
            <a:r>
              <a:rPr lang="en-US" sz="1100"/>
              <a:t> de 2,5% ; </a:t>
            </a:r>
            <a:r>
              <a:rPr lang="en-US" sz="1100" err="1"/>
              <a:t>stabiliseert</a:t>
            </a:r>
            <a:r>
              <a:rPr lang="en-US" sz="1100"/>
              <a:t> </a:t>
            </a:r>
            <a:r>
              <a:rPr lang="en-US" sz="1100" err="1"/>
              <a:t>zo’n</a:t>
            </a:r>
            <a:r>
              <a:rPr lang="en-US" sz="1100"/>
              <a:t> </a:t>
            </a:r>
            <a:r>
              <a:rPr lang="en-US" sz="1100" err="1"/>
              <a:t>beetje</a:t>
            </a:r>
            <a:r>
              <a:rPr lang="en-US" sz="1100"/>
              <a:t> </a:t>
            </a:r>
            <a:r>
              <a:rPr lang="en-US" sz="1100" err="1"/>
              <a:t>rond</a:t>
            </a:r>
            <a:r>
              <a:rPr lang="en-US" sz="1100"/>
              <a:t> </a:t>
            </a:r>
            <a:r>
              <a:rPr lang="en-US" sz="1100" err="1"/>
              <a:t>dit</a:t>
            </a:r>
            <a:r>
              <a:rPr lang="en-US" sz="1100"/>
              <a:t> </a:t>
            </a:r>
            <a:r>
              <a:rPr lang="en-US" sz="1100" err="1"/>
              <a:t>niveau</a:t>
            </a:r>
            <a:r>
              <a:rPr lang="en-US" sz="1100"/>
              <a:t> in 2025</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a:t>****</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a:t>OUD:</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a:t>Kort 3,25% lang 2-2,5% </a:t>
            </a:r>
            <a:r>
              <a:rPr lang="en-US" sz="1100">
                <a:sym typeface="Wingdings" panose="05000000000000000000" pitchFamily="2" charset="2"/>
              </a:rPr>
              <a:t> </a:t>
            </a:r>
            <a:r>
              <a:rPr lang="en-US" sz="1100" err="1">
                <a:sym typeface="Wingdings" panose="05000000000000000000" pitchFamily="2" charset="2"/>
              </a:rPr>
              <a:t>sprake</a:t>
            </a:r>
            <a:r>
              <a:rPr lang="en-US" sz="1100">
                <a:sym typeface="Wingdings" panose="05000000000000000000" pitchFamily="2" charset="2"/>
              </a:rPr>
              <a:t> </a:t>
            </a:r>
            <a:r>
              <a:rPr lang="en-US" sz="1100" err="1">
                <a:sym typeface="Wingdings" panose="05000000000000000000" pitchFamily="2" charset="2"/>
              </a:rPr>
              <a:t>momenteel</a:t>
            </a:r>
            <a:r>
              <a:rPr lang="en-US" sz="1100">
                <a:sym typeface="Wingdings" panose="05000000000000000000" pitchFamily="2" charset="2"/>
              </a:rPr>
              <a:t> van </a:t>
            </a:r>
            <a:r>
              <a:rPr lang="en-US" sz="1100" err="1">
                <a:sym typeface="Wingdings" panose="05000000000000000000" pitchFamily="2" charset="2"/>
              </a:rPr>
              <a:t>een</a:t>
            </a:r>
            <a:r>
              <a:rPr lang="en-US" sz="1100">
                <a:sym typeface="Wingdings" panose="05000000000000000000" pitchFamily="2" charset="2"/>
              </a:rPr>
              <a:t> </a:t>
            </a:r>
            <a:r>
              <a:rPr lang="en-US" sz="1100" err="1">
                <a:sym typeface="Wingdings" panose="05000000000000000000" pitchFamily="2" charset="2"/>
              </a:rPr>
              <a:t>zogenaamde</a:t>
            </a:r>
            <a:r>
              <a:rPr lang="en-US" sz="1100">
                <a:sym typeface="Wingdings" panose="05000000000000000000" pitchFamily="2" charset="2"/>
              </a:rPr>
              <a:t> ‘inverse </a:t>
            </a:r>
            <a:r>
              <a:rPr lang="en-US" sz="1100" err="1">
                <a:sym typeface="Wingdings" panose="05000000000000000000" pitchFamily="2" charset="2"/>
              </a:rPr>
              <a:t>yieldcurve</a:t>
            </a:r>
            <a:r>
              <a:rPr lang="en-US" sz="1100">
                <a:sym typeface="Wingdings" panose="05000000000000000000" pitchFamily="2" charset="2"/>
              </a:rPr>
              <a:t>” is </a:t>
            </a:r>
            <a:r>
              <a:rPr lang="en-US" sz="1100" err="1">
                <a:sym typeface="Wingdings" panose="05000000000000000000" pitchFamily="2" charset="2"/>
              </a:rPr>
              <a:t>dat</a:t>
            </a:r>
            <a:r>
              <a:rPr lang="en-US" sz="1100">
                <a:sym typeface="Wingdings" panose="05000000000000000000" pitchFamily="2" charset="2"/>
              </a:rPr>
              <a:t> </a:t>
            </a:r>
            <a:r>
              <a:rPr lang="en-US" sz="1100" err="1">
                <a:sym typeface="Wingdings" panose="05000000000000000000" pitchFamily="2" charset="2"/>
              </a:rPr>
              <a:t>reden</a:t>
            </a:r>
            <a:r>
              <a:rPr lang="en-US" sz="1100">
                <a:sym typeface="Wingdings" panose="05000000000000000000" pitchFamily="2" charset="2"/>
              </a:rPr>
              <a:t> tot </a:t>
            </a:r>
            <a:r>
              <a:rPr lang="en-US" sz="1100" err="1">
                <a:sym typeface="Wingdings" panose="05000000000000000000" pitchFamily="2" charset="2"/>
              </a:rPr>
              <a:t>zorg</a:t>
            </a:r>
            <a:r>
              <a:rPr lang="en-US" sz="1100">
                <a:sym typeface="Wingdings" panose="05000000000000000000" pitchFamily="2" charset="2"/>
              </a:rPr>
              <a:t>?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a:sym typeface="Wingdings" panose="05000000000000000000" pitchFamily="2" charset="2"/>
              </a:rPr>
              <a:t>Nee je </a:t>
            </a:r>
            <a:r>
              <a:rPr lang="en-US" sz="1100" err="1">
                <a:sym typeface="Wingdings" panose="05000000000000000000" pitchFamily="2" charset="2"/>
              </a:rPr>
              <a:t>kunt</a:t>
            </a:r>
            <a:r>
              <a:rPr lang="en-US" sz="1100">
                <a:sym typeface="Wingdings" panose="05000000000000000000" pitchFamily="2" charset="2"/>
              </a:rPr>
              <a:t> het </a:t>
            </a:r>
            <a:r>
              <a:rPr lang="en-US" sz="1100" err="1">
                <a:sym typeface="Wingdings" panose="05000000000000000000" pitchFamily="2" charset="2"/>
              </a:rPr>
              <a:t>ook</a:t>
            </a:r>
            <a:r>
              <a:rPr lang="en-US" sz="1100">
                <a:sym typeface="Wingdings" panose="05000000000000000000" pitchFamily="2" charset="2"/>
              </a:rPr>
              <a:t> </a:t>
            </a:r>
            <a:r>
              <a:rPr lang="en-US" sz="1100" err="1">
                <a:sym typeface="Wingdings" panose="05000000000000000000" pitchFamily="2" charset="2"/>
              </a:rPr>
              <a:t>zien</a:t>
            </a:r>
            <a:r>
              <a:rPr lang="en-US" sz="1100">
                <a:sym typeface="Wingdings" panose="05000000000000000000" pitchFamily="2" charset="2"/>
              </a:rPr>
              <a:t> </a:t>
            </a:r>
            <a:r>
              <a:rPr lang="en-US" sz="1100" err="1">
                <a:sym typeface="Wingdings" panose="05000000000000000000" pitchFamily="2" charset="2"/>
              </a:rPr>
              <a:t>als</a:t>
            </a:r>
            <a:r>
              <a:rPr lang="en-US" sz="1100">
                <a:sym typeface="Wingdings" panose="05000000000000000000" pitchFamily="2" charset="2"/>
              </a:rPr>
              <a:t> </a:t>
            </a:r>
            <a:r>
              <a:rPr lang="en-US" sz="1100" err="1">
                <a:sym typeface="Wingdings" panose="05000000000000000000" pitchFamily="2" charset="2"/>
              </a:rPr>
              <a:t>een</a:t>
            </a:r>
            <a:r>
              <a:rPr lang="en-US" sz="1100">
                <a:sym typeface="Wingdings" panose="05000000000000000000" pitchFamily="2" charset="2"/>
              </a:rPr>
              <a:t> </a:t>
            </a:r>
            <a:r>
              <a:rPr lang="en-US" sz="1100" err="1">
                <a:sym typeface="Wingdings" panose="05000000000000000000" pitchFamily="2" charset="2"/>
              </a:rPr>
              <a:t>teken</a:t>
            </a:r>
            <a:r>
              <a:rPr lang="en-US" sz="1100">
                <a:sym typeface="Wingdings" panose="05000000000000000000" pitchFamily="2" charset="2"/>
              </a:rPr>
              <a:t> van </a:t>
            </a:r>
            <a:r>
              <a:rPr lang="en-US" sz="1100" err="1">
                <a:sym typeface="Wingdings" panose="05000000000000000000" pitchFamily="2" charset="2"/>
              </a:rPr>
              <a:t>vertrouwen</a:t>
            </a:r>
            <a:r>
              <a:rPr lang="en-US" sz="1100">
                <a:sym typeface="Wingdings" panose="05000000000000000000" pitchFamily="2" charset="2"/>
              </a:rPr>
              <a:t>: </a:t>
            </a:r>
            <a:r>
              <a:rPr lang="en-US" sz="1100" err="1">
                <a:sym typeface="Wingdings" panose="05000000000000000000" pitchFamily="2" charset="2"/>
              </a:rPr>
              <a:t>beleggers</a:t>
            </a:r>
            <a:r>
              <a:rPr lang="en-US" sz="1100">
                <a:sym typeface="Wingdings" panose="05000000000000000000" pitchFamily="2" charset="2"/>
              </a:rPr>
              <a:t> </a:t>
            </a:r>
            <a:r>
              <a:rPr lang="en-US" sz="1100" err="1">
                <a:sym typeface="Wingdings" panose="05000000000000000000" pitchFamily="2" charset="2"/>
              </a:rPr>
              <a:t>verwachten</a:t>
            </a:r>
            <a:r>
              <a:rPr lang="en-US" sz="1100">
                <a:sym typeface="Wingdings" panose="05000000000000000000" pitchFamily="2" charset="2"/>
              </a:rPr>
              <a:t> </a:t>
            </a:r>
            <a:r>
              <a:rPr lang="en-US" sz="1100" err="1">
                <a:sym typeface="Wingdings" panose="05000000000000000000" pitchFamily="2" charset="2"/>
              </a:rPr>
              <a:t>dat</a:t>
            </a:r>
            <a:r>
              <a:rPr lang="en-US" sz="1100">
                <a:sym typeface="Wingdings" panose="05000000000000000000" pitchFamily="2" charset="2"/>
              </a:rPr>
              <a:t> het op </a:t>
            </a:r>
            <a:r>
              <a:rPr lang="en-US" sz="1100" err="1">
                <a:sym typeface="Wingdings" panose="05000000000000000000" pitchFamily="2" charset="2"/>
              </a:rPr>
              <a:t>termijn</a:t>
            </a:r>
            <a:r>
              <a:rPr lang="en-US" sz="1100">
                <a:sym typeface="Wingdings" panose="05000000000000000000" pitchFamily="2" charset="2"/>
              </a:rPr>
              <a:t> </a:t>
            </a:r>
            <a:r>
              <a:rPr lang="en-US" sz="1100" err="1">
                <a:sym typeface="Wingdings" panose="05000000000000000000" pitchFamily="2" charset="2"/>
              </a:rPr>
              <a:t>wel</a:t>
            </a:r>
            <a:r>
              <a:rPr lang="en-US" sz="1100">
                <a:sym typeface="Wingdings" panose="05000000000000000000" pitchFamily="2" charset="2"/>
              </a:rPr>
              <a:t> in </a:t>
            </a:r>
            <a:r>
              <a:rPr lang="en-US" sz="1100" err="1">
                <a:sym typeface="Wingdings" panose="05000000000000000000" pitchFamily="2" charset="2"/>
              </a:rPr>
              <a:t>orde</a:t>
            </a:r>
            <a:r>
              <a:rPr lang="en-US" sz="1100">
                <a:sym typeface="Wingdings" panose="05000000000000000000" pitchFamily="2" charset="2"/>
              </a:rPr>
              <a:t> </a:t>
            </a:r>
            <a:r>
              <a:rPr lang="en-US" sz="1100" err="1">
                <a:sym typeface="Wingdings" panose="05000000000000000000" pitchFamily="2" charset="2"/>
              </a:rPr>
              <a:t>komt</a:t>
            </a:r>
            <a:r>
              <a:rPr lang="en-US" sz="1100">
                <a:sym typeface="Wingdings" panose="05000000000000000000" pitchFamily="2" charset="2"/>
              </a:rPr>
              <a:t> met de </a:t>
            </a:r>
            <a:r>
              <a:rPr lang="en-US" sz="1100" err="1">
                <a:sym typeface="Wingdings" panose="05000000000000000000" pitchFamily="2" charset="2"/>
              </a:rPr>
              <a:t>inflatie</a:t>
            </a:r>
            <a:r>
              <a:rPr lang="en-US" sz="1100">
                <a:sym typeface="Wingdings" panose="05000000000000000000" pitchFamily="2" charset="2"/>
              </a:rPr>
              <a:t>. </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a:t>Bron: Data van de </a:t>
            </a:r>
            <a:r>
              <a:rPr lang="en-US" sz="1100" err="1"/>
              <a:t>grafiek</a:t>
            </a:r>
            <a:r>
              <a:rPr lang="en-US" sz="1100"/>
              <a:t>:</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err="1"/>
              <a:t>kapitaalmarktrente</a:t>
            </a:r>
            <a:r>
              <a:rPr lang="en-US" sz="1100"/>
              <a:t>: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100"/>
              <a:t>\\ad.ing.net\WPS\NL\P\GD\005224\EB_DBNL\Publicaties\De </a:t>
            </a:r>
            <a:r>
              <a:rPr lang="en-US" sz="1100" err="1"/>
              <a:t>Hypotheker</a:t>
            </a:r>
            <a:r>
              <a:rPr lang="en-US" sz="1100"/>
              <a:t> </a:t>
            </a:r>
            <a:r>
              <a:rPr lang="en-US" sz="1100" err="1"/>
              <a:t>Rentebarometer</a:t>
            </a:r>
            <a:r>
              <a:rPr lang="en-US" sz="1100"/>
              <a:t>\dagrentes_DNB.xlsx </a:t>
            </a:r>
            <a:r>
              <a:rPr lang="en-US" sz="1100">
                <a:sym typeface="Wingdings" panose="05000000000000000000" pitchFamily="2" charset="2"/>
              </a:rPr>
              <a:t> </a:t>
            </a:r>
            <a:r>
              <a:rPr lang="en-US" sz="1100" err="1">
                <a:sym typeface="Wingdings" panose="05000000000000000000" pitchFamily="2" charset="2"/>
              </a:rPr>
              <a:t>tabblad</a:t>
            </a:r>
            <a:r>
              <a:rPr lang="en-US" sz="1100">
                <a:sym typeface="Wingdings" panose="05000000000000000000" pitchFamily="2" charset="2"/>
              </a:rPr>
              <a:t> ‘</a:t>
            </a:r>
            <a:r>
              <a:rPr lang="en-US" sz="1100" err="1">
                <a:sym typeface="Wingdings" panose="05000000000000000000" pitchFamily="2" charset="2"/>
              </a:rPr>
              <a:t>macrobond</a:t>
            </a:r>
            <a:r>
              <a:rPr lang="en-US" sz="1100">
                <a:sym typeface="Wingdings" panose="05000000000000000000" pitchFamily="2" charset="2"/>
              </a:rPr>
              <a:t>’  </a:t>
            </a:r>
            <a:r>
              <a:rPr lang="en-US" sz="1100" err="1">
                <a:sym typeface="Wingdings" panose="05000000000000000000" pitchFamily="2" charset="2"/>
              </a:rPr>
              <a:t>kolom</a:t>
            </a:r>
            <a:r>
              <a:rPr lang="en-US" sz="1100">
                <a:sym typeface="Wingdings" panose="05000000000000000000" pitchFamily="2" charset="2"/>
              </a:rPr>
              <a:t> AE</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a:p>
          <a:p>
            <a:pPr marL="0" indent="0">
              <a:buNone/>
            </a:pPr>
            <a:r>
              <a:rPr lang="nl-NL" sz="1100" b="0" noProof="0"/>
              <a:t>Voorspelling:</a:t>
            </a:r>
          </a:p>
          <a:p>
            <a:pPr marL="0" indent="0">
              <a:buNone/>
            </a:pPr>
            <a:r>
              <a:rPr lang="en-GB" sz="1100" u="sng" strike="noStrike">
                <a:solidFill>
                  <a:srgbClr val="0000FF"/>
                </a:solidFill>
                <a:effectLst/>
                <a:latin typeface="Calibri" panose="020F0502020204030204" pitchFamily="34" charset="0"/>
                <a:ea typeface="Calibri" panose="020F0502020204030204" pitchFamily="34" charset="0"/>
              </a:rPr>
              <a:t>https://think.ing.com/forecasts/</a:t>
            </a:r>
            <a:endParaRPr lang="nl-NL" sz="1100" b="0" noProof="0"/>
          </a:p>
          <a:p>
            <a:pPr marL="0" indent="0">
              <a:buNone/>
            </a:pPr>
            <a:r>
              <a:rPr lang="nl-NL" sz="1100" b="0" noProof="0"/>
              <a:t>Ook hier, bij de rente zien we </a:t>
            </a:r>
            <a:r>
              <a:rPr lang="nl-NL" sz="1100" b="1" noProof="0"/>
              <a:t>eindelijk eens wat beweging</a:t>
            </a:r>
          </a:p>
          <a:p>
            <a:pPr marL="0" indent="0">
              <a:buNone/>
            </a:pPr>
            <a:r>
              <a:rPr lang="nl-NL" sz="1100" b="0" noProof="0"/>
              <a:t>Na een hele lange periode van lage en zelfs negatieve rente  hebben we recent </a:t>
            </a:r>
            <a:r>
              <a:rPr lang="nl-NL" sz="1100" b="1" noProof="0"/>
              <a:t>de rentes flink </a:t>
            </a:r>
            <a:r>
              <a:rPr lang="nl-NL" sz="1100" b="0" noProof="0"/>
              <a:t>zien</a:t>
            </a:r>
            <a:r>
              <a:rPr lang="nl-NL" sz="1100" b="1" noProof="0"/>
              <a:t> stijgen</a:t>
            </a:r>
          </a:p>
          <a:p>
            <a:pPr marL="171450" indent="-171450">
              <a:buFont typeface="Wingdings" panose="05000000000000000000" pitchFamily="2" charset="2"/>
              <a:buChar char="Ø"/>
            </a:pPr>
            <a:r>
              <a:rPr lang="nl-NL" sz="1100" b="1" noProof="0"/>
              <a:t>Redenen: </a:t>
            </a:r>
            <a:r>
              <a:rPr lang="nl-NL" sz="1100" b="0" noProof="0"/>
              <a:t>belangrijkste reden: </a:t>
            </a:r>
          </a:p>
          <a:p>
            <a:pPr marL="171450" indent="-171450">
              <a:buFont typeface="Arial" panose="020B0604020202020204" pitchFamily="34" charset="0"/>
              <a:buChar char="•"/>
            </a:pPr>
            <a:r>
              <a:rPr lang="nl-NL" sz="1100" b="0" noProof="0"/>
              <a:t>minder overtollige liquiditeit </a:t>
            </a:r>
            <a:r>
              <a:rPr lang="nl-NL" sz="1100" b="0" noProof="0">
                <a:sym typeface="Wingdings" panose="05000000000000000000" pitchFamily="2" charset="2"/>
              </a:rPr>
              <a:t> met de economische voorzichten die verbeterden  instrumenten die zorgen voor extra liquiditeit afgebouwd </a:t>
            </a:r>
            <a:endParaRPr lang="nl-NL" sz="1100" b="0" noProof="0"/>
          </a:p>
          <a:p>
            <a:pPr marL="0" indent="0">
              <a:buNone/>
            </a:pPr>
            <a:r>
              <a:rPr lang="nl-NL" sz="1100" b="0" noProof="0"/>
              <a:t>Verder wel genoemd</a:t>
            </a:r>
          </a:p>
          <a:p>
            <a:pPr marL="171450" indent="-171450">
              <a:buFont typeface="Arial" panose="020B0604020202020204" pitchFamily="34" charset="0"/>
              <a:buChar char="•"/>
            </a:pPr>
            <a:r>
              <a:rPr lang="nl-NL" sz="1100" b="0" noProof="0"/>
              <a:t>Toegenomen inflatiedruk / inflatieverwachtingen</a:t>
            </a:r>
          </a:p>
          <a:p>
            <a:pPr marL="0" indent="0">
              <a:buFont typeface="Arial" panose="020B0604020202020204" pitchFamily="34" charset="0"/>
              <a:buNone/>
            </a:pPr>
            <a:endParaRPr lang="nl-NL" sz="1100" b="0" noProof="0"/>
          </a:p>
          <a:p>
            <a:pPr marL="0" indent="0">
              <a:buFont typeface="Arial" panose="020B0604020202020204" pitchFamily="34" charset="0"/>
              <a:buNone/>
            </a:pPr>
            <a:r>
              <a:rPr lang="nl-NL" sz="1100" b="0" noProof="0"/>
              <a:t>Geen kattenpis:</a:t>
            </a:r>
          </a:p>
          <a:p>
            <a:pPr marL="171450" indent="-171450">
              <a:buFont typeface="Arial" panose="020B0604020202020204" pitchFamily="34" charset="0"/>
              <a:buChar char="•"/>
            </a:pPr>
            <a:r>
              <a:rPr lang="nl-NL" sz="1100" b="0" noProof="0"/>
              <a:t>Ter illustratie: </a:t>
            </a:r>
            <a:r>
              <a:rPr lang="nl-NL" sz="1100" b="0" noProof="0" err="1"/>
              <a:t>the</a:t>
            </a:r>
            <a:r>
              <a:rPr lang="nl-NL" sz="1100" b="0" noProof="0"/>
              <a:t> order of magnitude of </a:t>
            </a:r>
            <a:r>
              <a:rPr lang="nl-NL" sz="1100" b="0" noProof="0" err="1"/>
              <a:t>the</a:t>
            </a:r>
            <a:r>
              <a:rPr lang="nl-NL" sz="1100" b="0" noProof="0"/>
              <a:t> effect on house </a:t>
            </a:r>
            <a:r>
              <a:rPr lang="nl-NL" sz="1100" b="0" noProof="0" err="1"/>
              <a:t>prices</a:t>
            </a:r>
            <a:r>
              <a:rPr lang="nl-NL" sz="1100" b="0" noProof="0"/>
              <a:t>.</a:t>
            </a:r>
          </a:p>
          <a:p>
            <a:pPr marL="342900" indent="-342900">
              <a:buAutoNum type="arabicPeriod"/>
            </a:pPr>
            <a:r>
              <a:rPr lang="nl-NL" sz="1100" b="0" noProof="0"/>
              <a:t>The </a:t>
            </a:r>
            <a:r>
              <a:rPr lang="nl-NL" sz="1100" b="0" noProof="0" err="1"/>
              <a:t>increase</a:t>
            </a:r>
            <a:r>
              <a:rPr lang="nl-NL" sz="1100" b="0" noProof="0"/>
              <a:t> of </a:t>
            </a:r>
            <a:r>
              <a:rPr lang="nl-NL" sz="1100" b="0" noProof="0" err="1"/>
              <a:t>mortgage</a:t>
            </a:r>
            <a:r>
              <a:rPr lang="nl-NL" sz="1100" b="0" noProof="0"/>
              <a:t> </a:t>
            </a:r>
            <a:r>
              <a:rPr lang="nl-NL" sz="1100" b="0" noProof="0" err="1"/>
              <a:t>rates</a:t>
            </a:r>
            <a:r>
              <a:rPr lang="nl-NL" sz="1100" b="0" noProof="0"/>
              <a:t> </a:t>
            </a:r>
            <a:r>
              <a:rPr lang="nl-NL" sz="1100" b="0" noProof="0" err="1"/>
              <a:t>this</a:t>
            </a:r>
            <a:r>
              <a:rPr lang="nl-NL" sz="1100" b="0" noProof="0"/>
              <a:t> </a:t>
            </a:r>
            <a:r>
              <a:rPr lang="nl-NL" sz="1100" b="0" noProof="0" err="1"/>
              <a:t>year</a:t>
            </a:r>
            <a:r>
              <a:rPr lang="nl-NL" sz="1100" b="0" noProof="0"/>
              <a:t> have </a:t>
            </a:r>
            <a:r>
              <a:rPr lang="nl-NL" sz="1100" b="0" noProof="0" err="1"/>
              <a:t>lowered</a:t>
            </a:r>
            <a:r>
              <a:rPr lang="nl-NL" sz="1100" b="0" noProof="0"/>
              <a:t> </a:t>
            </a:r>
            <a:r>
              <a:rPr lang="nl-NL" sz="1100" b="0" noProof="0" err="1"/>
              <a:t>the</a:t>
            </a:r>
            <a:r>
              <a:rPr lang="nl-NL" sz="1100" b="0" noProof="0"/>
              <a:t> </a:t>
            </a:r>
            <a:r>
              <a:rPr lang="nl-NL" sz="1100" b="0" noProof="0" err="1"/>
              <a:t>borrowing</a:t>
            </a:r>
            <a:r>
              <a:rPr lang="nl-NL" sz="1100" b="0" noProof="0"/>
              <a:t> </a:t>
            </a:r>
            <a:r>
              <a:rPr lang="nl-NL" sz="1100" b="0" noProof="0" err="1"/>
              <a:t>capacity</a:t>
            </a:r>
            <a:r>
              <a:rPr lang="nl-NL" sz="1100" b="0" noProof="0"/>
              <a:t> of a </a:t>
            </a:r>
            <a:r>
              <a:rPr lang="nl-NL" sz="1100" b="0" noProof="0" err="1"/>
              <a:t>typical</a:t>
            </a:r>
            <a:r>
              <a:rPr lang="nl-NL" sz="1100" b="0" noProof="0"/>
              <a:t> </a:t>
            </a:r>
            <a:r>
              <a:rPr lang="nl-NL" sz="1100" b="0" noProof="0" err="1"/>
              <a:t>homeowner</a:t>
            </a:r>
            <a:r>
              <a:rPr lang="nl-NL" sz="1100" b="0" noProof="0"/>
              <a:t> </a:t>
            </a:r>
            <a:r>
              <a:rPr lang="nl-NL" sz="1100" b="0" noProof="0" err="1"/>
              <a:t>with</a:t>
            </a:r>
            <a:r>
              <a:rPr lang="nl-NL" sz="1100" b="0" noProof="0"/>
              <a:t> 10 </a:t>
            </a:r>
            <a:r>
              <a:rPr lang="nl-NL" sz="1100" b="0" noProof="0" err="1"/>
              <a:t>to</a:t>
            </a:r>
            <a:r>
              <a:rPr lang="nl-NL" sz="1100" b="0" noProof="0"/>
              <a:t> 30 </a:t>
            </a:r>
            <a:r>
              <a:rPr lang="nl-NL" sz="1100" b="0" noProof="0" err="1"/>
              <a:t>thousand</a:t>
            </a:r>
            <a:r>
              <a:rPr lang="nl-NL" sz="1100" b="0" noProof="0"/>
              <a:t> euro’s, or </a:t>
            </a:r>
            <a:r>
              <a:rPr lang="nl-NL" sz="1100" b="1" noProof="0"/>
              <a:t>2-6%</a:t>
            </a:r>
            <a:r>
              <a:rPr lang="nl-NL" sz="1100" b="0" noProof="0"/>
              <a:t> of </a:t>
            </a:r>
            <a:r>
              <a:rPr lang="nl-NL" sz="1100" b="0" noProof="0" err="1"/>
              <a:t>the</a:t>
            </a:r>
            <a:r>
              <a:rPr lang="nl-NL" sz="1100" b="0" noProof="0"/>
              <a:t> </a:t>
            </a:r>
            <a:r>
              <a:rPr lang="nl-NL" sz="1100" b="0" noProof="0" err="1"/>
              <a:t>average</a:t>
            </a:r>
            <a:r>
              <a:rPr lang="nl-NL" sz="1100" b="0" noProof="0"/>
              <a:t> house </a:t>
            </a:r>
            <a:r>
              <a:rPr lang="nl-NL" sz="1100" b="0" noProof="0" err="1"/>
              <a:t>price</a:t>
            </a:r>
            <a:r>
              <a:rPr lang="nl-NL" sz="1100" b="0" noProof="0"/>
              <a:t>. </a:t>
            </a:r>
          </a:p>
          <a:p>
            <a:pPr marL="342900" indent="-342900">
              <a:buAutoNum type="arabicPeriod"/>
            </a:pPr>
            <a:r>
              <a:rPr lang="nl-NL" sz="1100" b="0" noProof="0" err="1"/>
              <a:t>To</a:t>
            </a:r>
            <a:r>
              <a:rPr lang="nl-NL" sz="1100" b="0" noProof="0"/>
              <a:t> </a:t>
            </a:r>
            <a:r>
              <a:rPr lang="nl-NL" sz="1100" b="0" noProof="0" err="1"/>
              <a:t>maintain</a:t>
            </a:r>
            <a:r>
              <a:rPr lang="nl-NL" sz="1100" b="0" noProof="0"/>
              <a:t> </a:t>
            </a:r>
            <a:r>
              <a:rPr lang="nl-NL" sz="1100" b="0" noProof="0" err="1"/>
              <a:t>equal</a:t>
            </a:r>
            <a:r>
              <a:rPr lang="nl-NL" sz="1100" b="0" noProof="0"/>
              <a:t> </a:t>
            </a:r>
            <a:r>
              <a:rPr lang="nl-NL" sz="1100" b="0" noProof="0" err="1"/>
              <a:t>mortgage</a:t>
            </a:r>
            <a:r>
              <a:rPr lang="nl-NL" sz="1100" b="0" noProof="0"/>
              <a:t> </a:t>
            </a:r>
            <a:r>
              <a:rPr lang="nl-NL" sz="1100" b="0" noProof="0" err="1"/>
              <a:t>payments</a:t>
            </a:r>
            <a:r>
              <a:rPr lang="nl-NL" sz="1100" b="0" noProof="0"/>
              <a:t>, a </a:t>
            </a:r>
            <a:r>
              <a:rPr lang="nl-NL" sz="1100" b="0" noProof="0" err="1"/>
              <a:t>homeowner</a:t>
            </a:r>
            <a:r>
              <a:rPr lang="nl-NL" sz="1100" b="0" noProof="0"/>
              <a:t> </a:t>
            </a:r>
            <a:r>
              <a:rPr lang="nl-NL" sz="1100" b="0" noProof="0" err="1"/>
              <a:t>should</a:t>
            </a:r>
            <a:r>
              <a:rPr lang="nl-NL" sz="1100" b="0" noProof="0"/>
              <a:t> bid </a:t>
            </a:r>
            <a:r>
              <a:rPr lang="nl-NL" sz="1100" b="0" noProof="0" err="1"/>
              <a:t>around</a:t>
            </a:r>
            <a:r>
              <a:rPr lang="nl-NL" sz="1100" b="0" noProof="0"/>
              <a:t> </a:t>
            </a:r>
            <a:r>
              <a:rPr lang="nl-NL" sz="1100" b="1" noProof="0"/>
              <a:t>15%</a:t>
            </a:r>
            <a:r>
              <a:rPr lang="nl-NL" sz="1100" b="0" noProof="0"/>
              <a:t> </a:t>
            </a:r>
            <a:r>
              <a:rPr lang="nl-NL" sz="1100" b="0" noProof="0" err="1"/>
              <a:t>less</a:t>
            </a:r>
            <a:r>
              <a:rPr lang="nl-NL" sz="1100" b="0" noProof="0"/>
              <a:t> </a:t>
            </a:r>
            <a:r>
              <a:rPr lang="nl-NL" sz="1100" b="0" noProof="0" err="1"/>
              <a:t>compared</a:t>
            </a:r>
            <a:r>
              <a:rPr lang="nl-NL" sz="1100" b="0" noProof="0"/>
              <a:t> </a:t>
            </a:r>
            <a:r>
              <a:rPr lang="nl-NL" sz="1100" b="0" noProof="0" err="1"/>
              <a:t>to</a:t>
            </a:r>
            <a:r>
              <a:rPr lang="nl-NL" sz="1100" b="0" noProof="0"/>
              <a:t> </a:t>
            </a:r>
            <a:r>
              <a:rPr lang="nl-NL" sz="1100" b="0" noProof="0" err="1"/>
              <a:t>the</a:t>
            </a:r>
            <a:r>
              <a:rPr lang="nl-NL" sz="1100" b="0" noProof="0"/>
              <a:t> </a:t>
            </a:r>
            <a:r>
              <a:rPr lang="nl-NL" sz="1100" b="0" noProof="0" err="1"/>
              <a:t>situation</a:t>
            </a:r>
            <a:r>
              <a:rPr lang="nl-NL" sz="1100" b="0" noProof="0"/>
              <a:t> at </a:t>
            </a:r>
            <a:r>
              <a:rPr lang="nl-NL" sz="1100" b="0" noProof="0" err="1"/>
              <a:t>the</a:t>
            </a:r>
            <a:r>
              <a:rPr lang="nl-NL" sz="1100" b="0" noProof="0"/>
              <a:t> </a:t>
            </a:r>
            <a:r>
              <a:rPr lang="nl-NL" sz="1100" b="0" noProof="0" err="1"/>
              <a:t>beginning</a:t>
            </a:r>
            <a:r>
              <a:rPr lang="nl-NL" sz="1100" b="0" noProof="0"/>
              <a:t> of </a:t>
            </a:r>
            <a:r>
              <a:rPr lang="nl-NL" sz="1100" b="0" noProof="0" err="1"/>
              <a:t>the</a:t>
            </a:r>
            <a:r>
              <a:rPr lang="nl-NL" sz="1100" b="0" noProof="0"/>
              <a:t> </a:t>
            </a:r>
            <a:r>
              <a:rPr lang="nl-NL" sz="1100" b="0" noProof="0" err="1"/>
              <a:t>year</a:t>
            </a:r>
            <a:r>
              <a:rPr lang="nl-NL" sz="1100" b="0" noProof="0"/>
              <a:t>.</a:t>
            </a:r>
          </a:p>
          <a:p>
            <a:pPr marL="171450" indent="-171450">
              <a:buFont typeface="Arial" panose="020B0604020202020204" pitchFamily="34" charset="0"/>
              <a:buChar char="•"/>
            </a:pPr>
            <a:endParaRPr lang="nl-NL" sz="1100" b="0" noProof="0"/>
          </a:p>
          <a:p>
            <a:pPr marL="171450" indent="-171450">
              <a:buFont typeface="Wingdings" panose="05000000000000000000" pitchFamily="2" charset="2"/>
              <a:buChar char="Ø"/>
            </a:pPr>
            <a:r>
              <a:rPr lang="nl-NL" sz="1100" b="1" noProof="0"/>
              <a:t>Vooruitkijkend</a:t>
            </a:r>
            <a:r>
              <a:rPr lang="nl-NL" sz="1100" b="0" noProof="0"/>
              <a:t> </a:t>
            </a:r>
            <a:r>
              <a:rPr lang="nl-NL" sz="1100" b="1" noProof="0"/>
              <a:t>drukt</a:t>
            </a:r>
            <a:r>
              <a:rPr lang="nl-NL" sz="1100" b="0" noProof="0"/>
              <a:t> het vooruitzicht van een recessie </a:t>
            </a:r>
            <a:r>
              <a:rPr lang="nl-NL" sz="1100" b="1" noProof="0"/>
              <a:t>de rente wel weer wat</a:t>
            </a:r>
          </a:p>
          <a:p>
            <a:pPr marL="0" indent="0">
              <a:buNone/>
            </a:pPr>
            <a:endParaRPr lang="en-US" sz="1100" b="1"/>
          </a:p>
          <a:p>
            <a:pPr marL="0" indent="0">
              <a:buNone/>
            </a:pPr>
            <a:r>
              <a:rPr lang="en-US" sz="1100" b="1">
                <a:sym typeface="Wingdings" panose="05000000000000000000" pitchFamily="2" charset="2"/>
              </a:rPr>
              <a:t> </a:t>
            </a:r>
            <a:r>
              <a:rPr lang="en-US" sz="1100" b="1"/>
              <a:t>Looking forward, </a:t>
            </a:r>
            <a:r>
              <a:rPr lang="en-US" sz="1100" b="0"/>
              <a:t>ING’s current view is that market </a:t>
            </a:r>
            <a:r>
              <a:rPr lang="en-US" sz="1100" b="1"/>
              <a:t>rates remain stable in 2023</a:t>
            </a:r>
            <a:r>
              <a:rPr lang="en-US" sz="1100" b="0"/>
              <a:t>. </a:t>
            </a:r>
          </a:p>
          <a:p>
            <a:pPr marL="0" indent="0">
              <a:buNone/>
            </a:pPr>
            <a:endParaRPr lang="en-US" sz="1100" b="0"/>
          </a:p>
          <a:p>
            <a:pPr>
              <a:lnSpc>
                <a:spcPct val="90000"/>
              </a:lnSpc>
            </a:pPr>
            <a:r>
              <a:rPr lang="nl-NL" sz="1100">
                <a:solidFill>
                  <a:srgbClr val="FF0000"/>
                </a:solidFill>
              </a:rPr>
              <a:t>Handig: </a:t>
            </a:r>
            <a:r>
              <a:rPr lang="nl-NL" sz="1100">
                <a:solidFill>
                  <a:srgbClr val="FF0000"/>
                </a:solidFill>
                <a:hlinkClick r:id="rId3" action="ppaction://hlinkfile">
                  <a:extLst>
                    <a:ext uri="{A12FA001-AC4F-418D-AE19-62706E023703}">
                      <ahyp:hlinkClr xmlns:ahyp="http://schemas.microsoft.com/office/drawing/2018/hyperlinkcolor" val="tx"/>
                    </a:ext>
                  </a:extLst>
                </a:hlinkClick>
              </a:rPr>
              <a:t>\\ad.ing.net\WPS\NL\P\GD\005224\EB_DBNL\Publicaties\De Hypotheker Rentebarometer\2022</a:t>
            </a:r>
            <a:endParaRPr lang="nl-NL" sz="1100">
              <a:solidFill>
                <a:srgbClr val="FF0000"/>
              </a:solidFill>
            </a:endParaRPr>
          </a:p>
          <a:p>
            <a:pPr>
              <a:lnSpc>
                <a:spcPct val="90000"/>
              </a:lnSpc>
            </a:pPr>
            <a:r>
              <a:rPr lang="nl-NL" sz="1100">
                <a:solidFill>
                  <a:srgbClr val="FF0000"/>
                </a:solidFill>
              </a:rPr>
              <a:t>Laatste barometer van 28 okt.</a:t>
            </a:r>
            <a:endParaRPr lang="en-NL" sz="1100">
              <a:solidFill>
                <a:srgbClr val="FF0000"/>
              </a:solidFill>
            </a:endParaRPr>
          </a:p>
          <a:p>
            <a:endParaRPr lang="nl-NL" sz="1100"/>
          </a:p>
          <a:p>
            <a:r>
              <a:rPr lang="nl-NL" sz="1100"/>
              <a:t>NOTE:</a:t>
            </a:r>
            <a:r>
              <a:rPr lang="nl-NL" sz="1100" b="1"/>
              <a:t> meer info over rentes</a:t>
            </a:r>
          </a:p>
          <a:p>
            <a:pPr marL="0" marR="0" indent="0" algn="l" defTabSz="914400" rtl="0" eaLnBrk="1" fontAlgn="auto" latinLnBrk="0" hangingPunct="1">
              <a:lnSpc>
                <a:spcPct val="110000"/>
              </a:lnSpc>
              <a:spcBef>
                <a:spcPts val="0"/>
              </a:spcBef>
              <a:spcAft>
                <a:spcPts val="0"/>
              </a:spcAft>
              <a:buClrTx/>
              <a:buSzTx/>
              <a:buFontTx/>
              <a:buNone/>
              <a:tabLst/>
              <a:defRPr/>
            </a:pPr>
            <a:r>
              <a:rPr lang="nl-NL" sz="1100" baseline="0"/>
              <a:t>&lt; BRUG&gt;  Het is dus niet zozeer “de schuld van de ECB“. Er zitten andere oorzaken achter</a:t>
            </a:r>
          </a:p>
          <a:p>
            <a:pPr marL="0" marR="0" indent="0" algn="l" defTabSz="914400" rtl="0" eaLnBrk="1" fontAlgn="auto" latinLnBrk="0" hangingPunct="1">
              <a:lnSpc>
                <a:spcPct val="110000"/>
              </a:lnSpc>
              <a:spcBef>
                <a:spcPts val="0"/>
              </a:spcBef>
              <a:spcAft>
                <a:spcPts val="0"/>
              </a:spcAft>
              <a:buClrTx/>
              <a:buSzTx/>
              <a:buFontTx/>
              <a:buNone/>
              <a:tabLst/>
              <a:defRPr/>
            </a:pPr>
            <a:r>
              <a:rPr lang="nl-NL" sz="1100" baseline="0"/>
              <a:t>Waarom laat die rente nu eigenlijk dalende trend zien? </a:t>
            </a:r>
            <a:r>
              <a:rPr lang="nl-NL" sz="1100" b="1" baseline="0"/>
              <a:t>LT en KT effecten. </a:t>
            </a:r>
          </a:p>
          <a:p>
            <a:pPr marL="0" marR="0" indent="0" algn="l" defTabSz="914400" rtl="0" eaLnBrk="1" fontAlgn="auto" latinLnBrk="0" hangingPunct="1">
              <a:lnSpc>
                <a:spcPct val="110000"/>
              </a:lnSpc>
              <a:spcBef>
                <a:spcPts val="0"/>
              </a:spcBef>
              <a:spcAft>
                <a:spcPts val="0"/>
              </a:spcAft>
              <a:buClrTx/>
              <a:buSzTx/>
              <a:buFontTx/>
              <a:buNone/>
              <a:tabLst/>
              <a:defRPr/>
            </a:pPr>
            <a:r>
              <a:rPr lang="nl-NL" sz="1100" b="1" baseline="0"/>
              <a:t>Lange termijn:</a:t>
            </a:r>
            <a:r>
              <a:rPr lang="nl-NL" sz="1100" baseline="0"/>
              <a:t> Er wordt </a:t>
            </a:r>
            <a:r>
              <a:rPr lang="nl-NL" sz="1100" b="1" baseline="0"/>
              <a:t>weinig geïnvesteerd </a:t>
            </a:r>
            <a:r>
              <a:rPr lang="nl-NL" sz="1100" baseline="0"/>
              <a:t>omdat de economie ook minder hard groeit. Dit komt bijvoorbeeld door:</a:t>
            </a:r>
          </a:p>
          <a:p>
            <a:pPr marL="171450" indent="-171450">
              <a:buFont typeface="Arial" panose="020B0604020202020204" pitchFamily="34" charset="0"/>
              <a:buChar char="•"/>
            </a:pPr>
            <a:r>
              <a:rPr lang="nl-NL" sz="1100" b="1" baseline="0"/>
              <a:t>Lagere bevolkingsgroei  </a:t>
            </a:r>
            <a:r>
              <a:rPr lang="nl-NL" sz="1100" baseline="0">
                <a:sym typeface="Wingdings" panose="05000000000000000000" pitchFamily="2" charset="2"/>
              </a:rPr>
              <a:t> </a:t>
            </a:r>
            <a:r>
              <a:rPr lang="nl-NL" sz="1100" baseline="0"/>
              <a:t> vergrijzing/ oudere bevolking</a:t>
            </a:r>
          </a:p>
          <a:p>
            <a:pPr marL="171450" indent="-171450">
              <a:buFont typeface="Arial" panose="020B0604020202020204" pitchFamily="34" charset="0"/>
              <a:buChar char="•"/>
            </a:pPr>
            <a:r>
              <a:rPr lang="nl-NL" sz="1100" baseline="0"/>
              <a:t>Minder productieve bevolking </a:t>
            </a:r>
            <a:r>
              <a:rPr lang="nl-NL" sz="1100" baseline="0">
                <a:sym typeface="Wingdings" panose="05000000000000000000" pitchFamily="2" charset="2"/>
              </a:rPr>
              <a:t> ook mede vanwege  </a:t>
            </a:r>
            <a:r>
              <a:rPr lang="nl-NL" sz="1100" b="1" baseline="0">
                <a:sym typeface="Wingdings" panose="05000000000000000000" pitchFamily="2" charset="2"/>
              </a:rPr>
              <a:t>vergrijzing</a:t>
            </a:r>
            <a:endParaRPr lang="nl-NL" sz="1100" b="1" baseline="0"/>
          </a:p>
          <a:p>
            <a:r>
              <a:rPr lang="nl-NL" sz="1100" baseline="0"/>
              <a:t>(In plaatje zie je dat dit </a:t>
            </a:r>
            <a:r>
              <a:rPr lang="nl-NL" sz="1100" u="sng" baseline="0"/>
              <a:t>overal ter wereld </a:t>
            </a:r>
            <a:r>
              <a:rPr lang="nl-NL" sz="1100" baseline="0"/>
              <a:t>speelt</a:t>
            </a:r>
          </a:p>
          <a:p>
            <a:pPr marL="0" indent="0">
              <a:buFont typeface="Arial" panose="020B0604020202020204" pitchFamily="34" charset="0"/>
              <a:buNone/>
            </a:pPr>
            <a:r>
              <a:rPr lang="nl-NL" sz="1100" b="1"/>
              <a:t>Korte termijn:</a:t>
            </a:r>
            <a:r>
              <a:rPr lang="nl-NL" sz="1100" baseline="0"/>
              <a:t> </a:t>
            </a:r>
            <a:r>
              <a:rPr lang="nl-NL" sz="1100"/>
              <a:t> post-crisis effecten op investeringen, zoals risico-</a:t>
            </a:r>
            <a:r>
              <a:rPr lang="nl-NL" sz="1100" err="1"/>
              <a:t>averse</a:t>
            </a:r>
            <a:r>
              <a:rPr lang="nl-NL" sz="1100"/>
              <a:t> bedrijven en afbetalende consumenten en bedrijven hebben hier impact op.)</a:t>
            </a:r>
            <a:endParaRPr lang="en-US" sz="1100"/>
          </a:p>
          <a:p>
            <a:endParaRPr lang="nl-NL" sz="1100" baseline="0"/>
          </a:p>
          <a:p>
            <a:r>
              <a:rPr lang="nl-NL" sz="1100" baseline="0"/>
              <a:t>Extra uitleg (bij </a:t>
            </a:r>
            <a:r>
              <a:rPr lang="nl-NL" sz="1100" baseline="0" err="1"/>
              <a:t>bullits</a:t>
            </a:r>
            <a:r>
              <a:rPr lang="nl-NL" sz="1100" baseline="0"/>
              <a:t>):   Simpele formule: hoe hard economie kan groeien = hoeveel poppetjes erbij komen (demografie) + productiviteitsgroei. :   Beiden dalen!</a:t>
            </a:r>
          </a:p>
          <a:p>
            <a:endParaRPr lang="nl-NL" sz="1100" baseline="0"/>
          </a:p>
          <a:p>
            <a:r>
              <a:rPr lang="nl-NL" sz="1100" baseline="0"/>
              <a:t>NOTE: Ook wordt wel eens genoemd: Wereldwijd meer aanbod van geld dan vraag </a:t>
            </a:r>
            <a:r>
              <a:rPr lang="nl-NL" sz="1100" baseline="0">
                <a:sym typeface="Wingdings" panose="05000000000000000000" pitchFamily="2" charset="2"/>
              </a:rPr>
              <a:t> dus daalt de prijs ervan (= rente). </a:t>
            </a:r>
            <a:r>
              <a:rPr lang="nl-NL" sz="1100" baseline="0"/>
              <a:t>  </a:t>
            </a:r>
          </a:p>
          <a:p>
            <a:r>
              <a:rPr lang="nl-NL" sz="1100" baseline="0"/>
              <a:t>Op korte termijn kan politieke onzekerheid extra op groei drukken. </a:t>
            </a:r>
          </a:p>
          <a:p>
            <a:endParaRPr lang="en-NL"/>
          </a:p>
        </p:txBody>
      </p:sp>
      <p:sp>
        <p:nvSpPr>
          <p:cNvPr id="4" name="Slide Number Placeholder 3">
            <a:extLst>
              <a:ext uri="{FF2B5EF4-FFF2-40B4-BE49-F238E27FC236}">
                <a16:creationId xmlns:a16="http://schemas.microsoft.com/office/drawing/2014/main" id="{6F59CAA7-E4DD-7C86-7F9E-1687DEF05E9F}"/>
              </a:ext>
            </a:extLst>
          </p:cNvPr>
          <p:cNvSpPr>
            <a:spLocks noGrp="1"/>
          </p:cNvSpPr>
          <p:nvPr>
            <p:ph type="sldNum" sz="quarter" idx="5"/>
          </p:nvPr>
        </p:nvSpPr>
        <p:spPr/>
        <p:txBody>
          <a:bodyPr/>
          <a:lstStyle/>
          <a:p>
            <a:fld id="{E762DFE1-544E-4AD0-8AE2-9ADF9877B110}" type="slidenum">
              <a:rPr lang="en-GB" smtClean="0"/>
              <a:pPr/>
              <a:t>22</a:t>
            </a:fld>
            <a:endParaRPr lang="en-GB"/>
          </a:p>
        </p:txBody>
      </p:sp>
    </p:spTree>
    <p:extLst>
      <p:ext uri="{BB962C8B-B14F-4D97-AF65-F5344CB8AC3E}">
        <p14:creationId xmlns:p14="http://schemas.microsoft.com/office/powerpoint/2010/main" val="184585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5EB14-C051-6D85-A2A0-F28820507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CB1E3-38A5-5E96-7EB7-D7BE382C2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0BF3F-E8A3-E01D-F3E4-859C7B742172}"/>
              </a:ext>
            </a:extLst>
          </p:cNvPr>
          <p:cNvSpPr>
            <a:spLocks noGrp="1"/>
          </p:cNvSpPr>
          <p:nvPr>
            <p:ph type="body" idx="1"/>
          </p:nvPr>
        </p:nvSpPr>
        <p:spPr/>
        <p:txBody>
          <a:bodyPr/>
          <a:lstStyle/>
          <a:p>
            <a:r>
              <a:rPr lang="nl-NL" sz="1100" b="0"/>
              <a:t>Vindplaats:</a:t>
            </a:r>
          </a:p>
          <a:p>
            <a:r>
              <a:rPr lang="nl-NL" sz="1100" b="0"/>
              <a:t>Vindplaats van de </a:t>
            </a:r>
            <a:r>
              <a:rPr lang="nl-NL" sz="1100" b="0" err="1"/>
              <a:t>excelfile</a:t>
            </a:r>
            <a:r>
              <a:rPr lang="nl-NL" sz="1100" b="0"/>
              <a:t> met de brondata/figuur:</a:t>
            </a:r>
          </a:p>
          <a:p>
            <a:r>
              <a:rPr lang="nl-NL" sz="1100" b="0"/>
              <a:t>\</a:t>
            </a:r>
            <a:r>
              <a:rPr lang="nl-NL" sz="1100" b="0" err="1"/>
              <a:t>presentaties_MvG</a:t>
            </a:r>
            <a:r>
              <a:rPr lang="nl-NL" sz="1100" b="0"/>
              <a:t>\2025_economieNL\</a:t>
            </a:r>
            <a:r>
              <a:rPr lang="nl-NL" sz="1100" b="0" err="1"/>
              <a:t>ingedienten_ecoNL</a:t>
            </a:r>
            <a:r>
              <a:rPr lang="nl-NL" sz="1100" b="0"/>
              <a:t>\Woningtekort ABFvanSB.xlsx</a:t>
            </a:r>
          </a:p>
          <a:p>
            <a:r>
              <a:rPr lang="nl-NL" sz="1100" b="0"/>
              <a:t>TAB Sheet1  CEL AH2   en   CEL AH27</a:t>
            </a:r>
          </a:p>
          <a:p>
            <a:endParaRPr lang="nl-NL" sz="1100" b="0"/>
          </a:p>
          <a:p>
            <a:endParaRPr lang="nl-NL" sz="1100" b="0"/>
          </a:p>
          <a:p>
            <a:r>
              <a:rPr lang="nl-NL" sz="1100" b="0"/>
              <a:t>NB</a:t>
            </a:r>
          </a:p>
          <a:p>
            <a:endParaRPr lang="nl-NL" sz="1100" b="0"/>
          </a:p>
          <a:p>
            <a:r>
              <a:rPr lang="nl-NL" sz="1100" b="0"/>
              <a:t>\ING\Topteam EB - Woningmarkt\</a:t>
            </a:r>
            <a:r>
              <a:rPr lang="nl-NL" sz="1100" b="0" err="1"/>
              <a:t>Chartbook_woningmarkt</a:t>
            </a:r>
            <a:r>
              <a:rPr lang="nl-NL" sz="1100" b="0"/>
              <a:t>\</a:t>
            </a:r>
            <a:r>
              <a:rPr lang="nl-NL" sz="1100" b="0" err="1"/>
              <a:t>Reports</a:t>
            </a:r>
            <a:r>
              <a:rPr lang="nl-NL" sz="1100" b="0"/>
              <a:t> </a:t>
            </a:r>
            <a:r>
              <a:rPr lang="nl-NL" sz="1100" b="0" err="1"/>
              <a:t>and</a:t>
            </a:r>
            <a:r>
              <a:rPr lang="nl-NL" sz="1100" b="0"/>
              <a:t> </a:t>
            </a:r>
            <a:r>
              <a:rPr lang="nl-NL" sz="1100" b="0" err="1"/>
              <a:t>statistics</a:t>
            </a:r>
            <a:r>
              <a:rPr lang="nl-NL" sz="1100" b="0"/>
              <a:t>\Dutch-housing-market-chartbook.xlsx</a:t>
            </a:r>
          </a:p>
          <a:p>
            <a:r>
              <a:rPr lang="nl-NL" sz="1100"/>
              <a:t>Tabblad </a:t>
            </a:r>
            <a:r>
              <a:rPr lang="nl-NL" sz="1100" err="1"/>
              <a:t>housing</a:t>
            </a:r>
            <a:r>
              <a:rPr lang="nl-NL" sz="1100"/>
              <a:t> </a:t>
            </a:r>
            <a:r>
              <a:rPr lang="nl-NL" sz="1100" err="1"/>
              <a:t>shortage</a:t>
            </a:r>
            <a:r>
              <a:rPr lang="nl-NL" sz="1100"/>
              <a:t> </a:t>
            </a:r>
            <a:r>
              <a:rPr lang="nl-NL" sz="1100" b="1"/>
              <a:t>NIET ECHT</a:t>
            </a:r>
          </a:p>
          <a:p>
            <a:pPr marL="0" marR="0" lvl="0" indent="0" algn="l" defTabSz="914400" rtl="0" eaLnBrk="1" fontAlgn="auto" latinLnBrk="0" hangingPunct="1">
              <a:lnSpc>
                <a:spcPct val="110000"/>
              </a:lnSpc>
              <a:spcBef>
                <a:spcPts val="0"/>
              </a:spcBef>
              <a:spcAft>
                <a:spcPts val="0"/>
              </a:spcAft>
              <a:buClrTx/>
              <a:buSzTx/>
              <a:buFontTx/>
              <a:buNone/>
              <a:tabLst/>
              <a:defRPr/>
            </a:pPr>
            <a:endParaRPr lang="nl-NL" sz="1100" b="0"/>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0"/>
              <a:t>***</a:t>
            </a:r>
          </a:p>
          <a:p>
            <a:pPr marL="0" marR="0" lvl="0" indent="0" algn="l" defTabSz="914400" rtl="0" eaLnBrk="1" fontAlgn="auto" latinLnBrk="0" hangingPunct="1">
              <a:lnSpc>
                <a:spcPct val="110000"/>
              </a:lnSpc>
              <a:spcBef>
                <a:spcPts val="0"/>
              </a:spcBef>
              <a:spcAft>
                <a:spcPts val="0"/>
              </a:spcAft>
              <a:buClrTx/>
              <a:buSzTx/>
              <a:buFontTx/>
              <a:buNone/>
              <a:tabLst/>
              <a:defRPr/>
            </a:pPr>
            <a:endParaRPr lang="nl-NL" sz="1100" b="0"/>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0"/>
              <a:t>NB: https://primos.abfresearch.nl/dashboard/dashboard/</a:t>
            </a:r>
          </a:p>
          <a:p>
            <a:pPr marL="0" marR="0" lvl="0" indent="0" algn="l" defTabSz="914400" rtl="0" eaLnBrk="1" fontAlgn="auto" latinLnBrk="0" hangingPunct="1">
              <a:lnSpc>
                <a:spcPct val="110000"/>
              </a:lnSpc>
              <a:spcBef>
                <a:spcPts val="0"/>
              </a:spcBef>
              <a:spcAft>
                <a:spcPts val="0"/>
              </a:spcAft>
              <a:buClrTx/>
              <a:buSzTx/>
              <a:buFontTx/>
              <a:buNone/>
              <a:tabLst/>
              <a:defRPr/>
            </a:pPr>
            <a:endParaRPr lang="nl-NL" sz="1100" b="0"/>
          </a:p>
          <a:p>
            <a:pPr marL="0" marR="0" lvl="0" indent="0" algn="l" defTabSz="914400" rtl="0" eaLnBrk="1" fontAlgn="auto" latinLnBrk="0" hangingPunct="1">
              <a:lnSpc>
                <a:spcPct val="110000"/>
              </a:lnSpc>
              <a:spcBef>
                <a:spcPts val="0"/>
              </a:spcBef>
              <a:spcAft>
                <a:spcPts val="0"/>
              </a:spcAft>
              <a:buClrTx/>
              <a:buSzTx/>
              <a:buFontTx/>
              <a:buNone/>
              <a:tabLst/>
              <a:defRPr/>
            </a:pPr>
            <a:endParaRPr lang="nl-NL" sz="1100" b="0"/>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0" err="1"/>
              <a:t>Woningschaarste</a:t>
            </a:r>
            <a:r>
              <a:rPr lang="nl-NL" sz="1100" b="0"/>
              <a:t> recent  verder toegenomen door </a:t>
            </a:r>
            <a:r>
              <a:rPr lang="nl-NL" sz="1100" b="1"/>
              <a:t>sterke groei van het aantal huishoudens </a:t>
            </a:r>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0"/>
              <a:t>Redenen:</a:t>
            </a:r>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0"/>
              <a:t>1. Migratie meer dan veracht </a:t>
            </a:r>
            <a:r>
              <a:rPr lang="nl-NL" sz="1100" b="1"/>
              <a:t>o.a. Oekraïne</a:t>
            </a:r>
          </a:p>
          <a:p>
            <a:pPr marL="0" marR="0" lvl="0" indent="0" algn="l" defTabSz="914400" rtl="0" eaLnBrk="1" fontAlgn="auto" latinLnBrk="0" hangingPunct="1">
              <a:lnSpc>
                <a:spcPct val="110000"/>
              </a:lnSpc>
              <a:spcBef>
                <a:spcPts val="0"/>
              </a:spcBef>
              <a:spcAft>
                <a:spcPts val="0"/>
              </a:spcAft>
              <a:buClrTx/>
              <a:buSzTx/>
              <a:buFontTx/>
              <a:buNone/>
              <a:tabLst/>
              <a:defRPr/>
            </a:pPr>
            <a:r>
              <a:rPr lang="nl-NL" sz="1100" b="1"/>
              <a:t>2. Verdunning</a:t>
            </a:r>
            <a:r>
              <a:rPr lang="nl-NL" sz="1100" b="0"/>
              <a:t> </a:t>
            </a:r>
            <a:r>
              <a:rPr lang="nl-NL" sz="1100" b="0">
                <a:sym typeface="Wingdings" panose="05000000000000000000" pitchFamily="2" charset="2"/>
              </a:rPr>
              <a:t> iets meer huishoudens vanwege minder personen per huishouden</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100"/>
          </a:p>
          <a:p>
            <a:r>
              <a:rPr lang="en-US" sz="1100"/>
              <a:t>Tel </a:t>
            </a:r>
            <a:r>
              <a:rPr lang="en-US" sz="1100" err="1"/>
              <a:t>daar</a:t>
            </a:r>
            <a:r>
              <a:rPr lang="en-US" sz="1100"/>
              <a:t> </a:t>
            </a:r>
            <a:r>
              <a:rPr lang="en-US" sz="1100" err="1"/>
              <a:t>bij</a:t>
            </a:r>
            <a:r>
              <a:rPr lang="en-US" sz="1100"/>
              <a:t> op (de </a:t>
            </a:r>
            <a:r>
              <a:rPr lang="en-US" sz="1100" err="1"/>
              <a:t>gevolgen</a:t>
            </a:r>
            <a:r>
              <a:rPr lang="en-US" sz="1100"/>
              <a:t> van </a:t>
            </a:r>
            <a:r>
              <a:rPr lang="en-US" sz="1100" err="1"/>
              <a:t>inkomensgroei</a:t>
            </a:r>
            <a:r>
              <a:rPr lang="en-US" sz="1100"/>
              <a:t>) (</a:t>
            </a:r>
            <a:r>
              <a:rPr lang="en-US" sz="1100" err="1"/>
              <a:t>zie</a:t>
            </a:r>
            <a:r>
              <a:rPr lang="en-US" sz="1100"/>
              <a:t> </a:t>
            </a:r>
            <a:r>
              <a:rPr lang="en-US" sz="1100" err="1"/>
              <a:t>Duik</a:t>
            </a:r>
            <a:r>
              <a:rPr lang="en-US" sz="1100"/>
              <a:t>) </a:t>
            </a:r>
            <a:r>
              <a:rPr lang="en-US" sz="1100">
                <a:sym typeface="Wingdings" panose="05000000000000000000" pitchFamily="2" charset="2"/>
              </a:rPr>
              <a:t> </a:t>
            </a:r>
            <a:endParaRPr lang="en-US" sz="1100"/>
          </a:p>
          <a:p>
            <a:pPr marL="285750" indent="-285750">
              <a:buFont typeface="Arial" panose="020B0604020202020204" pitchFamily="34" charset="0"/>
              <a:buChar char="•"/>
            </a:pPr>
            <a:r>
              <a:rPr lang="en-US" sz="1100" err="1"/>
              <a:t>Betere</a:t>
            </a:r>
            <a:r>
              <a:rPr lang="en-US" sz="1100"/>
              <a:t> </a:t>
            </a:r>
            <a:r>
              <a:rPr lang="en-US" sz="1100" err="1"/>
              <a:t>betaalbaarheid</a:t>
            </a:r>
            <a:endParaRPr lang="en-US" sz="1100"/>
          </a:p>
          <a:p>
            <a:pPr marL="285750" indent="-285750">
              <a:buFont typeface="Arial" panose="020B0604020202020204" pitchFamily="34" charset="0"/>
              <a:buChar char="•"/>
            </a:pPr>
            <a:r>
              <a:rPr lang="en-US" sz="1100" err="1"/>
              <a:t>Gunstigere</a:t>
            </a:r>
            <a:r>
              <a:rPr lang="en-US" sz="1100"/>
              <a:t> </a:t>
            </a:r>
            <a:r>
              <a:rPr lang="en-US" sz="1100" err="1"/>
              <a:t>normen</a:t>
            </a:r>
            <a:endParaRPr lang="en-US" sz="1100"/>
          </a:p>
        </p:txBody>
      </p:sp>
      <p:sp>
        <p:nvSpPr>
          <p:cNvPr id="4" name="Slide Number Placeholder 3">
            <a:extLst>
              <a:ext uri="{FF2B5EF4-FFF2-40B4-BE49-F238E27FC236}">
                <a16:creationId xmlns:a16="http://schemas.microsoft.com/office/drawing/2014/main" id="{0AC34853-1A65-F908-DAA4-A3088EAB42BF}"/>
              </a:ext>
            </a:extLst>
          </p:cNvPr>
          <p:cNvSpPr>
            <a:spLocks noGrp="1"/>
          </p:cNvSpPr>
          <p:nvPr>
            <p:ph type="sldNum" sz="quarter" idx="5"/>
          </p:nvPr>
        </p:nvSpPr>
        <p:spPr/>
        <p:txBody>
          <a:bodyPr/>
          <a:lstStyle/>
          <a:p>
            <a:fld id="{E762DFE1-544E-4AD0-8AE2-9ADF9877B110}" type="slidenum">
              <a:rPr lang="en-GB" smtClean="0"/>
              <a:pPr/>
              <a:t>23</a:t>
            </a:fld>
            <a:endParaRPr lang="en-GB"/>
          </a:p>
        </p:txBody>
      </p:sp>
    </p:spTree>
    <p:extLst>
      <p:ext uri="{BB962C8B-B14F-4D97-AF65-F5344CB8AC3E}">
        <p14:creationId xmlns:p14="http://schemas.microsoft.com/office/powerpoint/2010/main" val="138618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80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A8477-EAAD-5D81-72C7-CB3023FF3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F282C-CDCD-0718-7C0C-0432607F3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8AF5F-DFB8-2B65-2C5E-381316E63085}"/>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4BDF6B6D-A1BE-7745-89A7-4229EE06EB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10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3086100"/>
          </a:xfrm>
        </p:spPr>
      </p:sp>
      <p:sp>
        <p:nvSpPr>
          <p:cNvPr id="3" name="Notes Placeholder 2"/>
          <p:cNvSpPr>
            <a:spLocks noGrp="1"/>
          </p:cNvSpPr>
          <p:nvPr>
            <p:ph type="body" idx="1"/>
          </p:nvPr>
        </p:nvSpPr>
        <p:spPr/>
        <p:txBody>
          <a:bodyPr/>
          <a:lstStyle/>
          <a:p>
            <a:r>
              <a:rPr lang="nl-NL" dirty="0"/>
              <a:t>Meer verkopen</a:t>
            </a:r>
          </a:p>
          <a:p>
            <a:r>
              <a:rPr lang="nl-NL" dirty="0" err="1"/>
              <a:t>Note</a:t>
            </a:r>
            <a:r>
              <a:rPr lang="nl-NL" dirty="0"/>
              <a:t> vervangen door Nl versie?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917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3086100"/>
          </a:xfrm>
        </p:spPr>
      </p:sp>
      <p:sp>
        <p:nvSpPr>
          <p:cNvPr id="3" name="Notes Placeholder 2"/>
          <p:cNvSpPr>
            <a:spLocks noGrp="1"/>
          </p:cNvSpPr>
          <p:nvPr>
            <p:ph type="body" idx="1"/>
          </p:nvPr>
        </p:nvSpPr>
        <p:spPr/>
        <p:txBody>
          <a:bodyPr/>
          <a:lstStyle/>
          <a:p>
            <a:r>
              <a:rPr lang="nl-NL" dirty="0"/>
              <a:t>Inzoomen</a:t>
            </a: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586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956BD-0316-C83E-5A67-78981D180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A584E-60F6-FCF0-7CD1-08B242B6E2C3}"/>
              </a:ext>
            </a:extLst>
          </p:cNvPr>
          <p:cNvSpPr>
            <a:spLocks noGrp="1" noRot="1" noChangeAspect="1"/>
          </p:cNvSpPr>
          <p:nvPr>
            <p:ph type="sldImg"/>
          </p:nvPr>
        </p:nvSpPr>
        <p:spPr>
          <a:xfrm>
            <a:off x="685800" y="681038"/>
            <a:ext cx="5486400" cy="3086100"/>
          </a:xfrm>
        </p:spPr>
      </p:sp>
      <p:sp>
        <p:nvSpPr>
          <p:cNvPr id="3" name="Notes Placeholder 2">
            <a:extLst>
              <a:ext uri="{FF2B5EF4-FFF2-40B4-BE49-F238E27FC236}">
                <a16:creationId xmlns:a16="http://schemas.microsoft.com/office/drawing/2014/main" id="{EE4C6EEA-E192-1760-41B3-FDA78EEA4AC2}"/>
              </a:ext>
            </a:extLst>
          </p:cNvPr>
          <p:cNvSpPr>
            <a:spLocks noGrp="1"/>
          </p:cNvSpPr>
          <p:nvPr>
            <p:ph type="body" idx="1"/>
          </p:nvPr>
        </p:nvSpPr>
        <p:spPr/>
        <p:txBody>
          <a:bodyPr/>
          <a:lstStyle/>
          <a:p>
            <a:r>
              <a:rPr lang="nl-NL" dirty="0"/>
              <a:t>inzoomen</a:t>
            </a:r>
          </a:p>
        </p:txBody>
      </p:sp>
      <p:sp>
        <p:nvSpPr>
          <p:cNvPr id="4" name="Slide Number Placeholder 3">
            <a:extLst>
              <a:ext uri="{FF2B5EF4-FFF2-40B4-BE49-F238E27FC236}">
                <a16:creationId xmlns:a16="http://schemas.microsoft.com/office/drawing/2014/main" id="{B5D7B8BE-09B3-E8BA-FF4A-837A1ADD92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2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1038"/>
            <a:ext cx="5486400" cy="3086100"/>
          </a:xfrm>
        </p:spPr>
      </p:sp>
      <p:sp>
        <p:nvSpPr>
          <p:cNvPr id="3" name="Notes Placeholder 2"/>
          <p:cNvSpPr>
            <a:spLocks noGrp="1"/>
          </p:cNvSpPr>
          <p:nvPr>
            <p:ph type="body" idx="1"/>
          </p:nvPr>
        </p:nvSpPr>
        <p:spPr/>
        <p:txBody>
          <a:bodyPr/>
          <a:lstStyle/>
          <a:p>
            <a:pPr lvl="0">
              <a:defRPr/>
            </a:pPr>
            <a:r>
              <a:rPr lang="en-US" sz="1100" dirty="0" err="1">
                <a:solidFill>
                  <a:schemeClr val="bg2"/>
                </a:solidFill>
              </a:rPr>
              <a:t>Bovenste</a:t>
            </a:r>
            <a:r>
              <a:rPr lang="en-US" sz="1100" dirty="0">
                <a:solidFill>
                  <a:schemeClr val="bg2"/>
                </a:solidFill>
              </a:rPr>
              <a:t> </a:t>
            </a:r>
            <a:r>
              <a:rPr lang="en-US" sz="1100" dirty="0" err="1">
                <a:solidFill>
                  <a:schemeClr val="bg2"/>
                </a:solidFill>
              </a:rPr>
              <a:t>grijze</a:t>
            </a:r>
            <a:r>
              <a:rPr lang="en-US" sz="1100" dirty="0">
                <a:solidFill>
                  <a:schemeClr val="bg2"/>
                </a:solidFill>
              </a:rPr>
              <a:t> </a:t>
            </a:r>
            <a:r>
              <a:rPr lang="en-US" sz="1100" dirty="0" err="1">
                <a:solidFill>
                  <a:schemeClr val="bg2"/>
                </a:solidFill>
              </a:rPr>
              <a:t>lijn</a:t>
            </a:r>
            <a:r>
              <a:rPr lang="en-US" sz="1100" dirty="0">
                <a:solidFill>
                  <a:schemeClr val="bg2"/>
                </a:solidFill>
              </a:rPr>
              <a:t>:  A </a:t>
            </a:r>
            <a:r>
              <a:rPr lang="en-US" sz="1100" b="1" dirty="0">
                <a:solidFill>
                  <a:schemeClr val="bg2"/>
                </a:solidFill>
              </a:rPr>
              <a:t>let-to-buy</a:t>
            </a:r>
            <a:r>
              <a:rPr lang="en-US" sz="1100" dirty="0">
                <a:solidFill>
                  <a:schemeClr val="bg2"/>
                </a:solidFill>
              </a:rPr>
              <a:t> transaction means the sale of a rental home to a buyer who will live there himself. </a:t>
            </a:r>
          </a:p>
          <a:p>
            <a:pPr lvl="0">
              <a:defRPr/>
            </a:pPr>
            <a:r>
              <a:rPr lang="en-US" sz="1100" dirty="0">
                <a:solidFill>
                  <a:schemeClr val="bg2"/>
                </a:solidFill>
              </a:rPr>
              <a:t>Andere </a:t>
            </a:r>
            <a:r>
              <a:rPr lang="en-US" sz="1100" dirty="0" err="1">
                <a:solidFill>
                  <a:schemeClr val="bg2"/>
                </a:solidFill>
              </a:rPr>
              <a:t>grijze</a:t>
            </a:r>
            <a:r>
              <a:rPr lang="en-US" sz="1100" dirty="0">
                <a:solidFill>
                  <a:schemeClr val="bg2"/>
                </a:solidFill>
              </a:rPr>
              <a:t> </a:t>
            </a:r>
            <a:r>
              <a:rPr lang="en-US" sz="1100" dirty="0" err="1">
                <a:solidFill>
                  <a:schemeClr val="bg2"/>
                </a:solidFill>
              </a:rPr>
              <a:t>lijn</a:t>
            </a:r>
            <a:r>
              <a:rPr lang="en-US" sz="1100" dirty="0">
                <a:solidFill>
                  <a:schemeClr val="bg2"/>
                </a:solidFill>
              </a:rPr>
              <a:t>: A</a:t>
            </a:r>
            <a:r>
              <a:rPr lang="en-US" sz="1100" b="1" dirty="0">
                <a:solidFill>
                  <a:schemeClr val="bg2"/>
                </a:solidFill>
              </a:rPr>
              <a:t> buy-to-let </a:t>
            </a:r>
            <a:r>
              <a:rPr lang="en-US" sz="1100" dirty="0">
                <a:solidFill>
                  <a:schemeClr val="bg2"/>
                </a:solidFill>
              </a:rPr>
              <a:t>transaction means the sale of a owner-occupied property to an investor who will rent out the property. </a:t>
            </a:r>
          </a:p>
          <a:p>
            <a:pPr lvl="0">
              <a:defRPr/>
            </a:pPr>
            <a:endParaRPr lang="en-US" sz="1100" b="1" dirty="0">
              <a:solidFill>
                <a:schemeClr val="bg2"/>
              </a:solidFill>
            </a:endParaRPr>
          </a:p>
          <a:p>
            <a:pPr lvl="0">
              <a:defRPr/>
            </a:pPr>
            <a:r>
              <a:rPr lang="en-US" sz="1100" b="1" dirty="0">
                <a:solidFill>
                  <a:schemeClr val="bg2"/>
                </a:solidFill>
              </a:rPr>
              <a:t>Het Saldo: A </a:t>
            </a:r>
            <a:r>
              <a:rPr lang="en-US" sz="1100" dirty="0">
                <a:solidFill>
                  <a:schemeClr val="bg2"/>
                </a:solidFill>
              </a:rPr>
              <a:t>negative balance means that investors sell more homes to owner-occupiers than they purchased from them. </a:t>
            </a:r>
          </a:p>
          <a:p>
            <a:pPr lvl="0">
              <a:defRPr/>
            </a:pPr>
            <a:endParaRPr lang="en-US" sz="1100" dirty="0">
              <a:solidFill>
                <a:schemeClr val="bg2"/>
              </a:solidFill>
            </a:endParaRPr>
          </a:p>
          <a:p>
            <a:pPr lvl="0">
              <a:defRPr/>
            </a:pPr>
            <a:r>
              <a:rPr lang="en-US" sz="1100" dirty="0">
                <a:solidFill>
                  <a:schemeClr val="bg2"/>
                </a:solidFill>
              </a:rPr>
              <a:t>NB) These numbers include second homes, which are in 70% of the cases rented out. </a:t>
            </a: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4F8CD-D186-4F11-B16B-AE46244271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556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39639-90F9-974C-87D1-D3FFFF86571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289C88-B729-4A62-F419-42FC64E3C1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1AE540-F0C2-26EC-A3DF-809FAF269A99}"/>
              </a:ext>
            </a:extLst>
          </p:cNvPr>
          <p:cNvSpPr>
            <a:spLocks noGrp="1"/>
          </p:cNvSpPr>
          <p:nvPr>
            <p:ph type="body" idx="1"/>
          </p:nvPr>
        </p:nvSpPr>
        <p:spPr/>
        <p:txBody>
          <a:bodyPr/>
          <a:lstStyle/>
          <a:p>
            <a:pPr marL="0" indent="0">
              <a:buFont typeface="Arial" panose="020B0604020202020204" pitchFamily="34" charset="0"/>
              <a:buNone/>
            </a:pPr>
            <a:r>
              <a:rPr lang="nl-NL" sz="1400" b="0">
                <a:solidFill>
                  <a:schemeClr val="bg1"/>
                </a:solidFill>
              </a:rPr>
              <a:t>Bron:  ……\ING\Topteam EB - Woningmarkt\Data\Huizenmarkt_Output.xlsb.xlsx</a:t>
            </a:r>
          </a:p>
          <a:p>
            <a:pPr marL="0" indent="0">
              <a:buFont typeface="Arial" panose="020B0604020202020204" pitchFamily="34" charset="0"/>
              <a:buNone/>
            </a:pPr>
            <a:r>
              <a:rPr lang="nl-NL" sz="1400" b="0">
                <a:solidFill>
                  <a:schemeClr val="bg1"/>
                </a:solidFill>
              </a:rPr>
              <a:t>-&gt; Tabblad Transactiegrafieken; D7</a:t>
            </a:r>
            <a:endParaRPr lang="en-NL" sz="1400" b="0">
              <a:solidFill>
                <a:schemeClr val="bg1"/>
              </a:solidFill>
            </a:endParaRPr>
          </a:p>
          <a:p>
            <a:endParaRPr lang="nl-NL"/>
          </a:p>
        </p:txBody>
      </p:sp>
      <p:sp>
        <p:nvSpPr>
          <p:cNvPr id="4" name="Tijdelijke aanduiding voor dianummer 3">
            <a:extLst>
              <a:ext uri="{FF2B5EF4-FFF2-40B4-BE49-F238E27FC236}">
                <a16:creationId xmlns:a16="http://schemas.microsoft.com/office/drawing/2014/main" id="{6BD1AF9A-741B-B80A-0407-076837CCE45D}"/>
              </a:ext>
            </a:extLst>
          </p:cNvPr>
          <p:cNvSpPr>
            <a:spLocks noGrp="1"/>
          </p:cNvSpPr>
          <p:nvPr>
            <p:ph type="sldNum" sz="quarter" idx="5"/>
          </p:nvPr>
        </p:nvSpPr>
        <p:spPr/>
        <p:txBody>
          <a:bodyPr/>
          <a:lstStyle/>
          <a:p>
            <a:fld id="{BE74F8CD-D186-4F11-B16B-AE4624427101}" type="slidenum">
              <a:rPr lang="en-US" smtClean="0"/>
              <a:t>14</a:t>
            </a:fld>
            <a:endParaRPr lang="en-US"/>
          </a:p>
        </p:txBody>
      </p:sp>
    </p:spTree>
    <p:extLst>
      <p:ext uri="{BB962C8B-B14F-4D97-AF65-F5344CB8AC3E}">
        <p14:creationId xmlns:p14="http://schemas.microsoft.com/office/powerpoint/2010/main" val="186812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speelt vooral in de G4</a:t>
            </a:r>
          </a:p>
        </p:txBody>
      </p:sp>
      <p:sp>
        <p:nvSpPr>
          <p:cNvPr id="4" name="Tijdelijke aanduiding voor dianummer 3"/>
          <p:cNvSpPr>
            <a:spLocks noGrp="1"/>
          </p:cNvSpPr>
          <p:nvPr>
            <p:ph type="sldNum" sz="quarter" idx="5"/>
          </p:nvPr>
        </p:nvSpPr>
        <p:spPr/>
        <p:txBody>
          <a:bodyPr/>
          <a:lstStyle/>
          <a:p>
            <a:fld id="{B452AD97-EF34-4FA0-951E-8939ECA294E8}" type="slidenum">
              <a:rPr lang="nl-NL" smtClean="0"/>
              <a:t>15</a:t>
            </a:fld>
            <a:endParaRPr lang="nl-NL"/>
          </a:p>
        </p:txBody>
      </p:sp>
    </p:spTree>
    <p:extLst>
      <p:ext uri="{BB962C8B-B14F-4D97-AF65-F5344CB8AC3E}">
        <p14:creationId xmlns:p14="http://schemas.microsoft.com/office/powerpoint/2010/main" val="3855238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hyperlink" Target="https://brand.ing.com/" TargetMode="External"/><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s://brand.ing.com/"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1 Identifi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6C1D5-F6D9-54EA-F2C8-B97AB2E45F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59318" y="169114"/>
            <a:ext cx="1073363" cy="1215531"/>
          </a:xfrm>
          <a:prstGeom prst="rect">
            <a:avLst/>
          </a:prstGeom>
        </p:spPr>
      </p:pic>
      <p:sp>
        <p:nvSpPr>
          <p:cNvPr id="4" name="Rectangle 3">
            <a:extLst>
              <a:ext uri="{FF2B5EF4-FFF2-40B4-BE49-F238E27FC236}">
                <a16:creationId xmlns:a16="http://schemas.microsoft.com/office/drawing/2014/main" id="{B13BF4B8-5D46-AB62-4422-C9754992372B}"/>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5" name="Rectangle 4">
            <a:extLst>
              <a:ext uri="{FF2B5EF4-FFF2-40B4-BE49-F238E27FC236}">
                <a16:creationId xmlns:a16="http://schemas.microsoft.com/office/drawing/2014/main" id="{CCBA41A5-D196-CE9E-66C5-D521AAD64A89}"/>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9" name="Rectangle 8">
            <a:extLst>
              <a:ext uri="{FF2B5EF4-FFF2-40B4-BE49-F238E27FC236}">
                <a16:creationId xmlns:a16="http://schemas.microsoft.com/office/drawing/2014/main" id="{15F991CF-6037-0EC3-F7B2-D870BD44AD14}"/>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8" name="Text Placeholder 17">
            <a:extLst>
              <a:ext uri="{FF2B5EF4-FFF2-40B4-BE49-F238E27FC236}">
                <a16:creationId xmlns:a16="http://schemas.microsoft.com/office/drawing/2014/main" id="{25F8064A-1485-8266-6186-50870EB7B081}"/>
              </a:ext>
            </a:extLst>
          </p:cNvPr>
          <p:cNvSpPr>
            <a:spLocks noGrp="1"/>
          </p:cNvSpPr>
          <p:nvPr>
            <p:ph type="body" sz="quarter" idx="10" hasCustomPrompt="1"/>
          </p:nvPr>
        </p:nvSpPr>
        <p:spPr>
          <a:xfrm>
            <a:off x="3449770" y="6246197"/>
            <a:ext cx="2551524" cy="365125"/>
          </a:xfrm>
        </p:spPr>
        <p:txBody>
          <a:bodyPr anchor="ctr"/>
          <a:lstStyle>
            <a:lvl1pPr algn="r">
              <a:defRPr b="1">
                <a:solidFill>
                  <a:schemeClr val="bg1"/>
                </a:solidFill>
              </a:defRPr>
            </a:lvl1pPr>
          </a:lstStyle>
          <a:p>
            <a:pPr lvl="0"/>
            <a:r>
              <a:rPr lang="en-GB" dirty="0"/>
              <a:t>Date Month Year</a:t>
            </a:r>
          </a:p>
        </p:txBody>
      </p:sp>
      <p:sp>
        <p:nvSpPr>
          <p:cNvPr id="19" name="Text Placeholder 17">
            <a:extLst>
              <a:ext uri="{FF2B5EF4-FFF2-40B4-BE49-F238E27FC236}">
                <a16:creationId xmlns:a16="http://schemas.microsoft.com/office/drawing/2014/main" id="{BDD23AF9-0BE3-7ECA-7B48-458324AFC826}"/>
              </a:ext>
            </a:extLst>
          </p:cNvPr>
          <p:cNvSpPr>
            <a:spLocks noGrp="1"/>
          </p:cNvSpPr>
          <p:nvPr>
            <p:ph type="body" sz="quarter" idx="11" hasCustomPrompt="1"/>
          </p:nvPr>
        </p:nvSpPr>
        <p:spPr>
          <a:xfrm>
            <a:off x="6190707" y="6246197"/>
            <a:ext cx="5525042" cy="365125"/>
          </a:xfrm>
        </p:spPr>
        <p:txBody>
          <a:bodyPr anchor="ctr"/>
          <a:lstStyle>
            <a:lvl1pPr algn="l">
              <a:defRPr b="1">
                <a:solidFill>
                  <a:schemeClr val="bg1"/>
                </a:solidFill>
              </a:defRPr>
            </a:lvl1pPr>
          </a:lstStyle>
          <a:p>
            <a:pPr lvl="0"/>
            <a:r>
              <a:rPr lang="en-GB" dirty="0"/>
              <a:t>Name / Department</a:t>
            </a:r>
          </a:p>
        </p:txBody>
      </p:sp>
      <p:sp>
        <p:nvSpPr>
          <p:cNvPr id="2" name="Title 1">
            <a:extLst>
              <a:ext uri="{FF2B5EF4-FFF2-40B4-BE49-F238E27FC236}">
                <a16:creationId xmlns:a16="http://schemas.microsoft.com/office/drawing/2014/main" id="{7B704C66-A991-C113-63EF-B718A3F1725A}"/>
              </a:ext>
            </a:extLst>
          </p:cNvPr>
          <p:cNvSpPr>
            <a:spLocks noGrp="1"/>
          </p:cNvSpPr>
          <p:nvPr>
            <p:ph type="ctrTitle" hasCustomPrompt="1"/>
          </p:nvPr>
        </p:nvSpPr>
        <p:spPr>
          <a:xfrm>
            <a:off x="386324" y="1958340"/>
            <a:ext cx="11419349" cy="2941320"/>
          </a:xfrm>
          <a:prstGeom prst="rect">
            <a:avLst/>
          </a:prstGeom>
        </p:spPr>
        <p:txBody>
          <a:bodyPr anchor="ctr" anchorCtr="0">
            <a:noAutofit/>
          </a:bodyPr>
          <a:lstStyle>
            <a:lvl1pPr algn="ctr">
              <a:defRPr sz="7200" b="0" i="0">
                <a:solidFill>
                  <a:schemeClr val="bg1"/>
                </a:solidFill>
                <a:latin typeface="ING display" panose="020B0603030508020203" pitchFamily="34" charset="77"/>
              </a:defRPr>
            </a:lvl1pPr>
          </a:lstStyle>
          <a:p>
            <a:r>
              <a:rPr lang="en-GB" dirty="0"/>
              <a:t>Name your presentation and a second line if you want</a:t>
            </a:r>
          </a:p>
        </p:txBody>
      </p:sp>
    </p:spTree>
    <p:extLst>
      <p:ext uri="{BB962C8B-B14F-4D97-AF65-F5344CB8AC3E}">
        <p14:creationId xmlns:p14="http://schemas.microsoft.com/office/powerpoint/2010/main" val="1117517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5 Logo">
    <p:bg>
      <p:bgPr>
        <a:solidFill>
          <a:schemeClr val="accent1"/>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48508B3-0D8F-45FC-2C23-DCC551FCF4E5}"/>
              </a:ext>
            </a:extLst>
          </p:cNvPr>
          <p:cNvSpPr>
            <a:spLocks noGrp="1"/>
          </p:cNvSpPr>
          <p:nvPr>
            <p:ph type="ctrTitle" hasCustomPrompt="1"/>
          </p:nvPr>
        </p:nvSpPr>
        <p:spPr>
          <a:xfrm>
            <a:off x="1152522" y="1493109"/>
            <a:ext cx="9886954" cy="1754326"/>
          </a:xfrm>
          <a:prstGeom prst="rect">
            <a:avLst/>
          </a:prstGeom>
          <a:noFill/>
        </p:spPr>
        <p:txBody>
          <a:bodyPr wrap="square" rtlCol="0" anchor="t">
            <a:noAutofit/>
          </a:bodyPr>
          <a:lstStyle>
            <a:lvl1pPr algn="ctr">
              <a:defRPr lang="en-US" sz="5400" b="0" i="0" dirty="0">
                <a:solidFill>
                  <a:schemeClr val="bg1"/>
                </a:solidFill>
                <a:latin typeface="ING display" panose="020B0603030508020203" pitchFamily="34" charset="77"/>
                <a:ea typeface="+mn-ea"/>
                <a:cs typeface="+mn-cs"/>
              </a:defRPr>
            </a:lvl1pPr>
          </a:lstStyle>
          <a:p>
            <a:pPr marL="0" lvl="0" defTabSz="457200"/>
            <a:r>
              <a:rPr lang="en-GB" dirty="0"/>
              <a:t>Name your presentation</a:t>
            </a:r>
            <a:br>
              <a:rPr lang="en-GB" dirty="0"/>
            </a:br>
            <a:r>
              <a:rPr lang="en-GB" dirty="0"/>
              <a:t>and a second line if you want</a:t>
            </a:r>
          </a:p>
        </p:txBody>
      </p:sp>
      <p:pic>
        <p:nvPicPr>
          <p:cNvPr id="30" name="Picture 29">
            <a:extLst>
              <a:ext uri="{FF2B5EF4-FFF2-40B4-BE49-F238E27FC236}">
                <a16:creationId xmlns:a16="http://schemas.microsoft.com/office/drawing/2014/main" id="{340D143C-4BA4-770A-103A-9636E31B9F2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9830" y="140219"/>
            <a:ext cx="2272339" cy="928139"/>
          </a:xfrm>
          <a:prstGeom prst="rect">
            <a:avLst/>
          </a:prstGeom>
        </p:spPr>
      </p:pic>
      <p:sp>
        <p:nvSpPr>
          <p:cNvPr id="6" name="Rectangle 5">
            <a:extLst>
              <a:ext uri="{FF2B5EF4-FFF2-40B4-BE49-F238E27FC236}">
                <a16:creationId xmlns:a16="http://schemas.microsoft.com/office/drawing/2014/main" id="{8B669B3C-7E4A-3663-6F27-33A96A1AB047}"/>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Rectangle 6">
            <a:extLst>
              <a:ext uri="{FF2B5EF4-FFF2-40B4-BE49-F238E27FC236}">
                <a16:creationId xmlns:a16="http://schemas.microsoft.com/office/drawing/2014/main" id="{34AF9926-9CA9-650C-53C4-3CCBF3A68F08}"/>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4" name="Picture Placeholder 9">
            <a:extLst>
              <a:ext uri="{FF2B5EF4-FFF2-40B4-BE49-F238E27FC236}">
                <a16:creationId xmlns:a16="http://schemas.microsoft.com/office/drawing/2014/main" id="{5C17DFC7-8246-9C9D-4E68-D83C95E48DDB}"/>
              </a:ext>
            </a:extLst>
          </p:cNvPr>
          <p:cNvSpPr>
            <a:spLocks noGrp="1"/>
          </p:cNvSpPr>
          <p:nvPr>
            <p:ph type="pic" sz="quarter" idx="10"/>
          </p:nvPr>
        </p:nvSpPr>
        <p:spPr>
          <a:xfrm>
            <a:off x="-7800" y="4154268"/>
            <a:ext cx="12207600" cy="2717800"/>
          </a:xfrm>
          <a:solidFill>
            <a:srgbClr val="A69F98"/>
          </a:solidFill>
          <a:ln>
            <a:noFill/>
          </a:ln>
        </p:spPr>
        <p:txBody>
          <a:bodyPr anchor="ctr"/>
          <a:lstStyle>
            <a:lvl1pPr marL="0" indent="0" algn="ctr">
              <a:buNone/>
              <a:defRPr>
                <a:solidFill>
                  <a:schemeClr val="bg1"/>
                </a:solidFill>
              </a:defRPr>
            </a:lvl1pPr>
          </a:lstStyle>
          <a:p>
            <a:r>
              <a:rPr lang="en-US"/>
              <a:t>Click icon to add picture</a:t>
            </a:r>
            <a:endParaRPr lang="en-GB"/>
          </a:p>
        </p:txBody>
      </p:sp>
      <p:sp>
        <p:nvSpPr>
          <p:cNvPr id="13" name="Text Placeholder 17">
            <a:extLst>
              <a:ext uri="{FF2B5EF4-FFF2-40B4-BE49-F238E27FC236}">
                <a16:creationId xmlns:a16="http://schemas.microsoft.com/office/drawing/2014/main" id="{0DE2312C-7CDA-866B-87EF-6CC66203D409}"/>
              </a:ext>
            </a:extLst>
          </p:cNvPr>
          <p:cNvSpPr>
            <a:spLocks noGrp="1"/>
          </p:cNvSpPr>
          <p:nvPr>
            <p:ph type="body" sz="quarter" idx="11" hasCustomPrompt="1"/>
          </p:nvPr>
        </p:nvSpPr>
        <p:spPr>
          <a:xfrm>
            <a:off x="3449770" y="3565061"/>
            <a:ext cx="2551524" cy="365125"/>
          </a:xfrm>
        </p:spPr>
        <p:txBody>
          <a:bodyPr anchor="ctr"/>
          <a:lstStyle>
            <a:lvl1pPr algn="r">
              <a:defRPr b="1">
                <a:solidFill>
                  <a:schemeClr val="bg1"/>
                </a:solidFill>
              </a:defRPr>
            </a:lvl1pPr>
          </a:lstStyle>
          <a:p>
            <a:pPr lvl="0"/>
            <a:r>
              <a:rPr lang="en-GB" dirty="0"/>
              <a:t>Date Month Year</a:t>
            </a:r>
          </a:p>
        </p:txBody>
      </p:sp>
      <p:sp>
        <p:nvSpPr>
          <p:cNvPr id="14" name="Text Placeholder 17">
            <a:extLst>
              <a:ext uri="{FF2B5EF4-FFF2-40B4-BE49-F238E27FC236}">
                <a16:creationId xmlns:a16="http://schemas.microsoft.com/office/drawing/2014/main" id="{12C4089B-C23C-95C1-CD26-2742CA9C7DA1}"/>
              </a:ext>
            </a:extLst>
          </p:cNvPr>
          <p:cNvSpPr>
            <a:spLocks noGrp="1"/>
          </p:cNvSpPr>
          <p:nvPr>
            <p:ph type="body" sz="quarter" idx="12" hasCustomPrompt="1"/>
          </p:nvPr>
        </p:nvSpPr>
        <p:spPr>
          <a:xfrm>
            <a:off x="6190707" y="3565061"/>
            <a:ext cx="4848769" cy="365125"/>
          </a:xfrm>
        </p:spPr>
        <p:txBody>
          <a:bodyPr anchor="ctr"/>
          <a:lstStyle>
            <a:lvl1pPr algn="l">
              <a:defRPr b="1">
                <a:solidFill>
                  <a:schemeClr val="bg1"/>
                </a:solidFill>
              </a:defRPr>
            </a:lvl1pPr>
          </a:lstStyle>
          <a:p>
            <a:pPr lvl="0"/>
            <a:r>
              <a:rPr lang="en-GB" dirty="0"/>
              <a:t>Name / Department</a:t>
            </a:r>
          </a:p>
        </p:txBody>
      </p:sp>
      <p:sp>
        <p:nvSpPr>
          <p:cNvPr id="2" name="Rectangle 1">
            <a:extLst>
              <a:ext uri="{FF2B5EF4-FFF2-40B4-BE49-F238E27FC236}">
                <a16:creationId xmlns:a16="http://schemas.microsoft.com/office/drawing/2014/main" id="{42E71148-6CEE-5504-4CF2-C7C5A4C856C0}"/>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0856C750-7ABF-E7F9-C067-DD587C69634D}"/>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17935098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_Topic Title - 1 char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DD2A080-DA64-4F5C-9131-47EB793B4410}" type="slidenum">
              <a:rPr lang="en-GB" noProof="0" smtClean="0"/>
              <a:pPr/>
              <a:t>‹#›</a:t>
            </a:fld>
            <a:endParaRPr lang="en-GB" noProof="0"/>
          </a:p>
        </p:txBody>
      </p:sp>
      <p:sp>
        <p:nvSpPr>
          <p:cNvPr id="10" name="Title 9">
            <a:extLst>
              <a:ext uri="{FF2B5EF4-FFF2-40B4-BE49-F238E27FC236}">
                <a16:creationId xmlns:a16="http://schemas.microsoft.com/office/drawing/2014/main" id="{0D3BE977-E73F-49D2-8BCD-3E16B685E531}"/>
              </a:ext>
            </a:extLst>
          </p:cNvPr>
          <p:cNvSpPr>
            <a:spLocks noGrp="1"/>
          </p:cNvSpPr>
          <p:nvPr>
            <p:ph type="title" hasCustomPrompt="1"/>
          </p:nvPr>
        </p:nvSpPr>
        <p:spPr>
          <a:xfrm>
            <a:off x="339139" y="264796"/>
            <a:ext cx="11513721" cy="817244"/>
          </a:xfrm>
        </p:spPr>
        <p:txBody>
          <a:bodyPr/>
          <a:lstStyle>
            <a:lvl1pPr>
              <a:lnSpc>
                <a:spcPct val="100000"/>
              </a:lnSpc>
              <a:defRPr sz="3600">
                <a:latin typeface="ING display" panose="020B0803030508020203" pitchFamily="34" charset="0"/>
              </a:defRPr>
            </a:lvl1pPr>
          </a:lstStyle>
          <a:p>
            <a:r>
              <a:rPr lang="de-DE" noProof="0"/>
              <a:t>Click to add slide title</a:t>
            </a:r>
            <a:endParaRPr lang="en-GB" noProof="0"/>
          </a:p>
        </p:txBody>
      </p:sp>
      <p:sp>
        <p:nvSpPr>
          <p:cNvPr id="6" name="Text Placeholder 29">
            <a:extLst>
              <a:ext uri="{FF2B5EF4-FFF2-40B4-BE49-F238E27FC236}">
                <a16:creationId xmlns:a16="http://schemas.microsoft.com/office/drawing/2014/main" id="{559E6936-74AE-2A03-83BB-ADD1EB120A92}"/>
              </a:ext>
            </a:extLst>
          </p:cNvPr>
          <p:cNvSpPr>
            <a:spLocks noGrp="1"/>
          </p:cNvSpPr>
          <p:nvPr>
            <p:ph type="body" sz="quarter" idx="38" hasCustomPrompt="1"/>
          </p:nvPr>
        </p:nvSpPr>
        <p:spPr bwMode="auto">
          <a:xfrm>
            <a:off x="331984" y="1773238"/>
            <a:ext cx="5403654" cy="273684"/>
          </a:xfrm>
          <a:custGeom>
            <a:avLst/>
            <a:gdLst>
              <a:gd name="connsiteX0" fmla="*/ 0 w 3265200"/>
              <a:gd name="connsiteY0" fmla="*/ 0 h 572400"/>
              <a:gd name="connsiteX1" fmla="*/ 3265200 w 3265200"/>
              <a:gd name="connsiteY1" fmla="*/ 0 h 572400"/>
              <a:gd name="connsiteX2" fmla="*/ 3265200 w 3265200"/>
              <a:gd name="connsiteY2" fmla="*/ 572400 h 572400"/>
              <a:gd name="connsiteX3" fmla="*/ 0 w 3265200"/>
              <a:gd name="connsiteY3" fmla="*/ 572400 h 572400"/>
            </a:gdLst>
            <a:ahLst/>
            <a:cxnLst>
              <a:cxn ang="0">
                <a:pos x="connsiteX0" y="connsiteY0"/>
              </a:cxn>
              <a:cxn ang="0">
                <a:pos x="connsiteX1" y="connsiteY1"/>
              </a:cxn>
              <a:cxn ang="0">
                <a:pos x="connsiteX2" y="connsiteY2"/>
              </a:cxn>
              <a:cxn ang="0">
                <a:pos x="connsiteX3" y="connsiteY3"/>
              </a:cxn>
            </a:cxnLst>
            <a:rect l="l" t="t" r="r" b="b"/>
            <a:pathLst>
              <a:path w="3265200" h="572400">
                <a:moveTo>
                  <a:pt x="0" y="0"/>
                </a:moveTo>
                <a:lnTo>
                  <a:pt x="3265200" y="0"/>
                </a:lnTo>
                <a:lnTo>
                  <a:pt x="3265200" y="572400"/>
                </a:lnTo>
                <a:lnTo>
                  <a:pt x="0" y="572400"/>
                </a:lnTo>
                <a:close/>
              </a:path>
            </a:pathLst>
          </a:custGeom>
          <a:solidFill>
            <a:schemeClr val="bg1"/>
          </a:solidFill>
        </p:spPr>
        <p:txBody>
          <a:bodyPr vert="horz" wrap="square" lIns="0" tIns="0" rIns="0" bIns="0" rtlCol="0" anchor="t">
            <a:noAutofit/>
          </a:bodyPr>
          <a:lstStyle>
            <a:lvl1pPr>
              <a:defRPr lang="en-GB" sz="1800" b="1" dirty="0">
                <a:solidFill>
                  <a:schemeClr val="tx2"/>
                </a:solidFill>
              </a:defRPr>
            </a:lvl1pPr>
          </a:lstStyle>
          <a:p>
            <a:pPr lvl="0">
              <a:lnSpc>
                <a:spcPct val="100000"/>
              </a:lnSpc>
            </a:pPr>
            <a:r>
              <a:rPr lang="en-US"/>
              <a:t>Click to add chart title</a:t>
            </a:r>
            <a:endParaRPr lang="en-GB"/>
          </a:p>
        </p:txBody>
      </p:sp>
      <p:sp>
        <p:nvSpPr>
          <p:cNvPr id="7" name="Text Placeholder 29">
            <a:extLst>
              <a:ext uri="{FF2B5EF4-FFF2-40B4-BE49-F238E27FC236}">
                <a16:creationId xmlns:a16="http://schemas.microsoft.com/office/drawing/2014/main" id="{DE4340C0-2077-762B-B3D3-A650F1813868}"/>
              </a:ext>
            </a:extLst>
          </p:cNvPr>
          <p:cNvSpPr>
            <a:spLocks noGrp="1"/>
          </p:cNvSpPr>
          <p:nvPr>
            <p:ph type="body" sz="quarter" idx="54" hasCustomPrompt="1"/>
          </p:nvPr>
        </p:nvSpPr>
        <p:spPr bwMode="auto">
          <a:xfrm>
            <a:off x="334964" y="2027956"/>
            <a:ext cx="5400365" cy="264504"/>
          </a:xfrm>
          <a:custGeom>
            <a:avLst/>
            <a:gdLst>
              <a:gd name="connsiteX0" fmla="*/ 0 w 3265200"/>
              <a:gd name="connsiteY0" fmla="*/ 0 h 572400"/>
              <a:gd name="connsiteX1" fmla="*/ 3265200 w 3265200"/>
              <a:gd name="connsiteY1" fmla="*/ 0 h 572400"/>
              <a:gd name="connsiteX2" fmla="*/ 3265200 w 3265200"/>
              <a:gd name="connsiteY2" fmla="*/ 572400 h 572400"/>
              <a:gd name="connsiteX3" fmla="*/ 0 w 3265200"/>
              <a:gd name="connsiteY3" fmla="*/ 572400 h 572400"/>
            </a:gdLst>
            <a:ahLst/>
            <a:cxnLst>
              <a:cxn ang="0">
                <a:pos x="connsiteX0" y="connsiteY0"/>
              </a:cxn>
              <a:cxn ang="0">
                <a:pos x="connsiteX1" y="connsiteY1"/>
              </a:cxn>
              <a:cxn ang="0">
                <a:pos x="connsiteX2" y="connsiteY2"/>
              </a:cxn>
              <a:cxn ang="0">
                <a:pos x="connsiteX3" y="connsiteY3"/>
              </a:cxn>
            </a:cxnLst>
            <a:rect l="l" t="t" r="r" b="b"/>
            <a:pathLst>
              <a:path w="3265200" h="572400">
                <a:moveTo>
                  <a:pt x="0" y="0"/>
                </a:moveTo>
                <a:lnTo>
                  <a:pt x="3265200" y="0"/>
                </a:lnTo>
                <a:lnTo>
                  <a:pt x="3265200" y="572400"/>
                </a:lnTo>
                <a:lnTo>
                  <a:pt x="0" y="572400"/>
                </a:lnTo>
                <a:close/>
              </a:path>
            </a:pathLst>
          </a:custGeom>
          <a:solidFill>
            <a:schemeClr val="bg1"/>
          </a:solidFill>
        </p:spPr>
        <p:txBody>
          <a:bodyPr vert="horz" wrap="square" lIns="0" tIns="0" rIns="0" bIns="0" rtlCol="0" anchor="t">
            <a:noAutofit/>
          </a:bodyPr>
          <a:lstStyle>
            <a:lvl1pPr>
              <a:lnSpc>
                <a:spcPct val="105000"/>
              </a:lnSpc>
              <a:defRPr lang="en-GB" sz="1400" b="0" dirty="0"/>
            </a:lvl1pPr>
          </a:lstStyle>
          <a:p>
            <a:pPr lvl="0"/>
            <a:r>
              <a:rPr lang="en-US"/>
              <a:t>Click to add chart subtitle</a:t>
            </a:r>
            <a:endParaRPr lang="en-GB"/>
          </a:p>
        </p:txBody>
      </p:sp>
      <p:sp>
        <p:nvSpPr>
          <p:cNvPr id="2" name="Text Placeholder 29">
            <a:extLst>
              <a:ext uri="{FF2B5EF4-FFF2-40B4-BE49-F238E27FC236}">
                <a16:creationId xmlns:a16="http://schemas.microsoft.com/office/drawing/2014/main" id="{381F4245-1097-39DC-6432-9820E6489C41}"/>
              </a:ext>
            </a:extLst>
          </p:cNvPr>
          <p:cNvSpPr>
            <a:spLocks noGrp="1"/>
          </p:cNvSpPr>
          <p:nvPr>
            <p:ph type="body" sz="quarter" idx="55" hasCustomPrompt="1"/>
          </p:nvPr>
        </p:nvSpPr>
        <p:spPr bwMode="auto">
          <a:xfrm>
            <a:off x="6461319" y="1773238"/>
            <a:ext cx="5403654" cy="273684"/>
          </a:xfrm>
          <a:custGeom>
            <a:avLst/>
            <a:gdLst>
              <a:gd name="connsiteX0" fmla="*/ 0 w 3265200"/>
              <a:gd name="connsiteY0" fmla="*/ 0 h 572400"/>
              <a:gd name="connsiteX1" fmla="*/ 3265200 w 3265200"/>
              <a:gd name="connsiteY1" fmla="*/ 0 h 572400"/>
              <a:gd name="connsiteX2" fmla="*/ 3265200 w 3265200"/>
              <a:gd name="connsiteY2" fmla="*/ 572400 h 572400"/>
              <a:gd name="connsiteX3" fmla="*/ 0 w 3265200"/>
              <a:gd name="connsiteY3" fmla="*/ 572400 h 572400"/>
            </a:gdLst>
            <a:ahLst/>
            <a:cxnLst>
              <a:cxn ang="0">
                <a:pos x="connsiteX0" y="connsiteY0"/>
              </a:cxn>
              <a:cxn ang="0">
                <a:pos x="connsiteX1" y="connsiteY1"/>
              </a:cxn>
              <a:cxn ang="0">
                <a:pos x="connsiteX2" y="connsiteY2"/>
              </a:cxn>
              <a:cxn ang="0">
                <a:pos x="connsiteX3" y="connsiteY3"/>
              </a:cxn>
            </a:cxnLst>
            <a:rect l="l" t="t" r="r" b="b"/>
            <a:pathLst>
              <a:path w="3265200" h="572400">
                <a:moveTo>
                  <a:pt x="0" y="0"/>
                </a:moveTo>
                <a:lnTo>
                  <a:pt x="3265200" y="0"/>
                </a:lnTo>
                <a:lnTo>
                  <a:pt x="3265200" y="572400"/>
                </a:lnTo>
                <a:lnTo>
                  <a:pt x="0" y="572400"/>
                </a:lnTo>
                <a:close/>
              </a:path>
            </a:pathLst>
          </a:custGeom>
          <a:solidFill>
            <a:schemeClr val="bg1"/>
          </a:solidFill>
        </p:spPr>
        <p:txBody>
          <a:bodyPr vert="horz" wrap="square" lIns="0" tIns="0" rIns="0" bIns="0" rtlCol="0" anchor="t">
            <a:noAutofit/>
          </a:bodyPr>
          <a:lstStyle>
            <a:lvl1pPr>
              <a:defRPr lang="en-GB" sz="1800" b="1" dirty="0">
                <a:solidFill>
                  <a:schemeClr val="tx2"/>
                </a:solidFill>
              </a:defRPr>
            </a:lvl1pPr>
          </a:lstStyle>
          <a:p>
            <a:pPr lvl="0">
              <a:lnSpc>
                <a:spcPct val="100000"/>
              </a:lnSpc>
            </a:pPr>
            <a:r>
              <a:rPr lang="en-US"/>
              <a:t>Click to add chart title</a:t>
            </a:r>
            <a:endParaRPr lang="en-GB"/>
          </a:p>
        </p:txBody>
      </p:sp>
      <p:sp>
        <p:nvSpPr>
          <p:cNvPr id="3" name="Text Placeholder 29">
            <a:extLst>
              <a:ext uri="{FF2B5EF4-FFF2-40B4-BE49-F238E27FC236}">
                <a16:creationId xmlns:a16="http://schemas.microsoft.com/office/drawing/2014/main" id="{4747F5D1-3185-DC3B-4ECD-3A732184225F}"/>
              </a:ext>
            </a:extLst>
          </p:cNvPr>
          <p:cNvSpPr>
            <a:spLocks noGrp="1"/>
          </p:cNvSpPr>
          <p:nvPr>
            <p:ph type="body" sz="quarter" idx="56" hasCustomPrompt="1"/>
          </p:nvPr>
        </p:nvSpPr>
        <p:spPr bwMode="auto">
          <a:xfrm>
            <a:off x="6464299" y="2027956"/>
            <a:ext cx="5400365" cy="264504"/>
          </a:xfrm>
          <a:custGeom>
            <a:avLst/>
            <a:gdLst>
              <a:gd name="connsiteX0" fmla="*/ 0 w 3265200"/>
              <a:gd name="connsiteY0" fmla="*/ 0 h 572400"/>
              <a:gd name="connsiteX1" fmla="*/ 3265200 w 3265200"/>
              <a:gd name="connsiteY1" fmla="*/ 0 h 572400"/>
              <a:gd name="connsiteX2" fmla="*/ 3265200 w 3265200"/>
              <a:gd name="connsiteY2" fmla="*/ 572400 h 572400"/>
              <a:gd name="connsiteX3" fmla="*/ 0 w 3265200"/>
              <a:gd name="connsiteY3" fmla="*/ 572400 h 572400"/>
            </a:gdLst>
            <a:ahLst/>
            <a:cxnLst>
              <a:cxn ang="0">
                <a:pos x="connsiteX0" y="connsiteY0"/>
              </a:cxn>
              <a:cxn ang="0">
                <a:pos x="connsiteX1" y="connsiteY1"/>
              </a:cxn>
              <a:cxn ang="0">
                <a:pos x="connsiteX2" y="connsiteY2"/>
              </a:cxn>
              <a:cxn ang="0">
                <a:pos x="connsiteX3" y="connsiteY3"/>
              </a:cxn>
            </a:cxnLst>
            <a:rect l="l" t="t" r="r" b="b"/>
            <a:pathLst>
              <a:path w="3265200" h="572400">
                <a:moveTo>
                  <a:pt x="0" y="0"/>
                </a:moveTo>
                <a:lnTo>
                  <a:pt x="3265200" y="0"/>
                </a:lnTo>
                <a:lnTo>
                  <a:pt x="3265200" y="572400"/>
                </a:lnTo>
                <a:lnTo>
                  <a:pt x="0" y="572400"/>
                </a:lnTo>
                <a:close/>
              </a:path>
            </a:pathLst>
          </a:custGeom>
          <a:solidFill>
            <a:schemeClr val="bg1"/>
          </a:solidFill>
        </p:spPr>
        <p:txBody>
          <a:bodyPr vert="horz" wrap="square" lIns="0" tIns="0" rIns="0" bIns="0" rtlCol="0" anchor="t">
            <a:noAutofit/>
          </a:bodyPr>
          <a:lstStyle>
            <a:lvl1pPr>
              <a:lnSpc>
                <a:spcPct val="105000"/>
              </a:lnSpc>
              <a:defRPr lang="en-GB" sz="1400" b="0" dirty="0"/>
            </a:lvl1pPr>
          </a:lstStyle>
          <a:p>
            <a:pPr lvl="0"/>
            <a:r>
              <a:rPr lang="en-US"/>
              <a:t>Click to add chart subtitle</a:t>
            </a:r>
            <a:endParaRPr lang="en-GB"/>
          </a:p>
        </p:txBody>
      </p:sp>
    </p:spTree>
    <p:extLst>
      <p:ext uri="{BB962C8B-B14F-4D97-AF65-F5344CB8AC3E}">
        <p14:creationId xmlns:p14="http://schemas.microsoft.com/office/powerpoint/2010/main" val="3389335845"/>
      </p:ext>
    </p:extLst>
  </p:cSld>
  <p:clrMapOvr>
    <a:masterClrMapping/>
  </p:clrMapOvr>
  <p:extLst>
    <p:ext uri="{DCECCB84-F9BA-43D5-87BE-67443E8EF086}">
      <p15:sldGuideLst xmlns:p15="http://schemas.microsoft.com/office/powerpoint/2012/main">
        <p15:guide id="1" orient="horz" pos="164">
          <p15:clr>
            <a:srgbClr val="FBAE40"/>
          </p15:clr>
        </p15:guide>
        <p15:guide id="2" orient="horz" pos="1117">
          <p15:clr>
            <a:srgbClr val="FBAE40"/>
          </p15:clr>
        </p15:guide>
        <p15:guide id="3" pos="211">
          <p15:clr>
            <a:srgbClr val="FBAE40"/>
          </p15:clr>
        </p15:guide>
        <p15:guide id="4" orient="horz" pos="3929">
          <p15:clr>
            <a:srgbClr val="FBAE40"/>
          </p15:clr>
        </p15:guide>
        <p15:guide id="5" pos="7469">
          <p15:clr>
            <a:srgbClr val="FBAE40"/>
          </p15:clr>
        </p15:guide>
        <p15:guide id="6" pos="3613">
          <p15:clr>
            <a:srgbClr val="FBAE40"/>
          </p15:clr>
        </p15:guide>
        <p15:guide id="7" pos="406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Topic Title - 1 char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DD2A080-DA64-4F5C-9131-47EB793B4410}" type="slidenum">
              <a:rPr lang="en-GB" noProof="0" smtClean="0"/>
              <a:pPr/>
              <a:t>‹#›</a:t>
            </a:fld>
            <a:endParaRPr lang="en-GB" noProof="0"/>
          </a:p>
        </p:txBody>
      </p:sp>
      <p:sp>
        <p:nvSpPr>
          <p:cNvPr id="10" name="Title 9">
            <a:extLst>
              <a:ext uri="{FF2B5EF4-FFF2-40B4-BE49-F238E27FC236}">
                <a16:creationId xmlns:a16="http://schemas.microsoft.com/office/drawing/2014/main" id="{0D3BE977-E73F-49D2-8BCD-3E16B685E531}"/>
              </a:ext>
            </a:extLst>
          </p:cNvPr>
          <p:cNvSpPr>
            <a:spLocks noGrp="1"/>
          </p:cNvSpPr>
          <p:nvPr>
            <p:ph type="title" hasCustomPrompt="1"/>
          </p:nvPr>
        </p:nvSpPr>
        <p:spPr>
          <a:xfrm>
            <a:off x="338552" y="260350"/>
            <a:ext cx="11513721" cy="817244"/>
          </a:xfrm>
        </p:spPr>
        <p:txBody>
          <a:bodyPr/>
          <a:lstStyle>
            <a:lvl1pPr>
              <a:lnSpc>
                <a:spcPct val="100000"/>
              </a:lnSpc>
              <a:defRPr sz="3600">
                <a:latin typeface="ING display" panose="020B0803030508020203" pitchFamily="34" charset="0"/>
              </a:defRPr>
            </a:lvl1pPr>
          </a:lstStyle>
          <a:p>
            <a:r>
              <a:rPr lang="de-DE" noProof="0"/>
              <a:t>Click to add slide title</a:t>
            </a:r>
            <a:endParaRPr lang="en-GB" noProof="0"/>
          </a:p>
        </p:txBody>
      </p:sp>
      <p:sp>
        <p:nvSpPr>
          <p:cNvPr id="6" name="Text Placeholder 29">
            <a:extLst>
              <a:ext uri="{FF2B5EF4-FFF2-40B4-BE49-F238E27FC236}">
                <a16:creationId xmlns:a16="http://schemas.microsoft.com/office/drawing/2014/main" id="{559E6936-74AE-2A03-83BB-ADD1EB120A92}"/>
              </a:ext>
            </a:extLst>
          </p:cNvPr>
          <p:cNvSpPr>
            <a:spLocks noGrp="1"/>
          </p:cNvSpPr>
          <p:nvPr>
            <p:ph type="body" sz="quarter" idx="38" hasCustomPrompt="1"/>
          </p:nvPr>
        </p:nvSpPr>
        <p:spPr bwMode="auto">
          <a:xfrm>
            <a:off x="338553" y="1773238"/>
            <a:ext cx="6413508" cy="273684"/>
          </a:xfrm>
          <a:custGeom>
            <a:avLst/>
            <a:gdLst>
              <a:gd name="connsiteX0" fmla="*/ 0 w 3265200"/>
              <a:gd name="connsiteY0" fmla="*/ 0 h 572400"/>
              <a:gd name="connsiteX1" fmla="*/ 3265200 w 3265200"/>
              <a:gd name="connsiteY1" fmla="*/ 0 h 572400"/>
              <a:gd name="connsiteX2" fmla="*/ 3265200 w 3265200"/>
              <a:gd name="connsiteY2" fmla="*/ 572400 h 572400"/>
              <a:gd name="connsiteX3" fmla="*/ 0 w 3265200"/>
              <a:gd name="connsiteY3" fmla="*/ 572400 h 572400"/>
            </a:gdLst>
            <a:ahLst/>
            <a:cxnLst>
              <a:cxn ang="0">
                <a:pos x="connsiteX0" y="connsiteY0"/>
              </a:cxn>
              <a:cxn ang="0">
                <a:pos x="connsiteX1" y="connsiteY1"/>
              </a:cxn>
              <a:cxn ang="0">
                <a:pos x="connsiteX2" y="connsiteY2"/>
              </a:cxn>
              <a:cxn ang="0">
                <a:pos x="connsiteX3" y="connsiteY3"/>
              </a:cxn>
            </a:cxnLst>
            <a:rect l="l" t="t" r="r" b="b"/>
            <a:pathLst>
              <a:path w="3265200" h="572400">
                <a:moveTo>
                  <a:pt x="0" y="0"/>
                </a:moveTo>
                <a:lnTo>
                  <a:pt x="3265200" y="0"/>
                </a:lnTo>
                <a:lnTo>
                  <a:pt x="3265200" y="572400"/>
                </a:lnTo>
                <a:lnTo>
                  <a:pt x="0" y="572400"/>
                </a:lnTo>
                <a:close/>
              </a:path>
            </a:pathLst>
          </a:custGeom>
          <a:solidFill>
            <a:schemeClr val="bg1"/>
          </a:solidFill>
        </p:spPr>
        <p:txBody>
          <a:bodyPr vert="horz" wrap="square" lIns="0" tIns="0" rIns="0" bIns="0" rtlCol="0" anchor="t">
            <a:noAutofit/>
          </a:bodyPr>
          <a:lstStyle>
            <a:lvl1pPr>
              <a:defRPr lang="en-GB" sz="1800" b="1" dirty="0">
                <a:solidFill>
                  <a:schemeClr val="tx2"/>
                </a:solidFill>
              </a:defRPr>
            </a:lvl1pPr>
          </a:lstStyle>
          <a:p>
            <a:pPr lvl="0">
              <a:lnSpc>
                <a:spcPct val="100000"/>
              </a:lnSpc>
            </a:pPr>
            <a:r>
              <a:rPr lang="en-US"/>
              <a:t>Click to add chart title</a:t>
            </a:r>
            <a:endParaRPr lang="en-GB"/>
          </a:p>
        </p:txBody>
      </p:sp>
      <p:sp>
        <p:nvSpPr>
          <p:cNvPr id="7" name="Text Placeholder 29">
            <a:extLst>
              <a:ext uri="{FF2B5EF4-FFF2-40B4-BE49-F238E27FC236}">
                <a16:creationId xmlns:a16="http://schemas.microsoft.com/office/drawing/2014/main" id="{DE4340C0-2077-762B-B3D3-A650F1813868}"/>
              </a:ext>
            </a:extLst>
          </p:cNvPr>
          <p:cNvSpPr>
            <a:spLocks noGrp="1"/>
          </p:cNvSpPr>
          <p:nvPr>
            <p:ph type="body" sz="quarter" idx="54" hasCustomPrompt="1"/>
          </p:nvPr>
        </p:nvSpPr>
        <p:spPr bwMode="auto">
          <a:xfrm>
            <a:off x="341532" y="2027956"/>
            <a:ext cx="6409605" cy="264504"/>
          </a:xfrm>
          <a:custGeom>
            <a:avLst/>
            <a:gdLst>
              <a:gd name="connsiteX0" fmla="*/ 0 w 3265200"/>
              <a:gd name="connsiteY0" fmla="*/ 0 h 572400"/>
              <a:gd name="connsiteX1" fmla="*/ 3265200 w 3265200"/>
              <a:gd name="connsiteY1" fmla="*/ 0 h 572400"/>
              <a:gd name="connsiteX2" fmla="*/ 3265200 w 3265200"/>
              <a:gd name="connsiteY2" fmla="*/ 572400 h 572400"/>
              <a:gd name="connsiteX3" fmla="*/ 0 w 3265200"/>
              <a:gd name="connsiteY3" fmla="*/ 572400 h 572400"/>
            </a:gdLst>
            <a:ahLst/>
            <a:cxnLst>
              <a:cxn ang="0">
                <a:pos x="connsiteX0" y="connsiteY0"/>
              </a:cxn>
              <a:cxn ang="0">
                <a:pos x="connsiteX1" y="connsiteY1"/>
              </a:cxn>
              <a:cxn ang="0">
                <a:pos x="connsiteX2" y="connsiteY2"/>
              </a:cxn>
              <a:cxn ang="0">
                <a:pos x="connsiteX3" y="connsiteY3"/>
              </a:cxn>
            </a:cxnLst>
            <a:rect l="l" t="t" r="r" b="b"/>
            <a:pathLst>
              <a:path w="3265200" h="572400">
                <a:moveTo>
                  <a:pt x="0" y="0"/>
                </a:moveTo>
                <a:lnTo>
                  <a:pt x="3265200" y="0"/>
                </a:lnTo>
                <a:lnTo>
                  <a:pt x="3265200" y="572400"/>
                </a:lnTo>
                <a:lnTo>
                  <a:pt x="0" y="572400"/>
                </a:lnTo>
                <a:close/>
              </a:path>
            </a:pathLst>
          </a:custGeom>
          <a:solidFill>
            <a:schemeClr val="bg1"/>
          </a:solidFill>
        </p:spPr>
        <p:txBody>
          <a:bodyPr vert="horz" wrap="square" lIns="0" tIns="0" rIns="0" bIns="0" rtlCol="0" anchor="t">
            <a:noAutofit/>
          </a:bodyPr>
          <a:lstStyle>
            <a:lvl1pPr>
              <a:lnSpc>
                <a:spcPct val="105000"/>
              </a:lnSpc>
              <a:defRPr lang="en-GB" sz="1400" b="0" dirty="0"/>
            </a:lvl1pPr>
          </a:lstStyle>
          <a:p>
            <a:pPr lvl="0"/>
            <a:r>
              <a:rPr lang="en-US"/>
              <a:t>Click to add chart subtitle</a:t>
            </a:r>
            <a:endParaRPr lang="en-GB"/>
          </a:p>
        </p:txBody>
      </p:sp>
    </p:spTree>
    <p:extLst>
      <p:ext uri="{BB962C8B-B14F-4D97-AF65-F5344CB8AC3E}">
        <p14:creationId xmlns:p14="http://schemas.microsoft.com/office/powerpoint/2010/main" val="2847455524"/>
      </p:ext>
    </p:extLst>
  </p:cSld>
  <p:clrMapOvr>
    <a:masterClrMapping/>
  </p:clrMapOvr>
  <p:extLst>
    <p:ext uri="{DCECCB84-F9BA-43D5-87BE-67443E8EF086}">
      <p15:sldGuideLst xmlns:p15="http://schemas.microsoft.com/office/powerpoint/2012/main">
        <p15:guide id="1" orient="horz" pos="164">
          <p15:clr>
            <a:srgbClr val="FBAE40"/>
          </p15:clr>
        </p15:guide>
        <p15:guide id="2" orient="horz" pos="1117">
          <p15:clr>
            <a:srgbClr val="FBAE40"/>
          </p15:clr>
        </p15:guide>
        <p15:guide id="3" pos="211">
          <p15:clr>
            <a:srgbClr val="FBAE40"/>
          </p15:clr>
        </p15:guide>
        <p15:guide id="4" orient="horz" pos="3929">
          <p15:clr>
            <a:srgbClr val="FBAE40"/>
          </p15:clr>
        </p15:guide>
        <p15:guide id="5" pos="746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full pictur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75F6F7-FB67-4EC8-8492-B81B33A8C169}"/>
              </a:ext>
            </a:extLst>
          </p:cNvPr>
          <p:cNvGrpSpPr/>
          <p:nvPr userDrawn="1"/>
        </p:nvGrpSpPr>
        <p:grpSpPr>
          <a:xfrm>
            <a:off x="-435429" y="5878278"/>
            <a:ext cx="290286" cy="979713"/>
            <a:chOff x="-435429" y="5878278"/>
            <a:chExt cx="290286" cy="979713"/>
          </a:xfrm>
        </p:grpSpPr>
        <p:cxnSp>
          <p:nvCxnSpPr>
            <p:cNvPr id="15" name="Straight Connector 14">
              <a:extLst>
                <a:ext uri="{FF2B5EF4-FFF2-40B4-BE49-F238E27FC236}">
                  <a16:creationId xmlns:a16="http://schemas.microsoft.com/office/drawing/2014/main" id="{A087FD79-4C26-49F1-866C-EA798B35D4CC}"/>
                </a:ext>
              </a:extLst>
            </p:cNvPr>
            <p:cNvCxnSpPr/>
            <p:nvPr userDrawn="1"/>
          </p:nvCxnSpPr>
          <p:spPr>
            <a:xfrm>
              <a:off x="-435429" y="5878278"/>
              <a:ext cx="290286"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7E1CC9-42C3-41DF-A063-2533A041EBD6}"/>
                </a:ext>
              </a:extLst>
            </p:cNvPr>
            <p:cNvCxnSpPr/>
            <p:nvPr userDrawn="1"/>
          </p:nvCxnSpPr>
          <p:spPr>
            <a:xfrm>
              <a:off x="-435429" y="6857991"/>
              <a:ext cx="290286"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grpSp>
      <p:pic>
        <p:nvPicPr>
          <p:cNvPr id="45" name="ING identifier">
            <a:extLst>
              <a:ext uri="{FF2B5EF4-FFF2-40B4-BE49-F238E27FC236}">
                <a16:creationId xmlns:a16="http://schemas.microsoft.com/office/drawing/2014/main" id="{EEE85C1B-203A-4958-A943-8138A468D04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544428" y="4964165"/>
            <a:ext cx="1647571" cy="1893836"/>
          </a:xfrm>
          <a:prstGeom prst="rect">
            <a:avLst/>
          </a:prstGeom>
        </p:spPr>
      </p:pic>
      <p:sp>
        <p:nvSpPr>
          <p:cNvPr id="7" name="Project Placeholder">
            <a:extLst>
              <a:ext uri="{FF2B5EF4-FFF2-40B4-BE49-F238E27FC236}">
                <a16:creationId xmlns:a16="http://schemas.microsoft.com/office/drawing/2014/main" id="{91CED5FC-8BD5-48C5-9E58-7BB378951BE7}"/>
              </a:ext>
            </a:extLst>
          </p:cNvPr>
          <p:cNvSpPr>
            <a:spLocks noGrp="1" noChangeAspect="1"/>
          </p:cNvSpPr>
          <p:nvPr>
            <p:ph type="pic" sz="quarter" idx="16" hasCustomPrompt="1"/>
          </p:nvPr>
        </p:nvSpPr>
        <p:spPr>
          <a:xfrm>
            <a:off x="658798" y="5896308"/>
            <a:ext cx="3857457" cy="961691"/>
          </a:xfrm>
        </p:spPr>
        <p:txBody>
          <a:bodyPr lIns="288000" tIns="108000" rIns="108000" bIns="108000" anchor="ctr" anchorCtr="0"/>
          <a:lstStyle>
            <a:lvl1pPr>
              <a:defRPr sz="1200">
                <a:solidFill>
                  <a:srgbClr val="A8A8A8"/>
                </a:solidFill>
              </a:defRPr>
            </a:lvl1pPr>
          </a:lstStyle>
          <a:p>
            <a:r>
              <a:rPr lang="en-GB"/>
              <a:t>Business or project wordmark </a:t>
            </a:r>
            <a:br>
              <a:rPr lang="en-GB"/>
            </a:br>
            <a:r>
              <a:rPr lang="en-GB"/>
              <a:t>placeholder</a:t>
            </a:r>
          </a:p>
        </p:txBody>
      </p:sp>
      <p:sp>
        <p:nvSpPr>
          <p:cNvPr id="22" name="Text Placeholder 2">
            <a:extLst>
              <a:ext uri="{FF2B5EF4-FFF2-40B4-BE49-F238E27FC236}">
                <a16:creationId xmlns:a16="http://schemas.microsoft.com/office/drawing/2014/main" id="{DE1C96E9-595E-4298-9E38-674AB1833A5D}"/>
              </a:ext>
            </a:extLst>
          </p:cNvPr>
          <p:cNvSpPr>
            <a:spLocks noGrp="1"/>
          </p:cNvSpPr>
          <p:nvPr>
            <p:ph type="body" sz="quarter" idx="14" hasCustomPrompt="1"/>
          </p:nvPr>
        </p:nvSpPr>
        <p:spPr>
          <a:xfrm>
            <a:off x="658999" y="5583940"/>
            <a:ext cx="5256000" cy="294302"/>
          </a:xfrm>
        </p:spPr>
        <p:txBody>
          <a:bodyPr wrap="square" lIns="0" tIns="0" rIns="36000" bIns="72000" anchor="t" anchorCtr="0">
            <a:sp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lang="en-GB" sz="1600" b="0" i="0" kern="1200" baseline="0" noProof="0" dirty="0" smtClean="0">
                <a:solidFill>
                  <a:schemeClr val="tx1"/>
                </a:solidFill>
                <a:latin typeface="+mn-lt"/>
                <a:ea typeface="+mn-ea"/>
                <a:cs typeface="ING Me" pitchFamily="2" charset="0"/>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2200">
                <a:solidFill>
                  <a:srgbClr val="000000"/>
                </a:solidFill>
              </a:defRPr>
            </a:lvl5pPr>
          </a:lstStyle>
          <a:p>
            <a:pPr lvl="0"/>
            <a:r>
              <a:rPr lang="en-GB" noProof="0"/>
              <a:t>Click to add date</a:t>
            </a:r>
          </a:p>
        </p:txBody>
      </p:sp>
      <p:sp>
        <p:nvSpPr>
          <p:cNvPr id="20" name="Subtitle 2">
            <a:extLst>
              <a:ext uri="{FF2B5EF4-FFF2-40B4-BE49-F238E27FC236}">
                <a16:creationId xmlns:a16="http://schemas.microsoft.com/office/drawing/2014/main" id="{A8EDA20D-6EDD-4B8B-AFF1-92BB2BB3A93D}"/>
              </a:ext>
            </a:extLst>
          </p:cNvPr>
          <p:cNvSpPr>
            <a:spLocks noGrp="1"/>
          </p:cNvSpPr>
          <p:nvPr>
            <p:ph type="subTitle" idx="1" hasCustomPrompt="1"/>
          </p:nvPr>
        </p:nvSpPr>
        <p:spPr bwMode="gray">
          <a:xfrm>
            <a:off x="658998" y="5276905"/>
            <a:ext cx="5256000" cy="294302"/>
          </a:xfrm>
        </p:spPr>
        <p:txBody>
          <a:bodyPr wrap="square" lIns="0" rIns="36000" bIns="72000" anchor="t" anchorCtr="0">
            <a:spAutoFit/>
          </a:bodyPr>
          <a:lstStyle>
            <a:lvl1pPr marL="0" indent="0" algn="l">
              <a:lnSpc>
                <a:spcPct val="90000"/>
              </a:lnSpc>
              <a:buNone/>
              <a:defRPr sz="1600" b="1" i="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Click to add name of department and/or author</a:t>
            </a:r>
          </a:p>
        </p:txBody>
      </p:sp>
      <p:sp>
        <p:nvSpPr>
          <p:cNvPr id="156" name="Picture Placeholder 155">
            <a:extLst>
              <a:ext uri="{FF2B5EF4-FFF2-40B4-BE49-F238E27FC236}">
                <a16:creationId xmlns:a16="http://schemas.microsoft.com/office/drawing/2014/main" id="{7425731A-743F-4AF6-BD8E-C71C4F4E2EBD}"/>
              </a:ext>
            </a:extLst>
          </p:cNvPr>
          <p:cNvSpPr>
            <a:spLocks noGrp="1"/>
          </p:cNvSpPr>
          <p:nvPr>
            <p:ph type="pic" sz="quarter" idx="12"/>
          </p:nvPr>
        </p:nvSpPr>
        <p:spPr bwMode="gray">
          <a:xfrm>
            <a:off x="0" y="-176400"/>
            <a:ext cx="12192000" cy="5157745"/>
          </a:xfrm>
          <a:custGeom>
            <a:avLst/>
            <a:gdLst>
              <a:gd name="connsiteX0" fmla="*/ 0 w 12192000"/>
              <a:gd name="connsiteY0" fmla="*/ 0 h 5157745"/>
              <a:gd name="connsiteX1" fmla="*/ 12192000 w 12192000"/>
              <a:gd name="connsiteY1" fmla="*/ 0 h 5157745"/>
              <a:gd name="connsiteX2" fmla="*/ 12192000 w 12192000"/>
              <a:gd name="connsiteY2" fmla="*/ 5157745 h 5157745"/>
              <a:gd name="connsiteX3" fmla="*/ 191455 w 12192000"/>
              <a:gd name="connsiteY3" fmla="*/ 5157745 h 5157745"/>
              <a:gd name="connsiteX4" fmla="*/ 0 w 12192000"/>
              <a:gd name="connsiteY4" fmla="*/ 4966290 h 515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157745">
                <a:moveTo>
                  <a:pt x="0" y="0"/>
                </a:moveTo>
                <a:lnTo>
                  <a:pt x="12192000" y="0"/>
                </a:lnTo>
                <a:lnTo>
                  <a:pt x="12192000" y="5157745"/>
                </a:lnTo>
                <a:lnTo>
                  <a:pt x="191455" y="5157745"/>
                </a:lnTo>
                <a:cubicBezTo>
                  <a:pt x="85717" y="5157745"/>
                  <a:pt x="0" y="5072028"/>
                  <a:pt x="0" y="4966290"/>
                </a:cubicBezTo>
                <a:close/>
              </a:path>
            </a:pathLst>
          </a:custGeom>
          <a:solidFill>
            <a:schemeClr val="accent2">
              <a:lumMod val="20000"/>
              <a:lumOff val="80000"/>
              <a:alpha val="10000"/>
            </a:schemeClr>
          </a:solidFill>
        </p:spPr>
        <p:txBody>
          <a:bodyPr wrap="square" lIns="2880000" tIns="0" anchor="ctr" anchorCtr="0">
            <a:noAutofit/>
          </a:bodyPr>
          <a:lstStyle>
            <a:lvl1pPr algn="ctr">
              <a:defRPr sz="1400" b="0"/>
            </a:lvl1pPr>
          </a:lstStyle>
          <a:p>
            <a:r>
              <a:rPr lang="nl-NL" noProof="0"/>
              <a:t>Klik op het pictogram als u een afbeelding wilt toevoegen</a:t>
            </a:r>
            <a:endParaRPr lang="en-GB" noProof="0"/>
          </a:p>
        </p:txBody>
      </p:sp>
      <p:sp>
        <p:nvSpPr>
          <p:cNvPr id="21" name="Text Placeholder 6">
            <a:extLst>
              <a:ext uri="{FF2B5EF4-FFF2-40B4-BE49-F238E27FC236}">
                <a16:creationId xmlns:a16="http://schemas.microsoft.com/office/drawing/2014/main" id="{D70CDBB0-369C-45DE-9CC2-370E4C98C65F}"/>
              </a:ext>
            </a:extLst>
          </p:cNvPr>
          <p:cNvSpPr>
            <a:spLocks noGrp="1"/>
          </p:cNvSpPr>
          <p:nvPr>
            <p:ph type="body" sz="quarter" idx="11" hasCustomPrompt="1"/>
          </p:nvPr>
        </p:nvSpPr>
        <p:spPr bwMode="gray">
          <a:xfrm>
            <a:off x="990000" y="2448480"/>
            <a:ext cx="4786024" cy="732995"/>
          </a:xfrm>
          <a:prstGeom prst="roundRect">
            <a:avLst>
              <a:gd name="adj" fmla="val 13767"/>
            </a:avLst>
          </a:prstGeom>
          <a:solidFill>
            <a:srgbClr val="FF6200"/>
          </a:solidFill>
        </p:spPr>
        <p:txBody>
          <a:bodyPr wrap="none" lIns="108000" tIns="108000" rIns="108000" bIns="72000">
            <a:spAutoFit/>
          </a:bodyPr>
          <a:lstStyle>
            <a:lvl1pPr algn="l">
              <a:lnSpc>
                <a:spcPct val="90000"/>
              </a:lnSpc>
              <a:defRPr sz="3600" b="1">
                <a:solidFill>
                  <a:schemeClr val="bg1"/>
                </a:solidFill>
                <a:latin typeface="+mj-lt"/>
              </a:defRPr>
            </a:lvl1pPr>
          </a:lstStyle>
          <a:p>
            <a:pPr lvl="0"/>
            <a:r>
              <a:rPr lang="en-GB" noProof="0"/>
              <a:t>Click to add (sub)title</a:t>
            </a:r>
          </a:p>
        </p:txBody>
      </p:sp>
      <p:sp>
        <p:nvSpPr>
          <p:cNvPr id="19" name="Title 1">
            <a:extLst>
              <a:ext uri="{FF2B5EF4-FFF2-40B4-BE49-F238E27FC236}">
                <a16:creationId xmlns:a16="http://schemas.microsoft.com/office/drawing/2014/main" id="{2C9487CD-303C-46D0-A559-E815772F3479}"/>
              </a:ext>
            </a:extLst>
          </p:cNvPr>
          <p:cNvSpPr>
            <a:spLocks noGrp="1"/>
          </p:cNvSpPr>
          <p:nvPr>
            <p:ph type="ctrTitle" hasCustomPrompt="1"/>
          </p:nvPr>
        </p:nvSpPr>
        <p:spPr bwMode="gray">
          <a:xfrm>
            <a:off x="658799" y="1634860"/>
            <a:ext cx="3712436" cy="738000"/>
          </a:xfrm>
          <a:prstGeom prst="roundRect">
            <a:avLst>
              <a:gd name="adj" fmla="val 13767"/>
            </a:avLst>
          </a:prstGeom>
          <a:solidFill>
            <a:srgbClr val="FF6200"/>
          </a:solidFill>
        </p:spPr>
        <p:txBody>
          <a:bodyPr wrap="none" lIns="108000" tIns="108000" rIns="108000" bIns="72000" anchor="t" anchorCtr="0">
            <a:spAutoFit/>
          </a:bodyPr>
          <a:lstStyle>
            <a:lvl1pPr algn="l">
              <a:lnSpc>
                <a:spcPct val="90000"/>
              </a:lnSpc>
              <a:defRPr sz="3600">
                <a:solidFill>
                  <a:schemeClr val="bg1"/>
                </a:solidFill>
              </a:defRPr>
            </a:lvl1pPr>
          </a:lstStyle>
          <a:p>
            <a:r>
              <a:rPr lang="en-GB" noProof="0"/>
              <a:t>Click to add title</a:t>
            </a:r>
          </a:p>
        </p:txBody>
      </p:sp>
    </p:spTree>
    <p:extLst>
      <p:ext uri="{BB962C8B-B14F-4D97-AF65-F5344CB8AC3E}">
        <p14:creationId xmlns:p14="http://schemas.microsoft.com/office/powerpoint/2010/main" val="3062550841"/>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asic_Two_charts">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DD2A080-DA64-4F5C-9131-47EB793B4410}" type="slidenum">
              <a:rPr lang="en-GB" noProof="0" smtClean="0"/>
              <a:pPr/>
              <a:t>‹#›</a:t>
            </a:fld>
            <a:endParaRPr lang="en-GB" noProof="0"/>
          </a:p>
        </p:txBody>
      </p:sp>
      <p:sp>
        <p:nvSpPr>
          <p:cNvPr id="3" name="Footer Placeholder 2">
            <a:extLst>
              <a:ext uri="{FF2B5EF4-FFF2-40B4-BE49-F238E27FC236}">
                <a16:creationId xmlns:a16="http://schemas.microsoft.com/office/drawing/2014/main" id="{519E7DA5-BC83-4857-870E-3AA1EAAAA941}"/>
              </a:ext>
            </a:extLst>
          </p:cNvPr>
          <p:cNvSpPr>
            <a:spLocks noGrp="1"/>
          </p:cNvSpPr>
          <p:nvPr>
            <p:ph type="ftr" sz="quarter" idx="12"/>
          </p:nvPr>
        </p:nvSpPr>
        <p:spPr/>
        <p:txBody>
          <a:bodyPr/>
          <a:lstStyle>
            <a:lvl1pPr>
              <a:defRPr/>
            </a:lvl1pPr>
          </a:lstStyle>
          <a:p>
            <a:endParaRPr lang="en-GB" noProof="0"/>
          </a:p>
        </p:txBody>
      </p:sp>
      <p:sp>
        <p:nvSpPr>
          <p:cNvPr id="10" name="Title 9">
            <a:extLst>
              <a:ext uri="{FF2B5EF4-FFF2-40B4-BE49-F238E27FC236}">
                <a16:creationId xmlns:a16="http://schemas.microsoft.com/office/drawing/2014/main" id="{0D3BE977-E73F-49D2-8BCD-3E16B685E531}"/>
              </a:ext>
            </a:extLst>
          </p:cNvPr>
          <p:cNvSpPr>
            <a:spLocks noGrp="1"/>
          </p:cNvSpPr>
          <p:nvPr>
            <p:ph type="title" hasCustomPrompt="1"/>
          </p:nvPr>
        </p:nvSpPr>
        <p:spPr>
          <a:xfrm>
            <a:off x="479425" y="325235"/>
            <a:ext cx="11233150" cy="817244"/>
          </a:xfrm>
        </p:spPr>
        <p:txBody>
          <a:bodyPr vert="horz" lIns="0" tIns="0" rIns="0" bIns="0" rtlCol="0" anchor="ctr" anchorCtr="0">
            <a:noAutofit/>
          </a:bodyPr>
          <a:lstStyle>
            <a:lvl1pPr>
              <a:defRPr lang="en-GB" sz="2600" noProof="0"/>
            </a:lvl1pPr>
          </a:lstStyle>
          <a:p>
            <a:pPr lvl="0">
              <a:lnSpc>
                <a:spcPct val="110000"/>
              </a:lnSpc>
            </a:pPr>
            <a:r>
              <a:rPr lang="nl-NL" noProof="0"/>
              <a:t>Klik om stijl te bewerken</a:t>
            </a:r>
            <a:endParaRPr lang="en-GB" noProof="0"/>
          </a:p>
        </p:txBody>
      </p:sp>
      <p:sp>
        <p:nvSpPr>
          <p:cNvPr id="19" name="Text Placeholder 2">
            <a:extLst>
              <a:ext uri="{FF2B5EF4-FFF2-40B4-BE49-F238E27FC236}">
                <a16:creationId xmlns:a16="http://schemas.microsoft.com/office/drawing/2014/main" id="{926D1722-3F77-4621-AAEA-90FFC6FD7C31}"/>
              </a:ext>
            </a:extLst>
          </p:cNvPr>
          <p:cNvSpPr>
            <a:spLocks noGrp="1"/>
          </p:cNvSpPr>
          <p:nvPr>
            <p:ph idx="1" hasCustomPrompt="1"/>
          </p:nvPr>
        </p:nvSpPr>
        <p:spPr bwMode="gray">
          <a:xfrm>
            <a:off x="479425" y="1736725"/>
            <a:ext cx="5256213" cy="215900"/>
          </a:xfrm>
          <a:prstGeom prst="rect">
            <a:avLst/>
          </a:prstGeom>
        </p:spPr>
        <p:txBody>
          <a:bodyPr vert="horz" lIns="0" tIns="0" rIns="0" bIns="0" rtlCol="0">
            <a:noAutofit/>
          </a:bodyPr>
          <a:lstStyle>
            <a:lvl1pPr>
              <a:defRPr lang="en-US" sz="1400" b="1" kern="1200" noProof="0" dirty="0" smtClean="0">
                <a:solidFill>
                  <a:schemeClr val="accent1"/>
                </a:solidFill>
                <a:latin typeface="+mn-lt"/>
                <a:ea typeface="+mn-ea"/>
                <a:cs typeface="+mn-cs"/>
              </a:defRPr>
            </a:lvl1pPr>
            <a:lvl2pPr>
              <a:defRPr/>
            </a:lvl2pPr>
            <a:lvl3pPr>
              <a:defRPr/>
            </a:lvl3pPr>
            <a:lvl4pPr>
              <a:defRPr/>
            </a:lvl4pPr>
            <a:lvl5pPr>
              <a:defRPr/>
            </a:lvl5pPr>
          </a:lstStyle>
          <a:p>
            <a:pPr lvl="0"/>
            <a:r>
              <a:rPr lang="en-US" noProof="0"/>
              <a:t>[Key message diagram 1</a:t>
            </a:r>
            <a:r>
              <a:rPr lang="en-GB" noProof="0"/>
              <a:t>]</a:t>
            </a:r>
          </a:p>
        </p:txBody>
      </p:sp>
      <p:sp>
        <p:nvSpPr>
          <p:cNvPr id="2" name="Text Placeholder 2">
            <a:extLst>
              <a:ext uri="{FF2B5EF4-FFF2-40B4-BE49-F238E27FC236}">
                <a16:creationId xmlns:a16="http://schemas.microsoft.com/office/drawing/2014/main" id="{6D840ABB-75E1-453D-CEEC-09EF9153B07E}"/>
              </a:ext>
            </a:extLst>
          </p:cNvPr>
          <p:cNvSpPr>
            <a:spLocks noGrp="1"/>
          </p:cNvSpPr>
          <p:nvPr>
            <p:ph idx="13" hasCustomPrompt="1"/>
          </p:nvPr>
        </p:nvSpPr>
        <p:spPr bwMode="gray">
          <a:xfrm>
            <a:off x="6456363" y="1736725"/>
            <a:ext cx="5256211" cy="215900"/>
          </a:xfrm>
          <a:prstGeom prst="rect">
            <a:avLst/>
          </a:prstGeom>
        </p:spPr>
        <p:txBody>
          <a:bodyPr vert="horz" lIns="0" tIns="0" rIns="0" bIns="0" rtlCol="0">
            <a:noAutofit/>
          </a:bodyPr>
          <a:lstStyle>
            <a:lvl1pPr>
              <a:defRPr lang="en-GB" sz="1400" b="1" kern="1200" noProof="0" dirty="0">
                <a:solidFill>
                  <a:schemeClr val="accent1"/>
                </a:solidFill>
                <a:latin typeface="+mn-lt"/>
                <a:ea typeface="+mn-ea"/>
                <a:cs typeface="+mn-cs"/>
              </a:defRPr>
            </a:lvl1pPr>
            <a:lvl2pPr>
              <a:defRPr/>
            </a:lvl2pPr>
            <a:lvl3pPr>
              <a:defRPr/>
            </a:lvl3pPr>
            <a:lvl4pPr>
              <a:defRPr/>
            </a:lvl4pPr>
            <a:lvl5pPr>
              <a:defRPr/>
            </a:lvl5pPr>
          </a:lstStyle>
          <a:p>
            <a:pPr lvl="0"/>
            <a:r>
              <a:rPr lang="en-US" noProof="0"/>
              <a:t>[Key diagram </a:t>
            </a:r>
            <a:r>
              <a:rPr lang="en-US" noProof="0" err="1"/>
              <a:t>diagram</a:t>
            </a:r>
            <a:r>
              <a:rPr lang="en-US" noProof="0"/>
              <a:t> 2</a:t>
            </a:r>
            <a:r>
              <a:rPr lang="en-GB" noProof="0"/>
              <a:t>]</a:t>
            </a:r>
          </a:p>
          <a:p>
            <a:pPr lvl="0"/>
            <a:endParaRPr lang="en-GB" noProof="0"/>
          </a:p>
        </p:txBody>
      </p:sp>
    </p:spTree>
    <p:extLst>
      <p:ext uri="{BB962C8B-B14F-4D97-AF65-F5344CB8AC3E}">
        <p14:creationId xmlns:p14="http://schemas.microsoft.com/office/powerpoint/2010/main" val="33894788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white ING logo">
    <p:bg bwMode="gray">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8D78F9-BB7D-40AA-8961-EB7AA360E747}"/>
              </a:ext>
            </a:extLst>
          </p:cNvPr>
          <p:cNvSpPr/>
          <p:nvPr userDrawn="1"/>
        </p:nvSpPr>
        <p:spPr>
          <a:xfrm>
            <a:off x="-2786743" y="-736600"/>
            <a:ext cx="17765486" cy="8331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en-GB" sz="1600" err="1">
              <a:solidFill>
                <a:schemeClr val="tx1"/>
              </a:solidFill>
            </a:endParaRPr>
          </a:p>
        </p:txBody>
      </p:sp>
      <p:cxnSp>
        <p:nvCxnSpPr>
          <p:cNvPr id="10" name="Straight Connector 9">
            <a:extLst>
              <a:ext uri="{FF2B5EF4-FFF2-40B4-BE49-F238E27FC236}">
                <a16:creationId xmlns:a16="http://schemas.microsoft.com/office/drawing/2014/main" id="{8EDB157E-826F-4E03-8A69-685294EC5B1D}"/>
              </a:ext>
            </a:extLst>
          </p:cNvPr>
          <p:cNvCxnSpPr/>
          <p:nvPr userDrawn="1"/>
        </p:nvCxnSpPr>
        <p:spPr>
          <a:xfrm>
            <a:off x="659028" y="7003142"/>
            <a:ext cx="0" cy="290284"/>
          </a:xfrm>
          <a:prstGeom prst="line">
            <a:avLst/>
          </a:prstGeom>
          <a:ln w="6350" cap="rnd">
            <a:solidFill>
              <a:srgbClr val="559BD1"/>
            </a:solidFill>
            <a:round/>
            <a:head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3288B3-3A33-4122-B8B7-0142A71D1C97}"/>
              </a:ext>
            </a:extLst>
          </p:cNvPr>
          <p:cNvSpPr txBox="1"/>
          <p:nvPr userDrawn="1"/>
        </p:nvSpPr>
        <p:spPr>
          <a:xfrm>
            <a:off x="577225" y="7319409"/>
            <a:ext cx="1575426" cy="226591"/>
          </a:xfrm>
          <a:prstGeom prst="rect">
            <a:avLst/>
          </a:prstGeom>
          <a:noFill/>
        </p:spPr>
        <p:txBody>
          <a:bodyPr wrap="square" lIns="36000" tIns="36000" rIns="36000" bIns="36000" rtlCol="0">
            <a:spAutoFit/>
          </a:bodyPr>
          <a:lstStyle/>
          <a:p>
            <a:r>
              <a:rPr lang="en-GB" sz="1000" b="0">
                <a:solidFill>
                  <a:srgbClr val="696969"/>
                </a:solidFill>
              </a:rPr>
              <a:t>Alignment indicator</a:t>
            </a:r>
            <a:endParaRPr lang="en-GB" sz="1000" b="0" err="1">
              <a:solidFill>
                <a:srgbClr val="696969"/>
              </a:solidFill>
            </a:endParaRPr>
          </a:p>
        </p:txBody>
      </p:sp>
      <p:pic>
        <p:nvPicPr>
          <p:cNvPr id="12" name="ING logo">
            <a:extLst>
              <a:ext uri="{FF2B5EF4-FFF2-40B4-BE49-F238E27FC236}">
                <a16:creationId xmlns:a16="http://schemas.microsoft.com/office/drawing/2014/main" id="{4D97A26D-2654-4F2E-A196-B6096B1AEB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5361" y="6088977"/>
            <a:ext cx="1807116" cy="449934"/>
          </a:xfrm>
          <a:prstGeom prst="rect">
            <a:avLst/>
          </a:prstGeom>
        </p:spPr>
      </p:pic>
      <p:sp>
        <p:nvSpPr>
          <p:cNvPr id="3" name="Text Placeholder 2">
            <a:extLst>
              <a:ext uri="{FF2B5EF4-FFF2-40B4-BE49-F238E27FC236}">
                <a16:creationId xmlns:a16="http://schemas.microsoft.com/office/drawing/2014/main" id="{F7D0D5B2-609E-47E4-8BC9-E79E8E4C625C}"/>
              </a:ext>
            </a:extLst>
          </p:cNvPr>
          <p:cNvSpPr>
            <a:spLocks noGrp="1"/>
          </p:cNvSpPr>
          <p:nvPr>
            <p:ph type="body" sz="quarter" idx="12" hasCustomPrompt="1"/>
          </p:nvPr>
        </p:nvSpPr>
        <p:spPr>
          <a:xfrm>
            <a:off x="658800" y="5583600"/>
            <a:ext cx="5256000" cy="294302"/>
          </a:xfrm>
        </p:spPr>
        <p:txBody>
          <a:bodyPr wrap="square" lIns="0" tIns="0" rIns="36000" bIns="72000" anchor="t" anchorCtr="0">
            <a:sp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lang="en-US" sz="1600" b="0" i="0" kern="1200" baseline="0" dirty="0" smtClean="0">
                <a:solidFill>
                  <a:schemeClr val="tx1"/>
                </a:solidFill>
                <a:latin typeface="+mn-lt"/>
                <a:ea typeface="+mn-ea"/>
                <a:cs typeface="ING Me" pitchFamily="2" charset="0"/>
              </a:defRPr>
            </a:lvl1pPr>
            <a:lvl2pPr marL="0" indent="0" algn="l" defTabSz="914400" rtl="0" eaLnBrk="1" latinLnBrk="0" hangingPunct="1">
              <a:lnSpc>
                <a:spcPts val="2200"/>
              </a:lnSpc>
              <a:spcBef>
                <a:spcPts val="0"/>
              </a:spcBef>
              <a:spcAft>
                <a:spcPts val="0"/>
              </a:spcAft>
              <a:buFont typeface="Arial" panose="020B0604020202020204" pitchFamily="34" charset="0"/>
              <a:buNone/>
              <a:defRPr lang="en-US" sz="2000" b="0" i="0" kern="1200" baseline="0" dirty="0" smtClean="0">
                <a:solidFill>
                  <a:schemeClr val="tx1"/>
                </a:solidFill>
                <a:latin typeface="+mn-lt"/>
                <a:ea typeface="+mn-ea"/>
                <a:cs typeface="ING Me" pitchFamily="2" charset="0"/>
              </a:defRPr>
            </a:lvl2pPr>
            <a:lvl3pPr marL="0" indent="0" algn="l" defTabSz="914400" rtl="0" eaLnBrk="1" latinLnBrk="0" hangingPunct="1">
              <a:lnSpc>
                <a:spcPts val="2200"/>
              </a:lnSpc>
              <a:spcBef>
                <a:spcPts val="0"/>
              </a:spcBef>
              <a:spcAft>
                <a:spcPts val="0"/>
              </a:spcAft>
              <a:buFont typeface="Arial" panose="020B0604020202020204" pitchFamily="34" charset="0"/>
              <a:buNone/>
              <a:defRPr lang="en-US" sz="2000" b="0" i="0" kern="1200" baseline="0" dirty="0" smtClean="0">
                <a:solidFill>
                  <a:schemeClr val="tx1"/>
                </a:solidFill>
                <a:latin typeface="+mn-lt"/>
                <a:ea typeface="+mn-ea"/>
                <a:cs typeface="ING Me" pitchFamily="2" charset="0"/>
              </a:defRPr>
            </a:lvl3pPr>
            <a:lvl4pPr marL="0" indent="0" algn="l" defTabSz="914400" rtl="0" eaLnBrk="1" latinLnBrk="0" hangingPunct="1">
              <a:lnSpc>
                <a:spcPts val="2200"/>
              </a:lnSpc>
              <a:spcBef>
                <a:spcPts val="0"/>
              </a:spcBef>
              <a:spcAft>
                <a:spcPts val="0"/>
              </a:spcAft>
              <a:buFont typeface="Arial" panose="020B0604020202020204" pitchFamily="34" charset="0"/>
              <a:buNone/>
              <a:defRPr lang="en-US" sz="2000" b="0" i="0" kern="1200" baseline="0" dirty="0" smtClean="0">
                <a:solidFill>
                  <a:schemeClr val="tx1"/>
                </a:solidFill>
                <a:latin typeface="+mn-lt"/>
                <a:ea typeface="+mn-ea"/>
                <a:cs typeface="ING Me" pitchFamily="2" charset="0"/>
              </a:defRPr>
            </a:lvl4pPr>
            <a:lvl5pPr marL="0" indent="0" algn="l" defTabSz="914400" rtl="0" eaLnBrk="1" latinLnBrk="0" hangingPunct="1">
              <a:lnSpc>
                <a:spcPts val="2200"/>
              </a:lnSpc>
              <a:spcBef>
                <a:spcPts val="0"/>
              </a:spcBef>
              <a:spcAft>
                <a:spcPts val="0"/>
              </a:spcAft>
              <a:buFont typeface="Arial" panose="020B0604020202020204" pitchFamily="34" charset="0"/>
              <a:buNone/>
              <a:defRPr lang="nl-NL" sz="2000" b="0" i="0" kern="1200" baseline="0" dirty="0">
                <a:solidFill>
                  <a:schemeClr val="tx1"/>
                </a:solidFill>
                <a:latin typeface="+mn-lt"/>
                <a:ea typeface="+mn-ea"/>
                <a:cs typeface="ING Me" pitchFamily="2" charset="0"/>
              </a:defRPr>
            </a:lvl5pPr>
          </a:lstStyle>
          <a:p>
            <a:pPr lvl="0"/>
            <a:r>
              <a:rPr lang="en-GB" noProof="0"/>
              <a:t>Click to add date</a:t>
            </a:r>
          </a:p>
        </p:txBody>
      </p:sp>
      <p:sp>
        <p:nvSpPr>
          <p:cNvPr id="26" name="Subtitle 2"/>
          <p:cNvSpPr>
            <a:spLocks noGrp="1"/>
          </p:cNvSpPr>
          <p:nvPr>
            <p:ph type="subTitle" idx="1" hasCustomPrompt="1"/>
          </p:nvPr>
        </p:nvSpPr>
        <p:spPr bwMode="gray">
          <a:xfrm>
            <a:off x="658800" y="5277600"/>
            <a:ext cx="5256000" cy="294302"/>
          </a:xfrm>
        </p:spPr>
        <p:txBody>
          <a:bodyPr wrap="square" lIns="0" tIns="0" rIns="36000" bIns="72000" anchor="t" anchorCtr="0">
            <a:spAutoFit/>
          </a:bodyPr>
          <a:lstStyle>
            <a:lvl1pPr marL="0" indent="0" algn="l">
              <a:lnSpc>
                <a:spcPct val="90000"/>
              </a:lnSpc>
              <a:buNone/>
              <a:defRPr sz="1600" b="1" i="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Click to add name of department and/or author</a:t>
            </a:r>
          </a:p>
        </p:txBody>
      </p:sp>
      <p:sp>
        <p:nvSpPr>
          <p:cNvPr id="27" name="Text Placeholder 6"/>
          <p:cNvSpPr>
            <a:spLocks noGrp="1"/>
          </p:cNvSpPr>
          <p:nvPr>
            <p:ph type="body" sz="quarter" idx="11" hasCustomPrompt="1"/>
          </p:nvPr>
        </p:nvSpPr>
        <p:spPr bwMode="gray">
          <a:xfrm>
            <a:off x="990000" y="2448000"/>
            <a:ext cx="4786024" cy="732995"/>
          </a:xfrm>
          <a:prstGeom prst="roundRect">
            <a:avLst>
              <a:gd name="adj" fmla="val 13767"/>
            </a:avLst>
          </a:prstGeom>
          <a:solidFill>
            <a:srgbClr val="FF6200"/>
          </a:solidFill>
        </p:spPr>
        <p:txBody>
          <a:bodyPr wrap="none" lIns="108000" tIns="108000" rIns="108000" bIns="72000" anchor="t" anchorCtr="0">
            <a:spAutoFit/>
          </a:bodyPr>
          <a:lstStyle>
            <a:lvl1pPr>
              <a:lnSpc>
                <a:spcPct val="90000"/>
              </a:lnSpc>
              <a:spcBef>
                <a:spcPts val="0"/>
              </a:spcBef>
              <a:defRPr sz="3600" b="1">
                <a:solidFill>
                  <a:schemeClr val="bg1"/>
                </a:solidFill>
                <a:latin typeface="+mj-lt"/>
              </a:defRPr>
            </a:lvl1pPr>
          </a:lstStyle>
          <a:p>
            <a:pPr lvl="0"/>
            <a:r>
              <a:rPr lang="en-GB" noProof="0"/>
              <a:t>Click to add (sub)title</a:t>
            </a:r>
          </a:p>
        </p:txBody>
      </p:sp>
      <p:sp>
        <p:nvSpPr>
          <p:cNvPr id="25" name="Title 1"/>
          <p:cNvSpPr>
            <a:spLocks noGrp="1"/>
          </p:cNvSpPr>
          <p:nvPr>
            <p:ph type="ctrTitle" hasCustomPrompt="1"/>
          </p:nvPr>
        </p:nvSpPr>
        <p:spPr bwMode="gray">
          <a:xfrm>
            <a:off x="658856" y="1634400"/>
            <a:ext cx="3712436" cy="738000"/>
          </a:xfrm>
          <a:prstGeom prst="roundRect">
            <a:avLst>
              <a:gd name="adj" fmla="val 13767"/>
            </a:avLst>
          </a:prstGeom>
          <a:solidFill>
            <a:srgbClr val="FF6200"/>
          </a:solidFill>
          <a:ln w="6350">
            <a:noFill/>
          </a:ln>
        </p:spPr>
        <p:txBody>
          <a:bodyPr wrap="none" lIns="108000" tIns="108000" rIns="108000" bIns="72000" anchor="t" anchorCtr="0">
            <a:spAutoFit/>
          </a:bodyPr>
          <a:lstStyle>
            <a:lvl1pPr algn="l">
              <a:lnSpc>
                <a:spcPct val="90000"/>
              </a:lnSpc>
              <a:spcBef>
                <a:spcPts val="0"/>
              </a:spcBef>
              <a:defRPr sz="3600" b="1">
                <a:solidFill>
                  <a:schemeClr val="bg1"/>
                </a:solidFill>
                <a:latin typeface="+mj-lt"/>
              </a:defRPr>
            </a:lvl1pPr>
          </a:lstStyle>
          <a:p>
            <a:r>
              <a:rPr lang="en-GB" noProof="0"/>
              <a:t>Click to add title</a:t>
            </a:r>
          </a:p>
        </p:txBody>
      </p:sp>
      <p:sp>
        <p:nvSpPr>
          <p:cNvPr id="22" name="Project Placeholder">
            <a:extLst>
              <a:ext uri="{FF2B5EF4-FFF2-40B4-BE49-F238E27FC236}">
                <a16:creationId xmlns:a16="http://schemas.microsoft.com/office/drawing/2014/main" id="{FF773A2F-D10D-414B-B226-9CEDBFF8ADC7}"/>
              </a:ext>
            </a:extLst>
          </p:cNvPr>
          <p:cNvSpPr>
            <a:spLocks noGrp="1" noChangeAspect="1"/>
          </p:cNvSpPr>
          <p:nvPr>
            <p:ph type="pic" sz="quarter" idx="16" hasCustomPrompt="1"/>
          </p:nvPr>
        </p:nvSpPr>
        <p:spPr>
          <a:xfrm>
            <a:off x="658798" y="5896309"/>
            <a:ext cx="3857456" cy="961691"/>
          </a:xfrm>
        </p:spPr>
        <p:txBody>
          <a:bodyPr lIns="288000" tIns="108000" rIns="108000" bIns="108000" anchor="ctr" anchorCtr="0"/>
          <a:lstStyle>
            <a:lvl1pPr>
              <a:defRPr sz="1200">
                <a:solidFill>
                  <a:srgbClr val="A8A8A8"/>
                </a:solidFill>
              </a:defRPr>
            </a:lvl1pPr>
          </a:lstStyle>
          <a:p>
            <a:r>
              <a:rPr lang="en-GB"/>
              <a:t>Business or project wordmark </a:t>
            </a:r>
            <a:br>
              <a:rPr lang="en-GB"/>
            </a:br>
            <a:r>
              <a:rPr lang="en-GB"/>
              <a:t>placeholder</a:t>
            </a:r>
          </a:p>
        </p:txBody>
      </p:sp>
    </p:spTree>
    <p:extLst>
      <p:ext uri="{BB962C8B-B14F-4D97-AF65-F5344CB8AC3E}">
        <p14:creationId xmlns:p14="http://schemas.microsoft.com/office/powerpoint/2010/main" val="1813549741"/>
      </p:ext>
    </p:extLst>
  </p:cSld>
  <p:clrMapOvr>
    <a:masterClrMapping/>
  </p:clrMapOvr>
  <p:extLst>
    <p:ext uri="{DCECCB84-F9BA-43D5-87BE-67443E8EF086}">
      <p15:sldGuideLst xmlns:p15="http://schemas.microsoft.com/office/powerpoint/2012/main">
        <p15:guide id="1" orient="horz" pos="1491">
          <p15:clr>
            <a:srgbClr val="FBAE40"/>
          </p15:clr>
        </p15:guide>
        <p15:guide id="2" orient="horz" pos="1542">
          <p15:clr>
            <a:srgbClr val="FBAE40"/>
          </p15:clr>
        </p15:guide>
        <p15:guide id="3" orient="horz" pos="2006">
          <p15:clr>
            <a:srgbClr val="FBAE40"/>
          </p15:clr>
        </p15:guide>
        <p15:guide id="4" orient="horz" pos="205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hapter header orang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C048806-40B6-44CF-8EC2-DE31A4426F7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0375"/>
          <a:stretch/>
        </p:blipFill>
        <p:spPr bwMode="auto">
          <a:xfrm>
            <a:off x="0" y="907123"/>
            <a:ext cx="12190195" cy="537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42B4DD1A-B332-4795-A59E-FA64AB32DDCC}"/>
              </a:ext>
            </a:extLst>
          </p:cNvPr>
          <p:cNvSpPr/>
          <p:nvPr userDrawn="1"/>
        </p:nvSpPr>
        <p:spPr>
          <a:xfrm>
            <a:off x="-2786743" y="-736600"/>
            <a:ext cx="17765486" cy="8331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en-GB" sz="1600" err="1">
              <a:solidFill>
                <a:schemeClr val="tx1"/>
              </a:solidFill>
            </a:endParaRPr>
          </a:p>
        </p:txBody>
      </p:sp>
      <p:sp>
        <p:nvSpPr>
          <p:cNvPr id="3" name="Slide Number Placeholder 2">
            <a:extLst>
              <a:ext uri="{FF2B5EF4-FFF2-40B4-BE49-F238E27FC236}">
                <a16:creationId xmlns:a16="http://schemas.microsoft.com/office/drawing/2014/main" id="{9C93E026-2D04-4A6A-8BE5-A11C6D229280}"/>
              </a:ext>
            </a:extLst>
          </p:cNvPr>
          <p:cNvSpPr>
            <a:spLocks noGrp="1"/>
          </p:cNvSpPr>
          <p:nvPr>
            <p:ph type="sldNum" sz="quarter" idx="11"/>
          </p:nvPr>
        </p:nvSpPr>
        <p:spPr/>
        <p:txBody>
          <a:bodyPr/>
          <a:lstStyle/>
          <a:p>
            <a:fld id="{DDD2A080-DA64-4F5C-9131-47EB793B4410}" type="slidenum">
              <a:rPr lang="en-GB" smtClean="0"/>
              <a:pPr/>
              <a:t>‹#›</a:t>
            </a:fld>
            <a:endParaRPr lang="en-GB"/>
          </a:p>
        </p:txBody>
      </p:sp>
      <p:sp>
        <p:nvSpPr>
          <p:cNvPr id="5" name="Title 1"/>
          <p:cNvSpPr>
            <a:spLocks noGrp="1"/>
          </p:cNvSpPr>
          <p:nvPr userDrawn="1">
            <p:ph type="ctrTitle" hasCustomPrompt="1"/>
          </p:nvPr>
        </p:nvSpPr>
        <p:spPr bwMode="gray">
          <a:xfrm>
            <a:off x="658800" y="2447999"/>
            <a:ext cx="5485801" cy="738000"/>
          </a:xfrm>
          <a:prstGeom prst="roundRect">
            <a:avLst>
              <a:gd name="adj" fmla="val 13861"/>
            </a:avLst>
          </a:prstGeom>
          <a:solidFill>
            <a:srgbClr val="FF6200"/>
          </a:solidFill>
        </p:spPr>
        <p:txBody>
          <a:bodyPr wrap="none" lIns="108000" tIns="108000" rIns="108000" bIns="72000" anchor="t" anchorCtr="0">
            <a:spAutoFit/>
          </a:bodyPr>
          <a:lstStyle>
            <a:lvl1pPr algn="l">
              <a:lnSpc>
                <a:spcPct val="90000"/>
              </a:lnSpc>
              <a:defRPr sz="3600">
                <a:solidFill>
                  <a:schemeClr val="bg1"/>
                </a:solidFill>
              </a:defRPr>
            </a:lvl1pPr>
          </a:lstStyle>
          <a:p>
            <a:r>
              <a:rPr lang="en-US" noProof="0"/>
              <a:t>Click to add chapter title</a:t>
            </a:r>
            <a:endParaRPr lang="en-GB" noProof="0"/>
          </a:p>
        </p:txBody>
      </p:sp>
      <p:sp>
        <p:nvSpPr>
          <p:cNvPr id="17" name="Text Placeholder 6">
            <a:extLst>
              <a:ext uri="{FF2B5EF4-FFF2-40B4-BE49-F238E27FC236}">
                <a16:creationId xmlns:a16="http://schemas.microsoft.com/office/drawing/2014/main" id="{BB9E4015-3A4E-46C3-A52A-4243EBED6321}"/>
              </a:ext>
            </a:extLst>
          </p:cNvPr>
          <p:cNvSpPr>
            <a:spLocks noGrp="1"/>
          </p:cNvSpPr>
          <p:nvPr>
            <p:ph type="body" sz="quarter" idx="12" hasCustomPrompt="1"/>
          </p:nvPr>
        </p:nvSpPr>
        <p:spPr bwMode="gray">
          <a:xfrm>
            <a:off x="990000" y="3265686"/>
            <a:ext cx="7814741" cy="732995"/>
          </a:xfrm>
          <a:prstGeom prst="roundRect">
            <a:avLst>
              <a:gd name="adj" fmla="val 13767"/>
            </a:avLst>
          </a:prstGeom>
          <a:solidFill>
            <a:srgbClr val="FF6200"/>
          </a:solidFill>
        </p:spPr>
        <p:txBody>
          <a:bodyPr wrap="none" lIns="108000" tIns="108000" rIns="108000" bIns="72000">
            <a:spAutoFit/>
          </a:bodyPr>
          <a:lstStyle>
            <a:lvl1pPr algn="l">
              <a:lnSpc>
                <a:spcPct val="90000"/>
              </a:lnSpc>
              <a:defRPr sz="3600" b="0">
                <a:solidFill>
                  <a:schemeClr val="bg1"/>
                </a:solidFill>
                <a:latin typeface="+mj-lt"/>
              </a:defRPr>
            </a:lvl1pPr>
          </a:lstStyle>
          <a:p>
            <a:pPr lvl="0"/>
            <a:r>
              <a:rPr lang="en-GB" noProof="0"/>
              <a:t>Click to add (sub)title or remove bar</a:t>
            </a:r>
          </a:p>
        </p:txBody>
      </p:sp>
    </p:spTree>
    <p:extLst>
      <p:ext uri="{BB962C8B-B14F-4D97-AF65-F5344CB8AC3E}">
        <p14:creationId xmlns:p14="http://schemas.microsoft.com/office/powerpoint/2010/main" val="2308757432"/>
      </p:ext>
    </p:extLst>
  </p:cSld>
  <p:clrMapOvr>
    <a:masterClrMapping/>
  </p:clrMapOvr>
  <p:extLst>
    <p:ext uri="{DCECCB84-F9BA-43D5-87BE-67443E8EF086}">
      <p15:sldGuideLst xmlns:p15="http://schemas.microsoft.com/office/powerpoint/2012/main">
        <p15:guide id="1" orient="horz" pos="1491">
          <p15:clr>
            <a:srgbClr val="FBAE40"/>
          </p15:clr>
        </p15:guide>
        <p15:guide id="2" orient="horz" pos="1542">
          <p15:clr>
            <a:srgbClr val="FBAE40"/>
          </p15:clr>
        </p15:guide>
        <p15:guide id="3" orient="horz" pos="2006">
          <p15:clr>
            <a:srgbClr val="FBAE40"/>
          </p15:clr>
        </p15:guide>
        <p15:guide id="4" orient="horz" pos="205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hapter title_1_Sky">
    <p:bg>
      <p:bgPr>
        <a:solidFill>
          <a:srgbClr val="89D6FD"/>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1ED6F3-8C22-BE50-3507-930A2FD6EC62}"/>
              </a:ext>
            </a:extLst>
          </p:cNvPr>
          <p:cNvSpPr>
            <a:spLocks noChangeArrowheads="1"/>
          </p:cNvSpPr>
          <p:nvPr userDrawn="1"/>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color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4" name="Group 3">
            <a:extLst>
              <a:ext uri="{FF2B5EF4-FFF2-40B4-BE49-F238E27FC236}">
                <a16:creationId xmlns:a16="http://schemas.microsoft.com/office/drawing/2014/main" id="{FF45D75D-D04A-DB73-BC32-B18E0A97D7BE}"/>
              </a:ext>
            </a:extLst>
          </p:cNvPr>
          <p:cNvGrpSpPr/>
          <p:nvPr userDrawn="1"/>
        </p:nvGrpSpPr>
        <p:grpSpPr>
          <a:xfrm>
            <a:off x="-2579659" y="3714818"/>
            <a:ext cx="2144619" cy="2625866"/>
            <a:chOff x="-2608729" y="1272988"/>
            <a:chExt cx="2064454" cy="3585883"/>
          </a:xfrm>
        </p:grpSpPr>
        <p:sp>
          <p:nvSpPr>
            <p:cNvPr id="5" name="Rectangle 4">
              <a:extLst>
                <a:ext uri="{FF2B5EF4-FFF2-40B4-BE49-F238E27FC236}">
                  <a16:creationId xmlns:a16="http://schemas.microsoft.com/office/drawing/2014/main" id="{E35FDC11-AFD3-65B2-4131-A936C762F2A3}"/>
                </a:ext>
              </a:extLst>
            </p:cNvPr>
            <p:cNvSpPr/>
            <p:nvPr userDrawn="1"/>
          </p:nvSpPr>
          <p:spPr>
            <a:xfrm>
              <a:off x="-2608729" y="1272988"/>
              <a:ext cx="995082" cy="8426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6" name="Rectangle 5">
              <a:extLst>
                <a:ext uri="{FF2B5EF4-FFF2-40B4-BE49-F238E27FC236}">
                  <a16:creationId xmlns:a16="http://schemas.microsoft.com/office/drawing/2014/main" id="{8E67CEFE-50A8-46A6-AD56-4701C68D3C0E}"/>
                </a:ext>
              </a:extLst>
            </p:cNvPr>
            <p:cNvSpPr/>
            <p:nvPr userDrawn="1"/>
          </p:nvSpPr>
          <p:spPr>
            <a:xfrm>
              <a:off x="-1539357" y="12729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7" name="Rectangle 6">
              <a:extLst>
                <a:ext uri="{FF2B5EF4-FFF2-40B4-BE49-F238E27FC236}">
                  <a16:creationId xmlns:a16="http://schemas.microsoft.com/office/drawing/2014/main" id="{1EA1693D-211A-3BAE-A2BB-B643EA785228}"/>
                </a:ext>
              </a:extLst>
            </p:cNvPr>
            <p:cNvSpPr/>
            <p:nvPr userDrawn="1"/>
          </p:nvSpPr>
          <p:spPr>
            <a:xfrm>
              <a:off x="-2608729" y="21873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8" name="Rectangle 7">
              <a:extLst>
                <a:ext uri="{FF2B5EF4-FFF2-40B4-BE49-F238E27FC236}">
                  <a16:creationId xmlns:a16="http://schemas.microsoft.com/office/drawing/2014/main" id="{A6405D52-C550-2E2E-D917-7D49674230E9}"/>
                </a:ext>
              </a:extLst>
            </p:cNvPr>
            <p:cNvSpPr/>
            <p:nvPr userDrawn="1"/>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9" name="Rectangle 8">
              <a:extLst>
                <a:ext uri="{FF2B5EF4-FFF2-40B4-BE49-F238E27FC236}">
                  <a16:creationId xmlns:a16="http://schemas.microsoft.com/office/drawing/2014/main" id="{D6C156AD-0DFA-65CE-EF28-9161F982410C}"/>
                </a:ext>
              </a:extLst>
            </p:cNvPr>
            <p:cNvSpPr/>
            <p:nvPr userDrawn="1"/>
          </p:nvSpPr>
          <p:spPr>
            <a:xfrm>
              <a:off x="-2608729" y="3101788"/>
              <a:ext cx="995082" cy="842683"/>
            </a:xfrm>
            <a:prstGeom prst="rect">
              <a:avLst/>
            </a:prstGeom>
            <a:solidFill>
              <a:srgbClr val="89D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10" name="Rectangle 9">
              <a:extLst>
                <a:ext uri="{FF2B5EF4-FFF2-40B4-BE49-F238E27FC236}">
                  <a16:creationId xmlns:a16="http://schemas.microsoft.com/office/drawing/2014/main" id="{DE8F449C-D85E-1693-5F86-78C76A2868E1}"/>
                </a:ext>
              </a:extLst>
            </p:cNvPr>
            <p:cNvSpPr/>
            <p:nvPr userDrawn="1"/>
          </p:nvSpPr>
          <p:spPr>
            <a:xfrm>
              <a:off x="-1539357"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429934F4-02C6-19A5-A5F3-E3923B3BAA35}"/>
                </a:ext>
              </a:extLst>
            </p:cNvPr>
            <p:cNvSpPr/>
            <p:nvPr userDrawn="1"/>
          </p:nvSpPr>
          <p:spPr>
            <a:xfrm>
              <a:off x="-2608729" y="40161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grpSp>
      <p:sp>
        <p:nvSpPr>
          <p:cNvPr id="12" name="Text Placeholder 11">
            <a:extLst>
              <a:ext uri="{FF2B5EF4-FFF2-40B4-BE49-F238E27FC236}">
                <a16:creationId xmlns:a16="http://schemas.microsoft.com/office/drawing/2014/main" id="{F1535BBE-F639-8FB5-69A4-E6C395E77FD6}"/>
              </a:ext>
            </a:extLst>
          </p:cNvPr>
          <p:cNvSpPr>
            <a:spLocks noGrp="1"/>
          </p:cNvSpPr>
          <p:nvPr>
            <p:ph type="body" sz="quarter" idx="10" hasCustomPrompt="1"/>
          </p:nvPr>
        </p:nvSpPr>
        <p:spPr>
          <a:xfrm>
            <a:off x="1767682" y="2274888"/>
            <a:ext cx="8656637" cy="2308225"/>
          </a:xfrm>
        </p:spPr>
        <p:txBody>
          <a:bodyPr>
            <a:noAutofit/>
          </a:bodyPr>
          <a:lstStyle>
            <a:lvl1pPr marL="0" indent="0" algn="ctr">
              <a:lnSpc>
                <a:spcPct val="100000"/>
              </a:lnSpc>
              <a:buNone/>
              <a:defRPr sz="7200">
                <a:solidFill>
                  <a:schemeClr val="tx1"/>
                </a:solidFill>
                <a:latin typeface="ING display" panose="020B0803030508020203" pitchFamily="34" charset="77"/>
              </a:defRPr>
            </a:lvl1pPr>
          </a:lstStyle>
          <a:p>
            <a:pPr lvl="0"/>
            <a:r>
              <a:rPr lang="en-GB"/>
              <a:t>Chapter title running over two lines</a:t>
            </a:r>
            <a:endParaRPr lang="en-NL"/>
          </a:p>
        </p:txBody>
      </p:sp>
    </p:spTree>
    <p:extLst>
      <p:ext uri="{BB962C8B-B14F-4D97-AF65-F5344CB8AC3E}">
        <p14:creationId xmlns:p14="http://schemas.microsoft.com/office/powerpoint/2010/main" val="11721714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458" y="365125"/>
            <a:ext cx="10966342" cy="1325563"/>
          </a:xfrm>
          <a:prstGeom prst="rect">
            <a:avLst/>
          </a:prstGeom>
        </p:spPr>
        <p:txBody>
          <a:bodyPr/>
          <a:lstStyle>
            <a:lvl1pPr>
              <a:defRPr b="0"/>
            </a:lvl1pPr>
          </a:lstStyle>
          <a:p>
            <a:r>
              <a:rPr lang="en-GB"/>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ING Me" panose="02000506040000020004" pitchFamily="2" charset="0"/>
              </a:defRPr>
            </a:lvl1pPr>
          </a:lstStyle>
          <a:p>
            <a:r>
              <a:rPr lang="en-US"/>
              <a:t>Date Month Year</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ING Me" panose="02000506040000020004" pitchFamily="2" charset="0"/>
              </a:defRPr>
            </a:lvl1pPr>
          </a:lstStyle>
          <a:p>
            <a:r>
              <a:rPr lang="en-GB"/>
              <a:t>Name / Department</a:t>
            </a:r>
            <a:endParaRPr lang="en-NL"/>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6DC5C3-3BE5-034A-8352-A8E8F559C4F3}" type="slidenum">
              <a:rPr lang="en-NL" smtClean="0"/>
              <a:t>‹#›</a:t>
            </a:fld>
            <a:endParaRPr lang="en-NL"/>
          </a:p>
        </p:txBody>
      </p:sp>
    </p:spTree>
    <p:extLst>
      <p:ext uri="{BB962C8B-B14F-4D97-AF65-F5344CB8AC3E}">
        <p14:creationId xmlns:p14="http://schemas.microsoft.com/office/powerpoint/2010/main" val="2481295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hapter title_1_Raspberry'">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C50CF-E09D-4B60-BA2A-7A640CAB451A}"/>
              </a:ext>
            </a:extLst>
          </p:cNvPr>
          <p:cNvSpPr>
            <a:spLocks noChangeArrowheads="1"/>
          </p:cNvSpPr>
          <p:nvPr userDrawn="1"/>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color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a:t>
            </a:r>
            <a:r>
              <a:rPr lang="en-GB" sz="1000" b="0" i="0" kern="1200">
                <a:solidFill>
                  <a:srgbClr val="0D0804"/>
                </a:solidFill>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b="0" i="0">
                <a:effectLst/>
                <a:latin typeface="ING Me" panose="02000506040000020004" pitchFamily="2" charset="0"/>
              </a:rPr>
              <a:t> </a:t>
            </a:r>
            <a:endParaRPr lang="en-GB" sz="1000" b="0" i="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E5F26987-3705-CC18-3388-B807A4C100E7}"/>
              </a:ext>
            </a:extLst>
          </p:cNvPr>
          <p:cNvGrpSpPr/>
          <p:nvPr userDrawn="1"/>
        </p:nvGrpSpPr>
        <p:grpSpPr>
          <a:xfrm>
            <a:off x="-2579659" y="3714818"/>
            <a:ext cx="2144619" cy="2625866"/>
            <a:chOff x="-2608729" y="1272988"/>
            <a:chExt cx="2064454" cy="3585883"/>
          </a:xfrm>
        </p:grpSpPr>
        <p:sp>
          <p:nvSpPr>
            <p:cNvPr id="14" name="Rectangle 13">
              <a:extLst>
                <a:ext uri="{FF2B5EF4-FFF2-40B4-BE49-F238E27FC236}">
                  <a16:creationId xmlns:a16="http://schemas.microsoft.com/office/drawing/2014/main" id="{42BFC87F-7C54-96D4-B890-5576E52D71C6}"/>
                </a:ext>
              </a:extLst>
            </p:cNvPr>
            <p:cNvSpPr/>
            <p:nvPr userDrawn="1"/>
          </p:nvSpPr>
          <p:spPr>
            <a:xfrm>
              <a:off x="-2608729" y="1272988"/>
              <a:ext cx="995082" cy="8426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5" name="Rectangle 14">
              <a:extLst>
                <a:ext uri="{FF2B5EF4-FFF2-40B4-BE49-F238E27FC236}">
                  <a16:creationId xmlns:a16="http://schemas.microsoft.com/office/drawing/2014/main" id="{FFB50484-F73F-989D-7AF9-6C47A7102BAC}"/>
                </a:ext>
              </a:extLst>
            </p:cNvPr>
            <p:cNvSpPr/>
            <p:nvPr userDrawn="1"/>
          </p:nvSpPr>
          <p:spPr>
            <a:xfrm>
              <a:off x="-1539357" y="12729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6" name="Rectangle 15">
              <a:extLst>
                <a:ext uri="{FF2B5EF4-FFF2-40B4-BE49-F238E27FC236}">
                  <a16:creationId xmlns:a16="http://schemas.microsoft.com/office/drawing/2014/main" id="{EFF4B57C-FB40-1790-E16D-60DE370E463B}"/>
                </a:ext>
              </a:extLst>
            </p:cNvPr>
            <p:cNvSpPr/>
            <p:nvPr userDrawn="1"/>
          </p:nvSpPr>
          <p:spPr>
            <a:xfrm>
              <a:off x="-2608729" y="21873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7" name="Rectangle 16">
              <a:extLst>
                <a:ext uri="{FF2B5EF4-FFF2-40B4-BE49-F238E27FC236}">
                  <a16:creationId xmlns:a16="http://schemas.microsoft.com/office/drawing/2014/main" id="{44098D50-0522-C153-646D-B6A873C127F7}"/>
                </a:ext>
              </a:extLst>
            </p:cNvPr>
            <p:cNvSpPr/>
            <p:nvPr userDrawn="1"/>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8" name="Rectangle 17">
              <a:extLst>
                <a:ext uri="{FF2B5EF4-FFF2-40B4-BE49-F238E27FC236}">
                  <a16:creationId xmlns:a16="http://schemas.microsoft.com/office/drawing/2014/main" id="{31A39EB8-6B34-1F70-20E0-2D3C85D65386}"/>
                </a:ext>
              </a:extLst>
            </p:cNvPr>
            <p:cNvSpPr/>
            <p:nvPr userDrawn="1"/>
          </p:nvSpPr>
          <p:spPr>
            <a:xfrm>
              <a:off x="-2608729" y="3101788"/>
              <a:ext cx="995082" cy="842683"/>
            </a:xfrm>
            <a:prstGeom prst="rect">
              <a:avLst/>
            </a:prstGeom>
            <a:solidFill>
              <a:srgbClr val="89D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9DD82A91-2BCD-0BF7-3BE0-08DED6FBD48B}"/>
                </a:ext>
              </a:extLst>
            </p:cNvPr>
            <p:cNvSpPr/>
            <p:nvPr userDrawn="1"/>
          </p:nvSpPr>
          <p:spPr>
            <a:xfrm>
              <a:off x="-1539357"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20" name="Rectangle 19">
              <a:extLst>
                <a:ext uri="{FF2B5EF4-FFF2-40B4-BE49-F238E27FC236}">
                  <a16:creationId xmlns:a16="http://schemas.microsoft.com/office/drawing/2014/main" id="{A4EEC4C3-E0C2-6132-53D1-47FEF3AD5624}"/>
                </a:ext>
              </a:extLst>
            </p:cNvPr>
            <p:cNvSpPr/>
            <p:nvPr userDrawn="1"/>
          </p:nvSpPr>
          <p:spPr>
            <a:xfrm>
              <a:off x="-2608729" y="40161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grpSp>
      <p:sp>
        <p:nvSpPr>
          <p:cNvPr id="4" name="Text Placeholder 11">
            <a:extLst>
              <a:ext uri="{FF2B5EF4-FFF2-40B4-BE49-F238E27FC236}">
                <a16:creationId xmlns:a16="http://schemas.microsoft.com/office/drawing/2014/main" id="{67D36BAB-826E-631A-7106-D08E33630CEF}"/>
              </a:ext>
            </a:extLst>
          </p:cNvPr>
          <p:cNvSpPr>
            <a:spLocks noGrp="1"/>
          </p:cNvSpPr>
          <p:nvPr>
            <p:ph type="body" sz="quarter" idx="10" hasCustomPrompt="1"/>
          </p:nvPr>
        </p:nvSpPr>
        <p:spPr>
          <a:xfrm>
            <a:off x="1767682" y="2274888"/>
            <a:ext cx="8656637" cy="2308225"/>
          </a:xfrm>
        </p:spPr>
        <p:txBody>
          <a:bodyPr>
            <a:noAutofit/>
          </a:bodyPr>
          <a:lstStyle>
            <a:lvl1pPr marL="0" indent="0" algn="ctr">
              <a:lnSpc>
                <a:spcPct val="100000"/>
              </a:lnSpc>
              <a:buNone/>
              <a:defRPr sz="7200">
                <a:solidFill>
                  <a:schemeClr val="bg1"/>
                </a:solidFill>
                <a:latin typeface="ING display" panose="020B0803030508020203" pitchFamily="34" charset="77"/>
              </a:defRPr>
            </a:lvl1pPr>
          </a:lstStyle>
          <a:p>
            <a:pPr lvl="0"/>
            <a:r>
              <a:rPr lang="en-GB"/>
              <a:t>Chapter title running over two lines</a:t>
            </a:r>
            <a:endParaRPr lang="en-NL"/>
          </a:p>
        </p:txBody>
      </p:sp>
    </p:spTree>
    <p:extLst>
      <p:ext uri="{BB962C8B-B14F-4D97-AF65-F5344CB8AC3E}">
        <p14:creationId xmlns:p14="http://schemas.microsoft.com/office/powerpoint/2010/main" val="3505350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isclaimer Slide">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846826" y="1270000"/>
            <a:ext cx="5058000" cy="5004000"/>
          </a:xfrm>
        </p:spPr>
        <p:txBody>
          <a:bodyPr/>
          <a:lstStyle>
            <a:lvl1pPr>
              <a:lnSpc>
                <a:spcPts val="1400"/>
              </a:lnSpc>
              <a:spcAft>
                <a:spcPts val="0"/>
              </a:spcAft>
              <a:defRPr sz="1300" b="0"/>
            </a:lvl1pPr>
            <a:lvl2pPr>
              <a:lnSpc>
                <a:spcPts val="1400"/>
              </a:lnSpc>
              <a:spcAft>
                <a:spcPts val="0"/>
              </a:spcAft>
              <a:defRPr sz="1300"/>
            </a:lvl2pPr>
            <a:lvl3pPr>
              <a:lnSpc>
                <a:spcPts val="1400"/>
              </a:lnSpc>
              <a:spcAft>
                <a:spcPts val="0"/>
              </a:spcAft>
              <a:defRPr sz="1300"/>
            </a:lvl3pPr>
            <a:lvl4pPr>
              <a:lnSpc>
                <a:spcPts val="1400"/>
              </a:lnSpc>
              <a:spcAft>
                <a:spcPts val="0"/>
              </a:spcAft>
              <a:defRPr sz="1300"/>
            </a:lvl4pPr>
            <a:lvl5pPr>
              <a:lnSpc>
                <a:spcPts val="1400"/>
              </a:lnSpc>
              <a:spcAft>
                <a:spcPts val="0"/>
              </a:spcAft>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2"/>
          <p:cNvSpPr>
            <a:spLocks noGrp="1"/>
          </p:cNvSpPr>
          <p:nvPr>
            <p:ph idx="13"/>
          </p:nvPr>
        </p:nvSpPr>
        <p:spPr bwMode="gray">
          <a:xfrm>
            <a:off x="6276750" y="1270000"/>
            <a:ext cx="5058000" cy="5004000"/>
          </a:xfrm>
        </p:spPr>
        <p:txBody>
          <a:bodyPr/>
          <a:lstStyle>
            <a:lvl1pPr>
              <a:lnSpc>
                <a:spcPts val="1400"/>
              </a:lnSpc>
              <a:spcAft>
                <a:spcPts val="0"/>
              </a:spcAft>
              <a:defRPr sz="1300" b="0"/>
            </a:lvl1pPr>
            <a:lvl2pPr>
              <a:lnSpc>
                <a:spcPts val="1400"/>
              </a:lnSpc>
              <a:spcAft>
                <a:spcPts val="0"/>
              </a:spcAft>
              <a:defRPr sz="1300"/>
            </a:lvl2pPr>
            <a:lvl3pPr>
              <a:lnSpc>
                <a:spcPts val="1400"/>
              </a:lnSpc>
              <a:spcAft>
                <a:spcPts val="0"/>
              </a:spcAft>
              <a:defRPr sz="1300"/>
            </a:lvl3pPr>
            <a:lvl4pPr>
              <a:lnSpc>
                <a:spcPts val="1400"/>
              </a:lnSpc>
              <a:spcAft>
                <a:spcPts val="0"/>
              </a:spcAft>
              <a:defRPr sz="1300"/>
            </a:lvl4pPr>
            <a:lvl5pPr>
              <a:lnSpc>
                <a:spcPts val="1400"/>
              </a:lnSpc>
              <a:spcAft>
                <a:spcPts val="0"/>
              </a:spcAft>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7" name="Slide Number Placeholder 6"/>
          <p:cNvSpPr>
            <a:spLocks noGrp="1"/>
          </p:cNvSpPr>
          <p:nvPr>
            <p:ph type="sldNum" sz="quarter" idx="15"/>
          </p:nvPr>
        </p:nvSpPr>
        <p:spPr/>
        <p:txBody>
          <a:bodyPr/>
          <a:lstStyle/>
          <a:p>
            <a:fld id="{DDD2A080-DA64-4F5C-9131-47EB793B4410}" type="slidenum">
              <a:rPr lang="en-GB" noProof="0" smtClean="0"/>
              <a:pPr/>
              <a:t>‹#›</a:t>
            </a:fld>
            <a:endParaRPr lang="en-GB" noProof="0"/>
          </a:p>
        </p:txBody>
      </p:sp>
    </p:spTree>
    <p:extLst>
      <p:ext uri="{BB962C8B-B14F-4D97-AF65-F5344CB8AC3E}">
        <p14:creationId xmlns:p14="http://schemas.microsoft.com/office/powerpoint/2010/main" val="3853291072"/>
      </p:ext>
    </p:extLst>
  </p:cSld>
  <p:clrMapOvr>
    <a:masterClrMapping/>
  </p:clrMapOvr>
  <p:extLst>
    <p:ext uri="{DCECCB84-F9BA-43D5-87BE-67443E8EF086}">
      <p15:sldGuideLst xmlns:p15="http://schemas.microsoft.com/office/powerpoint/2012/main">
        <p15:guide id="1" pos="3720">
          <p15:clr>
            <a:srgbClr val="FBAE40"/>
          </p15:clr>
        </p15:guide>
        <p15:guide id="2" pos="39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dex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5C00CCAA-D463-3023-8E1F-EDBA59F56C36}"/>
              </a:ext>
            </a:extLst>
          </p:cNvPr>
          <p:cNvSpPr>
            <a:spLocks noGrp="1"/>
          </p:cNvSpPr>
          <p:nvPr>
            <p:ph type="title" hasCustomPrompt="1"/>
          </p:nvPr>
        </p:nvSpPr>
        <p:spPr>
          <a:xfrm>
            <a:off x="300736" y="256064"/>
            <a:ext cx="6496304" cy="646331"/>
          </a:xfrm>
          <a:prstGeom prst="rect">
            <a:avLst/>
          </a:prstGeom>
        </p:spPr>
        <p:txBody>
          <a:bodyPr vert="horz" lIns="91440" tIns="45720" rIns="91440" bIns="45720" rtlCol="0" anchor="t" anchorCtr="0">
            <a:spAutoFit/>
          </a:bodyPr>
          <a:lstStyle>
            <a:lvl1pPr>
              <a:defRPr b="0" i="0">
                <a:solidFill>
                  <a:srgbClr val="FF6200"/>
                </a:solidFill>
                <a:latin typeface="ING display" panose="020B0603030508020203" pitchFamily="34" charset="77"/>
              </a:defRPr>
            </a:lvl1pPr>
          </a:lstStyle>
          <a:p>
            <a:r>
              <a:rPr lang="en-GB" dirty="0"/>
              <a:t>Index or Agenda</a:t>
            </a:r>
          </a:p>
        </p:txBody>
      </p:sp>
      <p:sp>
        <p:nvSpPr>
          <p:cNvPr id="26" name="Text Placeholder 25">
            <a:extLst>
              <a:ext uri="{FF2B5EF4-FFF2-40B4-BE49-F238E27FC236}">
                <a16:creationId xmlns:a16="http://schemas.microsoft.com/office/drawing/2014/main" id="{EA780F60-DBAF-FC97-D615-6404FA28A27C}"/>
              </a:ext>
            </a:extLst>
          </p:cNvPr>
          <p:cNvSpPr>
            <a:spLocks noGrp="1"/>
          </p:cNvSpPr>
          <p:nvPr>
            <p:ph type="body" sz="quarter" idx="14" hasCustomPrompt="1"/>
          </p:nvPr>
        </p:nvSpPr>
        <p:spPr>
          <a:xfrm>
            <a:off x="956056" y="2294682"/>
            <a:ext cx="5139944" cy="4046093"/>
          </a:xfrm>
        </p:spPr>
        <p:txBody>
          <a:bodyPr>
            <a:noAutofit/>
          </a:bodyPr>
          <a:lstStyle>
            <a:lvl1pPr marL="342900" indent="-342900">
              <a:lnSpc>
                <a:spcPct val="100000"/>
              </a:lnSpc>
              <a:spcBef>
                <a:spcPts val="1000"/>
              </a:spcBef>
              <a:buFont typeface="Arial" panose="020B0604020202020204" pitchFamily="34" charset="0"/>
              <a:buChar char="•"/>
              <a:defRPr sz="1400"/>
            </a:lvl1pPr>
            <a:lvl2pPr marL="800100" indent="-342900">
              <a:buFont typeface="Arial" panose="020B0604020202020204" pitchFamily="34" charset="0"/>
              <a:buChar char="•"/>
              <a:defRPr sz="1400"/>
            </a:lvl2pPr>
            <a:lvl3pPr marL="1200150" indent="-285750">
              <a:buFont typeface="Arial" panose="020B0604020202020204" pitchFamily="34" charset="0"/>
              <a:buChar char="•"/>
              <a:defRPr sz="14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a:lvl5pPr>
            <a:lvl6pPr>
              <a:defRPr sz="1400"/>
            </a:lvl6pPr>
            <a:lvl7pPr>
              <a:defRPr sz="1400"/>
            </a:lvl7pPr>
            <a:lvl8pPr>
              <a:defRPr sz="1400"/>
            </a:lvl8pPr>
            <a:lvl9pPr>
              <a:defRPr sz="1400"/>
            </a:lvl9pPr>
          </a:lstStyle>
          <a:p>
            <a:pPr lvl="0"/>
            <a:r>
              <a:rPr lang="en-GB" dirty="0"/>
              <a:t>Chapter titles goes here</a:t>
            </a:r>
          </a:p>
          <a:p>
            <a:pPr lvl="0"/>
            <a:endParaRPr lang="en-GB" dirty="0"/>
          </a:p>
          <a:p>
            <a:pPr lvl="0"/>
            <a:endParaRPr lang="en-GB" dirty="0"/>
          </a:p>
        </p:txBody>
      </p:sp>
      <p:sp>
        <p:nvSpPr>
          <p:cNvPr id="6" name="Text Placeholder 21">
            <a:extLst>
              <a:ext uri="{FF2B5EF4-FFF2-40B4-BE49-F238E27FC236}">
                <a16:creationId xmlns:a16="http://schemas.microsoft.com/office/drawing/2014/main" id="{F713946D-B33B-8F25-DEBD-2D5662E63CA7}"/>
              </a:ext>
            </a:extLst>
          </p:cNvPr>
          <p:cNvSpPr>
            <a:spLocks noGrp="1"/>
          </p:cNvSpPr>
          <p:nvPr>
            <p:ph type="body" sz="quarter" idx="15" hasCustomPrompt="1"/>
          </p:nvPr>
        </p:nvSpPr>
        <p:spPr>
          <a:xfrm>
            <a:off x="6488176" y="1700979"/>
            <a:ext cx="5167898" cy="386901"/>
          </a:xfrm>
        </p:spPr>
        <p:txBody>
          <a:bodyPr vert="horz" lIns="91440" tIns="45720" rIns="91440" bIns="45720" rtlCol="0" anchor="b" anchorCtr="0">
            <a:noAutofit/>
          </a:bodyPr>
          <a:lstStyle>
            <a:lvl1pPr marL="0" indent="0">
              <a:buNone/>
              <a:defRPr lang="en-NL" sz="2000" b="1" i="0" dirty="0">
                <a:latin typeface="ING Me" panose="02000506040000020004" pitchFamily="2" charset="0"/>
                <a:cs typeface="ING Me" panose="02000506040000020004" pitchFamily="2" charset="0"/>
              </a:defRPr>
            </a:lvl1pPr>
          </a:lstStyle>
          <a:p>
            <a:pPr marL="228600" lvl="0" indent="-228600"/>
            <a:r>
              <a:rPr lang="en-GB" dirty="0"/>
              <a:t>Second headline</a:t>
            </a:r>
          </a:p>
        </p:txBody>
      </p:sp>
      <p:sp>
        <p:nvSpPr>
          <p:cNvPr id="3" name="Text Placeholder 21">
            <a:extLst>
              <a:ext uri="{FF2B5EF4-FFF2-40B4-BE49-F238E27FC236}">
                <a16:creationId xmlns:a16="http://schemas.microsoft.com/office/drawing/2014/main" id="{05769A12-B68E-1C17-42BA-49A5E50F73ED}"/>
              </a:ext>
            </a:extLst>
          </p:cNvPr>
          <p:cNvSpPr>
            <a:spLocks noGrp="1"/>
          </p:cNvSpPr>
          <p:nvPr>
            <p:ph type="body" sz="quarter" idx="11" hasCustomPrompt="1"/>
          </p:nvPr>
        </p:nvSpPr>
        <p:spPr>
          <a:xfrm>
            <a:off x="956056" y="1700979"/>
            <a:ext cx="5167898" cy="386901"/>
          </a:xfrm>
        </p:spPr>
        <p:txBody>
          <a:bodyPr anchor="b" anchorCtr="0">
            <a:noAutofit/>
          </a:bodyPr>
          <a:lstStyle>
            <a:lvl1pPr marL="0" indent="0">
              <a:buNone/>
              <a:defRPr sz="2000" b="1" i="0">
                <a:solidFill>
                  <a:schemeClr val="tx1"/>
                </a:solidFill>
                <a:latin typeface="ING Me" panose="02000506040000020004" pitchFamily="2" charset="0"/>
                <a:cs typeface="ING Me" panose="02000506040000020004" pitchFamily="2" charset="0"/>
              </a:defRPr>
            </a:lvl1pPr>
          </a:lstStyle>
          <a:p>
            <a:pPr lvl="0"/>
            <a:r>
              <a:rPr lang="en-GB" dirty="0"/>
              <a:t>One headline</a:t>
            </a:r>
          </a:p>
        </p:txBody>
      </p:sp>
      <p:sp>
        <p:nvSpPr>
          <p:cNvPr id="2" name="Rectangle 1">
            <a:extLst>
              <a:ext uri="{FF2B5EF4-FFF2-40B4-BE49-F238E27FC236}">
                <a16:creationId xmlns:a16="http://schemas.microsoft.com/office/drawing/2014/main" id="{3966B200-D205-9C2D-95E8-A20342797EA6}"/>
              </a:ext>
            </a:extLst>
          </p:cNvPr>
          <p:cNvSpPr>
            <a:spLocks noChangeArrowheads="1"/>
          </p:cNvSpPr>
          <p:nvPr/>
        </p:nvSpPr>
        <p:spPr bwMode="gray">
          <a:xfrm>
            <a:off x="-281511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8" name="Slide Number Placeholder 7">
            <a:extLst>
              <a:ext uri="{FF2B5EF4-FFF2-40B4-BE49-F238E27FC236}">
                <a16:creationId xmlns:a16="http://schemas.microsoft.com/office/drawing/2014/main" id="{9DB42DC2-A39C-4488-D860-0B5E15F5DF57}"/>
              </a:ext>
            </a:extLst>
          </p:cNvPr>
          <p:cNvSpPr>
            <a:spLocks noGrp="1"/>
          </p:cNvSpPr>
          <p:nvPr>
            <p:ph type="sldNum" sz="quarter" idx="18"/>
          </p:nvPr>
        </p:nvSpPr>
        <p:spPr/>
        <p:txBody>
          <a:bodyPr/>
          <a:lstStyle/>
          <a:p>
            <a:fld id="{A56DC5C3-3BE5-034A-8352-A8E8F559C4F3}" type="slidenum">
              <a:rPr lang="en-GB" smtClean="0"/>
              <a:pPr/>
              <a:t>‹#›</a:t>
            </a:fld>
            <a:endParaRPr lang="en-GB"/>
          </a:p>
        </p:txBody>
      </p:sp>
      <p:sp>
        <p:nvSpPr>
          <p:cNvPr id="7" name="Text Placeholder 25">
            <a:extLst>
              <a:ext uri="{FF2B5EF4-FFF2-40B4-BE49-F238E27FC236}">
                <a16:creationId xmlns:a16="http://schemas.microsoft.com/office/drawing/2014/main" id="{15319C92-DA86-31DA-07C1-42646CBA911F}"/>
              </a:ext>
            </a:extLst>
          </p:cNvPr>
          <p:cNvSpPr>
            <a:spLocks noGrp="1"/>
          </p:cNvSpPr>
          <p:nvPr>
            <p:ph type="body" sz="quarter" idx="19" hasCustomPrompt="1"/>
          </p:nvPr>
        </p:nvSpPr>
        <p:spPr>
          <a:xfrm>
            <a:off x="6488176" y="2294682"/>
            <a:ext cx="5139944" cy="4046093"/>
          </a:xfrm>
        </p:spPr>
        <p:txBody>
          <a:bodyPr>
            <a:noAutofit/>
          </a:bodyPr>
          <a:lstStyle>
            <a:lvl1pPr marL="342900" indent="-342900">
              <a:lnSpc>
                <a:spcPct val="100000"/>
              </a:lnSpc>
              <a:spcBef>
                <a:spcPts val="1000"/>
              </a:spcBef>
              <a:buFont typeface="Arial" panose="020B0604020202020204" pitchFamily="34" charset="0"/>
              <a:buChar char="•"/>
              <a:defRPr sz="1400"/>
            </a:lvl1pPr>
            <a:lvl2pPr marL="800100" indent="-342900">
              <a:buFont typeface="Arial" panose="020B0604020202020204" pitchFamily="34" charset="0"/>
              <a:buChar char="•"/>
              <a:defRPr sz="1400"/>
            </a:lvl2pPr>
            <a:lvl3pPr marL="1200150" indent="-285750">
              <a:buFont typeface="Arial" panose="020B0604020202020204" pitchFamily="34" charset="0"/>
              <a:buChar char="•"/>
              <a:defRPr sz="14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a:lvl5pPr>
            <a:lvl6pPr>
              <a:defRPr sz="1400"/>
            </a:lvl6pPr>
            <a:lvl7pPr>
              <a:defRPr sz="1400"/>
            </a:lvl7pPr>
            <a:lvl8pPr>
              <a:defRPr sz="1400"/>
            </a:lvl8pPr>
            <a:lvl9pPr>
              <a:defRPr sz="1400"/>
            </a:lvl9pPr>
          </a:lstStyle>
          <a:p>
            <a:pPr lvl="0"/>
            <a:r>
              <a:rPr lang="en-GB" dirty="0"/>
              <a:t>Chapter titles goes here</a:t>
            </a:r>
          </a:p>
          <a:p>
            <a:pPr lvl="0"/>
            <a:endParaRPr lang="en-GB" dirty="0"/>
          </a:p>
          <a:p>
            <a:pPr lvl="0"/>
            <a:endParaRPr lang="en-GB" dirty="0"/>
          </a:p>
        </p:txBody>
      </p:sp>
    </p:spTree>
    <p:extLst>
      <p:ext uri="{BB962C8B-B14F-4D97-AF65-F5344CB8AC3E}">
        <p14:creationId xmlns:p14="http://schemas.microsoft.com/office/powerpoint/2010/main" val="352691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dex 2">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94088D-DFE6-B222-B059-E86B4E57043A}"/>
              </a:ext>
            </a:extLst>
          </p:cNvPr>
          <p:cNvSpPr>
            <a:spLocks noGrp="1"/>
          </p:cNvSpPr>
          <p:nvPr>
            <p:ph type="title" hasCustomPrompt="1"/>
          </p:nvPr>
        </p:nvSpPr>
        <p:spPr>
          <a:xfrm>
            <a:off x="300736" y="256064"/>
            <a:ext cx="6496304" cy="646331"/>
          </a:xfrm>
          <a:prstGeom prst="rect">
            <a:avLst/>
          </a:prstGeom>
        </p:spPr>
        <p:txBody>
          <a:bodyPr vert="horz" lIns="91440" tIns="45720" rIns="91440" bIns="45720" rtlCol="0" anchor="t" anchorCtr="0">
            <a:spAutoFit/>
          </a:bodyPr>
          <a:lstStyle>
            <a:lvl1pPr>
              <a:defRPr b="0" i="0">
                <a:solidFill>
                  <a:srgbClr val="FF6200"/>
                </a:solidFill>
                <a:latin typeface="ING display" panose="020B0603030508020203" pitchFamily="34" charset="77"/>
              </a:defRPr>
            </a:lvl1pPr>
          </a:lstStyle>
          <a:p>
            <a:r>
              <a:rPr lang="en-GB" dirty="0"/>
              <a:t>Index or Agenda</a:t>
            </a:r>
          </a:p>
        </p:txBody>
      </p:sp>
      <p:sp>
        <p:nvSpPr>
          <p:cNvPr id="8" name="Text Placeholder 21">
            <a:extLst>
              <a:ext uri="{FF2B5EF4-FFF2-40B4-BE49-F238E27FC236}">
                <a16:creationId xmlns:a16="http://schemas.microsoft.com/office/drawing/2014/main" id="{A8E06133-D27B-8B21-9A56-8D4B2DE30B93}"/>
              </a:ext>
            </a:extLst>
          </p:cNvPr>
          <p:cNvSpPr>
            <a:spLocks noGrp="1"/>
          </p:cNvSpPr>
          <p:nvPr>
            <p:ph type="body" sz="quarter" idx="11" hasCustomPrompt="1"/>
          </p:nvPr>
        </p:nvSpPr>
        <p:spPr>
          <a:xfrm>
            <a:off x="956056" y="1700979"/>
            <a:ext cx="5167898" cy="386901"/>
          </a:xfrm>
        </p:spPr>
        <p:txBody>
          <a:bodyPr anchor="b" anchorCtr="0">
            <a:noAutofit/>
          </a:bodyPr>
          <a:lstStyle>
            <a:lvl1pPr marL="0" indent="0">
              <a:buFont typeface="Arial" panose="020B0604020202020204" pitchFamily="34" charset="0"/>
              <a:buNone/>
              <a:defRPr sz="2000" b="1" i="0">
                <a:solidFill>
                  <a:schemeClr val="tx1"/>
                </a:solidFill>
                <a:latin typeface="ING Me" panose="02000506040000020004" pitchFamily="2" charset="0"/>
                <a:cs typeface="ING Me" panose="02000506040000020004" pitchFamily="2" charset="0"/>
              </a:defRPr>
            </a:lvl1pPr>
          </a:lstStyle>
          <a:p>
            <a:pPr lvl="0"/>
            <a:r>
              <a:rPr lang="en-GB" dirty="0"/>
              <a:t>One headline</a:t>
            </a:r>
          </a:p>
        </p:txBody>
      </p:sp>
      <p:sp>
        <p:nvSpPr>
          <p:cNvPr id="3" name="Rectangle 2">
            <a:extLst>
              <a:ext uri="{FF2B5EF4-FFF2-40B4-BE49-F238E27FC236}">
                <a16:creationId xmlns:a16="http://schemas.microsoft.com/office/drawing/2014/main" id="{512549DD-87EE-CD1D-BAE3-5602F26E44CA}"/>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D2608D4C-0627-C371-10F0-3EFA3A210F14}"/>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5" name="Picture Placeholder 6">
            <a:extLst>
              <a:ext uri="{FF2B5EF4-FFF2-40B4-BE49-F238E27FC236}">
                <a16:creationId xmlns:a16="http://schemas.microsoft.com/office/drawing/2014/main" id="{74674ED3-06B3-7887-FEC8-B264530D948A}"/>
              </a:ext>
            </a:extLst>
          </p:cNvPr>
          <p:cNvSpPr>
            <a:spLocks noGrp="1"/>
          </p:cNvSpPr>
          <p:nvPr>
            <p:ph type="pic" sz="quarter" idx="10"/>
          </p:nvPr>
        </p:nvSpPr>
        <p:spPr>
          <a:xfrm>
            <a:off x="8152677"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7" name="Text Placeholder 25">
            <a:extLst>
              <a:ext uri="{FF2B5EF4-FFF2-40B4-BE49-F238E27FC236}">
                <a16:creationId xmlns:a16="http://schemas.microsoft.com/office/drawing/2014/main" id="{F71D162C-0A82-A325-C1D5-883A13AE27FB}"/>
              </a:ext>
            </a:extLst>
          </p:cNvPr>
          <p:cNvSpPr>
            <a:spLocks noGrp="1"/>
          </p:cNvSpPr>
          <p:nvPr>
            <p:ph type="body" sz="quarter" idx="14" hasCustomPrompt="1"/>
          </p:nvPr>
        </p:nvSpPr>
        <p:spPr>
          <a:xfrm>
            <a:off x="956056" y="2294682"/>
            <a:ext cx="5139944" cy="4046093"/>
          </a:xfrm>
        </p:spPr>
        <p:txBody>
          <a:bodyPr>
            <a:noAutofit/>
          </a:bodyPr>
          <a:lstStyle>
            <a:lvl1pPr marL="342900" indent="-342900">
              <a:lnSpc>
                <a:spcPct val="100000"/>
              </a:lnSpc>
              <a:buFont typeface="Arial" panose="020B0604020202020204" pitchFamily="34" charset="0"/>
              <a:buChar char="•"/>
              <a:defRPr sz="1400"/>
            </a:lvl1pPr>
            <a:lvl2pPr marL="800100" indent="-342900">
              <a:buFont typeface="Arial" panose="020B0604020202020204" pitchFamily="34" charset="0"/>
              <a:buChar char="•"/>
              <a:defRPr sz="1400"/>
            </a:lvl2pPr>
            <a:lvl3pPr>
              <a:defRPr sz="1400"/>
            </a:lvl3pPr>
            <a:lvl4pPr>
              <a:defRPr sz="1400"/>
            </a:lvl4pPr>
            <a:lvl6pPr>
              <a:defRPr sz="1400"/>
            </a:lvl6pPr>
            <a:lvl7pPr>
              <a:defRPr sz="1400"/>
            </a:lvl7pPr>
            <a:lvl8pPr>
              <a:defRPr sz="1400"/>
            </a:lvl8pPr>
            <a:lvl9pPr>
              <a:defRPr sz="1400"/>
            </a:lvl9pPr>
          </a:lstStyle>
          <a:p>
            <a:pPr lvl="0"/>
            <a:r>
              <a:rPr lang="en-GB" dirty="0"/>
              <a:t>Chapter titles goes here</a:t>
            </a:r>
          </a:p>
          <a:p>
            <a:pPr lvl="0"/>
            <a:endParaRPr lang="en-GB" dirty="0"/>
          </a:p>
          <a:p>
            <a:pPr lvl="0"/>
            <a:endParaRPr lang="en-GB" dirty="0"/>
          </a:p>
          <a:p>
            <a:pPr lvl="0"/>
            <a:endParaRPr lang="en-GB" dirty="0"/>
          </a:p>
        </p:txBody>
      </p:sp>
    </p:spTree>
    <p:extLst>
      <p:ext uri="{BB962C8B-B14F-4D97-AF65-F5344CB8AC3E}">
        <p14:creationId xmlns:p14="http://schemas.microsoft.com/office/powerpoint/2010/main" val="1062017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dex 3">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ADDFA17-58A7-F33D-A90D-C89C49FD1131}"/>
              </a:ext>
            </a:extLst>
          </p:cNvPr>
          <p:cNvSpPr>
            <a:spLocks noGrp="1"/>
          </p:cNvSpPr>
          <p:nvPr>
            <p:ph type="title" hasCustomPrompt="1"/>
          </p:nvPr>
        </p:nvSpPr>
        <p:spPr>
          <a:xfrm>
            <a:off x="4567936" y="256064"/>
            <a:ext cx="6496304" cy="646331"/>
          </a:xfrm>
          <a:prstGeom prst="rect">
            <a:avLst/>
          </a:prstGeom>
        </p:spPr>
        <p:txBody>
          <a:bodyPr vert="horz" lIns="91440" tIns="45720" rIns="91440" bIns="45720" rtlCol="0" anchor="t" anchorCtr="0">
            <a:spAutoFit/>
          </a:bodyPr>
          <a:lstStyle>
            <a:lvl1pPr>
              <a:defRPr b="0" i="0">
                <a:solidFill>
                  <a:srgbClr val="FF6200"/>
                </a:solidFill>
                <a:latin typeface="ING display" panose="020B0603030508020203" pitchFamily="34" charset="77"/>
              </a:defRPr>
            </a:lvl1pPr>
          </a:lstStyle>
          <a:p>
            <a:r>
              <a:rPr lang="en-GB" dirty="0"/>
              <a:t>Index or Agenda</a:t>
            </a:r>
          </a:p>
        </p:txBody>
      </p:sp>
      <p:sp>
        <p:nvSpPr>
          <p:cNvPr id="5" name="Picture Placeholder 6">
            <a:extLst>
              <a:ext uri="{FF2B5EF4-FFF2-40B4-BE49-F238E27FC236}">
                <a16:creationId xmlns:a16="http://schemas.microsoft.com/office/drawing/2014/main" id="{B702AF4A-94F9-2BE8-C30E-5C86CDDBE6B7}"/>
              </a:ext>
            </a:extLst>
          </p:cNvPr>
          <p:cNvSpPr>
            <a:spLocks noGrp="1"/>
          </p:cNvSpPr>
          <p:nvPr>
            <p:ph type="pic" sz="quarter" idx="10"/>
          </p:nvPr>
        </p:nvSpPr>
        <p:spPr>
          <a:xfrm>
            <a:off x="0"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6" name="Text Placeholder 21">
            <a:extLst>
              <a:ext uri="{FF2B5EF4-FFF2-40B4-BE49-F238E27FC236}">
                <a16:creationId xmlns:a16="http://schemas.microsoft.com/office/drawing/2014/main" id="{061D8306-4AF6-14FD-6C14-7FE748F97B5C}"/>
              </a:ext>
            </a:extLst>
          </p:cNvPr>
          <p:cNvSpPr>
            <a:spLocks noGrp="1"/>
          </p:cNvSpPr>
          <p:nvPr>
            <p:ph type="body" sz="quarter" idx="11" hasCustomPrompt="1"/>
          </p:nvPr>
        </p:nvSpPr>
        <p:spPr>
          <a:xfrm>
            <a:off x="4567936" y="1700979"/>
            <a:ext cx="5167898" cy="386901"/>
          </a:xfrm>
        </p:spPr>
        <p:txBody>
          <a:bodyPr vert="horz" lIns="91440" tIns="45720" rIns="91440" bIns="45720" rtlCol="0" anchor="b" anchorCtr="0">
            <a:noAutofit/>
          </a:bodyPr>
          <a:lstStyle>
            <a:lvl1pPr marL="0" indent="0">
              <a:buNone/>
              <a:defRPr lang="en-NL" sz="2000" b="1" i="0" dirty="0"/>
            </a:lvl1pPr>
          </a:lstStyle>
          <a:p>
            <a:pPr marL="228600" lvl="0" indent="-228600"/>
            <a:r>
              <a:rPr lang="en-GB" dirty="0"/>
              <a:t>One headline</a:t>
            </a:r>
          </a:p>
        </p:txBody>
      </p:sp>
      <p:sp>
        <p:nvSpPr>
          <p:cNvPr id="2" name="Rectangle 1">
            <a:extLst>
              <a:ext uri="{FF2B5EF4-FFF2-40B4-BE49-F238E27FC236}">
                <a16:creationId xmlns:a16="http://schemas.microsoft.com/office/drawing/2014/main" id="{125A7168-23E6-E38C-3D1C-630FCF807E96}"/>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9FDBBE93-EBC9-64C8-B589-CAA157472CF2}"/>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Text Placeholder 25">
            <a:extLst>
              <a:ext uri="{FF2B5EF4-FFF2-40B4-BE49-F238E27FC236}">
                <a16:creationId xmlns:a16="http://schemas.microsoft.com/office/drawing/2014/main" id="{3F7C407C-9C00-B7B6-AD77-222090BCD1CD}"/>
              </a:ext>
            </a:extLst>
          </p:cNvPr>
          <p:cNvSpPr>
            <a:spLocks noGrp="1"/>
          </p:cNvSpPr>
          <p:nvPr>
            <p:ph type="body" sz="quarter" idx="14" hasCustomPrompt="1"/>
          </p:nvPr>
        </p:nvSpPr>
        <p:spPr>
          <a:xfrm>
            <a:off x="4567936" y="2294682"/>
            <a:ext cx="5139944" cy="4046093"/>
          </a:xfrm>
        </p:spPr>
        <p:txBody>
          <a:bodyPr>
            <a:noAutofit/>
          </a:bodyPr>
          <a:lstStyle>
            <a:lvl1pPr marL="342900" indent="-342900">
              <a:lnSpc>
                <a:spcPct val="100000"/>
              </a:lnSpc>
              <a:buFont typeface="Arial" panose="020B0604020202020204" pitchFamily="34" charset="0"/>
              <a:buChar char="•"/>
              <a:defRPr sz="1400"/>
            </a:lvl1pPr>
            <a:lvl2pPr marL="800100" indent="-342900">
              <a:buFont typeface="Arial" panose="020B0604020202020204" pitchFamily="34" charset="0"/>
              <a:buChar char="•"/>
              <a:defRPr sz="1400"/>
            </a:lvl2pPr>
            <a:lvl3pPr>
              <a:defRPr sz="1400"/>
            </a:lvl3pPr>
            <a:lvl4pPr>
              <a:defRPr sz="1400"/>
            </a:lvl4pPr>
            <a:lvl6pPr>
              <a:defRPr sz="1400"/>
            </a:lvl6pPr>
            <a:lvl7pPr>
              <a:defRPr sz="1400"/>
            </a:lvl7pPr>
            <a:lvl8pPr>
              <a:defRPr sz="1400"/>
            </a:lvl8pPr>
            <a:lvl9pPr>
              <a:defRPr sz="1400"/>
            </a:lvl9pPr>
          </a:lstStyle>
          <a:p>
            <a:pPr lvl="0"/>
            <a:r>
              <a:rPr lang="en-GB" dirty="0"/>
              <a:t>Chapter titles goes here</a:t>
            </a:r>
          </a:p>
          <a:p>
            <a:pPr lvl="0"/>
            <a:endParaRPr lang="en-GB" dirty="0"/>
          </a:p>
        </p:txBody>
      </p:sp>
      <p:sp>
        <p:nvSpPr>
          <p:cNvPr id="9" name="Slide Number Placeholder 8">
            <a:extLst>
              <a:ext uri="{FF2B5EF4-FFF2-40B4-BE49-F238E27FC236}">
                <a16:creationId xmlns:a16="http://schemas.microsoft.com/office/drawing/2014/main" id="{1A16EC88-CD4A-FCF4-88FA-30482AC71142}"/>
              </a:ext>
            </a:extLst>
          </p:cNvPr>
          <p:cNvSpPr>
            <a:spLocks noGrp="1"/>
          </p:cNvSpPr>
          <p:nvPr>
            <p:ph type="sldNum" sz="quarter" idx="16"/>
          </p:nvPr>
        </p:nvSpPr>
        <p:spPr/>
        <p:txBody>
          <a:bodyPr/>
          <a:lstStyle/>
          <a:p>
            <a:fld id="{A56DC5C3-3BE5-034A-8352-A8E8F559C4F3}" type="slidenum">
              <a:rPr lang="en-GB" smtClean="0"/>
              <a:pPr/>
              <a:t>‹#›</a:t>
            </a:fld>
            <a:endParaRPr lang="en-GB"/>
          </a:p>
        </p:txBody>
      </p:sp>
    </p:spTree>
    <p:extLst>
      <p:ext uri="{BB962C8B-B14F-4D97-AF65-F5344CB8AC3E}">
        <p14:creationId xmlns:p14="http://schemas.microsoft.com/office/powerpoint/2010/main" val="2063648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pter Title 1">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6208FA-F43A-F1F2-8E38-778FCA7170EC}"/>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68017334-37A4-34DB-7E50-ED1E91BF7714}"/>
              </a:ext>
            </a:extLst>
          </p:cNvPr>
          <p:cNvGrpSpPr/>
          <p:nvPr/>
        </p:nvGrpSpPr>
        <p:grpSpPr>
          <a:xfrm>
            <a:off x="-2579659" y="3714818"/>
            <a:ext cx="2144619" cy="2625866"/>
            <a:chOff x="-2608729" y="1272988"/>
            <a:chExt cx="2064454" cy="3585883"/>
          </a:xfrm>
        </p:grpSpPr>
        <p:sp>
          <p:nvSpPr>
            <p:cNvPr id="15" name="Rectangle 14">
              <a:extLst>
                <a:ext uri="{FF2B5EF4-FFF2-40B4-BE49-F238E27FC236}">
                  <a16:creationId xmlns:a16="http://schemas.microsoft.com/office/drawing/2014/main" id="{C9E29B96-62D5-F4B5-11F7-C173C7B5D79C}"/>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7" name="Rectangle 16">
              <a:extLst>
                <a:ext uri="{FF2B5EF4-FFF2-40B4-BE49-F238E27FC236}">
                  <a16:creationId xmlns:a16="http://schemas.microsoft.com/office/drawing/2014/main" id="{B309E086-BA97-08F9-EE04-5A5083BB916F}"/>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8" name="Rectangle 17">
              <a:extLst>
                <a:ext uri="{FF2B5EF4-FFF2-40B4-BE49-F238E27FC236}">
                  <a16:creationId xmlns:a16="http://schemas.microsoft.com/office/drawing/2014/main" id="{1BBC77AE-D1B9-6594-5BB5-E3F6D2E109C4}"/>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3A238E8C-5EF5-88E4-5535-8FDCE8DA8E01}"/>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E3609ED9-0305-9643-1939-BD78C75C4B85}"/>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21" name="Rectangle 20">
              <a:extLst>
                <a:ext uri="{FF2B5EF4-FFF2-40B4-BE49-F238E27FC236}">
                  <a16:creationId xmlns:a16="http://schemas.microsoft.com/office/drawing/2014/main" id="{4165E29B-A1D3-0F5D-140C-102A1541027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476B9962-6850-89F1-ACAF-B00611841D94}"/>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4" name="Rectangle 3">
              <a:extLst>
                <a:ext uri="{FF2B5EF4-FFF2-40B4-BE49-F238E27FC236}">
                  <a16:creationId xmlns:a16="http://schemas.microsoft.com/office/drawing/2014/main" id="{D1DBF74C-3686-53AE-132F-D95007DE0F6C}"/>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
        <p:nvSpPr>
          <p:cNvPr id="12" name="Text Placeholder 11">
            <a:extLst>
              <a:ext uri="{FF2B5EF4-FFF2-40B4-BE49-F238E27FC236}">
                <a16:creationId xmlns:a16="http://schemas.microsoft.com/office/drawing/2014/main" id="{B2E19216-7F03-020A-39F2-71EC1B1EC673}"/>
              </a:ext>
            </a:extLst>
          </p:cNvPr>
          <p:cNvSpPr>
            <a:spLocks noGrp="1"/>
          </p:cNvSpPr>
          <p:nvPr>
            <p:ph type="body" sz="quarter" idx="10" hasCustomPrompt="1"/>
          </p:nvPr>
        </p:nvSpPr>
        <p:spPr>
          <a:xfrm>
            <a:off x="1596000" y="2274888"/>
            <a:ext cx="8996400" cy="2308225"/>
          </a:xfrm>
        </p:spPr>
        <p:txBody>
          <a:bodyPr>
            <a:noAutofit/>
          </a:bodyPr>
          <a:lstStyle>
            <a:lvl1pPr marL="0" indent="0" algn="ctr">
              <a:lnSpc>
                <a:spcPct val="100000"/>
              </a:lnSpc>
              <a:buNone/>
              <a:defRPr sz="7200" b="0" i="0">
                <a:solidFill>
                  <a:schemeClr val="bg1"/>
                </a:solidFill>
                <a:latin typeface="ING display" panose="020B0603030508020203" pitchFamily="34" charset="77"/>
              </a:defRPr>
            </a:lvl1pPr>
          </a:lstStyle>
          <a:p>
            <a:pPr lvl="0"/>
            <a:r>
              <a:rPr lang="en-GB" dirty="0"/>
              <a:t>Chapter title running over two lines</a:t>
            </a:r>
          </a:p>
        </p:txBody>
      </p:sp>
    </p:spTree>
    <p:extLst>
      <p:ext uri="{BB962C8B-B14F-4D97-AF65-F5344CB8AC3E}">
        <p14:creationId xmlns:p14="http://schemas.microsoft.com/office/powerpoint/2010/main" val="2627590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hapter Title 2">
    <p:bg>
      <p:bgPr>
        <a:solidFill>
          <a:schemeClr val="tx2"/>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E77D8F3-7EFF-8985-8965-388CBDDA7669}"/>
              </a:ext>
            </a:extLst>
          </p:cNvPr>
          <p:cNvSpPr>
            <a:spLocks noGrp="1"/>
          </p:cNvSpPr>
          <p:nvPr>
            <p:ph type="body" sz="quarter" idx="11" hasCustomPrompt="1"/>
          </p:nvPr>
        </p:nvSpPr>
        <p:spPr>
          <a:xfrm>
            <a:off x="6014720" y="5423212"/>
            <a:ext cx="5049519" cy="1077218"/>
          </a:xfrm>
          <a:noFill/>
        </p:spPr>
        <p:txBody>
          <a:bodyPr wrap="square" rtlCol="0" anchor="t">
            <a:noAutofit/>
          </a:bodyPr>
          <a:lstStyle>
            <a:lvl1pPr marL="0" indent="0" algn="l">
              <a:lnSpc>
                <a:spcPct val="100000"/>
              </a:lnSpc>
              <a:buNone/>
              <a:defRPr lang="en-GB" sz="3200" dirty="0" smtClean="0">
                <a:solidFill>
                  <a:schemeClr val="bg1"/>
                </a:solidFill>
                <a:latin typeface="ING Me" panose="02000506040000020004" pitchFamily="2" charset="0"/>
                <a:cs typeface="ING Me" panose="02000506040000020004" pitchFamily="2" charset="0"/>
              </a:defRPr>
            </a:lvl1pPr>
          </a:lstStyle>
          <a:p>
            <a:pPr marL="0" lvl="0" defTabSz="457200"/>
            <a:r>
              <a:rPr lang="en-GB" dirty="0"/>
              <a:t>A smaller headline for this chapter goes here</a:t>
            </a:r>
          </a:p>
        </p:txBody>
      </p:sp>
      <p:sp>
        <p:nvSpPr>
          <p:cNvPr id="5" name="Title 4">
            <a:extLst>
              <a:ext uri="{FF2B5EF4-FFF2-40B4-BE49-F238E27FC236}">
                <a16:creationId xmlns:a16="http://schemas.microsoft.com/office/drawing/2014/main" id="{608539A3-5494-AFA4-2CA0-0A037C79B1DB}"/>
              </a:ext>
            </a:extLst>
          </p:cNvPr>
          <p:cNvSpPr>
            <a:spLocks noGrp="1"/>
          </p:cNvSpPr>
          <p:nvPr>
            <p:ph type="title"/>
          </p:nvPr>
        </p:nvSpPr>
        <p:spPr>
          <a:xfrm>
            <a:off x="273899" y="157496"/>
            <a:ext cx="8715118" cy="2308324"/>
          </a:xfrm>
        </p:spPr>
        <p:txBody>
          <a:bodyPr>
            <a:noAutofit/>
          </a:bodyPr>
          <a:lstStyle>
            <a:lvl1pPr>
              <a:defRPr sz="7200" b="0" i="0">
                <a:solidFill>
                  <a:schemeClr val="bg1"/>
                </a:solidFill>
                <a:latin typeface="ING display" panose="020B0603030508020203" pitchFamily="34" charset="77"/>
              </a:defRPr>
            </a:lvl1pPr>
          </a:lstStyle>
          <a:p>
            <a:r>
              <a:rPr lang="en-US"/>
              <a:t>Click to edit Master title style</a:t>
            </a:r>
            <a:endParaRPr lang="en-GB" dirty="0"/>
          </a:p>
        </p:txBody>
      </p:sp>
      <p:sp>
        <p:nvSpPr>
          <p:cNvPr id="32" name="TextBox 31">
            <a:extLst>
              <a:ext uri="{FF2B5EF4-FFF2-40B4-BE49-F238E27FC236}">
                <a16:creationId xmlns:a16="http://schemas.microsoft.com/office/drawing/2014/main" id="{8CF2161D-0532-D994-665F-514F9798DB4D}"/>
              </a:ext>
            </a:extLst>
          </p:cNvPr>
          <p:cNvSpPr txBox="1"/>
          <p:nvPr/>
        </p:nvSpPr>
        <p:spPr>
          <a:xfrm>
            <a:off x="-213746" y="3227369"/>
            <a:ext cx="184731" cy="1200329"/>
          </a:xfrm>
          <a:prstGeom prst="rect">
            <a:avLst/>
          </a:prstGeom>
          <a:noFill/>
        </p:spPr>
        <p:txBody>
          <a:bodyPr wrap="none" rtlCol="0" anchor="ctr">
            <a:spAutoFit/>
          </a:bodyPr>
          <a:lstStyle/>
          <a:p>
            <a:pPr algn="ctr"/>
            <a:endParaRPr lang="en-GB" sz="7200" b="1" i="0">
              <a:solidFill>
                <a:schemeClr val="bg1"/>
              </a:solidFill>
              <a:latin typeface="ING display" panose="020B0803030508020203" pitchFamily="34" charset="77"/>
            </a:endParaRPr>
          </a:p>
        </p:txBody>
      </p:sp>
      <p:sp>
        <p:nvSpPr>
          <p:cNvPr id="2" name="Rectangle 1">
            <a:extLst>
              <a:ext uri="{FF2B5EF4-FFF2-40B4-BE49-F238E27FC236}">
                <a16:creationId xmlns:a16="http://schemas.microsoft.com/office/drawing/2014/main" id="{B6E6E2FD-BA35-22B4-40D7-BD6484A0DE30}"/>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8ADF4A23-FEAF-6D28-6426-427816E78E81}"/>
              </a:ext>
            </a:extLst>
          </p:cNvPr>
          <p:cNvGrpSpPr/>
          <p:nvPr/>
        </p:nvGrpSpPr>
        <p:grpSpPr>
          <a:xfrm>
            <a:off x="-2579659" y="3714818"/>
            <a:ext cx="2144619" cy="2625866"/>
            <a:chOff x="-2608729" y="1272988"/>
            <a:chExt cx="2064454" cy="3585883"/>
          </a:xfrm>
        </p:grpSpPr>
        <p:sp>
          <p:nvSpPr>
            <p:cNvPr id="6" name="Rectangle 5">
              <a:extLst>
                <a:ext uri="{FF2B5EF4-FFF2-40B4-BE49-F238E27FC236}">
                  <a16:creationId xmlns:a16="http://schemas.microsoft.com/office/drawing/2014/main" id="{12A9B59F-1AD5-95E4-D6B3-1DF4CC3CA1D8}"/>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7" name="Rectangle 6">
              <a:extLst>
                <a:ext uri="{FF2B5EF4-FFF2-40B4-BE49-F238E27FC236}">
                  <a16:creationId xmlns:a16="http://schemas.microsoft.com/office/drawing/2014/main" id="{1BE1240C-CB61-BFA2-5712-03137DB79323}"/>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8" name="Rectangle 7">
              <a:extLst>
                <a:ext uri="{FF2B5EF4-FFF2-40B4-BE49-F238E27FC236}">
                  <a16:creationId xmlns:a16="http://schemas.microsoft.com/office/drawing/2014/main" id="{BD58F838-B704-5F11-9D09-4AADFEF320DA}"/>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20713378-340E-13F3-7927-64737986E4CD}"/>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BCB68922-F37F-1C30-C2B8-8BEBD32E5617}"/>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0F74AFFF-1B32-2442-7D2E-1EB41D83214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006CEBBC-2F8F-B59E-8C72-5DEAB69CE485}"/>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25B7C18F-7B22-95EB-F34F-262DB5B9E9E2}"/>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93417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Title 3">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CB8CFB-52CE-5448-764B-A50A2DEFC96D}"/>
              </a:ext>
            </a:extLst>
          </p:cNvPr>
          <p:cNvSpPr>
            <a:spLocks noGrp="1"/>
          </p:cNvSpPr>
          <p:nvPr>
            <p:ph type="title" hasCustomPrompt="1"/>
          </p:nvPr>
        </p:nvSpPr>
        <p:spPr>
          <a:xfrm>
            <a:off x="331216" y="2551837"/>
            <a:ext cx="6450584" cy="1754326"/>
          </a:xfrm>
          <a:noFill/>
        </p:spPr>
        <p:txBody>
          <a:bodyPr wrap="square" rtlCol="0" anchor="ctr">
            <a:noAutofit/>
          </a:bodyPr>
          <a:lstStyle>
            <a:lvl1pPr>
              <a:defRPr lang="en-NL" sz="5400" b="0" i="0">
                <a:solidFill>
                  <a:schemeClr val="bg1"/>
                </a:solidFill>
                <a:latin typeface="ING display" panose="020B0603030508020203" pitchFamily="34" charset="77"/>
                <a:ea typeface="+mn-ea"/>
                <a:cs typeface="+mn-cs"/>
              </a:defRPr>
            </a:lvl1pPr>
          </a:lstStyle>
          <a:p>
            <a:pPr marL="0" lvl="0" defTabSz="457200"/>
            <a:r>
              <a:rPr lang="en-GB" dirty="0"/>
              <a:t>Chapter title running over two lines</a:t>
            </a:r>
          </a:p>
        </p:txBody>
      </p:sp>
      <p:sp>
        <p:nvSpPr>
          <p:cNvPr id="32" name="TextBox 31">
            <a:extLst>
              <a:ext uri="{FF2B5EF4-FFF2-40B4-BE49-F238E27FC236}">
                <a16:creationId xmlns:a16="http://schemas.microsoft.com/office/drawing/2014/main" id="{9C3E5B63-3A86-2B5D-75D8-7787207FC762}"/>
              </a:ext>
            </a:extLst>
          </p:cNvPr>
          <p:cNvSpPr txBox="1"/>
          <p:nvPr/>
        </p:nvSpPr>
        <p:spPr>
          <a:xfrm>
            <a:off x="-213746" y="3227369"/>
            <a:ext cx="184731" cy="1200329"/>
          </a:xfrm>
          <a:prstGeom prst="rect">
            <a:avLst/>
          </a:prstGeom>
          <a:noFill/>
        </p:spPr>
        <p:txBody>
          <a:bodyPr wrap="none" rtlCol="0" anchor="ctr">
            <a:spAutoFit/>
          </a:bodyPr>
          <a:lstStyle/>
          <a:p>
            <a:pPr algn="ctr"/>
            <a:endParaRPr lang="en-GB" sz="7200" b="1" i="0">
              <a:solidFill>
                <a:schemeClr val="bg1"/>
              </a:solidFill>
              <a:latin typeface="ING display" panose="020B0803030508020203" pitchFamily="34" charset="77"/>
            </a:endParaRPr>
          </a:p>
        </p:txBody>
      </p:sp>
      <p:sp>
        <p:nvSpPr>
          <p:cNvPr id="15" name="Rectangle 14">
            <a:extLst>
              <a:ext uri="{FF2B5EF4-FFF2-40B4-BE49-F238E27FC236}">
                <a16:creationId xmlns:a16="http://schemas.microsoft.com/office/drawing/2014/main" id="{DBD73E9E-EB82-F3B2-BA84-2F21DC6A05BC}"/>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 name="Picture Placeholder 6">
            <a:extLst>
              <a:ext uri="{FF2B5EF4-FFF2-40B4-BE49-F238E27FC236}">
                <a16:creationId xmlns:a16="http://schemas.microsoft.com/office/drawing/2014/main" id="{497A1260-BC59-40F2-E417-7352DD80B5B0}"/>
              </a:ext>
            </a:extLst>
          </p:cNvPr>
          <p:cNvSpPr>
            <a:spLocks noGrp="1"/>
          </p:cNvSpPr>
          <p:nvPr>
            <p:ph type="pic" sz="quarter" idx="10"/>
          </p:nvPr>
        </p:nvSpPr>
        <p:spPr>
          <a:xfrm>
            <a:off x="7548563" y="0"/>
            <a:ext cx="4657725"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3" name="Rectangle 2">
            <a:extLst>
              <a:ext uri="{FF2B5EF4-FFF2-40B4-BE49-F238E27FC236}">
                <a16:creationId xmlns:a16="http://schemas.microsoft.com/office/drawing/2014/main" id="{02190178-1860-176A-65EB-B2251AA4B5E5}"/>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7" name="Group 6">
            <a:extLst>
              <a:ext uri="{FF2B5EF4-FFF2-40B4-BE49-F238E27FC236}">
                <a16:creationId xmlns:a16="http://schemas.microsoft.com/office/drawing/2014/main" id="{2AA18741-75FC-DC29-65DE-AA351963852B}"/>
              </a:ext>
            </a:extLst>
          </p:cNvPr>
          <p:cNvGrpSpPr/>
          <p:nvPr/>
        </p:nvGrpSpPr>
        <p:grpSpPr>
          <a:xfrm>
            <a:off x="-2579659" y="3714818"/>
            <a:ext cx="2144619" cy="2625866"/>
            <a:chOff x="-2608729" y="1272988"/>
            <a:chExt cx="2064454" cy="3585883"/>
          </a:xfrm>
        </p:grpSpPr>
        <p:sp>
          <p:nvSpPr>
            <p:cNvPr id="16" name="Rectangle 15">
              <a:extLst>
                <a:ext uri="{FF2B5EF4-FFF2-40B4-BE49-F238E27FC236}">
                  <a16:creationId xmlns:a16="http://schemas.microsoft.com/office/drawing/2014/main" id="{1F33B450-8BE3-716F-92DF-7757DF2538F6}"/>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7" name="Rectangle 16">
              <a:extLst>
                <a:ext uri="{FF2B5EF4-FFF2-40B4-BE49-F238E27FC236}">
                  <a16:creationId xmlns:a16="http://schemas.microsoft.com/office/drawing/2014/main" id="{F45C15E3-47DC-1676-FE4C-D911A73FE1B1}"/>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8" name="Rectangle 17">
              <a:extLst>
                <a:ext uri="{FF2B5EF4-FFF2-40B4-BE49-F238E27FC236}">
                  <a16:creationId xmlns:a16="http://schemas.microsoft.com/office/drawing/2014/main" id="{800F898D-58EF-A403-C9C2-45BD3E567492}"/>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90245FEB-51A5-1950-95D2-379EBF00F934}"/>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991CF61D-E318-A0C5-7D6B-4DD7177DCD2C}"/>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21" name="Rectangle 20">
              <a:extLst>
                <a:ext uri="{FF2B5EF4-FFF2-40B4-BE49-F238E27FC236}">
                  <a16:creationId xmlns:a16="http://schemas.microsoft.com/office/drawing/2014/main" id="{B7D48584-59A9-7FCC-473E-0C15DC4B2FE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F3D80C46-F927-D0C9-66CF-47463FB6F973}"/>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671267F8-9A33-B182-6C78-2CDF68E7198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26380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pter Title 4">
    <p:bg>
      <p:bgPr>
        <a:solidFill>
          <a:schemeClr val="tx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E616AF-05A6-5032-0AAD-17922A7E661D}"/>
              </a:ext>
            </a:extLst>
          </p:cNvPr>
          <p:cNvSpPr>
            <a:spLocks noGrp="1"/>
          </p:cNvSpPr>
          <p:nvPr>
            <p:ph type="title"/>
          </p:nvPr>
        </p:nvSpPr>
        <p:spPr>
          <a:xfrm>
            <a:off x="1597800" y="777768"/>
            <a:ext cx="8996400" cy="2308324"/>
          </a:xfrm>
        </p:spPr>
        <p:txBody>
          <a:bodyPr>
            <a:spAutoFit/>
          </a:bodyPr>
          <a:lstStyle>
            <a:lvl1pPr algn="ctr">
              <a:defRPr sz="7200" b="0" i="0">
                <a:solidFill>
                  <a:schemeClr val="bg1"/>
                </a:solidFill>
                <a:latin typeface="ING display" panose="020B0603030508020203" pitchFamily="34" charset="77"/>
              </a:defRPr>
            </a:lvl1pPr>
          </a:lstStyle>
          <a:p>
            <a:r>
              <a:rPr lang="en-US"/>
              <a:t>Click to edit Master title style</a:t>
            </a:r>
            <a:endParaRPr lang="en-GB" dirty="0"/>
          </a:p>
        </p:txBody>
      </p:sp>
      <p:sp>
        <p:nvSpPr>
          <p:cNvPr id="5" name="Picture Placeholder 4">
            <a:extLst>
              <a:ext uri="{FF2B5EF4-FFF2-40B4-BE49-F238E27FC236}">
                <a16:creationId xmlns:a16="http://schemas.microsoft.com/office/drawing/2014/main" id="{7F85D18E-AF35-3BB8-C740-48C633623C39}"/>
              </a:ext>
            </a:extLst>
          </p:cNvPr>
          <p:cNvSpPr>
            <a:spLocks noGrp="1"/>
          </p:cNvSpPr>
          <p:nvPr>
            <p:ph type="pic" sz="quarter" idx="10"/>
          </p:nvPr>
        </p:nvSpPr>
        <p:spPr>
          <a:xfrm>
            <a:off x="1050925" y="4140200"/>
            <a:ext cx="10123756" cy="27178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24" name="TextBox 23">
            <a:extLst>
              <a:ext uri="{FF2B5EF4-FFF2-40B4-BE49-F238E27FC236}">
                <a16:creationId xmlns:a16="http://schemas.microsoft.com/office/drawing/2014/main" id="{BF8155DA-918D-0BB5-4204-3D8EB9974438}"/>
              </a:ext>
            </a:extLst>
          </p:cNvPr>
          <p:cNvSpPr txBox="1"/>
          <p:nvPr/>
        </p:nvSpPr>
        <p:spPr>
          <a:xfrm>
            <a:off x="-213746" y="3227369"/>
            <a:ext cx="184731" cy="1200329"/>
          </a:xfrm>
          <a:prstGeom prst="rect">
            <a:avLst/>
          </a:prstGeom>
          <a:noFill/>
        </p:spPr>
        <p:txBody>
          <a:bodyPr wrap="none" rtlCol="0" anchor="ctr">
            <a:spAutoFit/>
          </a:bodyPr>
          <a:lstStyle/>
          <a:p>
            <a:pPr algn="ctr"/>
            <a:endParaRPr lang="en-GB" sz="7200" b="1" i="0">
              <a:solidFill>
                <a:schemeClr val="bg1"/>
              </a:solidFill>
              <a:latin typeface="ING display" panose="020B0803030508020203" pitchFamily="34" charset="77"/>
            </a:endParaRPr>
          </a:p>
        </p:txBody>
      </p:sp>
      <p:sp>
        <p:nvSpPr>
          <p:cNvPr id="23" name="Rectangle 22">
            <a:extLst>
              <a:ext uri="{FF2B5EF4-FFF2-40B4-BE49-F238E27FC236}">
                <a16:creationId xmlns:a16="http://schemas.microsoft.com/office/drawing/2014/main" id="{23318A73-B7E7-4E89-B499-52D1D2FD651A}"/>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0DBA410A-AFDC-167B-439D-C892347FD668}"/>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11" name="Group 10">
            <a:extLst>
              <a:ext uri="{FF2B5EF4-FFF2-40B4-BE49-F238E27FC236}">
                <a16:creationId xmlns:a16="http://schemas.microsoft.com/office/drawing/2014/main" id="{7E39AC1F-3471-4D8B-B3E8-1D5B91CE1C2B}"/>
              </a:ext>
            </a:extLst>
          </p:cNvPr>
          <p:cNvGrpSpPr/>
          <p:nvPr/>
        </p:nvGrpSpPr>
        <p:grpSpPr>
          <a:xfrm>
            <a:off x="-2579659" y="3714818"/>
            <a:ext cx="2144619" cy="2625866"/>
            <a:chOff x="-2608729" y="1272988"/>
            <a:chExt cx="2064454" cy="3585883"/>
          </a:xfrm>
        </p:grpSpPr>
        <p:sp>
          <p:nvSpPr>
            <p:cNvPr id="12" name="Rectangle 11">
              <a:extLst>
                <a:ext uri="{FF2B5EF4-FFF2-40B4-BE49-F238E27FC236}">
                  <a16:creationId xmlns:a16="http://schemas.microsoft.com/office/drawing/2014/main" id="{BAF7C133-0D0E-F2EA-5114-67507FEB2469}"/>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3" name="Rectangle 12">
              <a:extLst>
                <a:ext uri="{FF2B5EF4-FFF2-40B4-BE49-F238E27FC236}">
                  <a16:creationId xmlns:a16="http://schemas.microsoft.com/office/drawing/2014/main" id="{691DFF12-A2D2-6FAA-BF65-3795D60C9408}"/>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4" name="Rectangle 13">
              <a:extLst>
                <a:ext uri="{FF2B5EF4-FFF2-40B4-BE49-F238E27FC236}">
                  <a16:creationId xmlns:a16="http://schemas.microsoft.com/office/drawing/2014/main" id="{3D05315A-EF5C-3B4E-354A-EC2A4B2BF1D4}"/>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5" name="Rectangle 14">
              <a:extLst>
                <a:ext uri="{FF2B5EF4-FFF2-40B4-BE49-F238E27FC236}">
                  <a16:creationId xmlns:a16="http://schemas.microsoft.com/office/drawing/2014/main" id="{CDED29F4-B58E-C21A-D491-EA372ACFD14C}"/>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6" name="Rectangle 15">
              <a:extLst>
                <a:ext uri="{FF2B5EF4-FFF2-40B4-BE49-F238E27FC236}">
                  <a16:creationId xmlns:a16="http://schemas.microsoft.com/office/drawing/2014/main" id="{3F2E6934-DF03-1F3B-7A45-87B1DF498692}"/>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7" name="Rectangle 16">
              <a:extLst>
                <a:ext uri="{FF2B5EF4-FFF2-40B4-BE49-F238E27FC236}">
                  <a16:creationId xmlns:a16="http://schemas.microsoft.com/office/drawing/2014/main" id="{4BDE3306-7AAC-D5DA-AA60-484993557005}"/>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8" name="Rectangle 17">
              <a:extLst>
                <a:ext uri="{FF2B5EF4-FFF2-40B4-BE49-F238E27FC236}">
                  <a16:creationId xmlns:a16="http://schemas.microsoft.com/office/drawing/2014/main" id="{41F46571-A3EF-0902-9642-E95957DF5A69}"/>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9" name="Rectangle 18">
              <a:extLst>
                <a:ext uri="{FF2B5EF4-FFF2-40B4-BE49-F238E27FC236}">
                  <a16:creationId xmlns:a16="http://schemas.microsoft.com/office/drawing/2014/main" id="{56F65B9D-9C33-8374-F137-E145C6047176}"/>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752284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pter Title 5">
    <p:bg>
      <p:bgPr>
        <a:solidFill>
          <a:schemeClr val="tx2"/>
        </a:solidFill>
        <a:effectLst/>
      </p:bgPr>
    </p:bg>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5E590270-E44E-E05F-EA08-647209D1ACE1}"/>
              </a:ext>
            </a:extLst>
          </p:cNvPr>
          <p:cNvSpPr>
            <a:spLocks noGrp="1"/>
          </p:cNvSpPr>
          <p:nvPr>
            <p:ph type="pic" sz="quarter" idx="10"/>
          </p:nvPr>
        </p:nvSpPr>
        <p:spPr>
          <a:xfrm>
            <a:off x="6110288" y="0"/>
            <a:ext cx="6096000" cy="3423095"/>
          </a:xfrm>
          <a:solidFill>
            <a:srgbClr val="A69F98"/>
          </a:solidFill>
        </p:spPr>
        <p:txBody>
          <a:bodyPr anchor="ctr"/>
          <a:lstStyle>
            <a:lvl1pPr marL="0" indent="0" algn="ctr">
              <a:buNone/>
              <a:defRPr b="0" i="0">
                <a:solidFill>
                  <a:schemeClr val="bg1"/>
                </a:solidFill>
                <a:latin typeface="ING Me" panose="02000506040000020004" pitchFamily="2" charset="0"/>
              </a:defRPr>
            </a:lvl1pPr>
          </a:lstStyle>
          <a:p>
            <a:r>
              <a:rPr lang="en-US"/>
              <a:t>Click icon to add picture</a:t>
            </a:r>
            <a:endParaRPr lang="en-NL"/>
          </a:p>
        </p:txBody>
      </p:sp>
      <p:sp>
        <p:nvSpPr>
          <p:cNvPr id="11" name="Text Placeholder 10">
            <a:extLst>
              <a:ext uri="{FF2B5EF4-FFF2-40B4-BE49-F238E27FC236}">
                <a16:creationId xmlns:a16="http://schemas.microsoft.com/office/drawing/2014/main" id="{D90DF7CA-AC72-F1D8-2739-173FD40E04FF}"/>
              </a:ext>
            </a:extLst>
          </p:cNvPr>
          <p:cNvSpPr>
            <a:spLocks noGrp="1"/>
          </p:cNvSpPr>
          <p:nvPr>
            <p:ph type="body" sz="quarter" idx="11" hasCustomPrompt="1"/>
          </p:nvPr>
        </p:nvSpPr>
        <p:spPr>
          <a:xfrm>
            <a:off x="1024013" y="1900753"/>
            <a:ext cx="8613648" cy="1477328"/>
          </a:xfrm>
          <a:noFill/>
        </p:spPr>
        <p:txBody>
          <a:bodyPr wrap="square" rtlCol="0" anchor="t">
            <a:spAutoFit/>
          </a:bodyPr>
          <a:lstStyle>
            <a:lvl1pPr marL="0" indent="0">
              <a:lnSpc>
                <a:spcPct val="100000"/>
              </a:lnSpc>
              <a:buNone/>
              <a:defRPr lang="en-GB" sz="9000" b="0" i="0" dirty="0" smtClean="0">
                <a:solidFill>
                  <a:schemeClr val="bg1"/>
                </a:solidFill>
                <a:latin typeface="ING display" panose="020B0603030508020203" pitchFamily="34" charset="77"/>
              </a:defRPr>
            </a:lvl1pPr>
          </a:lstStyle>
          <a:p>
            <a:pPr marL="0" lvl="0" defTabSz="457200"/>
            <a:r>
              <a:rPr lang="en-GB" dirty="0"/>
              <a:t>Very short</a:t>
            </a:r>
          </a:p>
        </p:txBody>
      </p:sp>
      <p:sp>
        <p:nvSpPr>
          <p:cNvPr id="12" name="Text Placeholder 10">
            <a:extLst>
              <a:ext uri="{FF2B5EF4-FFF2-40B4-BE49-F238E27FC236}">
                <a16:creationId xmlns:a16="http://schemas.microsoft.com/office/drawing/2014/main" id="{20D0763E-F844-32A5-D4AC-B2939BAEFAB8}"/>
              </a:ext>
            </a:extLst>
          </p:cNvPr>
          <p:cNvSpPr>
            <a:spLocks noGrp="1"/>
          </p:cNvSpPr>
          <p:nvPr>
            <p:ph type="body" sz="quarter" idx="12" hasCustomPrompt="1"/>
          </p:nvPr>
        </p:nvSpPr>
        <p:spPr>
          <a:xfrm>
            <a:off x="2426093" y="3040446"/>
            <a:ext cx="8613648" cy="1477328"/>
          </a:xfrm>
          <a:noFill/>
        </p:spPr>
        <p:txBody>
          <a:bodyPr wrap="square" rtlCol="0" anchor="t">
            <a:spAutoFit/>
          </a:bodyPr>
          <a:lstStyle>
            <a:lvl1pPr marL="0" indent="0">
              <a:lnSpc>
                <a:spcPct val="100000"/>
              </a:lnSpc>
              <a:buNone/>
              <a:defRPr lang="en-GB" sz="9000" b="0" i="0" dirty="0" smtClean="0">
                <a:solidFill>
                  <a:schemeClr val="bg1"/>
                </a:solidFill>
                <a:latin typeface="ING display" panose="020B0603030508020203" pitchFamily="34" charset="77"/>
              </a:defRPr>
            </a:lvl1pPr>
          </a:lstStyle>
          <a:p>
            <a:pPr marL="0" lvl="0" defTabSz="457200"/>
            <a:r>
              <a:rPr lang="en-GB" dirty="0"/>
              <a:t>Chapter title</a:t>
            </a:r>
          </a:p>
        </p:txBody>
      </p:sp>
      <p:sp>
        <p:nvSpPr>
          <p:cNvPr id="19" name="Rectangle 18">
            <a:extLst>
              <a:ext uri="{FF2B5EF4-FFF2-40B4-BE49-F238E27FC236}">
                <a16:creationId xmlns:a16="http://schemas.microsoft.com/office/drawing/2014/main" id="{059BF643-DB95-9D7B-353A-322FEDED5BDA}"/>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8" name="Rectangle 7">
            <a:extLst>
              <a:ext uri="{FF2B5EF4-FFF2-40B4-BE49-F238E27FC236}">
                <a16:creationId xmlns:a16="http://schemas.microsoft.com/office/drawing/2014/main" id="{CB4122B5-D8E0-C255-B8E7-2DA6963A2275}"/>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9" name="Group 8">
            <a:extLst>
              <a:ext uri="{FF2B5EF4-FFF2-40B4-BE49-F238E27FC236}">
                <a16:creationId xmlns:a16="http://schemas.microsoft.com/office/drawing/2014/main" id="{73A007C7-2DE8-E2C3-3061-AB6794D4F8C0}"/>
              </a:ext>
            </a:extLst>
          </p:cNvPr>
          <p:cNvGrpSpPr/>
          <p:nvPr/>
        </p:nvGrpSpPr>
        <p:grpSpPr>
          <a:xfrm>
            <a:off x="-2579659" y="3714818"/>
            <a:ext cx="2144619" cy="2625866"/>
            <a:chOff x="-2608729" y="1272988"/>
            <a:chExt cx="2064454" cy="3585883"/>
          </a:xfrm>
        </p:grpSpPr>
        <p:sp>
          <p:nvSpPr>
            <p:cNvPr id="10" name="Rectangle 9">
              <a:extLst>
                <a:ext uri="{FF2B5EF4-FFF2-40B4-BE49-F238E27FC236}">
                  <a16:creationId xmlns:a16="http://schemas.microsoft.com/office/drawing/2014/main" id="{22BBF759-A676-CA68-9B24-9B68E3477CF0}"/>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3" name="Rectangle 12">
              <a:extLst>
                <a:ext uri="{FF2B5EF4-FFF2-40B4-BE49-F238E27FC236}">
                  <a16:creationId xmlns:a16="http://schemas.microsoft.com/office/drawing/2014/main" id="{468FB0FF-99F9-EA22-AD18-C29A1F936F1B}"/>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4" name="Rectangle 13">
              <a:extLst>
                <a:ext uri="{FF2B5EF4-FFF2-40B4-BE49-F238E27FC236}">
                  <a16:creationId xmlns:a16="http://schemas.microsoft.com/office/drawing/2014/main" id="{136A3A98-88BA-B364-B2E3-A54A1B3185E8}"/>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5" name="Rectangle 14">
              <a:extLst>
                <a:ext uri="{FF2B5EF4-FFF2-40B4-BE49-F238E27FC236}">
                  <a16:creationId xmlns:a16="http://schemas.microsoft.com/office/drawing/2014/main" id="{D01FDF3D-C666-DCDB-9C89-39C372DBB4F0}"/>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6" name="Rectangle 15">
              <a:extLst>
                <a:ext uri="{FF2B5EF4-FFF2-40B4-BE49-F238E27FC236}">
                  <a16:creationId xmlns:a16="http://schemas.microsoft.com/office/drawing/2014/main" id="{71B1991D-6B3C-FE1A-E0FB-7E4A87B0A980}"/>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7" name="Rectangle 16">
              <a:extLst>
                <a:ext uri="{FF2B5EF4-FFF2-40B4-BE49-F238E27FC236}">
                  <a16:creationId xmlns:a16="http://schemas.microsoft.com/office/drawing/2014/main" id="{A634C090-4BD6-86D3-DC71-05635E339AF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8" name="Rectangle 17">
              <a:extLst>
                <a:ext uri="{FF2B5EF4-FFF2-40B4-BE49-F238E27FC236}">
                  <a16:creationId xmlns:a16="http://schemas.microsoft.com/office/drawing/2014/main" id="{4BB7FB9A-8866-6438-BF26-B2942A8E2E40}"/>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1C88EF28-4451-82A6-2761-A6F8157B371F}"/>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820955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pter Title 6">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D37975-A8AA-230A-E813-59A5A70FD00E}"/>
              </a:ext>
            </a:extLst>
          </p:cNvPr>
          <p:cNvSpPr>
            <a:spLocks noGrp="1"/>
          </p:cNvSpPr>
          <p:nvPr>
            <p:ph type="ctrTitle" hasCustomPrompt="1"/>
          </p:nvPr>
        </p:nvSpPr>
        <p:spPr>
          <a:xfrm>
            <a:off x="462643" y="2010937"/>
            <a:ext cx="5170714" cy="2941320"/>
          </a:xfrm>
          <a:prstGeom prst="rect">
            <a:avLst/>
          </a:prstGeom>
        </p:spPr>
        <p:txBody>
          <a:bodyPr anchor="ctr" anchorCtr="0">
            <a:noAutofit/>
          </a:bodyPr>
          <a:lstStyle>
            <a:lvl1pPr algn="ctr">
              <a:defRPr sz="5400" b="0" i="0">
                <a:solidFill>
                  <a:schemeClr val="bg1"/>
                </a:solidFill>
                <a:latin typeface="ING display" panose="020B0603030508020203" pitchFamily="34" charset="77"/>
              </a:defRPr>
            </a:lvl1pPr>
          </a:lstStyle>
          <a:p>
            <a:r>
              <a:rPr lang="en-GB" dirty="0"/>
              <a:t>Chapter title running over three lines</a:t>
            </a:r>
            <a:endParaRPr lang="en-US" dirty="0"/>
          </a:p>
        </p:txBody>
      </p:sp>
      <p:sp>
        <p:nvSpPr>
          <p:cNvPr id="23" name="Rectangle 22">
            <a:extLst>
              <a:ext uri="{FF2B5EF4-FFF2-40B4-BE49-F238E27FC236}">
                <a16:creationId xmlns:a16="http://schemas.microsoft.com/office/drawing/2014/main" id="{802FEBAA-2449-5896-33E0-68CB861055DD}"/>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 name="Picture Placeholder 6">
            <a:extLst>
              <a:ext uri="{FF2B5EF4-FFF2-40B4-BE49-F238E27FC236}">
                <a16:creationId xmlns:a16="http://schemas.microsoft.com/office/drawing/2014/main" id="{A58C6146-2B9D-9CE2-6518-E1DA88CFD7F2}"/>
              </a:ext>
            </a:extLst>
          </p:cNvPr>
          <p:cNvSpPr>
            <a:spLocks noGrp="1"/>
          </p:cNvSpPr>
          <p:nvPr>
            <p:ph type="pic" sz="quarter" idx="10"/>
          </p:nvPr>
        </p:nvSpPr>
        <p:spPr>
          <a:xfrm>
            <a:off x="6110288"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3" name="Rectangle 2">
            <a:extLst>
              <a:ext uri="{FF2B5EF4-FFF2-40B4-BE49-F238E27FC236}">
                <a16:creationId xmlns:a16="http://schemas.microsoft.com/office/drawing/2014/main" id="{A47926AD-AA57-020C-02D8-6F09D56E7162}"/>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4" name="Group 3">
            <a:extLst>
              <a:ext uri="{FF2B5EF4-FFF2-40B4-BE49-F238E27FC236}">
                <a16:creationId xmlns:a16="http://schemas.microsoft.com/office/drawing/2014/main" id="{072E501F-B521-8878-F3C9-393235F800C9}"/>
              </a:ext>
            </a:extLst>
          </p:cNvPr>
          <p:cNvGrpSpPr/>
          <p:nvPr/>
        </p:nvGrpSpPr>
        <p:grpSpPr>
          <a:xfrm>
            <a:off x="-2579659" y="3714818"/>
            <a:ext cx="2144619" cy="2625866"/>
            <a:chOff x="-2608729" y="1272988"/>
            <a:chExt cx="2064454" cy="3585883"/>
          </a:xfrm>
        </p:grpSpPr>
        <p:sp>
          <p:nvSpPr>
            <p:cNvPr id="5" name="Rectangle 4">
              <a:extLst>
                <a:ext uri="{FF2B5EF4-FFF2-40B4-BE49-F238E27FC236}">
                  <a16:creationId xmlns:a16="http://schemas.microsoft.com/office/drawing/2014/main" id="{B515061E-D9FB-E308-4D56-FB54409D58DD}"/>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6" name="Rectangle 5">
              <a:extLst>
                <a:ext uri="{FF2B5EF4-FFF2-40B4-BE49-F238E27FC236}">
                  <a16:creationId xmlns:a16="http://schemas.microsoft.com/office/drawing/2014/main" id="{29BD138A-BC29-512C-DD20-094279172C43}"/>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7" name="Rectangle 6">
              <a:extLst>
                <a:ext uri="{FF2B5EF4-FFF2-40B4-BE49-F238E27FC236}">
                  <a16:creationId xmlns:a16="http://schemas.microsoft.com/office/drawing/2014/main" id="{2C2040EE-638F-0B79-028B-E59E8FB8DB99}"/>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8" name="Rectangle 7">
              <a:extLst>
                <a:ext uri="{FF2B5EF4-FFF2-40B4-BE49-F238E27FC236}">
                  <a16:creationId xmlns:a16="http://schemas.microsoft.com/office/drawing/2014/main" id="{45AB4891-2936-8387-7CC0-292AB697E39F}"/>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9" name="Rectangle 8">
              <a:extLst>
                <a:ext uri="{FF2B5EF4-FFF2-40B4-BE49-F238E27FC236}">
                  <a16:creationId xmlns:a16="http://schemas.microsoft.com/office/drawing/2014/main" id="{95C4D7FA-0B57-B549-D79E-09306155E3C8}"/>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0" name="Rectangle 9">
              <a:extLst>
                <a:ext uri="{FF2B5EF4-FFF2-40B4-BE49-F238E27FC236}">
                  <a16:creationId xmlns:a16="http://schemas.microsoft.com/office/drawing/2014/main" id="{33A6DE11-CD72-5D3B-343C-074D34A6424A}"/>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B67A4646-B8FC-DA3E-91FD-D58910C07FA8}"/>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D7372E89-4948-7A24-0E81-2D76739C6008}"/>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60566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1 Logo">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39E4B-B2F4-E88F-652E-BEE5AA87549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9830" y="140219"/>
            <a:ext cx="2272339" cy="928139"/>
          </a:xfrm>
          <a:prstGeom prst="rect">
            <a:avLst/>
          </a:prstGeom>
        </p:spPr>
      </p:pic>
      <p:sp>
        <p:nvSpPr>
          <p:cNvPr id="6" name="Rectangle 5">
            <a:extLst>
              <a:ext uri="{FF2B5EF4-FFF2-40B4-BE49-F238E27FC236}">
                <a16:creationId xmlns:a16="http://schemas.microsoft.com/office/drawing/2014/main" id="{A884C44A-C4A1-4612-CBA6-8B60C7AD2677}"/>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15" name="Text Placeholder 17">
            <a:extLst>
              <a:ext uri="{FF2B5EF4-FFF2-40B4-BE49-F238E27FC236}">
                <a16:creationId xmlns:a16="http://schemas.microsoft.com/office/drawing/2014/main" id="{D2C7FD86-45D2-07E8-3474-6A4895A6D065}"/>
              </a:ext>
            </a:extLst>
          </p:cNvPr>
          <p:cNvSpPr>
            <a:spLocks noGrp="1"/>
          </p:cNvSpPr>
          <p:nvPr>
            <p:ph type="body" sz="quarter" idx="10" hasCustomPrompt="1"/>
          </p:nvPr>
        </p:nvSpPr>
        <p:spPr>
          <a:xfrm>
            <a:off x="3449770" y="6246197"/>
            <a:ext cx="2551524" cy="365125"/>
          </a:xfrm>
        </p:spPr>
        <p:txBody>
          <a:bodyPr anchor="ctr"/>
          <a:lstStyle>
            <a:lvl1pPr algn="r">
              <a:defRPr b="1">
                <a:solidFill>
                  <a:schemeClr val="bg1"/>
                </a:solidFill>
              </a:defRPr>
            </a:lvl1pPr>
          </a:lstStyle>
          <a:p>
            <a:pPr lvl="0"/>
            <a:r>
              <a:rPr lang="en-GB" dirty="0"/>
              <a:t>Date Month Year</a:t>
            </a:r>
          </a:p>
        </p:txBody>
      </p:sp>
      <p:sp>
        <p:nvSpPr>
          <p:cNvPr id="16" name="Text Placeholder 17">
            <a:extLst>
              <a:ext uri="{FF2B5EF4-FFF2-40B4-BE49-F238E27FC236}">
                <a16:creationId xmlns:a16="http://schemas.microsoft.com/office/drawing/2014/main" id="{FDC8D235-C3DF-364D-EB4A-58FAE9533FC8}"/>
              </a:ext>
            </a:extLst>
          </p:cNvPr>
          <p:cNvSpPr>
            <a:spLocks noGrp="1"/>
          </p:cNvSpPr>
          <p:nvPr>
            <p:ph type="body" sz="quarter" idx="11" hasCustomPrompt="1"/>
          </p:nvPr>
        </p:nvSpPr>
        <p:spPr>
          <a:xfrm>
            <a:off x="6190707" y="6246197"/>
            <a:ext cx="5525042" cy="365125"/>
          </a:xfrm>
        </p:spPr>
        <p:txBody>
          <a:bodyPr anchor="ctr"/>
          <a:lstStyle>
            <a:lvl1pPr algn="l">
              <a:defRPr b="1">
                <a:solidFill>
                  <a:schemeClr val="bg1"/>
                </a:solidFill>
              </a:defRPr>
            </a:lvl1pPr>
          </a:lstStyle>
          <a:p>
            <a:pPr lvl="0"/>
            <a:r>
              <a:rPr lang="en-GB" dirty="0"/>
              <a:t>Name / Department</a:t>
            </a:r>
          </a:p>
        </p:txBody>
      </p:sp>
      <p:sp>
        <p:nvSpPr>
          <p:cNvPr id="3" name="Rectangle 2">
            <a:extLst>
              <a:ext uri="{FF2B5EF4-FFF2-40B4-BE49-F238E27FC236}">
                <a16:creationId xmlns:a16="http://schemas.microsoft.com/office/drawing/2014/main" id="{A56A237C-033F-CAA1-484B-4497A2D9AF10}"/>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9" name="Rectangle 8">
            <a:extLst>
              <a:ext uri="{FF2B5EF4-FFF2-40B4-BE49-F238E27FC236}">
                <a16:creationId xmlns:a16="http://schemas.microsoft.com/office/drawing/2014/main" id="{B644D352-6656-F7CC-FC01-8930AA475CB8}"/>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4" name="Title 1">
            <a:extLst>
              <a:ext uri="{FF2B5EF4-FFF2-40B4-BE49-F238E27FC236}">
                <a16:creationId xmlns:a16="http://schemas.microsoft.com/office/drawing/2014/main" id="{B591160B-948C-1B93-DD34-2BB3CA729882}"/>
              </a:ext>
            </a:extLst>
          </p:cNvPr>
          <p:cNvSpPr>
            <a:spLocks noGrp="1"/>
          </p:cNvSpPr>
          <p:nvPr>
            <p:ph type="ctrTitle" hasCustomPrompt="1"/>
          </p:nvPr>
        </p:nvSpPr>
        <p:spPr>
          <a:xfrm>
            <a:off x="386324" y="1958340"/>
            <a:ext cx="11419349" cy="2941320"/>
          </a:xfrm>
          <a:prstGeom prst="rect">
            <a:avLst/>
          </a:prstGeom>
        </p:spPr>
        <p:txBody>
          <a:bodyPr anchor="ctr" anchorCtr="0">
            <a:noAutofit/>
          </a:bodyPr>
          <a:lstStyle>
            <a:lvl1pPr algn="ctr">
              <a:defRPr sz="7200" b="0" i="0">
                <a:solidFill>
                  <a:schemeClr val="bg1"/>
                </a:solidFill>
                <a:latin typeface="ING display" panose="020B0603030508020203" pitchFamily="34" charset="77"/>
              </a:defRPr>
            </a:lvl1pPr>
          </a:lstStyle>
          <a:p>
            <a:r>
              <a:rPr lang="en-GB" dirty="0"/>
              <a:t>Name your presentation and a second line if you want</a:t>
            </a:r>
          </a:p>
        </p:txBody>
      </p:sp>
    </p:spTree>
    <p:extLst>
      <p:ext uri="{BB962C8B-B14F-4D97-AF65-F5344CB8AC3E}">
        <p14:creationId xmlns:p14="http://schemas.microsoft.com/office/powerpoint/2010/main" val="3528936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pter title 7">
    <p:bg>
      <p:bgPr>
        <a:solidFill>
          <a:schemeClr val="tx2"/>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C09EB3D-A718-B462-8521-2482715590B5}"/>
              </a:ext>
            </a:extLst>
          </p:cNvPr>
          <p:cNvSpPr>
            <a:spLocks noGrp="1"/>
          </p:cNvSpPr>
          <p:nvPr>
            <p:ph type="pic" sz="quarter" idx="10"/>
          </p:nvPr>
        </p:nvSpPr>
        <p:spPr>
          <a:xfrm>
            <a:off x="1" y="0"/>
            <a:ext cx="12206288"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11" name="Rectangle 10">
            <a:extLst>
              <a:ext uri="{FF2B5EF4-FFF2-40B4-BE49-F238E27FC236}">
                <a16:creationId xmlns:a16="http://schemas.microsoft.com/office/drawing/2014/main" id="{5DB55110-0B84-7C63-656A-348EA505B9AD}"/>
              </a:ext>
            </a:extLst>
          </p:cNvPr>
          <p:cNvSpPr>
            <a:spLocks noChangeArrowheads="1"/>
          </p:cNvSpPr>
          <p:nvPr/>
        </p:nvSpPr>
        <p:spPr bwMode="gray">
          <a:xfrm>
            <a:off x="-2790359" y="-1"/>
            <a:ext cx="2551524" cy="6858001"/>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Contrast between photo and title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0" i="0">
                <a:solidFill>
                  <a:srgbClr val="0D0804"/>
                </a:solidFill>
                <a:latin typeface="ING Me" panose="02000506040000020004" pitchFamily="2" charset="0"/>
                <a:cs typeface="ING Me" panose="02000506040000020004" pitchFamily="2" charset="0"/>
              </a:rPr>
              <a:t>When applying a white title on top of the full-bleed photo, ensure that there is enough contrast to keep our slides in line with accessibility guidelines.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Dimming the background image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0" i="0">
                <a:solidFill>
                  <a:srgbClr val="0D0804"/>
                </a:solidFill>
                <a:latin typeface="ING Me" panose="02000506040000020004" pitchFamily="2" charset="0"/>
                <a:cs typeface="ING Me" panose="02000506040000020004" pitchFamily="2" charset="0"/>
              </a:rPr>
              <a:t>For best accessibility we need to lower the opacity of our background image.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D0804"/>
                </a:solidFill>
                <a:latin typeface="ING Me" panose="02000506040000020004" pitchFamily="2" charset="0"/>
                <a:cs typeface="ING Me" panose="02000506040000020004" pitchFamily="2" charset="0"/>
              </a:rPr>
              <a:t>Select the image and open the </a:t>
            </a:r>
            <a:r>
              <a:rPr lang="en-US" sz="1000" b="1" i="0" kern="1200">
                <a:solidFill>
                  <a:srgbClr val="0D0804"/>
                </a:solidFill>
                <a:latin typeface="ING Me" panose="02000506040000020004" pitchFamily="2" charset="0"/>
                <a:ea typeface="+mn-ea"/>
                <a:cs typeface="ING Me" panose="02000506040000020004" pitchFamily="2" charset="0"/>
              </a:rPr>
              <a:t>“Format Picture” </a:t>
            </a:r>
            <a:r>
              <a:rPr lang="en-US" sz="1000" b="0" i="0">
                <a:solidFill>
                  <a:srgbClr val="0D0804"/>
                </a:solidFill>
                <a:latin typeface="ING Me" panose="02000506040000020004" pitchFamily="2" charset="0"/>
                <a:cs typeface="ING Me" panose="02000506040000020004" pitchFamily="2" charset="0"/>
              </a:rPr>
              <a:t>pane on the left sidebar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a:solidFill>
                <a:srgbClr val="0D0804"/>
              </a:solidFill>
              <a:latin typeface="ING Me" panose="02000506040000020004" pitchFamily="2" charset="0"/>
              <a:cs typeface="ING Me" panose="0200050604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D0804"/>
                </a:solidFill>
                <a:latin typeface="ING Me" panose="02000506040000020004" pitchFamily="2" charset="0"/>
                <a:cs typeface="ING Me" panose="02000506040000020004" pitchFamily="2" charset="0"/>
              </a:rPr>
              <a:t>Navigate to the Picture options, the 4</a:t>
            </a:r>
            <a:r>
              <a:rPr lang="en-US" sz="1000" b="0" i="0" baseline="30000">
                <a:solidFill>
                  <a:srgbClr val="0D0804"/>
                </a:solidFill>
                <a:latin typeface="ING Me" panose="02000506040000020004" pitchFamily="2" charset="0"/>
                <a:cs typeface="ING Me" panose="02000506040000020004" pitchFamily="2" charset="0"/>
              </a:rPr>
              <a:t>th</a:t>
            </a:r>
            <a:r>
              <a:rPr lang="en-US" sz="1000" b="0" i="0">
                <a:solidFill>
                  <a:srgbClr val="0D0804"/>
                </a:solidFill>
                <a:latin typeface="ING Me" panose="02000506040000020004" pitchFamily="2" charset="0"/>
                <a:cs typeface="ING Me" panose="02000506040000020004" pitchFamily="2" charset="0"/>
              </a:rPr>
              <a:t> tab in the pane navigation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a:solidFill>
                <a:srgbClr val="0D0804"/>
              </a:solidFill>
              <a:latin typeface="ING Me" panose="02000506040000020004" pitchFamily="2" charset="0"/>
              <a:cs typeface="ING Me" panose="0200050604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D0804"/>
                </a:solidFill>
                <a:latin typeface="ING Me" panose="02000506040000020004" pitchFamily="2" charset="0"/>
                <a:cs typeface="ING Me" panose="02000506040000020004" pitchFamily="2" charset="0"/>
              </a:rPr>
              <a:t>Locate the </a:t>
            </a:r>
            <a:r>
              <a:rPr lang="en-US" sz="1000" b="1" i="0">
                <a:solidFill>
                  <a:srgbClr val="0D0804"/>
                </a:solidFill>
                <a:latin typeface="ING Me" panose="02000506040000020004" pitchFamily="2" charset="0"/>
                <a:cs typeface="ING Me" panose="02000506040000020004" pitchFamily="2" charset="0"/>
              </a:rPr>
              <a:t>“</a:t>
            </a:r>
            <a:r>
              <a:rPr lang="en-US" sz="1000" b="1" i="0" kern="1200">
                <a:solidFill>
                  <a:srgbClr val="0D0804"/>
                </a:solidFill>
                <a:latin typeface="ING Me" panose="02000506040000020004" pitchFamily="2" charset="0"/>
                <a:ea typeface="+mn-ea"/>
                <a:cs typeface="ING Me" panose="02000506040000020004" pitchFamily="2" charset="0"/>
              </a:rPr>
              <a:t>Picture Transparency” </a:t>
            </a:r>
            <a:r>
              <a:rPr lang="en-US" sz="1000" b="0" i="0">
                <a:solidFill>
                  <a:srgbClr val="0D0804"/>
                </a:solidFill>
                <a:latin typeface="ING Me" panose="02000506040000020004" pitchFamily="2" charset="0"/>
                <a:cs typeface="ING Me" panose="02000506040000020004" pitchFamily="2" charset="0"/>
              </a:rPr>
              <a:t>option and set the transparency to 25% or to a level where your headline becomes well visible.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p:txBody>
      </p:sp>
      <p:sp>
        <p:nvSpPr>
          <p:cNvPr id="30" name="Title 29">
            <a:extLst>
              <a:ext uri="{FF2B5EF4-FFF2-40B4-BE49-F238E27FC236}">
                <a16:creationId xmlns:a16="http://schemas.microsoft.com/office/drawing/2014/main" id="{B64463CE-978D-BF01-8613-B2491AFED864}"/>
              </a:ext>
            </a:extLst>
          </p:cNvPr>
          <p:cNvSpPr>
            <a:spLocks noGrp="1" noRot="1" noMove="1" noResize="1" noEditPoints="1" noAdjustHandles="1" noChangeArrowheads="1" noChangeShapeType="1"/>
          </p:cNvSpPr>
          <p:nvPr>
            <p:ph type="title" hasCustomPrompt="1"/>
          </p:nvPr>
        </p:nvSpPr>
        <p:spPr>
          <a:xfrm>
            <a:off x="1597800" y="2269578"/>
            <a:ext cx="8996400" cy="2318844"/>
          </a:xfrm>
        </p:spPr>
        <p:txBody>
          <a:bodyPr anchor="ctr">
            <a:noAutofit/>
          </a:bodyPr>
          <a:lstStyle>
            <a:lvl1pPr algn="ctr">
              <a:defRPr sz="7200" b="0" i="0">
                <a:solidFill>
                  <a:schemeClr val="bg1"/>
                </a:solidFill>
                <a:latin typeface="ING display" panose="020B0603030508020203" pitchFamily="34" charset="77"/>
              </a:defRPr>
            </a:lvl1pPr>
          </a:lstStyle>
          <a:p>
            <a:r>
              <a:rPr lang="en-GB" dirty="0"/>
              <a:t>Optional title for this chapter divider</a:t>
            </a:r>
            <a:endParaRPr lang="en-NL" dirty="0"/>
          </a:p>
        </p:txBody>
      </p:sp>
      <p:sp>
        <p:nvSpPr>
          <p:cNvPr id="25" name="Rectangle 24">
            <a:extLst>
              <a:ext uri="{FF2B5EF4-FFF2-40B4-BE49-F238E27FC236}">
                <a16:creationId xmlns:a16="http://schemas.microsoft.com/office/drawing/2014/main" id="{11B49E94-83A3-0896-E68F-C0BF8DF889FF}"/>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Tree>
    <p:extLst>
      <p:ext uri="{BB962C8B-B14F-4D97-AF65-F5344CB8AC3E}">
        <p14:creationId xmlns:p14="http://schemas.microsoft.com/office/powerpoint/2010/main" val="1875879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 1 Colour + Image right">
    <p:bg>
      <p:bgPr>
        <a:solidFill>
          <a:schemeClr val="tx2"/>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402BA70B-CB23-8629-2C4B-C0EEA47A0E16}"/>
              </a:ext>
            </a:extLst>
          </p:cNvPr>
          <p:cNvSpPr>
            <a:spLocks noGrp="1"/>
          </p:cNvSpPr>
          <p:nvPr>
            <p:ph type="pic" sz="quarter" idx="10"/>
          </p:nvPr>
        </p:nvSpPr>
        <p:spPr>
          <a:xfrm>
            <a:off x="6110288"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101780"/>
            <a:ext cx="5413354" cy="1401762"/>
          </a:xfrm>
        </p:spPr>
        <p:txBody>
          <a:bodyPr anchor="b" anchorCtr="0">
            <a:noAutofit/>
          </a:bodyPr>
          <a:lstStyle>
            <a:lvl1pPr marL="0" indent="0">
              <a:lnSpc>
                <a:spcPct val="100000"/>
              </a:lnSpc>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1" name="Title 20">
            <a:extLst>
              <a:ext uri="{FF2B5EF4-FFF2-40B4-BE49-F238E27FC236}">
                <a16:creationId xmlns:a16="http://schemas.microsoft.com/office/drawing/2014/main" id="{F42603B3-D8E0-AAD6-6538-28CB1989C8B1}"/>
              </a:ext>
            </a:extLst>
          </p:cNvPr>
          <p:cNvSpPr>
            <a:spLocks noGrp="1"/>
          </p:cNvSpPr>
          <p:nvPr>
            <p:ph type="title" hasCustomPrompt="1"/>
          </p:nvPr>
        </p:nvSpPr>
        <p:spPr>
          <a:xfrm>
            <a:off x="300038" y="179798"/>
            <a:ext cx="5480830" cy="3733482"/>
          </a:xfrm>
        </p:spPr>
        <p:txBody>
          <a:bodyPr>
            <a:noAutofit/>
          </a:bodyPr>
          <a:lstStyle>
            <a:lvl1pPr>
              <a:defRPr sz="5400" b="0" i="0">
                <a:solidFill>
                  <a:schemeClr val="bg1"/>
                </a:solidFill>
                <a:latin typeface="ING display" panose="020B0603030508020203" pitchFamily="34" charset="77"/>
              </a:defRPr>
            </a:lvl1pPr>
          </a:lstStyle>
          <a:p>
            <a:pPr lvl="0"/>
            <a:r>
              <a:rPr lang="en-GB" dirty="0"/>
              <a:t>Use a big number or title here</a:t>
            </a:r>
          </a:p>
        </p:txBody>
      </p:sp>
      <p:sp>
        <p:nvSpPr>
          <p:cNvPr id="25" name="Rectangle 24">
            <a:extLst>
              <a:ext uri="{FF2B5EF4-FFF2-40B4-BE49-F238E27FC236}">
                <a16:creationId xmlns:a16="http://schemas.microsoft.com/office/drawing/2014/main" id="{3C941E55-23BD-525F-719C-7C3B6B838241}"/>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 name="Rectangle 1">
            <a:extLst>
              <a:ext uri="{FF2B5EF4-FFF2-40B4-BE49-F238E27FC236}">
                <a16:creationId xmlns:a16="http://schemas.microsoft.com/office/drawing/2014/main" id="{55231955-8765-E527-5630-CD602F9FD14A}"/>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53A04E4E-666C-D49B-421D-5C53A9F4282E}"/>
              </a:ext>
            </a:extLst>
          </p:cNvPr>
          <p:cNvGrpSpPr/>
          <p:nvPr/>
        </p:nvGrpSpPr>
        <p:grpSpPr>
          <a:xfrm>
            <a:off x="-2579659" y="3714818"/>
            <a:ext cx="2144619" cy="2625866"/>
            <a:chOff x="-2608729" y="1272988"/>
            <a:chExt cx="2064454" cy="3585883"/>
          </a:xfrm>
        </p:grpSpPr>
        <p:sp>
          <p:nvSpPr>
            <p:cNvPr id="4" name="Rectangle 3">
              <a:extLst>
                <a:ext uri="{FF2B5EF4-FFF2-40B4-BE49-F238E27FC236}">
                  <a16:creationId xmlns:a16="http://schemas.microsoft.com/office/drawing/2014/main" id="{9614AD34-165B-1A47-B2CB-7149C3C5478C}"/>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BADCFB22-BCF4-178F-D32E-C80258056F6A}"/>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6" name="Rectangle 5">
              <a:extLst>
                <a:ext uri="{FF2B5EF4-FFF2-40B4-BE49-F238E27FC236}">
                  <a16:creationId xmlns:a16="http://schemas.microsoft.com/office/drawing/2014/main" id="{0B0A58ED-4CFB-57E9-ECC9-1EB88AB1856E}"/>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7" name="Rectangle 6">
              <a:extLst>
                <a:ext uri="{FF2B5EF4-FFF2-40B4-BE49-F238E27FC236}">
                  <a16:creationId xmlns:a16="http://schemas.microsoft.com/office/drawing/2014/main" id="{ABB9A639-DEC3-E10A-1850-D3684818A196}"/>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8" name="Rectangle 7">
              <a:extLst>
                <a:ext uri="{FF2B5EF4-FFF2-40B4-BE49-F238E27FC236}">
                  <a16:creationId xmlns:a16="http://schemas.microsoft.com/office/drawing/2014/main" id="{35A60FFD-E0A1-507D-F80E-13619312A54D}"/>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8D295C8B-7349-1094-7F18-89D0890FA415}"/>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F81EB18F-D9DA-B030-A27F-C3E5A6AF5788}"/>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42AD9E36-4F9B-8FF0-CEBC-9E789C9F51D0}"/>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001255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ory 1 White + image right">
    <p:bg>
      <p:bgPr>
        <a:solidFill>
          <a:schemeClr val="bg1"/>
        </a:solidFill>
        <a:effectLst/>
      </p:bgPr>
    </p:bg>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85DF34CC-C871-02B6-2B98-C921866F9FCD}"/>
              </a:ext>
            </a:extLst>
          </p:cNvPr>
          <p:cNvSpPr>
            <a:spLocks noGrp="1"/>
          </p:cNvSpPr>
          <p:nvPr>
            <p:ph type="pic" sz="quarter" idx="10"/>
          </p:nvPr>
        </p:nvSpPr>
        <p:spPr>
          <a:xfrm>
            <a:off x="6096000"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36" name="Rectangle 35">
            <a:extLst>
              <a:ext uri="{FF2B5EF4-FFF2-40B4-BE49-F238E27FC236}">
                <a16:creationId xmlns:a16="http://schemas.microsoft.com/office/drawing/2014/main" id="{E8786E0D-6B18-08A4-4A7B-412EDE87A381}"/>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37" name="Text Placeholder 16">
            <a:extLst>
              <a:ext uri="{FF2B5EF4-FFF2-40B4-BE49-F238E27FC236}">
                <a16:creationId xmlns:a16="http://schemas.microsoft.com/office/drawing/2014/main" id="{DF919E9C-1378-2C45-3866-AD5627FF6164}"/>
              </a:ext>
            </a:extLst>
          </p:cNvPr>
          <p:cNvSpPr>
            <a:spLocks noGrp="1"/>
          </p:cNvSpPr>
          <p:nvPr>
            <p:ph type="body" sz="quarter" idx="12"/>
          </p:nvPr>
        </p:nvSpPr>
        <p:spPr>
          <a:xfrm>
            <a:off x="363933" y="5101780"/>
            <a:ext cx="5413354" cy="1401762"/>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8" name="Title 20">
            <a:extLst>
              <a:ext uri="{FF2B5EF4-FFF2-40B4-BE49-F238E27FC236}">
                <a16:creationId xmlns:a16="http://schemas.microsoft.com/office/drawing/2014/main" id="{7CC04655-1856-17E7-4FE8-89B6CA38A05B}"/>
              </a:ext>
            </a:extLst>
          </p:cNvPr>
          <p:cNvSpPr>
            <a:spLocks noGrp="1"/>
          </p:cNvSpPr>
          <p:nvPr>
            <p:ph type="title" hasCustomPrompt="1"/>
          </p:nvPr>
        </p:nvSpPr>
        <p:spPr>
          <a:xfrm>
            <a:off x="300038" y="179798"/>
            <a:ext cx="5480830" cy="3733482"/>
          </a:xfrm>
        </p:spPr>
        <p:txBody>
          <a:bodyPr>
            <a:noAutofit/>
          </a:bodyPr>
          <a:lstStyle>
            <a:lvl1pPr>
              <a:defRPr sz="5400" b="0" i="0">
                <a:solidFill>
                  <a:schemeClr val="tx2"/>
                </a:solidFill>
                <a:latin typeface="ING display" panose="020B0603030508020203" pitchFamily="34" charset="77"/>
              </a:defRPr>
            </a:lvl1pPr>
          </a:lstStyle>
          <a:p>
            <a:pPr lvl="0"/>
            <a:r>
              <a:rPr lang="en-GB" dirty="0"/>
              <a:t>Use a big number or title here</a:t>
            </a:r>
          </a:p>
        </p:txBody>
      </p:sp>
      <p:sp>
        <p:nvSpPr>
          <p:cNvPr id="2" name="Rectangle 1">
            <a:extLst>
              <a:ext uri="{FF2B5EF4-FFF2-40B4-BE49-F238E27FC236}">
                <a16:creationId xmlns:a16="http://schemas.microsoft.com/office/drawing/2014/main" id="{8175C436-1B3B-8F5A-9FC5-8277ED225D21}"/>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BEEB9B59-8208-B7EE-448A-9C524733812D}"/>
              </a:ext>
            </a:extLst>
          </p:cNvPr>
          <p:cNvGrpSpPr/>
          <p:nvPr/>
        </p:nvGrpSpPr>
        <p:grpSpPr>
          <a:xfrm>
            <a:off x="-2579659" y="3714818"/>
            <a:ext cx="2144619" cy="2625866"/>
            <a:chOff x="-2608729" y="1272988"/>
            <a:chExt cx="2064454" cy="3585883"/>
          </a:xfrm>
        </p:grpSpPr>
        <p:sp>
          <p:nvSpPr>
            <p:cNvPr id="4" name="Rectangle 3">
              <a:extLst>
                <a:ext uri="{FF2B5EF4-FFF2-40B4-BE49-F238E27FC236}">
                  <a16:creationId xmlns:a16="http://schemas.microsoft.com/office/drawing/2014/main" id="{314E005D-8696-B215-1703-ADD1B51157E5}"/>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088AF856-1526-3E3C-4520-2F2A61123D52}"/>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6" name="Rectangle 5">
              <a:extLst>
                <a:ext uri="{FF2B5EF4-FFF2-40B4-BE49-F238E27FC236}">
                  <a16:creationId xmlns:a16="http://schemas.microsoft.com/office/drawing/2014/main" id="{B73E4092-CF22-62F7-6423-05C72ACDC8DF}"/>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7" name="Rectangle 6">
              <a:extLst>
                <a:ext uri="{FF2B5EF4-FFF2-40B4-BE49-F238E27FC236}">
                  <a16:creationId xmlns:a16="http://schemas.microsoft.com/office/drawing/2014/main" id="{95E31CF2-DCAE-AA93-4293-DC5D10A892F6}"/>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8" name="Rectangle 7">
              <a:extLst>
                <a:ext uri="{FF2B5EF4-FFF2-40B4-BE49-F238E27FC236}">
                  <a16:creationId xmlns:a16="http://schemas.microsoft.com/office/drawing/2014/main" id="{67334D99-3E7B-E521-3AD0-968B53E2B492}"/>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82444E38-BB18-65DA-D944-5B6236E5FEED}"/>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BB63022D-F9E0-148B-4853-C8972F4333D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4CD7291C-FA1F-76AA-CE6B-EF4CC1375AE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364550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 1 Colour + image left">
    <p:bg>
      <p:bgPr>
        <a:solidFill>
          <a:schemeClr val="tx2"/>
        </a:solidFill>
        <a:effectLst/>
      </p:bgPr>
    </p:bg>
    <p:spTree>
      <p:nvGrpSpPr>
        <p:cNvPr id="1" name=""/>
        <p:cNvGrpSpPr/>
        <p:nvPr/>
      </p:nvGrpSpPr>
      <p:grpSpPr>
        <a:xfrm>
          <a:off x="0" y="0"/>
          <a:ext cx="0" cy="0"/>
          <a:chOff x="0" y="0"/>
          <a:chExt cx="0" cy="0"/>
        </a:xfrm>
      </p:grpSpPr>
      <p:sp>
        <p:nvSpPr>
          <p:cNvPr id="26" name="Picture Placeholder 6">
            <a:extLst>
              <a:ext uri="{FF2B5EF4-FFF2-40B4-BE49-F238E27FC236}">
                <a16:creationId xmlns:a16="http://schemas.microsoft.com/office/drawing/2014/main" id="{E203EE4B-543F-A82D-04D2-5A63B0B12EAD}"/>
              </a:ext>
            </a:extLst>
          </p:cNvPr>
          <p:cNvSpPr>
            <a:spLocks noGrp="1"/>
          </p:cNvSpPr>
          <p:nvPr>
            <p:ph type="pic" sz="quarter" idx="10"/>
          </p:nvPr>
        </p:nvSpPr>
        <p:spPr>
          <a:xfrm>
            <a:off x="0"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5" name="Rectangle 24">
            <a:extLst>
              <a:ext uri="{FF2B5EF4-FFF2-40B4-BE49-F238E27FC236}">
                <a16:creationId xmlns:a16="http://schemas.microsoft.com/office/drawing/2014/main" id="{1A600DAA-D213-097C-8F2A-7AA3204132CB}"/>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7" name="Text Placeholder 16">
            <a:extLst>
              <a:ext uri="{FF2B5EF4-FFF2-40B4-BE49-F238E27FC236}">
                <a16:creationId xmlns:a16="http://schemas.microsoft.com/office/drawing/2014/main" id="{BA998479-AD58-7DB0-E563-A8B587A1BCC8}"/>
              </a:ext>
            </a:extLst>
          </p:cNvPr>
          <p:cNvSpPr>
            <a:spLocks noGrp="1"/>
          </p:cNvSpPr>
          <p:nvPr>
            <p:ph type="body" sz="quarter" idx="12"/>
          </p:nvPr>
        </p:nvSpPr>
        <p:spPr>
          <a:xfrm>
            <a:off x="6366332" y="5086539"/>
            <a:ext cx="5368877" cy="1417003"/>
          </a:xfrm>
        </p:spPr>
        <p:txBody>
          <a:bodyPr anchor="b" anchorCtr="0">
            <a:noAutofit/>
          </a:bodyPr>
          <a:lstStyle>
            <a:lvl1pPr marL="0" indent="0">
              <a:lnSpc>
                <a:spcPct val="100000"/>
              </a:lnSpc>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8" name="Title 20">
            <a:extLst>
              <a:ext uri="{FF2B5EF4-FFF2-40B4-BE49-F238E27FC236}">
                <a16:creationId xmlns:a16="http://schemas.microsoft.com/office/drawing/2014/main" id="{BDF547DE-79B3-275D-BD3B-C55C59ED877E}"/>
              </a:ext>
            </a:extLst>
          </p:cNvPr>
          <p:cNvSpPr>
            <a:spLocks noGrp="1"/>
          </p:cNvSpPr>
          <p:nvPr>
            <p:ph type="title" hasCustomPrompt="1"/>
          </p:nvPr>
        </p:nvSpPr>
        <p:spPr>
          <a:xfrm>
            <a:off x="6366332" y="210794"/>
            <a:ext cx="5368877" cy="3748722"/>
          </a:xfrm>
        </p:spPr>
        <p:txBody>
          <a:bodyPr>
            <a:noAutofit/>
          </a:bodyPr>
          <a:lstStyle>
            <a:lvl1pPr>
              <a:defRPr sz="5400" b="0" i="0">
                <a:solidFill>
                  <a:schemeClr val="bg1"/>
                </a:solidFill>
                <a:latin typeface="ING display" panose="020B0603030508020203" pitchFamily="34" charset="77"/>
              </a:defRPr>
            </a:lvl1pPr>
          </a:lstStyle>
          <a:p>
            <a:pPr lvl="0"/>
            <a:r>
              <a:rPr lang="en-GB" dirty="0"/>
              <a:t>Use a big number or title here</a:t>
            </a:r>
          </a:p>
        </p:txBody>
      </p:sp>
      <p:sp>
        <p:nvSpPr>
          <p:cNvPr id="2" name="Rectangle 1">
            <a:extLst>
              <a:ext uri="{FF2B5EF4-FFF2-40B4-BE49-F238E27FC236}">
                <a16:creationId xmlns:a16="http://schemas.microsoft.com/office/drawing/2014/main" id="{5C84C88E-925D-7434-28AB-E93C75D7972D}"/>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67FCAB66-5310-A1A5-BBF3-E7E84A11549E}"/>
              </a:ext>
            </a:extLst>
          </p:cNvPr>
          <p:cNvGrpSpPr/>
          <p:nvPr/>
        </p:nvGrpSpPr>
        <p:grpSpPr>
          <a:xfrm>
            <a:off x="-2579659" y="3714818"/>
            <a:ext cx="2144619" cy="2625866"/>
            <a:chOff x="-2608729" y="1272988"/>
            <a:chExt cx="2064454" cy="3585883"/>
          </a:xfrm>
        </p:grpSpPr>
        <p:sp>
          <p:nvSpPr>
            <p:cNvPr id="4" name="Rectangle 3">
              <a:extLst>
                <a:ext uri="{FF2B5EF4-FFF2-40B4-BE49-F238E27FC236}">
                  <a16:creationId xmlns:a16="http://schemas.microsoft.com/office/drawing/2014/main" id="{E0E0C828-10E8-B9C2-53D1-3E350832B13A}"/>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51DAE1B2-B340-56AA-5918-419E0F8A883A}"/>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6" name="Rectangle 5">
              <a:extLst>
                <a:ext uri="{FF2B5EF4-FFF2-40B4-BE49-F238E27FC236}">
                  <a16:creationId xmlns:a16="http://schemas.microsoft.com/office/drawing/2014/main" id="{D1A0C4AF-4977-A4A9-816E-4BEAA1D66BE4}"/>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7" name="Rectangle 6">
              <a:extLst>
                <a:ext uri="{FF2B5EF4-FFF2-40B4-BE49-F238E27FC236}">
                  <a16:creationId xmlns:a16="http://schemas.microsoft.com/office/drawing/2014/main" id="{978F5256-6CCC-8207-0F87-5D5C02B001FF}"/>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8" name="Rectangle 7">
              <a:extLst>
                <a:ext uri="{FF2B5EF4-FFF2-40B4-BE49-F238E27FC236}">
                  <a16:creationId xmlns:a16="http://schemas.microsoft.com/office/drawing/2014/main" id="{CE8847B3-3A27-076E-1E9A-718C2D408E25}"/>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77422653-53A9-0934-482E-A07D6C978D05}"/>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81111800-2A1C-5D1A-618C-AA5A4FFE963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8FDC80A0-E851-6DE7-3535-72BE3004617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609581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ory  1 White + image left">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9CA19AA-D149-4845-3459-797DEC014766}"/>
              </a:ext>
            </a:extLst>
          </p:cNvPr>
          <p:cNvSpPr>
            <a:spLocks noGrp="1"/>
          </p:cNvSpPr>
          <p:nvPr>
            <p:ph type="pic" sz="quarter" idx="10"/>
          </p:nvPr>
        </p:nvSpPr>
        <p:spPr>
          <a:xfrm>
            <a:off x="0"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4" name="Rectangle 23">
            <a:extLst>
              <a:ext uri="{FF2B5EF4-FFF2-40B4-BE49-F238E27FC236}">
                <a16:creationId xmlns:a16="http://schemas.microsoft.com/office/drawing/2014/main" id="{E494F3F9-F083-4A74-689F-CF3072213C93}"/>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30" name="Text Placeholder 16">
            <a:extLst>
              <a:ext uri="{FF2B5EF4-FFF2-40B4-BE49-F238E27FC236}">
                <a16:creationId xmlns:a16="http://schemas.microsoft.com/office/drawing/2014/main" id="{52820AC0-78B2-2FAD-DD0B-763AD0CDFA45}"/>
              </a:ext>
            </a:extLst>
          </p:cNvPr>
          <p:cNvSpPr>
            <a:spLocks noGrp="1"/>
          </p:cNvSpPr>
          <p:nvPr>
            <p:ph type="body" sz="quarter" idx="12"/>
          </p:nvPr>
        </p:nvSpPr>
        <p:spPr>
          <a:xfrm>
            <a:off x="6366332" y="5086539"/>
            <a:ext cx="5368877" cy="1417003"/>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1" name="Title 20">
            <a:extLst>
              <a:ext uri="{FF2B5EF4-FFF2-40B4-BE49-F238E27FC236}">
                <a16:creationId xmlns:a16="http://schemas.microsoft.com/office/drawing/2014/main" id="{768F4FB2-54F1-3AFC-2B5F-C17A2AD6CD47}"/>
              </a:ext>
            </a:extLst>
          </p:cNvPr>
          <p:cNvSpPr>
            <a:spLocks noGrp="1"/>
          </p:cNvSpPr>
          <p:nvPr>
            <p:ph type="title" hasCustomPrompt="1"/>
          </p:nvPr>
        </p:nvSpPr>
        <p:spPr>
          <a:xfrm>
            <a:off x="6366332" y="210794"/>
            <a:ext cx="5368877" cy="3748722"/>
          </a:xfrm>
        </p:spPr>
        <p:txBody>
          <a:bodyPr>
            <a:noAutofit/>
          </a:bodyPr>
          <a:lstStyle>
            <a:lvl1pPr>
              <a:defRPr sz="5400" b="1" i="0">
                <a:solidFill>
                  <a:schemeClr val="tx2"/>
                </a:solidFill>
                <a:latin typeface="ING display" panose="020B0603030508020203" pitchFamily="34" charset="77"/>
              </a:defRPr>
            </a:lvl1pPr>
          </a:lstStyle>
          <a:p>
            <a:pPr lvl="0"/>
            <a:r>
              <a:rPr lang="en-GB" dirty="0"/>
              <a:t>Use a big number or title here</a:t>
            </a:r>
          </a:p>
        </p:txBody>
      </p:sp>
      <p:sp>
        <p:nvSpPr>
          <p:cNvPr id="2" name="Rectangle 1">
            <a:extLst>
              <a:ext uri="{FF2B5EF4-FFF2-40B4-BE49-F238E27FC236}">
                <a16:creationId xmlns:a16="http://schemas.microsoft.com/office/drawing/2014/main" id="{302514C7-1427-9A85-4EBC-05F161C7ABA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5" name="Group 4">
            <a:extLst>
              <a:ext uri="{FF2B5EF4-FFF2-40B4-BE49-F238E27FC236}">
                <a16:creationId xmlns:a16="http://schemas.microsoft.com/office/drawing/2014/main" id="{9DB514C0-EA9D-332C-4AD7-C3A3B06CC356}"/>
              </a:ext>
            </a:extLst>
          </p:cNvPr>
          <p:cNvGrpSpPr/>
          <p:nvPr/>
        </p:nvGrpSpPr>
        <p:grpSpPr>
          <a:xfrm>
            <a:off x="-2579659" y="3714818"/>
            <a:ext cx="2144619" cy="2625866"/>
            <a:chOff x="-2608729" y="1272988"/>
            <a:chExt cx="2064454" cy="3585883"/>
          </a:xfrm>
        </p:grpSpPr>
        <p:sp>
          <p:nvSpPr>
            <p:cNvPr id="6" name="Rectangle 5">
              <a:extLst>
                <a:ext uri="{FF2B5EF4-FFF2-40B4-BE49-F238E27FC236}">
                  <a16:creationId xmlns:a16="http://schemas.microsoft.com/office/drawing/2014/main" id="{1CDC7EE2-9FD4-0838-399E-81865D8A4717}"/>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7" name="Rectangle 6">
              <a:extLst>
                <a:ext uri="{FF2B5EF4-FFF2-40B4-BE49-F238E27FC236}">
                  <a16:creationId xmlns:a16="http://schemas.microsoft.com/office/drawing/2014/main" id="{623DCA41-E3C2-B8B3-497D-FA5EB7052C24}"/>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8" name="Rectangle 7">
              <a:extLst>
                <a:ext uri="{FF2B5EF4-FFF2-40B4-BE49-F238E27FC236}">
                  <a16:creationId xmlns:a16="http://schemas.microsoft.com/office/drawing/2014/main" id="{ADD4DC9F-A38B-42D5-B1B4-D96C79164A4A}"/>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83379F76-C95A-3253-B3ED-8D4435B24CA9}"/>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A7DDA985-8DB3-6D40-B66C-F6D6657B9FA2}"/>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8C9DCFA4-9450-2C4A-0D82-33752F060A63}"/>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91FDA3A3-D78A-C564-2A72-7BE1E93BF585}"/>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3" name="Rectangle 12">
              <a:extLst>
                <a:ext uri="{FF2B5EF4-FFF2-40B4-BE49-F238E27FC236}">
                  <a16:creationId xmlns:a16="http://schemas.microsoft.com/office/drawing/2014/main" id="{5E25BAEB-A953-0D7B-E815-7A4E58CE95FF}"/>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387721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ories 2 Mixed">
    <p:bg>
      <p:bgPr>
        <a:solidFill>
          <a:schemeClr val="tx2"/>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98868361-EE97-415D-2016-A8A5D1792CCD}"/>
              </a:ext>
            </a:extLst>
          </p:cNvPr>
          <p:cNvSpPr>
            <a:spLocks noGrp="1" noRot="1" noMove="1" noResize="1" noEditPoints="1" noAdjustHandles="1" noChangeArrowheads="1" noChangeShapeType="1"/>
          </p:cNvSpPr>
          <p:nvPr>
            <p:ph type="body" sz="quarter" idx="16" hasCustomPrompt="1"/>
          </p:nvPr>
        </p:nvSpPr>
        <p:spPr>
          <a:xfrm>
            <a:off x="6095999" y="0"/>
            <a:ext cx="6095999" cy="6858000"/>
          </a:xfrm>
          <a:solidFill>
            <a:schemeClr val="accent2"/>
          </a:solidFill>
        </p:spPr>
        <p:txBody>
          <a:bodyPr lIns="360000" tIns="251999" rIns="360000" bIns="360000" anchor="t" anchorCtr="0">
            <a:noAutofit/>
          </a:bodyPr>
          <a:lstStyle>
            <a:lvl1pPr marL="0" indent="0">
              <a:lnSpc>
                <a:spcPct val="100000"/>
              </a:lnSpc>
              <a:buNone/>
              <a:defRPr sz="54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081402"/>
            <a:ext cx="5126037" cy="1417002"/>
          </a:xfrm>
        </p:spPr>
        <p:txBody>
          <a:bodyPr anchor="b" anchorCtr="0">
            <a:noAutofit/>
          </a:bodyPr>
          <a:lstStyle>
            <a:lvl1pPr marL="0" indent="0">
              <a:lnSpc>
                <a:spcPct val="100000"/>
              </a:lnSpc>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hasCustomPrompt="1"/>
          </p:nvPr>
        </p:nvSpPr>
        <p:spPr>
          <a:xfrm>
            <a:off x="0" y="0"/>
            <a:ext cx="6095999" cy="6858000"/>
          </a:xfrm>
        </p:spPr>
        <p:txBody>
          <a:bodyPr lIns="360000" tIns="251999" rIns="360000" bIns="360000" anchor="t" anchorCtr="0">
            <a:noAutofit/>
          </a:bodyPr>
          <a:lstStyle>
            <a:lvl1pPr marL="0" indent="0">
              <a:lnSpc>
                <a:spcPct val="100000"/>
              </a:lnSpc>
              <a:buNone/>
              <a:defRPr sz="54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7" name="Rectangle 16">
            <a:extLst>
              <a:ext uri="{FF2B5EF4-FFF2-40B4-BE49-F238E27FC236}">
                <a16:creationId xmlns:a16="http://schemas.microsoft.com/office/drawing/2014/main" id="{6C6F5108-9F1E-C626-E9F1-09E440968272}"/>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50" name="Text Placeholder 16">
            <a:extLst>
              <a:ext uri="{FF2B5EF4-FFF2-40B4-BE49-F238E27FC236}">
                <a16:creationId xmlns:a16="http://schemas.microsoft.com/office/drawing/2014/main" id="{DECE133A-3D59-8839-75C6-71919625CFB1}"/>
              </a:ext>
            </a:extLst>
          </p:cNvPr>
          <p:cNvSpPr>
            <a:spLocks noGrp="1"/>
          </p:cNvSpPr>
          <p:nvPr>
            <p:ph type="body" sz="quarter" idx="17"/>
          </p:nvPr>
        </p:nvSpPr>
        <p:spPr>
          <a:xfrm>
            <a:off x="6366332" y="5086539"/>
            <a:ext cx="5368877" cy="1417003"/>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673D98F3-1FC0-D28C-F718-33DDBFF9E769}"/>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4" name="Group 3">
            <a:extLst>
              <a:ext uri="{FF2B5EF4-FFF2-40B4-BE49-F238E27FC236}">
                <a16:creationId xmlns:a16="http://schemas.microsoft.com/office/drawing/2014/main" id="{3002DFAD-BAAB-9E35-B8AD-FDBE82F8B074}"/>
              </a:ext>
            </a:extLst>
          </p:cNvPr>
          <p:cNvGrpSpPr/>
          <p:nvPr/>
        </p:nvGrpSpPr>
        <p:grpSpPr>
          <a:xfrm>
            <a:off x="-2579659" y="3714818"/>
            <a:ext cx="2144619" cy="2625866"/>
            <a:chOff x="-2608729" y="1272988"/>
            <a:chExt cx="2064454" cy="3585883"/>
          </a:xfrm>
        </p:grpSpPr>
        <p:sp>
          <p:nvSpPr>
            <p:cNvPr id="5" name="Rectangle 4">
              <a:extLst>
                <a:ext uri="{FF2B5EF4-FFF2-40B4-BE49-F238E27FC236}">
                  <a16:creationId xmlns:a16="http://schemas.microsoft.com/office/drawing/2014/main" id="{5A69939A-3FA1-B8A2-3968-04AE30FE2FB2}"/>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6" name="Rectangle 5">
              <a:extLst>
                <a:ext uri="{FF2B5EF4-FFF2-40B4-BE49-F238E27FC236}">
                  <a16:creationId xmlns:a16="http://schemas.microsoft.com/office/drawing/2014/main" id="{2D833AB5-5E0B-C783-546E-D8767D4CAD30}"/>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8" name="Rectangle 7">
              <a:extLst>
                <a:ext uri="{FF2B5EF4-FFF2-40B4-BE49-F238E27FC236}">
                  <a16:creationId xmlns:a16="http://schemas.microsoft.com/office/drawing/2014/main" id="{79CDBB83-D423-3096-C546-3EBFDDCA8E56}"/>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F4AC7A90-4019-4634-7EA9-F4010B9CF121}"/>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E8C78F00-D9BC-0891-29A4-1F6141F6E464}"/>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2FB74BC9-BB5E-D799-49AF-FC0299708D63}"/>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832BFC66-333C-9204-81C9-F36B5E8A4BC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3" name="Rectangle 12">
              <a:extLst>
                <a:ext uri="{FF2B5EF4-FFF2-40B4-BE49-F238E27FC236}">
                  <a16:creationId xmlns:a16="http://schemas.microsoft.com/office/drawing/2014/main" id="{E630D0BC-33EA-DFAB-4AE1-F78264E8B585}"/>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33111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tories 2 White">
    <p:bg>
      <p:bgPr>
        <a:solidFill>
          <a:schemeClr val="bg1"/>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98868361-EE97-415D-2016-A8A5D1792CCD}"/>
              </a:ext>
            </a:extLst>
          </p:cNvPr>
          <p:cNvSpPr>
            <a:spLocks noGrp="1" noRot="1" noMove="1" noResize="1" noEditPoints="1" noAdjustHandles="1" noChangeArrowheads="1" noChangeShapeType="1"/>
          </p:cNvSpPr>
          <p:nvPr>
            <p:ph type="body" sz="quarter" idx="16" hasCustomPrompt="1"/>
          </p:nvPr>
        </p:nvSpPr>
        <p:spPr>
          <a:xfrm>
            <a:off x="6095999" y="0"/>
            <a:ext cx="6095999" cy="6858000"/>
          </a:xfrm>
          <a:solidFill>
            <a:schemeClr val="bg1"/>
          </a:solidFill>
        </p:spPr>
        <p:txBody>
          <a:bodyPr lIns="360000" tIns="251999" rIns="360000" bIns="360000" anchor="t" anchorCtr="0">
            <a:noAutofit/>
          </a:bodyPr>
          <a:lstStyle>
            <a:lvl1pPr marL="0" indent="0">
              <a:lnSpc>
                <a:spcPct val="100000"/>
              </a:lnSpc>
              <a:buNone/>
              <a:defRPr sz="5400" b="1" i="0">
                <a:solidFill>
                  <a:srgbClr val="FF6200"/>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081402"/>
            <a:ext cx="5126037" cy="1417002"/>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hasCustomPrompt="1"/>
          </p:nvPr>
        </p:nvSpPr>
        <p:spPr>
          <a:xfrm>
            <a:off x="0" y="0"/>
            <a:ext cx="6095999" cy="6858000"/>
          </a:xfrm>
        </p:spPr>
        <p:txBody>
          <a:bodyPr lIns="360000" tIns="251999" rIns="360000" bIns="360000" anchor="t" anchorCtr="0">
            <a:noAutofit/>
          </a:bodyPr>
          <a:lstStyle>
            <a:lvl1pPr marL="0" indent="0">
              <a:lnSpc>
                <a:spcPct val="100000"/>
              </a:lnSpc>
              <a:buNone/>
              <a:defRPr sz="5400" b="1" i="0">
                <a:solidFill>
                  <a:srgbClr val="FF6200"/>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6" name="Text Placeholder 16">
            <a:extLst>
              <a:ext uri="{FF2B5EF4-FFF2-40B4-BE49-F238E27FC236}">
                <a16:creationId xmlns:a16="http://schemas.microsoft.com/office/drawing/2014/main" id="{0BD2D0C2-500A-AB53-23AB-932B088F0560}"/>
              </a:ext>
            </a:extLst>
          </p:cNvPr>
          <p:cNvSpPr>
            <a:spLocks noGrp="1"/>
          </p:cNvSpPr>
          <p:nvPr>
            <p:ph type="body" sz="quarter" idx="17"/>
          </p:nvPr>
        </p:nvSpPr>
        <p:spPr>
          <a:xfrm>
            <a:off x="6366332" y="5086539"/>
            <a:ext cx="5368877" cy="1417003"/>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D42791A5-0820-EFC0-A90C-36F4DB548C9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6" name="Group 5">
            <a:extLst>
              <a:ext uri="{FF2B5EF4-FFF2-40B4-BE49-F238E27FC236}">
                <a16:creationId xmlns:a16="http://schemas.microsoft.com/office/drawing/2014/main" id="{9BB0319B-2F3F-B9D6-DF36-8B5BBDC38DEE}"/>
              </a:ext>
            </a:extLst>
          </p:cNvPr>
          <p:cNvGrpSpPr/>
          <p:nvPr/>
        </p:nvGrpSpPr>
        <p:grpSpPr>
          <a:xfrm>
            <a:off x="-2579659" y="3714818"/>
            <a:ext cx="2144619" cy="2625866"/>
            <a:chOff x="-2608729" y="1272988"/>
            <a:chExt cx="2064454" cy="3585883"/>
          </a:xfrm>
        </p:grpSpPr>
        <p:sp>
          <p:nvSpPr>
            <p:cNvPr id="15" name="Rectangle 14">
              <a:extLst>
                <a:ext uri="{FF2B5EF4-FFF2-40B4-BE49-F238E27FC236}">
                  <a16:creationId xmlns:a16="http://schemas.microsoft.com/office/drawing/2014/main" id="{F889A8A0-305D-C000-2B7E-DC930C262758}"/>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7" name="Rectangle 16">
              <a:extLst>
                <a:ext uri="{FF2B5EF4-FFF2-40B4-BE49-F238E27FC236}">
                  <a16:creationId xmlns:a16="http://schemas.microsoft.com/office/drawing/2014/main" id="{5BEFC7F6-D85C-AC4E-942E-F08487D5EC2D}"/>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9" name="Rectangle 18">
              <a:extLst>
                <a:ext uri="{FF2B5EF4-FFF2-40B4-BE49-F238E27FC236}">
                  <a16:creationId xmlns:a16="http://schemas.microsoft.com/office/drawing/2014/main" id="{3284E6B7-6629-6E57-F52B-76FD68D86731}"/>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0" name="Rectangle 19">
              <a:extLst>
                <a:ext uri="{FF2B5EF4-FFF2-40B4-BE49-F238E27FC236}">
                  <a16:creationId xmlns:a16="http://schemas.microsoft.com/office/drawing/2014/main" id="{15D56C95-2DB2-0BEC-21B5-49F359F78118}"/>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1" name="Rectangle 20">
              <a:extLst>
                <a:ext uri="{FF2B5EF4-FFF2-40B4-BE49-F238E27FC236}">
                  <a16:creationId xmlns:a16="http://schemas.microsoft.com/office/drawing/2014/main" id="{5EDAADE9-6AF8-485E-7296-F89890676124}"/>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22" name="Rectangle 21">
              <a:extLst>
                <a:ext uri="{FF2B5EF4-FFF2-40B4-BE49-F238E27FC236}">
                  <a16:creationId xmlns:a16="http://schemas.microsoft.com/office/drawing/2014/main" id="{B3F70B19-1E64-34B6-0AFC-83A038C099D1}"/>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4C619CFF-027B-5532-9772-A1F9E72B0FB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4" name="Rectangle 23">
              <a:extLst>
                <a:ext uri="{FF2B5EF4-FFF2-40B4-BE49-F238E27FC236}">
                  <a16:creationId xmlns:a16="http://schemas.microsoft.com/office/drawing/2014/main" id="{26B1EA76-8A4D-4977-3B73-91E4FDACA927}"/>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158218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ories 4 Colour">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889C89A-B221-1C96-B140-6733E951054B}"/>
              </a:ext>
            </a:extLst>
          </p:cNvPr>
          <p:cNvSpPr>
            <a:spLocks noChangeArrowheads="1"/>
          </p:cNvSpPr>
          <p:nvPr/>
        </p:nvSpPr>
        <p:spPr bwMode="gray">
          <a:xfrm>
            <a:off x="-8153498" y="14287"/>
            <a:ext cx="2551524" cy="6858000"/>
          </a:xfrm>
          <a:prstGeom prst="rect">
            <a:avLst/>
          </a:prstGeom>
          <a:solidFill>
            <a:srgbClr val="F7F4F1"/>
          </a:solidFill>
          <a:ln>
            <a:noFill/>
          </a:ln>
          <a:effectLst/>
        </p:spPr>
        <p:txBody>
          <a:bodyPr wrap="square" lIns="180000" tIns="180000" rIns="180000" bIns="180000" anchor="t">
            <a:noAutofit/>
          </a:bodyPr>
          <a:lstStyle/>
          <a:p>
            <a:pPr marL="0" algn="l" defTabSz="457200" rtl="0" eaLnBrk="1" latinLnBrk="0" hangingPunct="1">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20" name="Rectangle 19">
            <a:extLst>
              <a:ext uri="{FF2B5EF4-FFF2-40B4-BE49-F238E27FC236}">
                <a16:creationId xmlns:a16="http://schemas.microsoft.com/office/drawing/2014/main" id="{E95501B4-9967-526D-798F-9E310B181857}"/>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1" name="Picture Placeholder 6">
            <a:extLst>
              <a:ext uri="{FF2B5EF4-FFF2-40B4-BE49-F238E27FC236}">
                <a16:creationId xmlns:a16="http://schemas.microsoft.com/office/drawing/2014/main" id="{5F011317-4DD4-C598-FADD-3CFE6122596E}"/>
              </a:ext>
            </a:extLst>
          </p:cNvPr>
          <p:cNvSpPr>
            <a:spLocks noGrp="1" noRot="1" noMove="1" noResize="1" noEditPoints="1" noAdjustHandles="1" noChangeArrowheads="1" noChangeShapeType="1"/>
          </p:cNvSpPr>
          <p:nvPr>
            <p:ph type="pic" sz="quarter" idx="10"/>
          </p:nvPr>
        </p:nvSpPr>
        <p:spPr>
          <a:xfrm>
            <a:off x="8124000" y="0"/>
            <a:ext cx="4104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6" name="Text Placeholder 16">
            <a:extLst>
              <a:ext uri="{FF2B5EF4-FFF2-40B4-BE49-F238E27FC236}">
                <a16:creationId xmlns:a16="http://schemas.microsoft.com/office/drawing/2014/main" id="{BF2E8697-0EDE-5A9D-900E-13662A467496}"/>
              </a:ext>
            </a:extLst>
          </p:cNvPr>
          <p:cNvSpPr>
            <a:spLocks noGrp="1" noRot="1" noMove="1" noResize="1" noEditPoints="1" noAdjustHandles="1" noChangeArrowheads="1" noChangeShapeType="1"/>
          </p:cNvSpPr>
          <p:nvPr>
            <p:ph type="body" sz="quarter" idx="19" hasCustomPrompt="1"/>
          </p:nvPr>
        </p:nvSpPr>
        <p:spPr>
          <a:xfrm>
            <a:off x="-6000" y="3434990"/>
            <a:ext cx="4068399" cy="3438000"/>
          </a:xfrm>
          <a:solidFill>
            <a:srgbClr val="FFE100"/>
          </a:solidFill>
        </p:spPr>
        <p:txBody>
          <a:bodyPr lIns="360000" tIns="251999" rIns="360000" bIns="360000" anchor="t" anchorCtr="0">
            <a:noAutofit/>
          </a:bodyPr>
          <a:lstStyle>
            <a:lvl1pPr marL="0" indent="0">
              <a:lnSpc>
                <a:spcPct val="100000"/>
              </a:lnSpc>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28" name="Text Placeholder 16">
            <a:extLst>
              <a:ext uri="{FF2B5EF4-FFF2-40B4-BE49-F238E27FC236}">
                <a16:creationId xmlns:a16="http://schemas.microsoft.com/office/drawing/2014/main" id="{85327C96-231B-1393-5D9E-E1249E160730}"/>
              </a:ext>
            </a:extLst>
          </p:cNvPr>
          <p:cNvSpPr>
            <a:spLocks noGrp="1" noRot="1" noMove="1" noResize="1" noEditPoints="1" noAdjustHandles="1" noChangeArrowheads="1" noChangeShapeType="1"/>
          </p:cNvSpPr>
          <p:nvPr>
            <p:ph type="body" sz="quarter" idx="21" hasCustomPrompt="1"/>
          </p:nvPr>
        </p:nvSpPr>
        <p:spPr>
          <a:xfrm>
            <a:off x="4061801" y="3434990"/>
            <a:ext cx="4068399" cy="3438000"/>
          </a:xfrm>
          <a:solidFill>
            <a:schemeClr val="accent5"/>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29" name="Text Placeholder 16">
            <a:extLst>
              <a:ext uri="{FF2B5EF4-FFF2-40B4-BE49-F238E27FC236}">
                <a16:creationId xmlns:a16="http://schemas.microsoft.com/office/drawing/2014/main" id="{BCE3822F-7C01-DEA3-9F59-C04606FF6676}"/>
              </a:ext>
            </a:extLst>
          </p:cNvPr>
          <p:cNvSpPr>
            <a:spLocks noGrp="1" noRot="1" noMove="1" noResize="1" noEditPoints="1" noAdjustHandles="1" noChangeArrowheads="1" noChangeShapeType="1"/>
          </p:cNvSpPr>
          <p:nvPr>
            <p:ph type="body" sz="quarter" idx="15" hasCustomPrompt="1"/>
          </p:nvPr>
        </p:nvSpPr>
        <p:spPr>
          <a:xfrm>
            <a:off x="4065401" y="0"/>
            <a:ext cx="4065999" cy="3438000"/>
          </a:xfrm>
          <a:solidFill>
            <a:srgbClr val="89D6FD"/>
          </a:solidFill>
        </p:spPr>
        <p:txBody>
          <a:bodyPr lIns="360000" tIns="251999" rIns="360000" bIns="360000" anchor="t" anchorCtr="0">
            <a:noAutofit/>
          </a:bodyPr>
          <a:lstStyle>
            <a:lvl1pPr marL="0" indent="0">
              <a:lnSpc>
                <a:spcPct val="100000"/>
              </a:lnSpc>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31" name="Text Placeholder 16">
            <a:extLst>
              <a:ext uri="{FF2B5EF4-FFF2-40B4-BE49-F238E27FC236}">
                <a16:creationId xmlns:a16="http://schemas.microsoft.com/office/drawing/2014/main" id="{4C48E623-A1D5-4118-FB51-854EACECEE1C}"/>
              </a:ext>
            </a:extLst>
          </p:cNvPr>
          <p:cNvSpPr>
            <a:spLocks noGrp="1" noRot="1" noMove="1" noResize="1" noEditPoints="1" noAdjustHandles="1" noChangeArrowheads="1" noChangeShapeType="1"/>
          </p:cNvSpPr>
          <p:nvPr>
            <p:ph type="body" sz="quarter" idx="13" hasCustomPrompt="1"/>
          </p:nvPr>
        </p:nvSpPr>
        <p:spPr>
          <a:xfrm>
            <a:off x="0" y="0"/>
            <a:ext cx="4065999" cy="3438000"/>
          </a:xfrm>
          <a:solidFill>
            <a:schemeClr val="accent3"/>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32" name="Text Placeholder 16">
            <a:extLst>
              <a:ext uri="{FF2B5EF4-FFF2-40B4-BE49-F238E27FC236}">
                <a16:creationId xmlns:a16="http://schemas.microsoft.com/office/drawing/2014/main" id="{1C1611CC-D6C0-EC88-DF8D-D63ABD42C77B}"/>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5" name="Text Placeholder 16">
            <a:extLst>
              <a:ext uri="{FF2B5EF4-FFF2-40B4-BE49-F238E27FC236}">
                <a16:creationId xmlns:a16="http://schemas.microsoft.com/office/drawing/2014/main" id="{A286A7A5-CB5C-0033-449C-218B4E70AA81}"/>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6" name="Text Placeholder 16">
            <a:extLst>
              <a:ext uri="{FF2B5EF4-FFF2-40B4-BE49-F238E27FC236}">
                <a16:creationId xmlns:a16="http://schemas.microsoft.com/office/drawing/2014/main" id="{8BD0623F-A0E8-A268-0A69-717EF189DD4D}"/>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 name="Text Placeholder 16">
            <a:extLst>
              <a:ext uri="{FF2B5EF4-FFF2-40B4-BE49-F238E27FC236}">
                <a16:creationId xmlns:a16="http://schemas.microsoft.com/office/drawing/2014/main" id="{659F2CF6-0431-E899-09F8-6E35768D7180}"/>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DE0BD260-6B89-8931-E65C-B70D6B354464}"/>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5" name="Group 4">
            <a:extLst>
              <a:ext uri="{FF2B5EF4-FFF2-40B4-BE49-F238E27FC236}">
                <a16:creationId xmlns:a16="http://schemas.microsoft.com/office/drawing/2014/main" id="{D1D9D5C9-2C12-DD4A-82BB-F8A6DFC89533}"/>
              </a:ext>
            </a:extLst>
          </p:cNvPr>
          <p:cNvGrpSpPr/>
          <p:nvPr/>
        </p:nvGrpSpPr>
        <p:grpSpPr>
          <a:xfrm>
            <a:off x="-2579659" y="3714818"/>
            <a:ext cx="2144619" cy="2625866"/>
            <a:chOff x="-2608729" y="1272988"/>
            <a:chExt cx="2064454" cy="3585883"/>
          </a:xfrm>
        </p:grpSpPr>
        <p:sp>
          <p:nvSpPr>
            <p:cNvPr id="8" name="Rectangle 7">
              <a:extLst>
                <a:ext uri="{FF2B5EF4-FFF2-40B4-BE49-F238E27FC236}">
                  <a16:creationId xmlns:a16="http://schemas.microsoft.com/office/drawing/2014/main" id="{1A8BDCDF-1A7F-CB82-B357-B2D77E713B21}"/>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1" name="Rectangle 10">
              <a:extLst>
                <a:ext uri="{FF2B5EF4-FFF2-40B4-BE49-F238E27FC236}">
                  <a16:creationId xmlns:a16="http://schemas.microsoft.com/office/drawing/2014/main" id="{ADB19CD4-0F09-98E1-E288-8CE152EFD4B6}"/>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2" name="Rectangle 11">
              <a:extLst>
                <a:ext uri="{FF2B5EF4-FFF2-40B4-BE49-F238E27FC236}">
                  <a16:creationId xmlns:a16="http://schemas.microsoft.com/office/drawing/2014/main" id="{328994E0-BC6C-884B-03C5-C2C3F44AC8E1}"/>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3" name="Rectangle 12">
              <a:extLst>
                <a:ext uri="{FF2B5EF4-FFF2-40B4-BE49-F238E27FC236}">
                  <a16:creationId xmlns:a16="http://schemas.microsoft.com/office/drawing/2014/main" id="{B0E21B12-6E48-1C0F-4E2D-9C39C75B92C7}"/>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4" name="Rectangle 13">
              <a:extLst>
                <a:ext uri="{FF2B5EF4-FFF2-40B4-BE49-F238E27FC236}">
                  <a16:creationId xmlns:a16="http://schemas.microsoft.com/office/drawing/2014/main" id="{3CB6453D-90D1-5FDA-B1DB-4C070944BD63}"/>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8" name="Rectangle 17">
              <a:extLst>
                <a:ext uri="{FF2B5EF4-FFF2-40B4-BE49-F238E27FC236}">
                  <a16:creationId xmlns:a16="http://schemas.microsoft.com/office/drawing/2014/main" id="{3FBDD981-B2F2-CBF0-63BB-4E4BC89C78AC}"/>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2D9E9A31-FE9B-5DAD-7E0C-80C8F0EABFEB}"/>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DBEC0B5A-BB43-D73D-B33A-409258D1A2DF}"/>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513951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tories 4 White">
    <p:bg>
      <p:bgPr>
        <a:solidFill>
          <a:schemeClr val="bg1"/>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3EF541C7-7172-8D92-7265-D7EB1979766A}"/>
              </a:ext>
            </a:extLst>
          </p:cNvPr>
          <p:cNvSpPr>
            <a:spLocks noGrp="1"/>
          </p:cNvSpPr>
          <p:nvPr>
            <p:ph type="body" sz="quarter" idx="21" hasCustomPrompt="1"/>
          </p:nvPr>
        </p:nvSpPr>
        <p:spPr>
          <a:xfrm>
            <a:off x="4061641" y="3443990"/>
            <a:ext cx="4068717"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9" name="Text Placeholder 16">
            <a:extLst>
              <a:ext uri="{FF2B5EF4-FFF2-40B4-BE49-F238E27FC236}">
                <a16:creationId xmlns:a16="http://schemas.microsoft.com/office/drawing/2014/main" id="{2EDD4684-9C9B-AC34-8E2A-33E30E99A0A6}"/>
              </a:ext>
            </a:extLst>
          </p:cNvPr>
          <p:cNvSpPr>
            <a:spLocks noGrp="1"/>
          </p:cNvSpPr>
          <p:nvPr>
            <p:ph type="body" sz="quarter" idx="19" hasCustomPrompt="1"/>
          </p:nvPr>
        </p:nvSpPr>
        <p:spPr>
          <a:xfrm>
            <a:off x="-2400" y="3443990"/>
            <a:ext cx="4068717"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8" name="Text Placeholder 16">
            <a:extLst>
              <a:ext uri="{FF2B5EF4-FFF2-40B4-BE49-F238E27FC236}">
                <a16:creationId xmlns:a16="http://schemas.microsoft.com/office/drawing/2014/main" id="{FE9401FD-CC63-0A70-9191-E083BA72770F}"/>
              </a:ext>
            </a:extLst>
          </p:cNvPr>
          <p:cNvSpPr>
            <a:spLocks noGrp="1" noRot="1" noMove="1" noResize="1" noEditPoints="1" noAdjustHandles="1" noChangeArrowheads="1" noChangeShapeType="1"/>
          </p:cNvSpPr>
          <p:nvPr>
            <p:ph type="body" sz="quarter" idx="15" hasCustomPrompt="1"/>
          </p:nvPr>
        </p:nvSpPr>
        <p:spPr>
          <a:xfrm>
            <a:off x="4057651" y="0"/>
            <a:ext cx="4067116"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3" name="Text Placeholder 16">
            <a:extLst>
              <a:ext uri="{FF2B5EF4-FFF2-40B4-BE49-F238E27FC236}">
                <a16:creationId xmlns:a16="http://schemas.microsoft.com/office/drawing/2014/main" id="{136FED91-06F3-7636-3A1A-3F0A275E22C7}"/>
              </a:ext>
            </a:extLst>
          </p:cNvPr>
          <p:cNvSpPr>
            <a:spLocks noGrp="1" noRot="1" noMove="1" noResize="1" noEditPoints="1" noAdjustHandles="1" noChangeArrowheads="1" noChangeShapeType="1"/>
          </p:cNvSpPr>
          <p:nvPr>
            <p:ph type="body" sz="quarter" idx="13" hasCustomPrompt="1"/>
          </p:nvPr>
        </p:nvSpPr>
        <p:spPr>
          <a:xfrm>
            <a:off x="1" y="0"/>
            <a:ext cx="4067116"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5" name="Text Placeholder 16">
            <a:extLst>
              <a:ext uri="{FF2B5EF4-FFF2-40B4-BE49-F238E27FC236}">
                <a16:creationId xmlns:a16="http://schemas.microsoft.com/office/drawing/2014/main" id="{4237589B-DD01-A40D-9C37-78DB7A75755E}"/>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C93E5847-2CA4-3CBD-3453-F89204655698}"/>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9242A159-BA4A-B2CE-6DD9-DF5029CDAFA3}"/>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1" name="Rectangle 30">
            <a:extLst>
              <a:ext uri="{FF2B5EF4-FFF2-40B4-BE49-F238E27FC236}">
                <a16:creationId xmlns:a16="http://schemas.microsoft.com/office/drawing/2014/main" id="{9503FF52-FFDD-C4E8-70AF-5116F708C65E}"/>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4" name="Picture Placeholder 6">
            <a:extLst>
              <a:ext uri="{FF2B5EF4-FFF2-40B4-BE49-F238E27FC236}">
                <a16:creationId xmlns:a16="http://schemas.microsoft.com/office/drawing/2014/main" id="{41D997D3-5CC4-BB05-A834-26822991E9F2}"/>
              </a:ext>
            </a:extLst>
          </p:cNvPr>
          <p:cNvSpPr>
            <a:spLocks noGrp="1"/>
          </p:cNvSpPr>
          <p:nvPr>
            <p:ph type="pic" sz="quarter" idx="10"/>
          </p:nvPr>
        </p:nvSpPr>
        <p:spPr>
          <a:xfrm>
            <a:off x="8124000" y="0"/>
            <a:ext cx="4104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 name="Rectangle 1">
            <a:extLst>
              <a:ext uri="{FF2B5EF4-FFF2-40B4-BE49-F238E27FC236}">
                <a16:creationId xmlns:a16="http://schemas.microsoft.com/office/drawing/2014/main" id="{2A5FD939-ABCD-24A3-4080-4F5C99660220}"/>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6" name="Group 5">
            <a:extLst>
              <a:ext uri="{FF2B5EF4-FFF2-40B4-BE49-F238E27FC236}">
                <a16:creationId xmlns:a16="http://schemas.microsoft.com/office/drawing/2014/main" id="{4494B5F4-9D35-9A5F-B5A2-06FAB9463FD0}"/>
              </a:ext>
            </a:extLst>
          </p:cNvPr>
          <p:cNvGrpSpPr/>
          <p:nvPr/>
        </p:nvGrpSpPr>
        <p:grpSpPr>
          <a:xfrm>
            <a:off x="-2579659" y="3714818"/>
            <a:ext cx="2144619" cy="2625866"/>
            <a:chOff x="-2608729" y="1272988"/>
            <a:chExt cx="2064454" cy="3585883"/>
          </a:xfrm>
        </p:grpSpPr>
        <p:sp>
          <p:nvSpPr>
            <p:cNvPr id="10" name="Rectangle 9">
              <a:extLst>
                <a:ext uri="{FF2B5EF4-FFF2-40B4-BE49-F238E27FC236}">
                  <a16:creationId xmlns:a16="http://schemas.microsoft.com/office/drawing/2014/main" id="{906AF7B4-37A8-19D5-C1A0-CD89BC895CF3}"/>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2" name="Rectangle 11">
              <a:extLst>
                <a:ext uri="{FF2B5EF4-FFF2-40B4-BE49-F238E27FC236}">
                  <a16:creationId xmlns:a16="http://schemas.microsoft.com/office/drawing/2014/main" id="{9AD96B56-AED5-6EE7-86FC-8D92A37B7467}"/>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4" name="Rectangle 13">
              <a:extLst>
                <a:ext uri="{FF2B5EF4-FFF2-40B4-BE49-F238E27FC236}">
                  <a16:creationId xmlns:a16="http://schemas.microsoft.com/office/drawing/2014/main" id="{55638BE0-2DAC-0FE6-4530-9EDED0C1F2A3}"/>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5" name="Rectangle 14">
              <a:extLst>
                <a:ext uri="{FF2B5EF4-FFF2-40B4-BE49-F238E27FC236}">
                  <a16:creationId xmlns:a16="http://schemas.microsoft.com/office/drawing/2014/main" id="{2F2FCB52-8235-AA92-C117-C9385ECDD7F8}"/>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6" name="Rectangle 15">
              <a:extLst>
                <a:ext uri="{FF2B5EF4-FFF2-40B4-BE49-F238E27FC236}">
                  <a16:creationId xmlns:a16="http://schemas.microsoft.com/office/drawing/2014/main" id="{5C63AF4B-7E85-3E37-ACE9-10F174BBCB23}"/>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17" name="Rectangle 16">
              <a:extLst>
                <a:ext uri="{FF2B5EF4-FFF2-40B4-BE49-F238E27FC236}">
                  <a16:creationId xmlns:a16="http://schemas.microsoft.com/office/drawing/2014/main" id="{DED073B0-3C55-951D-A12D-B75B92277299}"/>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19" name="Rectangle 18">
              <a:extLst>
                <a:ext uri="{FF2B5EF4-FFF2-40B4-BE49-F238E27FC236}">
                  <a16:creationId xmlns:a16="http://schemas.microsoft.com/office/drawing/2014/main" id="{19B26013-5E32-5308-224D-A91F543F80BC}"/>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0EBB4975-F26E-7A60-DD9B-63FBEC4A192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01867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ories 6 Colour">
    <p:bg>
      <p:bgPr>
        <a:solidFill>
          <a:schemeClr val="accent1"/>
        </a:solidFill>
        <a:effectLst/>
      </p:bgPr>
    </p:bg>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0A47EDF2-49FE-E4BE-4A90-E633CA0E9A75}"/>
              </a:ext>
            </a:extLst>
          </p:cNvPr>
          <p:cNvSpPr>
            <a:spLocks noGrp="1" noRot="1" noMove="1" noResize="1" noEditPoints="1" noAdjustHandles="1" noChangeArrowheads="1" noChangeShapeType="1"/>
          </p:cNvSpPr>
          <p:nvPr>
            <p:ph type="body" sz="quarter" idx="19" hasCustomPrompt="1"/>
          </p:nvPr>
        </p:nvSpPr>
        <p:spPr>
          <a:xfrm>
            <a:off x="-6000" y="3434990"/>
            <a:ext cx="4068399" cy="3438000"/>
          </a:xfrm>
          <a:solidFill>
            <a:srgbClr val="FFE100"/>
          </a:solid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6" name="Text Placeholder 16">
            <a:extLst>
              <a:ext uri="{FF2B5EF4-FFF2-40B4-BE49-F238E27FC236}">
                <a16:creationId xmlns:a16="http://schemas.microsoft.com/office/drawing/2014/main" id="{1CB40A4F-94D5-FDAE-7D86-A9BE51BF59A7}"/>
              </a:ext>
            </a:extLst>
          </p:cNvPr>
          <p:cNvSpPr>
            <a:spLocks noGrp="1" noRot="1" noMove="1" noResize="1" noEditPoints="1" noAdjustHandles="1" noChangeArrowheads="1" noChangeShapeType="1"/>
          </p:cNvSpPr>
          <p:nvPr>
            <p:ph type="body" sz="quarter" idx="23" hasCustomPrompt="1"/>
          </p:nvPr>
        </p:nvSpPr>
        <p:spPr>
          <a:xfrm>
            <a:off x="8129601" y="3434990"/>
            <a:ext cx="4068399" cy="3438000"/>
          </a:xfrm>
          <a:solidFill>
            <a:srgbClr val="7724FF"/>
          </a:solid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4" name="Text Placeholder 16">
            <a:extLst>
              <a:ext uri="{FF2B5EF4-FFF2-40B4-BE49-F238E27FC236}">
                <a16:creationId xmlns:a16="http://schemas.microsoft.com/office/drawing/2014/main" id="{8DBE487F-B90D-85D2-B2F2-4A052AAFEFC8}"/>
              </a:ext>
            </a:extLst>
          </p:cNvPr>
          <p:cNvSpPr>
            <a:spLocks noGrp="1" noRot="1" noMove="1" noResize="1" noEditPoints="1" noAdjustHandles="1" noChangeArrowheads="1" noChangeShapeType="1"/>
          </p:cNvSpPr>
          <p:nvPr>
            <p:ph type="body" sz="quarter" idx="21" hasCustomPrompt="1"/>
          </p:nvPr>
        </p:nvSpPr>
        <p:spPr>
          <a:xfrm>
            <a:off x="4061801" y="3434990"/>
            <a:ext cx="4068399" cy="3438000"/>
          </a:xfrm>
          <a:solidFill>
            <a:schemeClr val="accent5"/>
          </a:solid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8" name="Text Placeholder 16">
            <a:extLst>
              <a:ext uri="{FF2B5EF4-FFF2-40B4-BE49-F238E27FC236}">
                <a16:creationId xmlns:a16="http://schemas.microsoft.com/office/drawing/2014/main" id="{FE9401FD-CC63-0A70-9191-E083BA72770F}"/>
              </a:ext>
            </a:extLst>
          </p:cNvPr>
          <p:cNvSpPr>
            <a:spLocks noGrp="1" noRot="1" noMove="1" noResize="1" noEditPoints="1" noAdjustHandles="1" noChangeArrowheads="1" noChangeShapeType="1"/>
          </p:cNvSpPr>
          <p:nvPr>
            <p:ph type="body" sz="quarter" idx="15" hasCustomPrompt="1"/>
          </p:nvPr>
        </p:nvSpPr>
        <p:spPr>
          <a:xfrm>
            <a:off x="4063001" y="0"/>
            <a:ext cx="4065999" cy="3438000"/>
          </a:xfrm>
          <a:solidFill>
            <a:srgbClr val="89D6FD"/>
          </a:solidFill>
        </p:spPr>
        <p:txBody>
          <a:bodyPr lIns="360000" tIns="251999" rIns="360000" bIns="360000" anchor="t" anchorCtr="0">
            <a:noAutofit/>
          </a:bodyPr>
          <a:lstStyle>
            <a:lvl1pPr marL="0" indent="0">
              <a:lnSpc>
                <a:spcPct val="100000"/>
              </a:lnSpc>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0" name="Text Placeholder 16">
            <a:extLst>
              <a:ext uri="{FF2B5EF4-FFF2-40B4-BE49-F238E27FC236}">
                <a16:creationId xmlns:a16="http://schemas.microsoft.com/office/drawing/2014/main" id="{B02955D5-8DC4-D7F6-02F8-998D0353AEA0}"/>
              </a:ext>
            </a:extLst>
          </p:cNvPr>
          <p:cNvSpPr>
            <a:spLocks noGrp="1" noRot="1" noMove="1" noResize="1" noEditPoints="1" noAdjustHandles="1" noChangeArrowheads="1" noChangeShapeType="1"/>
          </p:cNvSpPr>
          <p:nvPr>
            <p:ph type="body" sz="quarter" idx="17" hasCustomPrompt="1"/>
          </p:nvPr>
        </p:nvSpPr>
        <p:spPr>
          <a:xfrm>
            <a:off x="8128401" y="0"/>
            <a:ext cx="4065999" cy="3438000"/>
          </a:xfrm>
          <a:solidFill>
            <a:schemeClr val="accent1"/>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3" name="Text Placeholder 16">
            <a:extLst>
              <a:ext uri="{FF2B5EF4-FFF2-40B4-BE49-F238E27FC236}">
                <a16:creationId xmlns:a16="http://schemas.microsoft.com/office/drawing/2014/main" id="{136FED91-06F3-7636-3A1A-3F0A275E22C7}"/>
              </a:ext>
            </a:extLst>
          </p:cNvPr>
          <p:cNvSpPr>
            <a:spLocks noGrp="1" noRot="1" noMove="1" noResize="1" noEditPoints="1" noAdjustHandles="1" noChangeArrowheads="1" noChangeShapeType="1"/>
          </p:cNvSpPr>
          <p:nvPr>
            <p:ph type="body" sz="quarter" idx="13" hasCustomPrompt="1"/>
          </p:nvPr>
        </p:nvSpPr>
        <p:spPr>
          <a:xfrm>
            <a:off x="-2400" y="0"/>
            <a:ext cx="4065999" cy="3438000"/>
          </a:xfrm>
          <a:solidFill>
            <a:schemeClr val="accent3"/>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5" name="Text Placeholder 16">
            <a:extLst>
              <a:ext uri="{FF2B5EF4-FFF2-40B4-BE49-F238E27FC236}">
                <a16:creationId xmlns:a16="http://schemas.microsoft.com/office/drawing/2014/main" id="{4237589B-DD01-A40D-9C37-78DB7A75755E}"/>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C93E5847-2CA4-3CBD-3453-F89204655698}"/>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9" name="Text Placeholder 16">
            <a:extLst>
              <a:ext uri="{FF2B5EF4-FFF2-40B4-BE49-F238E27FC236}">
                <a16:creationId xmlns:a16="http://schemas.microsoft.com/office/drawing/2014/main" id="{EC21CA4E-FC63-2FA9-4248-5ED07BBD9DA1}"/>
              </a:ext>
            </a:extLst>
          </p:cNvPr>
          <p:cNvSpPr>
            <a:spLocks noGrp="1"/>
          </p:cNvSpPr>
          <p:nvPr>
            <p:ph type="body" sz="quarter" idx="16"/>
          </p:nvPr>
        </p:nvSpPr>
        <p:spPr>
          <a:xfrm>
            <a:off x="8448754" y="2011998"/>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9242A159-BA4A-B2CE-6DD9-DF5029CDAFA3}"/>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5" name="Text Placeholder 16">
            <a:extLst>
              <a:ext uri="{FF2B5EF4-FFF2-40B4-BE49-F238E27FC236}">
                <a16:creationId xmlns:a16="http://schemas.microsoft.com/office/drawing/2014/main" id="{A2AA0D06-3BAC-8E62-9183-40F7D2A9A040}"/>
              </a:ext>
            </a:extLst>
          </p:cNvPr>
          <p:cNvSpPr>
            <a:spLocks noGrp="1"/>
          </p:cNvSpPr>
          <p:nvPr>
            <p:ph type="body" sz="quarter" idx="22"/>
          </p:nvPr>
        </p:nvSpPr>
        <p:spPr>
          <a:xfrm>
            <a:off x="8448754" y="5455285"/>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A3E4F749-B2A6-7BE9-0325-74AB22F701BC}"/>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7" name="Rectangle 6">
            <a:extLst>
              <a:ext uri="{FF2B5EF4-FFF2-40B4-BE49-F238E27FC236}">
                <a16:creationId xmlns:a16="http://schemas.microsoft.com/office/drawing/2014/main" id="{B9D22CD8-1B76-FD6F-6E70-F771A5683A72}"/>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17" name="Group 16">
            <a:extLst>
              <a:ext uri="{FF2B5EF4-FFF2-40B4-BE49-F238E27FC236}">
                <a16:creationId xmlns:a16="http://schemas.microsoft.com/office/drawing/2014/main" id="{F392E115-7F37-1119-7F72-53FC6D6CCA94}"/>
              </a:ext>
            </a:extLst>
          </p:cNvPr>
          <p:cNvGrpSpPr/>
          <p:nvPr/>
        </p:nvGrpSpPr>
        <p:grpSpPr>
          <a:xfrm>
            <a:off x="-2579659" y="3714818"/>
            <a:ext cx="2144619" cy="2625866"/>
            <a:chOff x="-2608729" y="1272988"/>
            <a:chExt cx="2064454" cy="3585883"/>
          </a:xfrm>
        </p:grpSpPr>
        <p:sp>
          <p:nvSpPr>
            <p:cNvPr id="19" name="Rectangle 18">
              <a:extLst>
                <a:ext uri="{FF2B5EF4-FFF2-40B4-BE49-F238E27FC236}">
                  <a16:creationId xmlns:a16="http://schemas.microsoft.com/office/drawing/2014/main" id="{5B7DE6CE-4C3B-FC5F-1BEC-D0BA6DA9E591}"/>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20" name="Rectangle 19">
              <a:extLst>
                <a:ext uri="{FF2B5EF4-FFF2-40B4-BE49-F238E27FC236}">
                  <a16:creationId xmlns:a16="http://schemas.microsoft.com/office/drawing/2014/main" id="{272C1793-19A9-6CA3-09E8-83D2108AC2FE}"/>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21" name="Rectangle 20">
              <a:extLst>
                <a:ext uri="{FF2B5EF4-FFF2-40B4-BE49-F238E27FC236}">
                  <a16:creationId xmlns:a16="http://schemas.microsoft.com/office/drawing/2014/main" id="{6726DDA9-FC92-61A1-EDD2-948FEF6575AD}"/>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2" name="Rectangle 21">
              <a:extLst>
                <a:ext uri="{FF2B5EF4-FFF2-40B4-BE49-F238E27FC236}">
                  <a16:creationId xmlns:a16="http://schemas.microsoft.com/office/drawing/2014/main" id="{40A94D51-0E09-C480-8E07-0AA9F47C6956}"/>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D0964C60-0F06-2AC0-AB07-5514A27A40D9}"/>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31" name="Rectangle 30">
              <a:extLst>
                <a:ext uri="{FF2B5EF4-FFF2-40B4-BE49-F238E27FC236}">
                  <a16:creationId xmlns:a16="http://schemas.microsoft.com/office/drawing/2014/main" id="{DB8D9241-3EA0-F8C4-B179-B0CE316C3F3F}"/>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32" name="Rectangle 31">
              <a:extLst>
                <a:ext uri="{FF2B5EF4-FFF2-40B4-BE49-F238E27FC236}">
                  <a16:creationId xmlns:a16="http://schemas.microsoft.com/office/drawing/2014/main" id="{C0B9B569-2BA1-4140-DF0B-3B4DB0A448B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33" name="Rectangle 32">
              <a:extLst>
                <a:ext uri="{FF2B5EF4-FFF2-40B4-BE49-F238E27FC236}">
                  <a16:creationId xmlns:a16="http://schemas.microsoft.com/office/drawing/2014/main" id="{657353C9-0F88-EC32-84A1-95D58BD65A24}"/>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53598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2 Identifier">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A41ABD-F224-89E5-B764-BCD2C3BEC8F8}"/>
              </a:ext>
            </a:extLst>
          </p:cNvPr>
          <p:cNvSpPr>
            <a:spLocks noGrp="1"/>
          </p:cNvSpPr>
          <p:nvPr>
            <p:ph type="ctrTitle" hasCustomPrompt="1"/>
          </p:nvPr>
        </p:nvSpPr>
        <p:spPr>
          <a:xfrm>
            <a:off x="300736" y="76696"/>
            <a:ext cx="8690864" cy="2824480"/>
          </a:xfrm>
          <a:prstGeom prst="rect">
            <a:avLst/>
          </a:prstGeom>
          <a:noFill/>
        </p:spPr>
        <p:txBody>
          <a:bodyPr wrap="square" rtlCol="0" anchor="t">
            <a:noAutofit/>
          </a:bodyPr>
          <a:lstStyle>
            <a:lvl1pPr>
              <a:defRPr lang="en-US" sz="9600" b="0" i="0" dirty="0">
                <a:solidFill>
                  <a:schemeClr val="bg1"/>
                </a:solidFill>
                <a:latin typeface="ING display" panose="020B0603030508020203" pitchFamily="34" charset="77"/>
                <a:ea typeface="+mn-ea"/>
                <a:cs typeface="+mn-cs"/>
              </a:defRPr>
            </a:lvl1pPr>
          </a:lstStyle>
          <a:p>
            <a:pPr marL="0" lvl="0" defTabSz="457200"/>
            <a:r>
              <a:rPr lang="en-GB" dirty="0"/>
              <a:t>A very large title goes here.</a:t>
            </a:r>
          </a:p>
        </p:txBody>
      </p:sp>
      <p:pic>
        <p:nvPicPr>
          <p:cNvPr id="18" name="Picture 17">
            <a:extLst>
              <a:ext uri="{FF2B5EF4-FFF2-40B4-BE49-F238E27FC236}">
                <a16:creationId xmlns:a16="http://schemas.microsoft.com/office/drawing/2014/main" id="{B0C30C88-24FE-98B1-213B-89BA4EB0620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9523" y="5490459"/>
            <a:ext cx="1073363" cy="1215531"/>
          </a:xfrm>
          <a:prstGeom prst="rect">
            <a:avLst/>
          </a:prstGeom>
        </p:spPr>
      </p:pic>
      <p:sp>
        <p:nvSpPr>
          <p:cNvPr id="5" name="Rectangle 4">
            <a:extLst>
              <a:ext uri="{FF2B5EF4-FFF2-40B4-BE49-F238E27FC236}">
                <a16:creationId xmlns:a16="http://schemas.microsoft.com/office/drawing/2014/main" id="{AF420F89-0D27-60B5-AA64-53CDA95460F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2" name="Date Placeholder 3">
            <a:extLst>
              <a:ext uri="{FF2B5EF4-FFF2-40B4-BE49-F238E27FC236}">
                <a16:creationId xmlns:a16="http://schemas.microsoft.com/office/drawing/2014/main" id="{7A17EDBC-A56B-03A3-8919-1457E6742FB0}"/>
              </a:ext>
            </a:extLst>
          </p:cNvPr>
          <p:cNvSpPr>
            <a:spLocks noGrp="1"/>
          </p:cNvSpPr>
          <p:nvPr>
            <p:ph type="dt" sz="half" idx="2"/>
          </p:nvPr>
        </p:nvSpPr>
        <p:spPr>
          <a:xfrm>
            <a:off x="300736" y="6276727"/>
            <a:ext cx="1599626" cy="365125"/>
          </a:xfrm>
          <a:prstGeom prst="rect">
            <a:avLst/>
          </a:prstGeom>
        </p:spPr>
        <p:txBody>
          <a:bodyPr vert="horz" lIns="91440" tIns="45720" rIns="91440" bIns="45720" rtlCol="0" anchor="t" anchorCtr="0"/>
          <a:lstStyle>
            <a:lvl1pPr marL="0" algn="l" defTabSz="457200" rtl="0" eaLnBrk="1" latinLnBrk="0" hangingPunct="1">
              <a:defRPr lang="en-NL" sz="1400" b="1" kern="1200" smtClean="0">
                <a:solidFill>
                  <a:schemeClr val="bg1"/>
                </a:solidFill>
                <a:latin typeface="ING Me" panose="02000506040000020004" pitchFamily="2" charset="0"/>
                <a:ea typeface="+mn-ea"/>
                <a:cs typeface="ING Me" panose="02000506040000020004" pitchFamily="2" charset="0"/>
              </a:defRPr>
            </a:lvl1pPr>
          </a:lstStyle>
          <a:p>
            <a:r>
              <a:rPr lang="en-GB"/>
              <a:t>Date Month Year</a:t>
            </a:r>
          </a:p>
        </p:txBody>
      </p:sp>
      <p:sp>
        <p:nvSpPr>
          <p:cNvPr id="3" name="Footer Placeholder 4">
            <a:extLst>
              <a:ext uri="{FF2B5EF4-FFF2-40B4-BE49-F238E27FC236}">
                <a16:creationId xmlns:a16="http://schemas.microsoft.com/office/drawing/2014/main" id="{BDE16382-5DCB-5410-145B-FA0D464C4813}"/>
              </a:ext>
            </a:extLst>
          </p:cNvPr>
          <p:cNvSpPr>
            <a:spLocks noGrp="1"/>
          </p:cNvSpPr>
          <p:nvPr>
            <p:ph type="ftr" sz="quarter" idx="3"/>
          </p:nvPr>
        </p:nvSpPr>
        <p:spPr>
          <a:xfrm>
            <a:off x="1981200" y="6276727"/>
            <a:ext cx="4114800" cy="365125"/>
          </a:xfrm>
          <a:prstGeom prst="rect">
            <a:avLst/>
          </a:prstGeom>
        </p:spPr>
        <p:txBody>
          <a:bodyPr vert="horz" lIns="91440" tIns="45720" rIns="91440" bIns="45720" rtlCol="0" anchor="t" anchorCtr="0"/>
          <a:lstStyle>
            <a:lvl1pPr algn="l">
              <a:defRPr lang="en-NL" sz="1400" b="1" kern="1200" dirty="0">
                <a:solidFill>
                  <a:schemeClr val="bg1"/>
                </a:solidFill>
                <a:latin typeface="ING Me" panose="02000506040000020004" pitchFamily="2" charset="0"/>
                <a:ea typeface="+mn-ea"/>
                <a:cs typeface="ING Me" panose="02000506040000020004" pitchFamily="2" charset="0"/>
              </a:defRPr>
            </a:lvl1pPr>
          </a:lstStyle>
          <a:p>
            <a:r>
              <a:rPr lang="en-GB"/>
              <a:t>Name / Department</a:t>
            </a:r>
          </a:p>
        </p:txBody>
      </p:sp>
      <p:sp>
        <p:nvSpPr>
          <p:cNvPr id="12" name="Text Placeholder 17">
            <a:extLst>
              <a:ext uri="{FF2B5EF4-FFF2-40B4-BE49-F238E27FC236}">
                <a16:creationId xmlns:a16="http://schemas.microsoft.com/office/drawing/2014/main" id="{45721D42-56FB-5CF7-F3CA-690D5C9497E5}"/>
              </a:ext>
            </a:extLst>
          </p:cNvPr>
          <p:cNvSpPr>
            <a:spLocks noGrp="1"/>
          </p:cNvSpPr>
          <p:nvPr>
            <p:ph type="body" sz="quarter" idx="10" hasCustomPrompt="1"/>
          </p:nvPr>
        </p:nvSpPr>
        <p:spPr>
          <a:xfrm>
            <a:off x="3449770" y="6246197"/>
            <a:ext cx="2551524" cy="365125"/>
          </a:xfrm>
        </p:spPr>
        <p:txBody>
          <a:bodyPr anchor="ctr"/>
          <a:lstStyle>
            <a:lvl1pPr algn="r">
              <a:defRPr b="1">
                <a:solidFill>
                  <a:schemeClr val="bg1"/>
                </a:solidFill>
              </a:defRPr>
            </a:lvl1pPr>
          </a:lstStyle>
          <a:p>
            <a:pPr lvl="0"/>
            <a:r>
              <a:rPr lang="en-GB" dirty="0"/>
              <a:t>Date Month Year</a:t>
            </a:r>
          </a:p>
        </p:txBody>
      </p:sp>
      <p:sp>
        <p:nvSpPr>
          <p:cNvPr id="13" name="Text Placeholder 17">
            <a:extLst>
              <a:ext uri="{FF2B5EF4-FFF2-40B4-BE49-F238E27FC236}">
                <a16:creationId xmlns:a16="http://schemas.microsoft.com/office/drawing/2014/main" id="{4A9A24EA-585C-6975-72AC-E6A015C3CBE2}"/>
              </a:ext>
            </a:extLst>
          </p:cNvPr>
          <p:cNvSpPr>
            <a:spLocks noGrp="1"/>
          </p:cNvSpPr>
          <p:nvPr>
            <p:ph type="body" sz="quarter" idx="11" hasCustomPrompt="1"/>
          </p:nvPr>
        </p:nvSpPr>
        <p:spPr>
          <a:xfrm>
            <a:off x="6190707" y="6246197"/>
            <a:ext cx="5525042" cy="365125"/>
          </a:xfrm>
        </p:spPr>
        <p:txBody>
          <a:bodyPr anchor="ctr"/>
          <a:lstStyle>
            <a:lvl1pPr algn="l">
              <a:defRPr b="1">
                <a:solidFill>
                  <a:schemeClr val="bg1"/>
                </a:solidFill>
              </a:defRPr>
            </a:lvl1pPr>
          </a:lstStyle>
          <a:p>
            <a:pPr lvl="0"/>
            <a:r>
              <a:rPr lang="en-GB" dirty="0"/>
              <a:t>Name / Department</a:t>
            </a:r>
          </a:p>
        </p:txBody>
      </p:sp>
      <p:sp>
        <p:nvSpPr>
          <p:cNvPr id="7" name="Rectangle 6">
            <a:extLst>
              <a:ext uri="{FF2B5EF4-FFF2-40B4-BE49-F238E27FC236}">
                <a16:creationId xmlns:a16="http://schemas.microsoft.com/office/drawing/2014/main" id="{D49904C3-8661-9696-2471-11AF33E36C62}"/>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4" name="Rectangle 3">
            <a:extLst>
              <a:ext uri="{FF2B5EF4-FFF2-40B4-BE49-F238E27FC236}">
                <a16:creationId xmlns:a16="http://schemas.microsoft.com/office/drawing/2014/main" id="{653A32F9-50B3-45B9-FD9F-9024FA393005}"/>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1364556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ories 6 White">
    <p:bg>
      <p:bgPr>
        <a:solidFill>
          <a:schemeClr val="bg1"/>
        </a:solidFill>
        <a:effectLst/>
      </p:bgPr>
    </p:bg>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0A47EDF2-49FE-E4BE-4A90-E633CA0E9A75}"/>
              </a:ext>
            </a:extLst>
          </p:cNvPr>
          <p:cNvSpPr>
            <a:spLocks noGrp="1"/>
          </p:cNvSpPr>
          <p:nvPr>
            <p:ph type="body" sz="quarter" idx="19" hasCustomPrompt="1"/>
          </p:nvPr>
        </p:nvSpPr>
        <p:spPr>
          <a:xfrm>
            <a:off x="-6000" y="3434990"/>
            <a:ext cx="4068399" cy="3438000"/>
          </a:xfrm>
          <a:no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6" name="Text Placeholder 16">
            <a:extLst>
              <a:ext uri="{FF2B5EF4-FFF2-40B4-BE49-F238E27FC236}">
                <a16:creationId xmlns:a16="http://schemas.microsoft.com/office/drawing/2014/main" id="{1CB40A4F-94D5-FDAE-7D86-A9BE51BF59A7}"/>
              </a:ext>
            </a:extLst>
          </p:cNvPr>
          <p:cNvSpPr>
            <a:spLocks noGrp="1"/>
          </p:cNvSpPr>
          <p:nvPr>
            <p:ph type="body" sz="quarter" idx="23" hasCustomPrompt="1"/>
          </p:nvPr>
        </p:nvSpPr>
        <p:spPr>
          <a:xfrm>
            <a:off x="8129601" y="3434990"/>
            <a:ext cx="4068399" cy="3438000"/>
          </a:xfrm>
          <a:no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4" name="Text Placeholder 16">
            <a:extLst>
              <a:ext uri="{FF2B5EF4-FFF2-40B4-BE49-F238E27FC236}">
                <a16:creationId xmlns:a16="http://schemas.microsoft.com/office/drawing/2014/main" id="{8DBE487F-B90D-85D2-B2F2-4A052AAFEFC8}"/>
              </a:ext>
            </a:extLst>
          </p:cNvPr>
          <p:cNvSpPr>
            <a:spLocks noGrp="1"/>
          </p:cNvSpPr>
          <p:nvPr>
            <p:ph type="body" sz="quarter" idx="21" hasCustomPrompt="1"/>
          </p:nvPr>
        </p:nvSpPr>
        <p:spPr>
          <a:xfrm>
            <a:off x="4061800" y="3434990"/>
            <a:ext cx="4068399" cy="3438000"/>
          </a:xfrm>
          <a:no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8" name="Text Placeholder 16">
            <a:extLst>
              <a:ext uri="{FF2B5EF4-FFF2-40B4-BE49-F238E27FC236}">
                <a16:creationId xmlns:a16="http://schemas.microsoft.com/office/drawing/2014/main" id="{FE9401FD-CC63-0A70-9191-E083BA72770F}"/>
              </a:ext>
            </a:extLst>
          </p:cNvPr>
          <p:cNvSpPr>
            <a:spLocks noGrp="1"/>
          </p:cNvSpPr>
          <p:nvPr>
            <p:ph type="body" sz="quarter" idx="15" hasCustomPrompt="1"/>
          </p:nvPr>
        </p:nvSpPr>
        <p:spPr>
          <a:xfrm>
            <a:off x="4063000" y="0"/>
            <a:ext cx="4065999" cy="3438000"/>
          </a:xfrm>
          <a:no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10" name="Text Placeholder 16">
            <a:extLst>
              <a:ext uri="{FF2B5EF4-FFF2-40B4-BE49-F238E27FC236}">
                <a16:creationId xmlns:a16="http://schemas.microsoft.com/office/drawing/2014/main" id="{B02955D5-8DC4-D7F6-02F8-998D0353AEA0}"/>
              </a:ext>
            </a:extLst>
          </p:cNvPr>
          <p:cNvSpPr>
            <a:spLocks noGrp="1"/>
          </p:cNvSpPr>
          <p:nvPr>
            <p:ph type="body" sz="quarter" idx="17" hasCustomPrompt="1"/>
          </p:nvPr>
        </p:nvSpPr>
        <p:spPr>
          <a:xfrm>
            <a:off x="8128401" y="0"/>
            <a:ext cx="4065999" cy="3438000"/>
          </a:xfrm>
          <a:no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hasCustomPrompt="1"/>
          </p:nvPr>
        </p:nvSpPr>
        <p:spPr>
          <a:xfrm>
            <a:off x="-2400" y="0"/>
            <a:ext cx="4065999" cy="3438000"/>
          </a:xfrm>
          <a:no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dirty="0"/>
              <a:t>Use a big number or title here</a:t>
            </a:r>
          </a:p>
        </p:txBody>
      </p:sp>
      <p:sp>
        <p:nvSpPr>
          <p:cNvPr id="5" name="Text Placeholder 16">
            <a:extLst>
              <a:ext uri="{FF2B5EF4-FFF2-40B4-BE49-F238E27FC236}">
                <a16:creationId xmlns:a16="http://schemas.microsoft.com/office/drawing/2014/main" id="{4237589B-DD01-A40D-9C37-78DB7A75755E}"/>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C93E5847-2CA4-3CBD-3453-F89204655698}"/>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9" name="Text Placeholder 16">
            <a:extLst>
              <a:ext uri="{FF2B5EF4-FFF2-40B4-BE49-F238E27FC236}">
                <a16:creationId xmlns:a16="http://schemas.microsoft.com/office/drawing/2014/main" id="{EC21CA4E-FC63-2FA9-4248-5ED07BBD9DA1}"/>
              </a:ext>
            </a:extLst>
          </p:cNvPr>
          <p:cNvSpPr>
            <a:spLocks noGrp="1"/>
          </p:cNvSpPr>
          <p:nvPr>
            <p:ph type="body" sz="quarter" idx="16"/>
          </p:nvPr>
        </p:nvSpPr>
        <p:spPr>
          <a:xfrm>
            <a:off x="844875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9242A159-BA4A-B2CE-6DD9-DF5029CDAFA3}"/>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5" name="Text Placeholder 16">
            <a:extLst>
              <a:ext uri="{FF2B5EF4-FFF2-40B4-BE49-F238E27FC236}">
                <a16:creationId xmlns:a16="http://schemas.microsoft.com/office/drawing/2014/main" id="{A2AA0D06-3BAC-8E62-9183-40F7D2A9A040}"/>
              </a:ext>
            </a:extLst>
          </p:cNvPr>
          <p:cNvSpPr>
            <a:spLocks noGrp="1"/>
          </p:cNvSpPr>
          <p:nvPr>
            <p:ph type="body" sz="quarter" idx="22"/>
          </p:nvPr>
        </p:nvSpPr>
        <p:spPr>
          <a:xfrm>
            <a:off x="84487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A3E4F749-B2A6-7BE9-0325-74AB22F701BC}"/>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7" name="Rectangle 6">
            <a:extLst>
              <a:ext uri="{FF2B5EF4-FFF2-40B4-BE49-F238E27FC236}">
                <a16:creationId xmlns:a16="http://schemas.microsoft.com/office/drawing/2014/main" id="{3F41DC5F-0AB3-996B-1714-AACD8F12A3EB}"/>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17" name="Group 16">
            <a:extLst>
              <a:ext uri="{FF2B5EF4-FFF2-40B4-BE49-F238E27FC236}">
                <a16:creationId xmlns:a16="http://schemas.microsoft.com/office/drawing/2014/main" id="{0099EDCC-DABB-09ED-9977-84694FB33403}"/>
              </a:ext>
            </a:extLst>
          </p:cNvPr>
          <p:cNvGrpSpPr/>
          <p:nvPr/>
        </p:nvGrpSpPr>
        <p:grpSpPr>
          <a:xfrm>
            <a:off x="-2579659" y="3714818"/>
            <a:ext cx="2144619" cy="2625866"/>
            <a:chOff x="-2608729" y="1272988"/>
            <a:chExt cx="2064454" cy="3585883"/>
          </a:xfrm>
        </p:grpSpPr>
        <p:sp>
          <p:nvSpPr>
            <p:cNvPr id="19" name="Rectangle 18">
              <a:extLst>
                <a:ext uri="{FF2B5EF4-FFF2-40B4-BE49-F238E27FC236}">
                  <a16:creationId xmlns:a16="http://schemas.microsoft.com/office/drawing/2014/main" id="{A1D8EB7B-CCAD-6980-E706-47660EA43854}"/>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20" name="Rectangle 19">
              <a:extLst>
                <a:ext uri="{FF2B5EF4-FFF2-40B4-BE49-F238E27FC236}">
                  <a16:creationId xmlns:a16="http://schemas.microsoft.com/office/drawing/2014/main" id="{A7E6FE9C-2D04-3B19-2CEB-4F3364CBFFE3}"/>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21" name="Rectangle 20">
              <a:extLst>
                <a:ext uri="{FF2B5EF4-FFF2-40B4-BE49-F238E27FC236}">
                  <a16:creationId xmlns:a16="http://schemas.microsoft.com/office/drawing/2014/main" id="{7DFD0C28-5A75-EF06-9242-ED14A877C61E}"/>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2" name="Rectangle 21">
              <a:extLst>
                <a:ext uri="{FF2B5EF4-FFF2-40B4-BE49-F238E27FC236}">
                  <a16:creationId xmlns:a16="http://schemas.microsoft.com/office/drawing/2014/main" id="{C76518F8-D3FC-E912-17B8-B8BC75D2CF88}"/>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DCD1EB3B-D483-3C26-B3C3-AC3D01BE369B}"/>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31" name="Rectangle 30">
              <a:extLst>
                <a:ext uri="{FF2B5EF4-FFF2-40B4-BE49-F238E27FC236}">
                  <a16:creationId xmlns:a16="http://schemas.microsoft.com/office/drawing/2014/main" id="{8C4A81BE-2CAD-AE73-65C0-8428CBFB1D7C}"/>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32" name="Rectangle 31">
              <a:extLst>
                <a:ext uri="{FF2B5EF4-FFF2-40B4-BE49-F238E27FC236}">
                  <a16:creationId xmlns:a16="http://schemas.microsoft.com/office/drawing/2014/main" id="{F84F9C3B-78EA-3889-EF09-E78725020750}"/>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33" name="Rectangle 32">
              <a:extLst>
                <a:ext uri="{FF2B5EF4-FFF2-40B4-BE49-F238E27FC236}">
                  <a16:creationId xmlns:a16="http://schemas.microsoft.com/office/drawing/2014/main" id="{5337469D-BBC6-AE3E-8FBF-A8BBE0E7F714}"/>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531282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NL" smtClean="0"/>
              <a:t>‹#›</a:t>
            </a:fld>
            <a:endParaRPr lang="en-NL"/>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6" name="Content Placeholder 5">
            <a:extLst>
              <a:ext uri="{FF2B5EF4-FFF2-40B4-BE49-F238E27FC236}">
                <a16:creationId xmlns:a16="http://schemas.microsoft.com/office/drawing/2014/main" id="{53407E13-9DAB-4217-B395-585F1772376B}"/>
              </a:ext>
            </a:extLst>
          </p:cNvPr>
          <p:cNvSpPr>
            <a:spLocks noGrp="1"/>
          </p:cNvSpPr>
          <p:nvPr>
            <p:ph sz="quarter" idx="11"/>
          </p:nvPr>
        </p:nvSpPr>
        <p:spPr>
          <a:xfrm>
            <a:off x="273899" y="1638301"/>
            <a:ext cx="11606844" cy="4538662"/>
          </a:xfrm>
        </p:spPr>
        <p:txBody>
          <a:bodyPr/>
          <a:lstStyle/>
          <a:p>
            <a:pPr lvl="0"/>
            <a:r>
              <a:rPr lang="en-US"/>
              <a:t>Click to edit Master text styles</a:t>
            </a:r>
          </a:p>
        </p:txBody>
      </p:sp>
    </p:spTree>
    <p:extLst>
      <p:ext uri="{BB962C8B-B14F-4D97-AF65-F5344CB8AC3E}">
        <p14:creationId xmlns:p14="http://schemas.microsoft.com/office/powerpoint/2010/main" val="34510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Bulle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NL" smtClean="0"/>
              <a:t>‹#›</a:t>
            </a:fld>
            <a:endParaRPr lang="en-NL"/>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4" name="Text Placeholder 25">
            <a:extLst>
              <a:ext uri="{FF2B5EF4-FFF2-40B4-BE49-F238E27FC236}">
                <a16:creationId xmlns:a16="http://schemas.microsoft.com/office/drawing/2014/main" id="{25CC08E0-3CAE-0BBF-F8AB-3640D8189CBE}"/>
              </a:ext>
            </a:extLst>
          </p:cNvPr>
          <p:cNvSpPr>
            <a:spLocks noGrp="1"/>
          </p:cNvSpPr>
          <p:nvPr>
            <p:ph type="body" sz="quarter" idx="14" hasCustomPrompt="1"/>
          </p:nvPr>
        </p:nvSpPr>
        <p:spPr>
          <a:xfrm>
            <a:off x="273898" y="1638301"/>
            <a:ext cx="11606843" cy="4538662"/>
          </a:xfrm>
        </p:spPr>
        <p:txBody>
          <a:bodyPr>
            <a:noAutofit/>
          </a:bodyPr>
          <a:lstStyle>
            <a:lvl1pPr marL="342900" indent="-342900">
              <a:lnSpc>
                <a:spcPct val="100000"/>
              </a:lnSpc>
              <a:spcBef>
                <a:spcPts val="1000"/>
              </a:spcBef>
              <a:buFont typeface="Arial" panose="020B0604020202020204" pitchFamily="34" charset="0"/>
              <a:buChar char="•"/>
              <a:defRPr sz="1400"/>
            </a:lvl1pPr>
            <a:lvl2pPr marL="800100" indent="-342900">
              <a:buFont typeface="Arial" panose="020B0604020202020204" pitchFamily="34" charset="0"/>
              <a:buChar char="•"/>
              <a:defRPr sz="1400"/>
            </a:lvl2pPr>
            <a:lvl3pPr marL="1200150" indent="-285750">
              <a:buFont typeface="Arial" panose="020B0604020202020204" pitchFamily="34" charset="0"/>
              <a:buChar char="•"/>
              <a:defRPr sz="14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a:lvl5pPr>
            <a:lvl6pPr>
              <a:defRPr sz="1400"/>
            </a:lvl6pPr>
            <a:lvl7pPr>
              <a:defRPr sz="1400"/>
            </a:lvl7pPr>
            <a:lvl8pPr>
              <a:defRPr sz="1400"/>
            </a:lvl8pPr>
            <a:lvl9pPr>
              <a:defRPr sz="1400"/>
            </a:lvl9pPr>
          </a:lstStyle>
          <a:p>
            <a:pPr lvl="0"/>
            <a:r>
              <a:rPr lang="en-GB" dirty="0"/>
              <a:t>Chapter titles goes here</a:t>
            </a:r>
          </a:p>
          <a:p>
            <a:pPr lvl="0"/>
            <a:endParaRPr lang="en-GB" dirty="0"/>
          </a:p>
          <a:p>
            <a:pPr lvl="0"/>
            <a:endParaRPr lang="en-NL" dirty="0"/>
          </a:p>
        </p:txBody>
      </p:sp>
    </p:spTree>
    <p:extLst>
      <p:ext uri="{BB962C8B-B14F-4D97-AF65-F5344CB8AC3E}">
        <p14:creationId xmlns:p14="http://schemas.microsoft.com/office/powerpoint/2010/main" val="1529609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2 Columns Ful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11" name="Title 6">
            <a:extLst>
              <a:ext uri="{FF2B5EF4-FFF2-40B4-BE49-F238E27FC236}">
                <a16:creationId xmlns:a16="http://schemas.microsoft.com/office/drawing/2014/main" id="{514AB93A-DFCD-DE6F-A311-FB26E1E4D2CD}"/>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2" name="Rectangle 1">
            <a:extLst>
              <a:ext uri="{FF2B5EF4-FFF2-40B4-BE49-F238E27FC236}">
                <a16:creationId xmlns:a16="http://schemas.microsoft.com/office/drawing/2014/main" id="{8507F84D-D31D-16CF-D1B8-EF8FB9835A9B}"/>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5" name="Content Placeholder 5">
            <a:extLst>
              <a:ext uri="{FF2B5EF4-FFF2-40B4-BE49-F238E27FC236}">
                <a16:creationId xmlns:a16="http://schemas.microsoft.com/office/drawing/2014/main" id="{E063C1DB-DEB0-33FD-8D62-1D640A8EF369}"/>
              </a:ext>
            </a:extLst>
          </p:cNvPr>
          <p:cNvSpPr>
            <a:spLocks noGrp="1"/>
          </p:cNvSpPr>
          <p:nvPr>
            <p:ph sz="quarter" idx="11"/>
          </p:nvPr>
        </p:nvSpPr>
        <p:spPr>
          <a:xfrm>
            <a:off x="273899" y="1638301"/>
            <a:ext cx="5717648" cy="4538662"/>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E93BC94D-039E-7936-A938-F287FBACDEB4}"/>
              </a:ext>
            </a:extLst>
          </p:cNvPr>
          <p:cNvSpPr>
            <a:spLocks noGrp="1"/>
          </p:cNvSpPr>
          <p:nvPr>
            <p:ph sz="quarter" idx="17"/>
          </p:nvPr>
        </p:nvSpPr>
        <p:spPr>
          <a:xfrm>
            <a:off x="6265305" y="1638301"/>
            <a:ext cx="5615438" cy="4538662"/>
          </a:xfrm>
        </p:spPr>
        <p:txBody>
          <a:bodyPr/>
          <a:lstStyle/>
          <a:p>
            <a:pPr lvl="0"/>
            <a:r>
              <a:rPr lang="en-US"/>
              <a:t>Click to edit Master text styles</a:t>
            </a:r>
          </a:p>
        </p:txBody>
      </p:sp>
    </p:spTree>
    <p:extLst>
      <p:ext uri="{BB962C8B-B14F-4D97-AF65-F5344CB8AC3E}">
        <p14:creationId xmlns:p14="http://schemas.microsoft.com/office/powerpoint/2010/main" val="362847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5" name="Rectangle 4">
            <a:extLst>
              <a:ext uri="{FF2B5EF4-FFF2-40B4-BE49-F238E27FC236}">
                <a16:creationId xmlns:a16="http://schemas.microsoft.com/office/drawing/2014/main" id="{6803C7C5-AF04-9B4A-E5D3-9C466711C313}"/>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10" name="Content Placeholder 5">
            <a:extLst>
              <a:ext uri="{FF2B5EF4-FFF2-40B4-BE49-F238E27FC236}">
                <a16:creationId xmlns:a16="http://schemas.microsoft.com/office/drawing/2014/main" id="{F978CC39-CC25-E218-6ADA-81087515E395}"/>
              </a:ext>
            </a:extLst>
          </p:cNvPr>
          <p:cNvSpPr>
            <a:spLocks noGrp="1"/>
          </p:cNvSpPr>
          <p:nvPr>
            <p:ph sz="quarter" idx="11"/>
          </p:nvPr>
        </p:nvSpPr>
        <p:spPr>
          <a:xfrm>
            <a:off x="1797801" y="2014775"/>
            <a:ext cx="4298199" cy="4224177"/>
          </a:xfrm>
        </p:spPr>
        <p:txBody>
          <a:bodyPr/>
          <a:lstStyle/>
          <a:p>
            <a:pPr lvl="0"/>
            <a:r>
              <a:rPr lang="en-US"/>
              <a:t>Click to edit Master text styles</a:t>
            </a:r>
          </a:p>
        </p:txBody>
      </p:sp>
      <p:sp>
        <p:nvSpPr>
          <p:cNvPr id="12" name="Content Placeholder 5">
            <a:extLst>
              <a:ext uri="{FF2B5EF4-FFF2-40B4-BE49-F238E27FC236}">
                <a16:creationId xmlns:a16="http://schemas.microsoft.com/office/drawing/2014/main" id="{B8290A51-607A-D068-1BB1-A06A0C6B15A0}"/>
              </a:ext>
            </a:extLst>
          </p:cNvPr>
          <p:cNvSpPr>
            <a:spLocks noGrp="1"/>
          </p:cNvSpPr>
          <p:nvPr>
            <p:ph sz="quarter" idx="18"/>
          </p:nvPr>
        </p:nvSpPr>
        <p:spPr>
          <a:xfrm>
            <a:off x="6803754" y="2014774"/>
            <a:ext cx="4298199" cy="4224177"/>
          </a:xfrm>
        </p:spPr>
        <p:txBody>
          <a:bodyPr/>
          <a:lstStyle/>
          <a:p>
            <a:pPr lvl="0"/>
            <a:r>
              <a:rPr lang="en-US"/>
              <a:t>Click to edit Master text styles</a:t>
            </a:r>
          </a:p>
        </p:txBody>
      </p:sp>
      <p:sp>
        <p:nvSpPr>
          <p:cNvPr id="13" name="Title 6">
            <a:extLst>
              <a:ext uri="{FF2B5EF4-FFF2-40B4-BE49-F238E27FC236}">
                <a16:creationId xmlns:a16="http://schemas.microsoft.com/office/drawing/2014/main" id="{ADFC6319-4CDF-563B-0524-FE3744FF0915}"/>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Tree>
    <p:extLst>
      <p:ext uri="{BB962C8B-B14F-4D97-AF65-F5344CB8AC3E}">
        <p14:creationId xmlns:p14="http://schemas.microsoft.com/office/powerpoint/2010/main" val="2205965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6" name="Title 6">
            <a:extLst>
              <a:ext uri="{FF2B5EF4-FFF2-40B4-BE49-F238E27FC236}">
                <a16:creationId xmlns:a16="http://schemas.microsoft.com/office/drawing/2014/main" id="{F6AEC3BC-AAA7-72DF-3C94-E9ABBC6E7AC3}"/>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5" name="Rectangle 4">
            <a:extLst>
              <a:ext uri="{FF2B5EF4-FFF2-40B4-BE49-F238E27FC236}">
                <a16:creationId xmlns:a16="http://schemas.microsoft.com/office/drawing/2014/main" id="{B442D5AF-CC26-2E9B-8B46-6E48874456CA}"/>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7" name="Content Placeholder 5">
            <a:extLst>
              <a:ext uri="{FF2B5EF4-FFF2-40B4-BE49-F238E27FC236}">
                <a16:creationId xmlns:a16="http://schemas.microsoft.com/office/drawing/2014/main" id="{0AA84896-5DA7-F1F8-8359-C8CDC985B5C5}"/>
              </a:ext>
            </a:extLst>
          </p:cNvPr>
          <p:cNvSpPr>
            <a:spLocks noGrp="1"/>
          </p:cNvSpPr>
          <p:nvPr>
            <p:ph sz="quarter" idx="11"/>
          </p:nvPr>
        </p:nvSpPr>
        <p:spPr>
          <a:xfrm>
            <a:off x="1048642" y="3134532"/>
            <a:ext cx="3182400" cy="2966400"/>
          </a:xfrm>
        </p:spPr>
        <p:txBody>
          <a:bodyPr/>
          <a:lstStyle/>
          <a:p>
            <a:pPr lvl="0"/>
            <a:r>
              <a:rPr lang="en-US"/>
              <a:t>Click to edit Master text styles</a:t>
            </a:r>
          </a:p>
        </p:txBody>
      </p:sp>
      <p:sp>
        <p:nvSpPr>
          <p:cNvPr id="9" name="Content Placeholder 5">
            <a:extLst>
              <a:ext uri="{FF2B5EF4-FFF2-40B4-BE49-F238E27FC236}">
                <a16:creationId xmlns:a16="http://schemas.microsoft.com/office/drawing/2014/main" id="{BCD5E543-E29F-C517-AE54-7315046AEB29}"/>
              </a:ext>
            </a:extLst>
          </p:cNvPr>
          <p:cNvSpPr>
            <a:spLocks noGrp="1"/>
          </p:cNvSpPr>
          <p:nvPr>
            <p:ph sz="quarter" idx="16"/>
          </p:nvPr>
        </p:nvSpPr>
        <p:spPr>
          <a:xfrm>
            <a:off x="4504800" y="3134531"/>
            <a:ext cx="3182400" cy="2966400"/>
          </a:xfrm>
        </p:spPr>
        <p:txBody>
          <a:bodyPr/>
          <a:lstStyle/>
          <a:p>
            <a:pPr lvl="0"/>
            <a:r>
              <a:rPr lang="en-US"/>
              <a:t>Click to edit Master text styles</a:t>
            </a:r>
          </a:p>
        </p:txBody>
      </p:sp>
      <p:sp>
        <p:nvSpPr>
          <p:cNvPr id="10" name="Content Placeholder 5">
            <a:extLst>
              <a:ext uri="{FF2B5EF4-FFF2-40B4-BE49-F238E27FC236}">
                <a16:creationId xmlns:a16="http://schemas.microsoft.com/office/drawing/2014/main" id="{F7ED2E4F-4147-4C7F-466C-B0E639EB9832}"/>
              </a:ext>
            </a:extLst>
          </p:cNvPr>
          <p:cNvSpPr>
            <a:spLocks noGrp="1"/>
          </p:cNvSpPr>
          <p:nvPr>
            <p:ph sz="quarter" idx="17"/>
          </p:nvPr>
        </p:nvSpPr>
        <p:spPr>
          <a:xfrm>
            <a:off x="7960958" y="3134531"/>
            <a:ext cx="3182400" cy="2966400"/>
          </a:xfrm>
        </p:spPr>
        <p:txBody>
          <a:bodyPr/>
          <a:lstStyle/>
          <a:p>
            <a:pPr lvl="0"/>
            <a:r>
              <a:rPr lang="en-US"/>
              <a:t>Click to edit Master text styles</a:t>
            </a:r>
          </a:p>
        </p:txBody>
      </p:sp>
    </p:spTree>
    <p:extLst>
      <p:ext uri="{BB962C8B-B14F-4D97-AF65-F5344CB8AC3E}">
        <p14:creationId xmlns:p14="http://schemas.microsoft.com/office/powerpoint/2010/main" val="3366846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4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11" name="Title 6">
            <a:extLst>
              <a:ext uri="{FF2B5EF4-FFF2-40B4-BE49-F238E27FC236}">
                <a16:creationId xmlns:a16="http://schemas.microsoft.com/office/drawing/2014/main" id="{ACBC7F43-DF8E-0106-2D63-F79AA24F830E}"/>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7" name="Rectangle 6">
            <a:extLst>
              <a:ext uri="{FF2B5EF4-FFF2-40B4-BE49-F238E27FC236}">
                <a16:creationId xmlns:a16="http://schemas.microsoft.com/office/drawing/2014/main" id="{794F8CF4-EACE-26DE-6C75-C5F51D993687}"/>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8" name="Content Placeholder 5">
            <a:extLst>
              <a:ext uri="{FF2B5EF4-FFF2-40B4-BE49-F238E27FC236}">
                <a16:creationId xmlns:a16="http://schemas.microsoft.com/office/drawing/2014/main" id="{11DC7563-C20E-F44E-4DC9-5076D38C97A5}"/>
              </a:ext>
            </a:extLst>
          </p:cNvPr>
          <p:cNvSpPr>
            <a:spLocks noGrp="1"/>
          </p:cNvSpPr>
          <p:nvPr>
            <p:ph sz="quarter" idx="11"/>
          </p:nvPr>
        </p:nvSpPr>
        <p:spPr>
          <a:xfrm>
            <a:off x="273898" y="2014778"/>
            <a:ext cx="5578181" cy="1906294"/>
          </a:xfrm>
        </p:spPr>
        <p:txBody>
          <a:bodyPr/>
          <a:lstStyle/>
          <a:p>
            <a:pPr lvl="0"/>
            <a:r>
              <a:rPr lang="en-US"/>
              <a:t>Click to edit Master text styles</a:t>
            </a:r>
          </a:p>
        </p:txBody>
      </p:sp>
      <p:sp>
        <p:nvSpPr>
          <p:cNvPr id="9" name="Content Placeholder 5">
            <a:extLst>
              <a:ext uri="{FF2B5EF4-FFF2-40B4-BE49-F238E27FC236}">
                <a16:creationId xmlns:a16="http://schemas.microsoft.com/office/drawing/2014/main" id="{17C3E3FD-90A1-3FCC-2379-5D1C393A37AC}"/>
              </a:ext>
            </a:extLst>
          </p:cNvPr>
          <p:cNvSpPr>
            <a:spLocks noGrp="1"/>
          </p:cNvSpPr>
          <p:nvPr>
            <p:ph sz="quarter" idx="17"/>
          </p:nvPr>
        </p:nvSpPr>
        <p:spPr>
          <a:xfrm>
            <a:off x="6301659" y="2014778"/>
            <a:ext cx="5578181" cy="1906294"/>
          </a:xfrm>
        </p:spPr>
        <p:txBody>
          <a:bodyPr/>
          <a:lstStyle/>
          <a:p>
            <a:pPr lvl="0"/>
            <a:r>
              <a:rPr lang="en-US"/>
              <a:t>Click to edit Master text styles</a:t>
            </a:r>
          </a:p>
        </p:txBody>
      </p:sp>
      <p:sp>
        <p:nvSpPr>
          <p:cNvPr id="10" name="Content Placeholder 5">
            <a:extLst>
              <a:ext uri="{FF2B5EF4-FFF2-40B4-BE49-F238E27FC236}">
                <a16:creationId xmlns:a16="http://schemas.microsoft.com/office/drawing/2014/main" id="{7F341017-D1DB-6C58-D356-677822A28718}"/>
              </a:ext>
            </a:extLst>
          </p:cNvPr>
          <p:cNvSpPr>
            <a:spLocks noGrp="1"/>
          </p:cNvSpPr>
          <p:nvPr>
            <p:ph sz="quarter" idx="18"/>
          </p:nvPr>
        </p:nvSpPr>
        <p:spPr>
          <a:xfrm>
            <a:off x="273897" y="4391219"/>
            <a:ext cx="5578181" cy="1906294"/>
          </a:xfrm>
        </p:spPr>
        <p:txBody>
          <a:bodyPr/>
          <a:lstStyle/>
          <a:p>
            <a:pPr lvl="0"/>
            <a:r>
              <a:rPr lang="en-US"/>
              <a:t>Click to edit Master text styles</a:t>
            </a:r>
          </a:p>
        </p:txBody>
      </p:sp>
      <p:sp>
        <p:nvSpPr>
          <p:cNvPr id="12" name="Content Placeholder 5">
            <a:extLst>
              <a:ext uri="{FF2B5EF4-FFF2-40B4-BE49-F238E27FC236}">
                <a16:creationId xmlns:a16="http://schemas.microsoft.com/office/drawing/2014/main" id="{BB96E5F9-F8EF-2D35-971E-05042FE54137}"/>
              </a:ext>
            </a:extLst>
          </p:cNvPr>
          <p:cNvSpPr>
            <a:spLocks noGrp="1"/>
          </p:cNvSpPr>
          <p:nvPr>
            <p:ph sz="quarter" idx="19"/>
          </p:nvPr>
        </p:nvSpPr>
        <p:spPr>
          <a:xfrm>
            <a:off x="6301659" y="4391219"/>
            <a:ext cx="5578181" cy="1906294"/>
          </a:xfrm>
        </p:spPr>
        <p:txBody>
          <a:bodyPr/>
          <a:lstStyle/>
          <a:p>
            <a:pPr lvl="0"/>
            <a:r>
              <a:rPr lang="en-US"/>
              <a:t>Click to edit Master text styles</a:t>
            </a:r>
          </a:p>
        </p:txBody>
      </p:sp>
    </p:spTree>
    <p:extLst>
      <p:ext uri="{BB962C8B-B14F-4D97-AF65-F5344CB8AC3E}">
        <p14:creationId xmlns:p14="http://schemas.microsoft.com/office/powerpoint/2010/main" val="178867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ory + Content">
    <p:bg>
      <p:bgPr>
        <a:solidFill>
          <a:schemeClr val="bg1"/>
        </a:solid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p:nvPr>
        </p:nvSpPr>
        <p:spPr>
          <a:xfrm>
            <a:off x="0" y="0"/>
            <a:ext cx="6095999" cy="6858000"/>
          </a:xfrm>
          <a:solidFill>
            <a:schemeClr val="tx2"/>
          </a:solidFill>
        </p:spPr>
        <p:txBody>
          <a:bodyPr lIns="360000" tIns="251999" rIns="360000" bIns="360000" anchor="t" anchorCtr="0">
            <a:noAutofit/>
          </a:bodyPr>
          <a:lstStyle>
            <a:lvl1pPr marL="0" indent="0">
              <a:lnSpc>
                <a:spcPct val="100000"/>
              </a:lnSpc>
              <a:buNone/>
              <a:defRPr sz="36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081402"/>
            <a:ext cx="5126037" cy="1417002"/>
          </a:xfrm>
        </p:spPr>
        <p:txBody>
          <a:bodyPr anchor="b" anchorCtr="0">
            <a:noAutofit/>
          </a:bodyPr>
          <a:lstStyle>
            <a:lvl1pPr marL="0" indent="0">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50175F0-46C9-D5CC-7B81-0675ACFCB72C}"/>
              </a:ext>
            </a:extLst>
          </p:cNvPr>
          <p:cNvSpPr>
            <a:spLocks noChangeArrowheads="1"/>
          </p:cNvSpPr>
          <p:nvPr/>
        </p:nvSpPr>
        <p:spPr bwMode="gray">
          <a:xfrm>
            <a:off x="-5464495"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5" name="Rectangle 4">
            <a:extLst>
              <a:ext uri="{FF2B5EF4-FFF2-40B4-BE49-F238E27FC236}">
                <a16:creationId xmlns:a16="http://schemas.microsoft.com/office/drawing/2014/main" id="{8BCC0D2A-EC69-C8D6-7468-CCA6988C067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a:t>
            </a:r>
            <a:r>
              <a:rPr lang="en-GB" sz="1000" b="0" i="0" kern="1200">
                <a:solidFill>
                  <a:srgbClr val="0D0804"/>
                </a:solidFill>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b="0" i="0">
                <a:effectLst/>
                <a:latin typeface="ING Me" panose="02000506040000020004" pitchFamily="2" charset="0"/>
              </a:rPr>
              <a:t> </a:t>
            </a:r>
            <a:endParaRPr lang="en-GB" sz="1000" b="0" i="0">
              <a:solidFill>
                <a:srgbClr val="0D0804"/>
              </a:solidFill>
              <a:latin typeface="ING Me" panose="02000506040000020004" pitchFamily="2" charset="0"/>
              <a:cs typeface="ING Me" panose="02000506040000020004" pitchFamily="2" charset="0"/>
            </a:endParaRPr>
          </a:p>
        </p:txBody>
      </p:sp>
      <p:sp>
        <p:nvSpPr>
          <p:cNvPr id="8" name="Content Placeholder 5">
            <a:extLst>
              <a:ext uri="{FF2B5EF4-FFF2-40B4-BE49-F238E27FC236}">
                <a16:creationId xmlns:a16="http://schemas.microsoft.com/office/drawing/2014/main" id="{6CEDECA3-3866-2D96-0C73-8B83F2938229}"/>
              </a:ext>
            </a:extLst>
          </p:cNvPr>
          <p:cNvSpPr>
            <a:spLocks noGrp="1"/>
          </p:cNvSpPr>
          <p:nvPr>
            <p:ph sz="quarter" idx="11"/>
          </p:nvPr>
        </p:nvSpPr>
        <p:spPr>
          <a:xfrm>
            <a:off x="6633273" y="635431"/>
            <a:ext cx="5067945" cy="5643132"/>
          </a:xfrm>
        </p:spPr>
        <p:txBody>
          <a:bodyPr/>
          <a:lstStyle/>
          <a:p>
            <a:pPr lvl="0"/>
            <a:r>
              <a:rPr lang="en-US"/>
              <a:t>Click to edit Master text styles</a:t>
            </a:r>
          </a:p>
        </p:txBody>
      </p:sp>
      <p:grpSp>
        <p:nvGrpSpPr>
          <p:cNvPr id="6" name="Group 5">
            <a:extLst>
              <a:ext uri="{FF2B5EF4-FFF2-40B4-BE49-F238E27FC236}">
                <a16:creationId xmlns:a16="http://schemas.microsoft.com/office/drawing/2014/main" id="{C771E2B5-A083-B402-DE86-109E1BF30D9B}"/>
              </a:ext>
            </a:extLst>
          </p:cNvPr>
          <p:cNvGrpSpPr/>
          <p:nvPr/>
        </p:nvGrpSpPr>
        <p:grpSpPr>
          <a:xfrm>
            <a:off x="-2579659" y="3714818"/>
            <a:ext cx="2144619" cy="2625866"/>
            <a:chOff x="-2608729" y="1272988"/>
            <a:chExt cx="2064454" cy="3585883"/>
          </a:xfrm>
        </p:grpSpPr>
        <p:sp>
          <p:nvSpPr>
            <p:cNvPr id="7" name="Rectangle 6">
              <a:extLst>
                <a:ext uri="{FF2B5EF4-FFF2-40B4-BE49-F238E27FC236}">
                  <a16:creationId xmlns:a16="http://schemas.microsoft.com/office/drawing/2014/main" id="{25645724-5F01-BB89-07F5-192766A6E04E}"/>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6" name="Rectangle 15">
              <a:extLst>
                <a:ext uri="{FF2B5EF4-FFF2-40B4-BE49-F238E27FC236}">
                  <a16:creationId xmlns:a16="http://schemas.microsoft.com/office/drawing/2014/main" id="{F87B8DF5-8109-E9AC-BD83-8D34B3581D8B}"/>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7" name="Rectangle 16">
              <a:extLst>
                <a:ext uri="{FF2B5EF4-FFF2-40B4-BE49-F238E27FC236}">
                  <a16:creationId xmlns:a16="http://schemas.microsoft.com/office/drawing/2014/main" id="{53482CE0-987A-93F3-F4C9-C81888ED44FE}"/>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AF00CB7C-1FCA-F8BC-CB0B-BD087547FF07}"/>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72EAA96B-A805-5AB2-DC0B-1D0ED6FD033A}"/>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tx1"/>
                  </a:solidFill>
                  <a:latin typeface="ING Me" panose="02000506040000020004" pitchFamily="2" charset="0"/>
                </a:rPr>
                <a:t>Text</a:t>
              </a:r>
            </a:p>
          </p:txBody>
        </p:sp>
        <p:sp>
          <p:nvSpPr>
            <p:cNvPr id="21" name="Rectangle 20">
              <a:extLst>
                <a:ext uri="{FF2B5EF4-FFF2-40B4-BE49-F238E27FC236}">
                  <a16:creationId xmlns:a16="http://schemas.microsoft.com/office/drawing/2014/main" id="{EC2B981E-D1F7-5386-ECE5-0A882147D79B}"/>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3CEBD277-7AA7-4DB2-49DC-370970CC902A}"/>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4" name="Rectangle 23">
              <a:extLst>
                <a:ext uri="{FF2B5EF4-FFF2-40B4-BE49-F238E27FC236}">
                  <a16:creationId xmlns:a16="http://schemas.microsoft.com/office/drawing/2014/main" id="{81FDC59E-8C9F-CA18-DD9F-611145D0E6D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61459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left + Title + Cop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B702AF4A-94F9-2BE8-C30E-5C86CDDBE6B7}"/>
              </a:ext>
            </a:extLst>
          </p:cNvPr>
          <p:cNvSpPr>
            <a:spLocks noGrp="1"/>
          </p:cNvSpPr>
          <p:nvPr>
            <p:ph type="pic" sz="quarter" idx="10"/>
          </p:nvPr>
        </p:nvSpPr>
        <p:spPr>
          <a:xfrm>
            <a:off x="0"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 name="Rectangle 1">
            <a:extLst>
              <a:ext uri="{FF2B5EF4-FFF2-40B4-BE49-F238E27FC236}">
                <a16:creationId xmlns:a16="http://schemas.microsoft.com/office/drawing/2014/main" id="{125A7168-23E6-E38C-3D1C-630FCF807E96}"/>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9FDBBE93-EBC9-64C8-B589-CAA157472CF2}"/>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9" name="Text Placeholder 2">
            <a:extLst>
              <a:ext uri="{FF2B5EF4-FFF2-40B4-BE49-F238E27FC236}">
                <a16:creationId xmlns:a16="http://schemas.microsoft.com/office/drawing/2014/main" id="{19082F9D-F548-48BC-2820-4D8706FEBD49}"/>
              </a:ext>
            </a:extLst>
          </p:cNvPr>
          <p:cNvSpPr>
            <a:spLocks noGrp="1"/>
          </p:cNvSpPr>
          <p:nvPr>
            <p:ph idx="1" hasCustomPrompt="1"/>
          </p:nvPr>
        </p:nvSpPr>
        <p:spPr>
          <a:xfrm>
            <a:off x="4567935" y="1638301"/>
            <a:ext cx="7312807" cy="4538662"/>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Your text here</a:t>
            </a:r>
          </a:p>
        </p:txBody>
      </p:sp>
      <p:sp>
        <p:nvSpPr>
          <p:cNvPr id="10" name="Title 6">
            <a:extLst>
              <a:ext uri="{FF2B5EF4-FFF2-40B4-BE49-F238E27FC236}">
                <a16:creationId xmlns:a16="http://schemas.microsoft.com/office/drawing/2014/main" id="{38175FCA-615C-D68F-52BD-D6FE3A22F4A4}"/>
              </a:ext>
            </a:extLst>
          </p:cNvPr>
          <p:cNvSpPr>
            <a:spLocks noGrp="1"/>
          </p:cNvSpPr>
          <p:nvPr>
            <p:ph type="title" hasCustomPrompt="1"/>
          </p:nvPr>
        </p:nvSpPr>
        <p:spPr>
          <a:xfrm>
            <a:off x="4567935" y="249333"/>
            <a:ext cx="7312808" cy="1218485"/>
          </a:xfrm>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13" name="Slide Number Placeholder 12">
            <a:extLst>
              <a:ext uri="{FF2B5EF4-FFF2-40B4-BE49-F238E27FC236}">
                <a16:creationId xmlns:a16="http://schemas.microsoft.com/office/drawing/2014/main" id="{369D51F5-DC29-C6E4-F1EF-3A4EBB5463D3}"/>
              </a:ext>
            </a:extLst>
          </p:cNvPr>
          <p:cNvSpPr>
            <a:spLocks noGrp="1"/>
          </p:cNvSpPr>
          <p:nvPr>
            <p:ph type="sldNum" sz="quarter" idx="13"/>
          </p:nvPr>
        </p:nvSpPr>
        <p:spPr/>
        <p:txBody>
          <a:bodyPr/>
          <a:lstStyle/>
          <a:p>
            <a:fld id="{A56DC5C3-3BE5-034A-8352-A8E8F559C4F3}" type="slidenum">
              <a:rPr lang="en-NL" smtClean="0"/>
              <a:pPr/>
              <a:t>‹#›</a:t>
            </a:fld>
            <a:endParaRPr lang="en-NL"/>
          </a:p>
        </p:txBody>
      </p:sp>
    </p:spTree>
    <p:extLst>
      <p:ext uri="{BB962C8B-B14F-4D97-AF65-F5344CB8AC3E}">
        <p14:creationId xmlns:p14="http://schemas.microsoft.com/office/powerpoint/2010/main" val="2654674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right + Title + Cop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2549DD-87EE-CD1D-BAE3-5602F26E44CA}"/>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D2608D4C-0627-C371-10F0-3EFA3A210F14}"/>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5" name="Picture Placeholder 6">
            <a:extLst>
              <a:ext uri="{FF2B5EF4-FFF2-40B4-BE49-F238E27FC236}">
                <a16:creationId xmlns:a16="http://schemas.microsoft.com/office/drawing/2014/main" id="{74674ED3-06B3-7887-FEC8-B264530D948A}"/>
              </a:ext>
            </a:extLst>
          </p:cNvPr>
          <p:cNvSpPr>
            <a:spLocks noGrp="1"/>
          </p:cNvSpPr>
          <p:nvPr>
            <p:ph type="pic" sz="quarter" idx="10"/>
          </p:nvPr>
        </p:nvSpPr>
        <p:spPr>
          <a:xfrm>
            <a:off x="8152677"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6" name="Text Placeholder 2">
            <a:extLst>
              <a:ext uri="{FF2B5EF4-FFF2-40B4-BE49-F238E27FC236}">
                <a16:creationId xmlns:a16="http://schemas.microsoft.com/office/drawing/2014/main" id="{0F017574-AEEE-146D-22D3-0A954FAB17B0}"/>
              </a:ext>
            </a:extLst>
          </p:cNvPr>
          <p:cNvSpPr>
            <a:spLocks noGrp="1"/>
          </p:cNvSpPr>
          <p:nvPr>
            <p:ph idx="1" hasCustomPrompt="1"/>
          </p:nvPr>
        </p:nvSpPr>
        <p:spPr>
          <a:xfrm>
            <a:off x="300736" y="1638301"/>
            <a:ext cx="7312807" cy="4538662"/>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Your text here</a:t>
            </a:r>
          </a:p>
        </p:txBody>
      </p:sp>
      <p:sp>
        <p:nvSpPr>
          <p:cNvPr id="10" name="Title 6">
            <a:extLst>
              <a:ext uri="{FF2B5EF4-FFF2-40B4-BE49-F238E27FC236}">
                <a16:creationId xmlns:a16="http://schemas.microsoft.com/office/drawing/2014/main" id="{A0A87380-D61B-D057-ACB5-29AB202B9DB2}"/>
              </a:ext>
            </a:extLst>
          </p:cNvPr>
          <p:cNvSpPr>
            <a:spLocks noGrp="1"/>
          </p:cNvSpPr>
          <p:nvPr>
            <p:ph type="title" hasCustomPrompt="1"/>
          </p:nvPr>
        </p:nvSpPr>
        <p:spPr>
          <a:xfrm>
            <a:off x="300735" y="249333"/>
            <a:ext cx="7312808" cy="1218485"/>
          </a:xfrm>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Tree>
    <p:extLst>
      <p:ext uri="{BB962C8B-B14F-4D97-AF65-F5344CB8AC3E}">
        <p14:creationId xmlns:p14="http://schemas.microsoft.com/office/powerpoint/2010/main" val="76426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2 Logo">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F4AA5B8-BFDA-18F9-B22E-1B88E923988A}"/>
              </a:ext>
            </a:extLst>
          </p:cNvPr>
          <p:cNvSpPr>
            <a:spLocks noGrp="1"/>
          </p:cNvSpPr>
          <p:nvPr>
            <p:ph type="ctrTitle" hasCustomPrompt="1"/>
          </p:nvPr>
        </p:nvSpPr>
        <p:spPr>
          <a:xfrm>
            <a:off x="300736" y="76696"/>
            <a:ext cx="8690864" cy="2824480"/>
          </a:xfrm>
          <a:prstGeom prst="rect">
            <a:avLst/>
          </a:prstGeom>
          <a:noFill/>
        </p:spPr>
        <p:txBody>
          <a:bodyPr wrap="square" rtlCol="0" anchor="t">
            <a:noAutofit/>
          </a:bodyPr>
          <a:lstStyle>
            <a:lvl1pPr>
              <a:defRPr lang="en-US" sz="9600" b="0" i="0" dirty="0">
                <a:solidFill>
                  <a:schemeClr val="bg1"/>
                </a:solidFill>
                <a:latin typeface="ING display" panose="020B0603030508020203" pitchFamily="34" charset="77"/>
                <a:ea typeface="+mn-ea"/>
                <a:cs typeface="+mn-cs"/>
              </a:defRPr>
            </a:lvl1pPr>
          </a:lstStyle>
          <a:p>
            <a:pPr marL="0" lvl="0" defTabSz="457200"/>
            <a:r>
              <a:rPr lang="en-GB" dirty="0"/>
              <a:t>A very large title goes here.</a:t>
            </a:r>
          </a:p>
        </p:txBody>
      </p:sp>
      <p:pic>
        <p:nvPicPr>
          <p:cNvPr id="18" name="Picture 17">
            <a:extLst>
              <a:ext uri="{FF2B5EF4-FFF2-40B4-BE49-F238E27FC236}">
                <a16:creationId xmlns:a16="http://schemas.microsoft.com/office/drawing/2014/main" id="{4572D8EE-27F9-9A3C-27B9-33D30B182B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56289" y="5865417"/>
            <a:ext cx="2272339" cy="928139"/>
          </a:xfrm>
          <a:prstGeom prst="rect">
            <a:avLst/>
          </a:prstGeom>
        </p:spPr>
      </p:pic>
      <p:sp>
        <p:nvSpPr>
          <p:cNvPr id="5" name="Rectangle 4">
            <a:extLst>
              <a:ext uri="{FF2B5EF4-FFF2-40B4-BE49-F238E27FC236}">
                <a16:creationId xmlns:a16="http://schemas.microsoft.com/office/drawing/2014/main" id="{DB2803E6-CA74-7B9A-DB7D-E5C5A93F576B}"/>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2" name="Date Placeholder 3">
            <a:extLst>
              <a:ext uri="{FF2B5EF4-FFF2-40B4-BE49-F238E27FC236}">
                <a16:creationId xmlns:a16="http://schemas.microsoft.com/office/drawing/2014/main" id="{EF24797B-826C-A48F-CA13-97232D4D2597}"/>
              </a:ext>
            </a:extLst>
          </p:cNvPr>
          <p:cNvSpPr>
            <a:spLocks noGrp="1"/>
          </p:cNvSpPr>
          <p:nvPr>
            <p:ph type="dt" sz="half" idx="2"/>
          </p:nvPr>
        </p:nvSpPr>
        <p:spPr>
          <a:xfrm>
            <a:off x="300736" y="6276727"/>
            <a:ext cx="1599626" cy="365125"/>
          </a:xfrm>
          <a:prstGeom prst="rect">
            <a:avLst/>
          </a:prstGeom>
        </p:spPr>
        <p:txBody>
          <a:bodyPr vert="horz" lIns="91440" tIns="45720" rIns="91440" bIns="45720" rtlCol="0" anchor="t" anchorCtr="0"/>
          <a:lstStyle>
            <a:lvl1pPr marL="0" algn="l" defTabSz="457200" rtl="0" eaLnBrk="1" latinLnBrk="0" hangingPunct="1">
              <a:defRPr lang="en-NL" sz="1400" b="1" kern="1200" smtClean="0">
                <a:solidFill>
                  <a:schemeClr val="bg1"/>
                </a:solidFill>
                <a:latin typeface="ING Me" panose="02000506040000020004" pitchFamily="2" charset="0"/>
                <a:ea typeface="+mn-ea"/>
                <a:cs typeface="ING Me" panose="02000506040000020004" pitchFamily="2" charset="0"/>
              </a:defRPr>
            </a:lvl1pPr>
          </a:lstStyle>
          <a:p>
            <a:r>
              <a:rPr lang="en-GB"/>
              <a:t>Date Month Year</a:t>
            </a:r>
          </a:p>
        </p:txBody>
      </p:sp>
      <p:sp>
        <p:nvSpPr>
          <p:cNvPr id="8" name="Footer Placeholder 4">
            <a:extLst>
              <a:ext uri="{FF2B5EF4-FFF2-40B4-BE49-F238E27FC236}">
                <a16:creationId xmlns:a16="http://schemas.microsoft.com/office/drawing/2014/main" id="{ED0ACA50-86CE-0B0B-5E2B-70422F03E535}"/>
              </a:ext>
            </a:extLst>
          </p:cNvPr>
          <p:cNvSpPr>
            <a:spLocks noGrp="1"/>
          </p:cNvSpPr>
          <p:nvPr>
            <p:ph type="ftr" sz="quarter" idx="3"/>
          </p:nvPr>
        </p:nvSpPr>
        <p:spPr>
          <a:xfrm>
            <a:off x="1981200" y="6276727"/>
            <a:ext cx="4114800" cy="365125"/>
          </a:xfrm>
          <a:prstGeom prst="rect">
            <a:avLst/>
          </a:prstGeom>
        </p:spPr>
        <p:txBody>
          <a:bodyPr vert="horz" lIns="91440" tIns="45720" rIns="91440" bIns="45720" rtlCol="0" anchor="t" anchorCtr="0"/>
          <a:lstStyle>
            <a:lvl1pPr algn="l">
              <a:defRPr lang="en-NL" sz="1400" b="1" kern="1200" dirty="0">
                <a:solidFill>
                  <a:schemeClr val="bg1"/>
                </a:solidFill>
                <a:latin typeface="ING Me" panose="02000506040000020004" pitchFamily="2" charset="0"/>
                <a:ea typeface="+mn-ea"/>
                <a:cs typeface="ING Me" panose="02000506040000020004" pitchFamily="2" charset="0"/>
              </a:defRPr>
            </a:lvl1pPr>
          </a:lstStyle>
          <a:p>
            <a:r>
              <a:rPr lang="en-GB"/>
              <a:t>Name / Department</a:t>
            </a:r>
          </a:p>
        </p:txBody>
      </p:sp>
      <p:sp>
        <p:nvSpPr>
          <p:cNvPr id="3" name="Rectangle 2">
            <a:extLst>
              <a:ext uri="{FF2B5EF4-FFF2-40B4-BE49-F238E27FC236}">
                <a16:creationId xmlns:a16="http://schemas.microsoft.com/office/drawing/2014/main" id="{940844C5-F614-14E2-0DDD-93079588E459}"/>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6" name="Rectangle 5">
            <a:extLst>
              <a:ext uri="{FF2B5EF4-FFF2-40B4-BE49-F238E27FC236}">
                <a16:creationId xmlns:a16="http://schemas.microsoft.com/office/drawing/2014/main" id="{58622949-85D3-965C-4EC3-0F7587888FDD}"/>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190347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p:txBody>
          <a:bodyPr/>
          <a:lstStyle>
            <a:lvl1pPr>
              <a:defRPr b="1" i="0">
                <a:solidFill>
                  <a:srgbClr val="FF6200"/>
                </a:solidFill>
                <a:latin typeface="ING display" panose="020B0603030508020203" pitchFamily="34" charset="77"/>
              </a:defRPr>
            </a:lvl1pPr>
          </a:lstStyle>
          <a:p>
            <a:r>
              <a:rPr lang="en-GB" dirty="0"/>
              <a:t>Your title here</a:t>
            </a:r>
            <a:endParaRPr lang="en-NL" dirty="0"/>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NL" smtClean="0"/>
              <a:t>‹#›</a:t>
            </a:fld>
            <a:endParaRPr lang="en-NL"/>
          </a:p>
        </p:txBody>
      </p:sp>
    </p:spTree>
    <p:extLst>
      <p:ext uri="{BB962C8B-B14F-4D97-AF65-F5344CB8AC3E}">
        <p14:creationId xmlns:p14="http://schemas.microsoft.com/office/powerpoint/2010/main" val="4109003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a:xfrm>
            <a:off x="273899" y="249333"/>
            <a:ext cx="11606844" cy="646017"/>
          </a:xfrm>
        </p:spPr>
        <p:txBody>
          <a:bodyPr/>
          <a:lstStyle>
            <a:lvl1pPr>
              <a:defRPr b="1" i="0">
                <a:solidFill>
                  <a:srgbClr val="FF6200"/>
                </a:solidFill>
                <a:latin typeface="ING display" panose="020B0603030508020203" pitchFamily="34" charset="77"/>
              </a:defRPr>
            </a:lvl1pPr>
          </a:lstStyle>
          <a:p>
            <a:r>
              <a:rPr lang="en-GB" dirty="0"/>
              <a:t>Your title here</a:t>
            </a:r>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GB" smtClean="0"/>
              <a:t>‹#›</a:t>
            </a:fld>
            <a:endParaRPr lang="en-GB"/>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GB" sz="1000" b="0" i="0">
              <a:effectLst/>
              <a:latin typeface="ING Me" panose="02000506040000020004" pitchFamily="2" charset="0"/>
              <a:ea typeface="Times New Roman" panose="02020603050405020304" pitchFamily="18" charset="0"/>
            </a:endParaRPr>
          </a:p>
        </p:txBody>
      </p:sp>
      <p:sp>
        <p:nvSpPr>
          <p:cNvPr id="11" name="Text Placeholder 10">
            <a:extLst>
              <a:ext uri="{FF2B5EF4-FFF2-40B4-BE49-F238E27FC236}">
                <a16:creationId xmlns:a16="http://schemas.microsoft.com/office/drawing/2014/main" id="{FEE71307-FA48-995D-D709-CA187C6C5111}"/>
              </a:ext>
            </a:extLst>
          </p:cNvPr>
          <p:cNvSpPr>
            <a:spLocks noGrp="1"/>
          </p:cNvSpPr>
          <p:nvPr>
            <p:ph type="body" sz="quarter" idx="11" hasCustomPrompt="1"/>
          </p:nvPr>
        </p:nvSpPr>
        <p:spPr>
          <a:xfrm>
            <a:off x="274637" y="895352"/>
            <a:ext cx="11606105" cy="406400"/>
          </a:xfrm>
        </p:spPr>
        <p:txBody>
          <a:bodyPr>
            <a:noAutofit/>
          </a:bodyPr>
          <a:lstStyle>
            <a:lvl1pPr marL="0" indent="0">
              <a:buNone/>
              <a:defRPr sz="2000" b="1">
                <a:solidFill>
                  <a:srgbClr val="A69F98"/>
                </a:solidFill>
                <a:latin typeface="ING Me" panose="02000506040000020004" pitchFamily="50" charset="0"/>
                <a:cs typeface="ING Me" panose="02000506040000020004" pitchFamily="50" charset="0"/>
              </a:defRPr>
            </a:lvl1pPr>
          </a:lstStyle>
          <a:p>
            <a:pPr lvl="0"/>
            <a:r>
              <a:rPr lang="en-GB" dirty="0"/>
              <a:t>Place your subtitle here</a:t>
            </a:r>
          </a:p>
        </p:txBody>
      </p:sp>
    </p:spTree>
    <p:extLst>
      <p:ext uri="{BB962C8B-B14F-4D97-AF65-F5344CB8AC3E}">
        <p14:creationId xmlns:p14="http://schemas.microsoft.com/office/powerpoint/2010/main" val="1866583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ubtitle Conten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GB" smtClean="0"/>
              <a:t>‹#›</a:t>
            </a:fld>
            <a:endParaRPr lang="en-GB"/>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GB" sz="1000" b="0" i="0">
              <a:effectLst/>
              <a:latin typeface="ING Me" panose="02000506040000020004" pitchFamily="2" charset="0"/>
              <a:ea typeface="Times New Roman" panose="02020603050405020304" pitchFamily="18" charset="0"/>
            </a:endParaRPr>
          </a:p>
        </p:txBody>
      </p:sp>
      <p:sp>
        <p:nvSpPr>
          <p:cNvPr id="4" name="Text Placeholder 2">
            <a:extLst>
              <a:ext uri="{FF2B5EF4-FFF2-40B4-BE49-F238E27FC236}">
                <a16:creationId xmlns:a16="http://schemas.microsoft.com/office/drawing/2014/main" id="{8A382E36-2D5B-4E26-8E80-02D618119856}"/>
              </a:ext>
            </a:extLst>
          </p:cNvPr>
          <p:cNvSpPr>
            <a:spLocks noGrp="1"/>
          </p:cNvSpPr>
          <p:nvPr>
            <p:ph idx="1"/>
          </p:nvPr>
        </p:nvSpPr>
        <p:spPr>
          <a:xfrm>
            <a:off x="273899" y="1638301"/>
            <a:ext cx="11606844" cy="4538662"/>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itle 6">
            <a:extLst>
              <a:ext uri="{FF2B5EF4-FFF2-40B4-BE49-F238E27FC236}">
                <a16:creationId xmlns:a16="http://schemas.microsoft.com/office/drawing/2014/main" id="{F93258A8-4C01-9A3D-E3FC-6B9D7F3B7798}"/>
              </a:ext>
            </a:extLst>
          </p:cNvPr>
          <p:cNvSpPr>
            <a:spLocks noGrp="1"/>
          </p:cNvSpPr>
          <p:nvPr>
            <p:ph type="title" hasCustomPrompt="1"/>
          </p:nvPr>
        </p:nvSpPr>
        <p:spPr>
          <a:xfrm>
            <a:off x="273899" y="249333"/>
            <a:ext cx="11606844" cy="646017"/>
          </a:xfrm>
        </p:spPr>
        <p:txBody>
          <a:bodyPr/>
          <a:lstStyle>
            <a:lvl1pPr>
              <a:defRPr b="1" i="0">
                <a:solidFill>
                  <a:srgbClr val="FF6200"/>
                </a:solidFill>
                <a:latin typeface="ING display" panose="020B0603030508020203" pitchFamily="34" charset="77"/>
              </a:defRPr>
            </a:lvl1pPr>
          </a:lstStyle>
          <a:p>
            <a:r>
              <a:rPr lang="en-GB" dirty="0"/>
              <a:t>Your title here</a:t>
            </a:r>
          </a:p>
        </p:txBody>
      </p:sp>
      <p:sp>
        <p:nvSpPr>
          <p:cNvPr id="5" name="Text Placeholder 10">
            <a:extLst>
              <a:ext uri="{FF2B5EF4-FFF2-40B4-BE49-F238E27FC236}">
                <a16:creationId xmlns:a16="http://schemas.microsoft.com/office/drawing/2014/main" id="{6E1C11A9-CB22-A79A-9ABA-FCC8A821EC3E}"/>
              </a:ext>
            </a:extLst>
          </p:cNvPr>
          <p:cNvSpPr>
            <a:spLocks noGrp="1"/>
          </p:cNvSpPr>
          <p:nvPr>
            <p:ph type="body" sz="quarter" idx="11" hasCustomPrompt="1"/>
          </p:nvPr>
        </p:nvSpPr>
        <p:spPr>
          <a:xfrm>
            <a:off x="274637" y="895352"/>
            <a:ext cx="11606105" cy="406400"/>
          </a:xfrm>
        </p:spPr>
        <p:txBody>
          <a:bodyPr>
            <a:noAutofit/>
          </a:bodyPr>
          <a:lstStyle>
            <a:lvl1pPr marL="0" indent="0">
              <a:buNone/>
              <a:defRPr sz="2000" b="1">
                <a:solidFill>
                  <a:srgbClr val="A69F98"/>
                </a:solidFill>
                <a:latin typeface="ING Me" panose="02000506040000020004" pitchFamily="50" charset="0"/>
                <a:cs typeface="ING Me" panose="02000506040000020004" pitchFamily="50" charset="0"/>
              </a:defRPr>
            </a:lvl1pPr>
          </a:lstStyle>
          <a:p>
            <a:pPr lvl="0"/>
            <a:r>
              <a:rPr lang="en-GB" dirty="0"/>
              <a:t>Place your subtitle here</a:t>
            </a:r>
          </a:p>
        </p:txBody>
      </p:sp>
    </p:spTree>
    <p:extLst>
      <p:ext uri="{BB962C8B-B14F-4D97-AF65-F5344CB8AC3E}">
        <p14:creationId xmlns:p14="http://schemas.microsoft.com/office/powerpoint/2010/main" val="1050911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28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hank You Identifier">
    <p:bg>
      <p:bgPr>
        <a:solidFill>
          <a:schemeClr val="accent1"/>
        </a:solidFill>
        <a:effectLst/>
      </p:bgPr>
    </p:bg>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id="{D92E7DD8-17A3-4DE5-EDCE-5125439B85E2}"/>
              </a:ext>
            </a:extLst>
          </p:cNvPr>
          <p:cNvSpPr txBox="1">
            <a:spLocks/>
          </p:cNvSpPr>
          <p:nvPr/>
        </p:nvSpPr>
        <p:spPr>
          <a:xfrm>
            <a:off x="4633993" y="6292804"/>
            <a:ext cx="2929180" cy="258532"/>
          </a:xfrm>
          <a:prstGeom prst="rect">
            <a:avLst/>
          </a:prstGeom>
        </p:spPr>
        <p:txBody>
          <a:bodyPr vert="horz" lIns="91440" tIns="45720" rIns="91440" bIns="45720" rtlCol="0" anchor="b" anchorCtr="0">
            <a:spAutoFit/>
          </a:bodyPr>
          <a:lstStyle>
            <a:lvl1pPr algn="ctr" defTabSz="914400" rtl="0" eaLnBrk="1" latinLnBrk="0" hangingPunct="1">
              <a:lnSpc>
                <a:spcPct val="90000"/>
              </a:lnSpc>
              <a:spcBef>
                <a:spcPct val="0"/>
              </a:spcBef>
              <a:buNone/>
              <a:defRPr sz="7200" kern="1200">
                <a:solidFill>
                  <a:schemeClr val="bg1"/>
                </a:solidFill>
                <a:latin typeface="+mj-lt"/>
                <a:ea typeface="+mj-ea"/>
                <a:cs typeface="+mj-cs"/>
              </a:defRPr>
            </a:lvl1pPr>
          </a:lstStyle>
          <a:p>
            <a:r>
              <a:rPr lang="en-GB" sz="1200" b="1" i="0" dirty="0">
                <a:latin typeface="ING Me" panose="02000506040000020004" pitchFamily="2" charset="0"/>
                <a:cs typeface="ING Me" panose="02000506040000020004" pitchFamily="2" charset="0"/>
              </a:rPr>
              <a:t>www.ing.com</a:t>
            </a:r>
          </a:p>
        </p:txBody>
      </p:sp>
      <p:pic>
        <p:nvPicPr>
          <p:cNvPr id="3" name="Picture 2">
            <a:extLst>
              <a:ext uri="{FF2B5EF4-FFF2-40B4-BE49-F238E27FC236}">
                <a16:creationId xmlns:a16="http://schemas.microsoft.com/office/drawing/2014/main" id="{65F9F3CF-41AF-8032-F988-1B06CECFB8F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59318" y="169114"/>
            <a:ext cx="1073363" cy="1215531"/>
          </a:xfrm>
          <a:prstGeom prst="rect">
            <a:avLst/>
          </a:prstGeom>
        </p:spPr>
      </p:pic>
      <p:sp>
        <p:nvSpPr>
          <p:cNvPr id="8" name="Title 7">
            <a:extLst>
              <a:ext uri="{FF2B5EF4-FFF2-40B4-BE49-F238E27FC236}">
                <a16:creationId xmlns:a16="http://schemas.microsoft.com/office/drawing/2014/main" id="{B4333236-3387-B194-032C-4F24EB019236}"/>
              </a:ext>
            </a:extLst>
          </p:cNvPr>
          <p:cNvSpPr>
            <a:spLocks noGrp="1"/>
          </p:cNvSpPr>
          <p:nvPr>
            <p:ph type="title" hasCustomPrompt="1"/>
          </p:nvPr>
        </p:nvSpPr>
        <p:spPr>
          <a:xfrm>
            <a:off x="1738440" y="2819757"/>
            <a:ext cx="8715118" cy="1218485"/>
          </a:xfrm>
        </p:spPr>
        <p:txBody>
          <a:bodyPr>
            <a:noAutofit/>
          </a:bodyPr>
          <a:lstStyle>
            <a:lvl1pPr marL="0" algn="ctr" defTabSz="457200" rtl="0" eaLnBrk="1" latinLnBrk="0" hangingPunct="1">
              <a:defRPr lang="en-NL" sz="7200" b="1" i="0" kern="1200" dirty="0">
                <a:solidFill>
                  <a:schemeClr val="bg1"/>
                </a:solidFill>
                <a:latin typeface="ING display" panose="020B0603030508020203" pitchFamily="34" charset="77"/>
                <a:ea typeface="+mn-ea"/>
                <a:cs typeface="+mn-cs"/>
              </a:defRPr>
            </a:lvl1pPr>
          </a:lstStyle>
          <a:p>
            <a:r>
              <a:rPr lang="en-GB" dirty="0"/>
              <a:t>Thank you!</a:t>
            </a:r>
          </a:p>
        </p:txBody>
      </p:sp>
    </p:spTree>
    <p:extLst>
      <p:ext uri="{BB962C8B-B14F-4D97-AF65-F5344CB8AC3E}">
        <p14:creationId xmlns:p14="http://schemas.microsoft.com/office/powerpoint/2010/main" val="3544624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hank You Logo">
    <p:bg>
      <p:bgPr>
        <a:solidFill>
          <a:schemeClr val="accent1"/>
        </a:solidFill>
        <a:effectLst/>
      </p:bgPr>
    </p:bg>
    <p:spTree>
      <p:nvGrpSpPr>
        <p:cNvPr id="1" name=""/>
        <p:cNvGrpSpPr/>
        <p:nvPr/>
      </p:nvGrpSpPr>
      <p:grpSpPr>
        <a:xfrm>
          <a:off x="0" y="0"/>
          <a:ext cx="0" cy="0"/>
          <a:chOff x="0" y="0"/>
          <a:chExt cx="0" cy="0"/>
        </a:xfrm>
      </p:grpSpPr>
      <p:sp>
        <p:nvSpPr>
          <p:cNvPr id="6" name="Title 20">
            <a:extLst>
              <a:ext uri="{FF2B5EF4-FFF2-40B4-BE49-F238E27FC236}">
                <a16:creationId xmlns:a16="http://schemas.microsoft.com/office/drawing/2014/main" id="{E2D70D3D-0E14-6BA3-79E7-923F02BFBB6F}"/>
              </a:ext>
            </a:extLst>
          </p:cNvPr>
          <p:cNvSpPr txBox="1">
            <a:spLocks/>
          </p:cNvSpPr>
          <p:nvPr/>
        </p:nvSpPr>
        <p:spPr>
          <a:xfrm>
            <a:off x="4633993" y="6292804"/>
            <a:ext cx="2929180" cy="258532"/>
          </a:xfrm>
          <a:prstGeom prst="rect">
            <a:avLst/>
          </a:prstGeom>
        </p:spPr>
        <p:txBody>
          <a:bodyPr vert="horz" lIns="91440" tIns="45720" rIns="91440" bIns="45720" rtlCol="0" anchor="b" anchorCtr="0">
            <a:spAutoFit/>
          </a:bodyPr>
          <a:lstStyle>
            <a:lvl1pPr algn="ctr" defTabSz="914400" rtl="0" eaLnBrk="1" latinLnBrk="0" hangingPunct="1">
              <a:lnSpc>
                <a:spcPct val="90000"/>
              </a:lnSpc>
              <a:spcBef>
                <a:spcPct val="0"/>
              </a:spcBef>
              <a:buNone/>
              <a:defRPr sz="7200" kern="1200">
                <a:solidFill>
                  <a:schemeClr val="bg1"/>
                </a:solidFill>
                <a:latin typeface="+mj-lt"/>
                <a:ea typeface="+mj-ea"/>
                <a:cs typeface="+mj-cs"/>
              </a:defRPr>
            </a:lvl1pPr>
          </a:lstStyle>
          <a:p>
            <a:r>
              <a:rPr lang="en-GB" sz="1200" b="1" i="0" dirty="0">
                <a:latin typeface="ING Me" panose="02000506040000020004" pitchFamily="2" charset="0"/>
                <a:cs typeface="ING Me" panose="02000506040000020004" pitchFamily="2" charset="0"/>
              </a:rPr>
              <a:t>www.ing.com</a:t>
            </a:r>
            <a:endParaRPr lang="en-NL" sz="1200" b="1" i="0" dirty="0">
              <a:latin typeface="ING Me" panose="02000506040000020004" pitchFamily="2" charset="0"/>
              <a:cs typeface="ING Me" panose="02000506040000020004" pitchFamily="2" charset="0"/>
            </a:endParaRPr>
          </a:p>
        </p:txBody>
      </p:sp>
      <p:pic>
        <p:nvPicPr>
          <p:cNvPr id="4" name="Picture 3">
            <a:extLst>
              <a:ext uri="{FF2B5EF4-FFF2-40B4-BE49-F238E27FC236}">
                <a16:creationId xmlns:a16="http://schemas.microsoft.com/office/drawing/2014/main" id="{0F0803D6-6FA0-F2FA-998E-013CD7C9736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9830" y="140219"/>
            <a:ext cx="2272339" cy="928139"/>
          </a:xfrm>
          <a:prstGeom prst="rect">
            <a:avLst/>
          </a:prstGeom>
        </p:spPr>
      </p:pic>
      <p:sp>
        <p:nvSpPr>
          <p:cNvPr id="5" name="Title 7">
            <a:extLst>
              <a:ext uri="{FF2B5EF4-FFF2-40B4-BE49-F238E27FC236}">
                <a16:creationId xmlns:a16="http://schemas.microsoft.com/office/drawing/2014/main" id="{4AA3C1EC-8ADE-2ACA-562C-3275948DD0F4}"/>
              </a:ext>
            </a:extLst>
          </p:cNvPr>
          <p:cNvSpPr>
            <a:spLocks noGrp="1"/>
          </p:cNvSpPr>
          <p:nvPr>
            <p:ph type="title" hasCustomPrompt="1"/>
          </p:nvPr>
        </p:nvSpPr>
        <p:spPr>
          <a:xfrm>
            <a:off x="1738440" y="2819757"/>
            <a:ext cx="8715118" cy="1218485"/>
          </a:xfrm>
        </p:spPr>
        <p:txBody>
          <a:bodyPr>
            <a:noAutofit/>
          </a:bodyPr>
          <a:lstStyle>
            <a:lvl1pPr marL="0" algn="ctr" defTabSz="457200" rtl="0" eaLnBrk="1" latinLnBrk="0" hangingPunct="1">
              <a:defRPr lang="en-NL" sz="7200" b="1" i="0" kern="1200" dirty="0">
                <a:solidFill>
                  <a:schemeClr val="bg1"/>
                </a:solidFill>
                <a:latin typeface="ING display" panose="020B0603030508020203" pitchFamily="34" charset="77"/>
                <a:ea typeface="+mn-ea"/>
                <a:cs typeface="+mn-cs"/>
              </a:defRPr>
            </a:lvl1pPr>
          </a:lstStyle>
          <a:p>
            <a:r>
              <a:rPr lang="en-GB" dirty="0"/>
              <a:t>Thank you!</a:t>
            </a:r>
            <a:endParaRPr lang="en-NL" dirty="0"/>
          </a:p>
        </p:txBody>
      </p:sp>
    </p:spTree>
    <p:extLst>
      <p:ext uri="{BB962C8B-B14F-4D97-AF65-F5344CB8AC3E}">
        <p14:creationId xmlns:p14="http://schemas.microsoft.com/office/powerpoint/2010/main" val="4043258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nd Identifier">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515EE-46DE-23DB-1C25-5D060BD63B4C}"/>
              </a:ext>
            </a:extLst>
          </p:cNvPr>
          <p:cNvPicPr>
            <a:picLocks noChangeAspect="1"/>
          </p:cNvPicPr>
          <p:nvPr/>
        </p:nvPicPr>
        <p:blipFill>
          <a:blip r:embed="rId2"/>
          <a:stretch>
            <a:fillRect/>
          </a:stretch>
        </p:blipFill>
        <p:spPr>
          <a:xfrm>
            <a:off x="5200453" y="2414837"/>
            <a:ext cx="1791094" cy="2028326"/>
          </a:xfrm>
          <a:prstGeom prst="rect">
            <a:avLst/>
          </a:prstGeom>
        </p:spPr>
      </p:pic>
    </p:spTree>
    <p:extLst>
      <p:ext uri="{BB962C8B-B14F-4D97-AF65-F5344CB8AC3E}">
        <p14:creationId xmlns:p14="http://schemas.microsoft.com/office/powerpoint/2010/main" val="2731275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End 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8C555-4D48-7E79-098B-3526508A55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5922" y="3701524"/>
            <a:ext cx="11480156" cy="2841484"/>
          </a:xfrm>
          <a:prstGeom prst="rect">
            <a:avLst/>
          </a:prstGeom>
        </p:spPr>
      </p:pic>
    </p:spTree>
    <p:extLst>
      <p:ext uri="{BB962C8B-B14F-4D97-AF65-F5344CB8AC3E}">
        <p14:creationId xmlns:p14="http://schemas.microsoft.com/office/powerpoint/2010/main" val="3145960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1 Identifi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6C1D5-F6D9-54EA-F2C8-B97AB2E45F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59318" y="169114"/>
            <a:ext cx="1073363" cy="1215531"/>
          </a:xfrm>
          <a:prstGeom prst="rect">
            <a:avLst/>
          </a:prstGeom>
        </p:spPr>
      </p:pic>
      <p:sp>
        <p:nvSpPr>
          <p:cNvPr id="4" name="Rectangle 3">
            <a:extLst>
              <a:ext uri="{FF2B5EF4-FFF2-40B4-BE49-F238E27FC236}">
                <a16:creationId xmlns:a16="http://schemas.microsoft.com/office/drawing/2014/main" id="{B13BF4B8-5D46-AB62-4422-C9754992372B}"/>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5" name="Rectangle 4">
            <a:extLst>
              <a:ext uri="{FF2B5EF4-FFF2-40B4-BE49-F238E27FC236}">
                <a16:creationId xmlns:a16="http://schemas.microsoft.com/office/drawing/2014/main" id="{CCBA41A5-D196-CE9E-66C5-D521AAD64A89}"/>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9" name="Rectangle 8">
            <a:extLst>
              <a:ext uri="{FF2B5EF4-FFF2-40B4-BE49-F238E27FC236}">
                <a16:creationId xmlns:a16="http://schemas.microsoft.com/office/drawing/2014/main" id="{15F991CF-6037-0EC3-F7B2-D870BD44AD14}"/>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8" name="Text Placeholder 17">
            <a:extLst>
              <a:ext uri="{FF2B5EF4-FFF2-40B4-BE49-F238E27FC236}">
                <a16:creationId xmlns:a16="http://schemas.microsoft.com/office/drawing/2014/main" id="{25F8064A-1485-8266-6186-50870EB7B081}"/>
              </a:ext>
            </a:extLst>
          </p:cNvPr>
          <p:cNvSpPr>
            <a:spLocks noGrp="1"/>
          </p:cNvSpPr>
          <p:nvPr>
            <p:ph type="body" sz="quarter" idx="10" hasCustomPrompt="1"/>
          </p:nvPr>
        </p:nvSpPr>
        <p:spPr>
          <a:xfrm>
            <a:off x="3449770" y="6246197"/>
            <a:ext cx="2551524" cy="365125"/>
          </a:xfrm>
        </p:spPr>
        <p:txBody>
          <a:bodyPr anchor="ctr"/>
          <a:lstStyle>
            <a:lvl1pPr algn="r">
              <a:defRPr b="1">
                <a:solidFill>
                  <a:schemeClr val="bg1"/>
                </a:solidFill>
              </a:defRPr>
            </a:lvl1pPr>
          </a:lstStyle>
          <a:p>
            <a:pPr lvl="0"/>
            <a:r>
              <a:rPr lang="en-GB"/>
              <a:t>Date Month Year</a:t>
            </a:r>
          </a:p>
        </p:txBody>
      </p:sp>
      <p:sp>
        <p:nvSpPr>
          <p:cNvPr id="19" name="Text Placeholder 17">
            <a:extLst>
              <a:ext uri="{FF2B5EF4-FFF2-40B4-BE49-F238E27FC236}">
                <a16:creationId xmlns:a16="http://schemas.microsoft.com/office/drawing/2014/main" id="{BDD23AF9-0BE3-7ECA-7B48-458324AFC826}"/>
              </a:ext>
            </a:extLst>
          </p:cNvPr>
          <p:cNvSpPr>
            <a:spLocks noGrp="1"/>
          </p:cNvSpPr>
          <p:nvPr>
            <p:ph type="body" sz="quarter" idx="11" hasCustomPrompt="1"/>
          </p:nvPr>
        </p:nvSpPr>
        <p:spPr>
          <a:xfrm>
            <a:off x="6190707" y="6246197"/>
            <a:ext cx="5525042" cy="365125"/>
          </a:xfrm>
        </p:spPr>
        <p:txBody>
          <a:bodyPr anchor="ctr"/>
          <a:lstStyle>
            <a:lvl1pPr algn="l">
              <a:defRPr b="1">
                <a:solidFill>
                  <a:schemeClr val="bg1"/>
                </a:solidFill>
              </a:defRPr>
            </a:lvl1pPr>
          </a:lstStyle>
          <a:p>
            <a:pPr lvl="0"/>
            <a:r>
              <a:rPr lang="en-GB"/>
              <a:t>Name / Department</a:t>
            </a:r>
          </a:p>
        </p:txBody>
      </p:sp>
      <p:sp>
        <p:nvSpPr>
          <p:cNvPr id="2" name="Title 1">
            <a:extLst>
              <a:ext uri="{FF2B5EF4-FFF2-40B4-BE49-F238E27FC236}">
                <a16:creationId xmlns:a16="http://schemas.microsoft.com/office/drawing/2014/main" id="{7B704C66-A991-C113-63EF-B718A3F1725A}"/>
              </a:ext>
            </a:extLst>
          </p:cNvPr>
          <p:cNvSpPr>
            <a:spLocks noGrp="1"/>
          </p:cNvSpPr>
          <p:nvPr>
            <p:ph type="ctrTitle" hasCustomPrompt="1"/>
          </p:nvPr>
        </p:nvSpPr>
        <p:spPr>
          <a:xfrm>
            <a:off x="386324" y="1958340"/>
            <a:ext cx="11419349" cy="2941320"/>
          </a:xfrm>
          <a:prstGeom prst="rect">
            <a:avLst/>
          </a:prstGeom>
        </p:spPr>
        <p:txBody>
          <a:bodyPr anchor="ctr" anchorCtr="0">
            <a:noAutofit/>
          </a:bodyPr>
          <a:lstStyle>
            <a:lvl1pPr algn="ctr">
              <a:defRPr sz="7200" b="0" i="0">
                <a:solidFill>
                  <a:schemeClr val="bg1"/>
                </a:solidFill>
                <a:latin typeface="ING display" panose="020B0603030508020203" pitchFamily="34" charset="77"/>
              </a:defRPr>
            </a:lvl1pPr>
          </a:lstStyle>
          <a:p>
            <a:r>
              <a:rPr lang="en-GB"/>
              <a:t>Name your presentation and a second line if you want</a:t>
            </a:r>
          </a:p>
        </p:txBody>
      </p:sp>
    </p:spTree>
    <p:extLst>
      <p:ext uri="{BB962C8B-B14F-4D97-AF65-F5344CB8AC3E}">
        <p14:creationId xmlns:p14="http://schemas.microsoft.com/office/powerpoint/2010/main" val="3708033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1 Logo">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39E4B-B2F4-E88F-652E-BEE5AA87549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9830" y="140219"/>
            <a:ext cx="2272339" cy="928139"/>
          </a:xfrm>
          <a:prstGeom prst="rect">
            <a:avLst/>
          </a:prstGeom>
        </p:spPr>
      </p:pic>
      <p:sp>
        <p:nvSpPr>
          <p:cNvPr id="6" name="Rectangle 5">
            <a:extLst>
              <a:ext uri="{FF2B5EF4-FFF2-40B4-BE49-F238E27FC236}">
                <a16:creationId xmlns:a16="http://schemas.microsoft.com/office/drawing/2014/main" id="{A884C44A-C4A1-4612-CBA6-8B60C7AD2677}"/>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15" name="Text Placeholder 17">
            <a:extLst>
              <a:ext uri="{FF2B5EF4-FFF2-40B4-BE49-F238E27FC236}">
                <a16:creationId xmlns:a16="http://schemas.microsoft.com/office/drawing/2014/main" id="{D2C7FD86-45D2-07E8-3474-6A4895A6D065}"/>
              </a:ext>
            </a:extLst>
          </p:cNvPr>
          <p:cNvSpPr>
            <a:spLocks noGrp="1"/>
          </p:cNvSpPr>
          <p:nvPr>
            <p:ph type="body" sz="quarter" idx="10" hasCustomPrompt="1"/>
          </p:nvPr>
        </p:nvSpPr>
        <p:spPr>
          <a:xfrm>
            <a:off x="3449770" y="6246197"/>
            <a:ext cx="2551524" cy="365125"/>
          </a:xfrm>
        </p:spPr>
        <p:txBody>
          <a:bodyPr anchor="ctr"/>
          <a:lstStyle>
            <a:lvl1pPr algn="r">
              <a:defRPr b="1">
                <a:solidFill>
                  <a:schemeClr val="bg1"/>
                </a:solidFill>
              </a:defRPr>
            </a:lvl1pPr>
          </a:lstStyle>
          <a:p>
            <a:pPr lvl="0"/>
            <a:r>
              <a:rPr lang="en-GB"/>
              <a:t>Date Month Year</a:t>
            </a:r>
          </a:p>
        </p:txBody>
      </p:sp>
      <p:sp>
        <p:nvSpPr>
          <p:cNvPr id="16" name="Text Placeholder 17">
            <a:extLst>
              <a:ext uri="{FF2B5EF4-FFF2-40B4-BE49-F238E27FC236}">
                <a16:creationId xmlns:a16="http://schemas.microsoft.com/office/drawing/2014/main" id="{FDC8D235-C3DF-364D-EB4A-58FAE9533FC8}"/>
              </a:ext>
            </a:extLst>
          </p:cNvPr>
          <p:cNvSpPr>
            <a:spLocks noGrp="1"/>
          </p:cNvSpPr>
          <p:nvPr>
            <p:ph type="body" sz="quarter" idx="11" hasCustomPrompt="1"/>
          </p:nvPr>
        </p:nvSpPr>
        <p:spPr>
          <a:xfrm>
            <a:off x="6190707" y="6246197"/>
            <a:ext cx="5525042" cy="365125"/>
          </a:xfrm>
        </p:spPr>
        <p:txBody>
          <a:bodyPr anchor="ctr"/>
          <a:lstStyle>
            <a:lvl1pPr algn="l">
              <a:defRPr b="1">
                <a:solidFill>
                  <a:schemeClr val="bg1"/>
                </a:solidFill>
              </a:defRPr>
            </a:lvl1pPr>
          </a:lstStyle>
          <a:p>
            <a:pPr lvl="0"/>
            <a:r>
              <a:rPr lang="en-GB"/>
              <a:t>Name / Department</a:t>
            </a:r>
          </a:p>
        </p:txBody>
      </p:sp>
      <p:sp>
        <p:nvSpPr>
          <p:cNvPr id="3" name="Rectangle 2">
            <a:extLst>
              <a:ext uri="{FF2B5EF4-FFF2-40B4-BE49-F238E27FC236}">
                <a16:creationId xmlns:a16="http://schemas.microsoft.com/office/drawing/2014/main" id="{A56A237C-033F-CAA1-484B-4497A2D9AF10}"/>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9" name="Rectangle 8">
            <a:extLst>
              <a:ext uri="{FF2B5EF4-FFF2-40B4-BE49-F238E27FC236}">
                <a16:creationId xmlns:a16="http://schemas.microsoft.com/office/drawing/2014/main" id="{B644D352-6656-F7CC-FC01-8930AA475CB8}"/>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4" name="Title 1">
            <a:extLst>
              <a:ext uri="{FF2B5EF4-FFF2-40B4-BE49-F238E27FC236}">
                <a16:creationId xmlns:a16="http://schemas.microsoft.com/office/drawing/2014/main" id="{B591160B-948C-1B93-DD34-2BB3CA729882}"/>
              </a:ext>
            </a:extLst>
          </p:cNvPr>
          <p:cNvSpPr>
            <a:spLocks noGrp="1"/>
          </p:cNvSpPr>
          <p:nvPr>
            <p:ph type="ctrTitle" hasCustomPrompt="1"/>
          </p:nvPr>
        </p:nvSpPr>
        <p:spPr>
          <a:xfrm>
            <a:off x="386324" y="1958340"/>
            <a:ext cx="11419349" cy="2941320"/>
          </a:xfrm>
          <a:prstGeom prst="rect">
            <a:avLst/>
          </a:prstGeom>
        </p:spPr>
        <p:txBody>
          <a:bodyPr anchor="ctr" anchorCtr="0">
            <a:noAutofit/>
          </a:bodyPr>
          <a:lstStyle>
            <a:lvl1pPr algn="ctr">
              <a:defRPr sz="7200" b="0" i="0">
                <a:solidFill>
                  <a:schemeClr val="bg1"/>
                </a:solidFill>
                <a:latin typeface="ING display" panose="020B0603030508020203" pitchFamily="34" charset="77"/>
              </a:defRPr>
            </a:lvl1pPr>
          </a:lstStyle>
          <a:p>
            <a:r>
              <a:rPr lang="en-GB"/>
              <a:t>Name your presentation and a second line if you want</a:t>
            </a:r>
          </a:p>
        </p:txBody>
      </p:sp>
    </p:spTree>
    <p:extLst>
      <p:ext uri="{BB962C8B-B14F-4D97-AF65-F5344CB8AC3E}">
        <p14:creationId xmlns:p14="http://schemas.microsoft.com/office/powerpoint/2010/main" val="93849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3 Identifier">
    <p:bg>
      <p:bgPr>
        <a:solidFill>
          <a:schemeClr val="accent1"/>
        </a:solidFill>
        <a:effectLst/>
      </p:bgPr>
    </p:bg>
    <p:spTree>
      <p:nvGrpSpPr>
        <p:cNvPr id="1" name=""/>
        <p:cNvGrpSpPr/>
        <p:nvPr/>
      </p:nvGrpSpPr>
      <p:grpSpPr>
        <a:xfrm>
          <a:off x="0" y="0"/>
          <a:ext cx="0" cy="0"/>
          <a:chOff x="0" y="0"/>
          <a:chExt cx="0" cy="0"/>
        </a:xfrm>
      </p:grpSpPr>
      <p:sp>
        <p:nvSpPr>
          <p:cNvPr id="27" name="Picture Placeholder 9">
            <a:extLst>
              <a:ext uri="{FF2B5EF4-FFF2-40B4-BE49-F238E27FC236}">
                <a16:creationId xmlns:a16="http://schemas.microsoft.com/office/drawing/2014/main" id="{A06311B9-2019-6E65-850F-99063C33A822}"/>
              </a:ext>
            </a:extLst>
          </p:cNvPr>
          <p:cNvSpPr>
            <a:spLocks noGrp="1"/>
          </p:cNvSpPr>
          <p:nvPr>
            <p:ph type="pic" sz="quarter" idx="10"/>
          </p:nvPr>
        </p:nvSpPr>
        <p:spPr>
          <a:xfrm>
            <a:off x="6110068" y="0"/>
            <a:ext cx="6096000" cy="3423095"/>
          </a:xfrm>
          <a:solidFill>
            <a:srgbClr val="A69F98"/>
          </a:solidFill>
          <a:ln>
            <a:noFill/>
          </a:ln>
        </p:spPr>
        <p:txBody>
          <a:bodyPr anchor="ctr"/>
          <a:lstStyle>
            <a:lvl1pPr marL="0" indent="0" algn="ctr">
              <a:buNone/>
              <a:defRPr b="0" i="0">
                <a:solidFill>
                  <a:schemeClr val="bg1"/>
                </a:solidFill>
                <a:latin typeface="ING Me" panose="02000506040000020004" pitchFamily="2" charset="0"/>
              </a:defRPr>
            </a:lvl1pPr>
          </a:lstStyle>
          <a:p>
            <a:r>
              <a:rPr lang="en-US"/>
              <a:t>Click icon to add picture</a:t>
            </a:r>
            <a:endParaRPr lang="en-GB"/>
          </a:p>
        </p:txBody>
      </p:sp>
      <p:sp>
        <p:nvSpPr>
          <p:cNvPr id="9" name="Title 1">
            <a:extLst>
              <a:ext uri="{FF2B5EF4-FFF2-40B4-BE49-F238E27FC236}">
                <a16:creationId xmlns:a16="http://schemas.microsoft.com/office/drawing/2014/main" id="{824E61B4-943A-D0EE-F313-CD075361BEAB}"/>
              </a:ext>
            </a:extLst>
          </p:cNvPr>
          <p:cNvSpPr>
            <a:spLocks noGrp="1"/>
          </p:cNvSpPr>
          <p:nvPr>
            <p:ph type="ctrTitle" hasCustomPrompt="1"/>
          </p:nvPr>
        </p:nvSpPr>
        <p:spPr>
          <a:xfrm>
            <a:off x="1008773" y="3022462"/>
            <a:ext cx="8613648" cy="1200329"/>
          </a:xfrm>
          <a:prstGeom prst="rect">
            <a:avLst/>
          </a:prstGeom>
          <a:noFill/>
        </p:spPr>
        <p:txBody>
          <a:bodyPr wrap="square" rtlCol="0" anchor="t">
            <a:noAutofit/>
          </a:bodyPr>
          <a:lstStyle>
            <a:lvl1pPr>
              <a:defRPr lang="en-US" sz="7200" b="0" i="0" dirty="0">
                <a:solidFill>
                  <a:schemeClr val="bg1"/>
                </a:solidFill>
                <a:latin typeface="ING display" panose="020B0603030508020203" pitchFamily="34" charset="77"/>
                <a:ea typeface="+mn-ea"/>
                <a:cs typeface="+mn-cs"/>
              </a:defRPr>
            </a:lvl1pPr>
          </a:lstStyle>
          <a:p>
            <a:pPr marL="0" lvl="0" defTabSz="457200"/>
            <a:r>
              <a:rPr lang="en-GB" dirty="0"/>
              <a:t>Presentation title.</a:t>
            </a:r>
          </a:p>
        </p:txBody>
      </p:sp>
      <p:sp>
        <p:nvSpPr>
          <p:cNvPr id="10" name="Text Placeholder 10">
            <a:extLst>
              <a:ext uri="{FF2B5EF4-FFF2-40B4-BE49-F238E27FC236}">
                <a16:creationId xmlns:a16="http://schemas.microsoft.com/office/drawing/2014/main" id="{D4713FE2-247B-9A43-4A7A-5C5A05C632ED}"/>
              </a:ext>
            </a:extLst>
          </p:cNvPr>
          <p:cNvSpPr>
            <a:spLocks noGrp="1"/>
          </p:cNvSpPr>
          <p:nvPr>
            <p:ph type="body" sz="quarter" idx="11" hasCustomPrompt="1"/>
          </p:nvPr>
        </p:nvSpPr>
        <p:spPr>
          <a:xfrm>
            <a:off x="1789112" y="3895200"/>
            <a:ext cx="8613775" cy="1200329"/>
          </a:xfrm>
          <a:noFill/>
        </p:spPr>
        <p:txBody>
          <a:bodyPr vert="horz" wrap="square" lIns="91440" tIns="45720" rIns="91440" bIns="45720" rtlCol="0" anchor="t" anchorCtr="0">
            <a:noAutofit/>
          </a:bodyPr>
          <a:lstStyle>
            <a:lvl1pPr marL="0" indent="0">
              <a:lnSpc>
                <a:spcPct val="100000"/>
              </a:lnSpc>
              <a:buNone/>
              <a:defRPr lang="en-GB" sz="7200" b="0" i="0" smtClean="0">
                <a:solidFill>
                  <a:schemeClr val="bg1"/>
                </a:solidFill>
                <a:latin typeface="ING display" panose="020B0603030508020203" pitchFamily="34" charset="77"/>
              </a:defRPr>
            </a:lvl1pPr>
            <a:lvl2pPr>
              <a:defRPr lang="en-GB" sz="1800" smtClean="0"/>
            </a:lvl2pPr>
            <a:lvl3pPr>
              <a:defRPr lang="en-GB" sz="1800" smtClean="0"/>
            </a:lvl3pPr>
            <a:lvl4pPr>
              <a:defRPr lang="en-GB" smtClean="0"/>
            </a:lvl4pPr>
            <a:lvl5pPr>
              <a:defRPr lang="en-NL"/>
            </a:lvl5pPr>
          </a:lstStyle>
          <a:p>
            <a:pPr marL="628650" lvl="0" indent="-857250" defTabSz="457200">
              <a:spcBef>
                <a:spcPct val="0"/>
              </a:spcBef>
            </a:pPr>
            <a:r>
              <a:rPr lang="en-GB" dirty="0"/>
              <a:t>Subtitle goes here.</a:t>
            </a:r>
          </a:p>
        </p:txBody>
      </p:sp>
      <p:pic>
        <p:nvPicPr>
          <p:cNvPr id="21" name="Picture 20">
            <a:extLst>
              <a:ext uri="{FF2B5EF4-FFF2-40B4-BE49-F238E27FC236}">
                <a16:creationId xmlns:a16="http://schemas.microsoft.com/office/drawing/2014/main" id="{61FBFC31-C4F7-3077-328F-D69745F2C18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757" y="169114"/>
            <a:ext cx="1073363" cy="1215531"/>
          </a:xfrm>
          <a:prstGeom prst="rect">
            <a:avLst/>
          </a:prstGeom>
        </p:spPr>
      </p:pic>
      <p:sp>
        <p:nvSpPr>
          <p:cNvPr id="25" name="Rectangle 24">
            <a:extLst>
              <a:ext uri="{FF2B5EF4-FFF2-40B4-BE49-F238E27FC236}">
                <a16:creationId xmlns:a16="http://schemas.microsoft.com/office/drawing/2014/main" id="{1C67AADF-D050-5B88-5B1F-C43CD027697A}"/>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12" name="Rectangle 11">
            <a:extLst>
              <a:ext uri="{FF2B5EF4-FFF2-40B4-BE49-F238E27FC236}">
                <a16:creationId xmlns:a16="http://schemas.microsoft.com/office/drawing/2014/main" id="{CB1F1772-C77E-1EA3-167E-87C03E770008}"/>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15" name="Text Placeholder 17">
            <a:extLst>
              <a:ext uri="{FF2B5EF4-FFF2-40B4-BE49-F238E27FC236}">
                <a16:creationId xmlns:a16="http://schemas.microsoft.com/office/drawing/2014/main" id="{76C8D36D-2F66-A05C-0487-4510E7C40FF8}"/>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dirty="0"/>
              <a:t>Date Month Year</a:t>
            </a:r>
          </a:p>
        </p:txBody>
      </p:sp>
      <p:sp>
        <p:nvSpPr>
          <p:cNvPr id="16" name="Text Placeholder 17">
            <a:extLst>
              <a:ext uri="{FF2B5EF4-FFF2-40B4-BE49-F238E27FC236}">
                <a16:creationId xmlns:a16="http://schemas.microsoft.com/office/drawing/2014/main" id="{83D5A8C2-BE44-8C4C-1789-33C5DC180C90}"/>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dirty="0"/>
              <a:t>Name / Department</a:t>
            </a:r>
          </a:p>
        </p:txBody>
      </p:sp>
      <p:sp>
        <p:nvSpPr>
          <p:cNvPr id="4" name="Rectangle 3">
            <a:extLst>
              <a:ext uri="{FF2B5EF4-FFF2-40B4-BE49-F238E27FC236}">
                <a16:creationId xmlns:a16="http://schemas.microsoft.com/office/drawing/2014/main" id="{E8EBEEF3-73C6-4B10-3DE2-27BA48F7DF1B}"/>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F766F940-32E9-92A6-D512-27D6E78C7C37}"/>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386494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2 Identifier">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A41ABD-F224-89E5-B764-BCD2C3BEC8F8}"/>
              </a:ext>
            </a:extLst>
          </p:cNvPr>
          <p:cNvSpPr>
            <a:spLocks noGrp="1"/>
          </p:cNvSpPr>
          <p:nvPr>
            <p:ph type="ctrTitle" hasCustomPrompt="1"/>
          </p:nvPr>
        </p:nvSpPr>
        <p:spPr>
          <a:xfrm>
            <a:off x="300736" y="76696"/>
            <a:ext cx="8690864" cy="2824480"/>
          </a:xfrm>
          <a:prstGeom prst="rect">
            <a:avLst/>
          </a:prstGeom>
          <a:noFill/>
        </p:spPr>
        <p:txBody>
          <a:bodyPr wrap="square" rtlCol="0" anchor="t">
            <a:noAutofit/>
          </a:bodyPr>
          <a:lstStyle>
            <a:lvl1pPr>
              <a:defRPr lang="en-US" sz="9600" b="0" i="0" dirty="0">
                <a:solidFill>
                  <a:schemeClr val="bg1"/>
                </a:solidFill>
                <a:latin typeface="ING display" panose="020B0603030508020203" pitchFamily="34" charset="77"/>
                <a:ea typeface="+mn-ea"/>
                <a:cs typeface="+mn-cs"/>
              </a:defRPr>
            </a:lvl1pPr>
          </a:lstStyle>
          <a:p>
            <a:pPr marL="0" lvl="0" defTabSz="457200"/>
            <a:r>
              <a:rPr lang="en-GB"/>
              <a:t>A very large title goes here.</a:t>
            </a:r>
          </a:p>
        </p:txBody>
      </p:sp>
      <p:pic>
        <p:nvPicPr>
          <p:cNvPr id="18" name="Picture 17">
            <a:extLst>
              <a:ext uri="{FF2B5EF4-FFF2-40B4-BE49-F238E27FC236}">
                <a16:creationId xmlns:a16="http://schemas.microsoft.com/office/drawing/2014/main" id="{B0C30C88-24FE-98B1-213B-89BA4EB0620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9523" y="5490459"/>
            <a:ext cx="1073363" cy="1215531"/>
          </a:xfrm>
          <a:prstGeom prst="rect">
            <a:avLst/>
          </a:prstGeom>
        </p:spPr>
      </p:pic>
      <p:sp>
        <p:nvSpPr>
          <p:cNvPr id="5" name="Rectangle 4">
            <a:extLst>
              <a:ext uri="{FF2B5EF4-FFF2-40B4-BE49-F238E27FC236}">
                <a16:creationId xmlns:a16="http://schemas.microsoft.com/office/drawing/2014/main" id="{AF420F89-0D27-60B5-AA64-53CDA95460F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2" name="Date Placeholder 3">
            <a:extLst>
              <a:ext uri="{FF2B5EF4-FFF2-40B4-BE49-F238E27FC236}">
                <a16:creationId xmlns:a16="http://schemas.microsoft.com/office/drawing/2014/main" id="{7A17EDBC-A56B-03A3-8919-1457E6742FB0}"/>
              </a:ext>
            </a:extLst>
          </p:cNvPr>
          <p:cNvSpPr>
            <a:spLocks noGrp="1"/>
          </p:cNvSpPr>
          <p:nvPr>
            <p:ph type="dt" sz="half" idx="2"/>
          </p:nvPr>
        </p:nvSpPr>
        <p:spPr>
          <a:xfrm>
            <a:off x="300736" y="6276727"/>
            <a:ext cx="1599626" cy="365125"/>
          </a:xfrm>
          <a:prstGeom prst="rect">
            <a:avLst/>
          </a:prstGeom>
        </p:spPr>
        <p:txBody>
          <a:bodyPr vert="horz" lIns="91440" tIns="45720" rIns="91440" bIns="45720" rtlCol="0" anchor="t" anchorCtr="0"/>
          <a:lstStyle>
            <a:lvl1pPr marL="0" algn="l" defTabSz="457200" rtl="0" eaLnBrk="1" latinLnBrk="0" hangingPunct="1">
              <a:defRPr lang="en-NL" sz="1400" b="1" kern="1200" smtClean="0">
                <a:solidFill>
                  <a:schemeClr val="bg1"/>
                </a:solidFill>
                <a:latin typeface="ING Me" panose="02000506040000020004" pitchFamily="2" charset="0"/>
                <a:ea typeface="+mn-ea"/>
                <a:cs typeface="ING Me" panose="02000506040000020004" pitchFamily="2" charset="0"/>
              </a:defRPr>
            </a:lvl1pPr>
          </a:lstStyle>
          <a:p>
            <a:r>
              <a:rPr lang="en-GB"/>
              <a:t>Date Month Year</a:t>
            </a:r>
          </a:p>
        </p:txBody>
      </p:sp>
      <p:sp>
        <p:nvSpPr>
          <p:cNvPr id="3" name="Footer Placeholder 4">
            <a:extLst>
              <a:ext uri="{FF2B5EF4-FFF2-40B4-BE49-F238E27FC236}">
                <a16:creationId xmlns:a16="http://schemas.microsoft.com/office/drawing/2014/main" id="{BDE16382-5DCB-5410-145B-FA0D464C4813}"/>
              </a:ext>
            </a:extLst>
          </p:cNvPr>
          <p:cNvSpPr>
            <a:spLocks noGrp="1"/>
          </p:cNvSpPr>
          <p:nvPr>
            <p:ph type="ftr" sz="quarter" idx="3"/>
          </p:nvPr>
        </p:nvSpPr>
        <p:spPr>
          <a:xfrm>
            <a:off x="1981200" y="6276727"/>
            <a:ext cx="4114800" cy="365125"/>
          </a:xfrm>
          <a:prstGeom prst="rect">
            <a:avLst/>
          </a:prstGeom>
        </p:spPr>
        <p:txBody>
          <a:bodyPr vert="horz" lIns="91440" tIns="45720" rIns="91440" bIns="45720" rtlCol="0" anchor="t" anchorCtr="0"/>
          <a:lstStyle>
            <a:lvl1pPr algn="l">
              <a:defRPr lang="en-NL" sz="1400" b="1" kern="1200" dirty="0">
                <a:solidFill>
                  <a:schemeClr val="bg1"/>
                </a:solidFill>
                <a:latin typeface="ING Me" panose="02000506040000020004" pitchFamily="2" charset="0"/>
                <a:ea typeface="+mn-ea"/>
                <a:cs typeface="ING Me" panose="02000506040000020004" pitchFamily="2" charset="0"/>
              </a:defRPr>
            </a:lvl1pPr>
          </a:lstStyle>
          <a:p>
            <a:r>
              <a:rPr lang="en-GB"/>
              <a:t>Name / Department</a:t>
            </a:r>
          </a:p>
        </p:txBody>
      </p:sp>
      <p:sp>
        <p:nvSpPr>
          <p:cNvPr id="12" name="Text Placeholder 17">
            <a:extLst>
              <a:ext uri="{FF2B5EF4-FFF2-40B4-BE49-F238E27FC236}">
                <a16:creationId xmlns:a16="http://schemas.microsoft.com/office/drawing/2014/main" id="{45721D42-56FB-5CF7-F3CA-690D5C9497E5}"/>
              </a:ext>
            </a:extLst>
          </p:cNvPr>
          <p:cNvSpPr>
            <a:spLocks noGrp="1"/>
          </p:cNvSpPr>
          <p:nvPr>
            <p:ph type="body" sz="quarter" idx="10" hasCustomPrompt="1"/>
          </p:nvPr>
        </p:nvSpPr>
        <p:spPr>
          <a:xfrm>
            <a:off x="3449770" y="6246197"/>
            <a:ext cx="2551524" cy="365125"/>
          </a:xfrm>
        </p:spPr>
        <p:txBody>
          <a:bodyPr anchor="ctr"/>
          <a:lstStyle>
            <a:lvl1pPr algn="r">
              <a:defRPr b="1">
                <a:solidFill>
                  <a:schemeClr val="bg1"/>
                </a:solidFill>
              </a:defRPr>
            </a:lvl1pPr>
          </a:lstStyle>
          <a:p>
            <a:pPr lvl="0"/>
            <a:r>
              <a:rPr lang="en-GB"/>
              <a:t>Date Month Year</a:t>
            </a:r>
          </a:p>
        </p:txBody>
      </p:sp>
      <p:sp>
        <p:nvSpPr>
          <p:cNvPr id="13" name="Text Placeholder 17">
            <a:extLst>
              <a:ext uri="{FF2B5EF4-FFF2-40B4-BE49-F238E27FC236}">
                <a16:creationId xmlns:a16="http://schemas.microsoft.com/office/drawing/2014/main" id="{4A9A24EA-585C-6975-72AC-E6A015C3CBE2}"/>
              </a:ext>
            </a:extLst>
          </p:cNvPr>
          <p:cNvSpPr>
            <a:spLocks noGrp="1"/>
          </p:cNvSpPr>
          <p:nvPr>
            <p:ph type="body" sz="quarter" idx="11" hasCustomPrompt="1"/>
          </p:nvPr>
        </p:nvSpPr>
        <p:spPr>
          <a:xfrm>
            <a:off x="6190707" y="6246197"/>
            <a:ext cx="5525042" cy="365125"/>
          </a:xfrm>
        </p:spPr>
        <p:txBody>
          <a:bodyPr anchor="ctr"/>
          <a:lstStyle>
            <a:lvl1pPr algn="l">
              <a:defRPr b="1">
                <a:solidFill>
                  <a:schemeClr val="bg1"/>
                </a:solidFill>
              </a:defRPr>
            </a:lvl1pPr>
          </a:lstStyle>
          <a:p>
            <a:pPr lvl="0"/>
            <a:r>
              <a:rPr lang="en-GB"/>
              <a:t>Name / Department</a:t>
            </a:r>
          </a:p>
        </p:txBody>
      </p:sp>
      <p:sp>
        <p:nvSpPr>
          <p:cNvPr id="7" name="Rectangle 6">
            <a:extLst>
              <a:ext uri="{FF2B5EF4-FFF2-40B4-BE49-F238E27FC236}">
                <a16:creationId xmlns:a16="http://schemas.microsoft.com/office/drawing/2014/main" id="{D49904C3-8661-9696-2471-11AF33E36C62}"/>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4" name="Rectangle 3">
            <a:extLst>
              <a:ext uri="{FF2B5EF4-FFF2-40B4-BE49-F238E27FC236}">
                <a16:creationId xmlns:a16="http://schemas.microsoft.com/office/drawing/2014/main" id="{653A32F9-50B3-45B9-FD9F-9024FA393005}"/>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2681203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2 Logo">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F4AA5B8-BFDA-18F9-B22E-1B88E923988A}"/>
              </a:ext>
            </a:extLst>
          </p:cNvPr>
          <p:cNvSpPr>
            <a:spLocks noGrp="1"/>
          </p:cNvSpPr>
          <p:nvPr>
            <p:ph type="ctrTitle" hasCustomPrompt="1"/>
          </p:nvPr>
        </p:nvSpPr>
        <p:spPr>
          <a:xfrm>
            <a:off x="300736" y="76696"/>
            <a:ext cx="8690864" cy="2824480"/>
          </a:xfrm>
          <a:prstGeom prst="rect">
            <a:avLst/>
          </a:prstGeom>
          <a:noFill/>
        </p:spPr>
        <p:txBody>
          <a:bodyPr wrap="square" rtlCol="0" anchor="t">
            <a:noAutofit/>
          </a:bodyPr>
          <a:lstStyle>
            <a:lvl1pPr>
              <a:defRPr lang="en-US" sz="9600" b="0" i="0" dirty="0">
                <a:solidFill>
                  <a:schemeClr val="bg1"/>
                </a:solidFill>
                <a:latin typeface="ING display" panose="020B0603030508020203" pitchFamily="34" charset="77"/>
                <a:ea typeface="+mn-ea"/>
                <a:cs typeface="+mn-cs"/>
              </a:defRPr>
            </a:lvl1pPr>
          </a:lstStyle>
          <a:p>
            <a:pPr marL="0" lvl="0" defTabSz="457200"/>
            <a:r>
              <a:rPr lang="en-GB"/>
              <a:t>A very large title goes here.</a:t>
            </a:r>
          </a:p>
        </p:txBody>
      </p:sp>
      <p:pic>
        <p:nvPicPr>
          <p:cNvPr id="18" name="Picture 17">
            <a:extLst>
              <a:ext uri="{FF2B5EF4-FFF2-40B4-BE49-F238E27FC236}">
                <a16:creationId xmlns:a16="http://schemas.microsoft.com/office/drawing/2014/main" id="{4572D8EE-27F9-9A3C-27B9-33D30B182B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56289" y="5865417"/>
            <a:ext cx="2272339" cy="928139"/>
          </a:xfrm>
          <a:prstGeom prst="rect">
            <a:avLst/>
          </a:prstGeom>
        </p:spPr>
      </p:pic>
      <p:sp>
        <p:nvSpPr>
          <p:cNvPr id="5" name="Rectangle 4">
            <a:extLst>
              <a:ext uri="{FF2B5EF4-FFF2-40B4-BE49-F238E27FC236}">
                <a16:creationId xmlns:a16="http://schemas.microsoft.com/office/drawing/2014/main" id="{DB2803E6-CA74-7B9A-DB7D-E5C5A93F576B}"/>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2" name="Date Placeholder 3">
            <a:extLst>
              <a:ext uri="{FF2B5EF4-FFF2-40B4-BE49-F238E27FC236}">
                <a16:creationId xmlns:a16="http://schemas.microsoft.com/office/drawing/2014/main" id="{EF24797B-826C-A48F-CA13-97232D4D2597}"/>
              </a:ext>
            </a:extLst>
          </p:cNvPr>
          <p:cNvSpPr>
            <a:spLocks noGrp="1"/>
          </p:cNvSpPr>
          <p:nvPr>
            <p:ph type="dt" sz="half" idx="2"/>
          </p:nvPr>
        </p:nvSpPr>
        <p:spPr>
          <a:xfrm>
            <a:off x="300736" y="6276727"/>
            <a:ext cx="1599626" cy="365125"/>
          </a:xfrm>
          <a:prstGeom prst="rect">
            <a:avLst/>
          </a:prstGeom>
        </p:spPr>
        <p:txBody>
          <a:bodyPr vert="horz" lIns="91440" tIns="45720" rIns="91440" bIns="45720" rtlCol="0" anchor="t" anchorCtr="0"/>
          <a:lstStyle>
            <a:lvl1pPr marL="0" algn="l" defTabSz="457200" rtl="0" eaLnBrk="1" latinLnBrk="0" hangingPunct="1">
              <a:defRPr lang="en-NL" sz="1400" b="1" kern="1200" smtClean="0">
                <a:solidFill>
                  <a:schemeClr val="bg1"/>
                </a:solidFill>
                <a:latin typeface="ING Me" panose="02000506040000020004" pitchFamily="2" charset="0"/>
                <a:ea typeface="+mn-ea"/>
                <a:cs typeface="ING Me" panose="02000506040000020004" pitchFamily="2" charset="0"/>
              </a:defRPr>
            </a:lvl1pPr>
          </a:lstStyle>
          <a:p>
            <a:r>
              <a:rPr lang="en-GB"/>
              <a:t>Date Month Year</a:t>
            </a:r>
          </a:p>
        </p:txBody>
      </p:sp>
      <p:sp>
        <p:nvSpPr>
          <p:cNvPr id="8" name="Footer Placeholder 4">
            <a:extLst>
              <a:ext uri="{FF2B5EF4-FFF2-40B4-BE49-F238E27FC236}">
                <a16:creationId xmlns:a16="http://schemas.microsoft.com/office/drawing/2014/main" id="{ED0ACA50-86CE-0B0B-5E2B-70422F03E535}"/>
              </a:ext>
            </a:extLst>
          </p:cNvPr>
          <p:cNvSpPr>
            <a:spLocks noGrp="1"/>
          </p:cNvSpPr>
          <p:nvPr>
            <p:ph type="ftr" sz="quarter" idx="3"/>
          </p:nvPr>
        </p:nvSpPr>
        <p:spPr>
          <a:xfrm>
            <a:off x="1981200" y="6276727"/>
            <a:ext cx="4114800" cy="365125"/>
          </a:xfrm>
          <a:prstGeom prst="rect">
            <a:avLst/>
          </a:prstGeom>
        </p:spPr>
        <p:txBody>
          <a:bodyPr vert="horz" lIns="91440" tIns="45720" rIns="91440" bIns="45720" rtlCol="0" anchor="t" anchorCtr="0"/>
          <a:lstStyle>
            <a:lvl1pPr algn="l">
              <a:defRPr lang="en-NL" sz="1400" b="1" kern="1200" dirty="0">
                <a:solidFill>
                  <a:schemeClr val="bg1"/>
                </a:solidFill>
                <a:latin typeface="ING Me" panose="02000506040000020004" pitchFamily="2" charset="0"/>
                <a:ea typeface="+mn-ea"/>
                <a:cs typeface="ING Me" panose="02000506040000020004" pitchFamily="2" charset="0"/>
              </a:defRPr>
            </a:lvl1pPr>
          </a:lstStyle>
          <a:p>
            <a:r>
              <a:rPr lang="en-GB"/>
              <a:t>Name / Department</a:t>
            </a:r>
          </a:p>
        </p:txBody>
      </p:sp>
      <p:sp>
        <p:nvSpPr>
          <p:cNvPr id="3" name="Rectangle 2">
            <a:extLst>
              <a:ext uri="{FF2B5EF4-FFF2-40B4-BE49-F238E27FC236}">
                <a16:creationId xmlns:a16="http://schemas.microsoft.com/office/drawing/2014/main" id="{940844C5-F614-14E2-0DDD-93079588E459}"/>
              </a:ext>
            </a:extLst>
          </p:cNvPr>
          <p:cNvSpPr/>
          <p:nvPr/>
        </p:nvSpPr>
        <p:spPr>
          <a:xfrm>
            <a:off x="-2576721"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6" name="Rectangle 5">
            <a:extLst>
              <a:ext uri="{FF2B5EF4-FFF2-40B4-BE49-F238E27FC236}">
                <a16:creationId xmlns:a16="http://schemas.microsoft.com/office/drawing/2014/main" id="{58622949-85D3-965C-4EC3-0F7587888FDD}"/>
              </a:ext>
            </a:extLst>
          </p:cNvPr>
          <p:cNvSpPr/>
          <p:nvPr/>
        </p:nvSpPr>
        <p:spPr>
          <a:xfrm>
            <a:off x="-1507349"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1714534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3 Identifier">
    <p:bg>
      <p:bgPr>
        <a:solidFill>
          <a:schemeClr val="accent1"/>
        </a:solidFill>
        <a:effectLst/>
      </p:bgPr>
    </p:bg>
    <p:spTree>
      <p:nvGrpSpPr>
        <p:cNvPr id="1" name=""/>
        <p:cNvGrpSpPr/>
        <p:nvPr/>
      </p:nvGrpSpPr>
      <p:grpSpPr>
        <a:xfrm>
          <a:off x="0" y="0"/>
          <a:ext cx="0" cy="0"/>
          <a:chOff x="0" y="0"/>
          <a:chExt cx="0" cy="0"/>
        </a:xfrm>
      </p:grpSpPr>
      <p:sp>
        <p:nvSpPr>
          <p:cNvPr id="27" name="Picture Placeholder 9">
            <a:extLst>
              <a:ext uri="{FF2B5EF4-FFF2-40B4-BE49-F238E27FC236}">
                <a16:creationId xmlns:a16="http://schemas.microsoft.com/office/drawing/2014/main" id="{A06311B9-2019-6E65-850F-99063C33A822}"/>
              </a:ext>
            </a:extLst>
          </p:cNvPr>
          <p:cNvSpPr>
            <a:spLocks noGrp="1"/>
          </p:cNvSpPr>
          <p:nvPr>
            <p:ph type="pic" sz="quarter" idx="10"/>
          </p:nvPr>
        </p:nvSpPr>
        <p:spPr>
          <a:xfrm>
            <a:off x="6110068" y="0"/>
            <a:ext cx="6096000" cy="3423095"/>
          </a:xfrm>
          <a:solidFill>
            <a:srgbClr val="A69F98"/>
          </a:solidFill>
          <a:ln>
            <a:noFill/>
          </a:ln>
        </p:spPr>
        <p:txBody>
          <a:bodyPr anchor="ctr"/>
          <a:lstStyle>
            <a:lvl1pPr marL="0" indent="0" algn="ctr">
              <a:buNone/>
              <a:defRPr b="0" i="0">
                <a:solidFill>
                  <a:schemeClr val="bg1"/>
                </a:solidFill>
                <a:latin typeface="ING Me" panose="02000506040000020004" pitchFamily="2" charset="0"/>
              </a:defRPr>
            </a:lvl1pPr>
          </a:lstStyle>
          <a:p>
            <a:r>
              <a:rPr lang="en-US"/>
              <a:t>Click icon to add picture</a:t>
            </a:r>
            <a:endParaRPr lang="en-GB"/>
          </a:p>
        </p:txBody>
      </p:sp>
      <p:sp>
        <p:nvSpPr>
          <p:cNvPr id="9" name="Title 1">
            <a:extLst>
              <a:ext uri="{FF2B5EF4-FFF2-40B4-BE49-F238E27FC236}">
                <a16:creationId xmlns:a16="http://schemas.microsoft.com/office/drawing/2014/main" id="{824E61B4-943A-D0EE-F313-CD075361BEAB}"/>
              </a:ext>
            </a:extLst>
          </p:cNvPr>
          <p:cNvSpPr>
            <a:spLocks noGrp="1"/>
          </p:cNvSpPr>
          <p:nvPr>
            <p:ph type="ctrTitle" hasCustomPrompt="1"/>
          </p:nvPr>
        </p:nvSpPr>
        <p:spPr>
          <a:xfrm>
            <a:off x="1008773" y="3022462"/>
            <a:ext cx="8613648" cy="1200329"/>
          </a:xfrm>
          <a:prstGeom prst="rect">
            <a:avLst/>
          </a:prstGeom>
          <a:noFill/>
        </p:spPr>
        <p:txBody>
          <a:bodyPr wrap="square" rtlCol="0" anchor="t">
            <a:noAutofit/>
          </a:bodyPr>
          <a:lstStyle>
            <a:lvl1pPr>
              <a:defRPr lang="en-US" sz="7200" b="0" i="0" dirty="0">
                <a:solidFill>
                  <a:schemeClr val="bg1"/>
                </a:solidFill>
                <a:latin typeface="ING display" panose="020B0603030508020203" pitchFamily="34" charset="77"/>
                <a:ea typeface="+mn-ea"/>
                <a:cs typeface="+mn-cs"/>
              </a:defRPr>
            </a:lvl1pPr>
          </a:lstStyle>
          <a:p>
            <a:pPr marL="0" lvl="0" defTabSz="457200"/>
            <a:r>
              <a:rPr lang="en-GB"/>
              <a:t>Presentation title.</a:t>
            </a:r>
          </a:p>
        </p:txBody>
      </p:sp>
      <p:sp>
        <p:nvSpPr>
          <p:cNvPr id="10" name="Text Placeholder 10">
            <a:extLst>
              <a:ext uri="{FF2B5EF4-FFF2-40B4-BE49-F238E27FC236}">
                <a16:creationId xmlns:a16="http://schemas.microsoft.com/office/drawing/2014/main" id="{D4713FE2-247B-9A43-4A7A-5C5A05C632ED}"/>
              </a:ext>
            </a:extLst>
          </p:cNvPr>
          <p:cNvSpPr>
            <a:spLocks noGrp="1"/>
          </p:cNvSpPr>
          <p:nvPr>
            <p:ph type="body" sz="quarter" idx="11" hasCustomPrompt="1"/>
          </p:nvPr>
        </p:nvSpPr>
        <p:spPr>
          <a:xfrm>
            <a:off x="1789112" y="3895200"/>
            <a:ext cx="8613775" cy="1200329"/>
          </a:xfrm>
          <a:noFill/>
        </p:spPr>
        <p:txBody>
          <a:bodyPr vert="horz" wrap="square" lIns="91440" tIns="45720" rIns="91440" bIns="45720" rtlCol="0" anchor="t" anchorCtr="0">
            <a:noAutofit/>
          </a:bodyPr>
          <a:lstStyle>
            <a:lvl1pPr marL="0" indent="0">
              <a:lnSpc>
                <a:spcPct val="100000"/>
              </a:lnSpc>
              <a:buNone/>
              <a:defRPr lang="en-GB" sz="7200" b="0" i="0" smtClean="0">
                <a:solidFill>
                  <a:schemeClr val="bg1"/>
                </a:solidFill>
                <a:latin typeface="ING display" panose="020B0603030508020203" pitchFamily="34" charset="77"/>
              </a:defRPr>
            </a:lvl1pPr>
            <a:lvl2pPr>
              <a:defRPr lang="en-GB" sz="1800" smtClean="0"/>
            </a:lvl2pPr>
            <a:lvl3pPr>
              <a:defRPr lang="en-GB" sz="1800" smtClean="0"/>
            </a:lvl3pPr>
            <a:lvl4pPr>
              <a:defRPr lang="en-GB" smtClean="0"/>
            </a:lvl4pPr>
            <a:lvl5pPr>
              <a:defRPr lang="en-NL"/>
            </a:lvl5pPr>
          </a:lstStyle>
          <a:p>
            <a:pPr marL="628650" lvl="0" indent="-857250" defTabSz="457200">
              <a:spcBef>
                <a:spcPct val="0"/>
              </a:spcBef>
            </a:pPr>
            <a:r>
              <a:rPr lang="en-GB"/>
              <a:t>Subtitle goes here.</a:t>
            </a:r>
          </a:p>
        </p:txBody>
      </p:sp>
      <p:pic>
        <p:nvPicPr>
          <p:cNvPr id="21" name="Picture 20">
            <a:extLst>
              <a:ext uri="{FF2B5EF4-FFF2-40B4-BE49-F238E27FC236}">
                <a16:creationId xmlns:a16="http://schemas.microsoft.com/office/drawing/2014/main" id="{61FBFC31-C4F7-3077-328F-D69745F2C18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757" y="169114"/>
            <a:ext cx="1073363" cy="1215531"/>
          </a:xfrm>
          <a:prstGeom prst="rect">
            <a:avLst/>
          </a:prstGeom>
        </p:spPr>
      </p:pic>
      <p:sp>
        <p:nvSpPr>
          <p:cNvPr id="25" name="Rectangle 24">
            <a:extLst>
              <a:ext uri="{FF2B5EF4-FFF2-40B4-BE49-F238E27FC236}">
                <a16:creationId xmlns:a16="http://schemas.microsoft.com/office/drawing/2014/main" id="{1C67AADF-D050-5B88-5B1F-C43CD027697A}"/>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12" name="Rectangle 11">
            <a:extLst>
              <a:ext uri="{FF2B5EF4-FFF2-40B4-BE49-F238E27FC236}">
                <a16:creationId xmlns:a16="http://schemas.microsoft.com/office/drawing/2014/main" id="{CB1F1772-C77E-1EA3-167E-87C03E770008}"/>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15" name="Text Placeholder 17">
            <a:extLst>
              <a:ext uri="{FF2B5EF4-FFF2-40B4-BE49-F238E27FC236}">
                <a16:creationId xmlns:a16="http://schemas.microsoft.com/office/drawing/2014/main" id="{76C8D36D-2F66-A05C-0487-4510E7C40FF8}"/>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a:t>Date Month Year</a:t>
            </a:r>
          </a:p>
        </p:txBody>
      </p:sp>
      <p:sp>
        <p:nvSpPr>
          <p:cNvPr id="16" name="Text Placeholder 17">
            <a:extLst>
              <a:ext uri="{FF2B5EF4-FFF2-40B4-BE49-F238E27FC236}">
                <a16:creationId xmlns:a16="http://schemas.microsoft.com/office/drawing/2014/main" id="{83D5A8C2-BE44-8C4C-1789-33C5DC180C90}"/>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a:t>Name / Department</a:t>
            </a:r>
          </a:p>
        </p:txBody>
      </p:sp>
      <p:sp>
        <p:nvSpPr>
          <p:cNvPr id="4" name="Rectangle 3">
            <a:extLst>
              <a:ext uri="{FF2B5EF4-FFF2-40B4-BE49-F238E27FC236}">
                <a16:creationId xmlns:a16="http://schemas.microsoft.com/office/drawing/2014/main" id="{E8EBEEF3-73C6-4B10-3DE2-27BA48F7DF1B}"/>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F766F940-32E9-92A6-D512-27D6E78C7C37}"/>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2803382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3 Logo">
    <p:bg>
      <p:bgPr>
        <a:solidFill>
          <a:schemeClr val="accent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2F5CF978-4711-2268-60D0-A9FF61AFE8FB}"/>
              </a:ext>
            </a:extLst>
          </p:cNvPr>
          <p:cNvSpPr>
            <a:spLocks noGrp="1"/>
          </p:cNvSpPr>
          <p:nvPr>
            <p:ph type="pic" sz="quarter" idx="10"/>
          </p:nvPr>
        </p:nvSpPr>
        <p:spPr>
          <a:xfrm>
            <a:off x="6110068" y="-8165"/>
            <a:ext cx="6096000" cy="3423095"/>
          </a:xfrm>
          <a:solidFill>
            <a:srgbClr val="A69F98"/>
          </a:solidFill>
        </p:spPr>
        <p:txBody>
          <a:bodyPr anchor="ctr"/>
          <a:lstStyle>
            <a:lvl1pPr marL="0" indent="0" algn="ctr">
              <a:buNone/>
              <a:defRPr b="0" i="0">
                <a:solidFill>
                  <a:schemeClr val="bg1"/>
                </a:solidFill>
                <a:latin typeface="ING Me" panose="02000506040000020004" pitchFamily="2" charset="0"/>
              </a:defRPr>
            </a:lvl1pPr>
          </a:lstStyle>
          <a:p>
            <a:r>
              <a:rPr lang="en-US"/>
              <a:t>Click icon to add picture</a:t>
            </a:r>
            <a:endParaRPr lang="en-GB"/>
          </a:p>
        </p:txBody>
      </p:sp>
      <p:sp>
        <p:nvSpPr>
          <p:cNvPr id="8" name="Title 1">
            <a:extLst>
              <a:ext uri="{FF2B5EF4-FFF2-40B4-BE49-F238E27FC236}">
                <a16:creationId xmlns:a16="http://schemas.microsoft.com/office/drawing/2014/main" id="{97894C13-0A71-2FB7-E295-A7963A0B963B}"/>
              </a:ext>
            </a:extLst>
          </p:cNvPr>
          <p:cNvSpPr>
            <a:spLocks noGrp="1"/>
          </p:cNvSpPr>
          <p:nvPr>
            <p:ph type="ctrTitle" hasCustomPrompt="1"/>
          </p:nvPr>
        </p:nvSpPr>
        <p:spPr>
          <a:xfrm>
            <a:off x="1008773" y="3022462"/>
            <a:ext cx="8613648" cy="1200329"/>
          </a:xfrm>
          <a:prstGeom prst="rect">
            <a:avLst/>
          </a:prstGeom>
          <a:noFill/>
        </p:spPr>
        <p:txBody>
          <a:bodyPr wrap="square" rtlCol="0" anchor="t">
            <a:noAutofit/>
          </a:bodyPr>
          <a:lstStyle>
            <a:lvl1pPr>
              <a:defRPr lang="en-US" sz="7200" b="0" i="0" dirty="0">
                <a:solidFill>
                  <a:schemeClr val="bg1"/>
                </a:solidFill>
                <a:latin typeface="ING display" panose="020B0603030508020203" pitchFamily="34" charset="77"/>
                <a:ea typeface="+mn-ea"/>
                <a:cs typeface="+mn-cs"/>
              </a:defRPr>
            </a:lvl1pPr>
          </a:lstStyle>
          <a:p>
            <a:pPr marL="0" lvl="0" defTabSz="457200"/>
            <a:r>
              <a:rPr lang="en-GB"/>
              <a:t>Presentation title.</a:t>
            </a:r>
          </a:p>
        </p:txBody>
      </p:sp>
      <p:sp>
        <p:nvSpPr>
          <p:cNvPr id="11" name="Text Placeholder 10">
            <a:extLst>
              <a:ext uri="{FF2B5EF4-FFF2-40B4-BE49-F238E27FC236}">
                <a16:creationId xmlns:a16="http://schemas.microsoft.com/office/drawing/2014/main" id="{CED6EACE-0556-4C5A-0207-6FD00994E755}"/>
              </a:ext>
            </a:extLst>
          </p:cNvPr>
          <p:cNvSpPr>
            <a:spLocks noGrp="1"/>
          </p:cNvSpPr>
          <p:nvPr>
            <p:ph type="body" sz="quarter" idx="11" hasCustomPrompt="1"/>
          </p:nvPr>
        </p:nvSpPr>
        <p:spPr>
          <a:xfrm>
            <a:off x="1789200" y="3895200"/>
            <a:ext cx="8613775" cy="1200329"/>
          </a:xfrm>
          <a:noFill/>
        </p:spPr>
        <p:txBody>
          <a:bodyPr vert="horz" wrap="square" lIns="91440" tIns="45720" rIns="91440" bIns="45720" rtlCol="0" anchor="t" anchorCtr="0">
            <a:noAutofit/>
          </a:bodyPr>
          <a:lstStyle>
            <a:lvl1pPr marL="0" indent="0">
              <a:lnSpc>
                <a:spcPct val="100000"/>
              </a:lnSpc>
              <a:buNone/>
              <a:defRPr lang="en-GB" sz="7200" b="0" i="0" smtClean="0">
                <a:solidFill>
                  <a:schemeClr val="bg1"/>
                </a:solidFill>
                <a:latin typeface="ING display" panose="020B0603030508020203" pitchFamily="34" charset="77"/>
              </a:defRPr>
            </a:lvl1pPr>
            <a:lvl2pPr>
              <a:defRPr lang="en-GB" sz="1800" smtClean="0"/>
            </a:lvl2pPr>
            <a:lvl3pPr>
              <a:defRPr lang="en-GB" sz="1800" smtClean="0"/>
            </a:lvl3pPr>
            <a:lvl4pPr>
              <a:defRPr lang="en-GB" smtClean="0"/>
            </a:lvl4pPr>
            <a:lvl5pPr>
              <a:defRPr lang="en-NL"/>
            </a:lvl5pPr>
          </a:lstStyle>
          <a:p>
            <a:pPr marL="628650" lvl="0" indent="-857250" defTabSz="457200">
              <a:spcBef>
                <a:spcPct val="0"/>
              </a:spcBef>
            </a:pPr>
            <a:r>
              <a:rPr lang="en-GB"/>
              <a:t>Subtitle goes here.</a:t>
            </a:r>
          </a:p>
        </p:txBody>
      </p:sp>
      <p:pic>
        <p:nvPicPr>
          <p:cNvPr id="23" name="Picture 22">
            <a:extLst>
              <a:ext uri="{FF2B5EF4-FFF2-40B4-BE49-F238E27FC236}">
                <a16:creationId xmlns:a16="http://schemas.microsoft.com/office/drawing/2014/main" id="{363D0769-CF99-1F40-88B2-AEC9EFB1E1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537" y="140219"/>
            <a:ext cx="2272339" cy="928139"/>
          </a:xfrm>
          <a:prstGeom prst="rect">
            <a:avLst/>
          </a:prstGeom>
        </p:spPr>
      </p:pic>
      <p:sp>
        <p:nvSpPr>
          <p:cNvPr id="19" name="Rectangle 18">
            <a:extLst>
              <a:ext uri="{FF2B5EF4-FFF2-40B4-BE49-F238E27FC236}">
                <a16:creationId xmlns:a16="http://schemas.microsoft.com/office/drawing/2014/main" id="{247A9B37-040E-9EA7-B2E8-B00B033B09F6}"/>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20" name="Rectangle 19">
            <a:extLst>
              <a:ext uri="{FF2B5EF4-FFF2-40B4-BE49-F238E27FC236}">
                <a16:creationId xmlns:a16="http://schemas.microsoft.com/office/drawing/2014/main" id="{2289F63A-2797-491B-8EF3-755334846C61}"/>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i="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0" i="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a:t>
            </a:r>
            <a:r>
              <a:rPr lang="en-GB" sz="1000" b="0" i="0" kern="1200">
                <a:solidFill>
                  <a:srgbClr val="0D0804"/>
                </a:solidFill>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b="0" i="0">
                <a:effectLst/>
                <a:latin typeface="ING Me" panose="02000506040000020004" pitchFamily="2" charset="0"/>
              </a:rPr>
              <a:t> </a:t>
            </a:r>
            <a:endParaRPr lang="en-GB" sz="1000" b="0" i="0">
              <a:solidFill>
                <a:srgbClr val="0D0804"/>
              </a:solidFill>
              <a:latin typeface="ING Me" panose="02000506040000020004" pitchFamily="2" charset="0"/>
              <a:cs typeface="ING Me" panose="02000506040000020004" pitchFamily="2" charset="0"/>
            </a:endParaRPr>
          </a:p>
        </p:txBody>
      </p:sp>
      <p:sp>
        <p:nvSpPr>
          <p:cNvPr id="10" name="Text Placeholder 17">
            <a:extLst>
              <a:ext uri="{FF2B5EF4-FFF2-40B4-BE49-F238E27FC236}">
                <a16:creationId xmlns:a16="http://schemas.microsoft.com/office/drawing/2014/main" id="{CB4691DF-A2C4-3A32-9376-0B041915F984}"/>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a:t>Date Month Year</a:t>
            </a:r>
          </a:p>
        </p:txBody>
      </p:sp>
      <p:sp>
        <p:nvSpPr>
          <p:cNvPr id="12" name="Text Placeholder 17">
            <a:extLst>
              <a:ext uri="{FF2B5EF4-FFF2-40B4-BE49-F238E27FC236}">
                <a16:creationId xmlns:a16="http://schemas.microsoft.com/office/drawing/2014/main" id="{873184B1-F75C-A563-D925-0E2E15BF0448}"/>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a:t>Name / Department</a:t>
            </a:r>
          </a:p>
        </p:txBody>
      </p:sp>
      <p:sp>
        <p:nvSpPr>
          <p:cNvPr id="2" name="Rectangle 1">
            <a:extLst>
              <a:ext uri="{FF2B5EF4-FFF2-40B4-BE49-F238E27FC236}">
                <a16:creationId xmlns:a16="http://schemas.microsoft.com/office/drawing/2014/main" id="{2DB2A025-1D37-90EA-9E99-1FFC7C6E40C6}"/>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12EA6715-0F89-FA8B-9E90-200CFF8DA978}"/>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3404817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4 Identifi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1869E5-C970-D2AF-DE33-2EA09E0B557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9523" y="5490459"/>
            <a:ext cx="1073363" cy="1215531"/>
          </a:xfrm>
          <a:prstGeom prst="rect">
            <a:avLst/>
          </a:prstGeom>
        </p:spPr>
      </p:pic>
      <p:sp>
        <p:nvSpPr>
          <p:cNvPr id="21" name="Title 1">
            <a:extLst>
              <a:ext uri="{FF2B5EF4-FFF2-40B4-BE49-F238E27FC236}">
                <a16:creationId xmlns:a16="http://schemas.microsoft.com/office/drawing/2014/main" id="{0D7CFDB8-C01C-B7A3-D2B5-D3AC6349C76D}"/>
              </a:ext>
            </a:extLst>
          </p:cNvPr>
          <p:cNvSpPr>
            <a:spLocks noGrp="1"/>
          </p:cNvSpPr>
          <p:nvPr>
            <p:ph type="ctrTitle" hasCustomPrompt="1"/>
          </p:nvPr>
        </p:nvSpPr>
        <p:spPr>
          <a:xfrm>
            <a:off x="300736" y="3729786"/>
            <a:ext cx="10837164" cy="923330"/>
          </a:xfrm>
          <a:prstGeom prst="rect">
            <a:avLst/>
          </a:prstGeom>
          <a:noFill/>
        </p:spPr>
        <p:txBody>
          <a:bodyPr wrap="square" rtlCol="0" anchor="t">
            <a:noAutofit/>
          </a:bodyPr>
          <a:lstStyle>
            <a:lvl1pPr>
              <a:defRPr lang="en-US" sz="5400" b="0" i="0" dirty="0">
                <a:solidFill>
                  <a:schemeClr val="bg1"/>
                </a:solidFill>
                <a:latin typeface="ING display" panose="020B0603030508020203" pitchFamily="34" charset="77"/>
                <a:ea typeface="+mn-ea"/>
                <a:cs typeface="+mn-cs"/>
              </a:defRPr>
            </a:lvl1pPr>
          </a:lstStyle>
          <a:p>
            <a:pPr marL="0" lvl="0" defTabSz="457200"/>
            <a:r>
              <a:rPr lang="en-GB"/>
              <a:t>Name your presentation</a:t>
            </a:r>
          </a:p>
        </p:txBody>
      </p:sp>
      <p:sp>
        <p:nvSpPr>
          <p:cNvPr id="22" name="Text Placeholder 10">
            <a:extLst>
              <a:ext uri="{FF2B5EF4-FFF2-40B4-BE49-F238E27FC236}">
                <a16:creationId xmlns:a16="http://schemas.microsoft.com/office/drawing/2014/main" id="{98B4A13B-E9B5-D06E-24C2-99AE3440C6BA}"/>
              </a:ext>
            </a:extLst>
          </p:cNvPr>
          <p:cNvSpPr>
            <a:spLocks noGrp="1"/>
          </p:cNvSpPr>
          <p:nvPr>
            <p:ph type="body" sz="quarter" idx="11" hasCustomPrompt="1"/>
          </p:nvPr>
        </p:nvSpPr>
        <p:spPr>
          <a:xfrm>
            <a:off x="979043" y="4516151"/>
            <a:ext cx="10158857" cy="923330"/>
          </a:xfrm>
          <a:noFill/>
        </p:spPr>
        <p:txBody>
          <a:bodyPr wrap="square" rtlCol="0" anchor="t">
            <a:noAutofit/>
          </a:bodyPr>
          <a:lstStyle>
            <a:lvl1pPr marL="0" indent="0">
              <a:lnSpc>
                <a:spcPct val="100000"/>
              </a:lnSpc>
              <a:buNone/>
              <a:defRPr lang="en-GB" sz="5400" b="0" i="0" dirty="0" smtClean="0">
                <a:solidFill>
                  <a:schemeClr val="bg1"/>
                </a:solidFill>
                <a:latin typeface="ING display" panose="020B0603030508020203" pitchFamily="34" charset="77"/>
              </a:defRPr>
            </a:lvl1pPr>
          </a:lstStyle>
          <a:p>
            <a:pPr marL="0" lvl="0" defTabSz="457200"/>
            <a:r>
              <a:rPr lang="en-GB"/>
              <a:t>and a second line if you want</a:t>
            </a:r>
          </a:p>
        </p:txBody>
      </p:sp>
      <p:sp>
        <p:nvSpPr>
          <p:cNvPr id="6" name="Rectangle 5">
            <a:extLst>
              <a:ext uri="{FF2B5EF4-FFF2-40B4-BE49-F238E27FC236}">
                <a16:creationId xmlns:a16="http://schemas.microsoft.com/office/drawing/2014/main" id="{3F2A4502-10EB-B18E-E437-C75F2960718F}"/>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Rectangle 6">
            <a:extLst>
              <a:ext uri="{FF2B5EF4-FFF2-40B4-BE49-F238E27FC236}">
                <a16:creationId xmlns:a16="http://schemas.microsoft.com/office/drawing/2014/main" id="{573D0641-5AD5-83F9-E01A-A30C23F34E8E}"/>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10" name="Picture Placeholder 9">
            <a:extLst>
              <a:ext uri="{FF2B5EF4-FFF2-40B4-BE49-F238E27FC236}">
                <a16:creationId xmlns:a16="http://schemas.microsoft.com/office/drawing/2014/main" id="{9D179EC4-B562-D977-6FF8-EF49CD71DC1B}"/>
              </a:ext>
            </a:extLst>
          </p:cNvPr>
          <p:cNvSpPr>
            <a:spLocks noGrp="1"/>
          </p:cNvSpPr>
          <p:nvPr>
            <p:ph type="pic" sz="quarter" idx="10"/>
          </p:nvPr>
        </p:nvSpPr>
        <p:spPr>
          <a:xfrm>
            <a:off x="-6000" y="0"/>
            <a:ext cx="12207600" cy="3423095"/>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14" name="Text Placeholder 17">
            <a:extLst>
              <a:ext uri="{FF2B5EF4-FFF2-40B4-BE49-F238E27FC236}">
                <a16:creationId xmlns:a16="http://schemas.microsoft.com/office/drawing/2014/main" id="{EBBF6A85-3F52-9C4E-EE30-C04D38943EB2}"/>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a:t>Date Month Year</a:t>
            </a:r>
          </a:p>
        </p:txBody>
      </p:sp>
      <p:sp>
        <p:nvSpPr>
          <p:cNvPr id="15" name="Text Placeholder 17">
            <a:extLst>
              <a:ext uri="{FF2B5EF4-FFF2-40B4-BE49-F238E27FC236}">
                <a16:creationId xmlns:a16="http://schemas.microsoft.com/office/drawing/2014/main" id="{724E8387-9A2D-3EA3-6912-4C75D0D3E08D}"/>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a:t>Name / Department</a:t>
            </a:r>
          </a:p>
        </p:txBody>
      </p:sp>
      <p:sp>
        <p:nvSpPr>
          <p:cNvPr id="2" name="Rectangle 1">
            <a:extLst>
              <a:ext uri="{FF2B5EF4-FFF2-40B4-BE49-F238E27FC236}">
                <a16:creationId xmlns:a16="http://schemas.microsoft.com/office/drawing/2014/main" id="{0B9F2141-5B69-1D55-A89A-CC9C0BBB14C4}"/>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C1EC2C58-7AE9-FD52-03FA-0B9B77A795D1}"/>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665686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4 Logo">
    <p:bg>
      <p:bgPr>
        <a:solidFill>
          <a:schemeClr val="accent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30CA71-4EBB-F524-A0F3-95F548916E0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56289" y="5865417"/>
            <a:ext cx="2272339" cy="928139"/>
          </a:xfrm>
          <a:prstGeom prst="rect">
            <a:avLst/>
          </a:prstGeom>
        </p:spPr>
      </p:pic>
      <p:sp>
        <p:nvSpPr>
          <p:cNvPr id="8" name="Rectangle 7">
            <a:extLst>
              <a:ext uri="{FF2B5EF4-FFF2-40B4-BE49-F238E27FC236}">
                <a16:creationId xmlns:a16="http://schemas.microsoft.com/office/drawing/2014/main" id="{2B28DC72-F3EC-3977-1100-4F8770F960BF}"/>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9" name="Rectangle 8">
            <a:extLst>
              <a:ext uri="{FF2B5EF4-FFF2-40B4-BE49-F238E27FC236}">
                <a16:creationId xmlns:a16="http://schemas.microsoft.com/office/drawing/2014/main" id="{A10AC3DF-3B3E-98B0-8989-D56544188FB8}"/>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4" name="Title 1">
            <a:extLst>
              <a:ext uri="{FF2B5EF4-FFF2-40B4-BE49-F238E27FC236}">
                <a16:creationId xmlns:a16="http://schemas.microsoft.com/office/drawing/2014/main" id="{6B8C1DCD-5855-1A69-E3F2-A5F8FE04DD9A}"/>
              </a:ext>
            </a:extLst>
          </p:cNvPr>
          <p:cNvSpPr>
            <a:spLocks noGrp="1"/>
          </p:cNvSpPr>
          <p:nvPr>
            <p:ph type="ctrTitle" hasCustomPrompt="1"/>
          </p:nvPr>
        </p:nvSpPr>
        <p:spPr>
          <a:xfrm>
            <a:off x="300736" y="3729786"/>
            <a:ext cx="10837164" cy="923330"/>
          </a:xfrm>
          <a:prstGeom prst="rect">
            <a:avLst/>
          </a:prstGeom>
          <a:noFill/>
        </p:spPr>
        <p:txBody>
          <a:bodyPr wrap="square" rtlCol="0" anchor="t">
            <a:noAutofit/>
          </a:bodyPr>
          <a:lstStyle>
            <a:lvl1pPr>
              <a:defRPr lang="en-US" sz="5400" b="0" i="0" dirty="0">
                <a:solidFill>
                  <a:schemeClr val="bg1"/>
                </a:solidFill>
                <a:latin typeface="ING display" panose="020B0603030508020203" pitchFamily="34" charset="77"/>
                <a:ea typeface="+mn-ea"/>
                <a:cs typeface="+mn-cs"/>
              </a:defRPr>
            </a:lvl1pPr>
          </a:lstStyle>
          <a:p>
            <a:pPr marL="0" lvl="0" defTabSz="457200"/>
            <a:r>
              <a:rPr lang="en-GB"/>
              <a:t>Name your presentation</a:t>
            </a:r>
          </a:p>
        </p:txBody>
      </p:sp>
      <p:sp>
        <p:nvSpPr>
          <p:cNvPr id="5" name="Text Placeholder 10">
            <a:extLst>
              <a:ext uri="{FF2B5EF4-FFF2-40B4-BE49-F238E27FC236}">
                <a16:creationId xmlns:a16="http://schemas.microsoft.com/office/drawing/2014/main" id="{B315634D-B68B-CC5E-E6ED-77CA7D365F58}"/>
              </a:ext>
            </a:extLst>
          </p:cNvPr>
          <p:cNvSpPr>
            <a:spLocks noGrp="1"/>
          </p:cNvSpPr>
          <p:nvPr>
            <p:ph type="body" sz="quarter" idx="11" hasCustomPrompt="1"/>
          </p:nvPr>
        </p:nvSpPr>
        <p:spPr>
          <a:xfrm>
            <a:off x="979043" y="4516151"/>
            <a:ext cx="10158857" cy="923330"/>
          </a:xfrm>
          <a:noFill/>
        </p:spPr>
        <p:txBody>
          <a:bodyPr wrap="square" rtlCol="0" anchor="t">
            <a:noAutofit/>
          </a:bodyPr>
          <a:lstStyle>
            <a:lvl1pPr marL="0" indent="0">
              <a:lnSpc>
                <a:spcPct val="100000"/>
              </a:lnSpc>
              <a:buNone/>
              <a:defRPr lang="en-GB" sz="5400" b="0" i="0" dirty="0" smtClean="0">
                <a:solidFill>
                  <a:schemeClr val="bg1"/>
                </a:solidFill>
                <a:latin typeface="ING display" panose="020B0603030508020203" pitchFamily="34" charset="77"/>
              </a:defRPr>
            </a:lvl1pPr>
          </a:lstStyle>
          <a:p>
            <a:pPr marL="0" lvl="0" defTabSz="457200"/>
            <a:r>
              <a:rPr lang="en-GB"/>
              <a:t>and a second line if you want</a:t>
            </a:r>
          </a:p>
        </p:txBody>
      </p:sp>
      <p:sp>
        <p:nvSpPr>
          <p:cNvPr id="6" name="Picture Placeholder 9">
            <a:extLst>
              <a:ext uri="{FF2B5EF4-FFF2-40B4-BE49-F238E27FC236}">
                <a16:creationId xmlns:a16="http://schemas.microsoft.com/office/drawing/2014/main" id="{D2B8C1CF-95B5-081F-5A80-6CB5E96BE33A}"/>
              </a:ext>
            </a:extLst>
          </p:cNvPr>
          <p:cNvSpPr>
            <a:spLocks noGrp="1"/>
          </p:cNvSpPr>
          <p:nvPr>
            <p:ph type="pic" sz="quarter" idx="10"/>
          </p:nvPr>
        </p:nvSpPr>
        <p:spPr>
          <a:xfrm>
            <a:off x="-7800" y="0"/>
            <a:ext cx="12207600" cy="3423095"/>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15" name="Text Placeholder 17">
            <a:extLst>
              <a:ext uri="{FF2B5EF4-FFF2-40B4-BE49-F238E27FC236}">
                <a16:creationId xmlns:a16="http://schemas.microsoft.com/office/drawing/2014/main" id="{2624BB63-CFBE-6D38-67DC-89CBC68F70C2}"/>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a:t>Date Month Year</a:t>
            </a:r>
          </a:p>
        </p:txBody>
      </p:sp>
      <p:sp>
        <p:nvSpPr>
          <p:cNvPr id="16" name="Text Placeholder 17">
            <a:extLst>
              <a:ext uri="{FF2B5EF4-FFF2-40B4-BE49-F238E27FC236}">
                <a16:creationId xmlns:a16="http://schemas.microsoft.com/office/drawing/2014/main" id="{1451CECC-5C83-D778-3913-B2CDD34287D8}"/>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a:t>Name / Department</a:t>
            </a:r>
          </a:p>
        </p:txBody>
      </p:sp>
      <p:sp>
        <p:nvSpPr>
          <p:cNvPr id="2" name="Rectangle 1">
            <a:extLst>
              <a:ext uri="{FF2B5EF4-FFF2-40B4-BE49-F238E27FC236}">
                <a16:creationId xmlns:a16="http://schemas.microsoft.com/office/drawing/2014/main" id="{95C73865-D02A-2625-6337-BDBE32F1D7EC}"/>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18460945-1DD7-2F88-2D44-914A677CF93D}"/>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3801100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5 Identifier">
    <p:bg>
      <p:bgPr>
        <a:solidFill>
          <a:schemeClr val="accent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7F612221-5DCC-B9C7-12CD-382E9AD0DEFF}"/>
              </a:ext>
            </a:extLst>
          </p:cNvPr>
          <p:cNvSpPr>
            <a:spLocks noGrp="1"/>
          </p:cNvSpPr>
          <p:nvPr>
            <p:ph type="pic" sz="quarter" idx="10"/>
          </p:nvPr>
        </p:nvSpPr>
        <p:spPr>
          <a:xfrm>
            <a:off x="-7800" y="4154268"/>
            <a:ext cx="12207600" cy="2717800"/>
          </a:xfrm>
          <a:solidFill>
            <a:srgbClr val="A69F98"/>
          </a:solidFill>
          <a:ln>
            <a:noFill/>
          </a:ln>
        </p:spPr>
        <p:txBody>
          <a:bodyPr anchor="ctr"/>
          <a:lstStyle>
            <a:lvl1pPr marL="0" indent="0" algn="ctr">
              <a:buNone/>
              <a:defRPr>
                <a:solidFill>
                  <a:schemeClr val="bg1"/>
                </a:solidFill>
              </a:defRPr>
            </a:lvl1pPr>
          </a:lstStyle>
          <a:p>
            <a:r>
              <a:rPr lang="en-US"/>
              <a:t>Click icon to add picture</a:t>
            </a:r>
            <a:endParaRPr lang="en-GB"/>
          </a:p>
        </p:txBody>
      </p:sp>
      <p:pic>
        <p:nvPicPr>
          <p:cNvPr id="20" name="Picture 19">
            <a:extLst>
              <a:ext uri="{FF2B5EF4-FFF2-40B4-BE49-F238E27FC236}">
                <a16:creationId xmlns:a16="http://schemas.microsoft.com/office/drawing/2014/main" id="{304BDC80-8B12-5FC9-8B9A-F0B0DE7F000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59318" y="169114"/>
            <a:ext cx="1073363" cy="1215531"/>
          </a:xfrm>
          <a:prstGeom prst="rect">
            <a:avLst/>
          </a:prstGeom>
        </p:spPr>
      </p:pic>
      <p:sp>
        <p:nvSpPr>
          <p:cNvPr id="26" name="Title 1">
            <a:extLst>
              <a:ext uri="{FF2B5EF4-FFF2-40B4-BE49-F238E27FC236}">
                <a16:creationId xmlns:a16="http://schemas.microsoft.com/office/drawing/2014/main" id="{3A341223-8BC3-AA03-4D74-C5D49C154CEC}"/>
              </a:ext>
            </a:extLst>
          </p:cNvPr>
          <p:cNvSpPr>
            <a:spLocks noGrp="1"/>
          </p:cNvSpPr>
          <p:nvPr>
            <p:ph type="ctrTitle" hasCustomPrompt="1"/>
          </p:nvPr>
        </p:nvSpPr>
        <p:spPr>
          <a:xfrm>
            <a:off x="1152522" y="1493109"/>
            <a:ext cx="9886954" cy="1754326"/>
          </a:xfrm>
          <a:prstGeom prst="rect">
            <a:avLst/>
          </a:prstGeom>
          <a:noFill/>
        </p:spPr>
        <p:txBody>
          <a:bodyPr wrap="square" rtlCol="0" anchor="t">
            <a:noAutofit/>
          </a:bodyPr>
          <a:lstStyle>
            <a:lvl1pPr algn="ctr">
              <a:defRPr lang="en-US" sz="5400" b="0" i="0" dirty="0">
                <a:solidFill>
                  <a:schemeClr val="bg1"/>
                </a:solidFill>
                <a:latin typeface="ING display" panose="020B0603030508020203" pitchFamily="34" charset="77"/>
                <a:ea typeface="+mn-ea"/>
                <a:cs typeface="+mn-cs"/>
              </a:defRPr>
            </a:lvl1pPr>
          </a:lstStyle>
          <a:p>
            <a:pPr marL="0" lvl="0" defTabSz="457200"/>
            <a:r>
              <a:rPr lang="en-GB"/>
              <a:t>Name your presentation</a:t>
            </a:r>
            <a:br>
              <a:rPr lang="en-GB"/>
            </a:br>
            <a:r>
              <a:rPr lang="en-GB"/>
              <a:t>and a second line if you want</a:t>
            </a:r>
          </a:p>
        </p:txBody>
      </p:sp>
      <p:sp>
        <p:nvSpPr>
          <p:cNvPr id="8" name="Rectangle 7">
            <a:extLst>
              <a:ext uri="{FF2B5EF4-FFF2-40B4-BE49-F238E27FC236}">
                <a16:creationId xmlns:a16="http://schemas.microsoft.com/office/drawing/2014/main" id="{3D8318CF-3CCD-3AF4-872F-CDD4B4333415}"/>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9" name="Rectangle 8">
            <a:extLst>
              <a:ext uri="{FF2B5EF4-FFF2-40B4-BE49-F238E27FC236}">
                <a16:creationId xmlns:a16="http://schemas.microsoft.com/office/drawing/2014/main" id="{BB0B124C-5F4C-4B6C-50E2-573641D4E037}"/>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24" name="Text Placeholder 17">
            <a:extLst>
              <a:ext uri="{FF2B5EF4-FFF2-40B4-BE49-F238E27FC236}">
                <a16:creationId xmlns:a16="http://schemas.microsoft.com/office/drawing/2014/main" id="{7FC8C9FB-5E98-BD41-56D5-454EA5077EF9}"/>
              </a:ext>
            </a:extLst>
          </p:cNvPr>
          <p:cNvSpPr>
            <a:spLocks noGrp="1"/>
          </p:cNvSpPr>
          <p:nvPr>
            <p:ph type="body" sz="quarter" idx="11" hasCustomPrompt="1"/>
          </p:nvPr>
        </p:nvSpPr>
        <p:spPr>
          <a:xfrm>
            <a:off x="3449770" y="3565061"/>
            <a:ext cx="2551524" cy="365125"/>
          </a:xfrm>
        </p:spPr>
        <p:txBody>
          <a:bodyPr anchor="ctr"/>
          <a:lstStyle>
            <a:lvl1pPr algn="r">
              <a:defRPr b="1">
                <a:solidFill>
                  <a:schemeClr val="bg1"/>
                </a:solidFill>
              </a:defRPr>
            </a:lvl1pPr>
          </a:lstStyle>
          <a:p>
            <a:pPr lvl="0"/>
            <a:r>
              <a:rPr lang="en-GB" noProof="0"/>
              <a:t>Date Month Year</a:t>
            </a:r>
          </a:p>
        </p:txBody>
      </p:sp>
      <p:sp>
        <p:nvSpPr>
          <p:cNvPr id="25" name="Text Placeholder 17">
            <a:extLst>
              <a:ext uri="{FF2B5EF4-FFF2-40B4-BE49-F238E27FC236}">
                <a16:creationId xmlns:a16="http://schemas.microsoft.com/office/drawing/2014/main" id="{E886B41F-6504-6D27-A3AB-0AF7E595BB23}"/>
              </a:ext>
            </a:extLst>
          </p:cNvPr>
          <p:cNvSpPr>
            <a:spLocks noGrp="1"/>
          </p:cNvSpPr>
          <p:nvPr>
            <p:ph type="body" sz="quarter" idx="12" hasCustomPrompt="1"/>
          </p:nvPr>
        </p:nvSpPr>
        <p:spPr>
          <a:xfrm>
            <a:off x="6190707" y="3565061"/>
            <a:ext cx="4848769" cy="365125"/>
          </a:xfrm>
        </p:spPr>
        <p:txBody>
          <a:bodyPr anchor="ctr"/>
          <a:lstStyle>
            <a:lvl1pPr algn="l">
              <a:defRPr b="1">
                <a:solidFill>
                  <a:schemeClr val="bg1"/>
                </a:solidFill>
              </a:defRPr>
            </a:lvl1pPr>
          </a:lstStyle>
          <a:p>
            <a:pPr lvl="0"/>
            <a:r>
              <a:rPr lang="en-GB"/>
              <a:t>Name / Department</a:t>
            </a:r>
          </a:p>
        </p:txBody>
      </p:sp>
      <p:sp>
        <p:nvSpPr>
          <p:cNvPr id="2" name="Rectangle 1">
            <a:extLst>
              <a:ext uri="{FF2B5EF4-FFF2-40B4-BE49-F238E27FC236}">
                <a16:creationId xmlns:a16="http://schemas.microsoft.com/office/drawing/2014/main" id="{E99E76A2-D5A0-8F16-AEC9-217A40AE0163}"/>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90EEDE7A-90F8-1208-8788-789421A26C21}"/>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3914138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5 Logo">
    <p:bg>
      <p:bgPr>
        <a:solidFill>
          <a:schemeClr val="accent1"/>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48508B3-0D8F-45FC-2C23-DCC551FCF4E5}"/>
              </a:ext>
            </a:extLst>
          </p:cNvPr>
          <p:cNvSpPr>
            <a:spLocks noGrp="1"/>
          </p:cNvSpPr>
          <p:nvPr>
            <p:ph type="ctrTitle" hasCustomPrompt="1"/>
          </p:nvPr>
        </p:nvSpPr>
        <p:spPr>
          <a:xfrm>
            <a:off x="1152522" y="1493109"/>
            <a:ext cx="9886954" cy="1754326"/>
          </a:xfrm>
          <a:prstGeom prst="rect">
            <a:avLst/>
          </a:prstGeom>
          <a:noFill/>
        </p:spPr>
        <p:txBody>
          <a:bodyPr wrap="square" rtlCol="0" anchor="t">
            <a:noAutofit/>
          </a:bodyPr>
          <a:lstStyle>
            <a:lvl1pPr algn="ctr">
              <a:defRPr lang="en-US" sz="5400" b="0" i="0" dirty="0">
                <a:solidFill>
                  <a:schemeClr val="bg1"/>
                </a:solidFill>
                <a:latin typeface="ING display" panose="020B0603030508020203" pitchFamily="34" charset="77"/>
                <a:ea typeface="+mn-ea"/>
                <a:cs typeface="+mn-cs"/>
              </a:defRPr>
            </a:lvl1pPr>
          </a:lstStyle>
          <a:p>
            <a:pPr marL="0" lvl="0" defTabSz="457200"/>
            <a:r>
              <a:rPr lang="en-GB"/>
              <a:t>Name your presentation</a:t>
            </a:r>
            <a:br>
              <a:rPr lang="en-GB"/>
            </a:br>
            <a:r>
              <a:rPr lang="en-GB"/>
              <a:t>and a second line if you want</a:t>
            </a:r>
          </a:p>
        </p:txBody>
      </p:sp>
      <p:pic>
        <p:nvPicPr>
          <p:cNvPr id="30" name="Picture 29">
            <a:extLst>
              <a:ext uri="{FF2B5EF4-FFF2-40B4-BE49-F238E27FC236}">
                <a16:creationId xmlns:a16="http://schemas.microsoft.com/office/drawing/2014/main" id="{340D143C-4BA4-770A-103A-9636E31B9F2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9830" y="140219"/>
            <a:ext cx="2272339" cy="928139"/>
          </a:xfrm>
          <a:prstGeom prst="rect">
            <a:avLst/>
          </a:prstGeom>
        </p:spPr>
      </p:pic>
      <p:sp>
        <p:nvSpPr>
          <p:cNvPr id="6" name="Rectangle 5">
            <a:extLst>
              <a:ext uri="{FF2B5EF4-FFF2-40B4-BE49-F238E27FC236}">
                <a16:creationId xmlns:a16="http://schemas.microsoft.com/office/drawing/2014/main" id="{8B669B3C-7E4A-3663-6F27-33A96A1AB047}"/>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Rectangle 6">
            <a:extLst>
              <a:ext uri="{FF2B5EF4-FFF2-40B4-BE49-F238E27FC236}">
                <a16:creationId xmlns:a16="http://schemas.microsoft.com/office/drawing/2014/main" id="{34AF9926-9CA9-650C-53C4-3CCBF3A68F08}"/>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4" name="Picture Placeholder 9">
            <a:extLst>
              <a:ext uri="{FF2B5EF4-FFF2-40B4-BE49-F238E27FC236}">
                <a16:creationId xmlns:a16="http://schemas.microsoft.com/office/drawing/2014/main" id="{5C17DFC7-8246-9C9D-4E68-D83C95E48DDB}"/>
              </a:ext>
            </a:extLst>
          </p:cNvPr>
          <p:cNvSpPr>
            <a:spLocks noGrp="1"/>
          </p:cNvSpPr>
          <p:nvPr>
            <p:ph type="pic" sz="quarter" idx="10"/>
          </p:nvPr>
        </p:nvSpPr>
        <p:spPr>
          <a:xfrm>
            <a:off x="-7800" y="4154268"/>
            <a:ext cx="12207600" cy="2717800"/>
          </a:xfrm>
          <a:solidFill>
            <a:srgbClr val="A69F98"/>
          </a:solidFill>
          <a:ln>
            <a:noFill/>
          </a:ln>
        </p:spPr>
        <p:txBody>
          <a:bodyPr anchor="ctr"/>
          <a:lstStyle>
            <a:lvl1pPr marL="0" indent="0" algn="ctr">
              <a:buNone/>
              <a:defRPr>
                <a:solidFill>
                  <a:schemeClr val="bg1"/>
                </a:solidFill>
              </a:defRPr>
            </a:lvl1pPr>
          </a:lstStyle>
          <a:p>
            <a:r>
              <a:rPr lang="en-US"/>
              <a:t>Click icon to add picture</a:t>
            </a:r>
            <a:endParaRPr lang="en-GB"/>
          </a:p>
        </p:txBody>
      </p:sp>
      <p:sp>
        <p:nvSpPr>
          <p:cNvPr id="13" name="Text Placeholder 17">
            <a:extLst>
              <a:ext uri="{FF2B5EF4-FFF2-40B4-BE49-F238E27FC236}">
                <a16:creationId xmlns:a16="http://schemas.microsoft.com/office/drawing/2014/main" id="{0DE2312C-7CDA-866B-87EF-6CC66203D409}"/>
              </a:ext>
            </a:extLst>
          </p:cNvPr>
          <p:cNvSpPr>
            <a:spLocks noGrp="1"/>
          </p:cNvSpPr>
          <p:nvPr>
            <p:ph type="body" sz="quarter" idx="11" hasCustomPrompt="1"/>
          </p:nvPr>
        </p:nvSpPr>
        <p:spPr>
          <a:xfrm>
            <a:off x="3449770" y="3565061"/>
            <a:ext cx="2551524" cy="365125"/>
          </a:xfrm>
        </p:spPr>
        <p:txBody>
          <a:bodyPr anchor="ctr"/>
          <a:lstStyle>
            <a:lvl1pPr algn="r">
              <a:defRPr b="1">
                <a:solidFill>
                  <a:schemeClr val="bg1"/>
                </a:solidFill>
              </a:defRPr>
            </a:lvl1pPr>
          </a:lstStyle>
          <a:p>
            <a:pPr lvl="0"/>
            <a:r>
              <a:rPr lang="en-GB"/>
              <a:t>Date Month Year</a:t>
            </a:r>
          </a:p>
        </p:txBody>
      </p:sp>
      <p:sp>
        <p:nvSpPr>
          <p:cNvPr id="14" name="Text Placeholder 17">
            <a:extLst>
              <a:ext uri="{FF2B5EF4-FFF2-40B4-BE49-F238E27FC236}">
                <a16:creationId xmlns:a16="http://schemas.microsoft.com/office/drawing/2014/main" id="{12C4089B-C23C-95C1-CD26-2742CA9C7DA1}"/>
              </a:ext>
            </a:extLst>
          </p:cNvPr>
          <p:cNvSpPr>
            <a:spLocks noGrp="1"/>
          </p:cNvSpPr>
          <p:nvPr>
            <p:ph type="body" sz="quarter" idx="12" hasCustomPrompt="1"/>
          </p:nvPr>
        </p:nvSpPr>
        <p:spPr>
          <a:xfrm>
            <a:off x="6190707" y="3565061"/>
            <a:ext cx="4848769" cy="365125"/>
          </a:xfrm>
        </p:spPr>
        <p:txBody>
          <a:bodyPr anchor="ctr"/>
          <a:lstStyle>
            <a:lvl1pPr algn="l">
              <a:defRPr b="1">
                <a:solidFill>
                  <a:schemeClr val="bg1"/>
                </a:solidFill>
              </a:defRPr>
            </a:lvl1pPr>
          </a:lstStyle>
          <a:p>
            <a:pPr lvl="0"/>
            <a:r>
              <a:rPr lang="en-GB"/>
              <a:t>Name / Department</a:t>
            </a:r>
          </a:p>
        </p:txBody>
      </p:sp>
      <p:sp>
        <p:nvSpPr>
          <p:cNvPr id="2" name="Rectangle 1">
            <a:extLst>
              <a:ext uri="{FF2B5EF4-FFF2-40B4-BE49-F238E27FC236}">
                <a16:creationId xmlns:a16="http://schemas.microsoft.com/office/drawing/2014/main" id="{42E71148-6CEE-5504-4CF2-C7C5A4C856C0}"/>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0856C750-7ABF-E7F9-C067-DD587C69634D}"/>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2552916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dex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5C00CCAA-D463-3023-8E1F-EDBA59F56C36}"/>
              </a:ext>
            </a:extLst>
          </p:cNvPr>
          <p:cNvSpPr>
            <a:spLocks noGrp="1"/>
          </p:cNvSpPr>
          <p:nvPr>
            <p:ph type="title" hasCustomPrompt="1"/>
          </p:nvPr>
        </p:nvSpPr>
        <p:spPr>
          <a:xfrm>
            <a:off x="300736" y="256064"/>
            <a:ext cx="6496304" cy="646331"/>
          </a:xfrm>
          <a:prstGeom prst="rect">
            <a:avLst/>
          </a:prstGeom>
        </p:spPr>
        <p:txBody>
          <a:bodyPr vert="horz" lIns="91440" tIns="45720" rIns="91440" bIns="45720" rtlCol="0" anchor="t" anchorCtr="0">
            <a:spAutoFit/>
          </a:bodyPr>
          <a:lstStyle>
            <a:lvl1pPr>
              <a:defRPr b="0" i="0">
                <a:solidFill>
                  <a:srgbClr val="FF6200"/>
                </a:solidFill>
                <a:latin typeface="ING display" panose="020B0603030508020203" pitchFamily="34" charset="77"/>
              </a:defRPr>
            </a:lvl1pPr>
          </a:lstStyle>
          <a:p>
            <a:r>
              <a:rPr lang="en-GB"/>
              <a:t>Index or Agenda</a:t>
            </a:r>
          </a:p>
        </p:txBody>
      </p:sp>
      <p:sp>
        <p:nvSpPr>
          <p:cNvPr id="26" name="Text Placeholder 25">
            <a:extLst>
              <a:ext uri="{FF2B5EF4-FFF2-40B4-BE49-F238E27FC236}">
                <a16:creationId xmlns:a16="http://schemas.microsoft.com/office/drawing/2014/main" id="{EA780F60-DBAF-FC97-D615-6404FA28A27C}"/>
              </a:ext>
            </a:extLst>
          </p:cNvPr>
          <p:cNvSpPr>
            <a:spLocks noGrp="1"/>
          </p:cNvSpPr>
          <p:nvPr>
            <p:ph type="body" sz="quarter" idx="14" hasCustomPrompt="1"/>
          </p:nvPr>
        </p:nvSpPr>
        <p:spPr>
          <a:xfrm>
            <a:off x="956056" y="2294682"/>
            <a:ext cx="5139944" cy="4046093"/>
          </a:xfrm>
        </p:spPr>
        <p:txBody>
          <a:bodyPr>
            <a:noAutofit/>
          </a:bodyPr>
          <a:lstStyle>
            <a:lvl1pPr marL="342900" indent="-342900">
              <a:lnSpc>
                <a:spcPct val="100000"/>
              </a:lnSpc>
              <a:spcBef>
                <a:spcPts val="1000"/>
              </a:spcBef>
              <a:buFont typeface="Arial" panose="020B0604020202020204" pitchFamily="34" charset="0"/>
              <a:buChar char="•"/>
              <a:defRPr sz="1400"/>
            </a:lvl1pPr>
            <a:lvl2pPr marL="800100" indent="-342900">
              <a:buFont typeface="Arial" panose="020B0604020202020204" pitchFamily="34" charset="0"/>
              <a:buChar char="•"/>
              <a:defRPr sz="1400"/>
            </a:lvl2pPr>
            <a:lvl3pPr marL="1200150" indent="-285750">
              <a:buFont typeface="Arial" panose="020B0604020202020204" pitchFamily="34" charset="0"/>
              <a:buChar char="•"/>
              <a:defRPr sz="14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a:lvl5pPr>
            <a:lvl6pPr>
              <a:defRPr sz="1400"/>
            </a:lvl6pPr>
            <a:lvl7pPr>
              <a:defRPr sz="1400"/>
            </a:lvl7pPr>
            <a:lvl8pPr>
              <a:defRPr sz="1400"/>
            </a:lvl8pPr>
            <a:lvl9pPr>
              <a:defRPr sz="1400"/>
            </a:lvl9pPr>
          </a:lstStyle>
          <a:p>
            <a:pPr lvl="0"/>
            <a:r>
              <a:rPr lang="en-GB"/>
              <a:t>Chapter titles goes here</a:t>
            </a:r>
          </a:p>
          <a:p>
            <a:pPr lvl="0"/>
            <a:endParaRPr lang="en-GB"/>
          </a:p>
          <a:p>
            <a:pPr lvl="0"/>
            <a:endParaRPr lang="en-GB"/>
          </a:p>
        </p:txBody>
      </p:sp>
      <p:sp>
        <p:nvSpPr>
          <p:cNvPr id="6" name="Text Placeholder 21">
            <a:extLst>
              <a:ext uri="{FF2B5EF4-FFF2-40B4-BE49-F238E27FC236}">
                <a16:creationId xmlns:a16="http://schemas.microsoft.com/office/drawing/2014/main" id="{F713946D-B33B-8F25-DEBD-2D5662E63CA7}"/>
              </a:ext>
            </a:extLst>
          </p:cNvPr>
          <p:cNvSpPr>
            <a:spLocks noGrp="1"/>
          </p:cNvSpPr>
          <p:nvPr>
            <p:ph type="body" sz="quarter" idx="15" hasCustomPrompt="1"/>
          </p:nvPr>
        </p:nvSpPr>
        <p:spPr>
          <a:xfrm>
            <a:off x="6488176" y="1700979"/>
            <a:ext cx="5167898" cy="386901"/>
          </a:xfrm>
        </p:spPr>
        <p:txBody>
          <a:bodyPr vert="horz" lIns="91440" tIns="45720" rIns="91440" bIns="45720" rtlCol="0" anchor="b" anchorCtr="0">
            <a:noAutofit/>
          </a:bodyPr>
          <a:lstStyle>
            <a:lvl1pPr marL="0" indent="0">
              <a:buNone/>
              <a:defRPr lang="en-NL" sz="2000" b="1" i="0" dirty="0">
                <a:latin typeface="ING Me" panose="02000506040000020004" pitchFamily="2" charset="0"/>
                <a:cs typeface="ING Me" panose="02000506040000020004" pitchFamily="2" charset="0"/>
              </a:defRPr>
            </a:lvl1pPr>
          </a:lstStyle>
          <a:p>
            <a:pPr marL="228600" lvl="0" indent="-228600"/>
            <a:r>
              <a:rPr lang="en-GB"/>
              <a:t>Second headline</a:t>
            </a:r>
          </a:p>
        </p:txBody>
      </p:sp>
      <p:sp>
        <p:nvSpPr>
          <p:cNvPr id="3" name="Text Placeholder 21">
            <a:extLst>
              <a:ext uri="{FF2B5EF4-FFF2-40B4-BE49-F238E27FC236}">
                <a16:creationId xmlns:a16="http://schemas.microsoft.com/office/drawing/2014/main" id="{05769A12-B68E-1C17-42BA-49A5E50F73ED}"/>
              </a:ext>
            </a:extLst>
          </p:cNvPr>
          <p:cNvSpPr>
            <a:spLocks noGrp="1"/>
          </p:cNvSpPr>
          <p:nvPr>
            <p:ph type="body" sz="quarter" idx="11" hasCustomPrompt="1"/>
          </p:nvPr>
        </p:nvSpPr>
        <p:spPr>
          <a:xfrm>
            <a:off x="956056" y="1700979"/>
            <a:ext cx="5167898" cy="386901"/>
          </a:xfrm>
        </p:spPr>
        <p:txBody>
          <a:bodyPr anchor="b" anchorCtr="0">
            <a:noAutofit/>
          </a:bodyPr>
          <a:lstStyle>
            <a:lvl1pPr marL="0" indent="0">
              <a:buNone/>
              <a:defRPr sz="2000" b="1" i="0">
                <a:solidFill>
                  <a:schemeClr val="tx1"/>
                </a:solidFill>
                <a:latin typeface="ING Me" panose="02000506040000020004" pitchFamily="2" charset="0"/>
                <a:cs typeface="ING Me" panose="02000506040000020004" pitchFamily="2" charset="0"/>
              </a:defRPr>
            </a:lvl1pPr>
          </a:lstStyle>
          <a:p>
            <a:pPr lvl="0"/>
            <a:r>
              <a:rPr lang="en-GB"/>
              <a:t>One headline</a:t>
            </a:r>
          </a:p>
        </p:txBody>
      </p:sp>
      <p:sp>
        <p:nvSpPr>
          <p:cNvPr id="2" name="Rectangle 1">
            <a:extLst>
              <a:ext uri="{FF2B5EF4-FFF2-40B4-BE49-F238E27FC236}">
                <a16:creationId xmlns:a16="http://schemas.microsoft.com/office/drawing/2014/main" id="{3966B200-D205-9C2D-95E8-A20342797EA6}"/>
              </a:ext>
            </a:extLst>
          </p:cNvPr>
          <p:cNvSpPr>
            <a:spLocks noChangeArrowheads="1"/>
          </p:cNvSpPr>
          <p:nvPr/>
        </p:nvSpPr>
        <p:spPr bwMode="gray">
          <a:xfrm>
            <a:off x="-281511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8" name="Slide Number Placeholder 7">
            <a:extLst>
              <a:ext uri="{FF2B5EF4-FFF2-40B4-BE49-F238E27FC236}">
                <a16:creationId xmlns:a16="http://schemas.microsoft.com/office/drawing/2014/main" id="{9DB42DC2-A39C-4488-D860-0B5E15F5DF57}"/>
              </a:ext>
            </a:extLst>
          </p:cNvPr>
          <p:cNvSpPr>
            <a:spLocks noGrp="1"/>
          </p:cNvSpPr>
          <p:nvPr>
            <p:ph type="sldNum" sz="quarter" idx="18"/>
          </p:nvPr>
        </p:nvSpPr>
        <p:spPr/>
        <p:txBody>
          <a:bodyPr/>
          <a:lstStyle/>
          <a:p>
            <a:fld id="{A56DC5C3-3BE5-034A-8352-A8E8F559C4F3}" type="slidenum">
              <a:rPr lang="en-GB" smtClean="0"/>
              <a:pPr/>
              <a:t>‹#›</a:t>
            </a:fld>
            <a:endParaRPr lang="en-GB"/>
          </a:p>
        </p:txBody>
      </p:sp>
      <p:sp>
        <p:nvSpPr>
          <p:cNvPr id="7" name="Text Placeholder 25">
            <a:extLst>
              <a:ext uri="{FF2B5EF4-FFF2-40B4-BE49-F238E27FC236}">
                <a16:creationId xmlns:a16="http://schemas.microsoft.com/office/drawing/2014/main" id="{15319C92-DA86-31DA-07C1-42646CBA911F}"/>
              </a:ext>
            </a:extLst>
          </p:cNvPr>
          <p:cNvSpPr>
            <a:spLocks noGrp="1"/>
          </p:cNvSpPr>
          <p:nvPr>
            <p:ph type="body" sz="quarter" idx="19" hasCustomPrompt="1"/>
          </p:nvPr>
        </p:nvSpPr>
        <p:spPr>
          <a:xfrm>
            <a:off x="6488176" y="2294682"/>
            <a:ext cx="5139944" cy="4046093"/>
          </a:xfrm>
        </p:spPr>
        <p:txBody>
          <a:bodyPr>
            <a:noAutofit/>
          </a:bodyPr>
          <a:lstStyle>
            <a:lvl1pPr marL="342900" indent="-342900">
              <a:lnSpc>
                <a:spcPct val="100000"/>
              </a:lnSpc>
              <a:spcBef>
                <a:spcPts val="1000"/>
              </a:spcBef>
              <a:buFont typeface="Arial" panose="020B0604020202020204" pitchFamily="34" charset="0"/>
              <a:buChar char="•"/>
              <a:defRPr sz="1400"/>
            </a:lvl1pPr>
            <a:lvl2pPr marL="800100" indent="-342900">
              <a:buFont typeface="Arial" panose="020B0604020202020204" pitchFamily="34" charset="0"/>
              <a:buChar char="•"/>
              <a:defRPr sz="1400"/>
            </a:lvl2pPr>
            <a:lvl3pPr marL="1200150" indent="-285750">
              <a:buFont typeface="Arial" panose="020B0604020202020204" pitchFamily="34" charset="0"/>
              <a:buChar char="•"/>
              <a:defRPr sz="14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a:lvl5pPr>
            <a:lvl6pPr>
              <a:defRPr sz="1400"/>
            </a:lvl6pPr>
            <a:lvl7pPr>
              <a:defRPr sz="1400"/>
            </a:lvl7pPr>
            <a:lvl8pPr>
              <a:defRPr sz="1400"/>
            </a:lvl8pPr>
            <a:lvl9pPr>
              <a:defRPr sz="1400"/>
            </a:lvl9pPr>
          </a:lstStyle>
          <a:p>
            <a:pPr lvl="0"/>
            <a:r>
              <a:rPr lang="en-GB"/>
              <a:t>Chapter titles goes here</a:t>
            </a:r>
          </a:p>
          <a:p>
            <a:pPr lvl="0"/>
            <a:endParaRPr lang="en-GB"/>
          </a:p>
          <a:p>
            <a:pPr lvl="0"/>
            <a:endParaRPr lang="en-GB"/>
          </a:p>
        </p:txBody>
      </p:sp>
    </p:spTree>
    <p:extLst>
      <p:ext uri="{BB962C8B-B14F-4D97-AF65-F5344CB8AC3E}">
        <p14:creationId xmlns:p14="http://schemas.microsoft.com/office/powerpoint/2010/main" val="2955067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ndex 2">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94088D-DFE6-B222-B059-E86B4E57043A}"/>
              </a:ext>
            </a:extLst>
          </p:cNvPr>
          <p:cNvSpPr>
            <a:spLocks noGrp="1"/>
          </p:cNvSpPr>
          <p:nvPr>
            <p:ph type="title" hasCustomPrompt="1"/>
          </p:nvPr>
        </p:nvSpPr>
        <p:spPr>
          <a:xfrm>
            <a:off x="300736" y="256064"/>
            <a:ext cx="6496304" cy="646331"/>
          </a:xfrm>
          <a:prstGeom prst="rect">
            <a:avLst/>
          </a:prstGeom>
        </p:spPr>
        <p:txBody>
          <a:bodyPr vert="horz" lIns="91440" tIns="45720" rIns="91440" bIns="45720" rtlCol="0" anchor="t" anchorCtr="0">
            <a:spAutoFit/>
          </a:bodyPr>
          <a:lstStyle>
            <a:lvl1pPr>
              <a:defRPr b="0" i="0">
                <a:solidFill>
                  <a:srgbClr val="FF6200"/>
                </a:solidFill>
                <a:latin typeface="ING display" panose="020B0603030508020203" pitchFamily="34" charset="77"/>
              </a:defRPr>
            </a:lvl1pPr>
          </a:lstStyle>
          <a:p>
            <a:r>
              <a:rPr lang="en-GB"/>
              <a:t>Index or Agenda</a:t>
            </a:r>
          </a:p>
        </p:txBody>
      </p:sp>
      <p:sp>
        <p:nvSpPr>
          <p:cNvPr id="8" name="Text Placeholder 21">
            <a:extLst>
              <a:ext uri="{FF2B5EF4-FFF2-40B4-BE49-F238E27FC236}">
                <a16:creationId xmlns:a16="http://schemas.microsoft.com/office/drawing/2014/main" id="{A8E06133-D27B-8B21-9A56-8D4B2DE30B93}"/>
              </a:ext>
            </a:extLst>
          </p:cNvPr>
          <p:cNvSpPr>
            <a:spLocks noGrp="1"/>
          </p:cNvSpPr>
          <p:nvPr>
            <p:ph type="body" sz="quarter" idx="11" hasCustomPrompt="1"/>
          </p:nvPr>
        </p:nvSpPr>
        <p:spPr>
          <a:xfrm>
            <a:off x="956056" y="1700979"/>
            <a:ext cx="5167898" cy="386901"/>
          </a:xfrm>
        </p:spPr>
        <p:txBody>
          <a:bodyPr anchor="b" anchorCtr="0">
            <a:noAutofit/>
          </a:bodyPr>
          <a:lstStyle>
            <a:lvl1pPr marL="0" indent="0">
              <a:buFont typeface="Arial" panose="020B0604020202020204" pitchFamily="34" charset="0"/>
              <a:buNone/>
              <a:defRPr sz="2000" b="1" i="0">
                <a:solidFill>
                  <a:schemeClr val="tx1"/>
                </a:solidFill>
                <a:latin typeface="ING Me" panose="02000506040000020004" pitchFamily="2" charset="0"/>
                <a:cs typeface="ING Me" panose="02000506040000020004" pitchFamily="2" charset="0"/>
              </a:defRPr>
            </a:lvl1pPr>
          </a:lstStyle>
          <a:p>
            <a:pPr lvl="0"/>
            <a:r>
              <a:rPr lang="en-GB"/>
              <a:t>One headline</a:t>
            </a:r>
          </a:p>
        </p:txBody>
      </p:sp>
      <p:sp>
        <p:nvSpPr>
          <p:cNvPr id="3" name="Rectangle 2">
            <a:extLst>
              <a:ext uri="{FF2B5EF4-FFF2-40B4-BE49-F238E27FC236}">
                <a16:creationId xmlns:a16="http://schemas.microsoft.com/office/drawing/2014/main" id="{512549DD-87EE-CD1D-BAE3-5602F26E44CA}"/>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D2608D4C-0627-C371-10F0-3EFA3A210F14}"/>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5" name="Picture Placeholder 6">
            <a:extLst>
              <a:ext uri="{FF2B5EF4-FFF2-40B4-BE49-F238E27FC236}">
                <a16:creationId xmlns:a16="http://schemas.microsoft.com/office/drawing/2014/main" id="{74674ED3-06B3-7887-FEC8-B264530D948A}"/>
              </a:ext>
            </a:extLst>
          </p:cNvPr>
          <p:cNvSpPr>
            <a:spLocks noGrp="1"/>
          </p:cNvSpPr>
          <p:nvPr>
            <p:ph type="pic" sz="quarter" idx="10"/>
          </p:nvPr>
        </p:nvSpPr>
        <p:spPr>
          <a:xfrm>
            <a:off x="8152677"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7" name="Text Placeholder 25">
            <a:extLst>
              <a:ext uri="{FF2B5EF4-FFF2-40B4-BE49-F238E27FC236}">
                <a16:creationId xmlns:a16="http://schemas.microsoft.com/office/drawing/2014/main" id="{F71D162C-0A82-A325-C1D5-883A13AE27FB}"/>
              </a:ext>
            </a:extLst>
          </p:cNvPr>
          <p:cNvSpPr>
            <a:spLocks noGrp="1"/>
          </p:cNvSpPr>
          <p:nvPr>
            <p:ph type="body" sz="quarter" idx="14" hasCustomPrompt="1"/>
          </p:nvPr>
        </p:nvSpPr>
        <p:spPr>
          <a:xfrm>
            <a:off x="956056" y="2294682"/>
            <a:ext cx="5139944" cy="4046093"/>
          </a:xfrm>
        </p:spPr>
        <p:txBody>
          <a:bodyPr>
            <a:noAutofit/>
          </a:bodyPr>
          <a:lstStyle>
            <a:lvl1pPr marL="342900" indent="-342900">
              <a:lnSpc>
                <a:spcPct val="100000"/>
              </a:lnSpc>
              <a:buFont typeface="Arial" panose="020B0604020202020204" pitchFamily="34" charset="0"/>
              <a:buChar char="•"/>
              <a:defRPr sz="1400"/>
            </a:lvl1pPr>
            <a:lvl2pPr marL="800100" indent="-342900">
              <a:buFont typeface="Arial" panose="020B0604020202020204" pitchFamily="34" charset="0"/>
              <a:buChar char="•"/>
              <a:defRPr sz="1400"/>
            </a:lvl2pPr>
            <a:lvl3pPr>
              <a:defRPr sz="1400"/>
            </a:lvl3pPr>
            <a:lvl4pPr>
              <a:defRPr sz="1400"/>
            </a:lvl4pPr>
            <a:lvl6pPr>
              <a:defRPr sz="1400"/>
            </a:lvl6pPr>
            <a:lvl7pPr>
              <a:defRPr sz="1400"/>
            </a:lvl7pPr>
            <a:lvl8pPr>
              <a:defRPr sz="1400"/>
            </a:lvl8pPr>
            <a:lvl9pPr>
              <a:defRPr sz="1400"/>
            </a:lvl9pPr>
          </a:lstStyle>
          <a:p>
            <a:pPr lvl="0"/>
            <a:r>
              <a:rPr lang="en-GB"/>
              <a:t>Chapter titles goes here</a:t>
            </a:r>
          </a:p>
          <a:p>
            <a:pPr lvl="0"/>
            <a:endParaRPr lang="en-GB"/>
          </a:p>
          <a:p>
            <a:pPr lvl="0"/>
            <a:endParaRPr lang="en-GB"/>
          </a:p>
          <a:p>
            <a:pPr lvl="0"/>
            <a:endParaRPr lang="en-GB"/>
          </a:p>
        </p:txBody>
      </p:sp>
    </p:spTree>
    <p:extLst>
      <p:ext uri="{BB962C8B-B14F-4D97-AF65-F5344CB8AC3E}">
        <p14:creationId xmlns:p14="http://schemas.microsoft.com/office/powerpoint/2010/main" val="282745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3 Logo">
    <p:bg>
      <p:bgPr>
        <a:solidFill>
          <a:schemeClr val="accent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2F5CF978-4711-2268-60D0-A9FF61AFE8FB}"/>
              </a:ext>
            </a:extLst>
          </p:cNvPr>
          <p:cNvSpPr>
            <a:spLocks noGrp="1"/>
          </p:cNvSpPr>
          <p:nvPr>
            <p:ph type="pic" sz="quarter" idx="10"/>
          </p:nvPr>
        </p:nvSpPr>
        <p:spPr>
          <a:xfrm>
            <a:off x="6110068" y="-8165"/>
            <a:ext cx="6096000" cy="3423095"/>
          </a:xfrm>
          <a:solidFill>
            <a:srgbClr val="A69F98"/>
          </a:solidFill>
        </p:spPr>
        <p:txBody>
          <a:bodyPr anchor="ctr"/>
          <a:lstStyle>
            <a:lvl1pPr marL="0" indent="0" algn="ctr">
              <a:buNone/>
              <a:defRPr b="0" i="0">
                <a:solidFill>
                  <a:schemeClr val="bg1"/>
                </a:solidFill>
                <a:latin typeface="ING Me" panose="02000506040000020004" pitchFamily="2" charset="0"/>
              </a:defRPr>
            </a:lvl1pPr>
          </a:lstStyle>
          <a:p>
            <a:r>
              <a:rPr lang="en-US"/>
              <a:t>Click icon to add picture</a:t>
            </a:r>
            <a:endParaRPr lang="en-GB"/>
          </a:p>
        </p:txBody>
      </p:sp>
      <p:sp>
        <p:nvSpPr>
          <p:cNvPr id="8" name="Title 1">
            <a:extLst>
              <a:ext uri="{FF2B5EF4-FFF2-40B4-BE49-F238E27FC236}">
                <a16:creationId xmlns:a16="http://schemas.microsoft.com/office/drawing/2014/main" id="{97894C13-0A71-2FB7-E295-A7963A0B963B}"/>
              </a:ext>
            </a:extLst>
          </p:cNvPr>
          <p:cNvSpPr>
            <a:spLocks noGrp="1"/>
          </p:cNvSpPr>
          <p:nvPr>
            <p:ph type="ctrTitle" hasCustomPrompt="1"/>
          </p:nvPr>
        </p:nvSpPr>
        <p:spPr>
          <a:xfrm>
            <a:off x="1008773" y="3022462"/>
            <a:ext cx="8613648" cy="1200329"/>
          </a:xfrm>
          <a:prstGeom prst="rect">
            <a:avLst/>
          </a:prstGeom>
          <a:noFill/>
        </p:spPr>
        <p:txBody>
          <a:bodyPr wrap="square" rtlCol="0" anchor="t">
            <a:noAutofit/>
          </a:bodyPr>
          <a:lstStyle>
            <a:lvl1pPr>
              <a:defRPr lang="en-US" sz="7200" b="0" i="0" dirty="0">
                <a:solidFill>
                  <a:schemeClr val="bg1"/>
                </a:solidFill>
                <a:latin typeface="ING display" panose="020B0603030508020203" pitchFamily="34" charset="77"/>
                <a:ea typeface="+mn-ea"/>
                <a:cs typeface="+mn-cs"/>
              </a:defRPr>
            </a:lvl1pPr>
          </a:lstStyle>
          <a:p>
            <a:pPr marL="0" lvl="0" defTabSz="457200"/>
            <a:r>
              <a:rPr lang="en-GB" dirty="0"/>
              <a:t>Presentation title.</a:t>
            </a:r>
          </a:p>
        </p:txBody>
      </p:sp>
      <p:sp>
        <p:nvSpPr>
          <p:cNvPr id="11" name="Text Placeholder 10">
            <a:extLst>
              <a:ext uri="{FF2B5EF4-FFF2-40B4-BE49-F238E27FC236}">
                <a16:creationId xmlns:a16="http://schemas.microsoft.com/office/drawing/2014/main" id="{CED6EACE-0556-4C5A-0207-6FD00994E755}"/>
              </a:ext>
            </a:extLst>
          </p:cNvPr>
          <p:cNvSpPr>
            <a:spLocks noGrp="1"/>
          </p:cNvSpPr>
          <p:nvPr>
            <p:ph type="body" sz="quarter" idx="11" hasCustomPrompt="1"/>
          </p:nvPr>
        </p:nvSpPr>
        <p:spPr>
          <a:xfrm>
            <a:off x="1789200" y="3895200"/>
            <a:ext cx="8613775" cy="1200329"/>
          </a:xfrm>
          <a:noFill/>
        </p:spPr>
        <p:txBody>
          <a:bodyPr vert="horz" wrap="square" lIns="91440" tIns="45720" rIns="91440" bIns="45720" rtlCol="0" anchor="t" anchorCtr="0">
            <a:noAutofit/>
          </a:bodyPr>
          <a:lstStyle>
            <a:lvl1pPr marL="0" indent="0">
              <a:lnSpc>
                <a:spcPct val="100000"/>
              </a:lnSpc>
              <a:buNone/>
              <a:defRPr lang="en-GB" sz="7200" b="0" i="0" smtClean="0">
                <a:solidFill>
                  <a:schemeClr val="bg1"/>
                </a:solidFill>
                <a:latin typeface="ING display" panose="020B0603030508020203" pitchFamily="34" charset="77"/>
              </a:defRPr>
            </a:lvl1pPr>
            <a:lvl2pPr>
              <a:defRPr lang="en-GB" sz="1800" smtClean="0"/>
            </a:lvl2pPr>
            <a:lvl3pPr>
              <a:defRPr lang="en-GB" sz="1800" smtClean="0"/>
            </a:lvl3pPr>
            <a:lvl4pPr>
              <a:defRPr lang="en-GB" smtClean="0"/>
            </a:lvl4pPr>
            <a:lvl5pPr>
              <a:defRPr lang="en-NL"/>
            </a:lvl5pPr>
          </a:lstStyle>
          <a:p>
            <a:pPr marL="628650" lvl="0" indent="-857250" defTabSz="457200">
              <a:spcBef>
                <a:spcPct val="0"/>
              </a:spcBef>
            </a:pPr>
            <a:r>
              <a:rPr lang="en-GB" dirty="0"/>
              <a:t>Subtitle goes here.</a:t>
            </a:r>
          </a:p>
        </p:txBody>
      </p:sp>
      <p:pic>
        <p:nvPicPr>
          <p:cNvPr id="23" name="Picture 22">
            <a:extLst>
              <a:ext uri="{FF2B5EF4-FFF2-40B4-BE49-F238E27FC236}">
                <a16:creationId xmlns:a16="http://schemas.microsoft.com/office/drawing/2014/main" id="{363D0769-CF99-1F40-88B2-AEC9EFB1E1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537" y="140219"/>
            <a:ext cx="2272339" cy="928139"/>
          </a:xfrm>
          <a:prstGeom prst="rect">
            <a:avLst/>
          </a:prstGeom>
        </p:spPr>
      </p:pic>
      <p:sp>
        <p:nvSpPr>
          <p:cNvPr id="19" name="Rectangle 18">
            <a:extLst>
              <a:ext uri="{FF2B5EF4-FFF2-40B4-BE49-F238E27FC236}">
                <a16:creationId xmlns:a16="http://schemas.microsoft.com/office/drawing/2014/main" id="{247A9B37-040E-9EA7-B2E8-B00B033B09F6}"/>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20" name="Rectangle 19">
            <a:extLst>
              <a:ext uri="{FF2B5EF4-FFF2-40B4-BE49-F238E27FC236}">
                <a16:creationId xmlns:a16="http://schemas.microsoft.com/office/drawing/2014/main" id="{2289F63A-2797-491B-8EF3-755334846C61}"/>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i="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0" i="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a:t>
            </a:r>
            <a:r>
              <a:rPr lang="en-GB" sz="1000" b="0" i="0" kern="1200">
                <a:solidFill>
                  <a:srgbClr val="0D0804"/>
                </a:solidFill>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b="0" i="0">
                <a:effectLst/>
                <a:latin typeface="ING Me" panose="02000506040000020004" pitchFamily="2" charset="0"/>
              </a:rPr>
              <a:t> </a:t>
            </a:r>
            <a:endParaRPr lang="en-GB" sz="1000" b="0" i="0">
              <a:solidFill>
                <a:srgbClr val="0D0804"/>
              </a:solidFill>
              <a:latin typeface="ING Me" panose="02000506040000020004" pitchFamily="2" charset="0"/>
              <a:cs typeface="ING Me" panose="02000506040000020004" pitchFamily="2" charset="0"/>
            </a:endParaRPr>
          </a:p>
        </p:txBody>
      </p:sp>
      <p:sp>
        <p:nvSpPr>
          <p:cNvPr id="10" name="Text Placeholder 17">
            <a:extLst>
              <a:ext uri="{FF2B5EF4-FFF2-40B4-BE49-F238E27FC236}">
                <a16:creationId xmlns:a16="http://schemas.microsoft.com/office/drawing/2014/main" id="{CB4691DF-A2C4-3A32-9376-0B041915F984}"/>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dirty="0"/>
              <a:t>Date Month Year</a:t>
            </a:r>
          </a:p>
        </p:txBody>
      </p:sp>
      <p:sp>
        <p:nvSpPr>
          <p:cNvPr id="12" name="Text Placeholder 17">
            <a:extLst>
              <a:ext uri="{FF2B5EF4-FFF2-40B4-BE49-F238E27FC236}">
                <a16:creationId xmlns:a16="http://schemas.microsoft.com/office/drawing/2014/main" id="{873184B1-F75C-A563-D925-0E2E15BF0448}"/>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dirty="0"/>
              <a:t>Name / Department</a:t>
            </a:r>
          </a:p>
        </p:txBody>
      </p:sp>
      <p:sp>
        <p:nvSpPr>
          <p:cNvPr id="2" name="Rectangle 1">
            <a:extLst>
              <a:ext uri="{FF2B5EF4-FFF2-40B4-BE49-F238E27FC236}">
                <a16:creationId xmlns:a16="http://schemas.microsoft.com/office/drawing/2014/main" id="{2DB2A025-1D37-90EA-9E99-1FFC7C6E40C6}"/>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12EA6715-0F89-FA8B-9E90-200CFF8DA978}"/>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3364179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dex 3">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ADDFA17-58A7-F33D-A90D-C89C49FD1131}"/>
              </a:ext>
            </a:extLst>
          </p:cNvPr>
          <p:cNvSpPr>
            <a:spLocks noGrp="1"/>
          </p:cNvSpPr>
          <p:nvPr>
            <p:ph type="title" hasCustomPrompt="1"/>
          </p:nvPr>
        </p:nvSpPr>
        <p:spPr>
          <a:xfrm>
            <a:off x="4567936" y="256064"/>
            <a:ext cx="6496304" cy="646331"/>
          </a:xfrm>
          <a:prstGeom prst="rect">
            <a:avLst/>
          </a:prstGeom>
        </p:spPr>
        <p:txBody>
          <a:bodyPr vert="horz" lIns="91440" tIns="45720" rIns="91440" bIns="45720" rtlCol="0" anchor="t" anchorCtr="0">
            <a:spAutoFit/>
          </a:bodyPr>
          <a:lstStyle>
            <a:lvl1pPr>
              <a:defRPr b="0" i="0">
                <a:solidFill>
                  <a:srgbClr val="FF6200"/>
                </a:solidFill>
                <a:latin typeface="ING display" panose="020B0603030508020203" pitchFamily="34" charset="77"/>
              </a:defRPr>
            </a:lvl1pPr>
          </a:lstStyle>
          <a:p>
            <a:r>
              <a:rPr lang="en-GB"/>
              <a:t>Index or Agenda</a:t>
            </a:r>
          </a:p>
        </p:txBody>
      </p:sp>
      <p:sp>
        <p:nvSpPr>
          <p:cNvPr id="5" name="Picture Placeholder 6">
            <a:extLst>
              <a:ext uri="{FF2B5EF4-FFF2-40B4-BE49-F238E27FC236}">
                <a16:creationId xmlns:a16="http://schemas.microsoft.com/office/drawing/2014/main" id="{B702AF4A-94F9-2BE8-C30E-5C86CDDBE6B7}"/>
              </a:ext>
            </a:extLst>
          </p:cNvPr>
          <p:cNvSpPr>
            <a:spLocks noGrp="1"/>
          </p:cNvSpPr>
          <p:nvPr>
            <p:ph type="pic" sz="quarter" idx="10"/>
          </p:nvPr>
        </p:nvSpPr>
        <p:spPr>
          <a:xfrm>
            <a:off x="0"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6" name="Text Placeholder 21">
            <a:extLst>
              <a:ext uri="{FF2B5EF4-FFF2-40B4-BE49-F238E27FC236}">
                <a16:creationId xmlns:a16="http://schemas.microsoft.com/office/drawing/2014/main" id="{061D8306-4AF6-14FD-6C14-7FE748F97B5C}"/>
              </a:ext>
            </a:extLst>
          </p:cNvPr>
          <p:cNvSpPr>
            <a:spLocks noGrp="1"/>
          </p:cNvSpPr>
          <p:nvPr>
            <p:ph type="body" sz="quarter" idx="11" hasCustomPrompt="1"/>
          </p:nvPr>
        </p:nvSpPr>
        <p:spPr>
          <a:xfrm>
            <a:off x="4567936" y="1700979"/>
            <a:ext cx="5167898" cy="386901"/>
          </a:xfrm>
        </p:spPr>
        <p:txBody>
          <a:bodyPr vert="horz" lIns="91440" tIns="45720" rIns="91440" bIns="45720" rtlCol="0" anchor="b" anchorCtr="0">
            <a:noAutofit/>
          </a:bodyPr>
          <a:lstStyle>
            <a:lvl1pPr marL="0" indent="0">
              <a:buNone/>
              <a:defRPr lang="en-NL" sz="2000" b="1" i="0" dirty="0"/>
            </a:lvl1pPr>
          </a:lstStyle>
          <a:p>
            <a:pPr marL="228600" lvl="0" indent="-228600"/>
            <a:r>
              <a:rPr lang="en-GB"/>
              <a:t>One headline</a:t>
            </a:r>
          </a:p>
        </p:txBody>
      </p:sp>
      <p:sp>
        <p:nvSpPr>
          <p:cNvPr id="2" name="Rectangle 1">
            <a:extLst>
              <a:ext uri="{FF2B5EF4-FFF2-40B4-BE49-F238E27FC236}">
                <a16:creationId xmlns:a16="http://schemas.microsoft.com/office/drawing/2014/main" id="{125A7168-23E6-E38C-3D1C-630FCF807E96}"/>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9FDBBE93-EBC9-64C8-B589-CAA157472CF2}"/>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Text Placeholder 25">
            <a:extLst>
              <a:ext uri="{FF2B5EF4-FFF2-40B4-BE49-F238E27FC236}">
                <a16:creationId xmlns:a16="http://schemas.microsoft.com/office/drawing/2014/main" id="{3F7C407C-9C00-B7B6-AD77-222090BCD1CD}"/>
              </a:ext>
            </a:extLst>
          </p:cNvPr>
          <p:cNvSpPr>
            <a:spLocks noGrp="1"/>
          </p:cNvSpPr>
          <p:nvPr>
            <p:ph type="body" sz="quarter" idx="14" hasCustomPrompt="1"/>
          </p:nvPr>
        </p:nvSpPr>
        <p:spPr>
          <a:xfrm>
            <a:off x="4567936" y="2294682"/>
            <a:ext cx="5139944" cy="4046093"/>
          </a:xfrm>
        </p:spPr>
        <p:txBody>
          <a:bodyPr>
            <a:noAutofit/>
          </a:bodyPr>
          <a:lstStyle>
            <a:lvl1pPr marL="342900" indent="-342900">
              <a:lnSpc>
                <a:spcPct val="100000"/>
              </a:lnSpc>
              <a:buFont typeface="Arial" panose="020B0604020202020204" pitchFamily="34" charset="0"/>
              <a:buChar char="•"/>
              <a:defRPr sz="1400"/>
            </a:lvl1pPr>
            <a:lvl2pPr marL="800100" indent="-342900">
              <a:buFont typeface="Arial" panose="020B0604020202020204" pitchFamily="34" charset="0"/>
              <a:buChar char="•"/>
              <a:defRPr sz="1400"/>
            </a:lvl2pPr>
            <a:lvl3pPr>
              <a:defRPr sz="1400"/>
            </a:lvl3pPr>
            <a:lvl4pPr>
              <a:defRPr sz="1400"/>
            </a:lvl4pPr>
            <a:lvl6pPr>
              <a:defRPr sz="1400"/>
            </a:lvl6pPr>
            <a:lvl7pPr>
              <a:defRPr sz="1400"/>
            </a:lvl7pPr>
            <a:lvl8pPr>
              <a:defRPr sz="1400"/>
            </a:lvl8pPr>
            <a:lvl9pPr>
              <a:defRPr sz="1400"/>
            </a:lvl9pPr>
          </a:lstStyle>
          <a:p>
            <a:pPr lvl="0"/>
            <a:r>
              <a:rPr lang="en-GB"/>
              <a:t>Chapter titles goes here</a:t>
            </a:r>
          </a:p>
          <a:p>
            <a:pPr lvl="0"/>
            <a:endParaRPr lang="en-GB"/>
          </a:p>
        </p:txBody>
      </p:sp>
      <p:sp>
        <p:nvSpPr>
          <p:cNvPr id="9" name="Slide Number Placeholder 8">
            <a:extLst>
              <a:ext uri="{FF2B5EF4-FFF2-40B4-BE49-F238E27FC236}">
                <a16:creationId xmlns:a16="http://schemas.microsoft.com/office/drawing/2014/main" id="{1A16EC88-CD4A-FCF4-88FA-30482AC71142}"/>
              </a:ext>
            </a:extLst>
          </p:cNvPr>
          <p:cNvSpPr>
            <a:spLocks noGrp="1"/>
          </p:cNvSpPr>
          <p:nvPr>
            <p:ph type="sldNum" sz="quarter" idx="16"/>
          </p:nvPr>
        </p:nvSpPr>
        <p:spPr/>
        <p:txBody>
          <a:bodyPr/>
          <a:lstStyle/>
          <a:p>
            <a:fld id="{A56DC5C3-3BE5-034A-8352-A8E8F559C4F3}" type="slidenum">
              <a:rPr lang="en-GB" smtClean="0"/>
              <a:pPr/>
              <a:t>‹#›</a:t>
            </a:fld>
            <a:endParaRPr lang="en-GB"/>
          </a:p>
        </p:txBody>
      </p:sp>
    </p:spTree>
    <p:extLst>
      <p:ext uri="{BB962C8B-B14F-4D97-AF65-F5344CB8AC3E}">
        <p14:creationId xmlns:p14="http://schemas.microsoft.com/office/powerpoint/2010/main" val="35869042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apter Title 1">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6208FA-F43A-F1F2-8E38-778FCA7170EC}"/>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68017334-37A4-34DB-7E50-ED1E91BF7714}"/>
              </a:ext>
            </a:extLst>
          </p:cNvPr>
          <p:cNvGrpSpPr/>
          <p:nvPr/>
        </p:nvGrpSpPr>
        <p:grpSpPr>
          <a:xfrm>
            <a:off x="-2579659" y="3714818"/>
            <a:ext cx="2144619" cy="2625866"/>
            <a:chOff x="-2608729" y="1272988"/>
            <a:chExt cx="2064454" cy="3585883"/>
          </a:xfrm>
        </p:grpSpPr>
        <p:sp>
          <p:nvSpPr>
            <p:cNvPr id="15" name="Rectangle 14">
              <a:extLst>
                <a:ext uri="{FF2B5EF4-FFF2-40B4-BE49-F238E27FC236}">
                  <a16:creationId xmlns:a16="http://schemas.microsoft.com/office/drawing/2014/main" id="{C9E29B96-62D5-F4B5-11F7-C173C7B5D79C}"/>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7" name="Rectangle 16">
              <a:extLst>
                <a:ext uri="{FF2B5EF4-FFF2-40B4-BE49-F238E27FC236}">
                  <a16:creationId xmlns:a16="http://schemas.microsoft.com/office/drawing/2014/main" id="{B309E086-BA97-08F9-EE04-5A5083BB916F}"/>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8" name="Rectangle 17">
              <a:extLst>
                <a:ext uri="{FF2B5EF4-FFF2-40B4-BE49-F238E27FC236}">
                  <a16:creationId xmlns:a16="http://schemas.microsoft.com/office/drawing/2014/main" id="{1BBC77AE-D1B9-6594-5BB5-E3F6D2E109C4}"/>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3A238E8C-5EF5-88E4-5535-8FDCE8DA8E01}"/>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E3609ED9-0305-9643-1939-BD78C75C4B85}"/>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1" name="Rectangle 20">
              <a:extLst>
                <a:ext uri="{FF2B5EF4-FFF2-40B4-BE49-F238E27FC236}">
                  <a16:creationId xmlns:a16="http://schemas.microsoft.com/office/drawing/2014/main" id="{4165E29B-A1D3-0F5D-140C-102A1541027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476B9962-6850-89F1-ACAF-B00611841D94}"/>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4" name="Rectangle 3">
              <a:extLst>
                <a:ext uri="{FF2B5EF4-FFF2-40B4-BE49-F238E27FC236}">
                  <a16:creationId xmlns:a16="http://schemas.microsoft.com/office/drawing/2014/main" id="{D1DBF74C-3686-53AE-132F-D95007DE0F6C}"/>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
        <p:nvSpPr>
          <p:cNvPr id="12" name="Text Placeholder 11">
            <a:extLst>
              <a:ext uri="{FF2B5EF4-FFF2-40B4-BE49-F238E27FC236}">
                <a16:creationId xmlns:a16="http://schemas.microsoft.com/office/drawing/2014/main" id="{B2E19216-7F03-020A-39F2-71EC1B1EC673}"/>
              </a:ext>
            </a:extLst>
          </p:cNvPr>
          <p:cNvSpPr>
            <a:spLocks noGrp="1"/>
          </p:cNvSpPr>
          <p:nvPr>
            <p:ph type="body" sz="quarter" idx="10" hasCustomPrompt="1"/>
          </p:nvPr>
        </p:nvSpPr>
        <p:spPr>
          <a:xfrm>
            <a:off x="1596000" y="2274888"/>
            <a:ext cx="8996400" cy="2308225"/>
          </a:xfrm>
        </p:spPr>
        <p:txBody>
          <a:bodyPr>
            <a:noAutofit/>
          </a:bodyPr>
          <a:lstStyle>
            <a:lvl1pPr marL="0" indent="0" algn="ctr">
              <a:lnSpc>
                <a:spcPct val="100000"/>
              </a:lnSpc>
              <a:buNone/>
              <a:defRPr sz="7200" b="0" i="0">
                <a:solidFill>
                  <a:schemeClr val="bg1"/>
                </a:solidFill>
                <a:latin typeface="ING display" panose="020B0603030508020203" pitchFamily="34" charset="77"/>
              </a:defRPr>
            </a:lvl1pPr>
          </a:lstStyle>
          <a:p>
            <a:pPr lvl="0"/>
            <a:r>
              <a:rPr lang="en-GB"/>
              <a:t>Chapter title running over two lines</a:t>
            </a:r>
          </a:p>
        </p:txBody>
      </p:sp>
    </p:spTree>
    <p:extLst>
      <p:ext uri="{BB962C8B-B14F-4D97-AF65-F5344CB8AC3E}">
        <p14:creationId xmlns:p14="http://schemas.microsoft.com/office/powerpoint/2010/main" val="612830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hapter Title 2">
    <p:bg>
      <p:bgPr>
        <a:solidFill>
          <a:schemeClr val="tx2"/>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E77D8F3-7EFF-8985-8965-388CBDDA7669}"/>
              </a:ext>
            </a:extLst>
          </p:cNvPr>
          <p:cNvSpPr>
            <a:spLocks noGrp="1"/>
          </p:cNvSpPr>
          <p:nvPr>
            <p:ph type="body" sz="quarter" idx="11" hasCustomPrompt="1"/>
          </p:nvPr>
        </p:nvSpPr>
        <p:spPr>
          <a:xfrm>
            <a:off x="6014720" y="5423212"/>
            <a:ext cx="5049519" cy="1077218"/>
          </a:xfrm>
          <a:noFill/>
        </p:spPr>
        <p:txBody>
          <a:bodyPr wrap="square" rtlCol="0" anchor="t">
            <a:noAutofit/>
          </a:bodyPr>
          <a:lstStyle>
            <a:lvl1pPr marL="0" indent="0" algn="l">
              <a:lnSpc>
                <a:spcPct val="100000"/>
              </a:lnSpc>
              <a:buNone/>
              <a:defRPr lang="en-GB" sz="3200" dirty="0" smtClean="0">
                <a:solidFill>
                  <a:schemeClr val="bg1"/>
                </a:solidFill>
                <a:latin typeface="ING Me" panose="02000506040000020004" pitchFamily="2" charset="0"/>
                <a:cs typeface="ING Me" panose="02000506040000020004" pitchFamily="2" charset="0"/>
              </a:defRPr>
            </a:lvl1pPr>
          </a:lstStyle>
          <a:p>
            <a:pPr marL="0" lvl="0" defTabSz="457200"/>
            <a:r>
              <a:rPr lang="en-GB"/>
              <a:t>A smaller headline for this chapter goes here</a:t>
            </a:r>
          </a:p>
        </p:txBody>
      </p:sp>
      <p:sp>
        <p:nvSpPr>
          <p:cNvPr id="5" name="Title 4">
            <a:extLst>
              <a:ext uri="{FF2B5EF4-FFF2-40B4-BE49-F238E27FC236}">
                <a16:creationId xmlns:a16="http://schemas.microsoft.com/office/drawing/2014/main" id="{608539A3-5494-AFA4-2CA0-0A037C79B1DB}"/>
              </a:ext>
            </a:extLst>
          </p:cNvPr>
          <p:cNvSpPr>
            <a:spLocks noGrp="1"/>
          </p:cNvSpPr>
          <p:nvPr>
            <p:ph type="title"/>
          </p:nvPr>
        </p:nvSpPr>
        <p:spPr>
          <a:xfrm>
            <a:off x="273899" y="157496"/>
            <a:ext cx="8715118" cy="2308324"/>
          </a:xfrm>
        </p:spPr>
        <p:txBody>
          <a:bodyPr>
            <a:noAutofit/>
          </a:bodyPr>
          <a:lstStyle>
            <a:lvl1pPr>
              <a:defRPr sz="7200" b="0" i="0">
                <a:solidFill>
                  <a:schemeClr val="bg1"/>
                </a:solidFill>
                <a:latin typeface="ING display" panose="020B0603030508020203" pitchFamily="34" charset="77"/>
              </a:defRPr>
            </a:lvl1pPr>
          </a:lstStyle>
          <a:p>
            <a:r>
              <a:rPr lang="en-US"/>
              <a:t>Click to edit Master title style</a:t>
            </a:r>
            <a:endParaRPr lang="en-GB"/>
          </a:p>
        </p:txBody>
      </p:sp>
      <p:sp>
        <p:nvSpPr>
          <p:cNvPr id="32" name="TextBox 31">
            <a:extLst>
              <a:ext uri="{FF2B5EF4-FFF2-40B4-BE49-F238E27FC236}">
                <a16:creationId xmlns:a16="http://schemas.microsoft.com/office/drawing/2014/main" id="{8CF2161D-0532-D994-665F-514F9798DB4D}"/>
              </a:ext>
            </a:extLst>
          </p:cNvPr>
          <p:cNvSpPr txBox="1"/>
          <p:nvPr/>
        </p:nvSpPr>
        <p:spPr>
          <a:xfrm>
            <a:off x="-213746" y="3227369"/>
            <a:ext cx="184731" cy="1200329"/>
          </a:xfrm>
          <a:prstGeom prst="rect">
            <a:avLst/>
          </a:prstGeom>
          <a:noFill/>
        </p:spPr>
        <p:txBody>
          <a:bodyPr wrap="none" rtlCol="0" anchor="ctr">
            <a:spAutoFit/>
          </a:bodyPr>
          <a:lstStyle/>
          <a:p>
            <a:pPr algn="ctr"/>
            <a:endParaRPr lang="en-GB" sz="7200" b="1" i="0">
              <a:solidFill>
                <a:schemeClr val="bg1"/>
              </a:solidFill>
              <a:latin typeface="ING display" panose="020B0803030508020203" pitchFamily="34" charset="77"/>
            </a:endParaRPr>
          </a:p>
        </p:txBody>
      </p:sp>
      <p:sp>
        <p:nvSpPr>
          <p:cNvPr id="2" name="Rectangle 1">
            <a:extLst>
              <a:ext uri="{FF2B5EF4-FFF2-40B4-BE49-F238E27FC236}">
                <a16:creationId xmlns:a16="http://schemas.microsoft.com/office/drawing/2014/main" id="{B6E6E2FD-BA35-22B4-40D7-BD6484A0DE30}"/>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8ADF4A23-FEAF-6D28-6426-427816E78E81}"/>
              </a:ext>
            </a:extLst>
          </p:cNvPr>
          <p:cNvGrpSpPr/>
          <p:nvPr/>
        </p:nvGrpSpPr>
        <p:grpSpPr>
          <a:xfrm>
            <a:off x="-2579659" y="3714818"/>
            <a:ext cx="2144619" cy="2625866"/>
            <a:chOff x="-2608729" y="1272988"/>
            <a:chExt cx="2064454" cy="3585883"/>
          </a:xfrm>
        </p:grpSpPr>
        <p:sp>
          <p:nvSpPr>
            <p:cNvPr id="6" name="Rectangle 5">
              <a:extLst>
                <a:ext uri="{FF2B5EF4-FFF2-40B4-BE49-F238E27FC236}">
                  <a16:creationId xmlns:a16="http://schemas.microsoft.com/office/drawing/2014/main" id="{12A9B59F-1AD5-95E4-D6B3-1DF4CC3CA1D8}"/>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7" name="Rectangle 6">
              <a:extLst>
                <a:ext uri="{FF2B5EF4-FFF2-40B4-BE49-F238E27FC236}">
                  <a16:creationId xmlns:a16="http://schemas.microsoft.com/office/drawing/2014/main" id="{1BE1240C-CB61-BFA2-5712-03137DB79323}"/>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8" name="Rectangle 7">
              <a:extLst>
                <a:ext uri="{FF2B5EF4-FFF2-40B4-BE49-F238E27FC236}">
                  <a16:creationId xmlns:a16="http://schemas.microsoft.com/office/drawing/2014/main" id="{BD58F838-B704-5F11-9D09-4AADFEF320DA}"/>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20713378-340E-13F3-7927-64737986E4CD}"/>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BCB68922-F37F-1C30-C2B8-8BEBD32E5617}"/>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0F74AFFF-1B32-2442-7D2E-1EB41D83214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006CEBBC-2F8F-B59E-8C72-5DEAB69CE485}"/>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25B7C18F-7B22-95EB-F34F-262DB5B9E9E2}"/>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1439691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apter Title 3">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CB8CFB-52CE-5448-764B-A50A2DEFC96D}"/>
              </a:ext>
            </a:extLst>
          </p:cNvPr>
          <p:cNvSpPr>
            <a:spLocks noGrp="1"/>
          </p:cNvSpPr>
          <p:nvPr>
            <p:ph type="title" hasCustomPrompt="1"/>
          </p:nvPr>
        </p:nvSpPr>
        <p:spPr>
          <a:xfrm>
            <a:off x="331216" y="2551837"/>
            <a:ext cx="6450584" cy="1754326"/>
          </a:xfrm>
          <a:noFill/>
        </p:spPr>
        <p:txBody>
          <a:bodyPr wrap="square" rtlCol="0" anchor="ctr">
            <a:noAutofit/>
          </a:bodyPr>
          <a:lstStyle>
            <a:lvl1pPr>
              <a:defRPr lang="en-NL" sz="5400" b="0" i="0">
                <a:solidFill>
                  <a:schemeClr val="bg1"/>
                </a:solidFill>
                <a:latin typeface="ING display" panose="020B0603030508020203" pitchFamily="34" charset="77"/>
                <a:ea typeface="+mn-ea"/>
                <a:cs typeface="+mn-cs"/>
              </a:defRPr>
            </a:lvl1pPr>
          </a:lstStyle>
          <a:p>
            <a:pPr marL="0" lvl="0" defTabSz="457200"/>
            <a:r>
              <a:rPr lang="en-GB"/>
              <a:t>Chapter title running over two lines</a:t>
            </a:r>
          </a:p>
        </p:txBody>
      </p:sp>
      <p:sp>
        <p:nvSpPr>
          <p:cNvPr id="32" name="TextBox 31">
            <a:extLst>
              <a:ext uri="{FF2B5EF4-FFF2-40B4-BE49-F238E27FC236}">
                <a16:creationId xmlns:a16="http://schemas.microsoft.com/office/drawing/2014/main" id="{9C3E5B63-3A86-2B5D-75D8-7787207FC762}"/>
              </a:ext>
            </a:extLst>
          </p:cNvPr>
          <p:cNvSpPr txBox="1"/>
          <p:nvPr/>
        </p:nvSpPr>
        <p:spPr>
          <a:xfrm>
            <a:off x="-213746" y="3227369"/>
            <a:ext cx="184731" cy="1200329"/>
          </a:xfrm>
          <a:prstGeom prst="rect">
            <a:avLst/>
          </a:prstGeom>
          <a:noFill/>
        </p:spPr>
        <p:txBody>
          <a:bodyPr wrap="none" rtlCol="0" anchor="ctr">
            <a:spAutoFit/>
          </a:bodyPr>
          <a:lstStyle/>
          <a:p>
            <a:pPr algn="ctr"/>
            <a:endParaRPr lang="en-GB" sz="7200" b="1" i="0">
              <a:solidFill>
                <a:schemeClr val="bg1"/>
              </a:solidFill>
              <a:latin typeface="ING display" panose="020B0803030508020203" pitchFamily="34" charset="77"/>
            </a:endParaRPr>
          </a:p>
        </p:txBody>
      </p:sp>
      <p:sp>
        <p:nvSpPr>
          <p:cNvPr id="15" name="Rectangle 14">
            <a:extLst>
              <a:ext uri="{FF2B5EF4-FFF2-40B4-BE49-F238E27FC236}">
                <a16:creationId xmlns:a16="http://schemas.microsoft.com/office/drawing/2014/main" id="{DBD73E9E-EB82-F3B2-BA84-2F21DC6A05BC}"/>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 name="Picture Placeholder 6">
            <a:extLst>
              <a:ext uri="{FF2B5EF4-FFF2-40B4-BE49-F238E27FC236}">
                <a16:creationId xmlns:a16="http://schemas.microsoft.com/office/drawing/2014/main" id="{497A1260-BC59-40F2-E417-7352DD80B5B0}"/>
              </a:ext>
            </a:extLst>
          </p:cNvPr>
          <p:cNvSpPr>
            <a:spLocks noGrp="1"/>
          </p:cNvSpPr>
          <p:nvPr>
            <p:ph type="pic" sz="quarter" idx="10"/>
          </p:nvPr>
        </p:nvSpPr>
        <p:spPr>
          <a:xfrm>
            <a:off x="7548563" y="0"/>
            <a:ext cx="4657725"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3" name="Rectangle 2">
            <a:extLst>
              <a:ext uri="{FF2B5EF4-FFF2-40B4-BE49-F238E27FC236}">
                <a16:creationId xmlns:a16="http://schemas.microsoft.com/office/drawing/2014/main" id="{02190178-1860-176A-65EB-B2251AA4B5E5}"/>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7" name="Group 6">
            <a:extLst>
              <a:ext uri="{FF2B5EF4-FFF2-40B4-BE49-F238E27FC236}">
                <a16:creationId xmlns:a16="http://schemas.microsoft.com/office/drawing/2014/main" id="{2AA18741-75FC-DC29-65DE-AA351963852B}"/>
              </a:ext>
            </a:extLst>
          </p:cNvPr>
          <p:cNvGrpSpPr/>
          <p:nvPr/>
        </p:nvGrpSpPr>
        <p:grpSpPr>
          <a:xfrm>
            <a:off x="-2579659" y="3714818"/>
            <a:ext cx="2144619" cy="2625866"/>
            <a:chOff x="-2608729" y="1272988"/>
            <a:chExt cx="2064454" cy="3585883"/>
          </a:xfrm>
        </p:grpSpPr>
        <p:sp>
          <p:nvSpPr>
            <p:cNvPr id="16" name="Rectangle 15">
              <a:extLst>
                <a:ext uri="{FF2B5EF4-FFF2-40B4-BE49-F238E27FC236}">
                  <a16:creationId xmlns:a16="http://schemas.microsoft.com/office/drawing/2014/main" id="{1F33B450-8BE3-716F-92DF-7757DF2538F6}"/>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7" name="Rectangle 16">
              <a:extLst>
                <a:ext uri="{FF2B5EF4-FFF2-40B4-BE49-F238E27FC236}">
                  <a16:creationId xmlns:a16="http://schemas.microsoft.com/office/drawing/2014/main" id="{F45C15E3-47DC-1676-FE4C-D911A73FE1B1}"/>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8" name="Rectangle 17">
              <a:extLst>
                <a:ext uri="{FF2B5EF4-FFF2-40B4-BE49-F238E27FC236}">
                  <a16:creationId xmlns:a16="http://schemas.microsoft.com/office/drawing/2014/main" id="{800F898D-58EF-A403-C9C2-45BD3E567492}"/>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90245FEB-51A5-1950-95D2-379EBF00F934}"/>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991CF61D-E318-A0C5-7D6B-4DD7177DCD2C}"/>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1" name="Rectangle 20">
              <a:extLst>
                <a:ext uri="{FF2B5EF4-FFF2-40B4-BE49-F238E27FC236}">
                  <a16:creationId xmlns:a16="http://schemas.microsoft.com/office/drawing/2014/main" id="{B7D48584-59A9-7FCC-473E-0C15DC4B2FE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F3D80C46-F927-D0C9-66CF-47463FB6F973}"/>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671267F8-9A33-B182-6C78-2CDF68E7198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261209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hapter Title 4">
    <p:bg>
      <p:bgPr>
        <a:solidFill>
          <a:schemeClr val="tx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E616AF-05A6-5032-0AAD-17922A7E661D}"/>
              </a:ext>
            </a:extLst>
          </p:cNvPr>
          <p:cNvSpPr>
            <a:spLocks noGrp="1"/>
          </p:cNvSpPr>
          <p:nvPr>
            <p:ph type="title"/>
          </p:nvPr>
        </p:nvSpPr>
        <p:spPr>
          <a:xfrm>
            <a:off x="1597800" y="777768"/>
            <a:ext cx="8996400" cy="2308324"/>
          </a:xfrm>
        </p:spPr>
        <p:txBody>
          <a:bodyPr>
            <a:spAutoFit/>
          </a:bodyPr>
          <a:lstStyle>
            <a:lvl1pPr algn="ctr">
              <a:defRPr sz="7200" b="0" i="0">
                <a:solidFill>
                  <a:schemeClr val="bg1"/>
                </a:solidFill>
                <a:latin typeface="ING display" panose="020B0603030508020203" pitchFamily="34" charset="77"/>
              </a:defRPr>
            </a:lvl1pPr>
          </a:lstStyle>
          <a:p>
            <a:r>
              <a:rPr lang="en-US"/>
              <a:t>Click to edit Master title style</a:t>
            </a:r>
            <a:endParaRPr lang="en-GB"/>
          </a:p>
        </p:txBody>
      </p:sp>
      <p:sp>
        <p:nvSpPr>
          <p:cNvPr id="5" name="Picture Placeholder 4">
            <a:extLst>
              <a:ext uri="{FF2B5EF4-FFF2-40B4-BE49-F238E27FC236}">
                <a16:creationId xmlns:a16="http://schemas.microsoft.com/office/drawing/2014/main" id="{7F85D18E-AF35-3BB8-C740-48C633623C39}"/>
              </a:ext>
            </a:extLst>
          </p:cNvPr>
          <p:cNvSpPr>
            <a:spLocks noGrp="1"/>
          </p:cNvSpPr>
          <p:nvPr>
            <p:ph type="pic" sz="quarter" idx="10"/>
          </p:nvPr>
        </p:nvSpPr>
        <p:spPr>
          <a:xfrm>
            <a:off x="1050925" y="4140200"/>
            <a:ext cx="10123756" cy="2717800"/>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24" name="TextBox 23">
            <a:extLst>
              <a:ext uri="{FF2B5EF4-FFF2-40B4-BE49-F238E27FC236}">
                <a16:creationId xmlns:a16="http://schemas.microsoft.com/office/drawing/2014/main" id="{BF8155DA-918D-0BB5-4204-3D8EB9974438}"/>
              </a:ext>
            </a:extLst>
          </p:cNvPr>
          <p:cNvSpPr txBox="1"/>
          <p:nvPr/>
        </p:nvSpPr>
        <p:spPr>
          <a:xfrm>
            <a:off x="-213746" y="3227369"/>
            <a:ext cx="184731" cy="1200329"/>
          </a:xfrm>
          <a:prstGeom prst="rect">
            <a:avLst/>
          </a:prstGeom>
          <a:noFill/>
        </p:spPr>
        <p:txBody>
          <a:bodyPr wrap="none" rtlCol="0" anchor="ctr">
            <a:spAutoFit/>
          </a:bodyPr>
          <a:lstStyle/>
          <a:p>
            <a:pPr algn="ctr"/>
            <a:endParaRPr lang="en-GB" sz="7200" b="1" i="0">
              <a:solidFill>
                <a:schemeClr val="bg1"/>
              </a:solidFill>
              <a:latin typeface="ING display" panose="020B0803030508020203" pitchFamily="34" charset="77"/>
            </a:endParaRPr>
          </a:p>
        </p:txBody>
      </p:sp>
      <p:sp>
        <p:nvSpPr>
          <p:cNvPr id="23" name="Rectangle 22">
            <a:extLst>
              <a:ext uri="{FF2B5EF4-FFF2-40B4-BE49-F238E27FC236}">
                <a16:creationId xmlns:a16="http://schemas.microsoft.com/office/drawing/2014/main" id="{23318A73-B7E7-4E89-B499-52D1D2FD651A}"/>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0DBA410A-AFDC-167B-439D-C892347FD668}"/>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11" name="Group 10">
            <a:extLst>
              <a:ext uri="{FF2B5EF4-FFF2-40B4-BE49-F238E27FC236}">
                <a16:creationId xmlns:a16="http://schemas.microsoft.com/office/drawing/2014/main" id="{7E39AC1F-3471-4D8B-B3E8-1D5B91CE1C2B}"/>
              </a:ext>
            </a:extLst>
          </p:cNvPr>
          <p:cNvGrpSpPr/>
          <p:nvPr/>
        </p:nvGrpSpPr>
        <p:grpSpPr>
          <a:xfrm>
            <a:off x="-2579659" y="3714818"/>
            <a:ext cx="2144619" cy="2625866"/>
            <a:chOff x="-2608729" y="1272988"/>
            <a:chExt cx="2064454" cy="3585883"/>
          </a:xfrm>
        </p:grpSpPr>
        <p:sp>
          <p:nvSpPr>
            <p:cNvPr id="12" name="Rectangle 11">
              <a:extLst>
                <a:ext uri="{FF2B5EF4-FFF2-40B4-BE49-F238E27FC236}">
                  <a16:creationId xmlns:a16="http://schemas.microsoft.com/office/drawing/2014/main" id="{BAF7C133-0D0E-F2EA-5114-67507FEB2469}"/>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3" name="Rectangle 12">
              <a:extLst>
                <a:ext uri="{FF2B5EF4-FFF2-40B4-BE49-F238E27FC236}">
                  <a16:creationId xmlns:a16="http://schemas.microsoft.com/office/drawing/2014/main" id="{691DFF12-A2D2-6FAA-BF65-3795D60C9408}"/>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4" name="Rectangle 13">
              <a:extLst>
                <a:ext uri="{FF2B5EF4-FFF2-40B4-BE49-F238E27FC236}">
                  <a16:creationId xmlns:a16="http://schemas.microsoft.com/office/drawing/2014/main" id="{3D05315A-EF5C-3B4E-354A-EC2A4B2BF1D4}"/>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5" name="Rectangle 14">
              <a:extLst>
                <a:ext uri="{FF2B5EF4-FFF2-40B4-BE49-F238E27FC236}">
                  <a16:creationId xmlns:a16="http://schemas.microsoft.com/office/drawing/2014/main" id="{CDED29F4-B58E-C21A-D491-EA372ACFD14C}"/>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6" name="Rectangle 15">
              <a:extLst>
                <a:ext uri="{FF2B5EF4-FFF2-40B4-BE49-F238E27FC236}">
                  <a16:creationId xmlns:a16="http://schemas.microsoft.com/office/drawing/2014/main" id="{3F2E6934-DF03-1F3B-7A45-87B1DF498692}"/>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7" name="Rectangle 16">
              <a:extLst>
                <a:ext uri="{FF2B5EF4-FFF2-40B4-BE49-F238E27FC236}">
                  <a16:creationId xmlns:a16="http://schemas.microsoft.com/office/drawing/2014/main" id="{4BDE3306-7AAC-D5DA-AA60-484993557005}"/>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8" name="Rectangle 17">
              <a:extLst>
                <a:ext uri="{FF2B5EF4-FFF2-40B4-BE49-F238E27FC236}">
                  <a16:creationId xmlns:a16="http://schemas.microsoft.com/office/drawing/2014/main" id="{41F46571-A3EF-0902-9642-E95957DF5A69}"/>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9" name="Rectangle 18">
              <a:extLst>
                <a:ext uri="{FF2B5EF4-FFF2-40B4-BE49-F238E27FC236}">
                  <a16:creationId xmlns:a16="http://schemas.microsoft.com/office/drawing/2014/main" id="{56F65B9D-9C33-8374-F137-E145C6047176}"/>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20584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hapter Title 5">
    <p:bg>
      <p:bgPr>
        <a:solidFill>
          <a:schemeClr val="tx2"/>
        </a:solidFill>
        <a:effectLst/>
      </p:bgPr>
    </p:bg>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5E590270-E44E-E05F-EA08-647209D1ACE1}"/>
              </a:ext>
            </a:extLst>
          </p:cNvPr>
          <p:cNvSpPr>
            <a:spLocks noGrp="1"/>
          </p:cNvSpPr>
          <p:nvPr>
            <p:ph type="pic" sz="quarter" idx="10"/>
          </p:nvPr>
        </p:nvSpPr>
        <p:spPr>
          <a:xfrm>
            <a:off x="6110288" y="0"/>
            <a:ext cx="6096000" cy="3423095"/>
          </a:xfrm>
          <a:solidFill>
            <a:srgbClr val="A69F98"/>
          </a:solidFill>
        </p:spPr>
        <p:txBody>
          <a:bodyPr anchor="ctr"/>
          <a:lstStyle>
            <a:lvl1pPr marL="0" indent="0" algn="ctr">
              <a:buNone/>
              <a:defRPr b="0" i="0">
                <a:solidFill>
                  <a:schemeClr val="bg1"/>
                </a:solidFill>
                <a:latin typeface="ING Me" panose="02000506040000020004" pitchFamily="2" charset="0"/>
              </a:defRPr>
            </a:lvl1pPr>
          </a:lstStyle>
          <a:p>
            <a:r>
              <a:rPr lang="en-US"/>
              <a:t>Click icon to add picture</a:t>
            </a:r>
            <a:endParaRPr lang="en-NL"/>
          </a:p>
        </p:txBody>
      </p:sp>
      <p:sp>
        <p:nvSpPr>
          <p:cNvPr id="11" name="Text Placeholder 10">
            <a:extLst>
              <a:ext uri="{FF2B5EF4-FFF2-40B4-BE49-F238E27FC236}">
                <a16:creationId xmlns:a16="http://schemas.microsoft.com/office/drawing/2014/main" id="{D90DF7CA-AC72-F1D8-2739-173FD40E04FF}"/>
              </a:ext>
            </a:extLst>
          </p:cNvPr>
          <p:cNvSpPr>
            <a:spLocks noGrp="1"/>
          </p:cNvSpPr>
          <p:nvPr>
            <p:ph type="body" sz="quarter" idx="11" hasCustomPrompt="1"/>
          </p:nvPr>
        </p:nvSpPr>
        <p:spPr>
          <a:xfrm>
            <a:off x="1024013" y="1900753"/>
            <a:ext cx="8613648" cy="1477328"/>
          </a:xfrm>
          <a:noFill/>
        </p:spPr>
        <p:txBody>
          <a:bodyPr wrap="square" rtlCol="0" anchor="t">
            <a:spAutoFit/>
          </a:bodyPr>
          <a:lstStyle>
            <a:lvl1pPr marL="0" indent="0">
              <a:lnSpc>
                <a:spcPct val="100000"/>
              </a:lnSpc>
              <a:buNone/>
              <a:defRPr lang="en-GB" sz="9000" b="0" i="0" dirty="0" smtClean="0">
                <a:solidFill>
                  <a:schemeClr val="bg1"/>
                </a:solidFill>
                <a:latin typeface="ING display" panose="020B0603030508020203" pitchFamily="34" charset="77"/>
              </a:defRPr>
            </a:lvl1pPr>
          </a:lstStyle>
          <a:p>
            <a:pPr marL="0" lvl="0" defTabSz="457200"/>
            <a:r>
              <a:rPr lang="en-GB"/>
              <a:t>Very short</a:t>
            </a:r>
          </a:p>
        </p:txBody>
      </p:sp>
      <p:sp>
        <p:nvSpPr>
          <p:cNvPr id="12" name="Text Placeholder 10">
            <a:extLst>
              <a:ext uri="{FF2B5EF4-FFF2-40B4-BE49-F238E27FC236}">
                <a16:creationId xmlns:a16="http://schemas.microsoft.com/office/drawing/2014/main" id="{20D0763E-F844-32A5-D4AC-B2939BAEFAB8}"/>
              </a:ext>
            </a:extLst>
          </p:cNvPr>
          <p:cNvSpPr>
            <a:spLocks noGrp="1"/>
          </p:cNvSpPr>
          <p:nvPr>
            <p:ph type="body" sz="quarter" idx="12" hasCustomPrompt="1"/>
          </p:nvPr>
        </p:nvSpPr>
        <p:spPr>
          <a:xfrm>
            <a:off x="2426093" y="3040446"/>
            <a:ext cx="8613648" cy="1477328"/>
          </a:xfrm>
          <a:noFill/>
        </p:spPr>
        <p:txBody>
          <a:bodyPr wrap="square" rtlCol="0" anchor="t">
            <a:spAutoFit/>
          </a:bodyPr>
          <a:lstStyle>
            <a:lvl1pPr marL="0" indent="0">
              <a:lnSpc>
                <a:spcPct val="100000"/>
              </a:lnSpc>
              <a:buNone/>
              <a:defRPr lang="en-GB" sz="9000" b="0" i="0" dirty="0" smtClean="0">
                <a:solidFill>
                  <a:schemeClr val="bg1"/>
                </a:solidFill>
                <a:latin typeface="ING display" panose="020B0603030508020203" pitchFamily="34" charset="77"/>
              </a:defRPr>
            </a:lvl1pPr>
          </a:lstStyle>
          <a:p>
            <a:pPr marL="0" lvl="0" defTabSz="457200"/>
            <a:r>
              <a:rPr lang="en-GB"/>
              <a:t>Chapter title</a:t>
            </a:r>
          </a:p>
        </p:txBody>
      </p:sp>
      <p:sp>
        <p:nvSpPr>
          <p:cNvPr id="19" name="Rectangle 18">
            <a:extLst>
              <a:ext uri="{FF2B5EF4-FFF2-40B4-BE49-F238E27FC236}">
                <a16:creationId xmlns:a16="http://schemas.microsoft.com/office/drawing/2014/main" id="{059BF643-DB95-9D7B-353A-322FEDED5BDA}"/>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8" name="Rectangle 7">
            <a:extLst>
              <a:ext uri="{FF2B5EF4-FFF2-40B4-BE49-F238E27FC236}">
                <a16:creationId xmlns:a16="http://schemas.microsoft.com/office/drawing/2014/main" id="{CB4122B5-D8E0-C255-B8E7-2DA6963A2275}"/>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9" name="Group 8">
            <a:extLst>
              <a:ext uri="{FF2B5EF4-FFF2-40B4-BE49-F238E27FC236}">
                <a16:creationId xmlns:a16="http://schemas.microsoft.com/office/drawing/2014/main" id="{73A007C7-2DE8-E2C3-3061-AB6794D4F8C0}"/>
              </a:ext>
            </a:extLst>
          </p:cNvPr>
          <p:cNvGrpSpPr/>
          <p:nvPr/>
        </p:nvGrpSpPr>
        <p:grpSpPr>
          <a:xfrm>
            <a:off x="-2579659" y="3714818"/>
            <a:ext cx="2144619" cy="2625866"/>
            <a:chOff x="-2608729" y="1272988"/>
            <a:chExt cx="2064454" cy="3585883"/>
          </a:xfrm>
        </p:grpSpPr>
        <p:sp>
          <p:nvSpPr>
            <p:cNvPr id="10" name="Rectangle 9">
              <a:extLst>
                <a:ext uri="{FF2B5EF4-FFF2-40B4-BE49-F238E27FC236}">
                  <a16:creationId xmlns:a16="http://schemas.microsoft.com/office/drawing/2014/main" id="{22BBF759-A676-CA68-9B24-9B68E3477CF0}"/>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3" name="Rectangle 12">
              <a:extLst>
                <a:ext uri="{FF2B5EF4-FFF2-40B4-BE49-F238E27FC236}">
                  <a16:creationId xmlns:a16="http://schemas.microsoft.com/office/drawing/2014/main" id="{468FB0FF-99F9-EA22-AD18-C29A1F936F1B}"/>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4" name="Rectangle 13">
              <a:extLst>
                <a:ext uri="{FF2B5EF4-FFF2-40B4-BE49-F238E27FC236}">
                  <a16:creationId xmlns:a16="http://schemas.microsoft.com/office/drawing/2014/main" id="{136A3A98-88BA-B364-B2E3-A54A1B3185E8}"/>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5" name="Rectangle 14">
              <a:extLst>
                <a:ext uri="{FF2B5EF4-FFF2-40B4-BE49-F238E27FC236}">
                  <a16:creationId xmlns:a16="http://schemas.microsoft.com/office/drawing/2014/main" id="{D01FDF3D-C666-DCDB-9C89-39C372DBB4F0}"/>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6" name="Rectangle 15">
              <a:extLst>
                <a:ext uri="{FF2B5EF4-FFF2-40B4-BE49-F238E27FC236}">
                  <a16:creationId xmlns:a16="http://schemas.microsoft.com/office/drawing/2014/main" id="{71B1991D-6B3C-FE1A-E0FB-7E4A87B0A980}"/>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7" name="Rectangle 16">
              <a:extLst>
                <a:ext uri="{FF2B5EF4-FFF2-40B4-BE49-F238E27FC236}">
                  <a16:creationId xmlns:a16="http://schemas.microsoft.com/office/drawing/2014/main" id="{A634C090-4BD6-86D3-DC71-05635E339AFE}"/>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8" name="Rectangle 17">
              <a:extLst>
                <a:ext uri="{FF2B5EF4-FFF2-40B4-BE49-F238E27FC236}">
                  <a16:creationId xmlns:a16="http://schemas.microsoft.com/office/drawing/2014/main" id="{4BB7FB9A-8866-6438-BF26-B2942A8E2E40}"/>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1C88EF28-4451-82A6-2761-A6F8157B371F}"/>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080569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pter Title 6">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CD37975-A8AA-230A-E813-59A5A70FD00E}"/>
              </a:ext>
            </a:extLst>
          </p:cNvPr>
          <p:cNvSpPr>
            <a:spLocks noGrp="1"/>
          </p:cNvSpPr>
          <p:nvPr>
            <p:ph type="ctrTitle" hasCustomPrompt="1"/>
          </p:nvPr>
        </p:nvSpPr>
        <p:spPr>
          <a:xfrm>
            <a:off x="462643" y="2010937"/>
            <a:ext cx="5170714" cy="2941320"/>
          </a:xfrm>
          <a:prstGeom prst="rect">
            <a:avLst/>
          </a:prstGeom>
        </p:spPr>
        <p:txBody>
          <a:bodyPr anchor="ctr" anchorCtr="0">
            <a:noAutofit/>
          </a:bodyPr>
          <a:lstStyle>
            <a:lvl1pPr algn="ctr">
              <a:defRPr sz="5400" b="0" i="0">
                <a:solidFill>
                  <a:schemeClr val="bg1"/>
                </a:solidFill>
                <a:latin typeface="ING display" panose="020B0603030508020203" pitchFamily="34" charset="77"/>
              </a:defRPr>
            </a:lvl1pPr>
          </a:lstStyle>
          <a:p>
            <a:r>
              <a:rPr lang="en-GB"/>
              <a:t>Chapter title running over three lines</a:t>
            </a:r>
            <a:endParaRPr lang="en-US"/>
          </a:p>
        </p:txBody>
      </p:sp>
      <p:sp>
        <p:nvSpPr>
          <p:cNvPr id="23" name="Rectangle 22">
            <a:extLst>
              <a:ext uri="{FF2B5EF4-FFF2-40B4-BE49-F238E27FC236}">
                <a16:creationId xmlns:a16="http://schemas.microsoft.com/office/drawing/2014/main" id="{802FEBAA-2449-5896-33E0-68CB861055DD}"/>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 name="Picture Placeholder 6">
            <a:extLst>
              <a:ext uri="{FF2B5EF4-FFF2-40B4-BE49-F238E27FC236}">
                <a16:creationId xmlns:a16="http://schemas.microsoft.com/office/drawing/2014/main" id="{A58C6146-2B9D-9CE2-6518-E1DA88CFD7F2}"/>
              </a:ext>
            </a:extLst>
          </p:cNvPr>
          <p:cNvSpPr>
            <a:spLocks noGrp="1"/>
          </p:cNvSpPr>
          <p:nvPr>
            <p:ph type="pic" sz="quarter" idx="10"/>
          </p:nvPr>
        </p:nvSpPr>
        <p:spPr>
          <a:xfrm>
            <a:off x="6110288"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3" name="Rectangle 2">
            <a:extLst>
              <a:ext uri="{FF2B5EF4-FFF2-40B4-BE49-F238E27FC236}">
                <a16:creationId xmlns:a16="http://schemas.microsoft.com/office/drawing/2014/main" id="{A47926AD-AA57-020C-02D8-6F09D56E7162}"/>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4" name="Group 3">
            <a:extLst>
              <a:ext uri="{FF2B5EF4-FFF2-40B4-BE49-F238E27FC236}">
                <a16:creationId xmlns:a16="http://schemas.microsoft.com/office/drawing/2014/main" id="{072E501F-B521-8878-F3C9-393235F800C9}"/>
              </a:ext>
            </a:extLst>
          </p:cNvPr>
          <p:cNvGrpSpPr/>
          <p:nvPr/>
        </p:nvGrpSpPr>
        <p:grpSpPr>
          <a:xfrm>
            <a:off x="-2579659" y="3714818"/>
            <a:ext cx="2144619" cy="2625866"/>
            <a:chOff x="-2608729" y="1272988"/>
            <a:chExt cx="2064454" cy="3585883"/>
          </a:xfrm>
        </p:grpSpPr>
        <p:sp>
          <p:nvSpPr>
            <p:cNvPr id="5" name="Rectangle 4">
              <a:extLst>
                <a:ext uri="{FF2B5EF4-FFF2-40B4-BE49-F238E27FC236}">
                  <a16:creationId xmlns:a16="http://schemas.microsoft.com/office/drawing/2014/main" id="{B515061E-D9FB-E308-4D56-FB54409D58DD}"/>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6" name="Rectangle 5">
              <a:extLst>
                <a:ext uri="{FF2B5EF4-FFF2-40B4-BE49-F238E27FC236}">
                  <a16:creationId xmlns:a16="http://schemas.microsoft.com/office/drawing/2014/main" id="{29BD138A-BC29-512C-DD20-094279172C43}"/>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7" name="Rectangle 6">
              <a:extLst>
                <a:ext uri="{FF2B5EF4-FFF2-40B4-BE49-F238E27FC236}">
                  <a16:creationId xmlns:a16="http://schemas.microsoft.com/office/drawing/2014/main" id="{2C2040EE-638F-0B79-028B-E59E8FB8DB99}"/>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8" name="Rectangle 7">
              <a:extLst>
                <a:ext uri="{FF2B5EF4-FFF2-40B4-BE49-F238E27FC236}">
                  <a16:creationId xmlns:a16="http://schemas.microsoft.com/office/drawing/2014/main" id="{45AB4891-2936-8387-7CC0-292AB697E39F}"/>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9" name="Rectangle 8">
              <a:extLst>
                <a:ext uri="{FF2B5EF4-FFF2-40B4-BE49-F238E27FC236}">
                  <a16:creationId xmlns:a16="http://schemas.microsoft.com/office/drawing/2014/main" id="{95C4D7FA-0B57-B549-D79E-09306155E3C8}"/>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0" name="Rectangle 9">
              <a:extLst>
                <a:ext uri="{FF2B5EF4-FFF2-40B4-BE49-F238E27FC236}">
                  <a16:creationId xmlns:a16="http://schemas.microsoft.com/office/drawing/2014/main" id="{33A6DE11-CD72-5D3B-343C-074D34A6424A}"/>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B67A4646-B8FC-DA3E-91FD-D58910C07FA8}"/>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D7372E89-4948-7A24-0E81-2D76739C6008}"/>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619841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apter title 7">
    <p:bg>
      <p:bgPr>
        <a:solidFill>
          <a:schemeClr val="tx2"/>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C09EB3D-A718-B462-8521-2482715590B5}"/>
              </a:ext>
            </a:extLst>
          </p:cNvPr>
          <p:cNvSpPr>
            <a:spLocks noGrp="1"/>
          </p:cNvSpPr>
          <p:nvPr>
            <p:ph type="pic" sz="quarter" idx="10"/>
          </p:nvPr>
        </p:nvSpPr>
        <p:spPr>
          <a:xfrm>
            <a:off x="1" y="0"/>
            <a:ext cx="12206288"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11" name="Rectangle 10">
            <a:extLst>
              <a:ext uri="{FF2B5EF4-FFF2-40B4-BE49-F238E27FC236}">
                <a16:creationId xmlns:a16="http://schemas.microsoft.com/office/drawing/2014/main" id="{5DB55110-0B84-7C63-656A-348EA505B9AD}"/>
              </a:ext>
            </a:extLst>
          </p:cNvPr>
          <p:cNvSpPr>
            <a:spLocks noChangeArrowheads="1"/>
          </p:cNvSpPr>
          <p:nvPr/>
        </p:nvSpPr>
        <p:spPr bwMode="gray">
          <a:xfrm>
            <a:off x="-2790359" y="-1"/>
            <a:ext cx="2551524" cy="6858001"/>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Contrast between photo and title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0" i="0">
                <a:solidFill>
                  <a:srgbClr val="0D0804"/>
                </a:solidFill>
                <a:latin typeface="ING Me" panose="02000506040000020004" pitchFamily="2" charset="0"/>
                <a:cs typeface="ING Me" panose="02000506040000020004" pitchFamily="2" charset="0"/>
              </a:rPr>
              <a:t>When applying a white title on top of the full-bleed photo, ensure that there is enough contrast to keep our slides in line with accessibility guidelines.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Dimming the background image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0" i="0">
                <a:solidFill>
                  <a:srgbClr val="0D0804"/>
                </a:solidFill>
                <a:latin typeface="ING Me" panose="02000506040000020004" pitchFamily="2" charset="0"/>
                <a:cs typeface="ING Me" panose="02000506040000020004" pitchFamily="2" charset="0"/>
              </a:rPr>
              <a:t>For best accessibility we need to lower the opacity of our background image.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D0804"/>
                </a:solidFill>
                <a:latin typeface="ING Me" panose="02000506040000020004" pitchFamily="2" charset="0"/>
                <a:cs typeface="ING Me" panose="02000506040000020004" pitchFamily="2" charset="0"/>
              </a:rPr>
              <a:t>Select the image and open the </a:t>
            </a:r>
            <a:r>
              <a:rPr lang="en-US" sz="1000" b="1" i="0" kern="1200">
                <a:solidFill>
                  <a:srgbClr val="0D0804"/>
                </a:solidFill>
                <a:latin typeface="ING Me" panose="02000506040000020004" pitchFamily="2" charset="0"/>
                <a:ea typeface="+mn-ea"/>
                <a:cs typeface="ING Me" panose="02000506040000020004" pitchFamily="2" charset="0"/>
              </a:rPr>
              <a:t>“Format Picture” </a:t>
            </a:r>
            <a:r>
              <a:rPr lang="en-US" sz="1000" b="0" i="0">
                <a:solidFill>
                  <a:srgbClr val="0D0804"/>
                </a:solidFill>
                <a:latin typeface="ING Me" panose="02000506040000020004" pitchFamily="2" charset="0"/>
                <a:cs typeface="ING Me" panose="02000506040000020004" pitchFamily="2" charset="0"/>
              </a:rPr>
              <a:t>pane on the left sidebar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a:solidFill>
                <a:srgbClr val="0D0804"/>
              </a:solidFill>
              <a:latin typeface="ING Me" panose="02000506040000020004" pitchFamily="2" charset="0"/>
              <a:cs typeface="ING Me" panose="0200050604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D0804"/>
                </a:solidFill>
                <a:latin typeface="ING Me" panose="02000506040000020004" pitchFamily="2" charset="0"/>
                <a:cs typeface="ING Me" panose="02000506040000020004" pitchFamily="2" charset="0"/>
              </a:rPr>
              <a:t>Navigate to the Picture options, the 4</a:t>
            </a:r>
            <a:r>
              <a:rPr lang="en-US" sz="1000" b="0" i="0" baseline="30000">
                <a:solidFill>
                  <a:srgbClr val="0D0804"/>
                </a:solidFill>
                <a:latin typeface="ING Me" panose="02000506040000020004" pitchFamily="2" charset="0"/>
                <a:cs typeface="ING Me" panose="02000506040000020004" pitchFamily="2" charset="0"/>
              </a:rPr>
              <a:t>th</a:t>
            </a:r>
            <a:r>
              <a:rPr lang="en-US" sz="1000" b="0" i="0">
                <a:solidFill>
                  <a:srgbClr val="0D0804"/>
                </a:solidFill>
                <a:latin typeface="ING Me" panose="02000506040000020004" pitchFamily="2" charset="0"/>
                <a:cs typeface="ING Me" panose="02000506040000020004" pitchFamily="2" charset="0"/>
              </a:rPr>
              <a:t> tab in the pane navigation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a:solidFill>
                <a:srgbClr val="0D0804"/>
              </a:solidFill>
              <a:latin typeface="ING Me" panose="02000506040000020004" pitchFamily="2" charset="0"/>
              <a:cs typeface="ING Me" panose="0200050604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0D0804"/>
                </a:solidFill>
                <a:latin typeface="ING Me" panose="02000506040000020004" pitchFamily="2" charset="0"/>
                <a:cs typeface="ING Me" panose="02000506040000020004" pitchFamily="2" charset="0"/>
              </a:rPr>
              <a:t>Locate the </a:t>
            </a:r>
            <a:r>
              <a:rPr lang="en-US" sz="1000" b="1" i="0">
                <a:solidFill>
                  <a:srgbClr val="0D0804"/>
                </a:solidFill>
                <a:latin typeface="ING Me" panose="02000506040000020004" pitchFamily="2" charset="0"/>
                <a:cs typeface="ING Me" panose="02000506040000020004" pitchFamily="2" charset="0"/>
              </a:rPr>
              <a:t>“</a:t>
            </a:r>
            <a:r>
              <a:rPr lang="en-US" sz="1000" b="1" i="0" kern="1200">
                <a:solidFill>
                  <a:srgbClr val="0D0804"/>
                </a:solidFill>
                <a:latin typeface="ING Me" panose="02000506040000020004" pitchFamily="2" charset="0"/>
                <a:ea typeface="+mn-ea"/>
                <a:cs typeface="ING Me" panose="02000506040000020004" pitchFamily="2" charset="0"/>
              </a:rPr>
              <a:t>Picture Transparency” </a:t>
            </a:r>
            <a:r>
              <a:rPr lang="en-US" sz="1000" b="0" i="0">
                <a:solidFill>
                  <a:srgbClr val="0D0804"/>
                </a:solidFill>
                <a:latin typeface="ING Me" panose="02000506040000020004" pitchFamily="2" charset="0"/>
                <a:cs typeface="ING Me" panose="02000506040000020004" pitchFamily="2" charset="0"/>
              </a:rPr>
              <a:t>option and set the transparency to 25% or to a level where your headline becomes well visible.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p:txBody>
      </p:sp>
      <p:sp>
        <p:nvSpPr>
          <p:cNvPr id="30" name="Title 29">
            <a:extLst>
              <a:ext uri="{FF2B5EF4-FFF2-40B4-BE49-F238E27FC236}">
                <a16:creationId xmlns:a16="http://schemas.microsoft.com/office/drawing/2014/main" id="{B64463CE-978D-BF01-8613-B2491AFED864}"/>
              </a:ext>
            </a:extLst>
          </p:cNvPr>
          <p:cNvSpPr>
            <a:spLocks noGrp="1" noRot="1" noMove="1" noResize="1" noEditPoints="1" noAdjustHandles="1" noChangeArrowheads="1" noChangeShapeType="1"/>
          </p:cNvSpPr>
          <p:nvPr>
            <p:ph type="title" hasCustomPrompt="1"/>
          </p:nvPr>
        </p:nvSpPr>
        <p:spPr>
          <a:xfrm>
            <a:off x="1597800" y="2269578"/>
            <a:ext cx="8996400" cy="2318844"/>
          </a:xfrm>
        </p:spPr>
        <p:txBody>
          <a:bodyPr anchor="ctr">
            <a:noAutofit/>
          </a:bodyPr>
          <a:lstStyle>
            <a:lvl1pPr algn="ctr">
              <a:defRPr sz="7200" b="0" i="0">
                <a:solidFill>
                  <a:schemeClr val="bg1"/>
                </a:solidFill>
                <a:latin typeface="ING display" panose="020B0603030508020203" pitchFamily="34" charset="77"/>
              </a:defRPr>
            </a:lvl1pPr>
          </a:lstStyle>
          <a:p>
            <a:r>
              <a:rPr lang="en-GB"/>
              <a:t>Optional title for this chapter divider</a:t>
            </a:r>
            <a:endParaRPr lang="en-NL"/>
          </a:p>
        </p:txBody>
      </p:sp>
      <p:sp>
        <p:nvSpPr>
          <p:cNvPr id="25" name="Rectangle 24">
            <a:extLst>
              <a:ext uri="{FF2B5EF4-FFF2-40B4-BE49-F238E27FC236}">
                <a16:creationId xmlns:a16="http://schemas.microsoft.com/office/drawing/2014/main" id="{11B49E94-83A3-0896-E68F-C0BF8DF889FF}"/>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Tree>
    <p:extLst>
      <p:ext uri="{BB962C8B-B14F-4D97-AF65-F5344CB8AC3E}">
        <p14:creationId xmlns:p14="http://schemas.microsoft.com/office/powerpoint/2010/main" val="3460640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tory 1 Colour + Image right">
    <p:bg>
      <p:bgPr>
        <a:solidFill>
          <a:schemeClr val="tx2"/>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402BA70B-CB23-8629-2C4B-C0EEA47A0E16}"/>
              </a:ext>
            </a:extLst>
          </p:cNvPr>
          <p:cNvSpPr>
            <a:spLocks noGrp="1"/>
          </p:cNvSpPr>
          <p:nvPr>
            <p:ph type="pic" sz="quarter" idx="10"/>
          </p:nvPr>
        </p:nvSpPr>
        <p:spPr>
          <a:xfrm>
            <a:off x="6110288"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101780"/>
            <a:ext cx="5413354" cy="1401762"/>
          </a:xfrm>
        </p:spPr>
        <p:txBody>
          <a:bodyPr anchor="b" anchorCtr="0">
            <a:noAutofit/>
          </a:bodyPr>
          <a:lstStyle>
            <a:lvl1pPr marL="0" indent="0">
              <a:lnSpc>
                <a:spcPct val="100000"/>
              </a:lnSpc>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1" name="Title 20">
            <a:extLst>
              <a:ext uri="{FF2B5EF4-FFF2-40B4-BE49-F238E27FC236}">
                <a16:creationId xmlns:a16="http://schemas.microsoft.com/office/drawing/2014/main" id="{F42603B3-D8E0-AAD6-6538-28CB1989C8B1}"/>
              </a:ext>
            </a:extLst>
          </p:cNvPr>
          <p:cNvSpPr>
            <a:spLocks noGrp="1"/>
          </p:cNvSpPr>
          <p:nvPr>
            <p:ph type="title" hasCustomPrompt="1"/>
          </p:nvPr>
        </p:nvSpPr>
        <p:spPr>
          <a:xfrm>
            <a:off x="300038" y="179798"/>
            <a:ext cx="5480830" cy="3733482"/>
          </a:xfrm>
        </p:spPr>
        <p:txBody>
          <a:bodyPr>
            <a:noAutofit/>
          </a:bodyPr>
          <a:lstStyle>
            <a:lvl1pPr>
              <a:defRPr sz="5400" b="0" i="0">
                <a:solidFill>
                  <a:schemeClr val="bg1"/>
                </a:solidFill>
                <a:latin typeface="ING display" panose="020B0603030508020203" pitchFamily="34" charset="77"/>
              </a:defRPr>
            </a:lvl1pPr>
          </a:lstStyle>
          <a:p>
            <a:pPr lvl="0"/>
            <a:r>
              <a:rPr lang="en-GB"/>
              <a:t>Use a big number or title here</a:t>
            </a:r>
          </a:p>
        </p:txBody>
      </p:sp>
      <p:sp>
        <p:nvSpPr>
          <p:cNvPr id="25" name="Rectangle 24">
            <a:extLst>
              <a:ext uri="{FF2B5EF4-FFF2-40B4-BE49-F238E27FC236}">
                <a16:creationId xmlns:a16="http://schemas.microsoft.com/office/drawing/2014/main" id="{3C941E55-23BD-525F-719C-7C3B6B838241}"/>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 name="Rectangle 1">
            <a:extLst>
              <a:ext uri="{FF2B5EF4-FFF2-40B4-BE49-F238E27FC236}">
                <a16:creationId xmlns:a16="http://schemas.microsoft.com/office/drawing/2014/main" id="{55231955-8765-E527-5630-CD602F9FD14A}"/>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53A04E4E-666C-D49B-421D-5C53A9F4282E}"/>
              </a:ext>
            </a:extLst>
          </p:cNvPr>
          <p:cNvGrpSpPr/>
          <p:nvPr/>
        </p:nvGrpSpPr>
        <p:grpSpPr>
          <a:xfrm>
            <a:off x="-2579659" y="3714818"/>
            <a:ext cx="2144619" cy="2625866"/>
            <a:chOff x="-2608729" y="1272988"/>
            <a:chExt cx="2064454" cy="3585883"/>
          </a:xfrm>
        </p:grpSpPr>
        <p:sp>
          <p:nvSpPr>
            <p:cNvPr id="4" name="Rectangle 3">
              <a:extLst>
                <a:ext uri="{FF2B5EF4-FFF2-40B4-BE49-F238E27FC236}">
                  <a16:creationId xmlns:a16="http://schemas.microsoft.com/office/drawing/2014/main" id="{9614AD34-165B-1A47-B2CB-7149C3C5478C}"/>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BADCFB22-BCF4-178F-D32E-C80258056F6A}"/>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6" name="Rectangle 5">
              <a:extLst>
                <a:ext uri="{FF2B5EF4-FFF2-40B4-BE49-F238E27FC236}">
                  <a16:creationId xmlns:a16="http://schemas.microsoft.com/office/drawing/2014/main" id="{0B0A58ED-4CFB-57E9-ECC9-1EB88AB1856E}"/>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7" name="Rectangle 6">
              <a:extLst>
                <a:ext uri="{FF2B5EF4-FFF2-40B4-BE49-F238E27FC236}">
                  <a16:creationId xmlns:a16="http://schemas.microsoft.com/office/drawing/2014/main" id="{ABB9A639-DEC3-E10A-1850-D3684818A196}"/>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8" name="Rectangle 7">
              <a:extLst>
                <a:ext uri="{FF2B5EF4-FFF2-40B4-BE49-F238E27FC236}">
                  <a16:creationId xmlns:a16="http://schemas.microsoft.com/office/drawing/2014/main" id="{35A60FFD-E0A1-507D-F80E-13619312A54D}"/>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8D295C8B-7349-1094-7F18-89D0890FA415}"/>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F81EB18F-D9DA-B030-A27F-C3E5A6AF5788}"/>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42AD9E36-4F9B-8FF0-CEBC-9E789C9F51D0}"/>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544454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tory 1 White + image right">
    <p:bg>
      <p:bgPr>
        <a:solidFill>
          <a:schemeClr val="bg1"/>
        </a:solidFill>
        <a:effectLst/>
      </p:bgPr>
    </p:bg>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85DF34CC-C871-02B6-2B98-C921866F9FCD}"/>
              </a:ext>
            </a:extLst>
          </p:cNvPr>
          <p:cNvSpPr>
            <a:spLocks noGrp="1"/>
          </p:cNvSpPr>
          <p:nvPr>
            <p:ph type="pic" sz="quarter" idx="10"/>
          </p:nvPr>
        </p:nvSpPr>
        <p:spPr>
          <a:xfrm>
            <a:off x="6096000"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36" name="Rectangle 35">
            <a:extLst>
              <a:ext uri="{FF2B5EF4-FFF2-40B4-BE49-F238E27FC236}">
                <a16:creationId xmlns:a16="http://schemas.microsoft.com/office/drawing/2014/main" id="{E8786E0D-6B18-08A4-4A7B-412EDE87A381}"/>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37" name="Text Placeholder 16">
            <a:extLst>
              <a:ext uri="{FF2B5EF4-FFF2-40B4-BE49-F238E27FC236}">
                <a16:creationId xmlns:a16="http://schemas.microsoft.com/office/drawing/2014/main" id="{DF919E9C-1378-2C45-3866-AD5627FF6164}"/>
              </a:ext>
            </a:extLst>
          </p:cNvPr>
          <p:cNvSpPr>
            <a:spLocks noGrp="1"/>
          </p:cNvSpPr>
          <p:nvPr>
            <p:ph type="body" sz="quarter" idx="12"/>
          </p:nvPr>
        </p:nvSpPr>
        <p:spPr>
          <a:xfrm>
            <a:off x="363933" y="5101780"/>
            <a:ext cx="5413354" cy="1401762"/>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8" name="Title 20">
            <a:extLst>
              <a:ext uri="{FF2B5EF4-FFF2-40B4-BE49-F238E27FC236}">
                <a16:creationId xmlns:a16="http://schemas.microsoft.com/office/drawing/2014/main" id="{7CC04655-1856-17E7-4FE8-89B6CA38A05B}"/>
              </a:ext>
            </a:extLst>
          </p:cNvPr>
          <p:cNvSpPr>
            <a:spLocks noGrp="1"/>
          </p:cNvSpPr>
          <p:nvPr>
            <p:ph type="title" hasCustomPrompt="1"/>
          </p:nvPr>
        </p:nvSpPr>
        <p:spPr>
          <a:xfrm>
            <a:off x="300038" y="179798"/>
            <a:ext cx="5480830" cy="3733482"/>
          </a:xfrm>
        </p:spPr>
        <p:txBody>
          <a:bodyPr>
            <a:noAutofit/>
          </a:bodyPr>
          <a:lstStyle>
            <a:lvl1pPr>
              <a:defRPr sz="5400" b="0" i="0">
                <a:solidFill>
                  <a:schemeClr val="tx2"/>
                </a:solidFill>
                <a:latin typeface="ING display" panose="020B0603030508020203" pitchFamily="34" charset="77"/>
              </a:defRPr>
            </a:lvl1pPr>
          </a:lstStyle>
          <a:p>
            <a:pPr lvl="0"/>
            <a:r>
              <a:rPr lang="en-GB"/>
              <a:t>Use a big number or title here</a:t>
            </a:r>
          </a:p>
        </p:txBody>
      </p:sp>
      <p:sp>
        <p:nvSpPr>
          <p:cNvPr id="2" name="Rectangle 1">
            <a:extLst>
              <a:ext uri="{FF2B5EF4-FFF2-40B4-BE49-F238E27FC236}">
                <a16:creationId xmlns:a16="http://schemas.microsoft.com/office/drawing/2014/main" id="{8175C436-1B3B-8F5A-9FC5-8277ED225D21}"/>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BEEB9B59-8208-B7EE-448A-9C524733812D}"/>
              </a:ext>
            </a:extLst>
          </p:cNvPr>
          <p:cNvGrpSpPr/>
          <p:nvPr/>
        </p:nvGrpSpPr>
        <p:grpSpPr>
          <a:xfrm>
            <a:off x="-2579659" y="3714818"/>
            <a:ext cx="2144619" cy="2625866"/>
            <a:chOff x="-2608729" y="1272988"/>
            <a:chExt cx="2064454" cy="3585883"/>
          </a:xfrm>
        </p:grpSpPr>
        <p:sp>
          <p:nvSpPr>
            <p:cNvPr id="4" name="Rectangle 3">
              <a:extLst>
                <a:ext uri="{FF2B5EF4-FFF2-40B4-BE49-F238E27FC236}">
                  <a16:creationId xmlns:a16="http://schemas.microsoft.com/office/drawing/2014/main" id="{314E005D-8696-B215-1703-ADD1B51157E5}"/>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088AF856-1526-3E3C-4520-2F2A61123D52}"/>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6" name="Rectangle 5">
              <a:extLst>
                <a:ext uri="{FF2B5EF4-FFF2-40B4-BE49-F238E27FC236}">
                  <a16:creationId xmlns:a16="http://schemas.microsoft.com/office/drawing/2014/main" id="{B73E4092-CF22-62F7-6423-05C72ACDC8DF}"/>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7" name="Rectangle 6">
              <a:extLst>
                <a:ext uri="{FF2B5EF4-FFF2-40B4-BE49-F238E27FC236}">
                  <a16:creationId xmlns:a16="http://schemas.microsoft.com/office/drawing/2014/main" id="{95E31CF2-DCAE-AA93-4293-DC5D10A892F6}"/>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8" name="Rectangle 7">
              <a:extLst>
                <a:ext uri="{FF2B5EF4-FFF2-40B4-BE49-F238E27FC236}">
                  <a16:creationId xmlns:a16="http://schemas.microsoft.com/office/drawing/2014/main" id="{67334D99-3E7B-E521-3AD0-968B53E2B492}"/>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82444E38-BB18-65DA-D944-5B6236E5FEED}"/>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BB63022D-F9E0-148B-4853-C8972F4333D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4CD7291C-FA1F-76AA-CE6B-EF4CC1375AE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560656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4 Identifi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1869E5-C970-D2AF-DE33-2EA09E0B557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9523" y="5490459"/>
            <a:ext cx="1073363" cy="1215531"/>
          </a:xfrm>
          <a:prstGeom prst="rect">
            <a:avLst/>
          </a:prstGeom>
        </p:spPr>
      </p:pic>
      <p:sp>
        <p:nvSpPr>
          <p:cNvPr id="21" name="Title 1">
            <a:extLst>
              <a:ext uri="{FF2B5EF4-FFF2-40B4-BE49-F238E27FC236}">
                <a16:creationId xmlns:a16="http://schemas.microsoft.com/office/drawing/2014/main" id="{0D7CFDB8-C01C-B7A3-D2B5-D3AC6349C76D}"/>
              </a:ext>
            </a:extLst>
          </p:cNvPr>
          <p:cNvSpPr>
            <a:spLocks noGrp="1"/>
          </p:cNvSpPr>
          <p:nvPr>
            <p:ph type="ctrTitle" hasCustomPrompt="1"/>
          </p:nvPr>
        </p:nvSpPr>
        <p:spPr>
          <a:xfrm>
            <a:off x="300736" y="3729786"/>
            <a:ext cx="10837164" cy="923330"/>
          </a:xfrm>
          <a:prstGeom prst="rect">
            <a:avLst/>
          </a:prstGeom>
          <a:noFill/>
        </p:spPr>
        <p:txBody>
          <a:bodyPr wrap="square" rtlCol="0" anchor="t">
            <a:noAutofit/>
          </a:bodyPr>
          <a:lstStyle>
            <a:lvl1pPr>
              <a:defRPr lang="en-US" sz="5400" b="0" i="0" dirty="0">
                <a:solidFill>
                  <a:schemeClr val="bg1"/>
                </a:solidFill>
                <a:latin typeface="ING display" panose="020B0603030508020203" pitchFamily="34" charset="77"/>
                <a:ea typeface="+mn-ea"/>
                <a:cs typeface="+mn-cs"/>
              </a:defRPr>
            </a:lvl1pPr>
          </a:lstStyle>
          <a:p>
            <a:pPr marL="0" lvl="0" defTabSz="457200"/>
            <a:r>
              <a:rPr lang="en-GB" dirty="0"/>
              <a:t>Name your presentation</a:t>
            </a:r>
          </a:p>
        </p:txBody>
      </p:sp>
      <p:sp>
        <p:nvSpPr>
          <p:cNvPr id="22" name="Text Placeholder 10">
            <a:extLst>
              <a:ext uri="{FF2B5EF4-FFF2-40B4-BE49-F238E27FC236}">
                <a16:creationId xmlns:a16="http://schemas.microsoft.com/office/drawing/2014/main" id="{98B4A13B-E9B5-D06E-24C2-99AE3440C6BA}"/>
              </a:ext>
            </a:extLst>
          </p:cNvPr>
          <p:cNvSpPr>
            <a:spLocks noGrp="1"/>
          </p:cNvSpPr>
          <p:nvPr>
            <p:ph type="body" sz="quarter" idx="11" hasCustomPrompt="1"/>
          </p:nvPr>
        </p:nvSpPr>
        <p:spPr>
          <a:xfrm>
            <a:off x="979043" y="4516151"/>
            <a:ext cx="10158857" cy="923330"/>
          </a:xfrm>
          <a:noFill/>
        </p:spPr>
        <p:txBody>
          <a:bodyPr wrap="square" rtlCol="0" anchor="t">
            <a:noAutofit/>
          </a:bodyPr>
          <a:lstStyle>
            <a:lvl1pPr marL="0" indent="0">
              <a:lnSpc>
                <a:spcPct val="100000"/>
              </a:lnSpc>
              <a:buNone/>
              <a:defRPr lang="en-GB" sz="5400" b="0" i="0" dirty="0" smtClean="0">
                <a:solidFill>
                  <a:schemeClr val="bg1"/>
                </a:solidFill>
                <a:latin typeface="ING display" panose="020B0603030508020203" pitchFamily="34" charset="77"/>
              </a:defRPr>
            </a:lvl1pPr>
          </a:lstStyle>
          <a:p>
            <a:pPr marL="0" lvl="0" defTabSz="457200"/>
            <a:r>
              <a:rPr lang="en-GB" dirty="0"/>
              <a:t>and a second line if you want</a:t>
            </a:r>
          </a:p>
        </p:txBody>
      </p:sp>
      <p:sp>
        <p:nvSpPr>
          <p:cNvPr id="6" name="Rectangle 5">
            <a:extLst>
              <a:ext uri="{FF2B5EF4-FFF2-40B4-BE49-F238E27FC236}">
                <a16:creationId xmlns:a16="http://schemas.microsoft.com/office/drawing/2014/main" id="{3F2A4502-10EB-B18E-E437-C75F2960718F}"/>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Rectangle 6">
            <a:extLst>
              <a:ext uri="{FF2B5EF4-FFF2-40B4-BE49-F238E27FC236}">
                <a16:creationId xmlns:a16="http://schemas.microsoft.com/office/drawing/2014/main" id="{573D0641-5AD5-83F9-E01A-A30C23F34E8E}"/>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10" name="Picture Placeholder 9">
            <a:extLst>
              <a:ext uri="{FF2B5EF4-FFF2-40B4-BE49-F238E27FC236}">
                <a16:creationId xmlns:a16="http://schemas.microsoft.com/office/drawing/2014/main" id="{9D179EC4-B562-D977-6FF8-EF49CD71DC1B}"/>
              </a:ext>
            </a:extLst>
          </p:cNvPr>
          <p:cNvSpPr>
            <a:spLocks noGrp="1"/>
          </p:cNvSpPr>
          <p:nvPr>
            <p:ph type="pic" sz="quarter" idx="10"/>
          </p:nvPr>
        </p:nvSpPr>
        <p:spPr>
          <a:xfrm>
            <a:off x="-6000" y="0"/>
            <a:ext cx="12207600" cy="3423095"/>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14" name="Text Placeholder 17">
            <a:extLst>
              <a:ext uri="{FF2B5EF4-FFF2-40B4-BE49-F238E27FC236}">
                <a16:creationId xmlns:a16="http://schemas.microsoft.com/office/drawing/2014/main" id="{EBBF6A85-3F52-9C4E-EE30-C04D38943EB2}"/>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dirty="0"/>
              <a:t>Date Month Year</a:t>
            </a:r>
          </a:p>
        </p:txBody>
      </p:sp>
      <p:sp>
        <p:nvSpPr>
          <p:cNvPr id="15" name="Text Placeholder 17">
            <a:extLst>
              <a:ext uri="{FF2B5EF4-FFF2-40B4-BE49-F238E27FC236}">
                <a16:creationId xmlns:a16="http://schemas.microsoft.com/office/drawing/2014/main" id="{724E8387-9A2D-3EA3-6912-4C75D0D3E08D}"/>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dirty="0"/>
              <a:t>Name / Department</a:t>
            </a:r>
          </a:p>
        </p:txBody>
      </p:sp>
      <p:sp>
        <p:nvSpPr>
          <p:cNvPr id="2" name="Rectangle 1">
            <a:extLst>
              <a:ext uri="{FF2B5EF4-FFF2-40B4-BE49-F238E27FC236}">
                <a16:creationId xmlns:a16="http://schemas.microsoft.com/office/drawing/2014/main" id="{0B9F2141-5B69-1D55-A89A-CC9C0BBB14C4}"/>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C1EC2C58-7AE9-FD52-03FA-0B9B77A795D1}"/>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980145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tory 1 Colour + image left">
    <p:bg>
      <p:bgPr>
        <a:solidFill>
          <a:schemeClr val="tx2"/>
        </a:solidFill>
        <a:effectLst/>
      </p:bgPr>
    </p:bg>
    <p:spTree>
      <p:nvGrpSpPr>
        <p:cNvPr id="1" name=""/>
        <p:cNvGrpSpPr/>
        <p:nvPr/>
      </p:nvGrpSpPr>
      <p:grpSpPr>
        <a:xfrm>
          <a:off x="0" y="0"/>
          <a:ext cx="0" cy="0"/>
          <a:chOff x="0" y="0"/>
          <a:chExt cx="0" cy="0"/>
        </a:xfrm>
      </p:grpSpPr>
      <p:sp>
        <p:nvSpPr>
          <p:cNvPr id="26" name="Picture Placeholder 6">
            <a:extLst>
              <a:ext uri="{FF2B5EF4-FFF2-40B4-BE49-F238E27FC236}">
                <a16:creationId xmlns:a16="http://schemas.microsoft.com/office/drawing/2014/main" id="{E203EE4B-543F-A82D-04D2-5A63B0B12EAD}"/>
              </a:ext>
            </a:extLst>
          </p:cNvPr>
          <p:cNvSpPr>
            <a:spLocks noGrp="1"/>
          </p:cNvSpPr>
          <p:nvPr>
            <p:ph type="pic" sz="quarter" idx="10"/>
          </p:nvPr>
        </p:nvSpPr>
        <p:spPr>
          <a:xfrm>
            <a:off x="0"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5" name="Rectangle 24">
            <a:extLst>
              <a:ext uri="{FF2B5EF4-FFF2-40B4-BE49-F238E27FC236}">
                <a16:creationId xmlns:a16="http://schemas.microsoft.com/office/drawing/2014/main" id="{1A600DAA-D213-097C-8F2A-7AA3204132CB}"/>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7" name="Text Placeholder 16">
            <a:extLst>
              <a:ext uri="{FF2B5EF4-FFF2-40B4-BE49-F238E27FC236}">
                <a16:creationId xmlns:a16="http://schemas.microsoft.com/office/drawing/2014/main" id="{BA998479-AD58-7DB0-E563-A8B587A1BCC8}"/>
              </a:ext>
            </a:extLst>
          </p:cNvPr>
          <p:cNvSpPr>
            <a:spLocks noGrp="1"/>
          </p:cNvSpPr>
          <p:nvPr>
            <p:ph type="body" sz="quarter" idx="12"/>
          </p:nvPr>
        </p:nvSpPr>
        <p:spPr>
          <a:xfrm>
            <a:off x="6366332" y="5086539"/>
            <a:ext cx="5368877" cy="1417003"/>
          </a:xfrm>
        </p:spPr>
        <p:txBody>
          <a:bodyPr anchor="b" anchorCtr="0">
            <a:noAutofit/>
          </a:bodyPr>
          <a:lstStyle>
            <a:lvl1pPr marL="0" indent="0">
              <a:lnSpc>
                <a:spcPct val="100000"/>
              </a:lnSpc>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8" name="Title 20">
            <a:extLst>
              <a:ext uri="{FF2B5EF4-FFF2-40B4-BE49-F238E27FC236}">
                <a16:creationId xmlns:a16="http://schemas.microsoft.com/office/drawing/2014/main" id="{BDF547DE-79B3-275D-BD3B-C55C59ED877E}"/>
              </a:ext>
            </a:extLst>
          </p:cNvPr>
          <p:cNvSpPr>
            <a:spLocks noGrp="1"/>
          </p:cNvSpPr>
          <p:nvPr>
            <p:ph type="title" hasCustomPrompt="1"/>
          </p:nvPr>
        </p:nvSpPr>
        <p:spPr>
          <a:xfrm>
            <a:off x="6366332" y="210794"/>
            <a:ext cx="5368877" cy="3748722"/>
          </a:xfrm>
        </p:spPr>
        <p:txBody>
          <a:bodyPr>
            <a:noAutofit/>
          </a:bodyPr>
          <a:lstStyle>
            <a:lvl1pPr>
              <a:defRPr sz="5400" b="0" i="0">
                <a:solidFill>
                  <a:schemeClr val="bg1"/>
                </a:solidFill>
                <a:latin typeface="ING display" panose="020B0603030508020203" pitchFamily="34" charset="77"/>
              </a:defRPr>
            </a:lvl1pPr>
          </a:lstStyle>
          <a:p>
            <a:pPr lvl="0"/>
            <a:r>
              <a:rPr lang="en-GB"/>
              <a:t>Use a big number or title here</a:t>
            </a:r>
          </a:p>
        </p:txBody>
      </p:sp>
      <p:sp>
        <p:nvSpPr>
          <p:cNvPr id="2" name="Rectangle 1">
            <a:extLst>
              <a:ext uri="{FF2B5EF4-FFF2-40B4-BE49-F238E27FC236}">
                <a16:creationId xmlns:a16="http://schemas.microsoft.com/office/drawing/2014/main" id="{5C84C88E-925D-7434-28AB-E93C75D7972D}"/>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67FCAB66-5310-A1A5-BBF3-E7E84A11549E}"/>
              </a:ext>
            </a:extLst>
          </p:cNvPr>
          <p:cNvGrpSpPr/>
          <p:nvPr/>
        </p:nvGrpSpPr>
        <p:grpSpPr>
          <a:xfrm>
            <a:off x="-2579659" y="3714818"/>
            <a:ext cx="2144619" cy="2625866"/>
            <a:chOff x="-2608729" y="1272988"/>
            <a:chExt cx="2064454" cy="3585883"/>
          </a:xfrm>
        </p:grpSpPr>
        <p:sp>
          <p:nvSpPr>
            <p:cNvPr id="4" name="Rectangle 3">
              <a:extLst>
                <a:ext uri="{FF2B5EF4-FFF2-40B4-BE49-F238E27FC236}">
                  <a16:creationId xmlns:a16="http://schemas.microsoft.com/office/drawing/2014/main" id="{E0E0C828-10E8-B9C2-53D1-3E350832B13A}"/>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5" name="Rectangle 4">
              <a:extLst>
                <a:ext uri="{FF2B5EF4-FFF2-40B4-BE49-F238E27FC236}">
                  <a16:creationId xmlns:a16="http://schemas.microsoft.com/office/drawing/2014/main" id="{51DAE1B2-B340-56AA-5918-419E0F8A883A}"/>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6" name="Rectangle 5">
              <a:extLst>
                <a:ext uri="{FF2B5EF4-FFF2-40B4-BE49-F238E27FC236}">
                  <a16:creationId xmlns:a16="http://schemas.microsoft.com/office/drawing/2014/main" id="{D1A0C4AF-4977-A4A9-816E-4BEAA1D66BE4}"/>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7" name="Rectangle 6">
              <a:extLst>
                <a:ext uri="{FF2B5EF4-FFF2-40B4-BE49-F238E27FC236}">
                  <a16:creationId xmlns:a16="http://schemas.microsoft.com/office/drawing/2014/main" id="{978F5256-6CCC-8207-0F87-5D5C02B001FF}"/>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8" name="Rectangle 7">
              <a:extLst>
                <a:ext uri="{FF2B5EF4-FFF2-40B4-BE49-F238E27FC236}">
                  <a16:creationId xmlns:a16="http://schemas.microsoft.com/office/drawing/2014/main" id="{CE8847B3-3A27-076E-1E9A-718C2D408E25}"/>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77422653-53A9-0934-482E-A07D6C978D05}"/>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81111800-2A1C-5D1A-618C-AA5A4FFE963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1" name="Rectangle 10">
              <a:extLst>
                <a:ext uri="{FF2B5EF4-FFF2-40B4-BE49-F238E27FC236}">
                  <a16:creationId xmlns:a16="http://schemas.microsoft.com/office/drawing/2014/main" id="{8FDC80A0-E851-6DE7-3535-72BE3004617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70626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tory  1 White + image left">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9CA19AA-D149-4845-3459-797DEC014766}"/>
              </a:ext>
            </a:extLst>
          </p:cNvPr>
          <p:cNvSpPr>
            <a:spLocks noGrp="1"/>
          </p:cNvSpPr>
          <p:nvPr>
            <p:ph type="pic" sz="quarter" idx="10"/>
          </p:nvPr>
        </p:nvSpPr>
        <p:spPr>
          <a:xfrm>
            <a:off x="0" y="0"/>
            <a:ext cx="6096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4" name="Rectangle 23">
            <a:extLst>
              <a:ext uri="{FF2B5EF4-FFF2-40B4-BE49-F238E27FC236}">
                <a16:creationId xmlns:a16="http://schemas.microsoft.com/office/drawing/2014/main" id="{E494F3F9-F083-4A74-689F-CF3072213C93}"/>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30" name="Text Placeholder 16">
            <a:extLst>
              <a:ext uri="{FF2B5EF4-FFF2-40B4-BE49-F238E27FC236}">
                <a16:creationId xmlns:a16="http://schemas.microsoft.com/office/drawing/2014/main" id="{52820AC0-78B2-2FAD-DD0B-763AD0CDFA45}"/>
              </a:ext>
            </a:extLst>
          </p:cNvPr>
          <p:cNvSpPr>
            <a:spLocks noGrp="1"/>
          </p:cNvSpPr>
          <p:nvPr>
            <p:ph type="body" sz="quarter" idx="12"/>
          </p:nvPr>
        </p:nvSpPr>
        <p:spPr>
          <a:xfrm>
            <a:off x="6366332" y="5086539"/>
            <a:ext cx="5368877" cy="1417003"/>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1" name="Title 20">
            <a:extLst>
              <a:ext uri="{FF2B5EF4-FFF2-40B4-BE49-F238E27FC236}">
                <a16:creationId xmlns:a16="http://schemas.microsoft.com/office/drawing/2014/main" id="{768F4FB2-54F1-3AFC-2B5F-C17A2AD6CD47}"/>
              </a:ext>
            </a:extLst>
          </p:cNvPr>
          <p:cNvSpPr>
            <a:spLocks noGrp="1"/>
          </p:cNvSpPr>
          <p:nvPr>
            <p:ph type="title" hasCustomPrompt="1"/>
          </p:nvPr>
        </p:nvSpPr>
        <p:spPr>
          <a:xfrm>
            <a:off x="6366332" y="210794"/>
            <a:ext cx="5368877" cy="3748722"/>
          </a:xfrm>
        </p:spPr>
        <p:txBody>
          <a:bodyPr>
            <a:noAutofit/>
          </a:bodyPr>
          <a:lstStyle>
            <a:lvl1pPr>
              <a:defRPr sz="5400" b="1" i="0">
                <a:solidFill>
                  <a:schemeClr val="tx2"/>
                </a:solidFill>
                <a:latin typeface="ING display" panose="020B0603030508020203" pitchFamily="34" charset="77"/>
              </a:defRPr>
            </a:lvl1pPr>
          </a:lstStyle>
          <a:p>
            <a:pPr lvl="0"/>
            <a:r>
              <a:rPr lang="en-GB"/>
              <a:t>Use a big number or title here</a:t>
            </a:r>
          </a:p>
        </p:txBody>
      </p:sp>
      <p:sp>
        <p:nvSpPr>
          <p:cNvPr id="2" name="Rectangle 1">
            <a:extLst>
              <a:ext uri="{FF2B5EF4-FFF2-40B4-BE49-F238E27FC236}">
                <a16:creationId xmlns:a16="http://schemas.microsoft.com/office/drawing/2014/main" id="{302514C7-1427-9A85-4EBC-05F161C7ABA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5" name="Group 4">
            <a:extLst>
              <a:ext uri="{FF2B5EF4-FFF2-40B4-BE49-F238E27FC236}">
                <a16:creationId xmlns:a16="http://schemas.microsoft.com/office/drawing/2014/main" id="{9DB514C0-EA9D-332C-4AD7-C3A3B06CC356}"/>
              </a:ext>
            </a:extLst>
          </p:cNvPr>
          <p:cNvGrpSpPr/>
          <p:nvPr/>
        </p:nvGrpSpPr>
        <p:grpSpPr>
          <a:xfrm>
            <a:off x="-2579659" y="3714818"/>
            <a:ext cx="2144619" cy="2625866"/>
            <a:chOff x="-2608729" y="1272988"/>
            <a:chExt cx="2064454" cy="3585883"/>
          </a:xfrm>
        </p:grpSpPr>
        <p:sp>
          <p:nvSpPr>
            <p:cNvPr id="6" name="Rectangle 5">
              <a:extLst>
                <a:ext uri="{FF2B5EF4-FFF2-40B4-BE49-F238E27FC236}">
                  <a16:creationId xmlns:a16="http://schemas.microsoft.com/office/drawing/2014/main" id="{1CDC7EE2-9FD4-0838-399E-81865D8A4717}"/>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7" name="Rectangle 6">
              <a:extLst>
                <a:ext uri="{FF2B5EF4-FFF2-40B4-BE49-F238E27FC236}">
                  <a16:creationId xmlns:a16="http://schemas.microsoft.com/office/drawing/2014/main" id="{623DCA41-E3C2-B8B3-497D-FA5EB7052C24}"/>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8" name="Rectangle 7">
              <a:extLst>
                <a:ext uri="{FF2B5EF4-FFF2-40B4-BE49-F238E27FC236}">
                  <a16:creationId xmlns:a16="http://schemas.microsoft.com/office/drawing/2014/main" id="{ADD4DC9F-A38B-42D5-B1B4-D96C79164A4A}"/>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83379F76-C95A-3253-B3ED-8D4435B24CA9}"/>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A7DDA985-8DB3-6D40-B66C-F6D6657B9FA2}"/>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8C9DCFA4-9450-2C4A-0D82-33752F060A63}"/>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91FDA3A3-D78A-C564-2A72-7BE1E93BF585}"/>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3" name="Rectangle 12">
              <a:extLst>
                <a:ext uri="{FF2B5EF4-FFF2-40B4-BE49-F238E27FC236}">
                  <a16:creationId xmlns:a16="http://schemas.microsoft.com/office/drawing/2014/main" id="{5E25BAEB-A953-0D7B-E815-7A4E58CE95FF}"/>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518101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ories 2 Mixed">
    <p:bg>
      <p:bgPr>
        <a:solidFill>
          <a:schemeClr val="tx2"/>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98868361-EE97-415D-2016-A8A5D1792CCD}"/>
              </a:ext>
            </a:extLst>
          </p:cNvPr>
          <p:cNvSpPr>
            <a:spLocks noGrp="1" noRot="1" noMove="1" noResize="1" noEditPoints="1" noAdjustHandles="1" noChangeArrowheads="1" noChangeShapeType="1"/>
          </p:cNvSpPr>
          <p:nvPr>
            <p:ph type="body" sz="quarter" idx="16" hasCustomPrompt="1"/>
          </p:nvPr>
        </p:nvSpPr>
        <p:spPr>
          <a:xfrm>
            <a:off x="6095999" y="0"/>
            <a:ext cx="6095999" cy="6858000"/>
          </a:xfrm>
          <a:solidFill>
            <a:schemeClr val="accent2"/>
          </a:solidFill>
        </p:spPr>
        <p:txBody>
          <a:bodyPr lIns="360000" tIns="251999" rIns="360000" bIns="360000" anchor="t" anchorCtr="0">
            <a:noAutofit/>
          </a:bodyPr>
          <a:lstStyle>
            <a:lvl1pPr marL="0" indent="0">
              <a:lnSpc>
                <a:spcPct val="100000"/>
              </a:lnSpc>
              <a:buNone/>
              <a:defRPr sz="54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081402"/>
            <a:ext cx="5126037" cy="1417002"/>
          </a:xfrm>
        </p:spPr>
        <p:txBody>
          <a:bodyPr anchor="b" anchorCtr="0">
            <a:noAutofit/>
          </a:bodyPr>
          <a:lstStyle>
            <a:lvl1pPr marL="0" indent="0">
              <a:lnSpc>
                <a:spcPct val="100000"/>
              </a:lnSpc>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hasCustomPrompt="1"/>
          </p:nvPr>
        </p:nvSpPr>
        <p:spPr>
          <a:xfrm>
            <a:off x="0" y="0"/>
            <a:ext cx="6095999" cy="6858000"/>
          </a:xfrm>
        </p:spPr>
        <p:txBody>
          <a:bodyPr lIns="360000" tIns="251999" rIns="360000" bIns="360000" anchor="t" anchorCtr="0">
            <a:noAutofit/>
          </a:bodyPr>
          <a:lstStyle>
            <a:lvl1pPr marL="0" indent="0">
              <a:lnSpc>
                <a:spcPct val="100000"/>
              </a:lnSpc>
              <a:buNone/>
              <a:defRPr sz="54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7" name="Rectangle 16">
            <a:extLst>
              <a:ext uri="{FF2B5EF4-FFF2-40B4-BE49-F238E27FC236}">
                <a16:creationId xmlns:a16="http://schemas.microsoft.com/office/drawing/2014/main" id="{6C6F5108-9F1E-C626-E9F1-09E440968272}"/>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50" name="Text Placeholder 16">
            <a:extLst>
              <a:ext uri="{FF2B5EF4-FFF2-40B4-BE49-F238E27FC236}">
                <a16:creationId xmlns:a16="http://schemas.microsoft.com/office/drawing/2014/main" id="{DECE133A-3D59-8839-75C6-71919625CFB1}"/>
              </a:ext>
            </a:extLst>
          </p:cNvPr>
          <p:cNvSpPr>
            <a:spLocks noGrp="1"/>
          </p:cNvSpPr>
          <p:nvPr>
            <p:ph type="body" sz="quarter" idx="17"/>
          </p:nvPr>
        </p:nvSpPr>
        <p:spPr>
          <a:xfrm>
            <a:off x="6366332" y="5086539"/>
            <a:ext cx="5368877" cy="1417003"/>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673D98F3-1FC0-D28C-F718-33DDBFF9E769}"/>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4" name="Group 3">
            <a:extLst>
              <a:ext uri="{FF2B5EF4-FFF2-40B4-BE49-F238E27FC236}">
                <a16:creationId xmlns:a16="http://schemas.microsoft.com/office/drawing/2014/main" id="{3002DFAD-BAAB-9E35-B8AD-FDBE82F8B074}"/>
              </a:ext>
            </a:extLst>
          </p:cNvPr>
          <p:cNvGrpSpPr/>
          <p:nvPr/>
        </p:nvGrpSpPr>
        <p:grpSpPr>
          <a:xfrm>
            <a:off x="-2579659" y="3714818"/>
            <a:ext cx="2144619" cy="2625866"/>
            <a:chOff x="-2608729" y="1272988"/>
            <a:chExt cx="2064454" cy="3585883"/>
          </a:xfrm>
        </p:grpSpPr>
        <p:sp>
          <p:nvSpPr>
            <p:cNvPr id="5" name="Rectangle 4">
              <a:extLst>
                <a:ext uri="{FF2B5EF4-FFF2-40B4-BE49-F238E27FC236}">
                  <a16:creationId xmlns:a16="http://schemas.microsoft.com/office/drawing/2014/main" id="{5A69939A-3FA1-B8A2-3968-04AE30FE2FB2}"/>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6" name="Rectangle 5">
              <a:extLst>
                <a:ext uri="{FF2B5EF4-FFF2-40B4-BE49-F238E27FC236}">
                  <a16:creationId xmlns:a16="http://schemas.microsoft.com/office/drawing/2014/main" id="{2D833AB5-5E0B-C783-546E-D8767D4CAD30}"/>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8" name="Rectangle 7">
              <a:extLst>
                <a:ext uri="{FF2B5EF4-FFF2-40B4-BE49-F238E27FC236}">
                  <a16:creationId xmlns:a16="http://schemas.microsoft.com/office/drawing/2014/main" id="{79CDBB83-D423-3096-C546-3EBFDDCA8E56}"/>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9" name="Rectangle 8">
              <a:extLst>
                <a:ext uri="{FF2B5EF4-FFF2-40B4-BE49-F238E27FC236}">
                  <a16:creationId xmlns:a16="http://schemas.microsoft.com/office/drawing/2014/main" id="{F4AC7A90-4019-4634-7EA9-F4010B9CF121}"/>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0" name="Rectangle 9">
              <a:extLst>
                <a:ext uri="{FF2B5EF4-FFF2-40B4-BE49-F238E27FC236}">
                  <a16:creationId xmlns:a16="http://schemas.microsoft.com/office/drawing/2014/main" id="{E8C78F00-D9BC-0891-29A4-1F6141F6E464}"/>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2FB74BC9-BB5E-D799-49AF-FC0299708D63}"/>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2" name="Rectangle 11">
              <a:extLst>
                <a:ext uri="{FF2B5EF4-FFF2-40B4-BE49-F238E27FC236}">
                  <a16:creationId xmlns:a16="http://schemas.microsoft.com/office/drawing/2014/main" id="{832BFC66-333C-9204-81C9-F36B5E8A4BC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3" name="Rectangle 12">
              <a:extLst>
                <a:ext uri="{FF2B5EF4-FFF2-40B4-BE49-F238E27FC236}">
                  <a16:creationId xmlns:a16="http://schemas.microsoft.com/office/drawing/2014/main" id="{E630D0BC-33EA-DFAB-4AE1-F78264E8B585}"/>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05791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tories 2 White">
    <p:bg>
      <p:bgPr>
        <a:solidFill>
          <a:schemeClr val="bg1"/>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98868361-EE97-415D-2016-A8A5D1792CCD}"/>
              </a:ext>
            </a:extLst>
          </p:cNvPr>
          <p:cNvSpPr>
            <a:spLocks noGrp="1" noRot="1" noMove="1" noResize="1" noEditPoints="1" noAdjustHandles="1" noChangeArrowheads="1" noChangeShapeType="1"/>
          </p:cNvSpPr>
          <p:nvPr>
            <p:ph type="body" sz="quarter" idx="16" hasCustomPrompt="1"/>
          </p:nvPr>
        </p:nvSpPr>
        <p:spPr>
          <a:xfrm>
            <a:off x="6095999" y="0"/>
            <a:ext cx="6095999" cy="6858000"/>
          </a:xfrm>
          <a:solidFill>
            <a:schemeClr val="bg1"/>
          </a:solidFill>
        </p:spPr>
        <p:txBody>
          <a:bodyPr lIns="360000" tIns="251999" rIns="360000" bIns="360000" anchor="t" anchorCtr="0">
            <a:noAutofit/>
          </a:bodyPr>
          <a:lstStyle>
            <a:lvl1pPr marL="0" indent="0">
              <a:lnSpc>
                <a:spcPct val="100000"/>
              </a:lnSpc>
              <a:buNone/>
              <a:defRPr sz="5400" b="1" i="0">
                <a:solidFill>
                  <a:srgbClr val="FF6200"/>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081402"/>
            <a:ext cx="5126037" cy="1417002"/>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hasCustomPrompt="1"/>
          </p:nvPr>
        </p:nvSpPr>
        <p:spPr>
          <a:xfrm>
            <a:off x="0" y="0"/>
            <a:ext cx="6095999" cy="6858000"/>
          </a:xfrm>
        </p:spPr>
        <p:txBody>
          <a:bodyPr lIns="360000" tIns="251999" rIns="360000" bIns="360000" anchor="t" anchorCtr="0">
            <a:noAutofit/>
          </a:bodyPr>
          <a:lstStyle>
            <a:lvl1pPr marL="0" indent="0">
              <a:lnSpc>
                <a:spcPct val="100000"/>
              </a:lnSpc>
              <a:buNone/>
              <a:defRPr sz="5400" b="1" i="0">
                <a:solidFill>
                  <a:srgbClr val="FF6200"/>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6" name="Text Placeholder 16">
            <a:extLst>
              <a:ext uri="{FF2B5EF4-FFF2-40B4-BE49-F238E27FC236}">
                <a16:creationId xmlns:a16="http://schemas.microsoft.com/office/drawing/2014/main" id="{0BD2D0C2-500A-AB53-23AB-932B088F0560}"/>
              </a:ext>
            </a:extLst>
          </p:cNvPr>
          <p:cNvSpPr>
            <a:spLocks noGrp="1"/>
          </p:cNvSpPr>
          <p:nvPr>
            <p:ph type="body" sz="quarter" idx="17"/>
          </p:nvPr>
        </p:nvSpPr>
        <p:spPr>
          <a:xfrm>
            <a:off x="6366332" y="5086539"/>
            <a:ext cx="5368877" cy="1417003"/>
          </a:xfrm>
        </p:spPr>
        <p:txBody>
          <a:bodyPr anchor="b" anchorCtr="0">
            <a:noAutofit/>
          </a:bodyPr>
          <a:lstStyle>
            <a:lvl1pPr marL="0" indent="0">
              <a:lnSpc>
                <a:spcPct val="100000"/>
              </a:lnSpc>
              <a:buNone/>
              <a:defRPr sz="20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D42791A5-0820-EFC0-A90C-36F4DB548C9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6" name="Group 5">
            <a:extLst>
              <a:ext uri="{FF2B5EF4-FFF2-40B4-BE49-F238E27FC236}">
                <a16:creationId xmlns:a16="http://schemas.microsoft.com/office/drawing/2014/main" id="{9BB0319B-2F3F-B9D6-DF36-8B5BBDC38DEE}"/>
              </a:ext>
            </a:extLst>
          </p:cNvPr>
          <p:cNvGrpSpPr/>
          <p:nvPr/>
        </p:nvGrpSpPr>
        <p:grpSpPr>
          <a:xfrm>
            <a:off x="-2579659" y="3714818"/>
            <a:ext cx="2144619" cy="2625866"/>
            <a:chOff x="-2608729" y="1272988"/>
            <a:chExt cx="2064454" cy="3585883"/>
          </a:xfrm>
        </p:grpSpPr>
        <p:sp>
          <p:nvSpPr>
            <p:cNvPr id="15" name="Rectangle 14">
              <a:extLst>
                <a:ext uri="{FF2B5EF4-FFF2-40B4-BE49-F238E27FC236}">
                  <a16:creationId xmlns:a16="http://schemas.microsoft.com/office/drawing/2014/main" id="{F889A8A0-305D-C000-2B7E-DC930C262758}"/>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7" name="Rectangle 16">
              <a:extLst>
                <a:ext uri="{FF2B5EF4-FFF2-40B4-BE49-F238E27FC236}">
                  <a16:creationId xmlns:a16="http://schemas.microsoft.com/office/drawing/2014/main" id="{5BEFC7F6-D85C-AC4E-942E-F08487D5EC2D}"/>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9" name="Rectangle 18">
              <a:extLst>
                <a:ext uri="{FF2B5EF4-FFF2-40B4-BE49-F238E27FC236}">
                  <a16:creationId xmlns:a16="http://schemas.microsoft.com/office/drawing/2014/main" id="{3284E6B7-6629-6E57-F52B-76FD68D86731}"/>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0" name="Rectangle 19">
              <a:extLst>
                <a:ext uri="{FF2B5EF4-FFF2-40B4-BE49-F238E27FC236}">
                  <a16:creationId xmlns:a16="http://schemas.microsoft.com/office/drawing/2014/main" id="{15D56C95-2DB2-0BEC-21B5-49F359F78118}"/>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1" name="Rectangle 20">
              <a:extLst>
                <a:ext uri="{FF2B5EF4-FFF2-40B4-BE49-F238E27FC236}">
                  <a16:creationId xmlns:a16="http://schemas.microsoft.com/office/drawing/2014/main" id="{5EDAADE9-6AF8-485E-7296-F89890676124}"/>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2" name="Rectangle 21">
              <a:extLst>
                <a:ext uri="{FF2B5EF4-FFF2-40B4-BE49-F238E27FC236}">
                  <a16:creationId xmlns:a16="http://schemas.microsoft.com/office/drawing/2014/main" id="{B3F70B19-1E64-34B6-0AFC-83A038C099D1}"/>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4C619CFF-027B-5532-9772-A1F9E72B0FB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4" name="Rectangle 23">
              <a:extLst>
                <a:ext uri="{FF2B5EF4-FFF2-40B4-BE49-F238E27FC236}">
                  <a16:creationId xmlns:a16="http://schemas.microsoft.com/office/drawing/2014/main" id="{26B1EA76-8A4D-4977-3B73-91E4FDACA927}"/>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51429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tories 4 Colour">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889C89A-B221-1C96-B140-6733E951054B}"/>
              </a:ext>
            </a:extLst>
          </p:cNvPr>
          <p:cNvSpPr>
            <a:spLocks noChangeArrowheads="1"/>
          </p:cNvSpPr>
          <p:nvPr/>
        </p:nvSpPr>
        <p:spPr bwMode="gray">
          <a:xfrm>
            <a:off x="-8153498" y="14287"/>
            <a:ext cx="2551524" cy="6858000"/>
          </a:xfrm>
          <a:prstGeom prst="rect">
            <a:avLst/>
          </a:prstGeom>
          <a:solidFill>
            <a:srgbClr val="F7F4F1"/>
          </a:solidFill>
          <a:ln>
            <a:noFill/>
          </a:ln>
          <a:effectLst/>
        </p:spPr>
        <p:txBody>
          <a:bodyPr wrap="square" lIns="180000" tIns="180000" rIns="180000" bIns="180000" anchor="t">
            <a:noAutofit/>
          </a:bodyPr>
          <a:lstStyle/>
          <a:p>
            <a:pPr marL="0" algn="l" defTabSz="457200" rtl="0" eaLnBrk="1" latinLnBrk="0" hangingPunct="1">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20" name="Rectangle 19">
            <a:extLst>
              <a:ext uri="{FF2B5EF4-FFF2-40B4-BE49-F238E27FC236}">
                <a16:creationId xmlns:a16="http://schemas.microsoft.com/office/drawing/2014/main" id="{E95501B4-9967-526D-798F-9E310B181857}"/>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21" name="Picture Placeholder 6">
            <a:extLst>
              <a:ext uri="{FF2B5EF4-FFF2-40B4-BE49-F238E27FC236}">
                <a16:creationId xmlns:a16="http://schemas.microsoft.com/office/drawing/2014/main" id="{5F011317-4DD4-C598-FADD-3CFE6122596E}"/>
              </a:ext>
            </a:extLst>
          </p:cNvPr>
          <p:cNvSpPr>
            <a:spLocks noGrp="1" noRot="1" noMove="1" noResize="1" noEditPoints="1" noAdjustHandles="1" noChangeArrowheads="1" noChangeShapeType="1"/>
          </p:cNvSpPr>
          <p:nvPr>
            <p:ph type="pic" sz="quarter" idx="10"/>
          </p:nvPr>
        </p:nvSpPr>
        <p:spPr>
          <a:xfrm>
            <a:off x="8124000" y="0"/>
            <a:ext cx="4104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6" name="Text Placeholder 16">
            <a:extLst>
              <a:ext uri="{FF2B5EF4-FFF2-40B4-BE49-F238E27FC236}">
                <a16:creationId xmlns:a16="http://schemas.microsoft.com/office/drawing/2014/main" id="{BF2E8697-0EDE-5A9D-900E-13662A467496}"/>
              </a:ext>
            </a:extLst>
          </p:cNvPr>
          <p:cNvSpPr>
            <a:spLocks noGrp="1" noRot="1" noMove="1" noResize="1" noEditPoints="1" noAdjustHandles="1" noChangeArrowheads="1" noChangeShapeType="1"/>
          </p:cNvSpPr>
          <p:nvPr>
            <p:ph type="body" sz="quarter" idx="19" hasCustomPrompt="1"/>
          </p:nvPr>
        </p:nvSpPr>
        <p:spPr>
          <a:xfrm>
            <a:off x="-6000" y="3434990"/>
            <a:ext cx="4068399" cy="3438000"/>
          </a:xfrm>
          <a:solidFill>
            <a:srgbClr val="FFE100"/>
          </a:solidFill>
        </p:spPr>
        <p:txBody>
          <a:bodyPr lIns="360000" tIns="251999" rIns="360000" bIns="360000" anchor="t" anchorCtr="0">
            <a:noAutofit/>
          </a:bodyPr>
          <a:lstStyle>
            <a:lvl1pPr marL="0" indent="0">
              <a:lnSpc>
                <a:spcPct val="100000"/>
              </a:lnSpc>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28" name="Text Placeholder 16">
            <a:extLst>
              <a:ext uri="{FF2B5EF4-FFF2-40B4-BE49-F238E27FC236}">
                <a16:creationId xmlns:a16="http://schemas.microsoft.com/office/drawing/2014/main" id="{85327C96-231B-1393-5D9E-E1249E160730}"/>
              </a:ext>
            </a:extLst>
          </p:cNvPr>
          <p:cNvSpPr>
            <a:spLocks noGrp="1" noRot="1" noMove="1" noResize="1" noEditPoints="1" noAdjustHandles="1" noChangeArrowheads="1" noChangeShapeType="1"/>
          </p:cNvSpPr>
          <p:nvPr>
            <p:ph type="body" sz="quarter" idx="21" hasCustomPrompt="1"/>
          </p:nvPr>
        </p:nvSpPr>
        <p:spPr>
          <a:xfrm>
            <a:off x="4061801" y="3434990"/>
            <a:ext cx="4068399" cy="3438000"/>
          </a:xfrm>
          <a:solidFill>
            <a:schemeClr val="accent5"/>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29" name="Text Placeholder 16">
            <a:extLst>
              <a:ext uri="{FF2B5EF4-FFF2-40B4-BE49-F238E27FC236}">
                <a16:creationId xmlns:a16="http://schemas.microsoft.com/office/drawing/2014/main" id="{BCE3822F-7C01-DEA3-9F59-C04606FF6676}"/>
              </a:ext>
            </a:extLst>
          </p:cNvPr>
          <p:cNvSpPr>
            <a:spLocks noGrp="1" noRot="1" noMove="1" noResize="1" noEditPoints="1" noAdjustHandles="1" noChangeArrowheads="1" noChangeShapeType="1"/>
          </p:cNvSpPr>
          <p:nvPr>
            <p:ph type="body" sz="quarter" idx="15" hasCustomPrompt="1"/>
          </p:nvPr>
        </p:nvSpPr>
        <p:spPr>
          <a:xfrm>
            <a:off x="4065401" y="0"/>
            <a:ext cx="4065999" cy="3438000"/>
          </a:xfrm>
          <a:solidFill>
            <a:srgbClr val="89D6FD"/>
          </a:solidFill>
        </p:spPr>
        <p:txBody>
          <a:bodyPr lIns="360000" tIns="251999" rIns="360000" bIns="360000" anchor="t" anchorCtr="0">
            <a:noAutofit/>
          </a:bodyPr>
          <a:lstStyle>
            <a:lvl1pPr marL="0" indent="0">
              <a:lnSpc>
                <a:spcPct val="100000"/>
              </a:lnSpc>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31" name="Text Placeholder 16">
            <a:extLst>
              <a:ext uri="{FF2B5EF4-FFF2-40B4-BE49-F238E27FC236}">
                <a16:creationId xmlns:a16="http://schemas.microsoft.com/office/drawing/2014/main" id="{4C48E623-A1D5-4118-FB51-854EACECEE1C}"/>
              </a:ext>
            </a:extLst>
          </p:cNvPr>
          <p:cNvSpPr>
            <a:spLocks noGrp="1" noRot="1" noMove="1" noResize="1" noEditPoints="1" noAdjustHandles="1" noChangeArrowheads="1" noChangeShapeType="1"/>
          </p:cNvSpPr>
          <p:nvPr>
            <p:ph type="body" sz="quarter" idx="13" hasCustomPrompt="1"/>
          </p:nvPr>
        </p:nvSpPr>
        <p:spPr>
          <a:xfrm>
            <a:off x="0" y="0"/>
            <a:ext cx="4065999" cy="3438000"/>
          </a:xfrm>
          <a:solidFill>
            <a:schemeClr val="accent3"/>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32" name="Text Placeholder 16">
            <a:extLst>
              <a:ext uri="{FF2B5EF4-FFF2-40B4-BE49-F238E27FC236}">
                <a16:creationId xmlns:a16="http://schemas.microsoft.com/office/drawing/2014/main" id="{1C1611CC-D6C0-EC88-DF8D-D63ABD42C77B}"/>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5" name="Text Placeholder 16">
            <a:extLst>
              <a:ext uri="{FF2B5EF4-FFF2-40B4-BE49-F238E27FC236}">
                <a16:creationId xmlns:a16="http://schemas.microsoft.com/office/drawing/2014/main" id="{A286A7A5-CB5C-0033-449C-218B4E70AA81}"/>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6" name="Text Placeholder 16">
            <a:extLst>
              <a:ext uri="{FF2B5EF4-FFF2-40B4-BE49-F238E27FC236}">
                <a16:creationId xmlns:a16="http://schemas.microsoft.com/office/drawing/2014/main" id="{8BD0623F-A0E8-A268-0A69-717EF189DD4D}"/>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 name="Text Placeholder 16">
            <a:extLst>
              <a:ext uri="{FF2B5EF4-FFF2-40B4-BE49-F238E27FC236}">
                <a16:creationId xmlns:a16="http://schemas.microsoft.com/office/drawing/2014/main" id="{659F2CF6-0431-E899-09F8-6E35768D7180}"/>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DE0BD260-6B89-8931-E65C-B70D6B354464}"/>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5" name="Group 4">
            <a:extLst>
              <a:ext uri="{FF2B5EF4-FFF2-40B4-BE49-F238E27FC236}">
                <a16:creationId xmlns:a16="http://schemas.microsoft.com/office/drawing/2014/main" id="{D1D9D5C9-2C12-DD4A-82BB-F8A6DFC89533}"/>
              </a:ext>
            </a:extLst>
          </p:cNvPr>
          <p:cNvGrpSpPr/>
          <p:nvPr/>
        </p:nvGrpSpPr>
        <p:grpSpPr>
          <a:xfrm>
            <a:off x="-2579659" y="3714818"/>
            <a:ext cx="2144619" cy="2625866"/>
            <a:chOff x="-2608729" y="1272988"/>
            <a:chExt cx="2064454" cy="3585883"/>
          </a:xfrm>
        </p:grpSpPr>
        <p:sp>
          <p:nvSpPr>
            <p:cNvPr id="8" name="Rectangle 7">
              <a:extLst>
                <a:ext uri="{FF2B5EF4-FFF2-40B4-BE49-F238E27FC236}">
                  <a16:creationId xmlns:a16="http://schemas.microsoft.com/office/drawing/2014/main" id="{1A8BDCDF-1A7F-CB82-B357-B2D77E713B21}"/>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1" name="Rectangle 10">
              <a:extLst>
                <a:ext uri="{FF2B5EF4-FFF2-40B4-BE49-F238E27FC236}">
                  <a16:creationId xmlns:a16="http://schemas.microsoft.com/office/drawing/2014/main" id="{ADB19CD4-0F09-98E1-E288-8CE152EFD4B6}"/>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2" name="Rectangle 11">
              <a:extLst>
                <a:ext uri="{FF2B5EF4-FFF2-40B4-BE49-F238E27FC236}">
                  <a16:creationId xmlns:a16="http://schemas.microsoft.com/office/drawing/2014/main" id="{328994E0-BC6C-884B-03C5-C2C3F44AC8E1}"/>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3" name="Rectangle 12">
              <a:extLst>
                <a:ext uri="{FF2B5EF4-FFF2-40B4-BE49-F238E27FC236}">
                  <a16:creationId xmlns:a16="http://schemas.microsoft.com/office/drawing/2014/main" id="{B0E21B12-6E48-1C0F-4E2D-9C39C75B92C7}"/>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4" name="Rectangle 13">
              <a:extLst>
                <a:ext uri="{FF2B5EF4-FFF2-40B4-BE49-F238E27FC236}">
                  <a16:creationId xmlns:a16="http://schemas.microsoft.com/office/drawing/2014/main" id="{3CB6453D-90D1-5FDA-B1DB-4C070944BD63}"/>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8" name="Rectangle 17">
              <a:extLst>
                <a:ext uri="{FF2B5EF4-FFF2-40B4-BE49-F238E27FC236}">
                  <a16:creationId xmlns:a16="http://schemas.microsoft.com/office/drawing/2014/main" id="{3FBDD981-B2F2-CBF0-63BB-4E4BC89C78AC}"/>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2" name="Rectangle 21">
              <a:extLst>
                <a:ext uri="{FF2B5EF4-FFF2-40B4-BE49-F238E27FC236}">
                  <a16:creationId xmlns:a16="http://schemas.microsoft.com/office/drawing/2014/main" id="{2D9E9A31-FE9B-5DAD-7E0C-80C8F0EABFEB}"/>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DBEC0B5A-BB43-D73D-B33A-409258D1A2DF}"/>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7967676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tories 4 White">
    <p:bg>
      <p:bgPr>
        <a:solidFill>
          <a:schemeClr val="bg1"/>
        </a:solidFill>
        <a:effectLst/>
      </p:bgPr>
    </p:bg>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3EF541C7-7172-8D92-7265-D7EB1979766A}"/>
              </a:ext>
            </a:extLst>
          </p:cNvPr>
          <p:cNvSpPr>
            <a:spLocks noGrp="1"/>
          </p:cNvSpPr>
          <p:nvPr>
            <p:ph type="body" sz="quarter" idx="21" hasCustomPrompt="1"/>
          </p:nvPr>
        </p:nvSpPr>
        <p:spPr>
          <a:xfrm>
            <a:off x="4061641" y="3443990"/>
            <a:ext cx="4068717"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9" name="Text Placeholder 16">
            <a:extLst>
              <a:ext uri="{FF2B5EF4-FFF2-40B4-BE49-F238E27FC236}">
                <a16:creationId xmlns:a16="http://schemas.microsoft.com/office/drawing/2014/main" id="{2EDD4684-9C9B-AC34-8E2A-33E30E99A0A6}"/>
              </a:ext>
            </a:extLst>
          </p:cNvPr>
          <p:cNvSpPr>
            <a:spLocks noGrp="1"/>
          </p:cNvSpPr>
          <p:nvPr>
            <p:ph type="body" sz="quarter" idx="19" hasCustomPrompt="1"/>
          </p:nvPr>
        </p:nvSpPr>
        <p:spPr>
          <a:xfrm>
            <a:off x="-2400" y="3443990"/>
            <a:ext cx="4068717"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8" name="Text Placeholder 16">
            <a:extLst>
              <a:ext uri="{FF2B5EF4-FFF2-40B4-BE49-F238E27FC236}">
                <a16:creationId xmlns:a16="http://schemas.microsoft.com/office/drawing/2014/main" id="{FE9401FD-CC63-0A70-9191-E083BA72770F}"/>
              </a:ext>
            </a:extLst>
          </p:cNvPr>
          <p:cNvSpPr>
            <a:spLocks noGrp="1" noRot="1" noMove="1" noResize="1" noEditPoints="1" noAdjustHandles="1" noChangeArrowheads="1" noChangeShapeType="1"/>
          </p:cNvSpPr>
          <p:nvPr>
            <p:ph type="body" sz="quarter" idx="15" hasCustomPrompt="1"/>
          </p:nvPr>
        </p:nvSpPr>
        <p:spPr>
          <a:xfrm>
            <a:off x="4057651" y="0"/>
            <a:ext cx="4067116"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3" name="Text Placeholder 16">
            <a:extLst>
              <a:ext uri="{FF2B5EF4-FFF2-40B4-BE49-F238E27FC236}">
                <a16:creationId xmlns:a16="http://schemas.microsoft.com/office/drawing/2014/main" id="{136FED91-06F3-7636-3A1A-3F0A275E22C7}"/>
              </a:ext>
            </a:extLst>
          </p:cNvPr>
          <p:cNvSpPr>
            <a:spLocks noGrp="1" noRot="1" noMove="1" noResize="1" noEditPoints="1" noAdjustHandles="1" noChangeArrowheads="1" noChangeShapeType="1"/>
          </p:cNvSpPr>
          <p:nvPr>
            <p:ph type="body" sz="quarter" idx="13" hasCustomPrompt="1"/>
          </p:nvPr>
        </p:nvSpPr>
        <p:spPr>
          <a:xfrm>
            <a:off x="1" y="0"/>
            <a:ext cx="4067116" cy="3438000"/>
          </a:xfrm>
          <a:solidFill>
            <a:schemeClr val="bg1"/>
          </a:solid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5" name="Text Placeholder 16">
            <a:extLst>
              <a:ext uri="{FF2B5EF4-FFF2-40B4-BE49-F238E27FC236}">
                <a16:creationId xmlns:a16="http://schemas.microsoft.com/office/drawing/2014/main" id="{4237589B-DD01-A40D-9C37-78DB7A75755E}"/>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C93E5847-2CA4-3CBD-3453-F89204655698}"/>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9242A159-BA4A-B2CE-6DD9-DF5029CDAFA3}"/>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31" name="Rectangle 30">
            <a:extLst>
              <a:ext uri="{FF2B5EF4-FFF2-40B4-BE49-F238E27FC236}">
                <a16:creationId xmlns:a16="http://schemas.microsoft.com/office/drawing/2014/main" id="{9503FF52-FFDD-C4E8-70AF-5116F708C65E}"/>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b="0" i="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b="0" i="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r>
              <a:rPr lang="en-GB" sz="1000" b="0" i="0" kern="1200">
                <a:solidFill>
                  <a:srgbClr val="0D0804"/>
                </a:solidFill>
                <a:effectLst/>
                <a:latin typeface="ING Me" panose="02000506040000020004" pitchFamily="2" charset="0"/>
                <a:ea typeface="+mn-ea"/>
                <a:cs typeface="ING Me" panose="02000506040000020004" pitchFamily="2" charset="0"/>
              </a:rPr>
              <a:t>.</a:t>
            </a:r>
            <a:endParaRPr lang="en-NL" sz="1000" b="0"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b="0" i="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b="0" i="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b="0" i="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b="0" i="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b="0" i="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b="0" i="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i="0">
              <a:solidFill>
                <a:srgbClr val="0D0804"/>
              </a:solidFill>
              <a:latin typeface="ING Me" panose="02000506040000020004" pitchFamily="2" charset="0"/>
              <a:cs typeface="ING Me" panose="02000506040000020004" pitchFamily="2" charset="0"/>
            </a:endParaRPr>
          </a:p>
        </p:txBody>
      </p:sp>
      <p:sp>
        <p:nvSpPr>
          <p:cNvPr id="4" name="Picture Placeholder 6">
            <a:extLst>
              <a:ext uri="{FF2B5EF4-FFF2-40B4-BE49-F238E27FC236}">
                <a16:creationId xmlns:a16="http://schemas.microsoft.com/office/drawing/2014/main" id="{41D997D3-5CC4-BB05-A834-26822991E9F2}"/>
              </a:ext>
            </a:extLst>
          </p:cNvPr>
          <p:cNvSpPr>
            <a:spLocks noGrp="1"/>
          </p:cNvSpPr>
          <p:nvPr>
            <p:ph type="pic" sz="quarter" idx="10"/>
          </p:nvPr>
        </p:nvSpPr>
        <p:spPr>
          <a:xfrm>
            <a:off x="8124000" y="0"/>
            <a:ext cx="4104000"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 name="Rectangle 1">
            <a:extLst>
              <a:ext uri="{FF2B5EF4-FFF2-40B4-BE49-F238E27FC236}">
                <a16:creationId xmlns:a16="http://schemas.microsoft.com/office/drawing/2014/main" id="{2A5FD939-ABCD-24A3-4080-4F5C99660220}"/>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6" name="Group 5">
            <a:extLst>
              <a:ext uri="{FF2B5EF4-FFF2-40B4-BE49-F238E27FC236}">
                <a16:creationId xmlns:a16="http://schemas.microsoft.com/office/drawing/2014/main" id="{4494B5F4-9D35-9A5F-B5A2-06FAB9463FD0}"/>
              </a:ext>
            </a:extLst>
          </p:cNvPr>
          <p:cNvGrpSpPr/>
          <p:nvPr/>
        </p:nvGrpSpPr>
        <p:grpSpPr>
          <a:xfrm>
            <a:off x="-2579659" y="3714818"/>
            <a:ext cx="2144619" cy="2625866"/>
            <a:chOff x="-2608729" y="1272988"/>
            <a:chExt cx="2064454" cy="3585883"/>
          </a:xfrm>
        </p:grpSpPr>
        <p:sp>
          <p:nvSpPr>
            <p:cNvPr id="10" name="Rectangle 9">
              <a:extLst>
                <a:ext uri="{FF2B5EF4-FFF2-40B4-BE49-F238E27FC236}">
                  <a16:creationId xmlns:a16="http://schemas.microsoft.com/office/drawing/2014/main" id="{906AF7B4-37A8-19D5-C1A0-CD89BC895CF3}"/>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2" name="Rectangle 11">
              <a:extLst>
                <a:ext uri="{FF2B5EF4-FFF2-40B4-BE49-F238E27FC236}">
                  <a16:creationId xmlns:a16="http://schemas.microsoft.com/office/drawing/2014/main" id="{9AD96B56-AED5-6EE7-86FC-8D92A37B7467}"/>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4" name="Rectangle 13">
              <a:extLst>
                <a:ext uri="{FF2B5EF4-FFF2-40B4-BE49-F238E27FC236}">
                  <a16:creationId xmlns:a16="http://schemas.microsoft.com/office/drawing/2014/main" id="{55638BE0-2DAC-0FE6-4530-9EDED0C1F2A3}"/>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5" name="Rectangle 14">
              <a:extLst>
                <a:ext uri="{FF2B5EF4-FFF2-40B4-BE49-F238E27FC236}">
                  <a16:creationId xmlns:a16="http://schemas.microsoft.com/office/drawing/2014/main" id="{2F2FCB52-8235-AA92-C117-C9385ECDD7F8}"/>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6" name="Rectangle 15">
              <a:extLst>
                <a:ext uri="{FF2B5EF4-FFF2-40B4-BE49-F238E27FC236}">
                  <a16:creationId xmlns:a16="http://schemas.microsoft.com/office/drawing/2014/main" id="{5C63AF4B-7E85-3E37-ACE9-10F174BBCB23}"/>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7" name="Rectangle 16">
              <a:extLst>
                <a:ext uri="{FF2B5EF4-FFF2-40B4-BE49-F238E27FC236}">
                  <a16:creationId xmlns:a16="http://schemas.microsoft.com/office/drawing/2014/main" id="{DED073B0-3C55-951D-A12D-B75B92277299}"/>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19" name="Rectangle 18">
              <a:extLst>
                <a:ext uri="{FF2B5EF4-FFF2-40B4-BE49-F238E27FC236}">
                  <a16:creationId xmlns:a16="http://schemas.microsoft.com/office/drawing/2014/main" id="{19B26013-5E32-5308-224D-A91F543F80BC}"/>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0EBB4975-F26E-7A60-DD9B-63FBEC4A192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8690372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tories 6 Colour">
    <p:bg>
      <p:bgPr>
        <a:solidFill>
          <a:schemeClr val="accent1"/>
        </a:solidFill>
        <a:effectLst/>
      </p:bgPr>
    </p:bg>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0A47EDF2-49FE-E4BE-4A90-E633CA0E9A75}"/>
              </a:ext>
            </a:extLst>
          </p:cNvPr>
          <p:cNvSpPr>
            <a:spLocks noGrp="1" noRot="1" noMove="1" noResize="1" noEditPoints="1" noAdjustHandles="1" noChangeArrowheads="1" noChangeShapeType="1"/>
          </p:cNvSpPr>
          <p:nvPr>
            <p:ph type="body" sz="quarter" idx="19" hasCustomPrompt="1"/>
          </p:nvPr>
        </p:nvSpPr>
        <p:spPr>
          <a:xfrm>
            <a:off x="-6000" y="3434990"/>
            <a:ext cx="4068399" cy="3438000"/>
          </a:xfrm>
          <a:solidFill>
            <a:srgbClr val="FFE100"/>
          </a:solid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6" name="Text Placeholder 16">
            <a:extLst>
              <a:ext uri="{FF2B5EF4-FFF2-40B4-BE49-F238E27FC236}">
                <a16:creationId xmlns:a16="http://schemas.microsoft.com/office/drawing/2014/main" id="{1CB40A4F-94D5-FDAE-7D86-A9BE51BF59A7}"/>
              </a:ext>
            </a:extLst>
          </p:cNvPr>
          <p:cNvSpPr>
            <a:spLocks noGrp="1" noRot="1" noMove="1" noResize="1" noEditPoints="1" noAdjustHandles="1" noChangeArrowheads="1" noChangeShapeType="1"/>
          </p:cNvSpPr>
          <p:nvPr>
            <p:ph type="body" sz="quarter" idx="23" hasCustomPrompt="1"/>
          </p:nvPr>
        </p:nvSpPr>
        <p:spPr>
          <a:xfrm>
            <a:off x="8129601" y="3434990"/>
            <a:ext cx="4068399" cy="3438000"/>
          </a:xfrm>
          <a:solidFill>
            <a:srgbClr val="7724FF"/>
          </a:solid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4" name="Text Placeholder 16">
            <a:extLst>
              <a:ext uri="{FF2B5EF4-FFF2-40B4-BE49-F238E27FC236}">
                <a16:creationId xmlns:a16="http://schemas.microsoft.com/office/drawing/2014/main" id="{8DBE487F-B90D-85D2-B2F2-4A052AAFEFC8}"/>
              </a:ext>
            </a:extLst>
          </p:cNvPr>
          <p:cNvSpPr>
            <a:spLocks noGrp="1" noRot="1" noMove="1" noResize="1" noEditPoints="1" noAdjustHandles="1" noChangeArrowheads="1" noChangeShapeType="1"/>
          </p:cNvSpPr>
          <p:nvPr>
            <p:ph type="body" sz="quarter" idx="21" hasCustomPrompt="1"/>
          </p:nvPr>
        </p:nvSpPr>
        <p:spPr>
          <a:xfrm>
            <a:off x="4061801" y="3434990"/>
            <a:ext cx="4068399" cy="3438000"/>
          </a:xfrm>
          <a:solidFill>
            <a:schemeClr val="accent5"/>
          </a:solid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8" name="Text Placeholder 16">
            <a:extLst>
              <a:ext uri="{FF2B5EF4-FFF2-40B4-BE49-F238E27FC236}">
                <a16:creationId xmlns:a16="http://schemas.microsoft.com/office/drawing/2014/main" id="{FE9401FD-CC63-0A70-9191-E083BA72770F}"/>
              </a:ext>
            </a:extLst>
          </p:cNvPr>
          <p:cNvSpPr>
            <a:spLocks noGrp="1" noRot="1" noMove="1" noResize="1" noEditPoints="1" noAdjustHandles="1" noChangeArrowheads="1" noChangeShapeType="1"/>
          </p:cNvSpPr>
          <p:nvPr>
            <p:ph type="body" sz="quarter" idx="15" hasCustomPrompt="1"/>
          </p:nvPr>
        </p:nvSpPr>
        <p:spPr>
          <a:xfrm>
            <a:off x="4063001" y="0"/>
            <a:ext cx="4065999" cy="3438000"/>
          </a:xfrm>
          <a:solidFill>
            <a:srgbClr val="89D6FD"/>
          </a:solidFill>
        </p:spPr>
        <p:txBody>
          <a:bodyPr lIns="360000" tIns="251999" rIns="360000" bIns="360000" anchor="t" anchorCtr="0">
            <a:noAutofit/>
          </a:bodyPr>
          <a:lstStyle>
            <a:lvl1pPr marL="0" indent="0">
              <a:lnSpc>
                <a:spcPct val="100000"/>
              </a:lnSpc>
              <a:buNone/>
              <a:defRPr sz="3200" b="1" i="0">
                <a:solidFill>
                  <a:schemeClr val="tx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0" name="Text Placeholder 16">
            <a:extLst>
              <a:ext uri="{FF2B5EF4-FFF2-40B4-BE49-F238E27FC236}">
                <a16:creationId xmlns:a16="http://schemas.microsoft.com/office/drawing/2014/main" id="{B02955D5-8DC4-D7F6-02F8-998D0353AEA0}"/>
              </a:ext>
            </a:extLst>
          </p:cNvPr>
          <p:cNvSpPr>
            <a:spLocks noGrp="1" noRot="1" noMove="1" noResize="1" noEditPoints="1" noAdjustHandles="1" noChangeArrowheads="1" noChangeShapeType="1"/>
          </p:cNvSpPr>
          <p:nvPr>
            <p:ph type="body" sz="quarter" idx="17" hasCustomPrompt="1"/>
          </p:nvPr>
        </p:nvSpPr>
        <p:spPr>
          <a:xfrm>
            <a:off x="8128401" y="0"/>
            <a:ext cx="4065999" cy="3438000"/>
          </a:xfrm>
          <a:solidFill>
            <a:schemeClr val="accent1"/>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3" name="Text Placeholder 16">
            <a:extLst>
              <a:ext uri="{FF2B5EF4-FFF2-40B4-BE49-F238E27FC236}">
                <a16:creationId xmlns:a16="http://schemas.microsoft.com/office/drawing/2014/main" id="{136FED91-06F3-7636-3A1A-3F0A275E22C7}"/>
              </a:ext>
            </a:extLst>
          </p:cNvPr>
          <p:cNvSpPr>
            <a:spLocks noGrp="1" noRot="1" noMove="1" noResize="1" noEditPoints="1" noAdjustHandles="1" noChangeArrowheads="1" noChangeShapeType="1"/>
          </p:cNvSpPr>
          <p:nvPr>
            <p:ph type="body" sz="quarter" idx="13" hasCustomPrompt="1"/>
          </p:nvPr>
        </p:nvSpPr>
        <p:spPr>
          <a:xfrm>
            <a:off x="-2400" y="0"/>
            <a:ext cx="4065999" cy="3438000"/>
          </a:xfrm>
          <a:solidFill>
            <a:schemeClr val="accent3"/>
          </a:solidFill>
        </p:spPr>
        <p:txBody>
          <a:bodyPr lIns="360000" tIns="251999" rIns="360000" bIns="360000" anchor="t" anchorCtr="0">
            <a:noAutofit/>
          </a:bodyPr>
          <a:lstStyle>
            <a:lvl1pPr marL="0" indent="0">
              <a:lnSpc>
                <a:spcPct val="100000"/>
              </a:lnSpc>
              <a:buNone/>
              <a:defRPr sz="32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5" name="Text Placeholder 16">
            <a:extLst>
              <a:ext uri="{FF2B5EF4-FFF2-40B4-BE49-F238E27FC236}">
                <a16:creationId xmlns:a16="http://schemas.microsoft.com/office/drawing/2014/main" id="{4237589B-DD01-A40D-9C37-78DB7A75755E}"/>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C93E5847-2CA4-3CBD-3453-F89204655698}"/>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9" name="Text Placeholder 16">
            <a:extLst>
              <a:ext uri="{FF2B5EF4-FFF2-40B4-BE49-F238E27FC236}">
                <a16:creationId xmlns:a16="http://schemas.microsoft.com/office/drawing/2014/main" id="{EC21CA4E-FC63-2FA9-4248-5ED07BBD9DA1}"/>
              </a:ext>
            </a:extLst>
          </p:cNvPr>
          <p:cNvSpPr>
            <a:spLocks noGrp="1"/>
          </p:cNvSpPr>
          <p:nvPr>
            <p:ph type="body" sz="quarter" idx="16"/>
          </p:nvPr>
        </p:nvSpPr>
        <p:spPr>
          <a:xfrm>
            <a:off x="8448754" y="2011998"/>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9242A159-BA4A-B2CE-6DD9-DF5029CDAFA3}"/>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5" name="Text Placeholder 16">
            <a:extLst>
              <a:ext uri="{FF2B5EF4-FFF2-40B4-BE49-F238E27FC236}">
                <a16:creationId xmlns:a16="http://schemas.microsoft.com/office/drawing/2014/main" id="{A2AA0D06-3BAC-8E62-9183-40F7D2A9A040}"/>
              </a:ext>
            </a:extLst>
          </p:cNvPr>
          <p:cNvSpPr>
            <a:spLocks noGrp="1"/>
          </p:cNvSpPr>
          <p:nvPr>
            <p:ph type="body" sz="quarter" idx="22"/>
          </p:nvPr>
        </p:nvSpPr>
        <p:spPr>
          <a:xfrm>
            <a:off x="8448754" y="5455285"/>
            <a:ext cx="3722199" cy="1417002"/>
          </a:xfrm>
        </p:spPr>
        <p:txBody>
          <a:bodyPr lIns="90000" tIns="46800" rIns="360000" bIns="324000" anchor="b" anchorCtr="0">
            <a:noAutofit/>
          </a:bodyPr>
          <a:lstStyle>
            <a:lvl1pPr marL="0" indent="0">
              <a:lnSpc>
                <a:spcPct val="100000"/>
              </a:lnSpc>
              <a:buNone/>
              <a:defRPr sz="14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A3E4F749-B2A6-7BE9-0325-74AB22F701BC}"/>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7" name="Rectangle 6">
            <a:extLst>
              <a:ext uri="{FF2B5EF4-FFF2-40B4-BE49-F238E27FC236}">
                <a16:creationId xmlns:a16="http://schemas.microsoft.com/office/drawing/2014/main" id="{B9D22CD8-1B76-FD6F-6E70-F771A5683A72}"/>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17" name="Group 16">
            <a:extLst>
              <a:ext uri="{FF2B5EF4-FFF2-40B4-BE49-F238E27FC236}">
                <a16:creationId xmlns:a16="http://schemas.microsoft.com/office/drawing/2014/main" id="{F392E115-7F37-1119-7F72-53FC6D6CCA94}"/>
              </a:ext>
            </a:extLst>
          </p:cNvPr>
          <p:cNvGrpSpPr/>
          <p:nvPr/>
        </p:nvGrpSpPr>
        <p:grpSpPr>
          <a:xfrm>
            <a:off x="-2579659" y="3714818"/>
            <a:ext cx="2144619" cy="2625866"/>
            <a:chOff x="-2608729" y="1272988"/>
            <a:chExt cx="2064454" cy="3585883"/>
          </a:xfrm>
        </p:grpSpPr>
        <p:sp>
          <p:nvSpPr>
            <p:cNvPr id="19" name="Rectangle 18">
              <a:extLst>
                <a:ext uri="{FF2B5EF4-FFF2-40B4-BE49-F238E27FC236}">
                  <a16:creationId xmlns:a16="http://schemas.microsoft.com/office/drawing/2014/main" id="{5B7DE6CE-4C3B-FC5F-1BEC-D0BA6DA9E591}"/>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20" name="Rectangle 19">
              <a:extLst>
                <a:ext uri="{FF2B5EF4-FFF2-40B4-BE49-F238E27FC236}">
                  <a16:creationId xmlns:a16="http://schemas.microsoft.com/office/drawing/2014/main" id="{272C1793-19A9-6CA3-09E8-83D2108AC2FE}"/>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21" name="Rectangle 20">
              <a:extLst>
                <a:ext uri="{FF2B5EF4-FFF2-40B4-BE49-F238E27FC236}">
                  <a16:creationId xmlns:a16="http://schemas.microsoft.com/office/drawing/2014/main" id="{6726DDA9-FC92-61A1-EDD2-948FEF6575AD}"/>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2" name="Rectangle 21">
              <a:extLst>
                <a:ext uri="{FF2B5EF4-FFF2-40B4-BE49-F238E27FC236}">
                  <a16:creationId xmlns:a16="http://schemas.microsoft.com/office/drawing/2014/main" id="{40A94D51-0E09-C480-8E07-0AA9F47C6956}"/>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D0964C60-0F06-2AC0-AB07-5514A27A40D9}"/>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31" name="Rectangle 30">
              <a:extLst>
                <a:ext uri="{FF2B5EF4-FFF2-40B4-BE49-F238E27FC236}">
                  <a16:creationId xmlns:a16="http://schemas.microsoft.com/office/drawing/2014/main" id="{DB8D9241-3EA0-F8C4-B179-B0CE316C3F3F}"/>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32" name="Rectangle 31">
              <a:extLst>
                <a:ext uri="{FF2B5EF4-FFF2-40B4-BE49-F238E27FC236}">
                  <a16:creationId xmlns:a16="http://schemas.microsoft.com/office/drawing/2014/main" id="{C0B9B569-2BA1-4140-DF0B-3B4DB0A448B2}"/>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33" name="Rectangle 32">
              <a:extLst>
                <a:ext uri="{FF2B5EF4-FFF2-40B4-BE49-F238E27FC236}">
                  <a16:creationId xmlns:a16="http://schemas.microsoft.com/office/drawing/2014/main" id="{657353C9-0F88-EC32-84A1-95D58BD65A24}"/>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2288251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tories 6 White">
    <p:bg>
      <p:bgPr>
        <a:solidFill>
          <a:schemeClr val="bg1"/>
        </a:solidFill>
        <a:effectLst/>
      </p:bgPr>
    </p:bg>
    <p:spTree>
      <p:nvGrpSpPr>
        <p:cNvPr id="1" name=""/>
        <p:cNvGrpSpPr/>
        <p:nvPr/>
      </p:nvGrpSpPr>
      <p:grpSpPr>
        <a:xfrm>
          <a:off x="0" y="0"/>
          <a:ext cx="0" cy="0"/>
          <a:chOff x="0" y="0"/>
          <a:chExt cx="0" cy="0"/>
        </a:xfrm>
      </p:grpSpPr>
      <p:sp>
        <p:nvSpPr>
          <p:cNvPr id="12" name="Text Placeholder 16">
            <a:extLst>
              <a:ext uri="{FF2B5EF4-FFF2-40B4-BE49-F238E27FC236}">
                <a16:creationId xmlns:a16="http://schemas.microsoft.com/office/drawing/2014/main" id="{0A47EDF2-49FE-E4BE-4A90-E633CA0E9A75}"/>
              </a:ext>
            </a:extLst>
          </p:cNvPr>
          <p:cNvSpPr>
            <a:spLocks noGrp="1"/>
          </p:cNvSpPr>
          <p:nvPr>
            <p:ph type="body" sz="quarter" idx="19" hasCustomPrompt="1"/>
          </p:nvPr>
        </p:nvSpPr>
        <p:spPr>
          <a:xfrm>
            <a:off x="-6000" y="3434990"/>
            <a:ext cx="4068399" cy="3438000"/>
          </a:xfrm>
          <a:no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6" name="Text Placeholder 16">
            <a:extLst>
              <a:ext uri="{FF2B5EF4-FFF2-40B4-BE49-F238E27FC236}">
                <a16:creationId xmlns:a16="http://schemas.microsoft.com/office/drawing/2014/main" id="{1CB40A4F-94D5-FDAE-7D86-A9BE51BF59A7}"/>
              </a:ext>
            </a:extLst>
          </p:cNvPr>
          <p:cNvSpPr>
            <a:spLocks noGrp="1"/>
          </p:cNvSpPr>
          <p:nvPr>
            <p:ph type="body" sz="quarter" idx="23" hasCustomPrompt="1"/>
          </p:nvPr>
        </p:nvSpPr>
        <p:spPr>
          <a:xfrm>
            <a:off x="8129601" y="3434990"/>
            <a:ext cx="4068399" cy="3438000"/>
          </a:xfrm>
          <a:no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4" name="Text Placeholder 16">
            <a:extLst>
              <a:ext uri="{FF2B5EF4-FFF2-40B4-BE49-F238E27FC236}">
                <a16:creationId xmlns:a16="http://schemas.microsoft.com/office/drawing/2014/main" id="{8DBE487F-B90D-85D2-B2F2-4A052AAFEFC8}"/>
              </a:ext>
            </a:extLst>
          </p:cNvPr>
          <p:cNvSpPr>
            <a:spLocks noGrp="1"/>
          </p:cNvSpPr>
          <p:nvPr>
            <p:ph type="body" sz="quarter" idx="21" hasCustomPrompt="1"/>
          </p:nvPr>
        </p:nvSpPr>
        <p:spPr>
          <a:xfrm>
            <a:off x="4061800" y="3434990"/>
            <a:ext cx="4068399" cy="3438000"/>
          </a:xfrm>
          <a:noFill/>
        </p:spPr>
        <p:txBody>
          <a:bodyPr lIns="360000" tIns="251999" rIns="360000" bIns="360000" anchor="t" anchorCtr="0">
            <a:noAutofit/>
          </a:bodyPr>
          <a:lstStyle>
            <a:lvl1pPr marL="0" indent="0">
              <a:lnSpc>
                <a:spcPct val="100000"/>
              </a:lnSpc>
              <a:buFont typeface="Arial" panose="020B0604020202020204" pitchFamily="34" charset="0"/>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8" name="Text Placeholder 16">
            <a:extLst>
              <a:ext uri="{FF2B5EF4-FFF2-40B4-BE49-F238E27FC236}">
                <a16:creationId xmlns:a16="http://schemas.microsoft.com/office/drawing/2014/main" id="{FE9401FD-CC63-0A70-9191-E083BA72770F}"/>
              </a:ext>
            </a:extLst>
          </p:cNvPr>
          <p:cNvSpPr>
            <a:spLocks noGrp="1"/>
          </p:cNvSpPr>
          <p:nvPr>
            <p:ph type="body" sz="quarter" idx="15" hasCustomPrompt="1"/>
          </p:nvPr>
        </p:nvSpPr>
        <p:spPr>
          <a:xfrm>
            <a:off x="4063000" y="0"/>
            <a:ext cx="4065999" cy="3438000"/>
          </a:xfrm>
          <a:no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10" name="Text Placeholder 16">
            <a:extLst>
              <a:ext uri="{FF2B5EF4-FFF2-40B4-BE49-F238E27FC236}">
                <a16:creationId xmlns:a16="http://schemas.microsoft.com/office/drawing/2014/main" id="{B02955D5-8DC4-D7F6-02F8-998D0353AEA0}"/>
              </a:ext>
            </a:extLst>
          </p:cNvPr>
          <p:cNvSpPr>
            <a:spLocks noGrp="1"/>
          </p:cNvSpPr>
          <p:nvPr>
            <p:ph type="body" sz="quarter" idx="17" hasCustomPrompt="1"/>
          </p:nvPr>
        </p:nvSpPr>
        <p:spPr>
          <a:xfrm>
            <a:off x="8128401" y="0"/>
            <a:ext cx="4065999" cy="3438000"/>
          </a:xfrm>
          <a:no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hasCustomPrompt="1"/>
          </p:nvPr>
        </p:nvSpPr>
        <p:spPr>
          <a:xfrm>
            <a:off x="-2400" y="0"/>
            <a:ext cx="4065999" cy="3438000"/>
          </a:xfrm>
          <a:noFill/>
        </p:spPr>
        <p:txBody>
          <a:bodyPr lIns="360000" tIns="251999" rIns="360000" bIns="360000" anchor="t" anchorCtr="0">
            <a:noAutofit/>
          </a:bodyPr>
          <a:lstStyle>
            <a:lvl1pPr marL="0" indent="0">
              <a:lnSpc>
                <a:spcPct val="100000"/>
              </a:lnSpc>
              <a:buNone/>
              <a:defRPr sz="3200" b="1" i="0">
                <a:solidFill>
                  <a:schemeClr val="tx2"/>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GB"/>
              <a:t>Use a big number or title here</a:t>
            </a:r>
          </a:p>
        </p:txBody>
      </p:sp>
      <p:sp>
        <p:nvSpPr>
          <p:cNvPr id="5" name="Text Placeholder 16">
            <a:extLst>
              <a:ext uri="{FF2B5EF4-FFF2-40B4-BE49-F238E27FC236}">
                <a16:creationId xmlns:a16="http://schemas.microsoft.com/office/drawing/2014/main" id="{4237589B-DD01-A40D-9C37-78DB7A75755E}"/>
              </a:ext>
            </a:extLst>
          </p:cNvPr>
          <p:cNvSpPr>
            <a:spLocks noGrp="1"/>
          </p:cNvSpPr>
          <p:nvPr>
            <p:ph type="body" sz="quarter" idx="14"/>
          </p:nvPr>
        </p:nvSpPr>
        <p:spPr>
          <a:xfrm>
            <a:off x="439110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C93E5847-2CA4-3CBD-3453-F89204655698}"/>
              </a:ext>
            </a:extLst>
          </p:cNvPr>
          <p:cNvSpPr>
            <a:spLocks noGrp="1"/>
          </p:cNvSpPr>
          <p:nvPr>
            <p:ph type="body" sz="quarter" idx="18"/>
          </p:nvPr>
        </p:nvSpPr>
        <p:spPr>
          <a:xfrm>
            <a:off x="3334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9" name="Text Placeholder 16">
            <a:extLst>
              <a:ext uri="{FF2B5EF4-FFF2-40B4-BE49-F238E27FC236}">
                <a16:creationId xmlns:a16="http://schemas.microsoft.com/office/drawing/2014/main" id="{EC21CA4E-FC63-2FA9-4248-5ED07BBD9DA1}"/>
              </a:ext>
            </a:extLst>
          </p:cNvPr>
          <p:cNvSpPr>
            <a:spLocks noGrp="1"/>
          </p:cNvSpPr>
          <p:nvPr>
            <p:ph type="body" sz="quarter" idx="16"/>
          </p:nvPr>
        </p:nvSpPr>
        <p:spPr>
          <a:xfrm>
            <a:off x="844875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33454" y="2011998"/>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9242A159-BA4A-B2CE-6DD9-DF5029CDAFA3}"/>
              </a:ext>
            </a:extLst>
          </p:cNvPr>
          <p:cNvSpPr>
            <a:spLocks noGrp="1"/>
          </p:cNvSpPr>
          <p:nvPr>
            <p:ph type="body" sz="quarter" idx="20"/>
          </p:nvPr>
        </p:nvSpPr>
        <p:spPr>
          <a:xfrm>
            <a:off x="439110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5" name="Text Placeholder 16">
            <a:extLst>
              <a:ext uri="{FF2B5EF4-FFF2-40B4-BE49-F238E27FC236}">
                <a16:creationId xmlns:a16="http://schemas.microsoft.com/office/drawing/2014/main" id="{A2AA0D06-3BAC-8E62-9183-40F7D2A9A040}"/>
              </a:ext>
            </a:extLst>
          </p:cNvPr>
          <p:cNvSpPr>
            <a:spLocks noGrp="1"/>
          </p:cNvSpPr>
          <p:nvPr>
            <p:ph type="body" sz="quarter" idx="22"/>
          </p:nvPr>
        </p:nvSpPr>
        <p:spPr>
          <a:xfrm>
            <a:off x="8448754" y="5455285"/>
            <a:ext cx="3722199" cy="1417002"/>
          </a:xfrm>
        </p:spPr>
        <p:txBody>
          <a:bodyPr lIns="90000" tIns="46800" rIns="360000" bIns="324000" anchor="b" anchorCtr="0">
            <a:noAutofit/>
          </a:bodyPr>
          <a:lstStyle>
            <a:lvl1pPr marL="0" indent="0">
              <a:lnSpc>
                <a:spcPct val="100000"/>
              </a:lnSpc>
              <a:buNone/>
              <a:defRPr sz="1400" b="1" i="0">
                <a:solidFill>
                  <a:schemeClr val="tx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A3E4F749-B2A6-7BE9-0325-74AB22F701BC}"/>
              </a:ext>
            </a:extLst>
          </p:cNvPr>
          <p:cNvSpPr>
            <a:spLocks noChangeArrowheads="1"/>
          </p:cNvSpPr>
          <p:nvPr/>
        </p:nvSpPr>
        <p:spPr bwMode="gray">
          <a:xfrm>
            <a:off x="-5464049"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i="0" kern="1200">
                <a:solidFill>
                  <a:srgbClr val="0D0804"/>
                </a:solidFill>
                <a:latin typeface="ING Me" panose="02000506040000020004" pitchFamily="2" charset="0"/>
                <a:ea typeface="+mn-ea"/>
                <a:cs typeface="ING Me" panose="02000506040000020004" pitchFamily="2" charset="0"/>
              </a:rPr>
              <a:t>Need a cleaner look?</a:t>
            </a:r>
            <a:endParaRPr lang="en-NL" sz="1000" b="1" i="0" kern="1200">
              <a:solidFill>
                <a:srgbClr val="0D0804"/>
              </a:solidFill>
              <a:latin typeface="ING Me" panose="02000506040000020004" pitchFamily="2" charset="0"/>
              <a:ea typeface="+mn-ea"/>
              <a:cs typeface="ING Me" panose="02000506040000020004" pitchFamily="2" charset="0"/>
            </a:endParaRPr>
          </a:p>
          <a:p>
            <a:r>
              <a:rPr lang="en-GB" sz="1000" b="0" i="0">
                <a:effectLst/>
                <a:latin typeface="ING Me" panose="02000506040000020004" pitchFamily="2" charset="0"/>
                <a:ea typeface="Times New Roman" panose="02020603050405020304" pitchFamily="18" charset="0"/>
              </a:rPr>
              <a:t> </a:t>
            </a:r>
            <a:endParaRPr lang="en-NL" sz="1000" b="0" i="0">
              <a:effectLst/>
              <a:latin typeface="ING Me" panose="02000506040000020004" pitchFamily="2" charset="0"/>
              <a:ea typeface="Times New Roman" panose="02020603050405020304" pitchFamily="18" charset="0"/>
            </a:endParaRPr>
          </a:p>
          <a:p>
            <a:r>
              <a:rPr lang="en-GB" sz="1000" b="0" i="0" kern="1200">
                <a:solidFill>
                  <a:srgbClr val="0D0804"/>
                </a:solidFill>
                <a:effectLst/>
                <a:latin typeface="ING Me" panose="02000506040000020004" pitchFamily="2" charset="0"/>
                <a:ea typeface="+mn-ea"/>
                <a:cs typeface="ING Me" panose="02000506040000020004" pitchFamily="2" charset="0"/>
              </a:rPr>
              <a:t>When you want to reduce the number of colours on your slide, use the layout variant with white boxes, orange titles and black body copy.</a:t>
            </a:r>
            <a:endParaRPr lang="en-NL" sz="1000" b="0" i="0">
              <a:effectLst/>
              <a:latin typeface="ING Me" panose="02000506040000020004" pitchFamily="2" charset="0"/>
              <a:ea typeface="Times New Roman" panose="02020603050405020304" pitchFamily="18" charset="0"/>
            </a:endParaRPr>
          </a:p>
        </p:txBody>
      </p:sp>
      <p:sp>
        <p:nvSpPr>
          <p:cNvPr id="7" name="Rectangle 6">
            <a:extLst>
              <a:ext uri="{FF2B5EF4-FFF2-40B4-BE49-F238E27FC236}">
                <a16:creationId xmlns:a16="http://schemas.microsoft.com/office/drawing/2014/main" id="{3F41DC5F-0AB3-996B-1714-AACD8F12A3EB}"/>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17" name="Group 16">
            <a:extLst>
              <a:ext uri="{FF2B5EF4-FFF2-40B4-BE49-F238E27FC236}">
                <a16:creationId xmlns:a16="http://schemas.microsoft.com/office/drawing/2014/main" id="{0099EDCC-DABB-09ED-9977-84694FB33403}"/>
              </a:ext>
            </a:extLst>
          </p:cNvPr>
          <p:cNvGrpSpPr/>
          <p:nvPr/>
        </p:nvGrpSpPr>
        <p:grpSpPr>
          <a:xfrm>
            <a:off x="-2579659" y="3714818"/>
            <a:ext cx="2144619" cy="2625866"/>
            <a:chOff x="-2608729" y="1272988"/>
            <a:chExt cx="2064454" cy="3585883"/>
          </a:xfrm>
        </p:grpSpPr>
        <p:sp>
          <p:nvSpPr>
            <p:cNvPr id="19" name="Rectangle 18">
              <a:extLst>
                <a:ext uri="{FF2B5EF4-FFF2-40B4-BE49-F238E27FC236}">
                  <a16:creationId xmlns:a16="http://schemas.microsoft.com/office/drawing/2014/main" id="{A1D8EB7B-CCAD-6980-E706-47660EA43854}"/>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20" name="Rectangle 19">
              <a:extLst>
                <a:ext uri="{FF2B5EF4-FFF2-40B4-BE49-F238E27FC236}">
                  <a16:creationId xmlns:a16="http://schemas.microsoft.com/office/drawing/2014/main" id="{A7E6FE9C-2D04-3B19-2CEB-4F3364CBFFE3}"/>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21" name="Rectangle 20">
              <a:extLst>
                <a:ext uri="{FF2B5EF4-FFF2-40B4-BE49-F238E27FC236}">
                  <a16:creationId xmlns:a16="http://schemas.microsoft.com/office/drawing/2014/main" id="{7DFD0C28-5A75-EF06-9242-ED14A877C61E}"/>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2" name="Rectangle 21">
              <a:extLst>
                <a:ext uri="{FF2B5EF4-FFF2-40B4-BE49-F238E27FC236}">
                  <a16:creationId xmlns:a16="http://schemas.microsoft.com/office/drawing/2014/main" id="{C76518F8-D3FC-E912-17B8-B8BC75D2CF88}"/>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DCD1EB3B-D483-3C26-B3C3-AC3D01BE369B}"/>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31" name="Rectangle 30">
              <a:extLst>
                <a:ext uri="{FF2B5EF4-FFF2-40B4-BE49-F238E27FC236}">
                  <a16:creationId xmlns:a16="http://schemas.microsoft.com/office/drawing/2014/main" id="{8C4A81BE-2CAD-AE73-65C0-8428CBFB1D7C}"/>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32" name="Rectangle 31">
              <a:extLst>
                <a:ext uri="{FF2B5EF4-FFF2-40B4-BE49-F238E27FC236}">
                  <a16:creationId xmlns:a16="http://schemas.microsoft.com/office/drawing/2014/main" id="{F84F9C3B-78EA-3889-EF09-E78725020750}"/>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33" name="Rectangle 32">
              <a:extLst>
                <a:ext uri="{FF2B5EF4-FFF2-40B4-BE49-F238E27FC236}">
                  <a16:creationId xmlns:a16="http://schemas.microsoft.com/office/drawing/2014/main" id="{5337469D-BBC6-AE3E-8FBF-A8BBE0E7F714}"/>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8891154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NL" smtClean="0"/>
              <a:t>‹#›</a:t>
            </a:fld>
            <a:endParaRPr lang="en-NL"/>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6" name="Content Placeholder 5">
            <a:extLst>
              <a:ext uri="{FF2B5EF4-FFF2-40B4-BE49-F238E27FC236}">
                <a16:creationId xmlns:a16="http://schemas.microsoft.com/office/drawing/2014/main" id="{53407E13-9DAB-4217-B395-585F1772376B}"/>
              </a:ext>
            </a:extLst>
          </p:cNvPr>
          <p:cNvSpPr>
            <a:spLocks noGrp="1"/>
          </p:cNvSpPr>
          <p:nvPr>
            <p:ph sz="quarter" idx="11"/>
          </p:nvPr>
        </p:nvSpPr>
        <p:spPr>
          <a:xfrm>
            <a:off x="273899" y="1638301"/>
            <a:ext cx="11606844" cy="4538662"/>
          </a:xfrm>
        </p:spPr>
        <p:txBody>
          <a:bodyPr/>
          <a:lstStyle/>
          <a:p>
            <a:pPr lvl="0"/>
            <a:r>
              <a:rPr lang="en-US"/>
              <a:t>Click to edit Master text styles</a:t>
            </a:r>
          </a:p>
        </p:txBody>
      </p:sp>
    </p:spTree>
    <p:extLst>
      <p:ext uri="{BB962C8B-B14F-4D97-AF65-F5344CB8AC3E}">
        <p14:creationId xmlns:p14="http://schemas.microsoft.com/office/powerpoint/2010/main" val="20363863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 Bulle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NL" smtClean="0"/>
              <a:t>‹#›</a:t>
            </a:fld>
            <a:endParaRPr lang="en-NL"/>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4" name="Text Placeholder 25">
            <a:extLst>
              <a:ext uri="{FF2B5EF4-FFF2-40B4-BE49-F238E27FC236}">
                <a16:creationId xmlns:a16="http://schemas.microsoft.com/office/drawing/2014/main" id="{25CC08E0-3CAE-0BBF-F8AB-3640D8189CBE}"/>
              </a:ext>
            </a:extLst>
          </p:cNvPr>
          <p:cNvSpPr>
            <a:spLocks noGrp="1"/>
          </p:cNvSpPr>
          <p:nvPr>
            <p:ph type="body" sz="quarter" idx="14" hasCustomPrompt="1"/>
          </p:nvPr>
        </p:nvSpPr>
        <p:spPr>
          <a:xfrm>
            <a:off x="273898" y="1638301"/>
            <a:ext cx="11606843" cy="4538662"/>
          </a:xfrm>
        </p:spPr>
        <p:txBody>
          <a:bodyPr>
            <a:noAutofit/>
          </a:bodyPr>
          <a:lstStyle>
            <a:lvl1pPr marL="342900" indent="-342900">
              <a:lnSpc>
                <a:spcPct val="100000"/>
              </a:lnSpc>
              <a:spcBef>
                <a:spcPts val="1000"/>
              </a:spcBef>
              <a:buFont typeface="Arial" panose="020B0604020202020204" pitchFamily="34" charset="0"/>
              <a:buChar char="•"/>
              <a:defRPr sz="1400"/>
            </a:lvl1pPr>
            <a:lvl2pPr marL="800100" indent="-342900">
              <a:buFont typeface="Arial" panose="020B0604020202020204" pitchFamily="34" charset="0"/>
              <a:buChar char="•"/>
              <a:defRPr sz="1400"/>
            </a:lvl2pPr>
            <a:lvl3pPr marL="1200150" indent="-285750">
              <a:buFont typeface="Arial" panose="020B0604020202020204" pitchFamily="34" charset="0"/>
              <a:buChar char="•"/>
              <a:defRPr sz="14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a:lvl5pPr>
            <a:lvl6pPr>
              <a:defRPr sz="1400"/>
            </a:lvl6pPr>
            <a:lvl7pPr>
              <a:defRPr sz="1400"/>
            </a:lvl7pPr>
            <a:lvl8pPr>
              <a:defRPr sz="1400"/>
            </a:lvl8pPr>
            <a:lvl9pPr>
              <a:defRPr sz="1400"/>
            </a:lvl9pPr>
          </a:lstStyle>
          <a:p>
            <a:pPr lvl="0"/>
            <a:r>
              <a:rPr lang="en-GB"/>
              <a:t>Chapter titles goes here</a:t>
            </a:r>
          </a:p>
          <a:p>
            <a:pPr lvl="0"/>
            <a:endParaRPr lang="en-GB"/>
          </a:p>
          <a:p>
            <a:pPr lvl="0"/>
            <a:endParaRPr lang="en-NL"/>
          </a:p>
        </p:txBody>
      </p:sp>
    </p:spTree>
    <p:extLst>
      <p:ext uri="{BB962C8B-B14F-4D97-AF65-F5344CB8AC3E}">
        <p14:creationId xmlns:p14="http://schemas.microsoft.com/office/powerpoint/2010/main" val="228586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4 Logo">
    <p:bg>
      <p:bgPr>
        <a:solidFill>
          <a:schemeClr val="accent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30CA71-4EBB-F524-A0F3-95F548916E0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56289" y="5865417"/>
            <a:ext cx="2272339" cy="928139"/>
          </a:xfrm>
          <a:prstGeom prst="rect">
            <a:avLst/>
          </a:prstGeom>
        </p:spPr>
      </p:pic>
      <p:sp>
        <p:nvSpPr>
          <p:cNvPr id="8" name="Rectangle 7">
            <a:extLst>
              <a:ext uri="{FF2B5EF4-FFF2-40B4-BE49-F238E27FC236}">
                <a16:creationId xmlns:a16="http://schemas.microsoft.com/office/drawing/2014/main" id="{2B28DC72-F3EC-3977-1100-4F8770F960BF}"/>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9" name="Rectangle 8">
            <a:extLst>
              <a:ext uri="{FF2B5EF4-FFF2-40B4-BE49-F238E27FC236}">
                <a16:creationId xmlns:a16="http://schemas.microsoft.com/office/drawing/2014/main" id="{A10AC3DF-3B3E-98B0-8989-D56544188FB8}"/>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4" name="Title 1">
            <a:extLst>
              <a:ext uri="{FF2B5EF4-FFF2-40B4-BE49-F238E27FC236}">
                <a16:creationId xmlns:a16="http://schemas.microsoft.com/office/drawing/2014/main" id="{6B8C1DCD-5855-1A69-E3F2-A5F8FE04DD9A}"/>
              </a:ext>
            </a:extLst>
          </p:cNvPr>
          <p:cNvSpPr>
            <a:spLocks noGrp="1"/>
          </p:cNvSpPr>
          <p:nvPr>
            <p:ph type="ctrTitle" hasCustomPrompt="1"/>
          </p:nvPr>
        </p:nvSpPr>
        <p:spPr>
          <a:xfrm>
            <a:off x="300736" y="3729786"/>
            <a:ext cx="10837164" cy="923330"/>
          </a:xfrm>
          <a:prstGeom prst="rect">
            <a:avLst/>
          </a:prstGeom>
          <a:noFill/>
        </p:spPr>
        <p:txBody>
          <a:bodyPr wrap="square" rtlCol="0" anchor="t">
            <a:noAutofit/>
          </a:bodyPr>
          <a:lstStyle>
            <a:lvl1pPr>
              <a:defRPr lang="en-US" sz="5400" b="0" i="0" dirty="0">
                <a:solidFill>
                  <a:schemeClr val="bg1"/>
                </a:solidFill>
                <a:latin typeface="ING display" panose="020B0603030508020203" pitchFamily="34" charset="77"/>
                <a:ea typeface="+mn-ea"/>
                <a:cs typeface="+mn-cs"/>
              </a:defRPr>
            </a:lvl1pPr>
          </a:lstStyle>
          <a:p>
            <a:pPr marL="0" lvl="0" defTabSz="457200"/>
            <a:r>
              <a:rPr lang="en-GB" dirty="0"/>
              <a:t>Name your presentation</a:t>
            </a:r>
          </a:p>
        </p:txBody>
      </p:sp>
      <p:sp>
        <p:nvSpPr>
          <p:cNvPr id="5" name="Text Placeholder 10">
            <a:extLst>
              <a:ext uri="{FF2B5EF4-FFF2-40B4-BE49-F238E27FC236}">
                <a16:creationId xmlns:a16="http://schemas.microsoft.com/office/drawing/2014/main" id="{B315634D-B68B-CC5E-E6ED-77CA7D365F58}"/>
              </a:ext>
            </a:extLst>
          </p:cNvPr>
          <p:cNvSpPr>
            <a:spLocks noGrp="1"/>
          </p:cNvSpPr>
          <p:nvPr>
            <p:ph type="body" sz="quarter" idx="11" hasCustomPrompt="1"/>
          </p:nvPr>
        </p:nvSpPr>
        <p:spPr>
          <a:xfrm>
            <a:off x="979043" y="4516151"/>
            <a:ext cx="10158857" cy="923330"/>
          </a:xfrm>
          <a:noFill/>
        </p:spPr>
        <p:txBody>
          <a:bodyPr wrap="square" rtlCol="0" anchor="t">
            <a:noAutofit/>
          </a:bodyPr>
          <a:lstStyle>
            <a:lvl1pPr marL="0" indent="0">
              <a:lnSpc>
                <a:spcPct val="100000"/>
              </a:lnSpc>
              <a:buNone/>
              <a:defRPr lang="en-GB" sz="5400" b="0" i="0" dirty="0" smtClean="0">
                <a:solidFill>
                  <a:schemeClr val="bg1"/>
                </a:solidFill>
                <a:latin typeface="ING display" panose="020B0603030508020203" pitchFamily="34" charset="77"/>
              </a:defRPr>
            </a:lvl1pPr>
          </a:lstStyle>
          <a:p>
            <a:pPr marL="0" lvl="0" defTabSz="457200"/>
            <a:r>
              <a:rPr lang="en-GB" dirty="0"/>
              <a:t>and a second line if you want</a:t>
            </a:r>
          </a:p>
        </p:txBody>
      </p:sp>
      <p:sp>
        <p:nvSpPr>
          <p:cNvPr id="6" name="Picture Placeholder 9">
            <a:extLst>
              <a:ext uri="{FF2B5EF4-FFF2-40B4-BE49-F238E27FC236}">
                <a16:creationId xmlns:a16="http://schemas.microsoft.com/office/drawing/2014/main" id="{D2B8C1CF-95B5-081F-5A80-6CB5E96BE33A}"/>
              </a:ext>
            </a:extLst>
          </p:cNvPr>
          <p:cNvSpPr>
            <a:spLocks noGrp="1"/>
          </p:cNvSpPr>
          <p:nvPr>
            <p:ph type="pic" sz="quarter" idx="10"/>
          </p:nvPr>
        </p:nvSpPr>
        <p:spPr>
          <a:xfrm>
            <a:off x="-7800" y="0"/>
            <a:ext cx="12207600" cy="3423095"/>
          </a:xfrm>
          <a:solidFill>
            <a:srgbClr val="A69F98"/>
          </a:solidFill>
        </p:spPr>
        <p:txBody>
          <a:bodyPr anchor="ctr"/>
          <a:lstStyle>
            <a:lvl1pPr marL="0" indent="0" algn="ctr">
              <a:buNone/>
              <a:defRPr>
                <a:solidFill>
                  <a:schemeClr val="bg1"/>
                </a:solidFill>
              </a:defRPr>
            </a:lvl1pPr>
          </a:lstStyle>
          <a:p>
            <a:r>
              <a:rPr lang="en-US"/>
              <a:t>Click icon to add picture</a:t>
            </a:r>
            <a:endParaRPr lang="en-GB"/>
          </a:p>
        </p:txBody>
      </p:sp>
      <p:sp>
        <p:nvSpPr>
          <p:cNvPr id="15" name="Text Placeholder 17">
            <a:extLst>
              <a:ext uri="{FF2B5EF4-FFF2-40B4-BE49-F238E27FC236}">
                <a16:creationId xmlns:a16="http://schemas.microsoft.com/office/drawing/2014/main" id="{2624BB63-CFBE-6D38-67DC-89CBC68F70C2}"/>
              </a:ext>
            </a:extLst>
          </p:cNvPr>
          <p:cNvSpPr>
            <a:spLocks noGrp="1"/>
          </p:cNvSpPr>
          <p:nvPr>
            <p:ph type="body" sz="quarter" idx="12" hasCustomPrompt="1"/>
          </p:nvPr>
        </p:nvSpPr>
        <p:spPr>
          <a:xfrm>
            <a:off x="171756" y="6246197"/>
            <a:ext cx="1672423" cy="365125"/>
          </a:xfrm>
        </p:spPr>
        <p:txBody>
          <a:bodyPr anchor="ctr"/>
          <a:lstStyle>
            <a:lvl1pPr algn="r">
              <a:defRPr b="1">
                <a:solidFill>
                  <a:schemeClr val="bg1"/>
                </a:solidFill>
              </a:defRPr>
            </a:lvl1pPr>
          </a:lstStyle>
          <a:p>
            <a:pPr lvl="0"/>
            <a:r>
              <a:rPr lang="en-GB" dirty="0"/>
              <a:t>Date Month Year</a:t>
            </a:r>
          </a:p>
        </p:txBody>
      </p:sp>
      <p:sp>
        <p:nvSpPr>
          <p:cNvPr id="16" name="Text Placeholder 17">
            <a:extLst>
              <a:ext uri="{FF2B5EF4-FFF2-40B4-BE49-F238E27FC236}">
                <a16:creationId xmlns:a16="http://schemas.microsoft.com/office/drawing/2014/main" id="{1451CECC-5C83-D778-3913-B2CDD34287D8}"/>
              </a:ext>
            </a:extLst>
          </p:cNvPr>
          <p:cNvSpPr>
            <a:spLocks noGrp="1"/>
          </p:cNvSpPr>
          <p:nvPr>
            <p:ph type="body" sz="quarter" idx="13" hasCustomPrompt="1"/>
          </p:nvPr>
        </p:nvSpPr>
        <p:spPr>
          <a:xfrm>
            <a:off x="1981200" y="6246197"/>
            <a:ext cx="5525042" cy="365125"/>
          </a:xfrm>
        </p:spPr>
        <p:txBody>
          <a:bodyPr anchor="ctr"/>
          <a:lstStyle>
            <a:lvl1pPr algn="l">
              <a:defRPr b="1">
                <a:solidFill>
                  <a:schemeClr val="bg1"/>
                </a:solidFill>
              </a:defRPr>
            </a:lvl1pPr>
          </a:lstStyle>
          <a:p>
            <a:pPr lvl="0"/>
            <a:r>
              <a:rPr lang="en-GB" dirty="0"/>
              <a:t>Name / Department</a:t>
            </a:r>
          </a:p>
        </p:txBody>
      </p:sp>
      <p:sp>
        <p:nvSpPr>
          <p:cNvPr id="2" name="Rectangle 1">
            <a:extLst>
              <a:ext uri="{FF2B5EF4-FFF2-40B4-BE49-F238E27FC236}">
                <a16:creationId xmlns:a16="http://schemas.microsoft.com/office/drawing/2014/main" id="{95C73865-D02A-2625-6337-BDBE32F1D7EC}"/>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18460945-1DD7-2F88-2D44-914A677CF93D}"/>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7446549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2 Columns Ful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11" name="Title 6">
            <a:extLst>
              <a:ext uri="{FF2B5EF4-FFF2-40B4-BE49-F238E27FC236}">
                <a16:creationId xmlns:a16="http://schemas.microsoft.com/office/drawing/2014/main" id="{514AB93A-DFCD-DE6F-A311-FB26E1E4D2CD}"/>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2" name="Rectangle 1">
            <a:extLst>
              <a:ext uri="{FF2B5EF4-FFF2-40B4-BE49-F238E27FC236}">
                <a16:creationId xmlns:a16="http://schemas.microsoft.com/office/drawing/2014/main" id="{8507F84D-D31D-16CF-D1B8-EF8FB9835A9B}"/>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5" name="Content Placeholder 5">
            <a:extLst>
              <a:ext uri="{FF2B5EF4-FFF2-40B4-BE49-F238E27FC236}">
                <a16:creationId xmlns:a16="http://schemas.microsoft.com/office/drawing/2014/main" id="{E063C1DB-DEB0-33FD-8D62-1D640A8EF369}"/>
              </a:ext>
            </a:extLst>
          </p:cNvPr>
          <p:cNvSpPr>
            <a:spLocks noGrp="1"/>
          </p:cNvSpPr>
          <p:nvPr>
            <p:ph sz="quarter" idx="11"/>
          </p:nvPr>
        </p:nvSpPr>
        <p:spPr>
          <a:xfrm>
            <a:off x="273899" y="1638301"/>
            <a:ext cx="5717648" cy="4538662"/>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E93BC94D-039E-7936-A938-F287FBACDEB4}"/>
              </a:ext>
            </a:extLst>
          </p:cNvPr>
          <p:cNvSpPr>
            <a:spLocks noGrp="1"/>
          </p:cNvSpPr>
          <p:nvPr>
            <p:ph sz="quarter" idx="17"/>
          </p:nvPr>
        </p:nvSpPr>
        <p:spPr>
          <a:xfrm>
            <a:off x="6265305" y="1638301"/>
            <a:ext cx="5615438" cy="4538662"/>
          </a:xfrm>
        </p:spPr>
        <p:txBody>
          <a:bodyPr/>
          <a:lstStyle/>
          <a:p>
            <a:pPr lvl="0"/>
            <a:r>
              <a:rPr lang="en-US"/>
              <a:t>Click to edit Master text styles</a:t>
            </a:r>
          </a:p>
        </p:txBody>
      </p:sp>
    </p:spTree>
    <p:extLst>
      <p:ext uri="{BB962C8B-B14F-4D97-AF65-F5344CB8AC3E}">
        <p14:creationId xmlns:p14="http://schemas.microsoft.com/office/powerpoint/2010/main" val="3939644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5" name="Rectangle 4">
            <a:extLst>
              <a:ext uri="{FF2B5EF4-FFF2-40B4-BE49-F238E27FC236}">
                <a16:creationId xmlns:a16="http://schemas.microsoft.com/office/drawing/2014/main" id="{6803C7C5-AF04-9B4A-E5D3-9C466711C313}"/>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10" name="Content Placeholder 5">
            <a:extLst>
              <a:ext uri="{FF2B5EF4-FFF2-40B4-BE49-F238E27FC236}">
                <a16:creationId xmlns:a16="http://schemas.microsoft.com/office/drawing/2014/main" id="{F978CC39-CC25-E218-6ADA-81087515E395}"/>
              </a:ext>
            </a:extLst>
          </p:cNvPr>
          <p:cNvSpPr>
            <a:spLocks noGrp="1"/>
          </p:cNvSpPr>
          <p:nvPr>
            <p:ph sz="quarter" idx="11"/>
          </p:nvPr>
        </p:nvSpPr>
        <p:spPr>
          <a:xfrm>
            <a:off x="1797801" y="2014775"/>
            <a:ext cx="4298199" cy="4224177"/>
          </a:xfrm>
        </p:spPr>
        <p:txBody>
          <a:bodyPr/>
          <a:lstStyle/>
          <a:p>
            <a:pPr lvl="0"/>
            <a:r>
              <a:rPr lang="en-US"/>
              <a:t>Click to edit Master text styles</a:t>
            </a:r>
          </a:p>
        </p:txBody>
      </p:sp>
      <p:sp>
        <p:nvSpPr>
          <p:cNvPr id="12" name="Content Placeholder 5">
            <a:extLst>
              <a:ext uri="{FF2B5EF4-FFF2-40B4-BE49-F238E27FC236}">
                <a16:creationId xmlns:a16="http://schemas.microsoft.com/office/drawing/2014/main" id="{B8290A51-607A-D068-1BB1-A06A0C6B15A0}"/>
              </a:ext>
            </a:extLst>
          </p:cNvPr>
          <p:cNvSpPr>
            <a:spLocks noGrp="1"/>
          </p:cNvSpPr>
          <p:nvPr>
            <p:ph sz="quarter" idx="18"/>
          </p:nvPr>
        </p:nvSpPr>
        <p:spPr>
          <a:xfrm>
            <a:off x="6803754" y="2014774"/>
            <a:ext cx="4298199" cy="4224177"/>
          </a:xfrm>
        </p:spPr>
        <p:txBody>
          <a:bodyPr/>
          <a:lstStyle/>
          <a:p>
            <a:pPr lvl="0"/>
            <a:r>
              <a:rPr lang="en-US"/>
              <a:t>Click to edit Master text styles</a:t>
            </a:r>
          </a:p>
        </p:txBody>
      </p:sp>
      <p:sp>
        <p:nvSpPr>
          <p:cNvPr id="13" name="Title 6">
            <a:extLst>
              <a:ext uri="{FF2B5EF4-FFF2-40B4-BE49-F238E27FC236}">
                <a16:creationId xmlns:a16="http://schemas.microsoft.com/office/drawing/2014/main" id="{ADFC6319-4CDF-563B-0524-FE3744FF0915}"/>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Tree>
    <p:extLst>
      <p:ext uri="{BB962C8B-B14F-4D97-AF65-F5344CB8AC3E}">
        <p14:creationId xmlns:p14="http://schemas.microsoft.com/office/powerpoint/2010/main" val="1776557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6" name="Title 6">
            <a:extLst>
              <a:ext uri="{FF2B5EF4-FFF2-40B4-BE49-F238E27FC236}">
                <a16:creationId xmlns:a16="http://schemas.microsoft.com/office/drawing/2014/main" id="{F6AEC3BC-AAA7-72DF-3C94-E9ABBC6E7AC3}"/>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5" name="Rectangle 4">
            <a:extLst>
              <a:ext uri="{FF2B5EF4-FFF2-40B4-BE49-F238E27FC236}">
                <a16:creationId xmlns:a16="http://schemas.microsoft.com/office/drawing/2014/main" id="{B442D5AF-CC26-2E9B-8B46-6E48874456CA}"/>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7" name="Content Placeholder 5">
            <a:extLst>
              <a:ext uri="{FF2B5EF4-FFF2-40B4-BE49-F238E27FC236}">
                <a16:creationId xmlns:a16="http://schemas.microsoft.com/office/drawing/2014/main" id="{0AA84896-5DA7-F1F8-8359-C8CDC985B5C5}"/>
              </a:ext>
            </a:extLst>
          </p:cNvPr>
          <p:cNvSpPr>
            <a:spLocks noGrp="1"/>
          </p:cNvSpPr>
          <p:nvPr>
            <p:ph sz="quarter" idx="11"/>
          </p:nvPr>
        </p:nvSpPr>
        <p:spPr>
          <a:xfrm>
            <a:off x="1048642" y="3134532"/>
            <a:ext cx="3182400" cy="2966400"/>
          </a:xfrm>
        </p:spPr>
        <p:txBody>
          <a:bodyPr/>
          <a:lstStyle/>
          <a:p>
            <a:pPr lvl="0"/>
            <a:r>
              <a:rPr lang="en-US"/>
              <a:t>Click to edit Master text styles</a:t>
            </a:r>
          </a:p>
        </p:txBody>
      </p:sp>
      <p:sp>
        <p:nvSpPr>
          <p:cNvPr id="9" name="Content Placeholder 5">
            <a:extLst>
              <a:ext uri="{FF2B5EF4-FFF2-40B4-BE49-F238E27FC236}">
                <a16:creationId xmlns:a16="http://schemas.microsoft.com/office/drawing/2014/main" id="{BCD5E543-E29F-C517-AE54-7315046AEB29}"/>
              </a:ext>
            </a:extLst>
          </p:cNvPr>
          <p:cNvSpPr>
            <a:spLocks noGrp="1"/>
          </p:cNvSpPr>
          <p:nvPr>
            <p:ph sz="quarter" idx="16"/>
          </p:nvPr>
        </p:nvSpPr>
        <p:spPr>
          <a:xfrm>
            <a:off x="4504800" y="3134531"/>
            <a:ext cx="3182400" cy="2966400"/>
          </a:xfrm>
        </p:spPr>
        <p:txBody>
          <a:bodyPr/>
          <a:lstStyle/>
          <a:p>
            <a:pPr lvl="0"/>
            <a:r>
              <a:rPr lang="en-US"/>
              <a:t>Click to edit Master text styles</a:t>
            </a:r>
          </a:p>
        </p:txBody>
      </p:sp>
      <p:sp>
        <p:nvSpPr>
          <p:cNvPr id="10" name="Content Placeholder 5">
            <a:extLst>
              <a:ext uri="{FF2B5EF4-FFF2-40B4-BE49-F238E27FC236}">
                <a16:creationId xmlns:a16="http://schemas.microsoft.com/office/drawing/2014/main" id="{F7ED2E4F-4147-4C7F-466C-B0E639EB9832}"/>
              </a:ext>
            </a:extLst>
          </p:cNvPr>
          <p:cNvSpPr>
            <a:spLocks noGrp="1"/>
          </p:cNvSpPr>
          <p:nvPr>
            <p:ph sz="quarter" idx="17"/>
          </p:nvPr>
        </p:nvSpPr>
        <p:spPr>
          <a:xfrm>
            <a:off x="7960958" y="3134531"/>
            <a:ext cx="3182400" cy="2966400"/>
          </a:xfrm>
        </p:spPr>
        <p:txBody>
          <a:bodyPr/>
          <a:lstStyle/>
          <a:p>
            <a:pPr lvl="0"/>
            <a:r>
              <a:rPr lang="en-US"/>
              <a:t>Click to edit Master text styles</a:t>
            </a:r>
          </a:p>
        </p:txBody>
      </p:sp>
    </p:spTree>
    <p:extLst>
      <p:ext uri="{BB962C8B-B14F-4D97-AF65-F5344CB8AC3E}">
        <p14:creationId xmlns:p14="http://schemas.microsoft.com/office/powerpoint/2010/main" val="1875802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tent 4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2711D-3E96-5B9A-A322-B42C5CF20FD4}"/>
              </a:ext>
            </a:extLst>
          </p:cNvPr>
          <p:cNvSpPr>
            <a:spLocks noGrp="1"/>
          </p:cNvSpPr>
          <p:nvPr>
            <p:ph type="sldNum" sz="quarter" idx="14"/>
          </p:nvPr>
        </p:nvSpPr>
        <p:spPr/>
        <p:txBody>
          <a:bodyPr/>
          <a:lstStyle/>
          <a:p>
            <a:fld id="{A56DC5C3-3BE5-034A-8352-A8E8F559C4F3}" type="slidenum">
              <a:rPr lang="en-NL" smtClean="0"/>
              <a:t>‹#›</a:t>
            </a:fld>
            <a:endParaRPr lang="en-NL"/>
          </a:p>
        </p:txBody>
      </p:sp>
      <p:sp>
        <p:nvSpPr>
          <p:cNvPr id="11" name="Title 6">
            <a:extLst>
              <a:ext uri="{FF2B5EF4-FFF2-40B4-BE49-F238E27FC236}">
                <a16:creationId xmlns:a16="http://schemas.microsoft.com/office/drawing/2014/main" id="{ACBC7F43-DF8E-0106-2D63-F79AA24F830E}"/>
              </a:ext>
            </a:extLst>
          </p:cNvPr>
          <p:cNvSpPr>
            <a:spLocks noGrp="1"/>
          </p:cNvSpPr>
          <p:nvPr>
            <p:ph type="title" hasCustomPrompt="1"/>
          </p:nvPr>
        </p:nvSpPr>
        <p:spPr>
          <a:xfrm>
            <a:off x="273899" y="249333"/>
            <a:ext cx="11606844" cy="1218485"/>
          </a:xfrm>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7" name="Rectangle 6">
            <a:extLst>
              <a:ext uri="{FF2B5EF4-FFF2-40B4-BE49-F238E27FC236}">
                <a16:creationId xmlns:a16="http://schemas.microsoft.com/office/drawing/2014/main" id="{794F8CF4-EACE-26DE-6C75-C5F51D993687}"/>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8" name="Content Placeholder 5">
            <a:extLst>
              <a:ext uri="{FF2B5EF4-FFF2-40B4-BE49-F238E27FC236}">
                <a16:creationId xmlns:a16="http://schemas.microsoft.com/office/drawing/2014/main" id="{11DC7563-C20E-F44E-4DC9-5076D38C97A5}"/>
              </a:ext>
            </a:extLst>
          </p:cNvPr>
          <p:cNvSpPr>
            <a:spLocks noGrp="1"/>
          </p:cNvSpPr>
          <p:nvPr>
            <p:ph sz="quarter" idx="11"/>
          </p:nvPr>
        </p:nvSpPr>
        <p:spPr>
          <a:xfrm>
            <a:off x="273898" y="2014778"/>
            <a:ext cx="5578181" cy="1906294"/>
          </a:xfrm>
        </p:spPr>
        <p:txBody>
          <a:bodyPr/>
          <a:lstStyle/>
          <a:p>
            <a:pPr lvl="0"/>
            <a:r>
              <a:rPr lang="en-US"/>
              <a:t>Click to edit Master text styles</a:t>
            </a:r>
          </a:p>
        </p:txBody>
      </p:sp>
      <p:sp>
        <p:nvSpPr>
          <p:cNvPr id="9" name="Content Placeholder 5">
            <a:extLst>
              <a:ext uri="{FF2B5EF4-FFF2-40B4-BE49-F238E27FC236}">
                <a16:creationId xmlns:a16="http://schemas.microsoft.com/office/drawing/2014/main" id="{17C3E3FD-90A1-3FCC-2379-5D1C393A37AC}"/>
              </a:ext>
            </a:extLst>
          </p:cNvPr>
          <p:cNvSpPr>
            <a:spLocks noGrp="1"/>
          </p:cNvSpPr>
          <p:nvPr>
            <p:ph sz="quarter" idx="17"/>
          </p:nvPr>
        </p:nvSpPr>
        <p:spPr>
          <a:xfrm>
            <a:off x="6301659" y="2014778"/>
            <a:ext cx="5578181" cy="1906294"/>
          </a:xfrm>
        </p:spPr>
        <p:txBody>
          <a:bodyPr/>
          <a:lstStyle/>
          <a:p>
            <a:pPr lvl="0"/>
            <a:r>
              <a:rPr lang="en-US"/>
              <a:t>Click to edit Master text styles</a:t>
            </a:r>
          </a:p>
        </p:txBody>
      </p:sp>
      <p:sp>
        <p:nvSpPr>
          <p:cNvPr id="10" name="Content Placeholder 5">
            <a:extLst>
              <a:ext uri="{FF2B5EF4-FFF2-40B4-BE49-F238E27FC236}">
                <a16:creationId xmlns:a16="http://schemas.microsoft.com/office/drawing/2014/main" id="{7F341017-D1DB-6C58-D356-677822A28718}"/>
              </a:ext>
            </a:extLst>
          </p:cNvPr>
          <p:cNvSpPr>
            <a:spLocks noGrp="1"/>
          </p:cNvSpPr>
          <p:nvPr>
            <p:ph sz="quarter" idx="18"/>
          </p:nvPr>
        </p:nvSpPr>
        <p:spPr>
          <a:xfrm>
            <a:off x="273897" y="4391219"/>
            <a:ext cx="5578181" cy="1906294"/>
          </a:xfrm>
        </p:spPr>
        <p:txBody>
          <a:bodyPr/>
          <a:lstStyle/>
          <a:p>
            <a:pPr lvl="0"/>
            <a:r>
              <a:rPr lang="en-US"/>
              <a:t>Click to edit Master text styles</a:t>
            </a:r>
          </a:p>
        </p:txBody>
      </p:sp>
      <p:sp>
        <p:nvSpPr>
          <p:cNvPr id="12" name="Content Placeholder 5">
            <a:extLst>
              <a:ext uri="{FF2B5EF4-FFF2-40B4-BE49-F238E27FC236}">
                <a16:creationId xmlns:a16="http://schemas.microsoft.com/office/drawing/2014/main" id="{BB96E5F9-F8EF-2D35-971E-05042FE54137}"/>
              </a:ext>
            </a:extLst>
          </p:cNvPr>
          <p:cNvSpPr>
            <a:spLocks noGrp="1"/>
          </p:cNvSpPr>
          <p:nvPr>
            <p:ph sz="quarter" idx="19"/>
          </p:nvPr>
        </p:nvSpPr>
        <p:spPr>
          <a:xfrm>
            <a:off x="6301659" y="4391219"/>
            <a:ext cx="5578181" cy="1906294"/>
          </a:xfrm>
        </p:spPr>
        <p:txBody>
          <a:bodyPr/>
          <a:lstStyle/>
          <a:p>
            <a:pPr lvl="0"/>
            <a:r>
              <a:rPr lang="en-US"/>
              <a:t>Click to edit Master text styles</a:t>
            </a:r>
          </a:p>
        </p:txBody>
      </p:sp>
    </p:spTree>
    <p:extLst>
      <p:ext uri="{BB962C8B-B14F-4D97-AF65-F5344CB8AC3E}">
        <p14:creationId xmlns:p14="http://schemas.microsoft.com/office/powerpoint/2010/main" val="3196175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tory + Content">
    <p:bg>
      <p:bgPr>
        <a:solidFill>
          <a:schemeClr val="bg1"/>
        </a:solid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136FED91-06F3-7636-3A1A-3F0A275E22C7}"/>
              </a:ext>
            </a:extLst>
          </p:cNvPr>
          <p:cNvSpPr>
            <a:spLocks noGrp="1"/>
          </p:cNvSpPr>
          <p:nvPr>
            <p:ph type="body" sz="quarter" idx="13"/>
          </p:nvPr>
        </p:nvSpPr>
        <p:spPr>
          <a:xfrm>
            <a:off x="0" y="0"/>
            <a:ext cx="6095999" cy="6858000"/>
          </a:xfrm>
          <a:solidFill>
            <a:schemeClr val="tx2"/>
          </a:solidFill>
        </p:spPr>
        <p:txBody>
          <a:bodyPr lIns="360000" tIns="251999" rIns="360000" bIns="360000" anchor="t" anchorCtr="0">
            <a:noAutofit/>
          </a:bodyPr>
          <a:lstStyle>
            <a:lvl1pPr marL="0" indent="0">
              <a:lnSpc>
                <a:spcPct val="100000"/>
              </a:lnSpc>
              <a:buNone/>
              <a:defRPr sz="3600" b="1" i="0">
                <a:solidFill>
                  <a:schemeClr val="bg1"/>
                </a:solidFill>
                <a:latin typeface="ING display" panose="020B0603030508020203" pitchFamily="34" charset="77"/>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0087D01B-6696-5359-8472-1488658CB569}"/>
              </a:ext>
            </a:extLst>
          </p:cNvPr>
          <p:cNvSpPr>
            <a:spLocks noGrp="1"/>
          </p:cNvSpPr>
          <p:nvPr>
            <p:ph type="body" sz="quarter" idx="12"/>
          </p:nvPr>
        </p:nvSpPr>
        <p:spPr>
          <a:xfrm>
            <a:off x="363933" y="5081402"/>
            <a:ext cx="5126037" cy="1417002"/>
          </a:xfrm>
        </p:spPr>
        <p:txBody>
          <a:bodyPr anchor="b" anchorCtr="0">
            <a:noAutofit/>
          </a:bodyPr>
          <a:lstStyle>
            <a:lvl1pPr marL="0" indent="0">
              <a:buNone/>
              <a:defRPr sz="2000" b="1" i="0">
                <a:solidFill>
                  <a:schemeClr val="bg1"/>
                </a:solidFill>
                <a:latin typeface="ING Me" panose="02000506040000020004" pitchFamily="2" charset="0"/>
                <a:cs typeface="ING Me" panose="02000506040000020004" pitchFamily="2" charset="0"/>
              </a:defRPr>
            </a:lvl1pPr>
            <a:lvl2pPr>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50175F0-46C9-D5CC-7B81-0675ACFCB72C}"/>
              </a:ext>
            </a:extLst>
          </p:cNvPr>
          <p:cNvSpPr>
            <a:spLocks noChangeArrowheads="1"/>
          </p:cNvSpPr>
          <p:nvPr/>
        </p:nvSpPr>
        <p:spPr bwMode="gray">
          <a:xfrm>
            <a:off x="-5464495"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NL" sz="1000" b="0" i="0">
              <a:effectLst/>
              <a:latin typeface="ING Me" panose="02000506040000020004" pitchFamily="2" charset="0"/>
              <a:ea typeface="Times New Roman" panose="02020603050405020304" pitchFamily="18" charset="0"/>
            </a:endParaRPr>
          </a:p>
        </p:txBody>
      </p:sp>
      <p:sp>
        <p:nvSpPr>
          <p:cNvPr id="5" name="Rectangle 4">
            <a:extLst>
              <a:ext uri="{FF2B5EF4-FFF2-40B4-BE49-F238E27FC236}">
                <a16:creationId xmlns:a16="http://schemas.microsoft.com/office/drawing/2014/main" id="{8BCC0D2A-EC69-C8D6-7468-CCA6988C067E}"/>
              </a:ext>
            </a:extLst>
          </p:cNvPr>
          <p:cNvSpPr>
            <a:spLocks noChangeArrowheads="1"/>
          </p:cNvSpPr>
          <p:nvPr/>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a:t>
            </a:r>
            <a:r>
              <a:rPr lang="en-US" sz="1000" b="1" i="0" err="1">
                <a:solidFill>
                  <a:srgbClr val="0D0804"/>
                </a:solidFill>
                <a:latin typeface="ING Me" panose="02000506040000020004" pitchFamily="2" charset="0"/>
                <a:cs typeface="ING Me" panose="02000506040000020004" pitchFamily="2" charset="0"/>
              </a:rPr>
              <a:t>colour</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a:t>
            </a:r>
            <a:r>
              <a:rPr lang="en-GB" sz="1000" b="0" i="0" kern="1200">
                <a:solidFill>
                  <a:srgbClr val="0D0804"/>
                </a:solidFill>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b="0" i="0">
                <a:effectLst/>
                <a:latin typeface="ING Me" panose="02000506040000020004" pitchFamily="2" charset="0"/>
              </a:rPr>
              <a:t> </a:t>
            </a:r>
            <a:endParaRPr lang="en-GB" sz="1000" b="0" i="0">
              <a:solidFill>
                <a:srgbClr val="0D0804"/>
              </a:solidFill>
              <a:latin typeface="ING Me" panose="02000506040000020004" pitchFamily="2" charset="0"/>
              <a:cs typeface="ING Me" panose="02000506040000020004" pitchFamily="2" charset="0"/>
            </a:endParaRPr>
          </a:p>
        </p:txBody>
      </p:sp>
      <p:sp>
        <p:nvSpPr>
          <p:cNvPr id="8" name="Content Placeholder 5">
            <a:extLst>
              <a:ext uri="{FF2B5EF4-FFF2-40B4-BE49-F238E27FC236}">
                <a16:creationId xmlns:a16="http://schemas.microsoft.com/office/drawing/2014/main" id="{6CEDECA3-3866-2D96-0C73-8B83F2938229}"/>
              </a:ext>
            </a:extLst>
          </p:cNvPr>
          <p:cNvSpPr>
            <a:spLocks noGrp="1"/>
          </p:cNvSpPr>
          <p:nvPr>
            <p:ph sz="quarter" idx="11"/>
          </p:nvPr>
        </p:nvSpPr>
        <p:spPr>
          <a:xfrm>
            <a:off x="6633273" y="635431"/>
            <a:ext cx="5067945" cy="5643132"/>
          </a:xfrm>
        </p:spPr>
        <p:txBody>
          <a:bodyPr/>
          <a:lstStyle/>
          <a:p>
            <a:pPr lvl="0"/>
            <a:r>
              <a:rPr lang="en-US"/>
              <a:t>Click to edit Master text styles</a:t>
            </a:r>
          </a:p>
        </p:txBody>
      </p:sp>
      <p:grpSp>
        <p:nvGrpSpPr>
          <p:cNvPr id="6" name="Group 5">
            <a:extLst>
              <a:ext uri="{FF2B5EF4-FFF2-40B4-BE49-F238E27FC236}">
                <a16:creationId xmlns:a16="http://schemas.microsoft.com/office/drawing/2014/main" id="{C771E2B5-A083-B402-DE86-109E1BF30D9B}"/>
              </a:ext>
            </a:extLst>
          </p:cNvPr>
          <p:cNvGrpSpPr/>
          <p:nvPr/>
        </p:nvGrpSpPr>
        <p:grpSpPr>
          <a:xfrm>
            <a:off x="-2579659" y="3714818"/>
            <a:ext cx="2144619" cy="2625866"/>
            <a:chOff x="-2608729" y="1272988"/>
            <a:chExt cx="2064454" cy="3585883"/>
          </a:xfrm>
        </p:grpSpPr>
        <p:sp>
          <p:nvSpPr>
            <p:cNvPr id="7" name="Rectangle 6">
              <a:extLst>
                <a:ext uri="{FF2B5EF4-FFF2-40B4-BE49-F238E27FC236}">
                  <a16:creationId xmlns:a16="http://schemas.microsoft.com/office/drawing/2014/main" id="{25645724-5F01-BB89-07F5-192766A6E04E}"/>
                </a:ext>
              </a:extLst>
            </p:cNvPr>
            <p:cNvSpPr/>
            <p:nvPr/>
          </p:nvSpPr>
          <p:spPr>
            <a:xfrm>
              <a:off x="-2608729" y="1272988"/>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16" name="Rectangle 15">
              <a:extLst>
                <a:ext uri="{FF2B5EF4-FFF2-40B4-BE49-F238E27FC236}">
                  <a16:creationId xmlns:a16="http://schemas.microsoft.com/office/drawing/2014/main" id="{F87B8DF5-8109-E9AC-BD83-8D34B3581D8B}"/>
                </a:ext>
              </a:extLst>
            </p:cNvPr>
            <p:cNvSpPr/>
            <p:nvPr/>
          </p:nvSpPr>
          <p:spPr>
            <a:xfrm>
              <a:off x="-1539357" y="1272988"/>
              <a:ext cx="995082" cy="842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2"/>
                  </a:solidFill>
                  <a:latin typeface="ING Me" panose="02000506040000020004" pitchFamily="2" charset="0"/>
                </a:rPr>
                <a:t>Text</a:t>
              </a:r>
            </a:p>
          </p:txBody>
        </p:sp>
        <p:sp>
          <p:nvSpPr>
            <p:cNvPr id="17" name="Rectangle 16">
              <a:extLst>
                <a:ext uri="{FF2B5EF4-FFF2-40B4-BE49-F238E27FC236}">
                  <a16:creationId xmlns:a16="http://schemas.microsoft.com/office/drawing/2014/main" id="{53482CE0-987A-93F3-F4C9-C81888ED44FE}"/>
                </a:ext>
              </a:extLst>
            </p:cNvPr>
            <p:cNvSpPr/>
            <p:nvPr/>
          </p:nvSpPr>
          <p:spPr>
            <a:xfrm>
              <a:off x="-2608729" y="21873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AF00CB7C-1FCA-F8BC-CB0B-BD087547FF07}"/>
                </a:ext>
              </a:extLst>
            </p:cNvPr>
            <p:cNvSpPr/>
            <p:nvPr/>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0" name="Rectangle 19">
              <a:extLst>
                <a:ext uri="{FF2B5EF4-FFF2-40B4-BE49-F238E27FC236}">
                  <a16:creationId xmlns:a16="http://schemas.microsoft.com/office/drawing/2014/main" id="{72EAA96B-A805-5AB2-DC0B-1D0ED6FD033A}"/>
                </a:ext>
              </a:extLst>
            </p:cNvPr>
            <p:cNvSpPr/>
            <p:nvPr/>
          </p:nvSpPr>
          <p:spPr>
            <a:xfrm>
              <a:off x="-2608729"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sp>
          <p:nvSpPr>
            <p:cNvPr id="21" name="Rectangle 20">
              <a:extLst>
                <a:ext uri="{FF2B5EF4-FFF2-40B4-BE49-F238E27FC236}">
                  <a16:creationId xmlns:a16="http://schemas.microsoft.com/office/drawing/2014/main" id="{EC2B981E-D1F7-5386-ECE5-0A882147D79B}"/>
                </a:ext>
              </a:extLst>
            </p:cNvPr>
            <p:cNvSpPr/>
            <p:nvPr/>
          </p:nvSpPr>
          <p:spPr>
            <a:xfrm>
              <a:off x="-1539357" y="31017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3" name="Rectangle 22">
              <a:extLst>
                <a:ext uri="{FF2B5EF4-FFF2-40B4-BE49-F238E27FC236}">
                  <a16:creationId xmlns:a16="http://schemas.microsoft.com/office/drawing/2014/main" id="{3CEBD277-7AA7-4DB2-49DC-370970CC902A}"/>
                </a:ext>
              </a:extLst>
            </p:cNvPr>
            <p:cNvSpPr/>
            <p:nvPr/>
          </p:nvSpPr>
          <p:spPr>
            <a:xfrm>
              <a:off x="-2608729" y="40161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bg1"/>
                  </a:solidFill>
                  <a:latin typeface="ING Me" panose="02000506040000020004" pitchFamily="2" charset="0"/>
                </a:rPr>
                <a:t>Text</a:t>
              </a:r>
            </a:p>
          </p:txBody>
        </p:sp>
        <p:sp>
          <p:nvSpPr>
            <p:cNvPr id="24" name="Rectangle 23">
              <a:extLst>
                <a:ext uri="{FF2B5EF4-FFF2-40B4-BE49-F238E27FC236}">
                  <a16:creationId xmlns:a16="http://schemas.microsoft.com/office/drawing/2014/main" id="{81FDC59E-8C9F-CA18-DD9F-611145D0E6D3}"/>
                </a:ext>
              </a:extLst>
            </p:cNvPr>
            <p:cNvSpPr/>
            <p:nvPr/>
          </p:nvSpPr>
          <p:spPr>
            <a:xfrm>
              <a:off x="-1539357" y="4016186"/>
              <a:ext cx="995082" cy="842683"/>
            </a:xfrm>
            <a:prstGeom prst="rect">
              <a:avLst/>
            </a:prstGeom>
            <a:solidFill>
              <a:srgbClr val="FF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chemeClr val="tx1"/>
                  </a:solidFill>
                  <a:latin typeface="ING Me" panose="02000506040000020004" pitchFamily="2" charset="0"/>
                </a:rPr>
                <a:t>Text</a:t>
              </a:r>
            </a:p>
          </p:txBody>
        </p:sp>
      </p:grpSp>
    </p:spTree>
    <p:extLst>
      <p:ext uri="{BB962C8B-B14F-4D97-AF65-F5344CB8AC3E}">
        <p14:creationId xmlns:p14="http://schemas.microsoft.com/office/powerpoint/2010/main" val="37659658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Image left + Title + Cop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B702AF4A-94F9-2BE8-C30E-5C86CDDBE6B7}"/>
              </a:ext>
            </a:extLst>
          </p:cNvPr>
          <p:cNvSpPr>
            <a:spLocks noGrp="1"/>
          </p:cNvSpPr>
          <p:nvPr>
            <p:ph type="pic" sz="quarter" idx="10"/>
          </p:nvPr>
        </p:nvSpPr>
        <p:spPr>
          <a:xfrm>
            <a:off x="0"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 name="Rectangle 1">
            <a:extLst>
              <a:ext uri="{FF2B5EF4-FFF2-40B4-BE49-F238E27FC236}">
                <a16:creationId xmlns:a16="http://schemas.microsoft.com/office/drawing/2014/main" id="{125A7168-23E6-E38C-3D1C-630FCF807E96}"/>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9FDBBE93-EBC9-64C8-B589-CAA157472CF2}"/>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9" name="Text Placeholder 2">
            <a:extLst>
              <a:ext uri="{FF2B5EF4-FFF2-40B4-BE49-F238E27FC236}">
                <a16:creationId xmlns:a16="http://schemas.microsoft.com/office/drawing/2014/main" id="{19082F9D-F548-48BC-2820-4D8706FEBD49}"/>
              </a:ext>
            </a:extLst>
          </p:cNvPr>
          <p:cNvSpPr>
            <a:spLocks noGrp="1"/>
          </p:cNvSpPr>
          <p:nvPr>
            <p:ph idx="1" hasCustomPrompt="1"/>
          </p:nvPr>
        </p:nvSpPr>
        <p:spPr>
          <a:xfrm>
            <a:off x="4567935" y="1638301"/>
            <a:ext cx="7312807" cy="4538662"/>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here</a:t>
            </a:r>
          </a:p>
        </p:txBody>
      </p:sp>
      <p:sp>
        <p:nvSpPr>
          <p:cNvPr id="10" name="Title 6">
            <a:extLst>
              <a:ext uri="{FF2B5EF4-FFF2-40B4-BE49-F238E27FC236}">
                <a16:creationId xmlns:a16="http://schemas.microsoft.com/office/drawing/2014/main" id="{38175FCA-615C-D68F-52BD-D6FE3A22F4A4}"/>
              </a:ext>
            </a:extLst>
          </p:cNvPr>
          <p:cNvSpPr>
            <a:spLocks noGrp="1"/>
          </p:cNvSpPr>
          <p:nvPr>
            <p:ph type="title" hasCustomPrompt="1"/>
          </p:nvPr>
        </p:nvSpPr>
        <p:spPr>
          <a:xfrm>
            <a:off x="4567935" y="249333"/>
            <a:ext cx="7312808" cy="1218485"/>
          </a:xfrm>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13" name="Slide Number Placeholder 12">
            <a:extLst>
              <a:ext uri="{FF2B5EF4-FFF2-40B4-BE49-F238E27FC236}">
                <a16:creationId xmlns:a16="http://schemas.microsoft.com/office/drawing/2014/main" id="{369D51F5-DC29-C6E4-F1EF-3A4EBB5463D3}"/>
              </a:ext>
            </a:extLst>
          </p:cNvPr>
          <p:cNvSpPr>
            <a:spLocks noGrp="1"/>
          </p:cNvSpPr>
          <p:nvPr>
            <p:ph type="sldNum" sz="quarter" idx="13"/>
          </p:nvPr>
        </p:nvSpPr>
        <p:spPr/>
        <p:txBody>
          <a:bodyPr/>
          <a:lstStyle/>
          <a:p>
            <a:fld id="{A56DC5C3-3BE5-034A-8352-A8E8F559C4F3}" type="slidenum">
              <a:rPr lang="en-NL" smtClean="0"/>
              <a:pPr/>
              <a:t>‹#›</a:t>
            </a:fld>
            <a:endParaRPr lang="en-NL"/>
          </a:p>
        </p:txBody>
      </p:sp>
    </p:spTree>
    <p:extLst>
      <p:ext uri="{BB962C8B-B14F-4D97-AF65-F5344CB8AC3E}">
        <p14:creationId xmlns:p14="http://schemas.microsoft.com/office/powerpoint/2010/main" val="1615591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mage right + Title + Cop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2549DD-87EE-CD1D-BAE3-5602F26E44CA}"/>
              </a:ext>
            </a:extLst>
          </p:cNvPr>
          <p:cNvSpPr>
            <a:spLocks noChangeArrowheads="1"/>
          </p:cNvSpPr>
          <p:nvPr/>
        </p:nvSpPr>
        <p:spPr bwMode="gray">
          <a:xfrm>
            <a:off x="-5504424" y="0"/>
            <a:ext cx="2551524" cy="6858000"/>
          </a:xfrm>
          <a:prstGeom prst="rect">
            <a:avLst/>
          </a:prstGeom>
          <a:solidFill>
            <a:srgbClr val="F7F4F1"/>
          </a:solidFill>
          <a:ln>
            <a:noFill/>
          </a:ln>
          <a:effectLst/>
        </p:spPr>
        <p:txBody>
          <a:bodyPr wrap="square" lIns="180000" tIns="180000" rIns="180000" bIns="180000" anchor="t">
            <a:noAutofit/>
          </a:bodyPr>
          <a:lstStyle/>
          <a:p>
            <a:r>
              <a:rPr lang="en-GB" sz="1000" b="1">
                <a:solidFill>
                  <a:srgbClr val="0D0804"/>
                </a:solidFill>
                <a:latin typeface="ING Me" panose="02000506040000020004" pitchFamily="2" charset="0"/>
                <a:cs typeface="ING Me" panose="02000506040000020004" pitchFamily="2" charset="0"/>
              </a:rPr>
              <a:t>Changing numbered lists</a:t>
            </a:r>
            <a:br>
              <a:rPr lang="en-GB" sz="1000" b="1">
                <a:solidFill>
                  <a:srgbClr val="0D0804"/>
                </a:solidFill>
                <a:latin typeface="ING Me" panose="02000506040000020004" pitchFamily="2" charset="0"/>
                <a:cs typeface="ING Me" panose="02000506040000020004" pitchFamily="2" charset="0"/>
              </a:rPr>
            </a:br>
            <a:r>
              <a:rPr lang="en-GB" sz="1000" b="1">
                <a:solidFill>
                  <a:srgbClr val="0D0804"/>
                </a:solidFill>
                <a:latin typeface="ING Me" panose="02000506040000020004" pitchFamily="2" charset="0"/>
                <a:cs typeface="ING Me" panose="02000506040000020004" pitchFamily="2" charset="0"/>
              </a:rPr>
              <a:t>to bullet points </a:t>
            </a:r>
          </a:p>
          <a:p>
            <a:endParaRPr lang="en-GB" sz="1000" b="1">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Select the text frame</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a:p>
            <a:pPr marL="171450" indent="-171450">
              <a:buFont typeface="Arial" panose="020B0604020202020204" pitchFamily="34" charset="0"/>
              <a:buChar char="•"/>
            </a:pPr>
            <a:r>
              <a:rPr lang="en-GB" sz="1000" b="0">
                <a:solidFill>
                  <a:srgbClr val="0D0804"/>
                </a:solidFill>
                <a:latin typeface="ING Me" panose="02000506040000020004" pitchFamily="2" charset="0"/>
                <a:cs typeface="ING Me" panose="02000506040000020004" pitchFamily="2" charset="0"/>
              </a:rPr>
              <a:t>In the “Home” tab click the “Bullet List” button, situation right next to the font style and “Numbering”  button </a:t>
            </a:r>
          </a:p>
          <a:p>
            <a:pPr marL="171450" indent="-171450">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4" name="Rectangle 3">
            <a:extLst>
              <a:ext uri="{FF2B5EF4-FFF2-40B4-BE49-F238E27FC236}">
                <a16:creationId xmlns:a16="http://schemas.microsoft.com/office/drawing/2014/main" id="{D2608D4C-0627-C371-10F0-3EFA3A210F14}"/>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2"/>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5" name="Picture Placeholder 6">
            <a:extLst>
              <a:ext uri="{FF2B5EF4-FFF2-40B4-BE49-F238E27FC236}">
                <a16:creationId xmlns:a16="http://schemas.microsoft.com/office/drawing/2014/main" id="{74674ED3-06B3-7887-FEC8-B264530D948A}"/>
              </a:ext>
            </a:extLst>
          </p:cNvPr>
          <p:cNvSpPr>
            <a:spLocks noGrp="1"/>
          </p:cNvSpPr>
          <p:nvPr>
            <p:ph type="pic" sz="quarter" idx="10"/>
          </p:nvPr>
        </p:nvSpPr>
        <p:spPr>
          <a:xfrm>
            <a:off x="8152677" y="0"/>
            <a:ext cx="4055651" cy="6858000"/>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6" name="Text Placeholder 2">
            <a:extLst>
              <a:ext uri="{FF2B5EF4-FFF2-40B4-BE49-F238E27FC236}">
                <a16:creationId xmlns:a16="http://schemas.microsoft.com/office/drawing/2014/main" id="{0F017574-AEEE-146D-22D3-0A954FAB17B0}"/>
              </a:ext>
            </a:extLst>
          </p:cNvPr>
          <p:cNvSpPr>
            <a:spLocks noGrp="1"/>
          </p:cNvSpPr>
          <p:nvPr>
            <p:ph idx="1" hasCustomPrompt="1"/>
          </p:nvPr>
        </p:nvSpPr>
        <p:spPr>
          <a:xfrm>
            <a:off x="300736" y="1638301"/>
            <a:ext cx="7312807" cy="4538662"/>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here</a:t>
            </a:r>
          </a:p>
        </p:txBody>
      </p:sp>
      <p:sp>
        <p:nvSpPr>
          <p:cNvPr id="10" name="Title 6">
            <a:extLst>
              <a:ext uri="{FF2B5EF4-FFF2-40B4-BE49-F238E27FC236}">
                <a16:creationId xmlns:a16="http://schemas.microsoft.com/office/drawing/2014/main" id="{A0A87380-D61B-D057-ACB5-29AB202B9DB2}"/>
              </a:ext>
            </a:extLst>
          </p:cNvPr>
          <p:cNvSpPr>
            <a:spLocks noGrp="1"/>
          </p:cNvSpPr>
          <p:nvPr>
            <p:ph type="title" hasCustomPrompt="1"/>
          </p:nvPr>
        </p:nvSpPr>
        <p:spPr>
          <a:xfrm>
            <a:off x="300735" y="249333"/>
            <a:ext cx="7312808" cy="1218485"/>
          </a:xfrm>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Tree>
    <p:extLst>
      <p:ext uri="{BB962C8B-B14F-4D97-AF65-F5344CB8AC3E}">
        <p14:creationId xmlns:p14="http://schemas.microsoft.com/office/powerpoint/2010/main" val="2019791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p:txBody>
          <a:bodyPr/>
          <a:lstStyle>
            <a:lvl1pPr>
              <a:defRPr b="1" i="0">
                <a:solidFill>
                  <a:srgbClr val="FF6200"/>
                </a:solidFill>
                <a:latin typeface="ING display" panose="020B0603030508020203" pitchFamily="34" charset="77"/>
              </a:defRPr>
            </a:lvl1pPr>
          </a:lstStyle>
          <a:p>
            <a:r>
              <a:rPr lang="en-GB"/>
              <a:t>Your title here</a:t>
            </a:r>
            <a:endParaRPr lang="en-NL"/>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NL" smtClean="0"/>
              <a:t>‹#›</a:t>
            </a:fld>
            <a:endParaRPr lang="en-NL"/>
          </a:p>
        </p:txBody>
      </p:sp>
    </p:spTree>
    <p:extLst>
      <p:ext uri="{BB962C8B-B14F-4D97-AF65-F5344CB8AC3E}">
        <p14:creationId xmlns:p14="http://schemas.microsoft.com/office/powerpoint/2010/main" val="149297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73E001-4BEF-774D-DF9A-4502048B52A8}"/>
              </a:ext>
            </a:extLst>
          </p:cNvPr>
          <p:cNvSpPr>
            <a:spLocks noGrp="1"/>
          </p:cNvSpPr>
          <p:nvPr>
            <p:ph type="title" hasCustomPrompt="1"/>
          </p:nvPr>
        </p:nvSpPr>
        <p:spPr>
          <a:xfrm>
            <a:off x="273899" y="249333"/>
            <a:ext cx="11606844" cy="646017"/>
          </a:xfrm>
        </p:spPr>
        <p:txBody>
          <a:bodyPr/>
          <a:lstStyle>
            <a:lvl1pPr>
              <a:defRPr b="1" i="0">
                <a:solidFill>
                  <a:srgbClr val="FF6200"/>
                </a:solidFill>
                <a:latin typeface="ING display" panose="020B0603030508020203" pitchFamily="34" charset="77"/>
              </a:defRPr>
            </a:lvl1pPr>
          </a:lstStyle>
          <a:p>
            <a:r>
              <a:rPr lang="en-GB"/>
              <a:t>Your title here</a:t>
            </a:r>
          </a:p>
        </p:txBody>
      </p:sp>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GB" smtClean="0"/>
              <a:t>‹#›</a:t>
            </a:fld>
            <a:endParaRPr lang="en-GB"/>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GB" sz="1000" b="0" i="0">
              <a:effectLst/>
              <a:latin typeface="ING Me" panose="02000506040000020004" pitchFamily="2" charset="0"/>
              <a:ea typeface="Times New Roman" panose="02020603050405020304" pitchFamily="18" charset="0"/>
            </a:endParaRPr>
          </a:p>
        </p:txBody>
      </p:sp>
      <p:sp>
        <p:nvSpPr>
          <p:cNvPr id="11" name="Text Placeholder 10">
            <a:extLst>
              <a:ext uri="{FF2B5EF4-FFF2-40B4-BE49-F238E27FC236}">
                <a16:creationId xmlns:a16="http://schemas.microsoft.com/office/drawing/2014/main" id="{FEE71307-FA48-995D-D709-CA187C6C5111}"/>
              </a:ext>
            </a:extLst>
          </p:cNvPr>
          <p:cNvSpPr>
            <a:spLocks noGrp="1"/>
          </p:cNvSpPr>
          <p:nvPr>
            <p:ph type="body" sz="quarter" idx="11" hasCustomPrompt="1"/>
          </p:nvPr>
        </p:nvSpPr>
        <p:spPr>
          <a:xfrm>
            <a:off x="274637" y="895352"/>
            <a:ext cx="11606105" cy="406400"/>
          </a:xfrm>
        </p:spPr>
        <p:txBody>
          <a:bodyPr>
            <a:noAutofit/>
          </a:bodyPr>
          <a:lstStyle>
            <a:lvl1pPr marL="0" indent="0">
              <a:buNone/>
              <a:defRPr sz="2000" b="1">
                <a:solidFill>
                  <a:srgbClr val="A69F98"/>
                </a:solidFill>
                <a:latin typeface="ING Me" panose="02000506040000020004" pitchFamily="50" charset="0"/>
                <a:cs typeface="ING Me" panose="02000506040000020004" pitchFamily="50" charset="0"/>
              </a:defRPr>
            </a:lvl1pPr>
          </a:lstStyle>
          <a:p>
            <a:pPr lvl="0"/>
            <a:r>
              <a:rPr lang="en-GB"/>
              <a:t>Place your subtitle here</a:t>
            </a:r>
          </a:p>
        </p:txBody>
      </p:sp>
    </p:spTree>
    <p:extLst>
      <p:ext uri="{BB962C8B-B14F-4D97-AF65-F5344CB8AC3E}">
        <p14:creationId xmlns:p14="http://schemas.microsoft.com/office/powerpoint/2010/main" val="1051736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ubtitle Conten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700DB04-103B-08FE-D4C5-F6D81FC7FAF9}"/>
              </a:ext>
            </a:extLst>
          </p:cNvPr>
          <p:cNvSpPr>
            <a:spLocks noGrp="1"/>
          </p:cNvSpPr>
          <p:nvPr>
            <p:ph type="sldNum" sz="quarter" idx="10"/>
          </p:nvPr>
        </p:nvSpPr>
        <p:spPr/>
        <p:txBody>
          <a:bodyPr/>
          <a:lstStyle/>
          <a:p>
            <a:fld id="{A56DC5C3-3BE5-034A-8352-A8E8F559C4F3}" type="slidenum">
              <a:rPr lang="en-GB" smtClean="0"/>
              <a:t>‹#›</a:t>
            </a:fld>
            <a:endParaRPr lang="en-GB"/>
          </a:p>
        </p:txBody>
      </p:sp>
      <p:sp>
        <p:nvSpPr>
          <p:cNvPr id="2" name="Rectangle 1">
            <a:extLst>
              <a:ext uri="{FF2B5EF4-FFF2-40B4-BE49-F238E27FC236}">
                <a16:creationId xmlns:a16="http://schemas.microsoft.com/office/drawing/2014/main" id="{FF6DEB29-26B5-0410-2FA6-666FB1D18680}"/>
              </a:ext>
            </a:extLst>
          </p:cNvPr>
          <p:cNvSpPr>
            <a:spLocks noChangeArrowheads="1"/>
          </p:cNvSpPr>
          <p:nvPr/>
        </p:nvSpPr>
        <p:spPr bwMode="gray">
          <a:xfrm>
            <a:off x="-2761947"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Copy content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i="0">
              <a:solidFill>
                <a:srgbClr val="0D0804"/>
              </a:solidFill>
              <a:latin typeface="ING Me" panose="02000506040000020004" pitchFamily="2" charset="0"/>
              <a:cs typeface="ING Me" panose="02000506040000020004" pitchFamily="2" charset="0"/>
            </a:endParaRPr>
          </a:p>
          <a:p>
            <a:r>
              <a:rPr lang="en-GB" sz="1000" kern="1200">
                <a:solidFill>
                  <a:srgbClr val="0D0804"/>
                </a:solidFill>
                <a:effectLst/>
                <a:latin typeface="ING Me" panose="02000506040000020004" pitchFamily="2" charset="0"/>
                <a:ea typeface="+mn-ea"/>
                <a:cs typeface="ING Me" panose="02000506040000020004" pitchFamily="2" charset="0"/>
              </a:rPr>
              <a:t>Using this slide is great for sharing information with colleagues as a document, rather than in presentations.</a:t>
            </a:r>
            <a:endParaRPr lang="en-GB" sz="1000" b="0" i="0">
              <a:effectLst/>
              <a:latin typeface="ING Me" panose="02000506040000020004" pitchFamily="2" charset="0"/>
              <a:ea typeface="Times New Roman" panose="02020603050405020304" pitchFamily="18" charset="0"/>
            </a:endParaRPr>
          </a:p>
        </p:txBody>
      </p:sp>
      <p:sp>
        <p:nvSpPr>
          <p:cNvPr id="4" name="Text Placeholder 2">
            <a:extLst>
              <a:ext uri="{FF2B5EF4-FFF2-40B4-BE49-F238E27FC236}">
                <a16:creationId xmlns:a16="http://schemas.microsoft.com/office/drawing/2014/main" id="{8A382E36-2D5B-4E26-8E80-02D618119856}"/>
              </a:ext>
            </a:extLst>
          </p:cNvPr>
          <p:cNvSpPr>
            <a:spLocks noGrp="1"/>
          </p:cNvSpPr>
          <p:nvPr>
            <p:ph idx="1"/>
          </p:nvPr>
        </p:nvSpPr>
        <p:spPr>
          <a:xfrm>
            <a:off x="273899" y="1638301"/>
            <a:ext cx="11606844" cy="4538662"/>
          </a:xfrm>
          <a:prstGeom prst="rect">
            <a:avLst/>
          </a:prstGeom>
        </p:spPr>
        <p:txBody>
          <a:bodyPr vert="horz" lIns="91440" tIns="45720" rIns="91440" bIns="45720"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itle 6">
            <a:extLst>
              <a:ext uri="{FF2B5EF4-FFF2-40B4-BE49-F238E27FC236}">
                <a16:creationId xmlns:a16="http://schemas.microsoft.com/office/drawing/2014/main" id="{F93258A8-4C01-9A3D-E3FC-6B9D7F3B7798}"/>
              </a:ext>
            </a:extLst>
          </p:cNvPr>
          <p:cNvSpPr>
            <a:spLocks noGrp="1"/>
          </p:cNvSpPr>
          <p:nvPr>
            <p:ph type="title" hasCustomPrompt="1"/>
          </p:nvPr>
        </p:nvSpPr>
        <p:spPr>
          <a:xfrm>
            <a:off x="273899" y="249333"/>
            <a:ext cx="11606844" cy="646017"/>
          </a:xfrm>
        </p:spPr>
        <p:txBody>
          <a:bodyPr/>
          <a:lstStyle>
            <a:lvl1pPr>
              <a:defRPr b="1" i="0">
                <a:solidFill>
                  <a:srgbClr val="FF6200"/>
                </a:solidFill>
                <a:latin typeface="ING display" panose="020B0603030508020203" pitchFamily="34" charset="77"/>
              </a:defRPr>
            </a:lvl1pPr>
          </a:lstStyle>
          <a:p>
            <a:r>
              <a:rPr lang="en-GB"/>
              <a:t>Your title here</a:t>
            </a:r>
          </a:p>
        </p:txBody>
      </p:sp>
      <p:sp>
        <p:nvSpPr>
          <p:cNvPr id="5" name="Text Placeholder 10">
            <a:extLst>
              <a:ext uri="{FF2B5EF4-FFF2-40B4-BE49-F238E27FC236}">
                <a16:creationId xmlns:a16="http://schemas.microsoft.com/office/drawing/2014/main" id="{6E1C11A9-CB22-A79A-9ABA-FCC8A821EC3E}"/>
              </a:ext>
            </a:extLst>
          </p:cNvPr>
          <p:cNvSpPr>
            <a:spLocks noGrp="1"/>
          </p:cNvSpPr>
          <p:nvPr>
            <p:ph type="body" sz="quarter" idx="11" hasCustomPrompt="1"/>
          </p:nvPr>
        </p:nvSpPr>
        <p:spPr>
          <a:xfrm>
            <a:off x="274637" y="895352"/>
            <a:ext cx="11606105" cy="406400"/>
          </a:xfrm>
        </p:spPr>
        <p:txBody>
          <a:bodyPr>
            <a:noAutofit/>
          </a:bodyPr>
          <a:lstStyle>
            <a:lvl1pPr marL="0" indent="0">
              <a:buNone/>
              <a:defRPr sz="2000" b="1">
                <a:solidFill>
                  <a:srgbClr val="A69F98"/>
                </a:solidFill>
                <a:latin typeface="ING Me" panose="02000506040000020004" pitchFamily="50" charset="0"/>
                <a:cs typeface="ING Me" panose="02000506040000020004" pitchFamily="50" charset="0"/>
              </a:defRPr>
            </a:lvl1pPr>
          </a:lstStyle>
          <a:p>
            <a:pPr lvl="0"/>
            <a:r>
              <a:rPr lang="en-GB"/>
              <a:t>Place your subtitle here</a:t>
            </a:r>
          </a:p>
        </p:txBody>
      </p:sp>
    </p:spTree>
    <p:extLst>
      <p:ext uri="{BB962C8B-B14F-4D97-AF65-F5344CB8AC3E}">
        <p14:creationId xmlns:p14="http://schemas.microsoft.com/office/powerpoint/2010/main" val="376089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5 Identifier">
    <p:bg>
      <p:bgPr>
        <a:solidFill>
          <a:schemeClr val="accent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7F612221-5DCC-B9C7-12CD-382E9AD0DEFF}"/>
              </a:ext>
            </a:extLst>
          </p:cNvPr>
          <p:cNvSpPr>
            <a:spLocks noGrp="1"/>
          </p:cNvSpPr>
          <p:nvPr>
            <p:ph type="pic" sz="quarter" idx="10"/>
          </p:nvPr>
        </p:nvSpPr>
        <p:spPr>
          <a:xfrm>
            <a:off x="-7800" y="4154268"/>
            <a:ext cx="12207600" cy="2717800"/>
          </a:xfrm>
          <a:solidFill>
            <a:srgbClr val="A69F98"/>
          </a:solidFill>
          <a:ln>
            <a:noFill/>
          </a:ln>
        </p:spPr>
        <p:txBody>
          <a:bodyPr anchor="ctr"/>
          <a:lstStyle>
            <a:lvl1pPr marL="0" indent="0" algn="ctr">
              <a:buNone/>
              <a:defRPr>
                <a:solidFill>
                  <a:schemeClr val="bg1"/>
                </a:solidFill>
              </a:defRPr>
            </a:lvl1pPr>
          </a:lstStyle>
          <a:p>
            <a:r>
              <a:rPr lang="en-US"/>
              <a:t>Click icon to add picture</a:t>
            </a:r>
            <a:endParaRPr lang="en-GB"/>
          </a:p>
        </p:txBody>
      </p:sp>
      <p:pic>
        <p:nvPicPr>
          <p:cNvPr id="20" name="Picture 19">
            <a:extLst>
              <a:ext uri="{FF2B5EF4-FFF2-40B4-BE49-F238E27FC236}">
                <a16:creationId xmlns:a16="http://schemas.microsoft.com/office/drawing/2014/main" id="{304BDC80-8B12-5FC9-8B9A-F0B0DE7F000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59318" y="169114"/>
            <a:ext cx="1073363" cy="1215531"/>
          </a:xfrm>
          <a:prstGeom prst="rect">
            <a:avLst/>
          </a:prstGeom>
        </p:spPr>
      </p:pic>
      <p:sp>
        <p:nvSpPr>
          <p:cNvPr id="26" name="Title 1">
            <a:extLst>
              <a:ext uri="{FF2B5EF4-FFF2-40B4-BE49-F238E27FC236}">
                <a16:creationId xmlns:a16="http://schemas.microsoft.com/office/drawing/2014/main" id="{3A341223-8BC3-AA03-4D74-C5D49C154CEC}"/>
              </a:ext>
            </a:extLst>
          </p:cNvPr>
          <p:cNvSpPr>
            <a:spLocks noGrp="1"/>
          </p:cNvSpPr>
          <p:nvPr>
            <p:ph type="ctrTitle" hasCustomPrompt="1"/>
          </p:nvPr>
        </p:nvSpPr>
        <p:spPr>
          <a:xfrm>
            <a:off x="1152522" y="1493109"/>
            <a:ext cx="9886954" cy="1754326"/>
          </a:xfrm>
          <a:prstGeom prst="rect">
            <a:avLst/>
          </a:prstGeom>
          <a:noFill/>
        </p:spPr>
        <p:txBody>
          <a:bodyPr wrap="square" rtlCol="0" anchor="t">
            <a:noAutofit/>
          </a:bodyPr>
          <a:lstStyle>
            <a:lvl1pPr algn="ctr">
              <a:defRPr lang="en-US" sz="5400" b="0" i="0" dirty="0">
                <a:solidFill>
                  <a:schemeClr val="bg1"/>
                </a:solidFill>
                <a:latin typeface="ING display" panose="020B0603030508020203" pitchFamily="34" charset="77"/>
                <a:ea typeface="+mn-ea"/>
                <a:cs typeface="+mn-cs"/>
              </a:defRPr>
            </a:lvl1pPr>
          </a:lstStyle>
          <a:p>
            <a:pPr marL="0" lvl="0" defTabSz="457200"/>
            <a:r>
              <a:rPr lang="en-GB" dirty="0"/>
              <a:t>Name your presentation</a:t>
            </a:r>
            <a:br>
              <a:rPr lang="en-GB" dirty="0"/>
            </a:br>
            <a:r>
              <a:rPr lang="en-GB" dirty="0"/>
              <a:t>and a second line if you want</a:t>
            </a:r>
          </a:p>
        </p:txBody>
      </p:sp>
      <p:sp>
        <p:nvSpPr>
          <p:cNvPr id="8" name="Rectangle 7">
            <a:extLst>
              <a:ext uri="{FF2B5EF4-FFF2-40B4-BE49-F238E27FC236}">
                <a16:creationId xmlns:a16="http://schemas.microsoft.com/office/drawing/2014/main" id="{3D8318CF-3CCD-3AF4-872F-CDD4B4333415}"/>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GB"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GB"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9" name="Rectangle 8">
            <a:extLst>
              <a:ext uri="{FF2B5EF4-FFF2-40B4-BE49-F238E27FC236}">
                <a16:creationId xmlns:a16="http://schemas.microsoft.com/office/drawing/2014/main" id="{BB0B124C-5F4C-4B6C-50E2-573641D4E037}"/>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a:solidFill>
                  <a:srgbClr val="0D0804"/>
                </a:solidFill>
                <a:latin typeface="ING Me" panose="02000506040000020004" pitchFamily="2" charset="0"/>
                <a:cs typeface="ING Me" panose="02000506040000020004" pitchFamily="2" charset="0"/>
              </a:rPr>
              <a:t>Changing the text/background colour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GB"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24" name="Text Placeholder 17">
            <a:extLst>
              <a:ext uri="{FF2B5EF4-FFF2-40B4-BE49-F238E27FC236}">
                <a16:creationId xmlns:a16="http://schemas.microsoft.com/office/drawing/2014/main" id="{7FC8C9FB-5E98-BD41-56D5-454EA5077EF9}"/>
              </a:ext>
            </a:extLst>
          </p:cNvPr>
          <p:cNvSpPr>
            <a:spLocks noGrp="1"/>
          </p:cNvSpPr>
          <p:nvPr>
            <p:ph type="body" sz="quarter" idx="11" hasCustomPrompt="1"/>
          </p:nvPr>
        </p:nvSpPr>
        <p:spPr>
          <a:xfrm>
            <a:off x="3449770" y="3565061"/>
            <a:ext cx="2551524" cy="365125"/>
          </a:xfrm>
        </p:spPr>
        <p:txBody>
          <a:bodyPr anchor="ctr"/>
          <a:lstStyle>
            <a:lvl1pPr algn="r">
              <a:defRPr b="1">
                <a:solidFill>
                  <a:schemeClr val="bg1"/>
                </a:solidFill>
              </a:defRPr>
            </a:lvl1pPr>
          </a:lstStyle>
          <a:p>
            <a:pPr lvl="0"/>
            <a:r>
              <a:rPr lang="en-GB" noProof="0" dirty="0"/>
              <a:t>Date Month Year</a:t>
            </a:r>
          </a:p>
        </p:txBody>
      </p:sp>
      <p:sp>
        <p:nvSpPr>
          <p:cNvPr id="25" name="Text Placeholder 17">
            <a:extLst>
              <a:ext uri="{FF2B5EF4-FFF2-40B4-BE49-F238E27FC236}">
                <a16:creationId xmlns:a16="http://schemas.microsoft.com/office/drawing/2014/main" id="{E886B41F-6504-6D27-A3AB-0AF7E595BB23}"/>
              </a:ext>
            </a:extLst>
          </p:cNvPr>
          <p:cNvSpPr>
            <a:spLocks noGrp="1"/>
          </p:cNvSpPr>
          <p:nvPr>
            <p:ph type="body" sz="quarter" idx="12" hasCustomPrompt="1"/>
          </p:nvPr>
        </p:nvSpPr>
        <p:spPr>
          <a:xfrm>
            <a:off x="6190707" y="3565061"/>
            <a:ext cx="4848769" cy="365125"/>
          </a:xfrm>
        </p:spPr>
        <p:txBody>
          <a:bodyPr anchor="ctr"/>
          <a:lstStyle>
            <a:lvl1pPr algn="l">
              <a:defRPr b="1">
                <a:solidFill>
                  <a:schemeClr val="bg1"/>
                </a:solidFill>
              </a:defRPr>
            </a:lvl1pPr>
          </a:lstStyle>
          <a:p>
            <a:pPr lvl="0"/>
            <a:r>
              <a:rPr lang="en-GB" dirty="0"/>
              <a:t>Name / Department</a:t>
            </a:r>
          </a:p>
        </p:txBody>
      </p:sp>
      <p:sp>
        <p:nvSpPr>
          <p:cNvPr id="2" name="Rectangle 1">
            <a:extLst>
              <a:ext uri="{FF2B5EF4-FFF2-40B4-BE49-F238E27FC236}">
                <a16:creationId xmlns:a16="http://schemas.microsoft.com/office/drawing/2014/main" id="{E99E76A2-D5A0-8F16-AEC9-217A40AE0163}"/>
              </a:ext>
            </a:extLst>
          </p:cNvPr>
          <p:cNvSpPr/>
          <p:nvPr/>
        </p:nvSpPr>
        <p:spPr>
          <a:xfrm>
            <a:off x="-5204806" y="5557502"/>
            <a:ext cx="995082" cy="8426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
        <p:nvSpPr>
          <p:cNvPr id="3" name="Rectangle 2">
            <a:extLst>
              <a:ext uri="{FF2B5EF4-FFF2-40B4-BE49-F238E27FC236}">
                <a16:creationId xmlns:a16="http://schemas.microsoft.com/office/drawing/2014/main" id="{90EEDE7A-90F8-1208-8788-789421A26C21}"/>
              </a:ext>
            </a:extLst>
          </p:cNvPr>
          <p:cNvSpPr/>
          <p:nvPr/>
        </p:nvSpPr>
        <p:spPr>
          <a:xfrm>
            <a:off x="-4135434" y="5557502"/>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ING Me" panose="02000506040000020004" pitchFamily="2" charset="0"/>
              </a:rPr>
              <a:t>Text</a:t>
            </a:r>
          </a:p>
        </p:txBody>
      </p:sp>
    </p:spTree>
    <p:extLst>
      <p:ext uri="{BB962C8B-B14F-4D97-AF65-F5344CB8AC3E}">
        <p14:creationId xmlns:p14="http://schemas.microsoft.com/office/powerpoint/2010/main" val="274275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466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hank You Identifier">
    <p:bg>
      <p:bgPr>
        <a:solidFill>
          <a:schemeClr val="accent1"/>
        </a:solidFill>
        <a:effectLst/>
      </p:bgPr>
    </p:bg>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id="{D92E7DD8-17A3-4DE5-EDCE-5125439B85E2}"/>
              </a:ext>
            </a:extLst>
          </p:cNvPr>
          <p:cNvSpPr txBox="1">
            <a:spLocks/>
          </p:cNvSpPr>
          <p:nvPr/>
        </p:nvSpPr>
        <p:spPr>
          <a:xfrm>
            <a:off x="4633993" y="6292804"/>
            <a:ext cx="2929180" cy="258532"/>
          </a:xfrm>
          <a:prstGeom prst="rect">
            <a:avLst/>
          </a:prstGeom>
        </p:spPr>
        <p:txBody>
          <a:bodyPr vert="horz" lIns="91440" tIns="45720" rIns="91440" bIns="45720" rtlCol="0" anchor="b" anchorCtr="0">
            <a:spAutoFit/>
          </a:bodyPr>
          <a:lstStyle>
            <a:lvl1pPr algn="ctr" defTabSz="914400" rtl="0" eaLnBrk="1" latinLnBrk="0" hangingPunct="1">
              <a:lnSpc>
                <a:spcPct val="90000"/>
              </a:lnSpc>
              <a:spcBef>
                <a:spcPct val="0"/>
              </a:spcBef>
              <a:buNone/>
              <a:defRPr sz="7200" kern="1200">
                <a:solidFill>
                  <a:schemeClr val="bg1"/>
                </a:solidFill>
                <a:latin typeface="+mj-lt"/>
                <a:ea typeface="+mj-ea"/>
                <a:cs typeface="+mj-cs"/>
              </a:defRPr>
            </a:lvl1pPr>
          </a:lstStyle>
          <a:p>
            <a:r>
              <a:rPr lang="en-GB" sz="1200" b="1" i="0">
                <a:latin typeface="ING Me" panose="02000506040000020004" pitchFamily="2" charset="0"/>
                <a:cs typeface="ING Me" panose="02000506040000020004" pitchFamily="2" charset="0"/>
              </a:rPr>
              <a:t>www.ing.com</a:t>
            </a:r>
          </a:p>
        </p:txBody>
      </p:sp>
      <p:pic>
        <p:nvPicPr>
          <p:cNvPr id="3" name="Picture 2">
            <a:extLst>
              <a:ext uri="{FF2B5EF4-FFF2-40B4-BE49-F238E27FC236}">
                <a16:creationId xmlns:a16="http://schemas.microsoft.com/office/drawing/2014/main" id="{65F9F3CF-41AF-8032-F988-1B06CECFB8F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59318" y="169114"/>
            <a:ext cx="1073363" cy="1215531"/>
          </a:xfrm>
          <a:prstGeom prst="rect">
            <a:avLst/>
          </a:prstGeom>
        </p:spPr>
      </p:pic>
      <p:sp>
        <p:nvSpPr>
          <p:cNvPr id="8" name="Title 7">
            <a:extLst>
              <a:ext uri="{FF2B5EF4-FFF2-40B4-BE49-F238E27FC236}">
                <a16:creationId xmlns:a16="http://schemas.microsoft.com/office/drawing/2014/main" id="{B4333236-3387-B194-032C-4F24EB019236}"/>
              </a:ext>
            </a:extLst>
          </p:cNvPr>
          <p:cNvSpPr>
            <a:spLocks noGrp="1"/>
          </p:cNvSpPr>
          <p:nvPr>
            <p:ph type="title" hasCustomPrompt="1"/>
          </p:nvPr>
        </p:nvSpPr>
        <p:spPr>
          <a:xfrm>
            <a:off x="1738440" y="2819757"/>
            <a:ext cx="8715118" cy="1218485"/>
          </a:xfrm>
        </p:spPr>
        <p:txBody>
          <a:bodyPr>
            <a:noAutofit/>
          </a:bodyPr>
          <a:lstStyle>
            <a:lvl1pPr marL="0" algn="ctr" defTabSz="457200" rtl="0" eaLnBrk="1" latinLnBrk="0" hangingPunct="1">
              <a:defRPr lang="en-NL" sz="7200" b="1" i="0" kern="1200" dirty="0">
                <a:solidFill>
                  <a:schemeClr val="bg1"/>
                </a:solidFill>
                <a:latin typeface="ING display" panose="020B0603030508020203" pitchFamily="34" charset="77"/>
                <a:ea typeface="+mn-ea"/>
                <a:cs typeface="+mn-cs"/>
              </a:defRPr>
            </a:lvl1pPr>
          </a:lstStyle>
          <a:p>
            <a:r>
              <a:rPr lang="en-GB"/>
              <a:t>Thank you!</a:t>
            </a:r>
          </a:p>
        </p:txBody>
      </p:sp>
    </p:spTree>
    <p:extLst>
      <p:ext uri="{BB962C8B-B14F-4D97-AF65-F5344CB8AC3E}">
        <p14:creationId xmlns:p14="http://schemas.microsoft.com/office/powerpoint/2010/main" val="31083730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hank You Logo">
    <p:bg>
      <p:bgPr>
        <a:solidFill>
          <a:schemeClr val="accent1"/>
        </a:solidFill>
        <a:effectLst/>
      </p:bgPr>
    </p:bg>
    <p:spTree>
      <p:nvGrpSpPr>
        <p:cNvPr id="1" name=""/>
        <p:cNvGrpSpPr/>
        <p:nvPr/>
      </p:nvGrpSpPr>
      <p:grpSpPr>
        <a:xfrm>
          <a:off x="0" y="0"/>
          <a:ext cx="0" cy="0"/>
          <a:chOff x="0" y="0"/>
          <a:chExt cx="0" cy="0"/>
        </a:xfrm>
      </p:grpSpPr>
      <p:sp>
        <p:nvSpPr>
          <p:cNvPr id="6" name="Title 20">
            <a:extLst>
              <a:ext uri="{FF2B5EF4-FFF2-40B4-BE49-F238E27FC236}">
                <a16:creationId xmlns:a16="http://schemas.microsoft.com/office/drawing/2014/main" id="{E2D70D3D-0E14-6BA3-79E7-923F02BFBB6F}"/>
              </a:ext>
            </a:extLst>
          </p:cNvPr>
          <p:cNvSpPr txBox="1">
            <a:spLocks/>
          </p:cNvSpPr>
          <p:nvPr/>
        </p:nvSpPr>
        <p:spPr>
          <a:xfrm>
            <a:off x="4633993" y="6292804"/>
            <a:ext cx="2929180" cy="258532"/>
          </a:xfrm>
          <a:prstGeom prst="rect">
            <a:avLst/>
          </a:prstGeom>
        </p:spPr>
        <p:txBody>
          <a:bodyPr vert="horz" lIns="91440" tIns="45720" rIns="91440" bIns="45720" rtlCol="0" anchor="b" anchorCtr="0">
            <a:spAutoFit/>
          </a:bodyPr>
          <a:lstStyle>
            <a:lvl1pPr algn="ctr" defTabSz="914400" rtl="0" eaLnBrk="1" latinLnBrk="0" hangingPunct="1">
              <a:lnSpc>
                <a:spcPct val="90000"/>
              </a:lnSpc>
              <a:spcBef>
                <a:spcPct val="0"/>
              </a:spcBef>
              <a:buNone/>
              <a:defRPr sz="7200" kern="1200">
                <a:solidFill>
                  <a:schemeClr val="bg1"/>
                </a:solidFill>
                <a:latin typeface="+mj-lt"/>
                <a:ea typeface="+mj-ea"/>
                <a:cs typeface="+mj-cs"/>
              </a:defRPr>
            </a:lvl1pPr>
          </a:lstStyle>
          <a:p>
            <a:r>
              <a:rPr lang="en-GB" sz="1200" b="1" i="0">
                <a:latin typeface="ING Me" panose="02000506040000020004" pitchFamily="2" charset="0"/>
                <a:cs typeface="ING Me" panose="02000506040000020004" pitchFamily="2" charset="0"/>
              </a:rPr>
              <a:t>www.ing.com</a:t>
            </a:r>
            <a:endParaRPr lang="en-NL" sz="1200" b="1" i="0">
              <a:latin typeface="ING Me" panose="02000506040000020004" pitchFamily="2" charset="0"/>
              <a:cs typeface="ING Me" panose="02000506040000020004" pitchFamily="2" charset="0"/>
            </a:endParaRPr>
          </a:p>
        </p:txBody>
      </p:sp>
      <p:pic>
        <p:nvPicPr>
          <p:cNvPr id="4" name="Picture 3">
            <a:extLst>
              <a:ext uri="{FF2B5EF4-FFF2-40B4-BE49-F238E27FC236}">
                <a16:creationId xmlns:a16="http://schemas.microsoft.com/office/drawing/2014/main" id="{0F0803D6-6FA0-F2FA-998E-013CD7C9736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9830" y="140219"/>
            <a:ext cx="2272339" cy="928139"/>
          </a:xfrm>
          <a:prstGeom prst="rect">
            <a:avLst/>
          </a:prstGeom>
        </p:spPr>
      </p:pic>
      <p:sp>
        <p:nvSpPr>
          <p:cNvPr id="5" name="Title 7">
            <a:extLst>
              <a:ext uri="{FF2B5EF4-FFF2-40B4-BE49-F238E27FC236}">
                <a16:creationId xmlns:a16="http://schemas.microsoft.com/office/drawing/2014/main" id="{4AA3C1EC-8ADE-2ACA-562C-3275948DD0F4}"/>
              </a:ext>
            </a:extLst>
          </p:cNvPr>
          <p:cNvSpPr>
            <a:spLocks noGrp="1"/>
          </p:cNvSpPr>
          <p:nvPr>
            <p:ph type="title" hasCustomPrompt="1"/>
          </p:nvPr>
        </p:nvSpPr>
        <p:spPr>
          <a:xfrm>
            <a:off x="1738440" y="2819757"/>
            <a:ext cx="8715118" cy="1218485"/>
          </a:xfrm>
        </p:spPr>
        <p:txBody>
          <a:bodyPr>
            <a:noAutofit/>
          </a:bodyPr>
          <a:lstStyle>
            <a:lvl1pPr marL="0" algn="ctr" defTabSz="457200" rtl="0" eaLnBrk="1" latinLnBrk="0" hangingPunct="1">
              <a:defRPr lang="en-NL" sz="7200" b="1" i="0" kern="1200" dirty="0">
                <a:solidFill>
                  <a:schemeClr val="bg1"/>
                </a:solidFill>
                <a:latin typeface="ING display" panose="020B0603030508020203" pitchFamily="34" charset="77"/>
                <a:ea typeface="+mn-ea"/>
                <a:cs typeface="+mn-cs"/>
              </a:defRPr>
            </a:lvl1pPr>
          </a:lstStyle>
          <a:p>
            <a:r>
              <a:rPr lang="en-GB"/>
              <a:t>Thank you!</a:t>
            </a:r>
            <a:endParaRPr lang="en-NL"/>
          </a:p>
        </p:txBody>
      </p:sp>
    </p:spTree>
    <p:extLst>
      <p:ext uri="{BB962C8B-B14F-4D97-AF65-F5344CB8AC3E}">
        <p14:creationId xmlns:p14="http://schemas.microsoft.com/office/powerpoint/2010/main" val="9054706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End Identifier">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515EE-46DE-23DB-1C25-5D060BD63B4C}"/>
              </a:ext>
            </a:extLst>
          </p:cNvPr>
          <p:cNvPicPr>
            <a:picLocks noChangeAspect="1"/>
          </p:cNvPicPr>
          <p:nvPr/>
        </p:nvPicPr>
        <p:blipFill>
          <a:blip r:embed="rId2"/>
          <a:stretch>
            <a:fillRect/>
          </a:stretch>
        </p:blipFill>
        <p:spPr>
          <a:xfrm>
            <a:off x="5200453" y="2414837"/>
            <a:ext cx="1791094" cy="2028326"/>
          </a:xfrm>
          <a:prstGeom prst="rect">
            <a:avLst/>
          </a:prstGeom>
        </p:spPr>
      </p:pic>
    </p:spTree>
    <p:extLst>
      <p:ext uri="{BB962C8B-B14F-4D97-AF65-F5344CB8AC3E}">
        <p14:creationId xmlns:p14="http://schemas.microsoft.com/office/powerpoint/2010/main" val="1579023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End 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8C555-4D48-7E79-098B-3526508A55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5922" y="3701524"/>
            <a:ext cx="11480156" cy="2841484"/>
          </a:xfrm>
          <a:prstGeom prst="rect">
            <a:avLst/>
          </a:prstGeom>
        </p:spPr>
      </p:pic>
    </p:spTree>
    <p:extLst>
      <p:ext uri="{BB962C8B-B14F-4D97-AF65-F5344CB8AC3E}">
        <p14:creationId xmlns:p14="http://schemas.microsoft.com/office/powerpoint/2010/main" val="2667469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tle slide_4_Identifier_Orange">
    <p:bg>
      <p:bgPr>
        <a:solidFill>
          <a:schemeClr val="accent1"/>
        </a:solidFill>
        <a:effectLst/>
      </p:bgPr>
    </p:bg>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731F0C64-6426-6B1D-39F4-DEE659318749}"/>
              </a:ext>
            </a:extLst>
          </p:cNvPr>
          <p:cNvSpPr>
            <a:spLocks noGrp="1"/>
          </p:cNvSpPr>
          <p:nvPr>
            <p:ph type="ftr" sz="quarter" idx="3"/>
          </p:nvPr>
        </p:nvSpPr>
        <p:spPr>
          <a:xfrm>
            <a:off x="1818732" y="6276727"/>
            <a:ext cx="4114800" cy="365125"/>
          </a:xfrm>
          <a:prstGeom prst="rect">
            <a:avLst/>
          </a:prstGeom>
        </p:spPr>
        <p:txBody>
          <a:bodyPr vert="horz" lIns="91440" tIns="45720" rIns="91440" bIns="45720" rtlCol="0" anchor="t" anchorCtr="0"/>
          <a:lstStyle>
            <a:lvl1pPr algn="l">
              <a:defRPr lang="en-NL" sz="1200" b="1" kern="1200" dirty="0">
                <a:solidFill>
                  <a:schemeClr val="bg1"/>
                </a:solidFill>
                <a:latin typeface="ING Me" panose="02000506040000020004" pitchFamily="2" charset="0"/>
                <a:ea typeface="+mn-ea"/>
                <a:cs typeface="ING Me" panose="02000506040000020004" pitchFamily="2" charset="0"/>
              </a:defRPr>
            </a:lvl1pPr>
          </a:lstStyle>
          <a:p>
            <a:endParaRPr lang="en-GB" noProof="0"/>
          </a:p>
        </p:txBody>
      </p:sp>
      <p:pic>
        <p:nvPicPr>
          <p:cNvPr id="13" name="Picture 12">
            <a:extLst>
              <a:ext uri="{FF2B5EF4-FFF2-40B4-BE49-F238E27FC236}">
                <a16:creationId xmlns:a16="http://schemas.microsoft.com/office/drawing/2014/main" id="{2C1869E5-C970-D2AF-DE33-2EA09E0B557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9523" y="5490459"/>
            <a:ext cx="1073363" cy="1215531"/>
          </a:xfrm>
          <a:prstGeom prst="rect">
            <a:avLst/>
          </a:prstGeom>
        </p:spPr>
      </p:pic>
      <p:sp>
        <p:nvSpPr>
          <p:cNvPr id="21" name="Title 1">
            <a:extLst>
              <a:ext uri="{FF2B5EF4-FFF2-40B4-BE49-F238E27FC236}">
                <a16:creationId xmlns:a16="http://schemas.microsoft.com/office/drawing/2014/main" id="{0D7CFDB8-C01C-B7A3-D2B5-D3AC6349C76D}"/>
              </a:ext>
            </a:extLst>
          </p:cNvPr>
          <p:cNvSpPr>
            <a:spLocks noGrp="1"/>
          </p:cNvSpPr>
          <p:nvPr>
            <p:ph type="ctrTitle" hasCustomPrompt="1"/>
          </p:nvPr>
        </p:nvSpPr>
        <p:spPr>
          <a:xfrm>
            <a:off x="300736" y="3729786"/>
            <a:ext cx="10837164" cy="923330"/>
          </a:xfrm>
          <a:prstGeom prst="rect">
            <a:avLst/>
          </a:prstGeom>
          <a:noFill/>
        </p:spPr>
        <p:txBody>
          <a:bodyPr wrap="square" rtlCol="0" anchor="t">
            <a:spAutoFit/>
          </a:bodyPr>
          <a:lstStyle>
            <a:lvl1pPr>
              <a:defRPr lang="en-US" sz="5400" b="0" dirty="0">
                <a:solidFill>
                  <a:schemeClr val="bg1"/>
                </a:solidFill>
                <a:ea typeface="+mn-ea"/>
                <a:cs typeface="+mn-cs"/>
              </a:defRPr>
            </a:lvl1pPr>
          </a:lstStyle>
          <a:p>
            <a:pPr marL="0" lvl="0" defTabSz="457200"/>
            <a:r>
              <a:rPr lang="en-GB"/>
              <a:t>Name your presentation</a:t>
            </a:r>
            <a:endParaRPr lang="en-US"/>
          </a:p>
        </p:txBody>
      </p:sp>
      <p:sp>
        <p:nvSpPr>
          <p:cNvPr id="22" name="Text Placeholder 10">
            <a:extLst>
              <a:ext uri="{FF2B5EF4-FFF2-40B4-BE49-F238E27FC236}">
                <a16:creationId xmlns:a16="http://schemas.microsoft.com/office/drawing/2014/main" id="{98B4A13B-E9B5-D06E-24C2-99AE3440C6BA}"/>
              </a:ext>
            </a:extLst>
          </p:cNvPr>
          <p:cNvSpPr>
            <a:spLocks noGrp="1"/>
          </p:cNvSpPr>
          <p:nvPr>
            <p:ph type="body" sz="quarter" idx="11" hasCustomPrompt="1"/>
          </p:nvPr>
        </p:nvSpPr>
        <p:spPr>
          <a:xfrm>
            <a:off x="979043" y="4516151"/>
            <a:ext cx="10158857" cy="923330"/>
          </a:xfrm>
          <a:noFill/>
        </p:spPr>
        <p:txBody>
          <a:bodyPr wrap="square" rtlCol="0" anchor="t">
            <a:spAutoFit/>
          </a:bodyPr>
          <a:lstStyle>
            <a:lvl1pPr marL="0" indent="0">
              <a:lnSpc>
                <a:spcPct val="100000"/>
              </a:lnSpc>
              <a:buNone/>
              <a:defRPr lang="en-GB" sz="5400" b="0" i="0" dirty="0" smtClean="0">
                <a:solidFill>
                  <a:schemeClr val="bg1"/>
                </a:solidFill>
                <a:latin typeface="ING display" panose="020B0803030508020203" pitchFamily="34" charset="77"/>
              </a:defRPr>
            </a:lvl1pPr>
          </a:lstStyle>
          <a:p>
            <a:pPr marL="0" lvl="0" defTabSz="457200"/>
            <a:r>
              <a:rPr lang="en-GB"/>
              <a:t>and a second line if you want</a:t>
            </a:r>
          </a:p>
        </p:txBody>
      </p:sp>
      <p:sp>
        <p:nvSpPr>
          <p:cNvPr id="6" name="Rectangle 5">
            <a:extLst>
              <a:ext uri="{FF2B5EF4-FFF2-40B4-BE49-F238E27FC236}">
                <a16:creationId xmlns:a16="http://schemas.microsoft.com/office/drawing/2014/main" id="{3F2A4502-10EB-B18E-E437-C75F2960718F}"/>
              </a:ext>
            </a:extLst>
          </p:cNvPr>
          <p:cNvSpPr>
            <a:spLocks noChangeArrowheads="1"/>
          </p:cNvSpPr>
          <p:nvPr/>
        </p:nvSpPr>
        <p:spPr bwMode="gray">
          <a:xfrm>
            <a:off x="-2718863" y="0"/>
            <a:ext cx="2551524" cy="6858000"/>
          </a:xfrm>
          <a:prstGeom prst="rect">
            <a:avLst/>
          </a:prstGeom>
          <a:solidFill>
            <a:srgbClr val="F7F4F1"/>
          </a:solidFill>
          <a:ln>
            <a:noFill/>
          </a:ln>
          <a:effectLst/>
        </p:spPr>
        <p:txBody>
          <a:bodyPr wrap="square" lIns="180000" tIns="180000" rIns="180000" bIns="180000" anchor="t">
            <a:noAutofit/>
          </a:bodyPr>
          <a:lstStyle/>
          <a:p>
            <a:pPr>
              <a:lnSpc>
                <a:spcPct val="100000"/>
              </a:lnSpc>
            </a:pPr>
            <a:r>
              <a:rPr lang="en-GB" sz="1000" b="1" i="0" kern="1200">
                <a:solidFill>
                  <a:srgbClr val="0D0804"/>
                </a:solidFill>
                <a:latin typeface="ING Me" panose="02000506040000020004" pitchFamily="2" charset="0"/>
                <a:ea typeface="+mn-ea"/>
                <a:cs typeface="ING Me" panose="02000506040000020004" pitchFamily="2" charset="0"/>
              </a:rPr>
              <a:t>Changing a photo</a:t>
            </a:r>
          </a:p>
          <a:p>
            <a:pPr marL="171450" indent="-171450">
              <a:lnSpc>
                <a:spcPct val="100000"/>
              </a:lnSpc>
              <a:buFont typeface="Arial" panose="020B0604020202020204" pitchFamily="34" charset="0"/>
              <a:buChar char="•"/>
            </a:pPr>
            <a:endParaRPr lang="en-NL" sz="1000" b="0" i="0">
              <a:effectLst/>
              <a:latin typeface="ING Me" panose="02000506040000020004" pitchFamily="2" charset="0"/>
              <a:ea typeface="Times New Roman" panose="02020603050405020304" pitchFamily="18"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a new photo from our Brand site </a:t>
            </a:r>
            <a:r>
              <a:rPr lang="en-GB" sz="1000" kern="1200">
                <a:solidFill>
                  <a:srgbClr val="0D0804"/>
                </a:solidFill>
                <a:effectLst/>
                <a:latin typeface="ING Me" panose="02000506040000020004" pitchFamily="2" charset="0"/>
                <a:ea typeface="+mn-ea"/>
                <a:cs typeface="ING Me" panose="02000506040000020004" pitchFamily="2" charset="0"/>
                <a:hlinkClick r:id="rId3"/>
              </a:rPr>
              <a:t>https://brand.ing.com</a:t>
            </a:r>
            <a:r>
              <a:rPr lang="en-GB" sz="1000" kern="1200">
                <a:solidFill>
                  <a:srgbClr val="0D0804"/>
                </a:solidFill>
                <a:effectLst/>
                <a:latin typeface="ING Me" panose="02000506040000020004" pitchFamily="2" charset="0"/>
                <a:ea typeface="+mn-ea"/>
                <a:cs typeface="ING Me" panose="02000506040000020004" pitchFamily="2" charset="0"/>
              </a:rPr>
              <a:t> and save the file on your computer.</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on the existing photo and choose </a:t>
            </a:r>
            <a:r>
              <a:rPr lang="en-GB" sz="1000" b="1" i="0" kern="1200">
                <a:solidFill>
                  <a:srgbClr val="0D0804"/>
                </a:solidFill>
                <a:latin typeface="ING Me" panose="02000506040000020004" pitchFamily="2" charset="0"/>
                <a:ea typeface="+mn-ea"/>
                <a:cs typeface="ING Me" panose="02000506040000020004" pitchFamily="2" charset="0"/>
              </a:rPr>
              <a:t>“Change Picture”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and choose </a:t>
            </a:r>
            <a:r>
              <a:rPr lang="en-GB" sz="1000" b="1" i="0" kern="1200">
                <a:solidFill>
                  <a:srgbClr val="0D0804"/>
                </a:solidFill>
                <a:effectLst/>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From a File…”</a:t>
            </a:r>
            <a:endParaRPr lang="en-NL" sz="1000" b="1" i="0" kern="1200">
              <a:solidFill>
                <a:srgbClr val="0D0804"/>
              </a:solidFill>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In the dialogue box, select the new photo and click </a:t>
            </a:r>
            <a:r>
              <a:rPr lang="en-GB" sz="1000" b="1" i="0" kern="1200">
                <a:solidFill>
                  <a:srgbClr val="0D0804"/>
                </a:solidFill>
                <a:effectLst/>
                <a:latin typeface="ING Me" panose="02000506040000020004" pitchFamily="2" charset="0"/>
                <a:ea typeface="+mn-ea"/>
                <a:cs typeface="ING Me" panose="02000506040000020004" pitchFamily="2" charset="0"/>
              </a:rPr>
              <a:t>“Insert”.</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347980" algn="l"/>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Finally, click on the new photo and choose </a:t>
            </a:r>
            <a:r>
              <a:rPr lang="en-GB" sz="1000" b="1" i="0" kern="1200">
                <a:solidFill>
                  <a:srgbClr val="0D0804"/>
                </a:solidFill>
                <a:effectLst/>
                <a:latin typeface="ING Me" panose="02000506040000020004" pitchFamily="2" charset="0"/>
                <a:ea typeface="+mn-ea"/>
                <a:cs typeface="ING Me" panose="02000506040000020004" pitchFamily="2" charset="0"/>
              </a:rPr>
              <a:t>“Move to Back” </a:t>
            </a:r>
            <a:r>
              <a:rPr lang="en-GB" sz="1000" kern="1200">
                <a:solidFill>
                  <a:srgbClr val="0D0804"/>
                </a:solidFill>
                <a:effectLst/>
                <a:latin typeface="ING Me" panose="02000506040000020004" pitchFamily="2" charset="0"/>
                <a:ea typeface="+mn-ea"/>
                <a:cs typeface="ING Me" panose="02000506040000020004" pitchFamily="2" charset="0"/>
              </a:rPr>
              <a:t>via the right mouse button to ensure the title is layered on top of the image.</a:t>
            </a:r>
            <a:br>
              <a:rPr lang="en-GB" sz="1000" kern="1200">
                <a:solidFill>
                  <a:srgbClr val="0D0804"/>
                </a:solidFill>
                <a:effectLst/>
                <a:latin typeface="ING Me" panose="02000506040000020004" pitchFamily="2" charset="0"/>
                <a:ea typeface="+mn-ea"/>
                <a:cs typeface="ING Me" panose="02000506040000020004" pitchFamily="2" charset="0"/>
              </a:rPr>
            </a:b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spcAft>
                <a:spcPts val="800"/>
              </a:spcAft>
            </a:pPr>
            <a:r>
              <a:rPr lang="en-GB" sz="1000" b="1" i="0" kern="1200">
                <a:solidFill>
                  <a:srgbClr val="0D0804"/>
                </a:solidFill>
                <a:effectLst/>
                <a:latin typeface="ING Me" panose="02000506040000020004" pitchFamily="2" charset="0"/>
                <a:ea typeface="+mn-ea"/>
                <a:cs typeface="ING Me" panose="02000506040000020004" pitchFamily="2" charset="0"/>
              </a:rPr>
              <a:t>Adjusting photos within image frames</a:t>
            </a:r>
            <a:endParaRPr lang="en-NL" sz="1000" b="1" i="0" kern="1200">
              <a:solidFill>
                <a:srgbClr val="0D0804"/>
              </a:solidFill>
              <a:effectLst/>
              <a:latin typeface="ING Me" panose="02000506040000020004" pitchFamily="2" charset="0"/>
              <a:ea typeface="+mn-ea"/>
              <a:cs typeface="ING Me" panose="02000506040000020004" pitchFamily="2" charset="0"/>
            </a:endParaRPr>
          </a:p>
          <a:p>
            <a:pPr>
              <a:lnSpc>
                <a:spcPct val="100000"/>
              </a:lnSpc>
              <a:spcAft>
                <a:spcPts val="800"/>
              </a:spcAft>
            </a:pPr>
            <a:r>
              <a:rPr lang="en-GB" sz="1000" kern="1200">
                <a:solidFill>
                  <a:srgbClr val="0D0804"/>
                </a:solidFill>
                <a:effectLst/>
                <a:latin typeface="ING Me" panose="02000506040000020004" pitchFamily="2" charset="0"/>
                <a:ea typeface="+mn-ea"/>
                <a:cs typeface="ING Me" panose="02000506040000020004" pitchFamily="2" charset="0"/>
              </a:rPr>
              <a:t>Sometimes a newly added photo doesn’t sit nicely in its frame and needs to be adjusted i.e. moving the subject to the centre.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Select the photo you want to adjust.</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Go to the </a:t>
            </a:r>
            <a:r>
              <a:rPr lang="en-GB" sz="1000" b="1" i="0" kern="1200">
                <a:solidFill>
                  <a:srgbClr val="0D0804"/>
                </a:solidFill>
                <a:effectLst/>
                <a:latin typeface="ING Me" panose="02000506040000020004" pitchFamily="2" charset="0"/>
                <a:ea typeface="+mn-ea"/>
                <a:cs typeface="ING Me" panose="02000506040000020004" pitchFamily="2" charset="0"/>
              </a:rPr>
              <a:t>Picture Format</a:t>
            </a:r>
            <a:r>
              <a:rPr lang="en-GB" sz="1000" kern="1200">
                <a:solidFill>
                  <a:srgbClr val="0D0804"/>
                </a:solidFill>
                <a:effectLst/>
                <a:latin typeface="ING Me" panose="02000506040000020004" pitchFamily="2" charset="0"/>
                <a:ea typeface="+mn-ea"/>
                <a:cs typeface="ING Me" panose="02000506040000020004" pitchFamily="2" charset="0"/>
              </a:rPr>
              <a:t> tab in the top navigation.</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the </a:t>
            </a:r>
            <a:r>
              <a:rPr lang="en-GB" sz="1000" b="1" i="0" kern="1200">
                <a:solidFill>
                  <a:srgbClr val="0D0804"/>
                </a:solidFill>
                <a:effectLst/>
                <a:latin typeface="ING Me" panose="02000506040000020004" pitchFamily="2" charset="0"/>
                <a:ea typeface="+mn-ea"/>
                <a:cs typeface="ING Me" panose="02000506040000020004" pitchFamily="2" charset="0"/>
              </a:rPr>
              <a:t>“Crop” </a:t>
            </a:r>
            <a:r>
              <a:rPr lang="en-GB" sz="1000" kern="1200">
                <a:solidFill>
                  <a:srgbClr val="0D0804"/>
                </a:solidFill>
                <a:effectLst/>
                <a:latin typeface="ING Me" panose="02000506040000020004" pitchFamily="2" charset="0"/>
                <a:ea typeface="+mn-ea"/>
                <a:cs typeface="ING Me" panose="02000506040000020004" pitchFamily="2" charset="0"/>
              </a:rPr>
              <a:t>button and scale or move the image within the crop box. </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Make sure that your picture is properly visible and not stretched.</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lvl="0" indent="-171450">
              <a:lnSpc>
                <a:spcPct val="100000"/>
              </a:lnSpc>
              <a:spcAft>
                <a:spcPts val="800"/>
              </a:spcAft>
              <a:buFont typeface="Arial" panose="020B0604020202020204" pitchFamily="34" charset="0"/>
              <a:buChar char="•"/>
              <a:tabLst>
                <a:tab pos="457200" algn="l"/>
              </a:tabLst>
            </a:pPr>
            <a:r>
              <a:rPr lang="en-GB" sz="1000" kern="1200">
                <a:solidFill>
                  <a:srgbClr val="0D0804"/>
                </a:solidFill>
                <a:effectLst/>
                <a:latin typeface="ING Me" panose="02000506040000020004" pitchFamily="2" charset="0"/>
                <a:ea typeface="+mn-ea"/>
                <a:cs typeface="ING Me" panose="02000506040000020004" pitchFamily="2" charset="0"/>
              </a:rPr>
              <a:t>Click outside of the photo frame to save the crop.</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marL="171450" indent="-171450">
              <a:lnSpc>
                <a:spcPct val="100000"/>
              </a:lnSpc>
              <a:buFont typeface="Arial" panose="020B0604020202020204" pitchFamily="34" charset="0"/>
              <a:buChar char="•"/>
            </a:pPr>
            <a:endParaRPr lang="en-GB" sz="1000" b="0">
              <a:solidFill>
                <a:srgbClr val="0D0804"/>
              </a:solidFill>
              <a:latin typeface="ING Me" panose="02000506040000020004" pitchFamily="2" charset="0"/>
              <a:cs typeface="ING Me" panose="02000506040000020004" pitchFamily="2" charset="0"/>
            </a:endParaRPr>
          </a:p>
        </p:txBody>
      </p:sp>
      <p:sp>
        <p:nvSpPr>
          <p:cNvPr id="7" name="Rectangle 6">
            <a:extLst>
              <a:ext uri="{FF2B5EF4-FFF2-40B4-BE49-F238E27FC236}">
                <a16:creationId xmlns:a16="http://schemas.microsoft.com/office/drawing/2014/main" id="{573D0641-5AD5-83F9-E01A-A30C23F34E8E}"/>
              </a:ext>
            </a:extLst>
          </p:cNvPr>
          <p:cNvSpPr>
            <a:spLocks noChangeArrowheads="1"/>
          </p:cNvSpPr>
          <p:nvPr/>
        </p:nvSpPr>
        <p:spPr bwMode="gray">
          <a:xfrm>
            <a:off x="-5411196"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i="0" kern="1200">
                <a:solidFill>
                  <a:srgbClr val="0D0804"/>
                </a:solidFill>
                <a:effectLst/>
                <a:latin typeface="ING Me" panose="02000506040000020004" pitchFamily="2" charset="0"/>
                <a:ea typeface="+mn-ea"/>
                <a:cs typeface="ING Me" panose="02000506040000020004" pitchFamily="2" charset="0"/>
              </a:rPr>
              <a:t>ING logo or identifier: which cover should I use?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kern="1200">
              <a:solidFill>
                <a:srgbClr val="0D0804"/>
              </a:solidFill>
              <a:effectLst/>
              <a:latin typeface="ING Me" panose="02000506040000020004" pitchFamily="2" charset="0"/>
              <a:ea typeface="+mn-ea"/>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kern="1200">
                <a:solidFill>
                  <a:srgbClr val="0D0804"/>
                </a:solidFill>
                <a:effectLst/>
                <a:latin typeface="ING Me" panose="02000506040000020004" pitchFamily="2" charset="0"/>
                <a:ea typeface="+mn-ea"/>
                <a:cs typeface="ING Me" panose="02000506040000020004" pitchFamily="2" charset="0"/>
              </a:rPr>
              <a:t>You can choose between covers with the ING logo or with the ING identifier. The identifier is best applied in commercial and informal presentations, assuming it has significant brand recognition in your market. It is less suitable for formal information</a:t>
            </a: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1" i="0">
              <a:solidFill>
                <a:srgbClr val="0D0804"/>
              </a:solidFill>
              <a:latin typeface="ING Me" panose="02000506040000020004" pitchFamily="2" charset="0"/>
              <a:cs typeface="ING Me" panose="0200050604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color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sp>
        <p:nvSpPr>
          <p:cNvPr id="8" name="Rectangle 7">
            <a:extLst>
              <a:ext uri="{FF2B5EF4-FFF2-40B4-BE49-F238E27FC236}">
                <a16:creationId xmlns:a16="http://schemas.microsoft.com/office/drawing/2014/main" id="{3FABA5BC-29AC-8D2C-41C6-1796389903AD}"/>
              </a:ext>
            </a:extLst>
          </p:cNvPr>
          <p:cNvSpPr/>
          <p:nvPr/>
        </p:nvSpPr>
        <p:spPr>
          <a:xfrm>
            <a:off x="-5204806" y="5557502"/>
            <a:ext cx="995082" cy="8426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9" name="Rectangle 8">
            <a:extLst>
              <a:ext uri="{FF2B5EF4-FFF2-40B4-BE49-F238E27FC236}">
                <a16:creationId xmlns:a16="http://schemas.microsoft.com/office/drawing/2014/main" id="{62F414CB-18AC-4416-DF0F-777242D59233}"/>
              </a:ext>
            </a:extLst>
          </p:cNvPr>
          <p:cNvSpPr/>
          <p:nvPr/>
        </p:nvSpPr>
        <p:spPr>
          <a:xfrm>
            <a:off x="-4135434" y="5557502"/>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0" name="Picture Placeholder 9">
            <a:extLst>
              <a:ext uri="{FF2B5EF4-FFF2-40B4-BE49-F238E27FC236}">
                <a16:creationId xmlns:a16="http://schemas.microsoft.com/office/drawing/2014/main" id="{9D179EC4-B562-D977-6FF8-EF49CD71DC1B}"/>
              </a:ext>
            </a:extLst>
          </p:cNvPr>
          <p:cNvSpPr>
            <a:spLocks noGrp="1"/>
          </p:cNvSpPr>
          <p:nvPr>
            <p:ph type="pic" sz="quarter" idx="10"/>
          </p:nvPr>
        </p:nvSpPr>
        <p:spPr>
          <a:xfrm>
            <a:off x="-600" y="0"/>
            <a:ext cx="12193200" cy="3423095"/>
          </a:xfrm>
          <a:solidFill>
            <a:srgbClr val="A69F98"/>
          </a:solidFill>
        </p:spPr>
        <p:txBody>
          <a:bodyPr anchor="ctr"/>
          <a:lstStyle>
            <a:lvl1pPr marL="0" indent="0" algn="ctr">
              <a:buNone/>
              <a:defRPr>
                <a:solidFill>
                  <a:schemeClr val="bg1"/>
                </a:solidFill>
              </a:defRPr>
            </a:lvl1pPr>
          </a:lstStyle>
          <a:p>
            <a:r>
              <a:rPr lang="en-US"/>
              <a:t>Click icon to add picture</a:t>
            </a:r>
            <a:endParaRPr lang="en-NL"/>
          </a:p>
        </p:txBody>
      </p:sp>
      <p:sp>
        <p:nvSpPr>
          <p:cNvPr id="2" name="Date Placeholder 3">
            <a:extLst>
              <a:ext uri="{FF2B5EF4-FFF2-40B4-BE49-F238E27FC236}">
                <a16:creationId xmlns:a16="http://schemas.microsoft.com/office/drawing/2014/main" id="{3B2E0F8F-0B6B-C7D6-FF75-09BBC12D2905}"/>
              </a:ext>
            </a:extLst>
          </p:cNvPr>
          <p:cNvSpPr>
            <a:spLocks noGrp="1"/>
          </p:cNvSpPr>
          <p:nvPr>
            <p:ph type="dt" sz="half" idx="2"/>
          </p:nvPr>
        </p:nvSpPr>
        <p:spPr>
          <a:xfrm>
            <a:off x="300736" y="6276727"/>
            <a:ext cx="1388916" cy="365125"/>
          </a:xfrm>
          <a:prstGeom prst="rect">
            <a:avLst/>
          </a:prstGeom>
        </p:spPr>
        <p:txBody>
          <a:bodyPr vert="horz" lIns="91440" tIns="45720" rIns="91440" bIns="45720" rtlCol="0" anchor="t" anchorCtr="0"/>
          <a:lstStyle>
            <a:lvl1pPr marL="0" algn="l" defTabSz="457200" rtl="0" eaLnBrk="1" latinLnBrk="0" hangingPunct="1">
              <a:defRPr lang="en-NL" sz="1200" b="1" kern="1200" smtClean="0">
                <a:solidFill>
                  <a:schemeClr val="bg1"/>
                </a:solidFill>
                <a:latin typeface="ING Me" panose="02000506040000020004" pitchFamily="2" charset="0"/>
                <a:ea typeface="+mn-ea"/>
                <a:cs typeface="ING Me" panose="02000506040000020004" pitchFamily="2" charset="0"/>
              </a:defRPr>
            </a:lvl1pPr>
          </a:lstStyle>
          <a:p>
            <a:r>
              <a:rPr lang="en-US"/>
              <a:t>Date Month Year</a:t>
            </a:r>
          </a:p>
        </p:txBody>
      </p:sp>
    </p:spTree>
    <p:extLst>
      <p:ext uri="{BB962C8B-B14F-4D97-AF65-F5344CB8AC3E}">
        <p14:creationId xmlns:p14="http://schemas.microsoft.com/office/powerpoint/2010/main" val="2642625102"/>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hapter title_1_Sky">
    <p:bg>
      <p:bgPr>
        <a:solidFill>
          <a:srgbClr val="89D6FD"/>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1ED6F3-8C22-BE50-3507-930A2FD6EC62}"/>
              </a:ext>
            </a:extLst>
          </p:cNvPr>
          <p:cNvSpPr>
            <a:spLocks noChangeArrowheads="1"/>
          </p:cNvSpPr>
          <p:nvPr userDrawn="1"/>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color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a:effectLst/>
                <a:latin typeface="ING Me" panose="02000506040000020004" pitchFamily="2" charset="0"/>
                <a:cs typeface="ING Me" panose="02000506040000020004" pitchFamily="2" charset="0"/>
              </a:rPr>
              <a:t> </a:t>
            </a:r>
            <a:endParaRPr lang="en-GB" sz="1000">
              <a:solidFill>
                <a:srgbClr val="0D0804"/>
              </a:solidFill>
              <a:latin typeface="ING Me" panose="02000506040000020004" pitchFamily="2" charset="0"/>
              <a:cs typeface="ING Me" panose="02000506040000020004" pitchFamily="2" charset="0"/>
            </a:endParaRPr>
          </a:p>
        </p:txBody>
      </p:sp>
      <p:grpSp>
        <p:nvGrpSpPr>
          <p:cNvPr id="4" name="Group 3">
            <a:extLst>
              <a:ext uri="{FF2B5EF4-FFF2-40B4-BE49-F238E27FC236}">
                <a16:creationId xmlns:a16="http://schemas.microsoft.com/office/drawing/2014/main" id="{FF45D75D-D04A-DB73-BC32-B18E0A97D7BE}"/>
              </a:ext>
            </a:extLst>
          </p:cNvPr>
          <p:cNvGrpSpPr/>
          <p:nvPr userDrawn="1"/>
        </p:nvGrpSpPr>
        <p:grpSpPr>
          <a:xfrm>
            <a:off x="-2579659" y="3714818"/>
            <a:ext cx="2144619" cy="2625866"/>
            <a:chOff x="-2608729" y="1272988"/>
            <a:chExt cx="2064454" cy="3585883"/>
          </a:xfrm>
        </p:grpSpPr>
        <p:sp>
          <p:nvSpPr>
            <p:cNvPr id="5" name="Rectangle 4">
              <a:extLst>
                <a:ext uri="{FF2B5EF4-FFF2-40B4-BE49-F238E27FC236}">
                  <a16:creationId xmlns:a16="http://schemas.microsoft.com/office/drawing/2014/main" id="{E35FDC11-AFD3-65B2-4131-A936C762F2A3}"/>
                </a:ext>
              </a:extLst>
            </p:cNvPr>
            <p:cNvSpPr/>
            <p:nvPr userDrawn="1"/>
          </p:nvSpPr>
          <p:spPr>
            <a:xfrm>
              <a:off x="-2608729" y="1272988"/>
              <a:ext cx="995082" cy="8426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6" name="Rectangle 5">
              <a:extLst>
                <a:ext uri="{FF2B5EF4-FFF2-40B4-BE49-F238E27FC236}">
                  <a16:creationId xmlns:a16="http://schemas.microsoft.com/office/drawing/2014/main" id="{8E67CEFE-50A8-46A6-AD56-4701C68D3C0E}"/>
                </a:ext>
              </a:extLst>
            </p:cNvPr>
            <p:cNvSpPr/>
            <p:nvPr userDrawn="1"/>
          </p:nvSpPr>
          <p:spPr>
            <a:xfrm>
              <a:off x="-1539357" y="12729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7" name="Rectangle 6">
              <a:extLst>
                <a:ext uri="{FF2B5EF4-FFF2-40B4-BE49-F238E27FC236}">
                  <a16:creationId xmlns:a16="http://schemas.microsoft.com/office/drawing/2014/main" id="{1EA1693D-211A-3BAE-A2BB-B643EA785228}"/>
                </a:ext>
              </a:extLst>
            </p:cNvPr>
            <p:cNvSpPr/>
            <p:nvPr userDrawn="1"/>
          </p:nvSpPr>
          <p:spPr>
            <a:xfrm>
              <a:off x="-2608729" y="21873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8" name="Rectangle 7">
              <a:extLst>
                <a:ext uri="{FF2B5EF4-FFF2-40B4-BE49-F238E27FC236}">
                  <a16:creationId xmlns:a16="http://schemas.microsoft.com/office/drawing/2014/main" id="{A6405D52-C550-2E2E-D917-7D49674230E9}"/>
                </a:ext>
              </a:extLst>
            </p:cNvPr>
            <p:cNvSpPr/>
            <p:nvPr userDrawn="1"/>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9" name="Rectangle 8">
              <a:extLst>
                <a:ext uri="{FF2B5EF4-FFF2-40B4-BE49-F238E27FC236}">
                  <a16:creationId xmlns:a16="http://schemas.microsoft.com/office/drawing/2014/main" id="{D6C156AD-0DFA-65CE-EF28-9161F982410C}"/>
                </a:ext>
              </a:extLst>
            </p:cNvPr>
            <p:cNvSpPr/>
            <p:nvPr userDrawn="1"/>
          </p:nvSpPr>
          <p:spPr>
            <a:xfrm>
              <a:off x="-2608729" y="3101788"/>
              <a:ext cx="995082" cy="842683"/>
            </a:xfrm>
            <a:prstGeom prst="rect">
              <a:avLst/>
            </a:prstGeom>
            <a:solidFill>
              <a:srgbClr val="89D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10" name="Rectangle 9">
              <a:extLst>
                <a:ext uri="{FF2B5EF4-FFF2-40B4-BE49-F238E27FC236}">
                  <a16:creationId xmlns:a16="http://schemas.microsoft.com/office/drawing/2014/main" id="{DE8F449C-D85E-1693-5F86-78C76A2868E1}"/>
                </a:ext>
              </a:extLst>
            </p:cNvPr>
            <p:cNvSpPr/>
            <p:nvPr userDrawn="1"/>
          </p:nvSpPr>
          <p:spPr>
            <a:xfrm>
              <a:off x="-1539357"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11" name="Rectangle 10">
              <a:extLst>
                <a:ext uri="{FF2B5EF4-FFF2-40B4-BE49-F238E27FC236}">
                  <a16:creationId xmlns:a16="http://schemas.microsoft.com/office/drawing/2014/main" id="{429934F4-02C6-19A5-A5F3-E3923B3BAA35}"/>
                </a:ext>
              </a:extLst>
            </p:cNvPr>
            <p:cNvSpPr/>
            <p:nvPr userDrawn="1"/>
          </p:nvSpPr>
          <p:spPr>
            <a:xfrm>
              <a:off x="-2608729" y="40161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grpSp>
      <p:sp>
        <p:nvSpPr>
          <p:cNvPr id="12" name="Text Placeholder 11">
            <a:extLst>
              <a:ext uri="{FF2B5EF4-FFF2-40B4-BE49-F238E27FC236}">
                <a16:creationId xmlns:a16="http://schemas.microsoft.com/office/drawing/2014/main" id="{F1535BBE-F639-8FB5-69A4-E6C395E77FD6}"/>
              </a:ext>
            </a:extLst>
          </p:cNvPr>
          <p:cNvSpPr>
            <a:spLocks noGrp="1"/>
          </p:cNvSpPr>
          <p:nvPr>
            <p:ph type="body" sz="quarter" idx="10" hasCustomPrompt="1"/>
          </p:nvPr>
        </p:nvSpPr>
        <p:spPr>
          <a:xfrm>
            <a:off x="1767682" y="2274888"/>
            <a:ext cx="8656637" cy="2308225"/>
          </a:xfrm>
        </p:spPr>
        <p:txBody>
          <a:bodyPr>
            <a:noAutofit/>
          </a:bodyPr>
          <a:lstStyle>
            <a:lvl1pPr marL="0" indent="0" algn="ctr">
              <a:lnSpc>
                <a:spcPct val="100000"/>
              </a:lnSpc>
              <a:buNone/>
              <a:defRPr sz="7200">
                <a:solidFill>
                  <a:schemeClr val="tx1"/>
                </a:solidFill>
                <a:latin typeface="ING display" panose="020B0803030508020203" pitchFamily="34" charset="77"/>
              </a:defRPr>
            </a:lvl1pPr>
          </a:lstStyle>
          <a:p>
            <a:pPr lvl="0"/>
            <a:r>
              <a:rPr lang="en-GB"/>
              <a:t>Chapter title running over two lines</a:t>
            </a:r>
            <a:endParaRPr lang="en-NL"/>
          </a:p>
        </p:txBody>
      </p:sp>
    </p:spTree>
    <p:extLst>
      <p:ext uri="{BB962C8B-B14F-4D97-AF65-F5344CB8AC3E}">
        <p14:creationId xmlns:p14="http://schemas.microsoft.com/office/powerpoint/2010/main" val="31410264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Basic_Two_charts">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DD2A080-DA64-4F5C-9131-47EB793B4410}" type="slidenum">
              <a:rPr lang="en-GB" noProof="0" smtClean="0"/>
              <a:pPr/>
              <a:t>‹#›</a:t>
            </a:fld>
            <a:endParaRPr lang="en-GB" noProof="0"/>
          </a:p>
        </p:txBody>
      </p:sp>
      <p:sp>
        <p:nvSpPr>
          <p:cNvPr id="3" name="Footer Placeholder 2">
            <a:extLst>
              <a:ext uri="{FF2B5EF4-FFF2-40B4-BE49-F238E27FC236}">
                <a16:creationId xmlns:a16="http://schemas.microsoft.com/office/drawing/2014/main" id="{519E7DA5-BC83-4857-870E-3AA1EAAAA941}"/>
              </a:ext>
            </a:extLst>
          </p:cNvPr>
          <p:cNvSpPr>
            <a:spLocks noGrp="1"/>
          </p:cNvSpPr>
          <p:nvPr>
            <p:ph type="ftr" sz="quarter" idx="12"/>
          </p:nvPr>
        </p:nvSpPr>
        <p:spPr/>
        <p:txBody>
          <a:bodyPr/>
          <a:lstStyle>
            <a:lvl1pPr>
              <a:defRPr/>
            </a:lvl1pPr>
          </a:lstStyle>
          <a:p>
            <a:endParaRPr lang="en-GB" noProof="0"/>
          </a:p>
        </p:txBody>
      </p:sp>
      <p:sp>
        <p:nvSpPr>
          <p:cNvPr id="10" name="Title 9">
            <a:extLst>
              <a:ext uri="{FF2B5EF4-FFF2-40B4-BE49-F238E27FC236}">
                <a16:creationId xmlns:a16="http://schemas.microsoft.com/office/drawing/2014/main" id="{0D3BE977-E73F-49D2-8BCD-3E16B685E531}"/>
              </a:ext>
            </a:extLst>
          </p:cNvPr>
          <p:cNvSpPr>
            <a:spLocks noGrp="1"/>
          </p:cNvSpPr>
          <p:nvPr>
            <p:ph type="title" hasCustomPrompt="1"/>
          </p:nvPr>
        </p:nvSpPr>
        <p:spPr>
          <a:xfrm>
            <a:off x="479425" y="325235"/>
            <a:ext cx="11233150" cy="817244"/>
          </a:xfrm>
        </p:spPr>
        <p:txBody>
          <a:bodyPr vert="horz" lIns="0" tIns="0" rIns="0" bIns="0" rtlCol="0" anchor="ctr" anchorCtr="0">
            <a:noAutofit/>
          </a:bodyPr>
          <a:lstStyle>
            <a:lvl1pPr>
              <a:defRPr lang="en-GB" sz="2600" noProof="0"/>
            </a:lvl1pPr>
          </a:lstStyle>
          <a:p>
            <a:pPr lvl="0">
              <a:lnSpc>
                <a:spcPct val="110000"/>
              </a:lnSpc>
            </a:pPr>
            <a:r>
              <a:rPr lang="nl-NL" noProof="0"/>
              <a:t>Klik om stijl te bewerken</a:t>
            </a:r>
            <a:endParaRPr lang="en-GB" noProof="0"/>
          </a:p>
        </p:txBody>
      </p:sp>
      <p:sp>
        <p:nvSpPr>
          <p:cNvPr id="19" name="Text Placeholder 2">
            <a:extLst>
              <a:ext uri="{FF2B5EF4-FFF2-40B4-BE49-F238E27FC236}">
                <a16:creationId xmlns:a16="http://schemas.microsoft.com/office/drawing/2014/main" id="{926D1722-3F77-4621-AAEA-90FFC6FD7C31}"/>
              </a:ext>
            </a:extLst>
          </p:cNvPr>
          <p:cNvSpPr>
            <a:spLocks noGrp="1"/>
          </p:cNvSpPr>
          <p:nvPr>
            <p:ph idx="1" hasCustomPrompt="1"/>
          </p:nvPr>
        </p:nvSpPr>
        <p:spPr bwMode="gray">
          <a:xfrm>
            <a:off x="479425" y="1736725"/>
            <a:ext cx="5256213" cy="215900"/>
          </a:xfrm>
          <a:prstGeom prst="rect">
            <a:avLst/>
          </a:prstGeom>
        </p:spPr>
        <p:txBody>
          <a:bodyPr vert="horz" lIns="0" tIns="0" rIns="0" bIns="0" rtlCol="0">
            <a:noAutofit/>
          </a:bodyPr>
          <a:lstStyle>
            <a:lvl1pPr>
              <a:defRPr lang="en-US" sz="1400" b="1" kern="1200" noProof="0" dirty="0" smtClean="0">
                <a:solidFill>
                  <a:schemeClr val="accent1"/>
                </a:solidFill>
                <a:latin typeface="+mn-lt"/>
                <a:ea typeface="+mn-ea"/>
                <a:cs typeface="+mn-cs"/>
              </a:defRPr>
            </a:lvl1pPr>
            <a:lvl2pPr>
              <a:defRPr/>
            </a:lvl2pPr>
            <a:lvl3pPr>
              <a:defRPr/>
            </a:lvl3pPr>
            <a:lvl4pPr>
              <a:defRPr/>
            </a:lvl4pPr>
            <a:lvl5pPr>
              <a:defRPr/>
            </a:lvl5pPr>
          </a:lstStyle>
          <a:p>
            <a:pPr lvl="0"/>
            <a:r>
              <a:rPr lang="en-US" noProof="0"/>
              <a:t>[Key message diagram 1</a:t>
            </a:r>
            <a:r>
              <a:rPr lang="en-GB" noProof="0"/>
              <a:t>]</a:t>
            </a:r>
          </a:p>
        </p:txBody>
      </p:sp>
      <p:sp>
        <p:nvSpPr>
          <p:cNvPr id="2" name="Text Placeholder 2">
            <a:extLst>
              <a:ext uri="{FF2B5EF4-FFF2-40B4-BE49-F238E27FC236}">
                <a16:creationId xmlns:a16="http://schemas.microsoft.com/office/drawing/2014/main" id="{6D840ABB-75E1-453D-CEEC-09EF9153B07E}"/>
              </a:ext>
            </a:extLst>
          </p:cNvPr>
          <p:cNvSpPr>
            <a:spLocks noGrp="1"/>
          </p:cNvSpPr>
          <p:nvPr>
            <p:ph idx="13" hasCustomPrompt="1"/>
          </p:nvPr>
        </p:nvSpPr>
        <p:spPr bwMode="gray">
          <a:xfrm>
            <a:off x="6456363" y="1736725"/>
            <a:ext cx="5256211" cy="215900"/>
          </a:xfrm>
          <a:prstGeom prst="rect">
            <a:avLst/>
          </a:prstGeom>
        </p:spPr>
        <p:txBody>
          <a:bodyPr vert="horz" lIns="0" tIns="0" rIns="0" bIns="0" rtlCol="0">
            <a:noAutofit/>
          </a:bodyPr>
          <a:lstStyle>
            <a:lvl1pPr>
              <a:defRPr lang="en-GB" sz="1400" b="1" kern="1200" noProof="0" dirty="0">
                <a:solidFill>
                  <a:schemeClr val="accent1"/>
                </a:solidFill>
                <a:latin typeface="+mn-lt"/>
                <a:ea typeface="+mn-ea"/>
                <a:cs typeface="+mn-cs"/>
              </a:defRPr>
            </a:lvl1pPr>
            <a:lvl2pPr>
              <a:defRPr/>
            </a:lvl2pPr>
            <a:lvl3pPr>
              <a:defRPr/>
            </a:lvl3pPr>
            <a:lvl4pPr>
              <a:defRPr/>
            </a:lvl4pPr>
            <a:lvl5pPr>
              <a:defRPr/>
            </a:lvl5pPr>
          </a:lstStyle>
          <a:p>
            <a:pPr lvl="0"/>
            <a:r>
              <a:rPr lang="en-US" noProof="0"/>
              <a:t>[Key diagram </a:t>
            </a:r>
            <a:r>
              <a:rPr lang="en-US" noProof="0" err="1"/>
              <a:t>diagram</a:t>
            </a:r>
            <a:r>
              <a:rPr lang="en-US" noProof="0"/>
              <a:t> 2</a:t>
            </a:r>
            <a:r>
              <a:rPr lang="en-GB" noProof="0"/>
              <a:t>]</a:t>
            </a:r>
          </a:p>
          <a:p>
            <a:pPr lvl="0"/>
            <a:endParaRPr lang="en-GB" noProof="0"/>
          </a:p>
        </p:txBody>
      </p:sp>
    </p:spTree>
    <p:extLst>
      <p:ext uri="{BB962C8B-B14F-4D97-AF65-F5344CB8AC3E}">
        <p14:creationId xmlns:p14="http://schemas.microsoft.com/office/powerpoint/2010/main" val="3027080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hapter title_1_Raspberry'">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C50CF-E09D-4B60-BA2A-7A640CAB451A}"/>
              </a:ext>
            </a:extLst>
          </p:cNvPr>
          <p:cNvSpPr>
            <a:spLocks noChangeArrowheads="1"/>
          </p:cNvSpPr>
          <p:nvPr userDrawn="1"/>
        </p:nvSpPr>
        <p:spPr bwMode="gray">
          <a:xfrm>
            <a:off x="-2783111" y="0"/>
            <a:ext cx="2551524" cy="6858000"/>
          </a:xfrm>
          <a:prstGeom prst="rect">
            <a:avLst/>
          </a:prstGeom>
          <a:solidFill>
            <a:srgbClr val="F7F4F1"/>
          </a:solidFill>
          <a:ln>
            <a:noFill/>
          </a:ln>
          <a:effectLst/>
        </p:spPr>
        <p:txBody>
          <a:bodyPr wrap="square" lIns="180000" tIns="180000" rIns="180000" bIns="180000" anchor="t">
            <a:no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0">
                <a:solidFill>
                  <a:srgbClr val="0D0804"/>
                </a:solidFill>
                <a:latin typeface="ING Me" panose="02000506040000020004" pitchFamily="2" charset="0"/>
                <a:cs typeface="ING Me" panose="02000506040000020004" pitchFamily="2" charset="0"/>
              </a:rPr>
              <a:t>Changing the text/background color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b="0">
              <a:solidFill>
                <a:srgbClr val="0D0804"/>
              </a:solidFill>
              <a:latin typeface="ING Me" panose="02000506040000020004" pitchFamily="2" charset="0"/>
              <a:cs typeface="ING Me" panose="02000506040000020004" pitchFamily="2" charset="0"/>
            </a:endParaRPr>
          </a:p>
          <a:p>
            <a:pPr>
              <a:lnSpc>
                <a:spcPct val="100000"/>
              </a:lnSpc>
              <a:spcAft>
                <a:spcPts val="800"/>
              </a:spcAft>
            </a:pP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background colour </a:t>
            </a:r>
            <a:r>
              <a:rPr lang="en-GB" sz="1000" b="0" i="0" kern="100">
                <a:effectLst/>
                <a:latin typeface="ING Me" panose="02000506040000020004" pitchFamily="2" charset="0"/>
                <a:ea typeface="Aptos" panose="020B0004020202020204" pitchFamily="34" charset="0"/>
                <a:cs typeface="ING Me" panose="02000506040000020004" pitchFamily="2" charset="0"/>
              </a:rPr>
              <a:t>of your slide, just right click on it and choose </a:t>
            </a:r>
            <a:r>
              <a:rPr lang="en-GB" sz="1000" b="1" i="0" kern="1200">
                <a:solidFill>
                  <a:srgbClr val="0D0804"/>
                </a:solidFill>
                <a:latin typeface="ING Me" panose="02000506040000020004" pitchFamily="2" charset="0"/>
                <a:ea typeface="+mn-ea"/>
                <a:cs typeface="ING Me" panose="02000506040000020004" pitchFamily="2" charset="0"/>
              </a:rPr>
              <a:t>“Format Background…”</a:t>
            </a:r>
            <a:r>
              <a:rPr lang="en-GB" sz="1000" b="0" i="0" kern="1200">
                <a:solidFill>
                  <a:srgbClr val="0D0804"/>
                </a:solidFill>
                <a:latin typeface="ING Me" panose="02000506040000020004" pitchFamily="2" charset="0"/>
                <a:ea typeface="+mn-ea"/>
                <a:cs typeface="ING Me" panose="02000506040000020004" pitchFamily="2" charset="0"/>
              </a:rPr>
              <a:t>.</a:t>
            </a:r>
            <a:r>
              <a:rPr lang="en-GB" sz="1000" b="1" i="0" kern="1200">
                <a:solidFill>
                  <a:srgbClr val="0D0804"/>
                </a:solidFill>
                <a:latin typeface="ING Me" panose="02000506040000020004" pitchFamily="2" charset="0"/>
                <a:ea typeface="+mn-ea"/>
                <a:cs typeface="ING Me" panose="02000506040000020004" pitchFamily="2" charset="0"/>
              </a:rPr>
              <a:t> </a:t>
            </a:r>
            <a:r>
              <a:rPr lang="en-GB" sz="1000" b="0" i="0" kern="100">
                <a:effectLst/>
                <a:latin typeface="ING Me" panose="02000506040000020004" pitchFamily="2" charset="0"/>
                <a:ea typeface="Aptos" panose="020B0004020202020204" pitchFamily="34" charset="0"/>
                <a:cs typeface="ING Me" panose="02000506040000020004" pitchFamily="2" charset="0"/>
              </a:rPr>
              <a:t>Ensure that </a:t>
            </a:r>
            <a:r>
              <a:rPr lang="en-GB" sz="1000" b="1" i="0" kern="1200">
                <a:solidFill>
                  <a:srgbClr val="0D0804"/>
                </a:solidFill>
                <a:latin typeface="ING Me" panose="02000506040000020004" pitchFamily="2" charset="0"/>
                <a:ea typeface="+mn-ea"/>
                <a:cs typeface="ING Me" panose="02000506040000020004" pitchFamily="2" charset="0"/>
              </a:rPr>
              <a:t>“Solid fill” </a:t>
            </a:r>
            <a:r>
              <a:rPr lang="en-GB" sz="1000" b="0" i="0" kern="100">
                <a:effectLst/>
                <a:latin typeface="ING Me" panose="02000506040000020004" pitchFamily="2" charset="0"/>
                <a:ea typeface="Aptos" panose="020B0004020202020204" pitchFamily="34" charset="0"/>
                <a:cs typeface="ING Me" panose="02000506040000020004" pitchFamily="2" charset="0"/>
              </a:rPr>
              <a:t>is selected and choose one of our secondary brand colours by clicking the paint bucket icon next to “Colour”.</a:t>
            </a:r>
            <a:br>
              <a:rPr lang="en-GB" sz="1000" b="0" i="0" kern="100">
                <a:effectLst/>
                <a:latin typeface="ING Me" panose="02000506040000020004" pitchFamily="2" charset="0"/>
                <a:ea typeface="Aptos" panose="020B0004020202020204" pitchFamily="34" charset="0"/>
                <a:cs typeface="ING Me" panose="02000506040000020004" pitchFamily="2" charset="0"/>
              </a:rPr>
            </a:br>
            <a:br>
              <a:rPr lang="en-GB" sz="1000" b="0" i="0" kern="100">
                <a:effectLst/>
                <a:latin typeface="ING Me" panose="02000506040000020004" pitchFamily="2" charset="0"/>
                <a:ea typeface="Aptos" panose="020B0004020202020204" pitchFamily="34" charset="0"/>
                <a:cs typeface="ING Me" panose="02000506040000020004" pitchFamily="2" charset="0"/>
              </a:rPr>
            </a:br>
            <a:r>
              <a:rPr lang="en-GB" sz="1000" b="0" i="0" kern="100">
                <a:effectLst/>
                <a:latin typeface="ING Me" panose="02000506040000020004" pitchFamily="2" charset="0"/>
                <a:ea typeface="Aptos" panose="020B0004020202020204" pitchFamily="34" charset="0"/>
                <a:cs typeface="ING Me" panose="02000506040000020004" pitchFamily="2" charset="0"/>
              </a:rPr>
              <a:t>To change the </a:t>
            </a:r>
            <a:r>
              <a:rPr lang="en-GB" sz="1000" b="1" i="0" kern="1200">
                <a:solidFill>
                  <a:srgbClr val="0D0804"/>
                </a:solidFill>
                <a:latin typeface="ING Me" panose="02000506040000020004" pitchFamily="2" charset="0"/>
                <a:ea typeface="+mn-ea"/>
                <a:cs typeface="ING Me" panose="02000506040000020004" pitchFamily="2" charset="0"/>
              </a:rPr>
              <a:t>text colour</a:t>
            </a:r>
            <a:r>
              <a:rPr lang="en-GB" sz="1000" b="0" i="0" kern="100">
                <a:effectLst/>
                <a:latin typeface="ING Me" panose="02000506040000020004" pitchFamily="2" charset="0"/>
                <a:ea typeface="Aptos" panose="020B0004020202020204" pitchFamily="34" charset="0"/>
                <a:cs typeface="ING Me" panose="02000506040000020004" pitchFamily="2" charset="0"/>
              </a:rPr>
              <a:t>, select the text you want to change and navigate to the </a:t>
            </a:r>
            <a:r>
              <a:rPr lang="en-GB" sz="1000" b="1" i="0" kern="1200">
                <a:solidFill>
                  <a:srgbClr val="0D0804"/>
                </a:solidFill>
                <a:latin typeface="ING Me" panose="02000506040000020004" pitchFamily="2" charset="0"/>
                <a:ea typeface="+mn-ea"/>
                <a:cs typeface="ING Me" panose="02000506040000020004" pitchFamily="2" charset="0"/>
              </a:rPr>
              <a:t>“Home” </a:t>
            </a:r>
            <a:r>
              <a:rPr lang="en-GB" sz="1000" b="0" i="0" kern="100">
                <a:effectLst/>
                <a:latin typeface="ING Me" panose="02000506040000020004" pitchFamily="2" charset="0"/>
                <a:ea typeface="Aptos" panose="020B0004020202020204" pitchFamily="34" charset="0"/>
                <a:cs typeface="ING Me" panose="02000506040000020004" pitchFamily="2" charset="0"/>
              </a:rPr>
              <a:t>tab. Here you will find the </a:t>
            </a:r>
            <a:r>
              <a:rPr lang="en-GB" sz="1000" b="1" i="0" kern="1200">
                <a:solidFill>
                  <a:srgbClr val="0D0804"/>
                </a:solidFill>
                <a:latin typeface="ING Me" panose="02000506040000020004" pitchFamily="2" charset="0"/>
                <a:ea typeface="+mn-ea"/>
                <a:cs typeface="ING Me" panose="02000506040000020004" pitchFamily="2" charset="0"/>
              </a:rPr>
              <a:t>“Font Colour” </a:t>
            </a:r>
            <a:r>
              <a:rPr lang="en-GB" sz="1000" b="0" i="0" kern="100">
                <a:effectLst/>
                <a:latin typeface="ING Me" panose="02000506040000020004" pitchFamily="2" charset="0"/>
                <a:ea typeface="Aptos" panose="020B0004020202020204" pitchFamily="34" charset="0"/>
                <a:cs typeface="ING Me" panose="02000506040000020004" pitchFamily="2" charset="0"/>
              </a:rPr>
              <a:t>button next to the font size and highlight options. Click on this and select either white or black colour swatch.</a:t>
            </a:r>
            <a:endParaRPr lang="en-NL" sz="1000" b="0" i="0" kern="100">
              <a:effectLst/>
              <a:latin typeface="ING Me" panose="02000506040000020004" pitchFamily="2" charset="0"/>
              <a:ea typeface="Aptos" panose="020B0004020202020204" pitchFamily="34" charset="0"/>
              <a:cs typeface="ING Me" panose="02000506040000020004" pitchFamily="2" charset="0"/>
            </a:endParaRPr>
          </a:p>
          <a:p>
            <a:pPr>
              <a:lnSpc>
                <a:spcPct val="100000"/>
              </a:lnSpc>
            </a:pPr>
            <a:r>
              <a:rPr lang="en-GB" sz="1000" b="0" i="0">
                <a:effectLst/>
                <a:latin typeface="ING Me" panose="02000506040000020004" pitchFamily="2" charset="0"/>
                <a:ea typeface="Aptos" panose="020B0004020202020204" pitchFamily="34" charset="0"/>
                <a:cs typeface="ING Me" panose="02000506040000020004" pitchFamily="2" charset="0"/>
              </a:rPr>
              <a:t>To ensure the slides remain legible, please use one of the following text/background pairings for the correct contrast:</a:t>
            </a:r>
            <a:r>
              <a:rPr lang="en-NL" sz="1000" b="0" i="0">
                <a:effectLst/>
                <a:latin typeface="ING Me" panose="02000506040000020004" pitchFamily="2" charset="0"/>
              </a:rPr>
              <a:t> </a:t>
            </a:r>
            <a:endParaRPr lang="en-GB" sz="1000" b="0" i="0">
              <a:solidFill>
                <a:srgbClr val="0D0804"/>
              </a:solidFill>
              <a:latin typeface="ING Me" panose="02000506040000020004" pitchFamily="2" charset="0"/>
              <a:cs typeface="ING Me" panose="02000506040000020004" pitchFamily="2" charset="0"/>
            </a:endParaRPr>
          </a:p>
        </p:txBody>
      </p:sp>
      <p:grpSp>
        <p:nvGrpSpPr>
          <p:cNvPr id="3" name="Group 2">
            <a:extLst>
              <a:ext uri="{FF2B5EF4-FFF2-40B4-BE49-F238E27FC236}">
                <a16:creationId xmlns:a16="http://schemas.microsoft.com/office/drawing/2014/main" id="{E5F26987-3705-CC18-3388-B807A4C100E7}"/>
              </a:ext>
            </a:extLst>
          </p:cNvPr>
          <p:cNvGrpSpPr/>
          <p:nvPr userDrawn="1"/>
        </p:nvGrpSpPr>
        <p:grpSpPr>
          <a:xfrm>
            <a:off x="-2579659" y="3714818"/>
            <a:ext cx="2144619" cy="2625866"/>
            <a:chOff x="-2608729" y="1272988"/>
            <a:chExt cx="2064454" cy="3585883"/>
          </a:xfrm>
        </p:grpSpPr>
        <p:sp>
          <p:nvSpPr>
            <p:cNvPr id="14" name="Rectangle 13">
              <a:extLst>
                <a:ext uri="{FF2B5EF4-FFF2-40B4-BE49-F238E27FC236}">
                  <a16:creationId xmlns:a16="http://schemas.microsoft.com/office/drawing/2014/main" id="{42BFC87F-7C54-96D4-B890-5576E52D71C6}"/>
                </a:ext>
              </a:extLst>
            </p:cNvPr>
            <p:cNvSpPr/>
            <p:nvPr userDrawn="1"/>
          </p:nvSpPr>
          <p:spPr>
            <a:xfrm>
              <a:off x="-2608729" y="1272988"/>
              <a:ext cx="995082" cy="8426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5" name="Rectangle 14">
              <a:extLst>
                <a:ext uri="{FF2B5EF4-FFF2-40B4-BE49-F238E27FC236}">
                  <a16:creationId xmlns:a16="http://schemas.microsoft.com/office/drawing/2014/main" id="{FFB50484-F73F-989D-7AF9-6C47A7102BAC}"/>
                </a:ext>
              </a:extLst>
            </p:cNvPr>
            <p:cNvSpPr/>
            <p:nvPr userDrawn="1"/>
          </p:nvSpPr>
          <p:spPr>
            <a:xfrm>
              <a:off x="-1539357" y="1272988"/>
              <a:ext cx="995082" cy="8426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6" name="Rectangle 15">
              <a:extLst>
                <a:ext uri="{FF2B5EF4-FFF2-40B4-BE49-F238E27FC236}">
                  <a16:creationId xmlns:a16="http://schemas.microsoft.com/office/drawing/2014/main" id="{EFF4B57C-FB40-1790-E16D-60DE370E463B}"/>
                </a:ext>
              </a:extLst>
            </p:cNvPr>
            <p:cNvSpPr/>
            <p:nvPr userDrawn="1"/>
          </p:nvSpPr>
          <p:spPr>
            <a:xfrm>
              <a:off x="-2608729" y="2187388"/>
              <a:ext cx="995082" cy="84268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7" name="Rectangle 16">
              <a:extLst>
                <a:ext uri="{FF2B5EF4-FFF2-40B4-BE49-F238E27FC236}">
                  <a16:creationId xmlns:a16="http://schemas.microsoft.com/office/drawing/2014/main" id="{44098D50-0522-C153-646D-B6A873C127F7}"/>
                </a:ext>
              </a:extLst>
            </p:cNvPr>
            <p:cNvSpPr/>
            <p:nvPr userDrawn="1"/>
          </p:nvSpPr>
          <p:spPr>
            <a:xfrm>
              <a:off x="-1539357" y="2187388"/>
              <a:ext cx="995082" cy="84268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latin typeface="ING Me" panose="02000506040000020004" pitchFamily="2" charset="0"/>
                </a:rPr>
                <a:t>Text</a:t>
              </a:r>
            </a:p>
          </p:txBody>
        </p:sp>
        <p:sp>
          <p:nvSpPr>
            <p:cNvPr id="18" name="Rectangle 17">
              <a:extLst>
                <a:ext uri="{FF2B5EF4-FFF2-40B4-BE49-F238E27FC236}">
                  <a16:creationId xmlns:a16="http://schemas.microsoft.com/office/drawing/2014/main" id="{31A39EB8-6B34-1F70-20E0-2D3C85D65386}"/>
                </a:ext>
              </a:extLst>
            </p:cNvPr>
            <p:cNvSpPr/>
            <p:nvPr userDrawn="1"/>
          </p:nvSpPr>
          <p:spPr>
            <a:xfrm>
              <a:off x="-2608729" y="3101788"/>
              <a:ext cx="995082" cy="842683"/>
            </a:xfrm>
            <a:prstGeom prst="rect">
              <a:avLst/>
            </a:prstGeom>
            <a:solidFill>
              <a:srgbClr val="89D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19" name="Rectangle 18">
              <a:extLst>
                <a:ext uri="{FF2B5EF4-FFF2-40B4-BE49-F238E27FC236}">
                  <a16:creationId xmlns:a16="http://schemas.microsoft.com/office/drawing/2014/main" id="{9DD82A91-2BCD-0BF7-3BE0-08DED6FBD48B}"/>
                </a:ext>
              </a:extLst>
            </p:cNvPr>
            <p:cNvSpPr/>
            <p:nvPr userDrawn="1"/>
          </p:nvSpPr>
          <p:spPr>
            <a:xfrm>
              <a:off x="-1539357" y="3101788"/>
              <a:ext cx="995082" cy="84268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sp>
          <p:nvSpPr>
            <p:cNvPr id="20" name="Rectangle 19">
              <a:extLst>
                <a:ext uri="{FF2B5EF4-FFF2-40B4-BE49-F238E27FC236}">
                  <a16:creationId xmlns:a16="http://schemas.microsoft.com/office/drawing/2014/main" id="{A4EEC4C3-E0C2-6132-53D1-47FEF3AD5624}"/>
                </a:ext>
              </a:extLst>
            </p:cNvPr>
            <p:cNvSpPr/>
            <p:nvPr userDrawn="1"/>
          </p:nvSpPr>
          <p:spPr>
            <a:xfrm>
              <a:off x="-2608729" y="4016188"/>
              <a:ext cx="995082" cy="8426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0" i="0">
                  <a:solidFill>
                    <a:schemeClr val="tx1"/>
                  </a:solidFill>
                  <a:latin typeface="ING Me" panose="02000506040000020004" pitchFamily="2" charset="0"/>
                </a:rPr>
                <a:t>Text</a:t>
              </a:r>
            </a:p>
          </p:txBody>
        </p:sp>
      </p:grpSp>
      <p:sp>
        <p:nvSpPr>
          <p:cNvPr id="4" name="Text Placeholder 11">
            <a:extLst>
              <a:ext uri="{FF2B5EF4-FFF2-40B4-BE49-F238E27FC236}">
                <a16:creationId xmlns:a16="http://schemas.microsoft.com/office/drawing/2014/main" id="{67D36BAB-826E-631A-7106-D08E33630CEF}"/>
              </a:ext>
            </a:extLst>
          </p:cNvPr>
          <p:cNvSpPr>
            <a:spLocks noGrp="1"/>
          </p:cNvSpPr>
          <p:nvPr>
            <p:ph type="body" sz="quarter" idx="10" hasCustomPrompt="1"/>
          </p:nvPr>
        </p:nvSpPr>
        <p:spPr>
          <a:xfrm>
            <a:off x="1767682" y="2274888"/>
            <a:ext cx="8656637" cy="2308225"/>
          </a:xfrm>
        </p:spPr>
        <p:txBody>
          <a:bodyPr>
            <a:noAutofit/>
          </a:bodyPr>
          <a:lstStyle>
            <a:lvl1pPr marL="0" indent="0" algn="ctr">
              <a:lnSpc>
                <a:spcPct val="100000"/>
              </a:lnSpc>
              <a:buNone/>
              <a:defRPr sz="7200">
                <a:solidFill>
                  <a:schemeClr val="bg1"/>
                </a:solidFill>
                <a:latin typeface="ING display" panose="020B0803030508020203" pitchFamily="34" charset="77"/>
              </a:defRPr>
            </a:lvl1pPr>
          </a:lstStyle>
          <a:p>
            <a:pPr lvl="0"/>
            <a:r>
              <a:rPr lang="en-GB"/>
              <a:t>Chapter title running over two lines</a:t>
            </a:r>
            <a:endParaRPr lang="en-NL"/>
          </a:p>
        </p:txBody>
      </p:sp>
    </p:spTree>
    <p:extLst>
      <p:ext uri="{BB962C8B-B14F-4D97-AF65-F5344CB8AC3E}">
        <p14:creationId xmlns:p14="http://schemas.microsoft.com/office/powerpoint/2010/main" val="1185439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hapter header orang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C048806-40B6-44CF-8EC2-DE31A4426F7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0375"/>
          <a:stretch/>
        </p:blipFill>
        <p:spPr bwMode="auto">
          <a:xfrm>
            <a:off x="0" y="907123"/>
            <a:ext cx="12190195" cy="537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42B4DD1A-B332-4795-A59E-FA64AB32DDCC}"/>
              </a:ext>
            </a:extLst>
          </p:cNvPr>
          <p:cNvSpPr/>
          <p:nvPr userDrawn="1"/>
        </p:nvSpPr>
        <p:spPr>
          <a:xfrm>
            <a:off x="-2786743" y="-736600"/>
            <a:ext cx="17765486" cy="8331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en-GB" sz="1600" err="1">
              <a:solidFill>
                <a:schemeClr val="tx1"/>
              </a:solidFill>
            </a:endParaRPr>
          </a:p>
        </p:txBody>
      </p:sp>
      <p:sp>
        <p:nvSpPr>
          <p:cNvPr id="3" name="Slide Number Placeholder 2">
            <a:extLst>
              <a:ext uri="{FF2B5EF4-FFF2-40B4-BE49-F238E27FC236}">
                <a16:creationId xmlns:a16="http://schemas.microsoft.com/office/drawing/2014/main" id="{9C93E026-2D04-4A6A-8BE5-A11C6D229280}"/>
              </a:ext>
            </a:extLst>
          </p:cNvPr>
          <p:cNvSpPr>
            <a:spLocks noGrp="1"/>
          </p:cNvSpPr>
          <p:nvPr>
            <p:ph type="sldNum" sz="quarter" idx="11"/>
          </p:nvPr>
        </p:nvSpPr>
        <p:spPr/>
        <p:txBody>
          <a:bodyPr/>
          <a:lstStyle/>
          <a:p>
            <a:fld id="{DDD2A080-DA64-4F5C-9131-47EB793B4410}" type="slidenum">
              <a:rPr lang="en-GB" smtClean="0"/>
              <a:pPr/>
              <a:t>‹#›</a:t>
            </a:fld>
            <a:endParaRPr lang="en-GB"/>
          </a:p>
        </p:txBody>
      </p:sp>
      <p:sp>
        <p:nvSpPr>
          <p:cNvPr id="5" name="Title 1"/>
          <p:cNvSpPr>
            <a:spLocks noGrp="1"/>
          </p:cNvSpPr>
          <p:nvPr userDrawn="1">
            <p:ph type="ctrTitle" hasCustomPrompt="1"/>
          </p:nvPr>
        </p:nvSpPr>
        <p:spPr bwMode="gray">
          <a:xfrm>
            <a:off x="658800" y="2447999"/>
            <a:ext cx="5485801" cy="738000"/>
          </a:xfrm>
          <a:prstGeom prst="roundRect">
            <a:avLst>
              <a:gd name="adj" fmla="val 13861"/>
            </a:avLst>
          </a:prstGeom>
          <a:solidFill>
            <a:srgbClr val="FF6200"/>
          </a:solidFill>
        </p:spPr>
        <p:txBody>
          <a:bodyPr wrap="none" lIns="108000" tIns="108000" rIns="108000" bIns="72000" anchor="t" anchorCtr="0">
            <a:spAutoFit/>
          </a:bodyPr>
          <a:lstStyle>
            <a:lvl1pPr algn="l">
              <a:lnSpc>
                <a:spcPct val="90000"/>
              </a:lnSpc>
              <a:defRPr sz="3600">
                <a:solidFill>
                  <a:schemeClr val="bg1"/>
                </a:solidFill>
              </a:defRPr>
            </a:lvl1pPr>
          </a:lstStyle>
          <a:p>
            <a:r>
              <a:rPr lang="en-US" noProof="0"/>
              <a:t>Click to add chapter title</a:t>
            </a:r>
            <a:endParaRPr lang="en-GB" noProof="0"/>
          </a:p>
        </p:txBody>
      </p:sp>
      <p:sp>
        <p:nvSpPr>
          <p:cNvPr id="17" name="Text Placeholder 6">
            <a:extLst>
              <a:ext uri="{FF2B5EF4-FFF2-40B4-BE49-F238E27FC236}">
                <a16:creationId xmlns:a16="http://schemas.microsoft.com/office/drawing/2014/main" id="{BB9E4015-3A4E-46C3-A52A-4243EBED6321}"/>
              </a:ext>
            </a:extLst>
          </p:cNvPr>
          <p:cNvSpPr>
            <a:spLocks noGrp="1"/>
          </p:cNvSpPr>
          <p:nvPr>
            <p:ph type="body" sz="quarter" idx="12" hasCustomPrompt="1"/>
          </p:nvPr>
        </p:nvSpPr>
        <p:spPr bwMode="gray">
          <a:xfrm>
            <a:off x="990000" y="3265686"/>
            <a:ext cx="7814741" cy="732995"/>
          </a:xfrm>
          <a:prstGeom prst="roundRect">
            <a:avLst>
              <a:gd name="adj" fmla="val 13767"/>
            </a:avLst>
          </a:prstGeom>
          <a:solidFill>
            <a:srgbClr val="FF6200"/>
          </a:solidFill>
        </p:spPr>
        <p:txBody>
          <a:bodyPr wrap="none" lIns="108000" tIns="108000" rIns="108000" bIns="72000">
            <a:spAutoFit/>
          </a:bodyPr>
          <a:lstStyle>
            <a:lvl1pPr algn="l">
              <a:lnSpc>
                <a:spcPct val="90000"/>
              </a:lnSpc>
              <a:defRPr sz="3600" b="0">
                <a:solidFill>
                  <a:schemeClr val="bg1"/>
                </a:solidFill>
                <a:latin typeface="+mj-lt"/>
              </a:defRPr>
            </a:lvl1pPr>
          </a:lstStyle>
          <a:p>
            <a:pPr lvl="0"/>
            <a:r>
              <a:rPr lang="en-GB" noProof="0"/>
              <a:t>Click to add (sub)title or remove bar</a:t>
            </a:r>
          </a:p>
        </p:txBody>
      </p:sp>
    </p:spTree>
    <p:extLst>
      <p:ext uri="{BB962C8B-B14F-4D97-AF65-F5344CB8AC3E}">
        <p14:creationId xmlns:p14="http://schemas.microsoft.com/office/powerpoint/2010/main" val="4132686149"/>
      </p:ext>
    </p:extLst>
  </p:cSld>
  <p:clrMapOvr>
    <a:masterClrMapping/>
  </p:clrMapOvr>
  <p:extLst>
    <p:ext uri="{DCECCB84-F9BA-43D5-87BE-67443E8EF086}">
      <p15:sldGuideLst xmlns:p15="http://schemas.microsoft.com/office/powerpoint/2012/main">
        <p15:guide id="1" orient="horz" pos="1491">
          <p15:clr>
            <a:srgbClr val="FBAE40"/>
          </p15:clr>
        </p15:guide>
        <p15:guide id="2" orient="horz" pos="1542">
          <p15:clr>
            <a:srgbClr val="FBAE40"/>
          </p15:clr>
        </p15:guide>
        <p15:guide id="3" orient="horz" pos="2006">
          <p15:clr>
            <a:srgbClr val="FBAE40"/>
          </p15:clr>
        </p15:guide>
        <p15:guide id="4" orient="horz" pos="205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9.sv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slideLayout" Target="../slideLayouts/slideLayout103.xml"/><Relationship Id="rId16" Type="http://schemas.openxmlformats.org/officeDocument/2006/relationships/image" Target="../media/image12.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7.svg"/><Relationship Id="rId5" Type="http://schemas.openxmlformats.org/officeDocument/2006/relationships/slideLayout" Target="../slideLayouts/slideLayout106.xml"/><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slideLayout" Target="../slideLayouts/slideLayout105.xml"/><Relationship Id="rId9" Type="http://schemas.openxmlformats.org/officeDocument/2006/relationships/theme" Target="../theme/theme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3899" y="249333"/>
            <a:ext cx="11606844" cy="121848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73899" y="1638301"/>
            <a:ext cx="11606844" cy="453866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11398249" y="6459865"/>
            <a:ext cx="482493" cy="261610"/>
          </a:xfrm>
          <a:prstGeom prst="rect">
            <a:avLst/>
          </a:prstGeom>
        </p:spPr>
        <p:txBody>
          <a:bodyPr vert="horz" lIns="91440" tIns="45720" rIns="91440" bIns="45720" rtlCol="0" anchor="t"/>
          <a:lstStyle>
            <a:lvl1pPr algn="r">
              <a:defRPr sz="1000" b="0" i="0">
                <a:solidFill>
                  <a:schemeClr val="tx1"/>
                </a:solidFill>
                <a:latin typeface="ING Me" panose="02000506040000020004" pitchFamily="2" charset="0"/>
              </a:defRPr>
            </a:lvl1pPr>
          </a:lstStyle>
          <a:p>
            <a:fld id="{A56DC5C3-3BE5-034A-8352-A8E8F559C4F3}" type="slidenum">
              <a:rPr lang="en-NL" smtClean="0"/>
              <a:pPr/>
              <a:t>‹#›</a:t>
            </a:fld>
            <a:endParaRPr lang="en-NL"/>
          </a:p>
        </p:txBody>
      </p:sp>
    </p:spTree>
    <p:extLst>
      <p:ext uri="{BB962C8B-B14F-4D97-AF65-F5344CB8AC3E}">
        <p14:creationId xmlns:p14="http://schemas.microsoft.com/office/powerpoint/2010/main" val="2397290352"/>
      </p:ext>
    </p:extLst>
  </p:cSld>
  <p:clrMap bg1="lt1" tx1="dk1" bg2="lt2" tx2="dk2" accent1="accent1" accent2="accent2" accent3="accent3" accent4="accent4" accent5="accent5" accent6="accent6" hlink="hlink" folHlink="folHlink"/>
  <p:sldLayoutIdLst>
    <p:sldLayoutId id="2147483796" r:id="rId1"/>
    <p:sldLayoutId id="2147483783"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49" r:id="rId11"/>
    <p:sldLayoutId id="2147483850" r:id="rId12"/>
    <p:sldLayoutId id="2147483851" r:id="rId13"/>
    <p:sldLayoutId id="2147483809" r:id="rId14"/>
    <p:sldLayoutId id="2147483811" r:id="rId15"/>
    <p:sldLayoutId id="2147483813" r:id="rId16"/>
    <p:sldLayoutId id="2147483819" r:id="rId17"/>
    <p:sldLayoutId id="2147483815" r:id="rId18"/>
    <p:sldLayoutId id="2147483847" r:id="rId19"/>
    <p:sldLayoutId id="2147483844" r:id="rId20"/>
    <p:sldLayoutId id="2147483816" r:id="rId21"/>
    <p:sldLayoutId id="2147483894" r:id="rId22"/>
    <p:sldLayoutId id="2147483825" r:id="rId23"/>
    <p:sldLayoutId id="2147483901" r:id="rId24"/>
    <p:sldLayoutId id="2147483826" r:id="rId25"/>
    <p:sldLayoutId id="2147483908" r:id="rId26"/>
    <p:sldLayoutId id="2147483926" r:id="rId27"/>
    <p:sldLayoutId id="2147483910" r:id="rId28"/>
    <p:sldLayoutId id="2147483827" r:id="rId29"/>
    <p:sldLayoutId id="2147483927" r:id="rId30"/>
    <p:sldLayoutId id="2147483805" r:id="rId31"/>
    <p:sldLayoutId id="2147483934" r:id="rId32"/>
    <p:sldLayoutId id="2147483843" r:id="rId33"/>
    <p:sldLayoutId id="2147483829" r:id="rId34"/>
    <p:sldLayoutId id="2147483831" r:id="rId35"/>
    <p:sldLayoutId id="2147483834" r:id="rId36"/>
    <p:sldLayoutId id="2147483835" r:id="rId37"/>
    <p:sldLayoutId id="2147483931" r:id="rId38"/>
    <p:sldLayoutId id="2147483933" r:id="rId39"/>
    <p:sldLayoutId id="2147483928" r:id="rId40"/>
    <p:sldLayoutId id="2147483929" r:id="rId41"/>
    <p:sldLayoutId id="2147483930" r:id="rId42"/>
    <p:sldLayoutId id="2147483917" r:id="rId43"/>
    <p:sldLayoutId id="2147483840" r:id="rId44"/>
    <p:sldLayoutId id="2147483837" r:id="rId45"/>
    <p:sldLayoutId id="2147483836" r:id="rId46"/>
    <p:sldLayoutId id="2147483839" r:id="rId47"/>
  </p:sldLayoutIdLst>
  <p:hf hdr="0" dt="0"/>
  <p:txStyles>
    <p:titleStyle>
      <a:lvl1pPr algn="l" defTabSz="914400" rtl="0" eaLnBrk="1" latinLnBrk="0" hangingPunct="1">
        <a:lnSpc>
          <a:spcPct val="100000"/>
        </a:lnSpc>
        <a:spcBef>
          <a:spcPct val="0"/>
        </a:spcBef>
        <a:buNone/>
        <a:defRPr sz="3600" b="0" i="0" kern="1200">
          <a:solidFill>
            <a:schemeClr val="accent1"/>
          </a:solidFill>
          <a:latin typeface="ING display" panose="020B0803030508020203" pitchFamily="34"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2pPr>
      <a:lvl3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3pPr>
      <a:lvl4pPr marL="13716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4pPr>
      <a:lvl5pPr marL="18288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3899" y="249333"/>
            <a:ext cx="11606844" cy="121848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273899" y="1638301"/>
            <a:ext cx="11606844" cy="453866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398249" y="6459865"/>
            <a:ext cx="482493" cy="261610"/>
          </a:xfrm>
          <a:prstGeom prst="rect">
            <a:avLst/>
          </a:prstGeom>
        </p:spPr>
        <p:txBody>
          <a:bodyPr vert="horz" lIns="91440" tIns="45720" rIns="91440" bIns="45720" rtlCol="0" anchor="t"/>
          <a:lstStyle>
            <a:lvl1pPr algn="r">
              <a:defRPr sz="1000" b="0" i="0">
                <a:solidFill>
                  <a:schemeClr val="tx1"/>
                </a:solidFill>
                <a:latin typeface="ING Me" panose="02000506040000020004" pitchFamily="2" charset="0"/>
              </a:defRPr>
            </a:lvl1pPr>
          </a:lstStyle>
          <a:p>
            <a:fld id="{A56DC5C3-3BE5-034A-8352-A8E8F559C4F3}" type="slidenum">
              <a:rPr lang="en-NL" smtClean="0"/>
              <a:pPr/>
              <a:t>‹#›</a:t>
            </a:fld>
            <a:endParaRPr lang="en-NL"/>
          </a:p>
        </p:txBody>
      </p:sp>
    </p:spTree>
    <p:extLst>
      <p:ext uri="{BB962C8B-B14F-4D97-AF65-F5344CB8AC3E}">
        <p14:creationId xmlns:p14="http://schemas.microsoft.com/office/powerpoint/2010/main" val="345620653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 id="2147483967" r:id="rId32"/>
    <p:sldLayoutId id="2147483968" r:id="rId33"/>
    <p:sldLayoutId id="2147483969" r:id="rId34"/>
    <p:sldLayoutId id="2147483970" r:id="rId35"/>
    <p:sldLayoutId id="2147483971" r:id="rId36"/>
    <p:sldLayoutId id="2147483972" r:id="rId37"/>
    <p:sldLayoutId id="2147483973" r:id="rId38"/>
    <p:sldLayoutId id="2147483974" r:id="rId39"/>
    <p:sldLayoutId id="2147483975" r:id="rId40"/>
    <p:sldLayoutId id="2147483976" r:id="rId41"/>
    <p:sldLayoutId id="2147483977" r:id="rId42"/>
    <p:sldLayoutId id="2147483978"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3988" r:id="rId52"/>
    <p:sldLayoutId id="2147484000" r:id="rId53"/>
    <p:sldLayoutId id="2147484001" r:id="rId54"/>
  </p:sldLayoutIdLst>
  <p:hf hdr="0" dt="0"/>
  <p:txStyles>
    <p:titleStyle>
      <a:lvl1pPr algn="l" defTabSz="914400" rtl="0" eaLnBrk="1" latinLnBrk="0" hangingPunct="1">
        <a:lnSpc>
          <a:spcPct val="100000"/>
        </a:lnSpc>
        <a:spcBef>
          <a:spcPct val="0"/>
        </a:spcBef>
        <a:buNone/>
        <a:defRPr sz="3600" b="0" i="0" kern="1200">
          <a:solidFill>
            <a:schemeClr val="accent1"/>
          </a:solidFill>
          <a:latin typeface="ING display" panose="020B0803030508020203" pitchFamily="34"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2pPr>
      <a:lvl3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3pPr>
      <a:lvl4pPr marL="13716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4pPr>
      <a:lvl5pPr marL="182880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ING Me" panose="02000506040000020004" pitchFamily="2" charset="0"/>
          <a:ea typeface="+mn-ea"/>
          <a:cs typeface="ING Me" panose="02000506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76" name="Scale panel">
            <a:extLst>
              <a:ext uri="{FF2B5EF4-FFF2-40B4-BE49-F238E27FC236}">
                <a16:creationId xmlns:a16="http://schemas.microsoft.com/office/drawing/2014/main" id="{7D99C099-15B5-4131-8313-8D2176B4F5F3}"/>
              </a:ext>
            </a:extLst>
          </p:cNvPr>
          <p:cNvSpPr>
            <a:spLocks noChangeArrowheads="1"/>
          </p:cNvSpPr>
          <p:nvPr userDrawn="1"/>
        </p:nvSpPr>
        <p:spPr bwMode="gray">
          <a:xfrm>
            <a:off x="-2368598" y="-435426"/>
            <a:ext cx="16929187" cy="7728851"/>
          </a:xfrm>
          <a:prstGeom prst="rect">
            <a:avLst/>
          </a:prstGeom>
          <a:solidFill>
            <a:srgbClr val="FFFFFF">
              <a:alpha val="0"/>
            </a:srgbClr>
          </a:solidFill>
          <a:ln>
            <a:noFill/>
          </a:ln>
          <a:effectLst/>
        </p:spPr>
        <p:txBody>
          <a:bodyPr wrap="square" lIns="180000" tIns="180000" rIns="180000" bIns="180000" anchor="ctr">
            <a:noAutofit/>
          </a:bodyPr>
          <a:lstStyle/>
          <a:p>
            <a:endParaRPr lang="en-GB" sz="1000"/>
          </a:p>
        </p:txBody>
      </p:sp>
      <p:grpSp>
        <p:nvGrpSpPr>
          <p:cNvPr id="268" name="Master Grid" hidden="1">
            <a:extLst>
              <a:ext uri="{FF2B5EF4-FFF2-40B4-BE49-F238E27FC236}">
                <a16:creationId xmlns:a16="http://schemas.microsoft.com/office/drawing/2014/main" id="{D42BA328-ECEA-4217-9F3F-D0202D59CA05}"/>
              </a:ext>
            </a:extLst>
          </p:cNvPr>
          <p:cNvGrpSpPr/>
          <p:nvPr userDrawn="1"/>
        </p:nvGrpSpPr>
        <p:grpSpPr>
          <a:xfrm>
            <a:off x="0" y="0"/>
            <a:ext cx="12192018" cy="6858000"/>
            <a:chOff x="152391" y="152400"/>
            <a:chExt cx="12192018" cy="6858000"/>
          </a:xfrm>
        </p:grpSpPr>
        <p:grpSp>
          <p:nvGrpSpPr>
            <p:cNvPr id="396" name="GRID">
              <a:extLst>
                <a:ext uri="{FF2B5EF4-FFF2-40B4-BE49-F238E27FC236}">
                  <a16:creationId xmlns:a16="http://schemas.microsoft.com/office/drawing/2014/main" id="{D7354782-E49A-4699-9B7B-4355C8BEEA02}"/>
                </a:ext>
              </a:extLst>
            </p:cNvPr>
            <p:cNvGrpSpPr/>
            <p:nvPr/>
          </p:nvGrpSpPr>
          <p:grpSpPr>
            <a:xfrm>
              <a:off x="152391" y="152400"/>
              <a:ext cx="12192018" cy="6858000"/>
              <a:chOff x="-1" y="0"/>
              <a:chExt cx="12192018" cy="6858000"/>
            </a:xfrm>
          </p:grpSpPr>
          <p:grpSp>
            <p:nvGrpSpPr>
              <p:cNvPr id="455" name="Group 454">
                <a:extLst>
                  <a:ext uri="{FF2B5EF4-FFF2-40B4-BE49-F238E27FC236}">
                    <a16:creationId xmlns:a16="http://schemas.microsoft.com/office/drawing/2014/main" id="{E22339AD-B53F-4786-BDB6-A89FE50DB2A6}"/>
                  </a:ext>
                </a:extLst>
              </p:cNvPr>
              <p:cNvGrpSpPr/>
              <p:nvPr/>
            </p:nvGrpSpPr>
            <p:grpSpPr>
              <a:xfrm>
                <a:off x="0" y="0"/>
                <a:ext cx="12192017" cy="6858000"/>
                <a:chOff x="0" y="0"/>
                <a:chExt cx="12192017" cy="6858000"/>
              </a:xfrm>
            </p:grpSpPr>
            <p:cxnSp>
              <p:nvCxnSpPr>
                <p:cNvPr id="479" name="Straight Connector 478">
                  <a:extLst>
                    <a:ext uri="{FF2B5EF4-FFF2-40B4-BE49-F238E27FC236}">
                      <a16:creationId xmlns:a16="http://schemas.microsoft.com/office/drawing/2014/main" id="{57B30F03-8C9D-4CD8-9D83-8DC8450A16C1}"/>
                    </a:ext>
                  </a:extLst>
                </p:cNvPr>
                <p:cNvCxnSpPr/>
                <p:nvPr/>
              </p:nvCxnSpPr>
              <p:spPr>
                <a:xfrm>
                  <a:off x="32951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9BF6938D-A300-4D5C-8E4F-4FBFF9880310}"/>
                    </a:ext>
                  </a:extLst>
                </p:cNvPr>
                <p:cNvCxnSpPr/>
                <p:nvPr/>
              </p:nvCxnSpPr>
              <p:spPr>
                <a:xfrm>
                  <a:off x="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2C368DAC-ED72-418B-BB58-22A9EBABC287}"/>
                    </a:ext>
                  </a:extLst>
                </p:cNvPr>
                <p:cNvCxnSpPr/>
                <p:nvPr/>
              </p:nvCxnSpPr>
              <p:spPr>
                <a:xfrm>
                  <a:off x="98854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FEC1711E-ABCA-4911-8DBD-2875A8456EF4}"/>
                    </a:ext>
                  </a:extLst>
                </p:cNvPr>
                <p:cNvCxnSpPr/>
                <p:nvPr/>
              </p:nvCxnSpPr>
              <p:spPr>
                <a:xfrm>
                  <a:off x="65902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89290615-FFDF-4C1B-9930-59588ADCE1D0}"/>
                    </a:ext>
                  </a:extLst>
                </p:cNvPr>
                <p:cNvCxnSpPr/>
                <p:nvPr/>
              </p:nvCxnSpPr>
              <p:spPr>
                <a:xfrm>
                  <a:off x="164757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087D6E6A-FBCD-44B7-811F-E440101FA6B3}"/>
                    </a:ext>
                  </a:extLst>
                </p:cNvPr>
                <p:cNvCxnSpPr/>
                <p:nvPr/>
              </p:nvCxnSpPr>
              <p:spPr>
                <a:xfrm>
                  <a:off x="131805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C7EE4D9C-5972-4F11-AD88-CDE4D2D4A05E}"/>
                    </a:ext>
                  </a:extLst>
                </p:cNvPr>
                <p:cNvCxnSpPr/>
                <p:nvPr/>
              </p:nvCxnSpPr>
              <p:spPr>
                <a:xfrm>
                  <a:off x="230659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A1D02A60-D36A-429F-8D81-D08F3EF38993}"/>
                    </a:ext>
                  </a:extLst>
                </p:cNvPr>
                <p:cNvCxnSpPr/>
                <p:nvPr/>
              </p:nvCxnSpPr>
              <p:spPr>
                <a:xfrm>
                  <a:off x="197708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88E78551-A749-4A2E-8477-CABB2C2782EC}"/>
                    </a:ext>
                  </a:extLst>
                </p:cNvPr>
                <p:cNvCxnSpPr/>
                <p:nvPr/>
              </p:nvCxnSpPr>
              <p:spPr>
                <a:xfrm>
                  <a:off x="296562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FBD58499-8938-44E0-8520-DDE63A4C4496}"/>
                    </a:ext>
                  </a:extLst>
                </p:cNvPr>
                <p:cNvCxnSpPr/>
                <p:nvPr/>
              </p:nvCxnSpPr>
              <p:spPr>
                <a:xfrm>
                  <a:off x="263611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BC923EA8-C256-4634-8339-7DB6BA413CD2}"/>
                    </a:ext>
                  </a:extLst>
                </p:cNvPr>
                <p:cNvCxnSpPr/>
                <p:nvPr/>
              </p:nvCxnSpPr>
              <p:spPr>
                <a:xfrm>
                  <a:off x="362465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3BABF286-6674-4701-B1E9-263284795AB3}"/>
                    </a:ext>
                  </a:extLst>
                </p:cNvPr>
                <p:cNvCxnSpPr/>
                <p:nvPr/>
              </p:nvCxnSpPr>
              <p:spPr>
                <a:xfrm>
                  <a:off x="329514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99FB23A9-E6D7-43CC-A0D5-725192604B3D}"/>
                    </a:ext>
                  </a:extLst>
                </p:cNvPr>
                <p:cNvCxnSpPr/>
                <p:nvPr/>
              </p:nvCxnSpPr>
              <p:spPr>
                <a:xfrm>
                  <a:off x="428368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F23FDEA7-2269-4F06-8F07-260EE77295DF}"/>
                    </a:ext>
                  </a:extLst>
                </p:cNvPr>
                <p:cNvCxnSpPr/>
                <p:nvPr/>
              </p:nvCxnSpPr>
              <p:spPr>
                <a:xfrm>
                  <a:off x="395416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E8A88CA9-B891-491E-95C8-1C4D7ACDAA96}"/>
                    </a:ext>
                  </a:extLst>
                </p:cNvPr>
                <p:cNvCxnSpPr/>
                <p:nvPr/>
              </p:nvCxnSpPr>
              <p:spPr>
                <a:xfrm>
                  <a:off x="494271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C6C7A0C6-4EAC-4FEF-85DD-F06A1AACCCD9}"/>
                    </a:ext>
                  </a:extLst>
                </p:cNvPr>
                <p:cNvCxnSpPr/>
                <p:nvPr/>
              </p:nvCxnSpPr>
              <p:spPr>
                <a:xfrm>
                  <a:off x="461319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BC387629-3884-4ADF-98D9-B40527E1A937}"/>
                    </a:ext>
                  </a:extLst>
                </p:cNvPr>
                <p:cNvCxnSpPr/>
                <p:nvPr/>
              </p:nvCxnSpPr>
              <p:spPr>
                <a:xfrm>
                  <a:off x="560173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DC1FB6E3-5983-42E2-B487-B2A550667A58}"/>
                    </a:ext>
                  </a:extLst>
                </p:cNvPr>
                <p:cNvCxnSpPr/>
                <p:nvPr/>
              </p:nvCxnSpPr>
              <p:spPr>
                <a:xfrm>
                  <a:off x="527222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BE47B01B-846E-438F-95BE-84D5D1A6988B}"/>
                    </a:ext>
                  </a:extLst>
                </p:cNvPr>
                <p:cNvCxnSpPr/>
                <p:nvPr/>
              </p:nvCxnSpPr>
              <p:spPr>
                <a:xfrm>
                  <a:off x="626076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AAA516D-477A-4244-8BF2-30CB948742FB}"/>
                    </a:ext>
                  </a:extLst>
                </p:cNvPr>
                <p:cNvCxnSpPr/>
                <p:nvPr/>
              </p:nvCxnSpPr>
              <p:spPr>
                <a:xfrm>
                  <a:off x="593125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1B7D312D-F4D1-4D37-9DD6-637968C596A3}"/>
                    </a:ext>
                  </a:extLst>
                </p:cNvPr>
                <p:cNvCxnSpPr/>
                <p:nvPr/>
              </p:nvCxnSpPr>
              <p:spPr>
                <a:xfrm>
                  <a:off x="691979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F0831B2C-01F0-4C7A-BA32-9CB020598BF8}"/>
                    </a:ext>
                  </a:extLst>
                </p:cNvPr>
                <p:cNvCxnSpPr/>
                <p:nvPr/>
              </p:nvCxnSpPr>
              <p:spPr>
                <a:xfrm>
                  <a:off x="659028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5FA4CBA0-89DA-4E51-8503-D9D34E32D744}"/>
                    </a:ext>
                  </a:extLst>
                </p:cNvPr>
                <p:cNvCxnSpPr/>
                <p:nvPr/>
              </p:nvCxnSpPr>
              <p:spPr>
                <a:xfrm>
                  <a:off x="757882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D24F47CE-2594-44BF-B7AB-D72724CDF156}"/>
                    </a:ext>
                  </a:extLst>
                </p:cNvPr>
                <p:cNvCxnSpPr/>
                <p:nvPr/>
              </p:nvCxnSpPr>
              <p:spPr>
                <a:xfrm>
                  <a:off x="724930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988568FF-7259-4F57-B421-DD1BF280A590}"/>
                    </a:ext>
                  </a:extLst>
                </p:cNvPr>
                <p:cNvCxnSpPr/>
                <p:nvPr/>
              </p:nvCxnSpPr>
              <p:spPr>
                <a:xfrm>
                  <a:off x="823785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EB6004BB-45E2-44DE-9D6C-1EA1B31F75E8}"/>
                    </a:ext>
                  </a:extLst>
                </p:cNvPr>
                <p:cNvCxnSpPr/>
                <p:nvPr/>
              </p:nvCxnSpPr>
              <p:spPr>
                <a:xfrm>
                  <a:off x="790833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8C72E3C8-520C-497F-A4D5-DCF44D12CD80}"/>
                    </a:ext>
                  </a:extLst>
                </p:cNvPr>
                <p:cNvCxnSpPr/>
                <p:nvPr/>
              </p:nvCxnSpPr>
              <p:spPr>
                <a:xfrm>
                  <a:off x="889687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7B720938-127D-49F5-97AF-562D32A74600}"/>
                    </a:ext>
                  </a:extLst>
                </p:cNvPr>
                <p:cNvCxnSpPr/>
                <p:nvPr/>
              </p:nvCxnSpPr>
              <p:spPr>
                <a:xfrm>
                  <a:off x="856736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852789AE-4FBE-467B-B00B-8D948D856D4C}"/>
                    </a:ext>
                  </a:extLst>
                </p:cNvPr>
                <p:cNvCxnSpPr/>
                <p:nvPr/>
              </p:nvCxnSpPr>
              <p:spPr>
                <a:xfrm>
                  <a:off x="955590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FCDC861B-1131-4468-B891-4639874C33C1}"/>
                    </a:ext>
                  </a:extLst>
                </p:cNvPr>
                <p:cNvCxnSpPr/>
                <p:nvPr/>
              </p:nvCxnSpPr>
              <p:spPr>
                <a:xfrm>
                  <a:off x="922639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3112DEAC-80A0-4F90-81EC-4D87F645E76D}"/>
                    </a:ext>
                  </a:extLst>
                </p:cNvPr>
                <p:cNvCxnSpPr/>
                <p:nvPr/>
              </p:nvCxnSpPr>
              <p:spPr>
                <a:xfrm>
                  <a:off x="1021493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8A83F6CC-CFBB-4012-B5AB-3DBB9C000E43}"/>
                    </a:ext>
                  </a:extLst>
                </p:cNvPr>
                <p:cNvCxnSpPr/>
                <p:nvPr/>
              </p:nvCxnSpPr>
              <p:spPr>
                <a:xfrm>
                  <a:off x="988542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7086FB9D-BDC7-4EB6-B7F8-9727B0084ACC}"/>
                    </a:ext>
                  </a:extLst>
                </p:cNvPr>
                <p:cNvCxnSpPr/>
                <p:nvPr/>
              </p:nvCxnSpPr>
              <p:spPr>
                <a:xfrm>
                  <a:off x="10873962"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745221B-E8F8-4CB2-8FCD-AE0FE353C32A}"/>
                    </a:ext>
                  </a:extLst>
                </p:cNvPr>
                <p:cNvCxnSpPr/>
                <p:nvPr/>
              </p:nvCxnSpPr>
              <p:spPr>
                <a:xfrm>
                  <a:off x="10544448"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5094AAE4-01E5-4C6E-81F6-3A5C0DA6FC6A}"/>
                    </a:ext>
                  </a:extLst>
                </p:cNvPr>
                <p:cNvCxnSpPr/>
                <p:nvPr/>
              </p:nvCxnSpPr>
              <p:spPr>
                <a:xfrm>
                  <a:off x="11532990"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F528AFAE-A6AC-4CD7-BDA2-17857F962AB2}"/>
                    </a:ext>
                  </a:extLst>
                </p:cNvPr>
                <p:cNvCxnSpPr/>
                <p:nvPr/>
              </p:nvCxnSpPr>
              <p:spPr>
                <a:xfrm>
                  <a:off x="11203476"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5F6B84C4-9796-4319-B3A5-7807A33D0C19}"/>
                    </a:ext>
                  </a:extLst>
                </p:cNvPr>
                <p:cNvCxnSpPr/>
                <p:nvPr/>
              </p:nvCxnSpPr>
              <p:spPr>
                <a:xfrm>
                  <a:off x="12192017"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14BC46D6-8B78-452A-85E9-056E038007FC}"/>
                    </a:ext>
                  </a:extLst>
                </p:cNvPr>
                <p:cNvCxnSpPr/>
                <p:nvPr/>
              </p:nvCxnSpPr>
              <p:spPr>
                <a:xfrm>
                  <a:off x="11862504" y="0"/>
                  <a:ext cx="0" cy="685800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456" name="Group 455">
                <a:extLst>
                  <a:ext uri="{FF2B5EF4-FFF2-40B4-BE49-F238E27FC236}">
                    <a16:creationId xmlns:a16="http://schemas.microsoft.com/office/drawing/2014/main" id="{227661DF-0032-42D4-848A-1DF956BA62EE}"/>
                  </a:ext>
                </a:extLst>
              </p:cNvPr>
              <p:cNvGrpSpPr/>
              <p:nvPr/>
            </p:nvGrpSpPr>
            <p:grpSpPr>
              <a:xfrm>
                <a:off x="-1" y="0"/>
                <a:ext cx="12191993" cy="6857991"/>
                <a:chOff x="0" y="0"/>
                <a:chExt cx="290286" cy="6857991"/>
              </a:xfrm>
            </p:grpSpPr>
            <p:cxnSp>
              <p:nvCxnSpPr>
                <p:cNvPr id="457" name="Straight Connector 456">
                  <a:extLst>
                    <a:ext uri="{FF2B5EF4-FFF2-40B4-BE49-F238E27FC236}">
                      <a16:creationId xmlns:a16="http://schemas.microsoft.com/office/drawing/2014/main" id="{A8B104F2-1FE8-4D63-B92B-36A1B724A029}"/>
                    </a:ext>
                  </a:extLst>
                </p:cNvPr>
                <p:cNvCxnSpPr/>
                <p:nvPr/>
              </p:nvCxnSpPr>
              <p:spPr>
                <a:xfrm>
                  <a:off x="0" y="326571"/>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DE01FDE6-42EE-47DE-A4B5-3566FC6E0209}"/>
                    </a:ext>
                  </a:extLst>
                </p:cNvPr>
                <p:cNvCxnSpPr/>
                <p:nvPr/>
              </p:nvCxnSpPr>
              <p:spPr>
                <a:xfrm>
                  <a:off x="0" y="0"/>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8E20FD14-D0FA-43AC-95DB-3150872E1F31}"/>
                    </a:ext>
                  </a:extLst>
                </p:cNvPr>
                <p:cNvCxnSpPr/>
                <p:nvPr/>
              </p:nvCxnSpPr>
              <p:spPr>
                <a:xfrm>
                  <a:off x="0" y="979713"/>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028DF3B0-4034-45B4-A3E1-B0B55513AF6F}"/>
                    </a:ext>
                  </a:extLst>
                </p:cNvPr>
                <p:cNvCxnSpPr/>
                <p:nvPr/>
              </p:nvCxnSpPr>
              <p:spPr>
                <a:xfrm>
                  <a:off x="0" y="653142"/>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7C67B68B-36B6-46CB-AF56-B2B821C00FAF}"/>
                    </a:ext>
                  </a:extLst>
                </p:cNvPr>
                <p:cNvCxnSpPr/>
                <p:nvPr/>
              </p:nvCxnSpPr>
              <p:spPr>
                <a:xfrm>
                  <a:off x="0" y="1632855"/>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DE60AE33-3E26-48DF-B7AD-4C1629648BD3}"/>
                    </a:ext>
                  </a:extLst>
                </p:cNvPr>
                <p:cNvCxnSpPr/>
                <p:nvPr/>
              </p:nvCxnSpPr>
              <p:spPr>
                <a:xfrm>
                  <a:off x="0" y="1306284"/>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9230077-BD1C-4346-9269-CE1185B4EC60}"/>
                    </a:ext>
                  </a:extLst>
                </p:cNvPr>
                <p:cNvCxnSpPr/>
                <p:nvPr/>
              </p:nvCxnSpPr>
              <p:spPr>
                <a:xfrm>
                  <a:off x="0" y="2285997"/>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03416EBD-0E45-458C-9475-D1F38956C958}"/>
                    </a:ext>
                  </a:extLst>
                </p:cNvPr>
                <p:cNvCxnSpPr/>
                <p:nvPr/>
              </p:nvCxnSpPr>
              <p:spPr>
                <a:xfrm>
                  <a:off x="0" y="1959426"/>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AD9E3C15-C229-48BA-83EF-B53E947B4C17}"/>
                    </a:ext>
                  </a:extLst>
                </p:cNvPr>
                <p:cNvCxnSpPr/>
                <p:nvPr/>
              </p:nvCxnSpPr>
              <p:spPr>
                <a:xfrm>
                  <a:off x="0" y="2939139"/>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7108ABE6-2564-47F9-80A8-9647EEAB9EE3}"/>
                    </a:ext>
                  </a:extLst>
                </p:cNvPr>
                <p:cNvCxnSpPr/>
                <p:nvPr/>
              </p:nvCxnSpPr>
              <p:spPr>
                <a:xfrm>
                  <a:off x="0" y="2612568"/>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31F5B969-81B8-4151-AA30-AB80C3D57C89}"/>
                    </a:ext>
                  </a:extLst>
                </p:cNvPr>
                <p:cNvCxnSpPr/>
                <p:nvPr/>
              </p:nvCxnSpPr>
              <p:spPr>
                <a:xfrm>
                  <a:off x="0" y="3592281"/>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D0AC87BF-14F2-4A12-9B7F-08750A4DDC11}"/>
                    </a:ext>
                  </a:extLst>
                </p:cNvPr>
                <p:cNvCxnSpPr/>
                <p:nvPr/>
              </p:nvCxnSpPr>
              <p:spPr>
                <a:xfrm>
                  <a:off x="0" y="3265710"/>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63C86CDC-0953-42F0-8DF7-1B70CE60A563}"/>
                    </a:ext>
                  </a:extLst>
                </p:cNvPr>
                <p:cNvCxnSpPr/>
                <p:nvPr/>
              </p:nvCxnSpPr>
              <p:spPr>
                <a:xfrm>
                  <a:off x="0" y="4245423"/>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BCD5262D-4A74-4B84-84F0-2923CBB4ADC4}"/>
                    </a:ext>
                  </a:extLst>
                </p:cNvPr>
                <p:cNvCxnSpPr/>
                <p:nvPr/>
              </p:nvCxnSpPr>
              <p:spPr>
                <a:xfrm>
                  <a:off x="0" y="3918852"/>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E2397635-6E7F-42E1-9838-F7A4B2562AC5}"/>
                    </a:ext>
                  </a:extLst>
                </p:cNvPr>
                <p:cNvCxnSpPr/>
                <p:nvPr/>
              </p:nvCxnSpPr>
              <p:spPr>
                <a:xfrm>
                  <a:off x="0" y="4898565"/>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C725B471-3E31-4D81-AD68-871863B5FFF8}"/>
                    </a:ext>
                  </a:extLst>
                </p:cNvPr>
                <p:cNvCxnSpPr/>
                <p:nvPr/>
              </p:nvCxnSpPr>
              <p:spPr>
                <a:xfrm>
                  <a:off x="0" y="4571994"/>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4A732D9C-81BE-41A0-9553-5A9BAC5D4997}"/>
                    </a:ext>
                  </a:extLst>
                </p:cNvPr>
                <p:cNvCxnSpPr/>
                <p:nvPr/>
              </p:nvCxnSpPr>
              <p:spPr>
                <a:xfrm>
                  <a:off x="0" y="5551707"/>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49D03A4-8841-4AB5-ACF6-D4CCD93B40CA}"/>
                    </a:ext>
                  </a:extLst>
                </p:cNvPr>
                <p:cNvCxnSpPr/>
                <p:nvPr/>
              </p:nvCxnSpPr>
              <p:spPr>
                <a:xfrm>
                  <a:off x="0" y="5225136"/>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3C358C4E-BEE4-438F-A5A7-D41B9CEC66DF}"/>
                    </a:ext>
                  </a:extLst>
                </p:cNvPr>
                <p:cNvCxnSpPr/>
                <p:nvPr/>
              </p:nvCxnSpPr>
              <p:spPr>
                <a:xfrm>
                  <a:off x="0" y="6204849"/>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39A6CFE-5C25-41AE-9585-4B6B3A882D6C}"/>
                    </a:ext>
                  </a:extLst>
                </p:cNvPr>
                <p:cNvCxnSpPr/>
                <p:nvPr/>
              </p:nvCxnSpPr>
              <p:spPr>
                <a:xfrm>
                  <a:off x="0" y="5878278"/>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0A11B869-E168-4FCB-8D8E-CAD61A31502C}"/>
                    </a:ext>
                  </a:extLst>
                </p:cNvPr>
                <p:cNvCxnSpPr/>
                <p:nvPr/>
              </p:nvCxnSpPr>
              <p:spPr>
                <a:xfrm>
                  <a:off x="0" y="6857991"/>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637D3411-FEB4-42A4-A4E6-53C82CAF12C1}"/>
                    </a:ext>
                  </a:extLst>
                </p:cNvPr>
                <p:cNvCxnSpPr/>
                <p:nvPr/>
              </p:nvCxnSpPr>
              <p:spPr>
                <a:xfrm>
                  <a:off x="0" y="6531420"/>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grpSp>
        </p:grpSp>
        <p:grpSp>
          <p:nvGrpSpPr>
            <p:cNvPr id="397" name="Group 396">
              <a:extLst>
                <a:ext uri="{FF2B5EF4-FFF2-40B4-BE49-F238E27FC236}">
                  <a16:creationId xmlns:a16="http://schemas.microsoft.com/office/drawing/2014/main" id="{F5F0C4C6-AF74-44DA-9406-3E7AED384149}"/>
                </a:ext>
              </a:extLst>
            </p:cNvPr>
            <p:cNvGrpSpPr/>
            <p:nvPr/>
          </p:nvGrpSpPr>
          <p:grpSpPr>
            <a:xfrm>
              <a:off x="481914" y="478968"/>
              <a:ext cx="11532990" cy="5878800"/>
              <a:chOff x="329514" y="326568"/>
              <a:chExt cx="11532990" cy="5878800"/>
            </a:xfrm>
          </p:grpSpPr>
          <p:grpSp>
            <p:nvGrpSpPr>
              <p:cNvPr id="398" name="Group 397">
                <a:extLst>
                  <a:ext uri="{FF2B5EF4-FFF2-40B4-BE49-F238E27FC236}">
                    <a16:creationId xmlns:a16="http://schemas.microsoft.com/office/drawing/2014/main" id="{959629C5-B76B-49DB-8665-BCCF0700AEA9}"/>
                  </a:ext>
                </a:extLst>
              </p:cNvPr>
              <p:cNvGrpSpPr/>
              <p:nvPr/>
            </p:nvGrpSpPr>
            <p:grpSpPr>
              <a:xfrm>
                <a:off x="329514" y="326568"/>
                <a:ext cx="11532990" cy="5878800"/>
                <a:chOff x="329514" y="7659249"/>
                <a:chExt cx="11532990" cy="290284"/>
              </a:xfrm>
            </p:grpSpPr>
            <p:cxnSp>
              <p:nvCxnSpPr>
                <p:cNvPr id="419" name="Straight Connector 418">
                  <a:extLst>
                    <a:ext uri="{FF2B5EF4-FFF2-40B4-BE49-F238E27FC236}">
                      <a16:creationId xmlns:a16="http://schemas.microsoft.com/office/drawing/2014/main" id="{02A9E9C8-12EF-4FD8-B59F-AD9AFA41F250}"/>
                    </a:ext>
                  </a:extLst>
                </p:cNvPr>
                <p:cNvCxnSpPr/>
                <p:nvPr/>
              </p:nvCxnSpPr>
              <p:spPr>
                <a:xfrm>
                  <a:off x="32951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89F3C64C-E468-4B31-B0E8-E457A553D7FF}"/>
                    </a:ext>
                  </a:extLst>
                </p:cNvPr>
                <p:cNvCxnSpPr/>
                <p:nvPr/>
              </p:nvCxnSpPr>
              <p:spPr>
                <a:xfrm>
                  <a:off x="98854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8D3063DD-D920-4264-AC88-BA167696829E}"/>
                    </a:ext>
                  </a:extLst>
                </p:cNvPr>
                <p:cNvCxnSpPr/>
                <p:nvPr/>
              </p:nvCxnSpPr>
              <p:spPr>
                <a:xfrm>
                  <a:off x="65902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D4D63840-5FEB-44F8-8D70-127D1369FFA3}"/>
                    </a:ext>
                  </a:extLst>
                </p:cNvPr>
                <p:cNvCxnSpPr/>
                <p:nvPr/>
              </p:nvCxnSpPr>
              <p:spPr>
                <a:xfrm>
                  <a:off x="164757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0CBB9098-BD71-4673-A661-673C0DF5AA6F}"/>
                    </a:ext>
                  </a:extLst>
                </p:cNvPr>
                <p:cNvCxnSpPr/>
                <p:nvPr/>
              </p:nvCxnSpPr>
              <p:spPr>
                <a:xfrm>
                  <a:off x="131805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AE6C7DA8-1FA1-44CA-BBB0-7D6022833D6E}"/>
                    </a:ext>
                  </a:extLst>
                </p:cNvPr>
                <p:cNvCxnSpPr/>
                <p:nvPr/>
              </p:nvCxnSpPr>
              <p:spPr>
                <a:xfrm>
                  <a:off x="230659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FC41C42-B367-483A-85C2-C14AD27777F4}"/>
                    </a:ext>
                  </a:extLst>
                </p:cNvPr>
                <p:cNvCxnSpPr/>
                <p:nvPr/>
              </p:nvCxnSpPr>
              <p:spPr>
                <a:xfrm>
                  <a:off x="197708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358DD47D-7968-4930-92AC-399D6F78B6DE}"/>
                    </a:ext>
                  </a:extLst>
                </p:cNvPr>
                <p:cNvCxnSpPr/>
                <p:nvPr/>
              </p:nvCxnSpPr>
              <p:spPr>
                <a:xfrm>
                  <a:off x="296562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6535C280-03E8-4C3A-AD39-C8114747A35F}"/>
                    </a:ext>
                  </a:extLst>
                </p:cNvPr>
                <p:cNvCxnSpPr/>
                <p:nvPr/>
              </p:nvCxnSpPr>
              <p:spPr>
                <a:xfrm>
                  <a:off x="263611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8D3D78D7-5C2E-4798-A67C-C267B0B1D939}"/>
                    </a:ext>
                  </a:extLst>
                </p:cNvPr>
                <p:cNvCxnSpPr/>
                <p:nvPr/>
              </p:nvCxnSpPr>
              <p:spPr>
                <a:xfrm>
                  <a:off x="362465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963B44B9-A70E-4BE5-9E17-9770183E6124}"/>
                    </a:ext>
                  </a:extLst>
                </p:cNvPr>
                <p:cNvCxnSpPr/>
                <p:nvPr/>
              </p:nvCxnSpPr>
              <p:spPr>
                <a:xfrm>
                  <a:off x="329514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68EDB83C-0A75-4145-B5C0-C0E3F8789DFC}"/>
                    </a:ext>
                  </a:extLst>
                </p:cNvPr>
                <p:cNvCxnSpPr/>
                <p:nvPr/>
              </p:nvCxnSpPr>
              <p:spPr>
                <a:xfrm>
                  <a:off x="428368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BBCC3B8A-B34D-4E0B-8347-DD64E2A84B3A}"/>
                    </a:ext>
                  </a:extLst>
                </p:cNvPr>
                <p:cNvCxnSpPr/>
                <p:nvPr/>
              </p:nvCxnSpPr>
              <p:spPr>
                <a:xfrm>
                  <a:off x="395416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AAF00C96-4D66-4B1A-84AC-695270EC1949}"/>
                    </a:ext>
                  </a:extLst>
                </p:cNvPr>
                <p:cNvCxnSpPr/>
                <p:nvPr/>
              </p:nvCxnSpPr>
              <p:spPr>
                <a:xfrm>
                  <a:off x="494271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68119A2B-33F4-4F0D-829E-3830B2AA19B4}"/>
                    </a:ext>
                  </a:extLst>
                </p:cNvPr>
                <p:cNvCxnSpPr/>
                <p:nvPr/>
              </p:nvCxnSpPr>
              <p:spPr>
                <a:xfrm>
                  <a:off x="461319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BE044DB2-3DB7-4CAC-9CFD-9EB229E8EEFA}"/>
                    </a:ext>
                  </a:extLst>
                </p:cNvPr>
                <p:cNvCxnSpPr/>
                <p:nvPr/>
              </p:nvCxnSpPr>
              <p:spPr>
                <a:xfrm>
                  <a:off x="560173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1662EB9E-F6CC-4767-B511-446BFF3310A5}"/>
                    </a:ext>
                  </a:extLst>
                </p:cNvPr>
                <p:cNvCxnSpPr/>
                <p:nvPr/>
              </p:nvCxnSpPr>
              <p:spPr>
                <a:xfrm>
                  <a:off x="527222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712FC8C6-80C9-42C3-8597-F06F99307F77}"/>
                    </a:ext>
                  </a:extLst>
                </p:cNvPr>
                <p:cNvCxnSpPr/>
                <p:nvPr/>
              </p:nvCxnSpPr>
              <p:spPr>
                <a:xfrm>
                  <a:off x="626076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F0B16139-98C1-4AC9-881B-46A24931F232}"/>
                    </a:ext>
                  </a:extLst>
                </p:cNvPr>
                <p:cNvCxnSpPr/>
                <p:nvPr/>
              </p:nvCxnSpPr>
              <p:spPr>
                <a:xfrm>
                  <a:off x="593125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BE2C112-6430-4C7E-A8E2-C78E2AB2EA12}"/>
                    </a:ext>
                  </a:extLst>
                </p:cNvPr>
                <p:cNvCxnSpPr/>
                <p:nvPr/>
              </p:nvCxnSpPr>
              <p:spPr>
                <a:xfrm>
                  <a:off x="691979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726957DF-47ED-4D65-8800-F085ACCFE1FD}"/>
                    </a:ext>
                  </a:extLst>
                </p:cNvPr>
                <p:cNvCxnSpPr/>
                <p:nvPr/>
              </p:nvCxnSpPr>
              <p:spPr>
                <a:xfrm>
                  <a:off x="659028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9F196261-542D-486A-9DF7-3BDA9086CB5E}"/>
                    </a:ext>
                  </a:extLst>
                </p:cNvPr>
                <p:cNvCxnSpPr/>
                <p:nvPr/>
              </p:nvCxnSpPr>
              <p:spPr>
                <a:xfrm>
                  <a:off x="757882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36C706F6-7F4F-430A-90EC-C0DC7DCE228B}"/>
                    </a:ext>
                  </a:extLst>
                </p:cNvPr>
                <p:cNvCxnSpPr/>
                <p:nvPr/>
              </p:nvCxnSpPr>
              <p:spPr>
                <a:xfrm>
                  <a:off x="724930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68683E7A-6DE0-456C-A371-DE6E051982F6}"/>
                    </a:ext>
                  </a:extLst>
                </p:cNvPr>
                <p:cNvCxnSpPr/>
                <p:nvPr/>
              </p:nvCxnSpPr>
              <p:spPr>
                <a:xfrm>
                  <a:off x="823785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16C0EFE9-00B1-4B1E-B245-DCA3630F08EF}"/>
                    </a:ext>
                  </a:extLst>
                </p:cNvPr>
                <p:cNvCxnSpPr/>
                <p:nvPr/>
              </p:nvCxnSpPr>
              <p:spPr>
                <a:xfrm>
                  <a:off x="790833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B9E321CF-F559-4D9F-A3B4-515E0F43B7A6}"/>
                    </a:ext>
                  </a:extLst>
                </p:cNvPr>
                <p:cNvCxnSpPr/>
                <p:nvPr/>
              </p:nvCxnSpPr>
              <p:spPr>
                <a:xfrm>
                  <a:off x="889687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DA046096-6B41-4E77-B4B0-62D292EB04F7}"/>
                    </a:ext>
                  </a:extLst>
                </p:cNvPr>
                <p:cNvCxnSpPr/>
                <p:nvPr/>
              </p:nvCxnSpPr>
              <p:spPr>
                <a:xfrm>
                  <a:off x="856736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C91DBEC2-AD48-44B7-99C8-BC05A0CFA508}"/>
                    </a:ext>
                  </a:extLst>
                </p:cNvPr>
                <p:cNvCxnSpPr/>
                <p:nvPr/>
              </p:nvCxnSpPr>
              <p:spPr>
                <a:xfrm>
                  <a:off x="955590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F6249704-D7A1-4294-B54F-533A95218730}"/>
                    </a:ext>
                  </a:extLst>
                </p:cNvPr>
                <p:cNvCxnSpPr/>
                <p:nvPr/>
              </p:nvCxnSpPr>
              <p:spPr>
                <a:xfrm>
                  <a:off x="922639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31248934-071C-42C7-B4CE-819AE60C2A10}"/>
                    </a:ext>
                  </a:extLst>
                </p:cNvPr>
                <p:cNvCxnSpPr/>
                <p:nvPr/>
              </p:nvCxnSpPr>
              <p:spPr>
                <a:xfrm>
                  <a:off x="1021493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0992A428-8766-42AD-A492-CCEF2552BFE8}"/>
                    </a:ext>
                  </a:extLst>
                </p:cNvPr>
                <p:cNvCxnSpPr/>
                <p:nvPr/>
              </p:nvCxnSpPr>
              <p:spPr>
                <a:xfrm>
                  <a:off x="988542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A14CF3FB-E5AB-44B9-B5ED-D8A18177C53D}"/>
                    </a:ext>
                  </a:extLst>
                </p:cNvPr>
                <p:cNvCxnSpPr/>
                <p:nvPr/>
              </p:nvCxnSpPr>
              <p:spPr>
                <a:xfrm>
                  <a:off x="10873962"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4DAF4BB5-AE87-4E23-89D7-5217AE443338}"/>
                    </a:ext>
                  </a:extLst>
                </p:cNvPr>
                <p:cNvCxnSpPr/>
                <p:nvPr/>
              </p:nvCxnSpPr>
              <p:spPr>
                <a:xfrm>
                  <a:off x="10544448"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A042475F-8DDF-4B12-89F2-CAE2752D1D86}"/>
                    </a:ext>
                  </a:extLst>
                </p:cNvPr>
                <p:cNvCxnSpPr/>
                <p:nvPr/>
              </p:nvCxnSpPr>
              <p:spPr>
                <a:xfrm>
                  <a:off x="11532990"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F64BE6EB-ED6F-4DBE-9783-C84E6F7865A4}"/>
                    </a:ext>
                  </a:extLst>
                </p:cNvPr>
                <p:cNvCxnSpPr/>
                <p:nvPr/>
              </p:nvCxnSpPr>
              <p:spPr>
                <a:xfrm>
                  <a:off x="11203476"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08B729EE-88A3-48DB-BD13-99712E7729A5}"/>
                    </a:ext>
                  </a:extLst>
                </p:cNvPr>
                <p:cNvCxnSpPr/>
                <p:nvPr/>
              </p:nvCxnSpPr>
              <p:spPr>
                <a:xfrm>
                  <a:off x="11862504" y="7659249"/>
                  <a:ext cx="0" cy="290284"/>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65C56642-1A38-44FE-A60F-896552CF671B}"/>
                  </a:ext>
                </a:extLst>
              </p:cNvPr>
              <p:cNvGrpSpPr/>
              <p:nvPr/>
            </p:nvGrpSpPr>
            <p:grpSpPr>
              <a:xfrm>
                <a:off x="329514" y="326571"/>
                <a:ext cx="11532972" cy="5878278"/>
                <a:chOff x="0" y="326571"/>
                <a:chExt cx="290286" cy="5878278"/>
              </a:xfrm>
            </p:grpSpPr>
            <p:cxnSp>
              <p:nvCxnSpPr>
                <p:cNvPr id="400" name="Straight Connector 399">
                  <a:extLst>
                    <a:ext uri="{FF2B5EF4-FFF2-40B4-BE49-F238E27FC236}">
                      <a16:creationId xmlns:a16="http://schemas.microsoft.com/office/drawing/2014/main" id="{2C9C3606-2AE4-4321-B0EC-ECF90B13BD0A}"/>
                    </a:ext>
                  </a:extLst>
                </p:cNvPr>
                <p:cNvCxnSpPr/>
                <p:nvPr/>
              </p:nvCxnSpPr>
              <p:spPr>
                <a:xfrm>
                  <a:off x="0" y="326571"/>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1A873C48-9220-4A4F-BC71-7CFC8A5B3C11}"/>
                    </a:ext>
                  </a:extLst>
                </p:cNvPr>
                <p:cNvCxnSpPr/>
                <p:nvPr/>
              </p:nvCxnSpPr>
              <p:spPr>
                <a:xfrm>
                  <a:off x="0" y="979713"/>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D207E6F9-7395-41EB-81D5-45C05DBAA4B9}"/>
                    </a:ext>
                  </a:extLst>
                </p:cNvPr>
                <p:cNvCxnSpPr/>
                <p:nvPr/>
              </p:nvCxnSpPr>
              <p:spPr>
                <a:xfrm>
                  <a:off x="0" y="653142"/>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C8E4AA01-8939-4597-9530-FF1CC87186F9}"/>
                    </a:ext>
                  </a:extLst>
                </p:cNvPr>
                <p:cNvCxnSpPr/>
                <p:nvPr/>
              </p:nvCxnSpPr>
              <p:spPr>
                <a:xfrm>
                  <a:off x="0" y="1632855"/>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188F81DE-648D-4C43-BD3E-66EEAE3DD217}"/>
                    </a:ext>
                  </a:extLst>
                </p:cNvPr>
                <p:cNvCxnSpPr/>
                <p:nvPr/>
              </p:nvCxnSpPr>
              <p:spPr>
                <a:xfrm>
                  <a:off x="0" y="1306284"/>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7579E8F3-5233-418C-AEC5-F75DC38ACDEF}"/>
                    </a:ext>
                  </a:extLst>
                </p:cNvPr>
                <p:cNvCxnSpPr/>
                <p:nvPr/>
              </p:nvCxnSpPr>
              <p:spPr>
                <a:xfrm>
                  <a:off x="0" y="2285997"/>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8AF5C722-A59C-4548-A78C-2345421CFC5B}"/>
                    </a:ext>
                  </a:extLst>
                </p:cNvPr>
                <p:cNvCxnSpPr/>
                <p:nvPr/>
              </p:nvCxnSpPr>
              <p:spPr>
                <a:xfrm>
                  <a:off x="0" y="1959426"/>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FF13D5CD-6DDC-4084-B2C7-FDF30A5CFA7D}"/>
                    </a:ext>
                  </a:extLst>
                </p:cNvPr>
                <p:cNvCxnSpPr/>
                <p:nvPr/>
              </p:nvCxnSpPr>
              <p:spPr>
                <a:xfrm>
                  <a:off x="0" y="2939139"/>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D7BC1EF2-4039-47AD-BD61-3AB0165C5F48}"/>
                    </a:ext>
                  </a:extLst>
                </p:cNvPr>
                <p:cNvCxnSpPr/>
                <p:nvPr/>
              </p:nvCxnSpPr>
              <p:spPr>
                <a:xfrm>
                  <a:off x="0" y="2612568"/>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449BF3C1-748F-448A-BD0C-09206B9E5160}"/>
                    </a:ext>
                  </a:extLst>
                </p:cNvPr>
                <p:cNvCxnSpPr/>
                <p:nvPr/>
              </p:nvCxnSpPr>
              <p:spPr>
                <a:xfrm>
                  <a:off x="0" y="3592281"/>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2D8A61B-9F96-4CCA-8C5F-F2946CB4AC21}"/>
                    </a:ext>
                  </a:extLst>
                </p:cNvPr>
                <p:cNvCxnSpPr/>
                <p:nvPr/>
              </p:nvCxnSpPr>
              <p:spPr>
                <a:xfrm>
                  <a:off x="0" y="3265710"/>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43AA27A5-2ECA-4563-853C-8E000E0E219D}"/>
                    </a:ext>
                  </a:extLst>
                </p:cNvPr>
                <p:cNvCxnSpPr/>
                <p:nvPr/>
              </p:nvCxnSpPr>
              <p:spPr>
                <a:xfrm>
                  <a:off x="0" y="4245423"/>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FE237B36-493C-4D63-AE3D-2895039F2098}"/>
                    </a:ext>
                  </a:extLst>
                </p:cNvPr>
                <p:cNvCxnSpPr/>
                <p:nvPr/>
              </p:nvCxnSpPr>
              <p:spPr>
                <a:xfrm>
                  <a:off x="0" y="3918852"/>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C61F7156-CFDC-453A-8600-BFB0308C1EED}"/>
                    </a:ext>
                  </a:extLst>
                </p:cNvPr>
                <p:cNvCxnSpPr/>
                <p:nvPr/>
              </p:nvCxnSpPr>
              <p:spPr>
                <a:xfrm>
                  <a:off x="0" y="4898565"/>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D5D9B0D5-F782-4988-A201-54C8A8781601}"/>
                    </a:ext>
                  </a:extLst>
                </p:cNvPr>
                <p:cNvCxnSpPr/>
                <p:nvPr/>
              </p:nvCxnSpPr>
              <p:spPr>
                <a:xfrm>
                  <a:off x="0" y="4571994"/>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7E95871F-98D2-45D8-839E-862CC3E19F06}"/>
                    </a:ext>
                  </a:extLst>
                </p:cNvPr>
                <p:cNvCxnSpPr/>
                <p:nvPr/>
              </p:nvCxnSpPr>
              <p:spPr>
                <a:xfrm>
                  <a:off x="0" y="6204849"/>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9D3F01A2-DF4E-477F-ADD3-45C5320AC6AA}"/>
                    </a:ext>
                  </a:extLst>
                </p:cNvPr>
                <p:cNvCxnSpPr/>
                <p:nvPr/>
              </p:nvCxnSpPr>
              <p:spPr>
                <a:xfrm>
                  <a:off x="0" y="5225136"/>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BCEFF40D-D627-4E9B-A0F1-99E0118F85CD}"/>
                    </a:ext>
                  </a:extLst>
                </p:cNvPr>
                <p:cNvCxnSpPr/>
                <p:nvPr/>
              </p:nvCxnSpPr>
              <p:spPr>
                <a:xfrm>
                  <a:off x="0" y="5551707"/>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D3DF13EE-50B3-421B-869D-C83D8FBFFBAE}"/>
                    </a:ext>
                  </a:extLst>
                </p:cNvPr>
                <p:cNvCxnSpPr/>
                <p:nvPr/>
              </p:nvCxnSpPr>
              <p:spPr>
                <a:xfrm>
                  <a:off x="0" y="5878278"/>
                  <a:ext cx="290286" cy="0"/>
                </a:xfrm>
                <a:prstGeom prst="line">
                  <a:avLst/>
                </a:prstGeom>
                <a:ln w="6350">
                  <a:solidFill>
                    <a:srgbClr val="DBDBDB">
                      <a:alpha val="20000"/>
                    </a:srgbClr>
                  </a:solidFill>
                </a:ln>
              </p:spPr>
              <p:style>
                <a:lnRef idx="1">
                  <a:schemeClr val="accent1"/>
                </a:lnRef>
                <a:fillRef idx="0">
                  <a:schemeClr val="accent1"/>
                </a:fillRef>
                <a:effectRef idx="0">
                  <a:schemeClr val="accent1"/>
                </a:effectRef>
                <a:fontRef idx="minor">
                  <a:schemeClr val="tx1"/>
                </a:fontRef>
              </p:style>
            </p:cxnSp>
          </p:grpSp>
        </p:grpSp>
      </p:grpSp>
      <p:grpSp>
        <p:nvGrpSpPr>
          <p:cNvPr id="30" name="Master Grid Edge">
            <a:extLst>
              <a:ext uri="{FF2B5EF4-FFF2-40B4-BE49-F238E27FC236}">
                <a16:creationId xmlns:a16="http://schemas.microsoft.com/office/drawing/2014/main" id="{41418BFA-A91B-4B61-9FA9-3B2768EF5BB6}"/>
              </a:ext>
            </a:extLst>
          </p:cNvPr>
          <p:cNvGrpSpPr/>
          <p:nvPr userDrawn="1"/>
        </p:nvGrpSpPr>
        <p:grpSpPr>
          <a:xfrm>
            <a:off x="-435429" y="-435426"/>
            <a:ext cx="13043121" cy="7728852"/>
            <a:chOff x="-435429" y="-435426"/>
            <a:chExt cx="13043121" cy="7728852"/>
          </a:xfrm>
        </p:grpSpPr>
        <p:grpSp>
          <p:nvGrpSpPr>
            <p:cNvPr id="28" name="Group 27">
              <a:extLst>
                <a:ext uri="{FF2B5EF4-FFF2-40B4-BE49-F238E27FC236}">
                  <a16:creationId xmlns:a16="http://schemas.microsoft.com/office/drawing/2014/main" id="{D6427D9B-3B8B-4C38-9C39-5EF7E502DBA0}"/>
                </a:ext>
              </a:extLst>
            </p:cNvPr>
            <p:cNvGrpSpPr/>
            <p:nvPr userDrawn="1"/>
          </p:nvGrpSpPr>
          <p:grpSpPr>
            <a:xfrm>
              <a:off x="-435429" y="-435426"/>
              <a:ext cx="13043121" cy="7728852"/>
              <a:chOff x="-435429" y="-435426"/>
              <a:chExt cx="13043121" cy="7728852"/>
            </a:xfrm>
          </p:grpSpPr>
          <p:cxnSp>
            <p:nvCxnSpPr>
              <p:cNvPr id="1372" name="Straight Connector 1371">
                <a:extLst>
                  <a:ext uri="{FF2B5EF4-FFF2-40B4-BE49-F238E27FC236}">
                    <a16:creationId xmlns:a16="http://schemas.microsoft.com/office/drawing/2014/main" id="{0D48C6F6-C67A-4B0B-B83C-83FFE41B7A91}"/>
                  </a:ext>
                </a:extLst>
              </p:cNvPr>
              <p:cNvCxnSpPr/>
              <p:nvPr userDrawn="1"/>
            </p:nvCxnSpPr>
            <p:spPr>
              <a:xfrm>
                <a:off x="-435429" y="48985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3" name="Straight Connector 1372">
                <a:extLst>
                  <a:ext uri="{FF2B5EF4-FFF2-40B4-BE49-F238E27FC236}">
                    <a16:creationId xmlns:a16="http://schemas.microsoft.com/office/drawing/2014/main" id="{8FE3C9B7-A179-4ABC-9EFA-E64C716A22AA}"/>
                  </a:ext>
                </a:extLst>
              </p:cNvPr>
              <p:cNvCxnSpPr/>
              <p:nvPr userDrawn="1"/>
            </p:nvCxnSpPr>
            <p:spPr>
              <a:xfrm>
                <a:off x="-435429" y="32656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4" name="Straight Connector 1373">
                <a:extLst>
                  <a:ext uri="{FF2B5EF4-FFF2-40B4-BE49-F238E27FC236}">
                    <a16:creationId xmlns:a16="http://schemas.microsoft.com/office/drawing/2014/main" id="{E2A92BC7-4BD2-46A9-8859-77DBDB17E323}"/>
                  </a:ext>
                </a:extLst>
              </p:cNvPr>
              <p:cNvCxnSpPr/>
              <p:nvPr userDrawn="1"/>
            </p:nvCxnSpPr>
            <p:spPr>
              <a:xfrm>
                <a:off x="-435429" y="81642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5" name="Straight Connector 1374">
                <a:extLst>
                  <a:ext uri="{FF2B5EF4-FFF2-40B4-BE49-F238E27FC236}">
                    <a16:creationId xmlns:a16="http://schemas.microsoft.com/office/drawing/2014/main" id="{4CA4EEE7-B75B-49B7-8459-BDC1C0DC2F21}"/>
                  </a:ext>
                </a:extLst>
              </p:cNvPr>
              <p:cNvCxnSpPr/>
              <p:nvPr userDrawn="1"/>
            </p:nvCxnSpPr>
            <p:spPr>
              <a:xfrm>
                <a:off x="-435429" y="65313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6" name="Straight Connector 1375">
                <a:extLst>
                  <a:ext uri="{FF2B5EF4-FFF2-40B4-BE49-F238E27FC236}">
                    <a16:creationId xmlns:a16="http://schemas.microsoft.com/office/drawing/2014/main" id="{5115D53E-92C1-4E8B-A0DC-15EA4127FA95}"/>
                  </a:ext>
                </a:extLst>
              </p:cNvPr>
              <p:cNvCxnSpPr/>
              <p:nvPr userDrawn="1"/>
            </p:nvCxnSpPr>
            <p:spPr>
              <a:xfrm>
                <a:off x="-435429" y="114299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7" name="Straight Connector 1376">
                <a:extLst>
                  <a:ext uri="{FF2B5EF4-FFF2-40B4-BE49-F238E27FC236}">
                    <a16:creationId xmlns:a16="http://schemas.microsoft.com/office/drawing/2014/main" id="{A93C7B30-888B-4742-88C6-ECD3AB574BE0}"/>
                  </a:ext>
                </a:extLst>
              </p:cNvPr>
              <p:cNvCxnSpPr/>
              <p:nvPr userDrawn="1"/>
            </p:nvCxnSpPr>
            <p:spPr>
              <a:xfrm>
                <a:off x="-435429" y="97971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3C9085B0-4123-496B-8745-1EC1EE0DB992}"/>
                  </a:ext>
                </a:extLst>
              </p:cNvPr>
              <p:cNvCxnSpPr/>
              <p:nvPr userDrawn="1"/>
            </p:nvCxnSpPr>
            <p:spPr>
              <a:xfrm>
                <a:off x="-435429" y="1469567"/>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79" name="Straight Connector 1378">
                <a:extLst>
                  <a:ext uri="{FF2B5EF4-FFF2-40B4-BE49-F238E27FC236}">
                    <a16:creationId xmlns:a16="http://schemas.microsoft.com/office/drawing/2014/main" id="{CAD4C804-2FB1-454C-B59B-07C4CF426D47}"/>
                  </a:ext>
                </a:extLst>
              </p:cNvPr>
              <p:cNvCxnSpPr/>
              <p:nvPr userDrawn="1"/>
            </p:nvCxnSpPr>
            <p:spPr>
              <a:xfrm>
                <a:off x="-435429" y="130628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0" name="Straight Connector 1379">
                <a:extLst>
                  <a:ext uri="{FF2B5EF4-FFF2-40B4-BE49-F238E27FC236}">
                    <a16:creationId xmlns:a16="http://schemas.microsoft.com/office/drawing/2014/main" id="{3D11F836-0FE4-4E95-96CE-104A2D76FE2B}"/>
                  </a:ext>
                </a:extLst>
              </p:cNvPr>
              <p:cNvCxnSpPr/>
              <p:nvPr userDrawn="1"/>
            </p:nvCxnSpPr>
            <p:spPr>
              <a:xfrm>
                <a:off x="-435429" y="179613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1" name="Straight Connector 1380">
                <a:extLst>
                  <a:ext uri="{FF2B5EF4-FFF2-40B4-BE49-F238E27FC236}">
                    <a16:creationId xmlns:a16="http://schemas.microsoft.com/office/drawing/2014/main" id="{C6967465-01D9-4715-8A57-A31C9DF8260F}"/>
                  </a:ext>
                </a:extLst>
              </p:cNvPr>
              <p:cNvCxnSpPr/>
              <p:nvPr userDrawn="1"/>
            </p:nvCxnSpPr>
            <p:spPr>
              <a:xfrm>
                <a:off x="-435429" y="1632852"/>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2" name="Straight Connector 1381">
                <a:extLst>
                  <a:ext uri="{FF2B5EF4-FFF2-40B4-BE49-F238E27FC236}">
                    <a16:creationId xmlns:a16="http://schemas.microsoft.com/office/drawing/2014/main" id="{3DDC8228-B10D-4D8E-9206-B28493C02FA0}"/>
                  </a:ext>
                </a:extLst>
              </p:cNvPr>
              <p:cNvCxnSpPr/>
              <p:nvPr userDrawn="1"/>
            </p:nvCxnSpPr>
            <p:spPr>
              <a:xfrm>
                <a:off x="-435429" y="212270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3" name="Straight Connector 1382">
                <a:extLst>
                  <a:ext uri="{FF2B5EF4-FFF2-40B4-BE49-F238E27FC236}">
                    <a16:creationId xmlns:a16="http://schemas.microsoft.com/office/drawing/2014/main" id="{DC26D17E-F53E-47FE-841D-E40C315D6D8B}"/>
                  </a:ext>
                </a:extLst>
              </p:cNvPr>
              <p:cNvCxnSpPr/>
              <p:nvPr userDrawn="1"/>
            </p:nvCxnSpPr>
            <p:spPr>
              <a:xfrm>
                <a:off x="-435429" y="1959423"/>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4" name="Straight Connector 1383">
                <a:extLst>
                  <a:ext uri="{FF2B5EF4-FFF2-40B4-BE49-F238E27FC236}">
                    <a16:creationId xmlns:a16="http://schemas.microsoft.com/office/drawing/2014/main" id="{B73DA299-4D72-49FC-BE54-93714874307A}"/>
                  </a:ext>
                </a:extLst>
              </p:cNvPr>
              <p:cNvCxnSpPr/>
              <p:nvPr userDrawn="1"/>
            </p:nvCxnSpPr>
            <p:spPr>
              <a:xfrm>
                <a:off x="-435429" y="244928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5" name="Straight Connector 1384">
                <a:extLst>
                  <a:ext uri="{FF2B5EF4-FFF2-40B4-BE49-F238E27FC236}">
                    <a16:creationId xmlns:a16="http://schemas.microsoft.com/office/drawing/2014/main" id="{17920ECC-BC43-4AF0-B255-2BA40C6F6CD7}"/>
                  </a:ext>
                </a:extLst>
              </p:cNvPr>
              <p:cNvCxnSpPr/>
              <p:nvPr userDrawn="1"/>
            </p:nvCxnSpPr>
            <p:spPr>
              <a:xfrm>
                <a:off x="-435429" y="228599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6" name="Straight Connector 1385">
                <a:extLst>
                  <a:ext uri="{FF2B5EF4-FFF2-40B4-BE49-F238E27FC236}">
                    <a16:creationId xmlns:a16="http://schemas.microsoft.com/office/drawing/2014/main" id="{8FB481FB-0292-4FCA-8B3E-12A62FCFEF1D}"/>
                  </a:ext>
                </a:extLst>
              </p:cNvPr>
              <p:cNvCxnSpPr/>
              <p:nvPr userDrawn="1"/>
            </p:nvCxnSpPr>
            <p:spPr>
              <a:xfrm>
                <a:off x="-435429" y="277585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7" name="Straight Connector 1386">
                <a:extLst>
                  <a:ext uri="{FF2B5EF4-FFF2-40B4-BE49-F238E27FC236}">
                    <a16:creationId xmlns:a16="http://schemas.microsoft.com/office/drawing/2014/main" id="{D703CB35-60BE-4D86-8215-CE6E2C378AB7}"/>
                  </a:ext>
                </a:extLst>
              </p:cNvPr>
              <p:cNvCxnSpPr/>
              <p:nvPr userDrawn="1"/>
            </p:nvCxnSpPr>
            <p:spPr>
              <a:xfrm>
                <a:off x="-435429" y="261256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8" name="Straight Connector 1387">
                <a:extLst>
                  <a:ext uri="{FF2B5EF4-FFF2-40B4-BE49-F238E27FC236}">
                    <a16:creationId xmlns:a16="http://schemas.microsoft.com/office/drawing/2014/main" id="{95ED6DEF-8382-41F0-BA34-D1990921C17C}"/>
                  </a:ext>
                </a:extLst>
              </p:cNvPr>
              <p:cNvCxnSpPr/>
              <p:nvPr userDrawn="1"/>
            </p:nvCxnSpPr>
            <p:spPr>
              <a:xfrm>
                <a:off x="-435429" y="3102422"/>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89" name="Straight Connector 1388">
                <a:extLst>
                  <a:ext uri="{FF2B5EF4-FFF2-40B4-BE49-F238E27FC236}">
                    <a16:creationId xmlns:a16="http://schemas.microsoft.com/office/drawing/2014/main" id="{6C27E6DB-0F15-4E2D-8E21-C678DBB75C0B}"/>
                  </a:ext>
                </a:extLst>
              </p:cNvPr>
              <p:cNvCxnSpPr/>
              <p:nvPr userDrawn="1"/>
            </p:nvCxnSpPr>
            <p:spPr>
              <a:xfrm>
                <a:off x="-435429" y="293913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a:extLst>
                  <a:ext uri="{FF2B5EF4-FFF2-40B4-BE49-F238E27FC236}">
                    <a16:creationId xmlns:a16="http://schemas.microsoft.com/office/drawing/2014/main" id="{BF769C77-89F5-4BBE-A43F-8B11A5BDFDFA}"/>
                  </a:ext>
                </a:extLst>
              </p:cNvPr>
              <p:cNvCxnSpPr/>
              <p:nvPr userDrawn="1"/>
            </p:nvCxnSpPr>
            <p:spPr>
              <a:xfrm>
                <a:off x="-435429" y="3428993"/>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91" name="Straight Connector 1390">
                <a:extLst>
                  <a:ext uri="{FF2B5EF4-FFF2-40B4-BE49-F238E27FC236}">
                    <a16:creationId xmlns:a16="http://schemas.microsoft.com/office/drawing/2014/main" id="{DF5C9025-ECF3-4784-8CA7-922D9F05A0E5}"/>
                  </a:ext>
                </a:extLst>
              </p:cNvPr>
              <p:cNvCxnSpPr/>
              <p:nvPr userDrawn="1"/>
            </p:nvCxnSpPr>
            <p:spPr>
              <a:xfrm>
                <a:off x="-435429" y="3265707"/>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92" name="Straight Connector 1391">
                <a:extLst>
                  <a:ext uri="{FF2B5EF4-FFF2-40B4-BE49-F238E27FC236}">
                    <a16:creationId xmlns:a16="http://schemas.microsoft.com/office/drawing/2014/main" id="{64CCA04E-0AAB-486A-86C5-306D99AF5676}"/>
                  </a:ext>
                </a:extLst>
              </p:cNvPr>
              <p:cNvCxnSpPr/>
              <p:nvPr userDrawn="1"/>
            </p:nvCxnSpPr>
            <p:spPr>
              <a:xfrm>
                <a:off x="-435429" y="375556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393" name="Straight Connector 1392">
                <a:extLst>
                  <a:ext uri="{FF2B5EF4-FFF2-40B4-BE49-F238E27FC236}">
                    <a16:creationId xmlns:a16="http://schemas.microsoft.com/office/drawing/2014/main" id="{210C58CF-20D4-4750-88FB-AC86507F47CA}"/>
                  </a:ext>
                </a:extLst>
              </p:cNvPr>
              <p:cNvCxnSpPr/>
              <p:nvPr userDrawn="1"/>
            </p:nvCxnSpPr>
            <p:spPr>
              <a:xfrm>
                <a:off x="-435429" y="359227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39" name="Straight Connector 1438">
                <a:extLst>
                  <a:ext uri="{FF2B5EF4-FFF2-40B4-BE49-F238E27FC236}">
                    <a16:creationId xmlns:a16="http://schemas.microsoft.com/office/drawing/2014/main" id="{EB1C2386-EBDC-4313-AD95-BC1EA3B00D44}"/>
                  </a:ext>
                </a:extLst>
              </p:cNvPr>
              <p:cNvCxnSpPr/>
              <p:nvPr userDrawn="1"/>
            </p:nvCxnSpPr>
            <p:spPr>
              <a:xfrm>
                <a:off x="-435429" y="408175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0" name="Straight Connector 1439">
                <a:extLst>
                  <a:ext uri="{FF2B5EF4-FFF2-40B4-BE49-F238E27FC236}">
                    <a16:creationId xmlns:a16="http://schemas.microsoft.com/office/drawing/2014/main" id="{2545E5FF-62E2-46A7-8308-13410B2A9EA3}"/>
                  </a:ext>
                </a:extLst>
              </p:cNvPr>
              <p:cNvCxnSpPr/>
              <p:nvPr userDrawn="1"/>
            </p:nvCxnSpPr>
            <p:spPr>
              <a:xfrm>
                <a:off x="-435429" y="391846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1" name="Straight Connector 1440">
                <a:extLst>
                  <a:ext uri="{FF2B5EF4-FFF2-40B4-BE49-F238E27FC236}">
                    <a16:creationId xmlns:a16="http://schemas.microsoft.com/office/drawing/2014/main" id="{7C5E659C-ED93-4A42-B7A2-7AF650A2AD91}"/>
                  </a:ext>
                </a:extLst>
              </p:cNvPr>
              <p:cNvCxnSpPr/>
              <p:nvPr userDrawn="1"/>
            </p:nvCxnSpPr>
            <p:spPr>
              <a:xfrm>
                <a:off x="-435429" y="440832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2" name="Straight Connector 1441">
                <a:extLst>
                  <a:ext uri="{FF2B5EF4-FFF2-40B4-BE49-F238E27FC236}">
                    <a16:creationId xmlns:a16="http://schemas.microsoft.com/office/drawing/2014/main" id="{29953017-3E4A-4B60-8EB9-F4E96C8A8677}"/>
                  </a:ext>
                </a:extLst>
              </p:cNvPr>
              <p:cNvCxnSpPr/>
              <p:nvPr userDrawn="1"/>
            </p:nvCxnSpPr>
            <p:spPr>
              <a:xfrm>
                <a:off x="-435429" y="424504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3" name="Straight Connector 1442">
                <a:extLst>
                  <a:ext uri="{FF2B5EF4-FFF2-40B4-BE49-F238E27FC236}">
                    <a16:creationId xmlns:a16="http://schemas.microsoft.com/office/drawing/2014/main" id="{D21B177D-3A5E-41D0-A723-CC1E031D6DAC}"/>
                  </a:ext>
                </a:extLst>
              </p:cNvPr>
              <p:cNvCxnSpPr/>
              <p:nvPr userDrawn="1"/>
            </p:nvCxnSpPr>
            <p:spPr>
              <a:xfrm>
                <a:off x="-435429" y="4734897"/>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4" name="Straight Connector 1443">
                <a:extLst>
                  <a:ext uri="{FF2B5EF4-FFF2-40B4-BE49-F238E27FC236}">
                    <a16:creationId xmlns:a16="http://schemas.microsoft.com/office/drawing/2014/main" id="{F1187375-C4BD-4100-AF13-3BB8C653B16D}"/>
                  </a:ext>
                </a:extLst>
              </p:cNvPr>
              <p:cNvCxnSpPr/>
              <p:nvPr userDrawn="1"/>
            </p:nvCxnSpPr>
            <p:spPr>
              <a:xfrm>
                <a:off x="-435429" y="457161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5" name="Straight Connector 1444">
                <a:extLst>
                  <a:ext uri="{FF2B5EF4-FFF2-40B4-BE49-F238E27FC236}">
                    <a16:creationId xmlns:a16="http://schemas.microsoft.com/office/drawing/2014/main" id="{F56B7F69-9FDA-41A9-8F04-515EA15E2AE5}"/>
                  </a:ext>
                </a:extLst>
              </p:cNvPr>
              <p:cNvCxnSpPr/>
              <p:nvPr userDrawn="1"/>
            </p:nvCxnSpPr>
            <p:spPr>
              <a:xfrm>
                <a:off x="-435429" y="506146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7" name="Straight Connector 1446">
                <a:extLst>
                  <a:ext uri="{FF2B5EF4-FFF2-40B4-BE49-F238E27FC236}">
                    <a16:creationId xmlns:a16="http://schemas.microsoft.com/office/drawing/2014/main" id="{869A711C-75DA-45CC-A10E-093533BD0499}"/>
                  </a:ext>
                </a:extLst>
              </p:cNvPr>
              <p:cNvCxnSpPr/>
              <p:nvPr userDrawn="1"/>
            </p:nvCxnSpPr>
            <p:spPr>
              <a:xfrm>
                <a:off x="-435429" y="538803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8" name="Straight Connector 1447">
                <a:extLst>
                  <a:ext uri="{FF2B5EF4-FFF2-40B4-BE49-F238E27FC236}">
                    <a16:creationId xmlns:a16="http://schemas.microsoft.com/office/drawing/2014/main" id="{D2BCB45F-F437-4A94-AF89-688ED352AD66}"/>
                  </a:ext>
                </a:extLst>
              </p:cNvPr>
              <p:cNvCxnSpPr/>
              <p:nvPr userDrawn="1"/>
            </p:nvCxnSpPr>
            <p:spPr>
              <a:xfrm>
                <a:off x="-435429" y="5224753"/>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49" name="Straight Connector 1448">
                <a:extLst>
                  <a:ext uri="{FF2B5EF4-FFF2-40B4-BE49-F238E27FC236}">
                    <a16:creationId xmlns:a16="http://schemas.microsoft.com/office/drawing/2014/main" id="{681D650B-5525-43F3-9C5E-954EC60B80D7}"/>
                  </a:ext>
                </a:extLst>
              </p:cNvPr>
              <p:cNvCxnSpPr/>
              <p:nvPr userDrawn="1"/>
            </p:nvCxnSpPr>
            <p:spPr>
              <a:xfrm>
                <a:off x="-435429" y="571461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50" name="Straight Connector 1449">
                <a:extLst>
                  <a:ext uri="{FF2B5EF4-FFF2-40B4-BE49-F238E27FC236}">
                    <a16:creationId xmlns:a16="http://schemas.microsoft.com/office/drawing/2014/main" id="{930CB92A-1176-485B-92E3-68071683998D}"/>
                  </a:ext>
                </a:extLst>
              </p:cNvPr>
              <p:cNvCxnSpPr/>
              <p:nvPr userDrawn="1"/>
            </p:nvCxnSpPr>
            <p:spPr>
              <a:xfrm>
                <a:off x="-435429" y="555132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51" name="Straight Connector 1450">
                <a:extLst>
                  <a:ext uri="{FF2B5EF4-FFF2-40B4-BE49-F238E27FC236}">
                    <a16:creationId xmlns:a16="http://schemas.microsoft.com/office/drawing/2014/main" id="{72FEFD80-28A4-4DDC-8994-99287014CA12}"/>
                  </a:ext>
                </a:extLst>
              </p:cNvPr>
              <p:cNvCxnSpPr/>
              <p:nvPr userDrawn="1"/>
            </p:nvCxnSpPr>
            <p:spPr>
              <a:xfrm>
                <a:off x="-435429" y="604118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52" name="Straight Connector 1451">
                <a:extLst>
                  <a:ext uri="{FF2B5EF4-FFF2-40B4-BE49-F238E27FC236}">
                    <a16:creationId xmlns:a16="http://schemas.microsoft.com/office/drawing/2014/main" id="{698410CF-6AE7-4DC6-B502-EE95E4096A8F}"/>
                  </a:ext>
                </a:extLst>
              </p:cNvPr>
              <p:cNvCxnSpPr/>
              <p:nvPr userDrawn="1"/>
            </p:nvCxnSpPr>
            <p:spPr>
              <a:xfrm>
                <a:off x="-435429" y="587789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53" name="Straight Connector 1452">
                <a:extLst>
                  <a:ext uri="{FF2B5EF4-FFF2-40B4-BE49-F238E27FC236}">
                    <a16:creationId xmlns:a16="http://schemas.microsoft.com/office/drawing/2014/main" id="{A2FD97CB-6390-4504-A4DB-BD17752E831C}"/>
                  </a:ext>
                </a:extLst>
              </p:cNvPr>
              <p:cNvCxnSpPr/>
              <p:nvPr userDrawn="1"/>
            </p:nvCxnSpPr>
            <p:spPr>
              <a:xfrm>
                <a:off x="-435429" y="6367752"/>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454" name="Straight Connector 1453">
                <a:extLst>
                  <a:ext uri="{FF2B5EF4-FFF2-40B4-BE49-F238E27FC236}">
                    <a16:creationId xmlns:a16="http://schemas.microsoft.com/office/drawing/2014/main" id="{8E71966A-02B1-4CF9-9835-2AFFF7DF38EF}"/>
                  </a:ext>
                </a:extLst>
              </p:cNvPr>
              <p:cNvCxnSpPr/>
              <p:nvPr userDrawn="1"/>
            </p:nvCxnSpPr>
            <p:spPr>
              <a:xfrm>
                <a:off x="-435429" y="620446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F98703EC-10A7-47FA-8C56-ACFE6CA2B4AF}"/>
                  </a:ext>
                </a:extLst>
              </p:cNvPr>
              <p:cNvCxnSpPr/>
              <p:nvPr userDrawn="1"/>
            </p:nvCxnSpPr>
            <p:spPr>
              <a:xfrm>
                <a:off x="49427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ABA3C1DF-4FC6-41D8-B732-A90172FBA3EE}"/>
                  </a:ext>
                </a:extLst>
              </p:cNvPr>
              <p:cNvCxnSpPr/>
              <p:nvPr userDrawn="1"/>
            </p:nvCxnSpPr>
            <p:spPr>
              <a:xfrm>
                <a:off x="32951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6FEF131F-8B52-4BD9-B4AA-801E5E3C4EB3}"/>
                  </a:ext>
                </a:extLst>
              </p:cNvPr>
              <p:cNvCxnSpPr/>
              <p:nvPr userDrawn="1"/>
            </p:nvCxnSpPr>
            <p:spPr>
              <a:xfrm>
                <a:off x="82378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D2018C6D-9BB5-49A1-9203-2A68B7C1355B}"/>
                  </a:ext>
                </a:extLst>
              </p:cNvPr>
              <p:cNvCxnSpPr/>
              <p:nvPr userDrawn="1"/>
            </p:nvCxnSpPr>
            <p:spPr>
              <a:xfrm>
                <a:off x="65902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42308FD5-86CC-4F45-A75A-8D9831456BAF}"/>
                  </a:ext>
                </a:extLst>
              </p:cNvPr>
              <p:cNvCxnSpPr/>
              <p:nvPr userDrawn="1"/>
            </p:nvCxnSpPr>
            <p:spPr>
              <a:xfrm>
                <a:off x="115330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8551B858-C413-4262-9E3C-78E7425776A1}"/>
                  </a:ext>
                </a:extLst>
              </p:cNvPr>
              <p:cNvCxnSpPr/>
              <p:nvPr userDrawn="1"/>
            </p:nvCxnSpPr>
            <p:spPr>
              <a:xfrm>
                <a:off x="98854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29CB8798-9C96-44A3-9775-E07A5A434AAB}"/>
                  </a:ext>
                </a:extLst>
              </p:cNvPr>
              <p:cNvCxnSpPr/>
              <p:nvPr userDrawn="1"/>
            </p:nvCxnSpPr>
            <p:spPr>
              <a:xfrm>
                <a:off x="148281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55ADA04C-C258-47C9-8E78-FB8230EBEE4D}"/>
                  </a:ext>
                </a:extLst>
              </p:cNvPr>
              <p:cNvCxnSpPr/>
              <p:nvPr userDrawn="1"/>
            </p:nvCxnSpPr>
            <p:spPr>
              <a:xfrm>
                <a:off x="131805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8A42789B-A802-41DE-A9CF-AFB96BF909DE}"/>
                  </a:ext>
                </a:extLst>
              </p:cNvPr>
              <p:cNvCxnSpPr/>
              <p:nvPr userDrawn="1"/>
            </p:nvCxnSpPr>
            <p:spPr>
              <a:xfrm>
                <a:off x="1812328"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7AF31126-7AE0-4F67-91EE-574F98393F45}"/>
                  </a:ext>
                </a:extLst>
              </p:cNvPr>
              <p:cNvCxnSpPr/>
              <p:nvPr userDrawn="1"/>
            </p:nvCxnSpPr>
            <p:spPr>
              <a:xfrm>
                <a:off x="1647571"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0A47E2A5-1A02-4067-8018-FC8CCFA7DA46}"/>
                  </a:ext>
                </a:extLst>
              </p:cNvPr>
              <p:cNvCxnSpPr/>
              <p:nvPr userDrawn="1"/>
            </p:nvCxnSpPr>
            <p:spPr>
              <a:xfrm>
                <a:off x="214184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A3FC942A-4AB1-4A97-87A5-D1D40F79FE8B}"/>
                  </a:ext>
                </a:extLst>
              </p:cNvPr>
              <p:cNvCxnSpPr/>
              <p:nvPr userDrawn="1"/>
            </p:nvCxnSpPr>
            <p:spPr>
              <a:xfrm>
                <a:off x="197708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E1DDD30E-A94E-4110-AB62-879750779D42}"/>
                  </a:ext>
                </a:extLst>
              </p:cNvPr>
              <p:cNvCxnSpPr/>
              <p:nvPr userDrawn="1"/>
            </p:nvCxnSpPr>
            <p:spPr>
              <a:xfrm>
                <a:off x="247135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2E8B6C68-E726-4A2F-A0A2-CB9590DD59C4}"/>
                  </a:ext>
                </a:extLst>
              </p:cNvPr>
              <p:cNvCxnSpPr/>
              <p:nvPr userDrawn="1"/>
            </p:nvCxnSpPr>
            <p:spPr>
              <a:xfrm>
                <a:off x="230659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7935BA12-98AC-4B8B-9E42-9E29ECC5B250}"/>
                  </a:ext>
                </a:extLst>
              </p:cNvPr>
              <p:cNvCxnSpPr/>
              <p:nvPr userDrawn="1"/>
            </p:nvCxnSpPr>
            <p:spPr>
              <a:xfrm>
                <a:off x="280087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986D70DC-08EA-4384-96B6-19C8AA216CF8}"/>
                  </a:ext>
                </a:extLst>
              </p:cNvPr>
              <p:cNvCxnSpPr/>
              <p:nvPr userDrawn="1"/>
            </p:nvCxnSpPr>
            <p:spPr>
              <a:xfrm>
                <a:off x="263611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9EFB890D-E70C-46B1-B15B-8F619540DC47}"/>
                  </a:ext>
                </a:extLst>
              </p:cNvPr>
              <p:cNvCxnSpPr/>
              <p:nvPr userDrawn="1"/>
            </p:nvCxnSpPr>
            <p:spPr>
              <a:xfrm>
                <a:off x="313038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41CDCC37-3C7F-4934-874F-F17D98D6363C}"/>
                  </a:ext>
                </a:extLst>
              </p:cNvPr>
              <p:cNvCxnSpPr/>
              <p:nvPr userDrawn="1"/>
            </p:nvCxnSpPr>
            <p:spPr>
              <a:xfrm>
                <a:off x="296562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E825F627-1927-40CE-A15D-32B2C85A90D7}"/>
                  </a:ext>
                </a:extLst>
              </p:cNvPr>
              <p:cNvCxnSpPr/>
              <p:nvPr userDrawn="1"/>
            </p:nvCxnSpPr>
            <p:spPr>
              <a:xfrm>
                <a:off x="3459898"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5A008E69-4B12-47AC-B2C3-4C489158DA59}"/>
                  </a:ext>
                </a:extLst>
              </p:cNvPr>
              <p:cNvCxnSpPr/>
              <p:nvPr userDrawn="1"/>
            </p:nvCxnSpPr>
            <p:spPr>
              <a:xfrm>
                <a:off x="3295141"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A0153B53-BD9F-4B99-ADF8-C319FBC736DA}"/>
                  </a:ext>
                </a:extLst>
              </p:cNvPr>
              <p:cNvCxnSpPr/>
              <p:nvPr userDrawn="1"/>
            </p:nvCxnSpPr>
            <p:spPr>
              <a:xfrm>
                <a:off x="378941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5E17C78E-64E5-4327-8232-488164712B95}"/>
                  </a:ext>
                </a:extLst>
              </p:cNvPr>
              <p:cNvCxnSpPr/>
              <p:nvPr userDrawn="1"/>
            </p:nvCxnSpPr>
            <p:spPr>
              <a:xfrm>
                <a:off x="362465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9357567C-C855-4B89-81F5-532CDE90DDBD}"/>
                  </a:ext>
                </a:extLst>
              </p:cNvPr>
              <p:cNvCxnSpPr/>
              <p:nvPr userDrawn="1"/>
            </p:nvCxnSpPr>
            <p:spPr>
              <a:xfrm>
                <a:off x="411892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E8F6D05C-4679-4C51-ADF0-0526040CCF68}"/>
                  </a:ext>
                </a:extLst>
              </p:cNvPr>
              <p:cNvCxnSpPr/>
              <p:nvPr userDrawn="1"/>
            </p:nvCxnSpPr>
            <p:spPr>
              <a:xfrm>
                <a:off x="395416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E7A87FB-11CA-40C0-9F6E-26601EB24796}"/>
                  </a:ext>
                </a:extLst>
              </p:cNvPr>
              <p:cNvCxnSpPr/>
              <p:nvPr userDrawn="1"/>
            </p:nvCxnSpPr>
            <p:spPr>
              <a:xfrm>
                <a:off x="444844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5C281A07-DE87-4630-871F-BA1E6D11E34A}"/>
                  </a:ext>
                </a:extLst>
              </p:cNvPr>
              <p:cNvCxnSpPr/>
              <p:nvPr userDrawn="1"/>
            </p:nvCxnSpPr>
            <p:spPr>
              <a:xfrm>
                <a:off x="428368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023D1E26-0F8D-435A-8AF8-29927CEC8560}"/>
                  </a:ext>
                </a:extLst>
              </p:cNvPr>
              <p:cNvCxnSpPr/>
              <p:nvPr userDrawn="1"/>
            </p:nvCxnSpPr>
            <p:spPr>
              <a:xfrm>
                <a:off x="477795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867AEAF4-69A2-4252-A166-0E38541C1982}"/>
                  </a:ext>
                </a:extLst>
              </p:cNvPr>
              <p:cNvCxnSpPr/>
              <p:nvPr userDrawn="1"/>
            </p:nvCxnSpPr>
            <p:spPr>
              <a:xfrm>
                <a:off x="461319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72B9BBB3-403F-4C83-BE2D-A1827D9323E3}"/>
                  </a:ext>
                </a:extLst>
              </p:cNvPr>
              <p:cNvCxnSpPr/>
              <p:nvPr userDrawn="1"/>
            </p:nvCxnSpPr>
            <p:spPr>
              <a:xfrm>
                <a:off x="5107468"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1258E0EB-7F1D-4491-A716-8DA0E4676D85}"/>
                  </a:ext>
                </a:extLst>
              </p:cNvPr>
              <p:cNvCxnSpPr/>
              <p:nvPr userDrawn="1"/>
            </p:nvCxnSpPr>
            <p:spPr>
              <a:xfrm>
                <a:off x="4942711"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8070B698-2BF5-4584-A7A1-C5B5482ACB17}"/>
                  </a:ext>
                </a:extLst>
              </p:cNvPr>
              <p:cNvCxnSpPr/>
              <p:nvPr userDrawn="1"/>
            </p:nvCxnSpPr>
            <p:spPr>
              <a:xfrm>
                <a:off x="543698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24F7341B-D2E3-4A79-A8FE-53481B448D0D}"/>
                  </a:ext>
                </a:extLst>
              </p:cNvPr>
              <p:cNvCxnSpPr/>
              <p:nvPr userDrawn="1"/>
            </p:nvCxnSpPr>
            <p:spPr>
              <a:xfrm>
                <a:off x="527222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0420C220-3DFE-4DBD-8FC6-31226C2CFAE6}"/>
                  </a:ext>
                </a:extLst>
              </p:cNvPr>
              <p:cNvCxnSpPr/>
              <p:nvPr userDrawn="1"/>
            </p:nvCxnSpPr>
            <p:spPr>
              <a:xfrm>
                <a:off x="576649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C1572BF-60D4-45E2-8275-F9BB6E3D5F19}"/>
                  </a:ext>
                </a:extLst>
              </p:cNvPr>
              <p:cNvCxnSpPr/>
              <p:nvPr userDrawn="1"/>
            </p:nvCxnSpPr>
            <p:spPr>
              <a:xfrm>
                <a:off x="560173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EA722B74-A1BA-4E83-9B9E-ECF30274C61B}"/>
                  </a:ext>
                </a:extLst>
              </p:cNvPr>
              <p:cNvCxnSpPr/>
              <p:nvPr userDrawn="1"/>
            </p:nvCxnSpPr>
            <p:spPr>
              <a:xfrm>
                <a:off x="609601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02866627-3DE7-4946-9098-ED97A9511D76}"/>
                  </a:ext>
                </a:extLst>
              </p:cNvPr>
              <p:cNvCxnSpPr/>
              <p:nvPr userDrawn="1"/>
            </p:nvCxnSpPr>
            <p:spPr>
              <a:xfrm>
                <a:off x="593125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D94C9D49-441D-48F5-BB80-7CEFC1A7B3F3}"/>
                  </a:ext>
                </a:extLst>
              </p:cNvPr>
              <p:cNvCxnSpPr/>
              <p:nvPr userDrawn="1"/>
            </p:nvCxnSpPr>
            <p:spPr>
              <a:xfrm>
                <a:off x="642552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7191DA9-F506-46D0-A4E5-E5ED6958CB07}"/>
                  </a:ext>
                </a:extLst>
              </p:cNvPr>
              <p:cNvCxnSpPr/>
              <p:nvPr userDrawn="1"/>
            </p:nvCxnSpPr>
            <p:spPr>
              <a:xfrm>
                <a:off x="626076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3633778B-3308-42BD-B7A4-D62395E7C2E9}"/>
                  </a:ext>
                </a:extLst>
              </p:cNvPr>
              <p:cNvCxnSpPr/>
              <p:nvPr userDrawn="1"/>
            </p:nvCxnSpPr>
            <p:spPr>
              <a:xfrm>
                <a:off x="659028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4D42B9FC-1EEC-47B6-9395-003EE22FA7E9}"/>
                  </a:ext>
                </a:extLst>
              </p:cNvPr>
              <p:cNvCxnSpPr/>
              <p:nvPr userDrawn="1"/>
            </p:nvCxnSpPr>
            <p:spPr>
              <a:xfrm>
                <a:off x="691979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FAE3B969-07CD-46F7-9D25-5D6531670E71}"/>
                  </a:ext>
                </a:extLst>
              </p:cNvPr>
              <p:cNvCxnSpPr/>
              <p:nvPr userDrawn="1"/>
            </p:nvCxnSpPr>
            <p:spPr>
              <a:xfrm>
                <a:off x="675503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20318A03-1C79-42C8-B08B-6353914A00E9}"/>
                  </a:ext>
                </a:extLst>
              </p:cNvPr>
              <p:cNvCxnSpPr/>
              <p:nvPr userDrawn="1"/>
            </p:nvCxnSpPr>
            <p:spPr>
              <a:xfrm>
                <a:off x="7249308"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736F3D5C-8179-4FBC-A254-5AB03C8A4601}"/>
                  </a:ext>
                </a:extLst>
              </p:cNvPr>
              <p:cNvCxnSpPr/>
              <p:nvPr userDrawn="1"/>
            </p:nvCxnSpPr>
            <p:spPr>
              <a:xfrm>
                <a:off x="7084551"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7DC153D7-6A4C-4E99-A700-E65E897A291D}"/>
                  </a:ext>
                </a:extLst>
              </p:cNvPr>
              <p:cNvCxnSpPr/>
              <p:nvPr userDrawn="1"/>
            </p:nvCxnSpPr>
            <p:spPr>
              <a:xfrm>
                <a:off x="757882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7F7DE9BC-B842-4500-B8FE-069D755D5941}"/>
                  </a:ext>
                </a:extLst>
              </p:cNvPr>
              <p:cNvCxnSpPr/>
              <p:nvPr userDrawn="1"/>
            </p:nvCxnSpPr>
            <p:spPr>
              <a:xfrm>
                <a:off x="741406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6D6F3CE9-CE34-4166-BB7E-FA57943507AA}"/>
                  </a:ext>
                </a:extLst>
              </p:cNvPr>
              <p:cNvCxnSpPr/>
              <p:nvPr userDrawn="1"/>
            </p:nvCxnSpPr>
            <p:spPr>
              <a:xfrm>
                <a:off x="790833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02B98D94-F31F-4D40-AA28-10A3CB3E8A15}"/>
                  </a:ext>
                </a:extLst>
              </p:cNvPr>
              <p:cNvCxnSpPr/>
              <p:nvPr userDrawn="1"/>
            </p:nvCxnSpPr>
            <p:spPr>
              <a:xfrm>
                <a:off x="774357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6BDB6908-335B-4BA9-AAF1-A833062BB4F2}"/>
                  </a:ext>
                </a:extLst>
              </p:cNvPr>
              <p:cNvCxnSpPr/>
              <p:nvPr userDrawn="1"/>
            </p:nvCxnSpPr>
            <p:spPr>
              <a:xfrm>
                <a:off x="823785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7DB499A0-BAE0-473A-B35A-3D8D320D86FF}"/>
                  </a:ext>
                </a:extLst>
              </p:cNvPr>
              <p:cNvCxnSpPr/>
              <p:nvPr userDrawn="1"/>
            </p:nvCxnSpPr>
            <p:spPr>
              <a:xfrm>
                <a:off x="807309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14C83527-3801-4402-822D-6BE1BEB71689}"/>
                  </a:ext>
                </a:extLst>
              </p:cNvPr>
              <p:cNvCxnSpPr/>
              <p:nvPr userDrawn="1"/>
            </p:nvCxnSpPr>
            <p:spPr>
              <a:xfrm>
                <a:off x="856736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2D011E6B-EACF-4B9D-B680-1CEE227DB273}"/>
                  </a:ext>
                </a:extLst>
              </p:cNvPr>
              <p:cNvCxnSpPr/>
              <p:nvPr userDrawn="1"/>
            </p:nvCxnSpPr>
            <p:spPr>
              <a:xfrm>
                <a:off x="840260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ED01ED32-4BB6-4810-9496-CB8CB5C89599}"/>
                  </a:ext>
                </a:extLst>
              </p:cNvPr>
              <p:cNvCxnSpPr/>
              <p:nvPr userDrawn="1"/>
            </p:nvCxnSpPr>
            <p:spPr>
              <a:xfrm>
                <a:off x="8896878"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4ACAC1A9-49DF-42D6-A86E-4634B706749F}"/>
                  </a:ext>
                </a:extLst>
              </p:cNvPr>
              <p:cNvCxnSpPr/>
              <p:nvPr userDrawn="1"/>
            </p:nvCxnSpPr>
            <p:spPr>
              <a:xfrm>
                <a:off x="8732121"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8658D9CC-EB17-4662-A350-DA4BC67B4092}"/>
                  </a:ext>
                </a:extLst>
              </p:cNvPr>
              <p:cNvCxnSpPr/>
              <p:nvPr userDrawn="1"/>
            </p:nvCxnSpPr>
            <p:spPr>
              <a:xfrm>
                <a:off x="922639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3323636E-04CF-4E93-A434-B300BE0581FB}"/>
                  </a:ext>
                </a:extLst>
              </p:cNvPr>
              <p:cNvCxnSpPr/>
              <p:nvPr userDrawn="1"/>
            </p:nvCxnSpPr>
            <p:spPr>
              <a:xfrm>
                <a:off x="906163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0CC4B32C-726C-44ED-9666-3D93F3C4E057}"/>
                  </a:ext>
                </a:extLst>
              </p:cNvPr>
              <p:cNvCxnSpPr/>
              <p:nvPr userDrawn="1"/>
            </p:nvCxnSpPr>
            <p:spPr>
              <a:xfrm>
                <a:off x="955590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EB0E2399-C6B8-4409-BCA1-65A19B0FB4EE}"/>
                  </a:ext>
                </a:extLst>
              </p:cNvPr>
              <p:cNvCxnSpPr/>
              <p:nvPr userDrawn="1"/>
            </p:nvCxnSpPr>
            <p:spPr>
              <a:xfrm>
                <a:off x="939114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D8320A6E-741D-4EA1-8455-B50257E96994}"/>
                  </a:ext>
                </a:extLst>
              </p:cNvPr>
              <p:cNvCxnSpPr/>
              <p:nvPr userDrawn="1"/>
            </p:nvCxnSpPr>
            <p:spPr>
              <a:xfrm>
                <a:off x="988542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AE0BB1B5-3AF6-4B81-99F8-146822E0D682}"/>
                  </a:ext>
                </a:extLst>
              </p:cNvPr>
              <p:cNvCxnSpPr/>
              <p:nvPr userDrawn="1"/>
            </p:nvCxnSpPr>
            <p:spPr>
              <a:xfrm>
                <a:off x="972066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572D8F9B-3778-4B6A-AA89-C1D4D608D749}"/>
                  </a:ext>
                </a:extLst>
              </p:cNvPr>
              <p:cNvCxnSpPr/>
              <p:nvPr userDrawn="1"/>
            </p:nvCxnSpPr>
            <p:spPr>
              <a:xfrm>
                <a:off x="1021493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5273A952-34E8-4678-AE7D-AA755A9E8273}"/>
                  </a:ext>
                </a:extLst>
              </p:cNvPr>
              <p:cNvCxnSpPr/>
              <p:nvPr userDrawn="1"/>
            </p:nvCxnSpPr>
            <p:spPr>
              <a:xfrm>
                <a:off x="1005017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1" name="Straight Connector 1150">
                <a:extLst>
                  <a:ext uri="{FF2B5EF4-FFF2-40B4-BE49-F238E27FC236}">
                    <a16:creationId xmlns:a16="http://schemas.microsoft.com/office/drawing/2014/main" id="{437A8600-F067-47A4-9156-163E5F556A96}"/>
                  </a:ext>
                </a:extLst>
              </p:cNvPr>
              <p:cNvCxnSpPr/>
              <p:nvPr userDrawn="1"/>
            </p:nvCxnSpPr>
            <p:spPr>
              <a:xfrm>
                <a:off x="10544448"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2" name="Straight Connector 1151">
                <a:extLst>
                  <a:ext uri="{FF2B5EF4-FFF2-40B4-BE49-F238E27FC236}">
                    <a16:creationId xmlns:a16="http://schemas.microsoft.com/office/drawing/2014/main" id="{F558DEDE-F555-40DE-BD60-CE2A2E3528E6}"/>
                  </a:ext>
                </a:extLst>
              </p:cNvPr>
              <p:cNvCxnSpPr/>
              <p:nvPr userDrawn="1"/>
            </p:nvCxnSpPr>
            <p:spPr>
              <a:xfrm>
                <a:off x="10379691"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74D5376B-A943-456B-AF3A-E4E7569CC3C4}"/>
                  </a:ext>
                </a:extLst>
              </p:cNvPr>
              <p:cNvCxnSpPr/>
              <p:nvPr userDrawn="1"/>
            </p:nvCxnSpPr>
            <p:spPr>
              <a:xfrm>
                <a:off x="10873962"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4" name="Straight Connector 1153">
                <a:extLst>
                  <a:ext uri="{FF2B5EF4-FFF2-40B4-BE49-F238E27FC236}">
                    <a16:creationId xmlns:a16="http://schemas.microsoft.com/office/drawing/2014/main" id="{83749953-C9BE-45AD-B736-18FDD1A1D63F}"/>
                  </a:ext>
                </a:extLst>
              </p:cNvPr>
              <p:cNvCxnSpPr/>
              <p:nvPr userDrawn="1"/>
            </p:nvCxnSpPr>
            <p:spPr>
              <a:xfrm>
                <a:off x="10709205"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5" name="Straight Connector 1154">
                <a:extLst>
                  <a:ext uri="{FF2B5EF4-FFF2-40B4-BE49-F238E27FC236}">
                    <a16:creationId xmlns:a16="http://schemas.microsoft.com/office/drawing/2014/main" id="{B87A31C2-BA0F-4BD1-94B6-A079359EE4D0}"/>
                  </a:ext>
                </a:extLst>
              </p:cNvPr>
              <p:cNvCxnSpPr/>
              <p:nvPr userDrawn="1"/>
            </p:nvCxnSpPr>
            <p:spPr>
              <a:xfrm>
                <a:off x="11203476"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id="{32C5F0FC-E6E5-4F53-B1FC-0BD7A0CDE166}"/>
                  </a:ext>
                </a:extLst>
              </p:cNvPr>
              <p:cNvCxnSpPr/>
              <p:nvPr userDrawn="1"/>
            </p:nvCxnSpPr>
            <p:spPr>
              <a:xfrm>
                <a:off x="11038719"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id="{23945321-E259-45E3-B63C-07AA027AA153}"/>
                  </a:ext>
                </a:extLst>
              </p:cNvPr>
              <p:cNvCxnSpPr/>
              <p:nvPr userDrawn="1"/>
            </p:nvCxnSpPr>
            <p:spPr>
              <a:xfrm>
                <a:off x="11532990"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id="{8D09E792-E0A5-4E2F-A7BD-89347189808F}"/>
                  </a:ext>
                </a:extLst>
              </p:cNvPr>
              <p:cNvCxnSpPr/>
              <p:nvPr userDrawn="1"/>
            </p:nvCxnSpPr>
            <p:spPr>
              <a:xfrm>
                <a:off x="11368233"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77D461BF-7E03-4CC9-9E16-0BD7C4C84A17}"/>
                  </a:ext>
                </a:extLst>
              </p:cNvPr>
              <p:cNvCxnSpPr/>
              <p:nvPr userDrawn="1"/>
            </p:nvCxnSpPr>
            <p:spPr>
              <a:xfrm>
                <a:off x="11862504"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FB6C9502-DABF-4B2F-B496-420E15866FD7}"/>
                  </a:ext>
                </a:extLst>
              </p:cNvPr>
              <p:cNvCxnSpPr/>
              <p:nvPr userDrawn="1"/>
            </p:nvCxnSpPr>
            <p:spPr>
              <a:xfrm>
                <a:off x="11697747" y="-435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id="{A4EBEFFA-BA25-4E1A-BDDA-015ED507B0CE}"/>
                  </a:ext>
                </a:extLst>
              </p:cNvPr>
              <p:cNvCxnSpPr/>
              <p:nvPr userDrawn="1"/>
            </p:nvCxnSpPr>
            <p:spPr>
              <a:xfrm>
                <a:off x="12481692" y="48985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47" name="Straight Connector 1846">
                <a:extLst>
                  <a:ext uri="{FF2B5EF4-FFF2-40B4-BE49-F238E27FC236}">
                    <a16:creationId xmlns:a16="http://schemas.microsoft.com/office/drawing/2014/main" id="{3CF73DA3-659C-48E3-9963-D1C44A31C415}"/>
                  </a:ext>
                </a:extLst>
              </p:cNvPr>
              <p:cNvCxnSpPr/>
              <p:nvPr userDrawn="1"/>
            </p:nvCxnSpPr>
            <p:spPr>
              <a:xfrm>
                <a:off x="12481692" y="32656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48" name="Straight Connector 1847">
                <a:extLst>
                  <a:ext uri="{FF2B5EF4-FFF2-40B4-BE49-F238E27FC236}">
                    <a16:creationId xmlns:a16="http://schemas.microsoft.com/office/drawing/2014/main" id="{5CEF9ED2-053B-4E04-9F75-148B3BB45138}"/>
                  </a:ext>
                </a:extLst>
              </p:cNvPr>
              <p:cNvCxnSpPr/>
              <p:nvPr userDrawn="1"/>
            </p:nvCxnSpPr>
            <p:spPr>
              <a:xfrm>
                <a:off x="12481692" y="81642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id="{EE6BB664-156D-4EC9-87AA-81F824CDCA61}"/>
                  </a:ext>
                </a:extLst>
              </p:cNvPr>
              <p:cNvCxnSpPr/>
              <p:nvPr userDrawn="1"/>
            </p:nvCxnSpPr>
            <p:spPr>
              <a:xfrm>
                <a:off x="12481692" y="65313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0" name="Straight Connector 1849">
                <a:extLst>
                  <a:ext uri="{FF2B5EF4-FFF2-40B4-BE49-F238E27FC236}">
                    <a16:creationId xmlns:a16="http://schemas.microsoft.com/office/drawing/2014/main" id="{10EA876D-C26C-49EC-8B55-BE03DD8E7623}"/>
                  </a:ext>
                </a:extLst>
              </p:cNvPr>
              <p:cNvCxnSpPr/>
              <p:nvPr userDrawn="1"/>
            </p:nvCxnSpPr>
            <p:spPr>
              <a:xfrm>
                <a:off x="12481692" y="114299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1" name="Straight Connector 1850">
                <a:extLst>
                  <a:ext uri="{FF2B5EF4-FFF2-40B4-BE49-F238E27FC236}">
                    <a16:creationId xmlns:a16="http://schemas.microsoft.com/office/drawing/2014/main" id="{7C4A6D44-BC17-4D43-B7AE-C7503D0B8A21}"/>
                  </a:ext>
                </a:extLst>
              </p:cNvPr>
              <p:cNvCxnSpPr/>
              <p:nvPr userDrawn="1"/>
            </p:nvCxnSpPr>
            <p:spPr>
              <a:xfrm>
                <a:off x="12481692" y="97971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2" name="Straight Connector 1851">
                <a:extLst>
                  <a:ext uri="{FF2B5EF4-FFF2-40B4-BE49-F238E27FC236}">
                    <a16:creationId xmlns:a16="http://schemas.microsoft.com/office/drawing/2014/main" id="{EA06E691-9607-4317-8C48-254E0521AA1D}"/>
                  </a:ext>
                </a:extLst>
              </p:cNvPr>
              <p:cNvCxnSpPr/>
              <p:nvPr userDrawn="1"/>
            </p:nvCxnSpPr>
            <p:spPr>
              <a:xfrm>
                <a:off x="12481692" y="1469567"/>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3" name="Straight Connector 1852">
                <a:extLst>
                  <a:ext uri="{FF2B5EF4-FFF2-40B4-BE49-F238E27FC236}">
                    <a16:creationId xmlns:a16="http://schemas.microsoft.com/office/drawing/2014/main" id="{B0AA6427-2C4F-43F1-9439-3781909AE402}"/>
                  </a:ext>
                </a:extLst>
              </p:cNvPr>
              <p:cNvCxnSpPr/>
              <p:nvPr userDrawn="1"/>
            </p:nvCxnSpPr>
            <p:spPr>
              <a:xfrm>
                <a:off x="12481692" y="130628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4" name="Straight Connector 1853">
                <a:extLst>
                  <a:ext uri="{FF2B5EF4-FFF2-40B4-BE49-F238E27FC236}">
                    <a16:creationId xmlns:a16="http://schemas.microsoft.com/office/drawing/2014/main" id="{68D350F4-ADAD-4051-AE44-9C9AD2242397}"/>
                  </a:ext>
                </a:extLst>
              </p:cNvPr>
              <p:cNvCxnSpPr/>
              <p:nvPr userDrawn="1"/>
            </p:nvCxnSpPr>
            <p:spPr>
              <a:xfrm>
                <a:off x="12481692" y="179613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5" name="Straight Connector 1854">
                <a:extLst>
                  <a:ext uri="{FF2B5EF4-FFF2-40B4-BE49-F238E27FC236}">
                    <a16:creationId xmlns:a16="http://schemas.microsoft.com/office/drawing/2014/main" id="{798F6AC0-658D-481D-9454-23D6ECD24477}"/>
                  </a:ext>
                </a:extLst>
              </p:cNvPr>
              <p:cNvCxnSpPr/>
              <p:nvPr userDrawn="1"/>
            </p:nvCxnSpPr>
            <p:spPr>
              <a:xfrm>
                <a:off x="12481692" y="1632852"/>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6" name="Straight Connector 1855">
                <a:extLst>
                  <a:ext uri="{FF2B5EF4-FFF2-40B4-BE49-F238E27FC236}">
                    <a16:creationId xmlns:a16="http://schemas.microsoft.com/office/drawing/2014/main" id="{4E4B02EA-62DD-4C43-A716-7BFCA2A0500B}"/>
                  </a:ext>
                </a:extLst>
              </p:cNvPr>
              <p:cNvCxnSpPr/>
              <p:nvPr userDrawn="1"/>
            </p:nvCxnSpPr>
            <p:spPr>
              <a:xfrm>
                <a:off x="12481692" y="212270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7" name="Straight Connector 1856">
                <a:extLst>
                  <a:ext uri="{FF2B5EF4-FFF2-40B4-BE49-F238E27FC236}">
                    <a16:creationId xmlns:a16="http://schemas.microsoft.com/office/drawing/2014/main" id="{E874A35C-A4B1-4399-951D-F7FF0AD3C002}"/>
                  </a:ext>
                </a:extLst>
              </p:cNvPr>
              <p:cNvCxnSpPr/>
              <p:nvPr userDrawn="1"/>
            </p:nvCxnSpPr>
            <p:spPr>
              <a:xfrm>
                <a:off x="12481692" y="1959423"/>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8" name="Straight Connector 1857">
                <a:extLst>
                  <a:ext uri="{FF2B5EF4-FFF2-40B4-BE49-F238E27FC236}">
                    <a16:creationId xmlns:a16="http://schemas.microsoft.com/office/drawing/2014/main" id="{54EC331E-1727-485A-BF69-852A9D7745B8}"/>
                  </a:ext>
                </a:extLst>
              </p:cNvPr>
              <p:cNvCxnSpPr/>
              <p:nvPr userDrawn="1"/>
            </p:nvCxnSpPr>
            <p:spPr>
              <a:xfrm>
                <a:off x="12481692" y="244928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9" name="Straight Connector 1858">
                <a:extLst>
                  <a:ext uri="{FF2B5EF4-FFF2-40B4-BE49-F238E27FC236}">
                    <a16:creationId xmlns:a16="http://schemas.microsoft.com/office/drawing/2014/main" id="{5BD57214-257F-458A-9870-6966C1264ED2}"/>
                  </a:ext>
                </a:extLst>
              </p:cNvPr>
              <p:cNvCxnSpPr/>
              <p:nvPr userDrawn="1"/>
            </p:nvCxnSpPr>
            <p:spPr>
              <a:xfrm>
                <a:off x="12481692" y="228599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0" name="Straight Connector 1859">
                <a:extLst>
                  <a:ext uri="{FF2B5EF4-FFF2-40B4-BE49-F238E27FC236}">
                    <a16:creationId xmlns:a16="http://schemas.microsoft.com/office/drawing/2014/main" id="{9FB89F2F-F489-4165-AE11-FFE27B51285F}"/>
                  </a:ext>
                </a:extLst>
              </p:cNvPr>
              <p:cNvCxnSpPr/>
              <p:nvPr userDrawn="1"/>
            </p:nvCxnSpPr>
            <p:spPr>
              <a:xfrm>
                <a:off x="12481692" y="277585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1" name="Straight Connector 1860">
                <a:extLst>
                  <a:ext uri="{FF2B5EF4-FFF2-40B4-BE49-F238E27FC236}">
                    <a16:creationId xmlns:a16="http://schemas.microsoft.com/office/drawing/2014/main" id="{F7BAAA2E-0FB1-43C5-BF2B-212086AE8319}"/>
                  </a:ext>
                </a:extLst>
              </p:cNvPr>
              <p:cNvCxnSpPr/>
              <p:nvPr userDrawn="1"/>
            </p:nvCxnSpPr>
            <p:spPr>
              <a:xfrm>
                <a:off x="12481692" y="261256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2" name="Straight Connector 1861">
                <a:extLst>
                  <a:ext uri="{FF2B5EF4-FFF2-40B4-BE49-F238E27FC236}">
                    <a16:creationId xmlns:a16="http://schemas.microsoft.com/office/drawing/2014/main" id="{8E71BC40-A7EA-4C54-BA9F-1D06E59DA1EA}"/>
                  </a:ext>
                </a:extLst>
              </p:cNvPr>
              <p:cNvCxnSpPr/>
              <p:nvPr userDrawn="1"/>
            </p:nvCxnSpPr>
            <p:spPr>
              <a:xfrm>
                <a:off x="12481692" y="3102422"/>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3" name="Straight Connector 1862">
                <a:extLst>
                  <a:ext uri="{FF2B5EF4-FFF2-40B4-BE49-F238E27FC236}">
                    <a16:creationId xmlns:a16="http://schemas.microsoft.com/office/drawing/2014/main" id="{F4446A0B-E07A-49F5-8256-17E0D863436E}"/>
                  </a:ext>
                </a:extLst>
              </p:cNvPr>
              <p:cNvCxnSpPr/>
              <p:nvPr userDrawn="1"/>
            </p:nvCxnSpPr>
            <p:spPr>
              <a:xfrm>
                <a:off x="12481692" y="293913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4" name="Straight Connector 1863">
                <a:extLst>
                  <a:ext uri="{FF2B5EF4-FFF2-40B4-BE49-F238E27FC236}">
                    <a16:creationId xmlns:a16="http://schemas.microsoft.com/office/drawing/2014/main" id="{FA1E5DC1-6A01-4A68-A1AC-EA7B7604D4E5}"/>
                  </a:ext>
                </a:extLst>
              </p:cNvPr>
              <p:cNvCxnSpPr/>
              <p:nvPr userDrawn="1"/>
            </p:nvCxnSpPr>
            <p:spPr>
              <a:xfrm>
                <a:off x="12481692" y="3428993"/>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5" name="Straight Connector 1864">
                <a:extLst>
                  <a:ext uri="{FF2B5EF4-FFF2-40B4-BE49-F238E27FC236}">
                    <a16:creationId xmlns:a16="http://schemas.microsoft.com/office/drawing/2014/main" id="{E7138EF7-FBA2-4C13-B049-A4821AA85E14}"/>
                  </a:ext>
                </a:extLst>
              </p:cNvPr>
              <p:cNvCxnSpPr/>
              <p:nvPr userDrawn="1"/>
            </p:nvCxnSpPr>
            <p:spPr>
              <a:xfrm>
                <a:off x="12481692" y="3265707"/>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6" name="Straight Connector 1865">
                <a:extLst>
                  <a:ext uri="{FF2B5EF4-FFF2-40B4-BE49-F238E27FC236}">
                    <a16:creationId xmlns:a16="http://schemas.microsoft.com/office/drawing/2014/main" id="{EDCDE1AF-E0B5-4CE7-8625-32364359673C}"/>
                  </a:ext>
                </a:extLst>
              </p:cNvPr>
              <p:cNvCxnSpPr/>
              <p:nvPr userDrawn="1"/>
            </p:nvCxnSpPr>
            <p:spPr>
              <a:xfrm>
                <a:off x="12481692" y="375556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7" name="Straight Connector 1866">
                <a:extLst>
                  <a:ext uri="{FF2B5EF4-FFF2-40B4-BE49-F238E27FC236}">
                    <a16:creationId xmlns:a16="http://schemas.microsoft.com/office/drawing/2014/main" id="{9F6B3EC6-7F4C-49F7-A4C2-A0B7DBAD2178}"/>
                  </a:ext>
                </a:extLst>
              </p:cNvPr>
              <p:cNvCxnSpPr/>
              <p:nvPr userDrawn="1"/>
            </p:nvCxnSpPr>
            <p:spPr>
              <a:xfrm>
                <a:off x="12481692" y="359227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8" name="Straight Connector 1867">
                <a:extLst>
                  <a:ext uri="{FF2B5EF4-FFF2-40B4-BE49-F238E27FC236}">
                    <a16:creationId xmlns:a16="http://schemas.microsoft.com/office/drawing/2014/main" id="{0392A7A1-F502-4475-9491-ABC542C937EF}"/>
                  </a:ext>
                </a:extLst>
              </p:cNvPr>
              <p:cNvCxnSpPr/>
              <p:nvPr userDrawn="1"/>
            </p:nvCxnSpPr>
            <p:spPr>
              <a:xfrm>
                <a:off x="12481692" y="408175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9" name="Straight Connector 1868">
                <a:extLst>
                  <a:ext uri="{FF2B5EF4-FFF2-40B4-BE49-F238E27FC236}">
                    <a16:creationId xmlns:a16="http://schemas.microsoft.com/office/drawing/2014/main" id="{734D041E-063B-4497-85AA-7B8FBE417457}"/>
                  </a:ext>
                </a:extLst>
              </p:cNvPr>
              <p:cNvCxnSpPr/>
              <p:nvPr userDrawn="1"/>
            </p:nvCxnSpPr>
            <p:spPr>
              <a:xfrm>
                <a:off x="12481692" y="391846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0" name="Straight Connector 1869">
                <a:extLst>
                  <a:ext uri="{FF2B5EF4-FFF2-40B4-BE49-F238E27FC236}">
                    <a16:creationId xmlns:a16="http://schemas.microsoft.com/office/drawing/2014/main" id="{EC9749B8-000A-4818-BB0F-974419FD2021}"/>
                  </a:ext>
                </a:extLst>
              </p:cNvPr>
              <p:cNvCxnSpPr/>
              <p:nvPr userDrawn="1"/>
            </p:nvCxnSpPr>
            <p:spPr>
              <a:xfrm>
                <a:off x="12481692" y="440832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1" name="Straight Connector 1870">
                <a:extLst>
                  <a:ext uri="{FF2B5EF4-FFF2-40B4-BE49-F238E27FC236}">
                    <a16:creationId xmlns:a16="http://schemas.microsoft.com/office/drawing/2014/main" id="{8C30234A-BAC2-4ADB-ADE2-1CCA3DBC9092}"/>
                  </a:ext>
                </a:extLst>
              </p:cNvPr>
              <p:cNvCxnSpPr/>
              <p:nvPr userDrawn="1"/>
            </p:nvCxnSpPr>
            <p:spPr>
              <a:xfrm>
                <a:off x="12481692" y="424504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2" name="Straight Connector 1871">
                <a:extLst>
                  <a:ext uri="{FF2B5EF4-FFF2-40B4-BE49-F238E27FC236}">
                    <a16:creationId xmlns:a16="http://schemas.microsoft.com/office/drawing/2014/main" id="{6B6F744C-7013-45B9-9791-38F4976AE050}"/>
                  </a:ext>
                </a:extLst>
              </p:cNvPr>
              <p:cNvCxnSpPr/>
              <p:nvPr userDrawn="1"/>
            </p:nvCxnSpPr>
            <p:spPr>
              <a:xfrm>
                <a:off x="12481692" y="4734897"/>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3" name="Straight Connector 1872">
                <a:extLst>
                  <a:ext uri="{FF2B5EF4-FFF2-40B4-BE49-F238E27FC236}">
                    <a16:creationId xmlns:a16="http://schemas.microsoft.com/office/drawing/2014/main" id="{38A09CC4-4EE2-452A-8585-3C22C9462376}"/>
                  </a:ext>
                </a:extLst>
              </p:cNvPr>
              <p:cNvCxnSpPr/>
              <p:nvPr userDrawn="1"/>
            </p:nvCxnSpPr>
            <p:spPr>
              <a:xfrm>
                <a:off x="12481692" y="457161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4" name="Straight Connector 1873">
                <a:extLst>
                  <a:ext uri="{FF2B5EF4-FFF2-40B4-BE49-F238E27FC236}">
                    <a16:creationId xmlns:a16="http://schemas.microsoft.com/office/drawing/2014/main" id="{18047928-7E24-453B-9C35-D3F4D9727E33}"/>
                  </a:ext>
                </a:extLst>
              </p:cNvPr>
              <p:cNvCxnSpPr/>
              <p:nvPr userDrawn="1"/>
            </p:nvCxnSpPr>
            <p:spPr>
              <a:xfrm>
                <a:off x="12481692" y="5061468"/>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6" name="Straight Connector 1875">
                <a:extLst>
                  <a:ext uri="{FF2B5EF4-FFF2-40B4-BE49-F238E27FC236}">
                    <a16:creationId xmlns:a16="http://schemas.microsoft.com/office/drawing/2014/main" id="{AEB32B1B-FDD5-4DA4-B07C-87365241BE3E}"/>
                  </a:ext>
                </a:extLst>
              </p:cNvPr>
              <p:cNvCxnSpPr/>
              <p:nvPr userDrawn="1"/>
            </p:nvCxnSpPr>
            <p:spPr>
              <a:xfrm>
                <a:off x="12481692" y="5388039"/>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7" name="Straight Connector 1876">
                <a:extLst>
                  <a:ext uri="{FF2B5EF4-FFF2-40B4-BE49-F238E27FC236}">
                    <a16:creationId xmlns:a16="http://schemas.microsoft.com/office/drawing/2014/main" id="{2A0ABFEF-DF4E-4CEB-959C-B6B26B683376}"/>
                  </a:ext>
                </a:extLst>
              </p:cNvPr>
              <p:cNvCxnSpPr/>
              <p:nvPr userDrawn="1"/>
            </p:nvCxnSpPr>
            <p:spPr>
              <a:xfrm>
                <a:off x="12481692" y="5224753"/>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8" name="Straight Connector 1877">
                <a:extLst>
                  <a:ext uri="{FF2B5EF4-FFF2-40B4-BE49-F238E27FC236}">
                    <a16:creationId xmlns:a16="http://schemas.microsoft.com/office/drawing/2014/main" id="{3451E7DD-CB32-422A-8DF3-8F31E24E8239}"/>
                  </a:ext>
                </a:extLst>
              </p:cNvPr>
              <p:cNvCxnSpPr/>
              <p:nvPr userDrawn="1"/>
            </p:nvCxnSpPr>
            <p:spPr>
              <a:xfrm>
                <a:off x="12481692" y="5714610"/>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9" name="Straight Connector 1878">
                <a:extLst>
                  <a:ext uri="{FF2B5EF4-FFF2-40B4-BE49-F238E27FC236}">
                    <a16:creationId xmlns:a16="http://schemas.microsoft.com/office/drawing/2014/main" id="{D86475DA-391E-4A74-AD10-8794319D1EFB}"/>
                  </a:ext>
                </a:extLst>
              </p:cNvPr>
              <p:cNvCxnSpPr/>
              <p:nvPr userDrawn="1"/>
            </p:nvCxnSpPr>
            <p:spPr>
              <a:xfrm>
                <a:off x="12481692" y="5551324"/>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0" name="Straight Connector 1879">
                <a:extLst>
                  <a:ext uri="{FF2B5EF4-FFF2-40B4-BE49-F238E27FC236}">
                    <a16:creationId xmlns:a16="http://schemas.microsoft.com/office/drawing/2014/main" id="{2B166F54-2D92-4FBE-B9F4-1253F4EF6868}"/>
                  </a:ext>
                </a:extLst>
              </p:cNvPr>
              <p:cNvCxnSpPr/>
              <p:nvPr userDrawn="1"/>
            </p:nvCxnSpPr>
            <p:spPr>
              <a:xfrm>
                <a:off x="12481692" y="6041181"/>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1" name="Straight Connector 1880">
                <a:extLst>
                  <a:ext uri="{FF2B5EF4-FFF2-40B4-BE49-F238E27FC236}">
                    <a16:creationId xmlns:a16="http://schemas.microsoft.com/office/drawing/2014/main" id="{F02BF647-500B-4CB9-B89E-D7EAED4F6AE7}"/>
                  </a:ext>
                </a:extLst>
              </p:cNvPr>
              <p:cNvCxnSpPr/>
              <p:nvPr userDrawn="1"/>
            </p:nvCxnSpPr>
            <p:spPr>
              <a:xfrm>
                <a:off x="12481692" y="5877895"/>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2" name="Straight Connector 1881">
                <a:extLst>
                  <a:ext uri="{FF2B5EF4-FFF2-40B4-BE49-F238E27FC236}">
                    <a16:creationId xmlns:a16="http://schemas.microsoft.com/office/drawing/2014/main" id="{D4100C2F-A6CC-4330-AE7F-77C409F51318}"/>
                  </a:ext>
                </a:extLst>
              </p:cNvPr>
              <p:cNvCxnSpPr/>
              <p:nvPr userDrawn="1"/>
            </p:nvCxnSpPr>
            <p:spPr>
              <a:xfrm>
                <a:off x="12481692" y="6367752"/>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3" name="Straight Connector 1882">
                <a:extLst>
                  <a:ext uri="{FF2B5EF4-FFF2-40B4-BE49-F238E27FC236}">
                    <a16:creationId xmlns:a16="http://schemas.microsoft.com/office/drawing/2014/main" id="{736E85BA-741B-47DD-83C9-89BF1C9AC151}"/>
                  </a:ext>
                </a:extLst>
              </p:cNvPr>
              <p:cNvCxnSpPr/>
              <p:nvPr userDrawn="1"/>
            </p:nvCxnSpPr>
            <p:spPr>
              <a:xfrm>
                <a:off x="12481692" y="6204466"/>
                <a:ext cx="126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1" name="Straight Connector 2020">
                <a:extLst>
                  <a:ext uri="{FF2B5EF4-FFF2-40B4-BE49-F238E27FC236}">
                    <a16:creationId xmlns:a16="http://schemas.microsoft.com/office/drawing/2014/main" id="{E7775488-7784-403B-BC04-F7FEAFC1D23C}"/>
                  </a:ext>
                </a:extLst>
              </p:cNvPr>
              <p:cNvCxnSpPr/>
              <p:nvPr userDrawn="1"/>
            </p:nvCxnSpPr>
            <p:spPr>
              <a:xfrm>
                <a:off x="49427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2" name="Straight Connector 2021">
                <a:extLst>
                  <a:ext uri="{FF2B5EF4-FFF2-40B4-BE49-F238E27FC236}">
                    <a16:creationId xmlns:a16="http://schemas.microsoft.com/office/drawing/2014/main" id="{BCFE1D7B-6F55-42CB-B02B-856236CD9137}"/>
                  </a:ext>
                </a:extLst>
              </p:cNvPr>
              <p:cNvCxnSpPr/>
              <p:nvPr userDrawn="1"/>
            </p:nvCxnSpPr>
            <p:spPr>
              <a:xfrm>
                <a:off x="32951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3" name="Straight Connector 2022">
                <a:extLst>
                  <a:ext uri="{FF2B5EF4-FFF2-40B4-BE49-F238E27FC236}">
                    <a16:creationId xmlns:a16="http://schemas.microsoft.com/office/drawing/2014/main" id="{68E9AD67-5D0F-4D1D-B2C6-0F44E7A00DB5}"/>
                  </a:ext>
                </a:extLst>
              </p:cNvPr>
              <p:cNvCxnSpPr/>
              <p:nvPr userDrawn="1"/>
            </p:nvCxnSpPr>
            <p:spPr>
              <a:xfrm>
                <a:off x="82378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4" name="Straight Connector 2023">
                <a:extLst>
                  <a:ext uri="{FF2B5EF4-FFF2-40B4-BE49-F238E27FC236}">
                    <a16:creationId xmlns:a16="http://schemas.microsoft.com/office/drawing/2014/main" id="{6A77AADB-CF97-4212-BF30-FCD05F619287}"/>
                  </a:ext>
                </a:extLst>
              </p:cNvPr>
              <p:cNvCxnSpPr/>
              <p:nvPr userDrawn="1"/>
            </p:nvCxnSpPr>
            <p:spPr>
              <a:xfrm>
                <a:off x="65902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5" name="Straight Connector 2024">
                <a:extLst>
                  <a:ext uri="{FF2B5EF4-FFF2-40B4-BE49-F238E27FC236}">
                    <a16:creationId xmlns:a16="http://schemas.microsoft.com/office/drawing/2014/main" id="{324FC146-C2BF-4C87-B40C-8E3578830F57}"/>
                  </a:ext>
                </a:extLst>
              </p:cNvPr>
              <p:cNvCxnSpPr/>
              <p:nvPr userDrawn="1"/>
            </p:nvCxnSpPr>
            <p:spPr>
              <a:xfrm>
                <a:off x="115330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6" name="Straight Connector 2025">
                <a:extLst>
                  <a:ext uri="{FF2B5EF4-FFF2-40B4-BE49-F238E27FC236}">
                    <a16:creationId xmlns:a16="http://schemas.microsoft.com/office/drawing/2014/main" id="{EC2B6437-2BB5-471E-ABC2-7E7904E3D4C3}"/>
                  </a:ext>
                </a:extLst>
              </p:cNvPr>
              <p:cNvCxnSpPr/>
              <p:nvPr userDrawn="1"/>
            </p:nvCxnSpPr>
            <p:spPr>
              <a:xfrm>
                <a:off x="98854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7" name="Straight Connector 2026">
                <a:extLst>
                  <a:ext uri="{FF2B5EF4-FFF2-40B4-BE49-F238E27FC236}">
                    <a16:creationId xmlns:a16="http://schemas.microsoft.com/office/drawing/2014/main" id="{52BB5111-C422-4C26-8C98-E36EF8D4915A}"/>
                  </a:ext>
                </a:extLst>
              </p:cNvPr>
              <p:cNvCxnSpPr/>
              <p:nvPr userDrawn="1"/>
            </p:nvCxnSpPr>
            <p:spPr>
              <a:xfrm>
                <a:off x="148281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8" name="Straight Connector 2027">
                <a:extLst>
                  <a:ext uri="{FF2B5EF4-FFF2-40B4-BE49-F238E27FC236}">
                    <a16:creationId xmlns:a16="http://schemas.microsoft.com/office/drawing/2014/main" id="{57E7B28E-78CD-4304-901F-45AA13D106A1}"/>
                  </a:ext>
                </a:extLst>
              </p:cNvPr>
              <p:cNvCxnSpPr/>
              <p:nvPr userDrawn="1"/>
            </p:nvCxnSpPr>
            <p:spPr>
              <a:xfrm>
                <a:off x="131805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9" name="Straight Connector 2028">
                <a:extLst>
                  <a:ext uri="{FF2B5EF4-FFF2-40B4-BE49-F238E27FC236}">
                    <a16:creationId xmlns:a16="http://schemas.microsoft.com/office/drawing/2014/main" id="{C854AE8E-D93F-4651-89BA-5113864C436B}"/>
                  </a:ext>
                </a:extLst>
              </p:cNvPr>
              <p:cNvCxnSpPr/>
              <p:nvPr userDrawn="1"/>
            </p:nvCxnSpPr>
            <p:spPr>
              <a:xfrm>
                <a:off x="1812328"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0" name="Straight Connector 2029">
                <a:extLst>
                  <a:ext uri="{FF2B5EF4-FFF2-40B4-BE49-F238E27FC236}">
                    <a16:creationId xmlns:a16="http://schemas.microsoft.com/office/drawing/2014/main" id="{2F10C3E3-B5E1-4AFE-A016-EA667102B8E5}"/>
                  </a:ext>
                </a:extLst>
              </p:cNvPr>
              <p:cNvCxnSpPr/>
              <p:nvPr userDrawn="1"/>
            </p:nvCxnSpPr>
            <p:spPr>
              <a:xfrm>
                <a:off x="1647571"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1" name="Straight Connector 2030">
                <a:extLst>
                  <a:ext uri="{FF2B5EF4-FFF2-40B4-BE49-F238E27FC236}">
                    <a16:creationId xmlns:a16="http://schemas.microsoft.com/office/drawing/2014/main" id="{2E4C1715-969B-4A57-AB1C-A7B9416B8940}"/>
                  </a:ext>
                </a:extLst>
              </p:cNvPr>
              <p:cNvCxnSpPr/>
              <p:nvPr userDrawn="1"/>
            </p:nvCxnSpPr>
            <p:spPr>
              <a:xfrm>
                <a:off x="214184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2" name="Straight Connector 2031">
                <a:extLst>
                  <a:ext uri="{FF2B5EF4-FFF2-40B4-BE49-F238E27FC236}">
                    <a16:creationId xmlns:a16="http://schemas.microsoft.com/office/drawing/2014/main" id="{158CE7B0-F5BE-4A43-8581-8996297032EE}"/>
                  </a:ext>
                </a:extLst>
              </p:cNvPr>
              <p:cNvCxnSpPr/>
              <p:nvPr userDrawn="1"/>
            </p:nvCxnSpPr>
            <p:spPr>
              <a:xfrm>
                <a:off x="197708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3" name="Straight Connector 2032">
                <a:extLst>
                  <a:ext uri="{FF2B5EF4-FFF2-40B4-BE49-F238E27FC236}">
                    <a16:creationId xmlns:a16="http://schemas.microsoft.com/office/drawing/2014/main" id="{66158B0E-679A-42D3-9371-E559F3212A00}"/>
                  </a:ext>
                </a:extLst>
              </p:cNvPr>
              <p:cNvCxnSpPr/>
              <p:nvPr userDrawn="1"/>
            </p:nvCxnSpPr>
            <p:spPr>
              <a:xfrm>
                <a:off x="247135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4" name="Straight Connector 2033">
                <a:extLst>
                  <a:ext uri="{FF2B5EF4-FFF2-40B4-BE49-F238E27FC236}">
                    <a16:creationId xmlns:a16="http://schemas.microsoft.com/office/drawing/2014/main" id="{041138B8-72FE-4238-8CD3-A948B4811361}"/>
                  </a:ext>
                </a:extLst>
              </p:cNvPr>
              <p:cNvCxnSpPr/>
              <p:nvPr userDrawn="1"/>
            </p:nvCxnSpPr>
            <p:spPr>
              <a:xfrm>
                <a:off x="230659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5" name="Straight Connector 2034">
                <a:extLst>
                  <a:ext uri="{FF2B5EF4-FFF2-40B4-BE49-F238E27FC236}">
                    <a16:creationId xmlns:a16="http://schemas.microsoft.com/office/drawing/2014/main" id="{9C203DDF-9EC6-42CA-82A4-B36E9732D657}"/>
                  </a:ext>
                </a:extLst>
              </p:cNvPr>
              <p:cNvCxnSpPr/>
              <p:nvPr userDrawn="1"/>
            </p:nvCxnSpPr>
            <p:spPr>
              <a:xfrm>
                <a:off x="280087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6" name="Straight Connector 2035">
                <a:extLst>
                  <a:ext uri="{FF2B5EF4-FFF2-40B4-BE49-F238E27FC236}">
                    <a16:creationId xmlns:a16="http://schemas.microsoft.com/office/drawing/2014/main" id="{45917DC4-72A8-445B-A89D-DB24F13E75B5}"/>
                  </a:ext>
                </a:extLst>
              </p:cNvPr>
              <p:cNvCxnSpPr/>
              <p:nvPr userDrawn="1"/>
            </p:nvCxnSpPr>
            <p:spPr>
              <a:xfrm>
                <a:off x="263611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7" name="Straight Connector 2036">
                <a:extLst>
                  <a:ext uri="{FF2B5EF4-FFF2-40B4-BE49-F238E27FC236}">
                    <a16:creationId xmlns:a16="http://schemas.microsoft.com/office/drawing/2014/main" id="{250E3C34-4E8B-4492-83A8-F62ED6E47ECB}"/>
                  </a:ext>
                </a:extLst>
              </p:cNvPr>
              <p:cNvCxnSpPr/>
              <p:nvPr userDrawn="1"/>
            </p:nvCxnSpPr>
            <p:spPr>
              <a:xfrm>
                <a:off x="313038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8" name="Straight Connector 2037">
                <a:extLst>
                  <a:ext uri="{FF2B5EF4-FFF2-40B4-BE49-F238E27FC236}">
                    <a16:creationId xmlns:a16="http://schemas.microsoft.com/office/drawing/2014/main" id="{2DA6F0F4-D527-4063-ABE6-DA7B1AFA0343}"/>
                  </a:ext>
                </a:extLst>
              </p:cNvPr>
              <p:cNvCxnSpPr/>
              <p:nvPr userDrawn="1"/>
            </p:nvCxnSpPr>
            <p:spPr>
              <a:xfrm>
                <a:off x="296562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9" name="Straight Connector 2038">
                <a:extLst>
                  <a:ext uri="{FF2B5EF4-FFF2-40B4-BE49-F238E27FC236}">
                    <a16:creationId xmlns:a16="http://schemas.microsoft.com/office/drawing/2014/main" id="{4ADD9BC8-05F2-4ACD-B6AF-D75161CC54BF}"/>
                  </a:ext>
                </a:extLst>
              </p:cNvPr>
              <p:cNvCxnSpPr/>
              <p:nvPr userDrawn="1"/>
            </p:nvCxnSpPr>
            <p:spPr>
              <a:xfrm>
                <a:off x="3459898"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0" name="Straight Connector 2039">
                <a:extLst>
                  <a:ext uri="{FF2B5EF4-FFF2-40B4-BE49-F238E27FC236}">
                    <a16:creationId xmlns:a16="http://schemas.microsoft.com/office/drawing/2014/main" id="{9F6DE046-7C11-473D-826E-ECFF5561C559}"/>
                  </a:ext>
                </a:extLst>
              </p:cNvPr>
              <p:cNvCxnSpPr/>
              <p:nvPr userDrawn="1"/>
            </p:nvCxnSpPr>
            <p:spPr>
              <a:xfrm>
                <a:off x="3295141"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1" name="Straight Connector 2040">
                <a:extLst>
                  <a:ext uri="{FF2B5EF4-FFF2-40B4-BE49-F238E27FC236}">
                    <a16:creationId xmlns:a16="http://schemas.microsoft.com/office/drawing/2014/main" id="{CA944FFF-70A6-4FF9-A022-A40BFBCD9312}"/>
                  </a:ext>
                </a:extLst>
              </p:cNvPr>
              <p:cNvCxnSpPr/>
              <p:nvPr userDrawn="1"/>
            </p:nvCxnSpPr>
            <p:spPr>
              <a:xfrm>
                <a:off x="378941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2" name="Straight Connector 2041">
                <a:extLst>
                  <a:ext uri="{FF2B5EF4-FFF2-40B4-BE49-F238E27FC236}">
                    <a16:creationId xmlns:a16="http://schemas.microsoft.com/office/drawing/2014/main" id="{3C2DFD9C-328E-4B1F-8B1C-6671D1EBF9DB}"/>
                  </a:ext>
                </a:extLst>
              </p:cNvPr>
              <p:cNvCxnSpPr/>
              <p:nvPr userDrawn="1"/>
            </p:nvCxnSpPr>
            <p:spPr>
              <a:xfrm>
                <a:off x="362465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3" name="Straight Connector 2042">
                <a:extLst>
                  <a:ext uri="{FF2B5EF4-FFF2-40B4-BE49-F238E27FC236}">
                    <a16:creationId xmlns:a16="http://schemas.microsoft.com/office/drawing/2014/main" id="{29C922E8-2F3D-43CE-A121-17CF94547BAD}"/>
                  </a:ext>
                </a:extLst>
              </p:cNvPr>
              <p:cNvCxnSpPr/>
              <p:nvPr userDrawn="1"/>
            </p:nvCxnSpPr>
            <p:spPr>
              <a:xfrm>
                <a:off x="411892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4" name="Straight Connector 2043">
                <a:extLst>
                  <a:ext uri="{FF2B5EF4-FFF2-40B4-BE49-F238E27FC236}">
                    <a16:creationId xmlns:a16="http://schemas.microsoft.com/office/drawing/2014/main" id="{7A93877F-AB12-4FF8-91C4-04D0B4ECC66A}"/>
                  </a:ext>
                </a:extLst>
              </p:cNvPr>
              <p:cNvCxnSpPr/>
              <p:nvPr userDrawn="1"/>
            </p:nvCxnSpPr>
            <p:spPr>
              <a:xfrm>
                <a:off x="395416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5" name="Straight Connector 2044">
                <a:extLst>
                  <a:ext uri="{FF2B5EF4-FFF2-40B4-BE49-F238E27FC236}">
                    <a16:creationId xmlns:a16="http://schemas.microsoft.com/office/drawing/2014/main" id="{935663A9-3DAF-4FEA-B361-F7CDC8C4262A}"/>
                  </a:ext>
                </a:extLst>
              </p:cNvPr>
              <p:cNvCxnSpPr/>
              <p:nvPr userDrawn="1"/>
            </p:nvCxnSpPr>
            <p:spPr>
              <a:xfrm>
                <a:off x="444844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6" name="Straight Connector 2045">
                <a:extLst>
                  <a:ext uri="{FF2B5EF4-FFF2-40B4-BE49-F238E27FC236}">
                    <a16:creationId xmlns:a16="http://schemas.microsoft.com/office/drawing/2014/main" id="{348D3BE9-3FCA-4C32-81F4-B88BA2668C71}"/>
                  </a:ext>
                </a:extLst>
              </p:cNvPr>
              <p:cNvCxnSpPr/>
              <p:nvPr userDrawn="1"/>
            </p:nvCxnSpPr>
            <p:spPr>
              <a:xfrm>
                <a:off x="428368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7" name="Straight Connector 2046">
                <a:extLst>
                  <a:ext uri="{FF2B5EF4-FFF2-40B4-BE49-F238E27FC236}">
                    <a16:creationId xmlns:a16="http://schemas.microsoft.com/office/drawing/2014/main" id="{3DAAF9E5-FC2D-41C4-A0F9-5294F77E362D}"/>
                  </a:ext>
                </a:extLst>
              </p:cNvPr>
              <p:cNvCxnSpPr/>
              <p:nvPr userDrawn="1"/>
            </p:nvCxnSpPr>
            <p:spPr>
              <a:xfrm>
                <a:off x="477795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E7DF4BB4-CC67-4504-963E-61FA8714FA3B}"/>
                  </a:ext>
                </a:extLst>
              </p:cNvPr>
              <p:cNvCxnSpPr/>
              <p:nvPr userDrawn="1"/>
            </p:nvCxnSpPr>
            <p:spPr>
              <a:xfrm>
                <a:off x="461319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EE734A94-C376-4C99-98CE-E1B12E811DC8}"/>
                  </a:ext>
                </a:extLst>
              </p:cNvPr>
              <p:cNvCxnSpPr/>
              <p:nvPr userDrawn="1"/>
            </p:nvCxnSpPr>
            <p:spPr>
              <a:xfrm>
                <a:off x="5107468"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0" name="Straight Connector 2049">
                <a:extLst>
                  <a:ext uri="{FF2B5EF4-FFF2-40B4-BE49-F238E27FC236}">
                    <a16:creationId xmlns:a16="http://schemas.microsoft.com/office/drawing/2014/main" id="{865EE46D-C843-4A85-BA7D-E64DCF36E286}"/>
                  </a:ext>
                </a:extLst>
              </p:cNvPr>
              <p:cNvCxnSpPr/>
              <p:nvPr userDrawn="1"/>
            </p:nvCxnSpPr>
            <p:spPr>
              <a:xfrm>
                <a:off x="4942711"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AF1C7CAA-6590-4527-B14A-DB14548A9F12}"/>
                  </a:ext>
                </a:extLst>
              </p:cNvPr>
              <p:cNvCxnSpPr/>
              <p:nvPr userDrawn="1"/>
            </p:nvCxnSpPr>
            <p:spPr>
              <a:xfrm>
                <a:off x="543698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2" name="Straight Connector 2051">
                <a:extLst>
                  <a:ext uri="{FF2B5EF4-FFF2-40B4-BE49-F238E27FC236}">
                    <a16:creationId xmlns:a16="http://schemas.microsoft.com/office/drawing/2014/main" id="{A3A71923-A512-4D0E-9FB4-90750AA5BCE6}"/>
                  </a:ext>
                </a:extLst>
              </p:cNvPr>
              <p:cNvCxnSpPr/>
              <p:nvPr userDrawn="1"/>
            </p:nvCxnSpPr>
            <p:spPr>
              <a:xfrm>
                <a:off x="527222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762BFA0C-869D-4074-BA13-586C7453508C}"/>
                  </a:ext>
                </a:extLst>
              </p:cNvPr>
              <p:cNvCxnSpPr/>
              <p:nvPr userDrawn="1"/>
            </p:nvCxnSpPr>
            <p:spPr>
              <a:xfrm>
                <a:off x="576649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45DD90F0-013E-470F-B932-DF34112F9148}"/>
                  </a:ext>
                </a:extLst>
              </p:cNvPr>
              <p:cNvCxnSpPr/>
              <p:nvPr userDrawn="1"/>
            </p:nvCxnSpPr>
            <p:spPr>
              <a:xfrm>
                <a:off x="560173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13AE674F-F33B-4A4B-B56D-548693F3C815}"/>
                  </a:ext>
                </a:extLst>
              </p:cNvPr>
              <p:cNvCxnSpPr/>
              <p:nvPr userDrawn="1"/>
            </p:nvCxnSpPr>
            <p:spPr>
              <a:xfrm>
                <a:off x="609601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A680FD1A-7D29-481B-B6C3-2DEAB6286BCC}"/>
                  </a:ext>
                </a:extLst>
              </p:cNvPr>
              <p:cNvCxnSpPr/>
              <p:nvPr userDrawn="1"/>
            </p:nvCxnSpPr>
            <p:spPr>
              <a:xfrm>
                <a:off x="593125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2C3A5CB2-2CE4-46D5-876B-ABBCC2F3E017}"/>
                  </a:ext>
                </a:extLst>
              </p:cNvPr>
              <p:cNvCxnSpPr/>
              <p:nvPr userDrawn="1"/>
            </p:nvCxnSpPr>
            <p:spPr>
              <a:xfrm>
                <a:off x="642552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a:extLst>
                  <a:ext uri="{FF2B5EF4-FFF2-40B4-BE49-F238E27FC236}">
                    <a16:creationId xmlns:a16="http://schemas.microsoft.com/office/drawing/2014/main" id="{403D01B7-569C-4059-9608-4A861B81AF1A}"/>
                  </a:ext>
                </a:extLst>
              </p:cNvPr>
              <p:cNvCxnSpPr/>
              <p:nvPr userDrawn="1"/>
            </p:nvCxnSpPr>
            <p:spPr>
              <a:xfrm>
                <a:off x="626076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1ABF768A-3814-4A15-90CF-BDACE6502F77}"/>
                  </a:ext>
                </a:extLst>
              </p:cNvPr>
              <p:cNvCxnSpPr/>
              <p:nvPr userDrawn="1"/>
            </p:nvCxnSpPr>
            <p:spPr>
              <a:xfrm>
                <a:off x="659028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FCFCFDC3-7C9D-45CE-A25A-F9D0990F0DA5}"/>
                  </a:ext>
                </a:extLst>
              </p:cNvPr>
              <p:cNvCxnSpPr/>
              <p:nvPr userDrawn="1"/>
            </p:nvCxnSpPr>
            <p:spPr>
              <a:xfrm>
                <a:off x="691979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502D6FFE-63AA-48A3-A3A2-EA8186B7CE75}"/>
                  </a:ext>
                </a:extLst>
              </p:cNvPr>
              <p:cNvCxnSpPr/>
              <p:nvPr userDrawn="1"/>
            </p:nvCxnSpPr>
            <p:spPr>
              <a:xfrm>
                <a:off x="675503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45D02340-9CEF-4D15-8728-8CE100E598AD}"/>
                  </a:ext>
                </a:extLst>
              </p:cNvPr>
              <p:cNvCxnSpPr/>
              <p:nvPr userDrawn="1"/>
            </p:nvCxnSpPr>
            <p:spPr>
              <a:xfrm>
                <a:off x="7249308"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48E771BA-5C48-40DE-821E-676678C2CE43}"/>
                  </a:ext>
                </a:extLst>
              </p:cNvPr>
              <p:cNvCxnSpPr/>
              <p:nvPr userDrawn="1"/>
            </p:nvCxnSpPr>
            <p:spPr>
              <a:xfrm>
                <a:off x="7084551"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6677D2F6-CD4B-448A-A392-97ABF94545FA}"/>
                  </a:ext>
                </a:extLst>
              </p:cNvPr>
              <p:cNvCxnSpPr/>
              <p:nvPr userDrawn="1"/>
            </p:nvCxnSpPr>
            <p:spPr>
              <a:xfrm>
                <a:off x="757882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64CC4814-104F-4D03-8563-371B90F226B0}"/>
                  </a:ext>
                </a:extLst>
              </p:cNvPr>
              <p:cNvCxnSpPr/>
              <p:nvPr userDrawn="1"/>
            </p:nvCxnSpPr>
            <p:spPr>
              <a:xfrm>
                <a:off x="741406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AAAE3F7E-7C9A-4A46-9A19-BE2828746503}"/>
                  </a:ext>
                </a:extLst>
              </p:cNvPr>
              <p:cNvCxnSpPr/>
              <p:nvPr userDrawn="1"/>
            </p:nvCxnSpPr>
            <p:spPr>
              <a:xfrm>
                <a:off x="790833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66306011-B0C8-4751-B99B-CD8502EB33BD}"/>
                  </a:ext>
                </a:extLst>
              </p:cNvPr>
              <p:cNvCxnSpPr/>
              <p:nvPr userDrawn="1"/>
            </p:nvCxnSpPr>
            <p:spPr>
              <a:xfrm>
                <a:off x="774357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6C77A301-58B5-4369-BDF7-67D58A257A01}"/>
                  </a:ext>
                </a:extLst>
              </p:cNvPr>
              <p:cNvCxnSpPr/>
              <p:nvPr userDrawn="1"/>
            </p:nvCxnSpPr>
            <p:spPr>
              <a:xfrm>
                <a:off x="823785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CA097E7B-A969-46D4-8193-89CFFA1C307D}"/>
                  </a:ext>
                </a:extLst>
              </p:cNvPr>
              <p:cNvCxnSpPr/>
              <p:nvPr userDrawn="1"/>
            </p:nvCxnSpPr>
            <p:spPr>
              <a:xfrm>
                <a:off x="807309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85326DB9-2FFE-4E9B-9018-91D22694127E}"/>
                  </a:ext>
                </a:extLst>
              </p:cNvPr>
              <p:cNvCxnSpPr/>
              <p:nvPr userDrawn="1"/>
            </p:nvCxnSpPr>
            <p:spPr>
              <a:xfrm>
                <a:off x="856736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FA90063D-1E8D-4171-950D-0515962A8A4C}"/>
                  </a:ext>
                </a:extLst>
              </p:cNvPr>
              <p:cNvCxnSpPr/>
              <p:nvPr userDrawn="1"/>
            </p:nvCxnSpPr>
            <p:spPr>
              <a:xfrm>
                <a:off x="840260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07D091C2-97B3-4AA9-BF62-A6C5EB90FCCF}"/>
                  </a:ext>
                </a:extLst>
              </p:cNvPr>
              <p:cNvCxnSpPr/>
              <p:nvPr userDrawn="1"/>
            </p:nvCxnSpPr>
            <p:spPr>
              <a:xfrm>
                <a:off x="8896878"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BCDDE9C1-2235-4F77-851D-2A5D7A6D307E}"/>
                  </a:ext>
                </a:extLst>
              </p:cNvPr>
              <p:cNvCxnSpPr/>
              <p:nvPr userDrawn="1"/>
            </p:nvCxnSpPr>
            <p:spPr>
              <a:xfrm>
                <a:off x="8732121"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1358DD33-9840-49F5-916C-281567870CAB}"/>
                  </a:ext>
                </a:extLst>
              </p:cNvPr>
              <p:cNvCxnSpPr/>
              <p:nvPr userDrawn="1"/>
            </p:nvCxnSpPr>
            <p:spPr>
              <a:xfrm>
                <a:off x="922639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33E555CD-25CB-45A8-9457-432593C24ACA}"/>
                  </a:ext>
                </a:extLst>
              </p:cNvPr>
              <p:cNvCxnSpPr/>
              <p:nvPr userDrawn="1"/>
            </p:nvCxnSpPr>
            <p:spPr>
              <a:xfrm>
                <a:off x="906163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1320B94B-8741-4C4D-BFAE-1155B5D4DF33}"/>
                  </a:ext>
                </a:extLst>
              </p:cNvPr>
              <p:cNvCxnSpPr/>
              <p:nvPr userDrawn="1"/>
            </p:nvCxnSpPr>
            <p:spPr>
              <a:xfrm>
                <a:off x="955590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A64B07E2-57C0-4074-8FC5-5D8E56152217}"/>
                  </a:ext>
                </a:extLst>
              </p:cNvPr>
              <p:cNvCxnSpPr/>
              <p:nvPr userDrawn="1"/>
            </p:nvCxnSpPr>
            <p:spPr>
              <a:xfrm>
                <a:off x="939114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386FE378-792B-4FF4-97B5-9059EEA24E33}"/>
                  </a:ext>
                </a:extLst>
              </p:cNvPr>
              <p:cNvCxnSpPr/>
              <p:nvPr userDrawn="1"/>
            </p:nvCxnSpPr>
            <p:spPr>
              <a:xfrm>
                <a:off x="988542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F2A3D371-9C51-417D-9B2B-61374FE4851F}"/>
                  </a:ext>
                </a:extLst>
              </p:cNvPr>
              <p:cNvCxnSpPr/>
              <p:nvPr userDrawn="1"/>
            </p:nvCxnSpPr>
            <p:spPr>
              <a:xfrm>
                <a:off x="972066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DA1FD462-14C4-4DE1-974A-01E6227E82A2}"/>
                  </a:ext>
                </a:extLst>
              </p:cNvPr>
              <p:cNvCxnSpPr/>
              <p:nvPr userDrawn="1"/>
            </p:nvCxnSpPr>
            <p:spPr>
              <a:xfrm>
                <a:off x="1021493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A83DF3A0-6082-4977-A8F9-A056B16EE32F}"/>
                  </a:ext>
                </a:extLst>
              </p:cNvPr>
              <p:cNvCxnSpPr/>
              <p:nvPr userDrawn="1"/>
            </p:nvCxnSpPr>
            <p:spPr>
              <a:xfrm>
                <a:off x="1005017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E968AB59-612D-42A9-A79E-65077F990111}"/>
                  </a:ext>
                </a:extLst>
              </p:cNvPr>
              <p:cNvCxnSpPr/>
              <p:nvPr userDrawn="1"/>
            </p:nvCxnSpPr>
            <p:spPr>
              <a:xfrm>
                <a:off x="10544448"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3" name="Straight Connector 2082">
                <a:extLst>
                  <a:ext uri="{FF2B5EF4-FFF2-40B4-BE49-F238E27FC236}">
                    <a16:creationId xmlns:a16="http://schemas.microsoft.com/office/drawing/2014/main" id="{A6FF53F8-DE09-45FA-9945-814280C87A46}"/>
                  </a:ext>
                </a:extLst>
              </p:cNvPr>
              <p:cNvCxnSpPr/>
              <p:nvPr userDrawn="1"/>
            </p:nvCxnSpPr>
            <p:spPr>
              <a:xfrm>
                <a:off x="10379691"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4" name="Straight Connector 2083">
                <a:extLst>
                  <a:ext uri="{FF2B5EF4-FFF2-40B4-BE49-F238E27FC236}">
                    <a16:creationId xmlns:a16="http://schemas.microsoft.com/office/drawing/2014/main" id="{67FC9E8C-5E20-4E01-93DF-877E650D9B9E}"/>
                  </a:ext>
                </a:extLst>
              </p:cNvPr>
              <p:cNvCxnSpPr/>
              <p:nvPr userDrawn="1"/>
            </p:nvCxnSpPr>
            <p:spPr>
              <a:xfrm>
                <a:off x="10873962"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671215D9-A9E4-49CC-80DB-02465B59BB0B}"/>
                  </a:ext>
                </a:extLst>
              </p:cNvPr>
              <p:cNvCxnSpPr/>
              <p:nvPr userDrawn="1"/>
            </p:nvCxnSpPr>
            <p:spPr>
              <a:xfrm>
                <a:off x="10709205"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63DF0AE8-A239-4607-957B-A6E6898D2DC7}"/>
                  </a:ext>
                </a:extLst>
              </p:cNvPr>
              <p:cNvCxnSpPr/>
              <p:nvPr userDrawn="1"/>
            </p:nvCxnSpPr>
            <p:spPr>
              <a:xfrm>
                <a:off x="11203476"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30186851-514A-445D-ADCB-EC889CCD8529}"/>
                  </a:ext>
                </a:extLst>
              </p:cNvPr>
              <p:cNvCxnSpPr/>
              <p:nvPr userDrawn="1"/>
            </p:nvCxnSpPr>
            <p:spPr>
              <a:xfrm>
                <a:off x="11038719"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450EADC7-2D8F-40C6-982A-60998A2CB1D9}"/>
                  </a:ext>
                </a:extLst>
              </p:cNvPr>
              <p:cNvCxnSpPr/>
              <p:nvPr userDrawn="1"/>
            </p:nvCxnSpPr>
            <p:spPr>
              <a:xfrm>
                <a:off x="11532990"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1343E186-906F-4D8B-9237-973C30D350A1}"/>
                  </a:ext>
                </a:extLst>
              </p:cNvPr>
              <p:cNvCxnSpPr/>
              <p:nvPr userDrawn="1"/>
            </p:nvCxnSpPr>
            <p:spPr>
              <a:xfrm>
                <a:off x="11368233"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BB771F8B-0200-4B12-AA58-9E8731C9BB33}"/>
                  </a:ext>
                </a:extLst>
              </p:cNvPr>
              <p:cNvCxnSpPr/>
              <p:nvPr userDrawn="1"/>
            </p:nvCxnSpPr>
            <p:spPr>
              <a:xfrm>
                <a:off x="11862504"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5F989D3F-0729-4046-83A7-57A4CDB4A767}"/>
                  </a:ext>
                </a:extLst>
              </p:cNvPr>
              <p:cNvCxnSpPr/>
              <p:nvPr userDrawn="1"/>
            </p:nvCxnSpPr>
            <p:spPr>
              <a:xfrm>
                <a:off x="11697747" y="7167426"/>
                <a:ext cx="0" cy="126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7119EA8-DF83-4A6C-9AAA-FA1740AC79C1}"/>
                </a:ext>
              </a:extLst>
            </p:cNvPr>
            <p:cNvGrpSpPr/>
            <p:nvPr userDrawn="1"/>
          </p:nvGrpSpPr>
          <p:grpSpPr>
            <a:xfrm>
              <a:off x="-435429" y="-435426"/>
              <a:ext cx="13043121" cy="7728852"/>
              <a:chOff x="-435429" y="-435426"/>
              <a:chExt cx="13043121" cy="7728852"/>
            </a:xfrm>
          </p:grpSpPr>
          <p:cxnSp>
            <p:nvCxnSpPr>
              <p:cNvPr id="1898" name="Straight Connector 1897">
                <a:extLst>
                  <a:ext uri="{FF2B5EF4-FFF2-40B4-BE49-F238E27FC236}">
                    <a16:creationId xmlns:a16="http://schemas.microsoft.com/office/drawing/2014/main" id="{20D09B73-2843-43CA-8CF2-C731325248A1}"/>
                  </a:ext>
                </a:extLst>
              </p:cNvPr>
              <p:cNvCxnSpPr/>
              <p:nvPr/>
            </p:nvCxnSpPr>
            <p:spPr>
              <a:xfrm>
                <a:off x="12355692" y="4898565"/>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345FD7F-A9C1-42D0-BF09-FB40DC99AA53}"/>
                  </a:ext>
                </a:extLst>
              </p:cNvPr>
              <p:cNvCxnSpPr/>
              <p:nvPr/>
            </p:nvCxnSpPr>
            <p:spPr>
              <a:xfrm>
                <a:off x="-435429" y="326571"/>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C5BC418-FCEF-43F6-84FC-4A873C290BAA}"/>
                  </a:ext>
                </a:extLst>
              </p:cNvPr>
              <p:cNvCxnSpPr/>
              <p:nvPr/>
            </p:nvCxnSpPr>
            <p:spPr>
              <a:xfrm>
                <a:off x="-435429" y="0"/>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221C01C-53D2-46A1-AAF1-1CA8804E7746}"/>
                  </a:ext>
                </a:extLst>
              </p:cNvPr>
              <p:cNvCxnSpPr/>
              <p:nvPr/>
            </p:nvCxnSpPr>
            <p:spPr>
              <a:xfrm>
                <a:off x="-435429" y="979713"/>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1D0DC50C-11F4-4D74-A05A-CE145AD8A183}"/>
                  </a:ext>
                </a:extLst>
              </p:cNvPr>
              <p:cNvCxnSpPr/>
              <p:nvPr/>
            </p:nvCxnSpPr>
            <p:spPr>
              <a:xfrm>
                <a:off x="-435429" y="653142"/>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6075E29-B89D-4D19-977C-378BE5702E0E}"/>
                  </a:ext>
                </a:extLst>
              </p:cNvPr>
              <p:cNvCxnSpPr/>
              <p:nvPr/>
            </p:nvCxnSpPr>
            <p:spPr>
              <a:xfrm>
                <a:off x="-435429" y="1632855"/>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0B9ABF4-6542-49BC-AD52-F3531B803CCC}"/>
                  </a:ext>
                </a:extLst>
              </p:cNvPr>
              <p:cNvCxnSpPr/>
              <p:nvPr/>
            </p:nvCxnSpPr>
            <p:spPr>
              <a:xfrm>
                <a:off x="-435429" y="1306284"/>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2786AC8-310A-40D6-B68B-17F04D2237D9}"/>
                  </a:ext>
                </a:extLst>
              </p:cNvPr>
              <p:cNvCxnSpPr/>
              <p:nvPr/>
            </p:nvCxnSpPr>
            <p:spPr>
              <a:xfrm>
                <a:off x="-435429" y="2285997"/>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26541A1-55F4-431B-A2DF-C0F15EEB2EB0}"/>
                  </a:ext>
                </a:extLst>
              </p:cNvPr>
              <p:cNvCxnSpPr/>
              <p:nvPr/>
            </p:nvCxnSpPr>
            <p:spPr>
              <a:xfrm>
                <a:off x="-435429" y="1959426"/>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A9182CB-3E1F-4152-AE87-E88804D6B6D5}"/>
                  </a:ext>
                </a:extLst>
              </p:cNvPr>
              <p:cNvCxnSpPr/>
              <p:nvPr/>
            </p:nvCxnSpPr>
            <p:spPr>
              <a:xfrm>
                <a:off x="-435429" y="2939139"/>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D4A6424-105E-4EB5-930F-78470A1E4957}"/>
                  </a:ext>
                </a:extLst>
              </p:cNvPr>
              <p:cNvCxnSpPr/>
              <p:nvPr/>
            </p:nvCxnSpPr>
            <p:spPr>
              <a:xfrm>
                <a:off x="-435429" y="2612568"/>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82F1B8B-9B5D-47E9-A5E2-E08116E411E9}"/>
                  </a:ext>
                </a:extLst>
              </p:cNvPr>
              <p:cNvCxnSpPr/>
              <p:nvPr/>
            </p:nvCxnSpPr>
            <p:spPr>
              <a:xfrm>
                <a:off x="-435429" y="3592281"/>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251671E-7195-4186-B532-CC29D56BEFD5}"/>
                  </a:ext>
                </a:extLst>
              </p:cNvPr>
              <p:cNvCxnSpPr/>
              <p:nvPr/>
            </p:nvCxnSpPr>
            <p:spPr>
              <a:xfrm>
                <a:off x="-435429" y="3265710"/>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D46A5BA-19D2-4A30-BEE8-B97BB78E015B}"/>
                  </a:ext>
                </a:extLst>
              </p:cNvPr>
              <p:cNvCxnSpPr/>
              <p:nvPr/>
            </p:nvCxnSpPr>
            <p:spPr>
              <a:xfrm>
                <a:off x="-435429" y="4245423"/>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D4A539D6-CD6F-4D11-993D-5CC4B0CC2106}"/>
                  </a:ext>
                </a:extLst>
              </p:cNvPr>
              <p:cNvCxnSpPr/>
              <p:nvPr/>
            </p:nvCxnSpPr>
            <p:spPr>
              <a:xfrm>
                <a:off x="-435429" y="3918852"/>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1FE7DE87-E28C-404C-BB81-9E2D2458B379}"/>
                  </a:ext>
                </a:extLst>
              </p:cNvPr>
              <p:cNvCxnSpPr/>
              <p:nvPr/>
            </p:nvCxnSpPr>
            <p:spPr>
              <a:xfrm>
                <a:off x="-435429" y="4898565"/>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BE5A7807-C8C4-43E7-815B-22994995506E}"/>
                  </a:ext>
                </a:extLst>
              </p:cNvPr>
              <p:cNvCxnSpPr/>
              <p:nvPr/>
            </p:nvCxnSpPr>
            <p:spPr>
              <a:xfrm>
                <a:off x="-435429" y="4571994"/>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A9E55CF-4A3C-4598-9E64-10F7FBE98C94}"/>
                  </a:ext>
                </a:extLst>
              </p:cNvPr>
              <p:cNvCxnSpPr/>
              <p:nvPr/>
            </p:nvCxnSpPr>
            <p:spPr>
              <a:xfrm>
                <a:off x="-435429" y="5551707"/>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72532AE-0359-4D8F-BE38-76E659D05FCE}"/>
                  </a:ext>
                </a:extLst>
              </p:cNvPr>
              <p:cNvCxnSpPr/>
              <p:nvPr/>
            </p:nvCxnSpPr>
            <p:spPr>
              <a:xfrm>
                <a:off x="-435429" y="5225136"/>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ECB890B9-059A-4331-8BEC-92C62266C9C8}"/>
                  </a:ext>
                </a:extLst>
              </p:cNvPr>
              <p:cNvCxnSpPr/>
              <p:nvPr/>
            </p:nvCxnSpPr>
            <p:spPr>
              <a:xfrm>
                <a:off x="-435429" y="6204849"/>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73085996-FF29-41BB-8ADE-690F7664E3EE}"/>
                  </a:ext>
                </a:extLst>
              </p:cNvPr>
              <p:cNvCxnSpPr/>
              <p:nvPr/>
            </p:nvCxnSpPr>
            <p:spPr>
              <a:xfrm>
                <a:off x="-435429" y="5878278"/>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5B61798-D3C5-42E4-B07F-CACA21FE238F}"/>
                  </a:ext>
                </a:extLst>
              </p:cNvPr>
              <p:cNvCxnSpPr/>
              <p:nvPr/>
            </p:nvCxnSpPr>
            <p:spPr>
              <a:xfrm>
                <a:off x="-435429" y="6857991"/>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924165C-DB76-4EB9-9CAA-473B566AA775}"/>
                  </a:ext>
                </a:extLst>
              </p:cNvPr>
              <p:cNvCxnSpPr/>
              <p:nvPr/>
            </p:nvCxnSpPr>
            <p:spPr>
              <a:xfrm>
                <a:off x="-435429" y="6531420"/>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07" name="Straight Connector 806">
                <a:extLst>
                  <a:ext uri="{FF2B5EF4-FFF2-40B4-BE49-F238E27FC236}">
                    <a16:creationId xmlns:a16="http://schemas.microsoft.com/office/drawing/2014/main" id="{23E491F9-7909-4052-A925-59CF4238B0B8}"/>
                  </a:ext>
                </a:extLst>
              </p:cNvPr>
              <p:cNvCxnSpPr/>
              <p:nvPr/>
            </p:nvCxnSpPr>
            <p:spPr>
              <a:xfrm flipH="1" flipV="1">
                <a:off x="1186250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5D5E3801-DC79-4573-8874-70EE0596096E}"/>
                  </a:ext>
                </a:extLst>
              </p:cNvPr>
              <p:cNvCxnSpPr/>
              <p:nvPr/>
            </p:nvCxnSpPr>
            <p:spPr>
              <a:xfrm flipH="1" flipV="1">
                <a:off x="1219201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a:extLst>
                  <a:ext uri="{FF2B5EF4-FFF2-40B4-BE49-F238E27FC236}">
                    <a16:creationId xmlns:a16="http://schemas.microsoft.com/office/drawing/2014/main" id="{2CEB60EF-5666-4660-92D2-3C1890C71F22}"/>
                  </a:ext>
                </a:extLst>
              </p:cNvPr>
              <p:cNvCxnSpPr/>
              <p:nvPr/>
            </p:nvCxnSpPr>
            <p:spPr>
              <a:xfrm flipH="1" flipV="1">
                <a:off x="1120347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0CD97106-A5E9-4968-8AED-FEB374BC0AEA}"/>
                  </a:ext>
                </a:extLst>
              </p:cNvPr>
              <p:cNvCxnSpPr/>
              <p:nvPr/>
            </p:nvCxnSpPr>
            <p:spPr>
              <a:xfrm flipH="1" flipV="1">
                <a:off x="1153298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8B853DFE-0173-40B1-BDFB-6310B4534161}"/>
                  </a:ext>
                </a:extLst>
              </p:cNvPr>
              <p:cNvCxnSpPr/>
              <p:nvPr/>
            </p:nvCxnSpPr>
            <p:spPr>
              <a:xfrm flipH="1" flipV="1">
                <a:off x="1054444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9BDBDA9C-3418-4E9A-A045-4FD86824DAAA}"/>
                  </a:ext>
                </a:extLst>
              </p:cNvPr>
              <p:cNvCxnSpPr/>
              <p:nvPr/>
            </p:nvCxnSpPr>
            <p:spPr>
              <a:xfrm flipH="1" flipV="1">
                <a:off x="1087396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985FF995-8CA0-4EBB-977E-C5F8FF4E8885}"/>
                  </a:ext>
                </a:extLst>
              </p:cNvPr>
              <p:cNvCxnSpPr/>
              <p:nvPr/>
            </p:nvCxnSpPr>
            <p:spPr>
              <a:xfrm flipH="1" flipV="1">
                <a:off x="988541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CD4E6672-CF43-4FA9-92D9-8F694F42EFBF}"/>
                  </a:ext>
                </a:extLst>
              </p:cNvPr>
              <p:cNvCxnSpPr/>
              <p:nvPr/>
            </p:nvCxnSpPr>
            <p:spPr>
              <a:xfrm flipH="1" flipV="1">
                <a:off x="1021493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a:extLst>
                  <a:ext uri="{FF2B5EF4-FFF2-40B4-BE49-F238E27FC236}">
                    <a16:creationId xmlns:a16="http://schemas.microsoft.com/office/drawing/2014/main" id="{2C814BD9-1857-4680-A13B-356D802C1F0D}"/>
                  </a:ext>
                </a:extLst>
              </p:cNvPr>
              <p:cNvCxnSpPr/>
              <p:nvPr/>
            </p:nvCxnSpPr>
            <p:spPr>
              <a:xfrm flipH="1" flipV="1">
                <a:off x="922639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7EC10050-B383-4805-9048-F97BE7EE132B}"/>
                  </a:ext>
                </a:extLst>
              </p:cNvPr>
              <p:cNvCxnSpPr/>
              <p:nvPr/>
            </p:nvCxnSpPr>
            <p:spPr>
              <a:xfrm flipH="1" flipV="1">
                <a:off x="955590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id="{4CE9DB14-187E-4291-AC7C-5CB0B929C542}"/>
                  </a:ext>
                </a:extLst>
              </p:cNvPr>
              <p:cNvCxnSpPr/>
              <p:nvPr/>
            </p:nvCxnSpPr>
            <p:spPr>
              <a:xfrm flipH="1" flipV="1">
                <a:off x="856736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2D31992-58B7-4B67-A0E2-2CECF017E012}"/>
                  </a:ext>
                </a:extLst>
              </p:cNvPr>
              <p:cNvCxnSpPr/>
              <p:nvPr/>
            </p:nvCxnSpPr>
            <p:spPr>
              <a:xfrm flipH="1" flipV="1">
                <a:off x="889687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id="{9D0AAA67-3337-4635-9BF4-FA8C35435836}"/>
                  </a:ext>
                </a:extLst>
              </p:cNvPr>
              <p:cNvCxnSpPr/>
              <p:nvPr/>
            </p:nvCxnSpPr>
            <p:spPr>
              <a:xfrm flipH="1" flipV="1">
                <a:off x="790833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0A4E5BE8-904C-43AB-97FA-366FE4BF8FCA}"/>
                  </a:ext>
                </a:extLst>
              </p:cNvPr>
              <p:cNvCxnSpPr/>
              <p:nvPr/>
            </p:nvCxnSpPr>
            <p:spPr>
              <a:xfrm flipH="1" flipV="1">
                <a:off x="823784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D0B24FC6-5911-4E83-ADC9-17AED34D359E}"/>
                  </a:ext>
                </a:extLst>
              </p:cNvPr>
              <p:cNvCxnSpPr/>
              <p:nvPr/>
            </p:nvCxnSpPr>
            <p:spPr>
              <a:xfrm flipH="1" flipV="1">
                <a:off x="724930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CA53439D-95A1-4C09-B2EF-501C93497F31}"/>
                  </a:ext>
                </a:extLst>
              </p:cNvPr>
              <p:cNvCxnSpPr/>
              <p:nvPr/>
            </p:nvCxnSpPr>
            <p:spPr>
              <a:xfrm flipH="1" flipV="1">
                <a:off x="757882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7B303BF8-4BC3-4851-8DB2-91A47D086A29}"/>
                  </a:ext>
                </a:extLst>
              </p:cNvPr>
              <p:cNvCxnSpPr/>
              <p:nvPr/>
            </p:nvCxnSpPr>
            <p:spPr>
              <a:xfrm flipH="1" flipV="1">
                <a:off x="659027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2911A49C-7461-4127-B557-48F0F5917B8A}"/>
                  </a:ext>
                </a:extLst>
              </p:cNvPr>
              <p:cNvCxnSpPr/>
              <p:nvPr/>
            </p:nvCxnSpPr>
            <p:spPr>
              <a:xfrm flipH="1" flipV="1">
                <a:off x="691979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6EFAFDED-BE93-43BF-8A54-8EDB8E088DDB}"/>
                  </a:ext>
                </a:extLst>
              </p:cNvPr>
              <p:cNvCxnSpPr/>
              <p:nvPr/>
            </p:nvCxnSpPr>
            <p:spPr>
              <a:xfrm flipH="1" flipV="1">
                <a:off x="593125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ABD390CF-7751-44B6-B25E-CD5D75A58F81}"/>
                  </a:ext>
                </a:extLst>
              </p:cNvPr>
              <p:cNvCxnSpPr/>
              <p:nvPr/>
            </p:nvCxnSpPr>
            <p:spPr>
              <a:xfrm flipH="1" flipV="1">
                <a:off x="626076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E6CDE806-B014-4319-88A4-24F26955E4FA}"/>
                  </a:ext>
                </a:extLst>
              </p:cNvPr>
              <p:cNvCxnSpPr/>
              <p:nvPr/>
            </p:nvCxnSpPr>
            <p:spPr>
              <a:xfrm flipH="1" flipV="1">
                <a:off x="527222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6AC9636A-087D-41D2-BDBE-A4336C626F36}"/>
                  </a:ext>
                </a:extLst>
              </p:cNvPr>
              <p:cNvCxnSpPr/>
              <p:nvPr/>
            </p:nvCxnSpPr>
            <p:spPr>
              <a:xfrm flipH="1" flipV="1">
                <a:off x="560173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44B2108E-4818-4C19-8EA4-ABFDBB8BFC42}"/>
                  </a:ext>
                </a:extLst>
              </p:cNvPr>
              <p:cNvCxnSpPr/>
              <p:nvPr/>
            </p:nvCxnSpPr>
            <p:spPr>
              <a:xfrm flipH="1" flipV="1">
                <a:off x="461319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0F59C71B-8CDC-4753-87E3-308896877930}"/>
                  </a:ext>
                </a:extLst>
              </p:cNvPr>
              <p:cNvCxnSpPr/>
              <p:nvPr/>
            </p:nvCxnSpPr>
            <p:spPr>
              <a:xfrm flipH="1" flipV="1">
                <a:off x="494270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C71CB4DF-AB29-4FA0-B052-91B0698043BF}"/>
                  </a:ext>
                </a:extLst>
              </p:cNvPr>
              <p:cNvCxnSpPr/>
              <p:nvPr/>
            </p:nvCxnSpPr>
            <p:spPr>
              <a:xfrm flipH="1" flipV="1">
                <a:off x="395416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DFA3A068-0510-412A-ADA1-5092C9D556AE}"/>
                  </a:ext>
                </a:extLst>
              </p:cNvPr>
              <p:cNvCxnSpPr/>
              <p:nvPr/>
            </p:nvCxnSpPr>
            <p:spPr>
              <a:xfrm flipH="1" flipV="1">
                <a:off x="428368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01E18317-A34C-47AD-8CAF-4888355EE5FF}"/>
                  </a:ext>
                </a:extLst>
              </p:cNvPr>
              <p:cNvCxnSpPr/>
              <p:nvPr/>
            </p:nvCxnSpPr>
            <p:spPr>
              <a:xfrm flipH="1" flipV="1">
                <a:off x="329513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A2B51684-F1FD-45E4-86C2-728CCE00451C}"/>
                  </a:ext>
                </a:extLst>
              </p:cNvPr>
              <p:cNvCxnSpPr/>
              <p:nvPr/>
            </p:nvCxnSpPr>
            <p:spPr>
              <a:xfrm flipH="1" flipV="1">
                <a:off x="362465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1F078F63-78C0-4BBE-81E1-ABC00599B730}"/>
                  </a:ext>
                </a:extLst>
              </p:cNvPr>
              <p:cNvCxnSpPr/>
              <p:nvPr/>
            </p:nvCxnSpPr>
            <p:spPr>
              <a:xfrm flipH="1" flipV="1">
                <a:off x="263611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B27BF890-768C-4F31-B491-4F7E847E6735}"/>
                  </a:ext>
                </a:extLst>
              </p:cNvPr>
              <p:cNvCxnSpPr/>
              <p:nvPr/>
            </p:nvCxnSpPr>
            <p:spPr>
              <a:xfrm flipH="1" flipV="1">
                <a:off x="296562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13C5CDF4-4A4B-47A9-83A6-F6E77AF40C62}"/>
                  </a:ext>
                </a:extLst>
              </p:cNvPr>
              <p:cNvCxnSpPr/>
              <p:nvPr/>
            </p:nvCxnSpPr>
            <p:spPr>
              <a:xfrm flipH="1" flipV="1">
                <a:off x="197708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543B6AA4-C53C-4EE8-8EA0-BE3B5759B748}"/>
                  </a:ext>
                </a:extLst>
              </p:cNvPr>
              <p:cNvCxnSpPr/>
              <p:nvPr/>
            </p:nvCxnSpPr>
            <p:spPr>
              <a:xfrm flipH="1" flipV="1">
                <a:off x="230659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30ECDC17-842A-4651-8F79-53482293C1AD}"/>
                  </a:ext>
                </a:extLst>
              </p:cNvPr>
              <p:cNvCxnSpPr/>
              <p:nvPr/>
            </p:nvCxnSpPr>
            <p:spPr>
              <a:xfrm flipH="1" flipV="1">
                <a:off x="1318055"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6CDEA0D1-7207-4A2E-8690-2D97EE16411C}"/>
                  </a:ext>
                </a:extLst>
              </p:cNvPr>
              <p:cNvCxnSpPr/>
              <p:nvPr/>
            </p:nvCxnSpPr>
            <p:spPr>
              <a:xfrm flipH="1" flipV="1">
                <a:off x="1647569"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447171EA-65EB-403E-9D79-D2A25318DDF4}"/>
                  </a:ext>
                </a:extLst>
              </p:cNvPr>
              <p:cNvCxnSpPr/>
              <p:nvPr/>
            </p:nvCxnSpPr>
            <p:spPr>
              <a:xfrm flipH="1" flipV="1">
                <a:off x="659027"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11A73AC6-4D57-447F-AF49-9A8DED55DB3C}"/>
                  </a:ext>
                </a:extLst>
              </p:cNvPr>
              <p:cNvCxnSpPr/>
              <p:nvPr/>
            </p:nvCxnSpPr>
            <p:spPr>
              <a:xfrm flipH="1" flipV="1">
                <a:off x="988541"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0ECEB3F6-EC08-4D9B-9209-E2EDFB37D50E}"/>
                  </a:ext>
                </a:extLst>
              </p:cNvPr>
              <p:cNvCxnSpPr/>
              <p:nvPr/>
            </p:nvCxnSpPr>
            <p:spPr>
              <a:xfrm flipH="1" flipV="1">
                <a:off x="0"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D83D5BC5-FB7F-44AF-98CC-867D34F8081A}"/>
                  </a:ext>
                </a:extLst>
              </p:cNvPr>
              <p:cNvCxnSpPr/>
              <p:nvPr/>
            </p:nvCxnSpPr>
            <p:spPr>
              <a:xfrm flipH="1" flipV="1">
                <a:off x="329513" y="-435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4" name="Straight Connector 1883">
                <a:extLst>
                  <a:ext uri="{FF2B5EF4-FFF2-40B4-BE49-F238E27FC236}">
                    <a16:creationId xmlns:a16="http://schemas.microsoft.com/office/drawing/2014/main" id="{7DCCF481-4B83-49DD-83B8-9FEE075F7676}"/>
                  </a:ext>
                </a:extLst>
              </p:cNvPr>
              <p:cNvCxnSpPr/>
              <p:nvPr/>
            </p:nvCxnSpPr>
            <p:spPr>
              <a:xfrm>
                <a:off x="12355692" y="326571"/>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5" name="Straight Connector 1884">
                <a:extLst>
                  <a:ext uri="{FF2B5EF4-FFF2-40B4-BE49-F238E27FC236}">
                    <a16:creationId xmlns:a16="http://schemas.microsoft.com/office/drawing/2014/main" id="{18CBF373-FFFF-471F-B492-9F56EFA5C78A}"/>
                  </a:ext>
                </a:extLst>
              </p:cNvPr>
              <p:cNvCxnSpPr/>
              <p:nvPr/>
            </p:nvCxnSpPr>
            <p:spPr>
              <a:xfrm>
                <a:off x="12355692" y="0"/>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6" name="Straight Connector 1885">
                <a:extLst>
                  <a:ext uri="{FF2B5EF4-FFF2-40B4-BE49-F238E27FC236}">
                    <a16:creationId xmlns:a16="http://schemas.microsoft.com/office/drawing/2014/main" id="{E68F9435-D080-4457-B603-EADD7AA341ED}"/>
                  </a:ext>
                </a:extLst>
              </p:cNvPr>
              <p:cNvCxnSpPr/>
              <p:nvPr/>
            </p:nvCxnSpPr>
            <p:spPr>
              <a:xfrm>
                <a:off x="12355692" y="979713"/>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id="{032447B0-9A58-46EF-9B17-C2790FF516CC}"/>
                  </a:ext>
                </a:extLst>
              </p:cNvPr>
              <p:cNvCxnSpPr/>
              <p:nvPr/>
            </p:nvCxnSpPr>
            <p:spPr>
              <a:xfrm>
                <a:off x="12355692" y="653142"/>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8" name="Straight Connector 1887">
                <a:extLst>
                  <a:ext uri="{FF2B5EF4-FFF2-40B4-BE49-F238E27FC236}">
                    <a16:creationId xmlns:a16="http://schemas.microsoft.com/office/drawing/2014/main" id="{6218CD48-A2E5-4193-B033-68524EB33141}"/>
                  </a:ext>
                </a:extLst>
              </p:cNvPr>
              <p:cNvCxnSpPr/>
              <p:nvPr/>
            </p:nvCxnSpPr>
            <p:spPr>
              <a:xfrm>
                <a:off x="12355692" y="1632855"/>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89" name="Straight Connector 1888">
                <a:extLst>
                  <a:ext uri="{FF2B5EF4-FFF2-40B4-BE49-F238E27FC236}">
                    <a16:creationId xmlns:a16="http://schemas.microsoft.com/office/drawing/2014/main" id="{64C36808-3CA5-4C2E-90BF-B47207466DA4}"/>
                  </a:ext>
                </a:extLst>
              </p:cNvPr>
              <p:cNvCxnSpPr/>
              <p:nvPr/>
            </p:nvCxnSpPr>
            <p:spPr>
              <a:xfrm>
                <a:off x="12355692" y="1306284"/>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id="{5A6E9B5B-010A-4780-961B-45BDEAFA1FCE}"/>
                  </a:ext>
                </a:extLst>
              </p:cNvPr>
              <p:cNvCxnSpPr/>
              <p:nvPr/>
            </p:nvCxnSpPr>
            <p:spPr>
              <a:xfrm>
                <a:off x="12355692" y="2285997"/>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1" name="Straight Connector 1890">
                <a:extLst>
                  <a:ext uri="{FF2B5EF4-FFF2-40B4-BE49-F238E27FC236}">
                    <a16:creationId xmlns:a16="http://schemas.microsoft.com/office/drawing/2014/main" id="{455BC4F4-C865-44B2-AB00-8B01C86D70E6}"/>
                  </a:ext>
                </a:extLst>
              </p:cNvPr>
              <p:cNvCxnSpPr/>
              <p:nvPr/>
            </p:nvCxnSpPr>
            <p:spPr>
              <a:xfrm>
                <a:off x="12355692" y="1959426"/>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2" name="Straight Connector 1891">
                <a:extLst>
                  <a:ext uri="{FF2B5EF4-FFF2-40B4-BE49-F238E27FC236}">
                    <a16:creationId xmlns:a16="http://schemas.microsoft.com/office/drawing/2014/main" id="{8BB82876-4884-4403-89E0-5948E797CB5B}"/>
                  </a:ext>
                </a:extLst>
              </p:cNvPr>
              <p:cNvCxnSpPr/>
              <p:nvPr/>
            </p:nvCxnSpPr>
            <p:spPr>
              <a:xfrm>
                <a:off x="12355692" y="2939139"/>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3" name="Straight Connector 1892">
                <a:extLst>
                  <a:ext uri="{FF2B5EF4-FFF2-40B4-BE49-F238E27FC236}">
                    <a16:creationId xmlns:a16="http://schemas.microsoft.com/office/drawing/2014/main" id="{C77E13C1-5FC7-46F5-A38F-5BF0BE316B9B}"/>
                  </a:ext>
                </a:extLst>
              </p:cNvPr>
              <p:cNvCxnSpPr/>
              <p:nvPr/>
            </p:nvCxnSpPr>
            <p:spPr>
              <a:xfrm>
                <a:off x="12355692" y="2612568"/>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4" name="Straight Connector 1893">
                <a:extLst>
                  <a:ext uri="{FF2B5EF4-FFF2-40B4-BE49-F238E27FC236}">
                    <a16:creationId xmlns:a16="http://schemas.microsoft.com/office/drawing/2014/main" id="{76243603-CDED-4A39-BDB9-B685DA1E86A3}"/>
                  </a:ext>
                </a:extLst>
              </p:cNvPr>
              <p:cNvCxnSpPr/>
              <p:nvPr/>
            </p:nvCxnSpPr>
            <p:spPr>
              <a:xfrm>
                <a:off x="12355692" y="3592281"/>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5" name="Straight Connector 1894">
                <a:extLst>
                  <a:ext uri="{FF2B5EF4-FFF2-40B4-BE49-F238E27FC236}">
                    <a16:creationId xmlns:a16="http://schemas.microsoft.com/office/drawing/2014/main" id="{5B2A8128-10AA-4A8A-9362-E7ED7726B70C}"/>
                  </a:ext>
                </a:extLst>
              </p:cNvPr>
              <p:cNvCxnSpPr/>
              <p:nvPr/>
            </p:nvCxnSpPr>
            <p:spPr>
              <a:xfrm>
                <a:off x="12355692" y="3265710"/>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6" name="Straight Connector 1895">
                <a:extLst>
                  <a:ext uri="{FF2B5EF4-FFF2-40B4-BE49-F238E27FC236}">
                    <a16:creationId xmlns:a16="http://schemas.microsoft.com/office/drawing/2014/main" id="{A978AD4C-641A-45C9-B3AE-59B971EDFAC6}"/>
                  </a:ext>
                </a:extLst>
              </p:cNvPr>
              <p:cNvCxnSpPr/>
              <p:nvPr/>
            </p:nvCxnSpPr>
            <p:spPr>
              <a:xfrm>
                <a:off x="12355692" y="4245423"/>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7" name="Straight Connector 1896">
                <a:extLst>
                  <a:ext uri="{FF2B5EF4-FFF2-40B4-BE49-F238E27FC236}">
                    <a16:creationId xmlns:a16="http://schemas.microsoft.com/office/drawing/2014/main" id="{FBD49316-306F-4CA9-82E0-CA1C990DB314}"/>
                  </a:ext>
                </a:extLst>
              </p:cNvPr>
              <p:cNvCxnSpPr/>
              <p:nvPr/>
            </p:nvCxnSpPr>
            <p:spPr>
              <a:xfrm>
                <a:off x="12355692" y="3918852"/>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899" name="Straight Connector 1898">
                <a:extLst>
                  <a:ext uri="{FF2B5EF4-FFF2-40B4-BE49-F238E27FC236}">
                    <a16:creationId xmlns:a16="http://schemas.microsoft.com/office/drawing/2014/main" id="{37C66047-97D4-44B1-81EB-D15BED5DDE50}"/>
                  </a:ext>
                </a:extLst>
              </p:cNvPr>
              <p:cNvCxnSpPr/>
              <p:nvPr/>
            </p:nvCxnSpPr>
            <p:spPr>
              <a:xfrm>
                <a:off x="12355692" y="4571994"/>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0" name="Straight Connector 1899">
                <a:extLst>
                  <a:ext uri="{FF2B5EF4-FFF2-40B4-BE49-F238E27FC236}">
                    <a16:creationId xmlns:a16="http://schemas.microsoft.com/office/drawing/2014/main" id="{EDEE9B5F-4198-4FFD-87EF-ED0C68469DB4}"/>
                  </a:ext>
                </a:extLst>
              </p:cNvPr>
              <p:cNvCxnSpPr/>
              <p:nvPr/>
            </p:nvCxnSpPr>
            <p:spPr>
              <a:xfrm>
                <a:off x="12355692" y="5551707"/>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1" name="Straight Connector 1900">
                <a:extLst>
                  <a:ext uri="{FF2B5EF4-FFF2-40B4-BE49-F238E27FC236}">
                    <a16:creationId xmlns:a16="http://schemas.microsoft.com/office/drawing/2014/main" id="{97ECF772-DEA1-40E3-BFDB-E51697A425D0}"/>
                  </a:ext>
                </a:extLst>
              </p:cNvPr>
              <p:cNvCxnSpPr/>
              <p:nvPr/>
            </p:nvCxnSpPr>
            <p:spPr>
              <a:xfrm>
                <a:off x="12355692" y="5225136"/>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2" name="Straight Connector 1901">
                <a:extLst>
                  <a:ext uri="{FF2B5EF4-FFF2-40B4-BE49-F238E27FC236}">
                    <a16:creationId xmlns:a16="http://schemas.microsoft.com/office/drawing/2014/main" id="{BD1D36AA-35E5-4293-B351-3DF089A44C02}"/>
                  </a:ext>
                </a:extLst>
              </p:cNvPr>
              <p:cNvCxnSpPr/>
              <p:nvPr/>
            </p:nvCxnSpPr>
            <p:spPr>
              <a:xfrm>
                <a:off x="12355692" y="6204849"/>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3" name="Straight Connector 1902">
                <a:extLst>
                  <a:ext uri="{FF2B5EF4-FFF2-40B4-BE49-F238E27FC236}">
                    <a16:creationId xmlns:a16="http://schemas.microsoft.com/office/drawing/2014/main" id="{09194D05-1C9E-4D15-8B40-4076083BB5DC}"/>
                  </a:ext>
                </a:extLst>
              </p:cNvPr>
              <p:cNvCxnSpPr/>
              <p:nvPr/>
            </p:nvCxnSpPr>
            <p:spPr>
              <a:xfrm>
                <a:off x="12355692" y="5878278"/>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4" name="Straight Connector 1903">
                <a:extLst>
                  <a:ext uri="{FF2B5EF4-FFF2-40B4-BE49-F238E27FC236}">
                    <a16:creationId xmlns:a16="http://schemas.microsoft.com/office/drawing/2014/main" id="{C590795A-B842-403A-BF47-FA39EEDB5D95}"/>
                  </a:ext>
                </a:extLst>
              </p:cNvPr>
              <p:cNvCxnSpPr/>
              <p:nvPr/>
            </p:nvCxnSpPr>
            <p:spPr>
              <a:xfrm>
                <a:off x="12355692" y="6857991"/>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1905" name="Straight Connector 1904">
                <a:extLst>
                  <a:ext uri="{FF2B5EF4-FFF2-40B4-BE49-F238E27FC236}">
                    <a16:creationId xmlns:a16="http://schemas.microsoft.com/office/drawing/2014/main" id="{19285929-1B30-43E3-9B71-9D76E5A843AA}"/>
                  </a:ext>
                </a:extLst>
              </p:cNvPr>
              <p:cNvCxnSpPr/>
              <p:nvPr/>
            </p:nvCxnSpPr>
            <p:spPr>
              <a:xfrm>
                <a:off x="12355692" y="6531420"/>
                <a:ext cx="252000" cy="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18955715-BE40-407F-8E29-AC978F520BFD}"/>
                  </a:ext>
                </a:extLst>
              </p:cNvPr>
              <p:cNvCxnSpPr/>
              <p:nvPr userDrawn="1"/>
            </p:nvCxnSpPr>
            <p:spPr>
              <a:xfrm flipH="1" flipV="1">
                <a:off x="1186250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3" name="Straight Connector 2092">
                <a:extLst>
                  <a:ext uri="{FF2B5EF4-FFF2-40B4-BE49-F238E27FC236}">
                    <a16:creationId xmlns:a16="http://schemas.microsoft.com/office/drawing/2014/main" id="{5638E2CC-1302-4B4E-8CB7-E6E75197EED1}"/>
                  </a:ext>
                </a:extLst>
              </p:cNvPr>
              <p:cNvCxnSpPr/>
              <p:nvPr userDrawn="1"/>
            </p:nvCxnSpPr>
            <p:spPr>
              <a:xfrm flipH="1" flipV="1">
                <a:off x="1219201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5E6D3FA3-7D69-4381-82C8-6EE5806A8F4D}"/>
                  </a:ext>
                </a:extLst>
              </p:cNvPr>
              <p:cNvCxnSpPr/>
              <p:nvPr userDrawn="1"/>
            </p:nvCxnSpPr>
            <p:spPr>
              <a:xfrm flipH="1" flipV="1">
                <a:off x="1120347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5" name="Straight Connector 2094">
                <a:extLst>
                  <a:ext uri="{FF2B5EF4-FFF2-40B4-BE49-F238E27FC236}">
                    <a16:creationId xmlns:a16="http://schemas.microsoft.com/office/drawing/2014/main" id="{88D3BC91-170B-4944-82FE-C6537FCEDCE5}"/>
                  </a:ext>
                </a:extLst>
              </p:cNvPr>
              <p:cNvCxnSpPr/>
              <p:nvPr userDrawn="1"/>
            </p:nvCxnSpPr>
            <p:spPr>
              <a:xfrm flipH="1" flipV="1">
                <a:off x="1153298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a:extLst>
                  <a:ext uri="{FF2B5EF4-FFF2-40B4-BE49-F238E27FC236}">
                    <a16:creationId xmlns:a16="http://schemas.microsoft.com/office/drawing/2014/main" id="{7154F9DC-E9CA-4FB6-9A29-2054090C74EC}"/>
                  </a:ext>
                </a:extLst>
              </p:cNvPr>
              <p:cNvCxnSpPr/>
              <p:nvPr userDrawn="1"/>
            </p:nvCxnSpPr>
            <p:spPr>
              <a:xfrm flipH="1" flipV="1">
                <a:off x="1054444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7" name="Straight Connector 2096">
                <a:extLst>
                  <a:ext uri="{FF2B5EF4-FFF2-40B4-BE49-F238E27FC236}">
                    <a16:creationId xmlns:a16="http://schemas.microsoft.com/office/drawing/2014/main" id="{42CC8AC6-600C-4B77-AD8B-466BCE26A6C1}"/>
                  </a:ext>
                </a:extLst>
              </p:cNvPr>
              <p:cNvCxnSpPr/>
              <p:nvPr userDrawn="1"/>
            </p:nvCxnSpPr>
            <p:spPr>
              <a:xfrm flipH="1" flipV="1">
                <a:off x="1087396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2E2A4CE9-8101-4A20-9DAD-69474F75CE04}"/>
                  </a:ext>
                </a:extLst>
              </p:cNvPr>
              <p:cNvCxnSpPr/>
              <p:nvPr userDrawn="1"/>
            </p:nvCxnSpPr>
            <p:spPr>
              <a:xfrm flipH="1" flipV="1">
                <a:off x="988541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099" name="Straight Connector 2098">
                <a:extLst>
                  <a:ext uri="{FF2B5EF4-FFF2-40B4-BE49-F238E27FC236}">
                    <a16:creationId xmlns:a16="http://schemas.microsoft.com/office/drawing/2014/main" id="{32752D81-C2BC-4FED-A471-0D8EC660E2C3}"/>
                  </a:ext>
                </a:extLst>
              </p:cNvPr>
              <p:cNvCxnSpPr/>
              <p:nvPr userDrawn="1"/>
            </p:nvCxnSpPr>
            <p:spPr>
              <a:xfrm flipH="1" flipV="1">
                <a:off x="1021493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CC1234EC-92F9-4C9A-9D17-BCE595C17B1A}"/>
                  </a:ext>
                </a:extLst>
              </p:cNvPr>
              <p:cNvCxnSpPr/>
              <p:nvPr userDrawn="1"/>
            </p:nvCxnSpPr>
            <p:spPr>
              <a:xfrm flipH="1" flipV="1">
                <a:off x="922639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1BC8A546-E995-4E23-8D85-FEBEF1B8B4BB}"/>
                  </a:ext>
                </a:extLst>
              </p:cNvPr>
              <p:cNvCxnSpPr/>
              <p:nvPr userDrawn="1"/>
            </p:nvCxnSpPr>
            <p:spPr>
              <a:xfrm flipH="1" flipV="1">
                <a:off x="955590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57733B90-9D75-4030-A3A5-818E2AB1D53F}"/>
                  </a:ext>
                </a:extLst>
              </p:cNvPr>
              <p:cNvCxnSpPr/>
              <p:nvPr userDrawn="1"/>
            </p:nvCxnSpPr>
            <p:spPr>
              <a:xfrm flipH="1" flipV="1">
                <a:off x="856736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a:extLst>
                  <a:ext uri="{FF2B5EF4-FFF2-40B4-BE49-F238E27FC236}">
                    <a16:creationId xmlns:a16="http://schemas.microsoft.com/office/drawing/2014/main" id="{E9EB7894-0DE4-4276-9991-2625FF673EC3}"/>
                  </a:ext>
                </a:extLst>
              </p:cNvPr>
              <p:cNvCxnSpPr/>
              <p:nvPr userDrawn="1"/>
            </p:nvCxnSpPr>
            <p:spPr>
              <a:xfrm flipH="1" flipV="1">
                <a:off x="889687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B729F981-201D-4A68-8485-8DEC52F62E61}"/>
                  </a:ext>
                </a:extLst>
              </p:cNvPr>
              <p:cNvCxnSpPr/>
              <p:nvPr userDrawn="1"/>
            </p:nvCxnSpPr>
            <p:spPr>
              <a:xfrm flipH="1" flipV="1">
                <a:off x="790833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5" name="Straight Connector 2104">
                <a:extLst>
                  <a:ext uri="{FF2B5EF4-FFF2-40B4-BE49-F238E27FC236}">
                    <a16:creationId xmlns:a16="http://schemas.microsoft.com/office/drawing/2014/main" id="{68C875F6-9F9B-4268-BCD1-0EAEEAF16F9C}"/>
                  </a:ext>
                </a:extLst>
              </p:cNvPr>
              <p:cNvCxnSpPr/>
              <p:nvPr userDrawn="1"/>
            </p:nvCxnSpPr>
            <p:spPr>
              <a:xfrm flipH="1" flipV="1">
                <a:off x="823784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49182ECF-19FD-4540-AE84-90DA119FE625}"/>
                  </a:ext>
                </a:extLst>
              </p:cNvPr>
              <p:cNvCxnSpPr/>
              <p:nvPr userDrawn="1"/>
            </p:nvCxnSpPr>
            <p:spPr>
              <a:xfrm flipH="1" flipV="1">
                <a:off x="724930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7" name="Straight Connector 2106">
                <a:extLst>
                  <a:ext uri="{FF2B5EF4-FFF2-40B4-BE49-F238E27FC236}">
                    <a16:creationId xmlns:a16="http://schemas.microsoft.com/office/drawing/2014/main" id="{67D375AF-52AB-4F3B-9764-C16383B7093D}"/>
                  </a:ext>
                </a:extLst>
              </p:cNvPr>
              <p:cNvCxnSpPr/>
              <p:nvPr userDrawn="1"/>
            </p:nvCxnSpPr>
            <p:spPr>
              <a:xfrm flipH="1" flipV="1">
                <a:off x="757882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877BC8F1-8106-499A-B32A-E6A88CA2718B}"/>
                  </a:ext>
                </a:extLst>
              </p:cNvPr>
              <p:cNvCxnSpPr/>
              <p:nvPr userDrawn="1"/>
            </p:nvCxnSpPr>
            <p:spPr>
              <a:xfrm flipH="1" flipV="1">
                <a:off x="659027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1ABA91D5-02CB-48E9-AFC6-D648F9858D61}"/>
                  </a:ext>
                </a:extLst>
              </p:cNvPr>
              <p:cNvCxnSpPr/>
              <p:nvPr userDrawn="1"/>
            </p:nvCxnSpPr>
            <p:spPr>
              <a:xfrm flipH="1" flipV="1">
                <a:off x="691979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0" name="Straight Connector 2109">
                <a:extLst>
                  <a:ext uri="{FF2B5EF4-FFF2-40B4-BE49-F238E27FC236}">
                    <a16:creationId xmlns:a16="http://schemas.microsoft.com/office/drawing/2014/main" id="{187480F7-5D56-47DC-8159-3C927A11B8F5}"/>
                  </a:ext>
                </a:extLst>
              </p:cNvPr>
              <p:cNvCxnSpPr/>
              <p:nvPr userDrawn="1"/>
            </p:nvCxnSpPr>
            <p:spPr>
              <a:xfrm flipH="1" flipV="1">
                <a:off x="593125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1" name="Straight Connector 2110">
                <a:extLst>
                  <a:ext uri="{FF2B5EF4-FFF2-40B4-BE49-F238E27FC236}">
                    <a16:creationId xmlns:a16="http://schemas.microsoft.com/office/drawing/2014/main" id="{77A69EF4-3281-4A63-8BA9-5BB34F66857A}"/>
                  </a:ext>
                </a:extLst>
              </p:cNvPr>
              <p:cNvCxnSpPr/>
              <p:nvPr userDrawn="1"/>
            </p:nvCxnSpPr>
            <p:spPr>
              <a:xfrm flipH="1" flipV="1">
                <a:off x="626076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a:extLst>
                  <a:ext uri="{FF2B5EF4-FFF2-40B4-BE49-F238E27FC236}">
                    <a16:creationId xmlns:a16="http://schemas.microsoft.com/office/drawing/2014/main" id="{39F765CF-D877-4E6C-8BD0-4688625623CE}"/>
                  </a:ext>
                </a:extLst>
              </p:cNvPr>
              <p:cNvCxnSpPr/>
              <p:nvPr userDrawn="1"/>
            </p:nvCxnSpPr>
            <p:spPr>
              <a:xfrm flipH="1" flipV="1">
                <a:off x="527222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A159A1EA-9975-4CEF-9740-B976438CB8A4}"/>
                  </a:ext>
                </a:extLst>
              </p:cNvPr>
              <p:cNvCxnSpPr/>
              <p:nvPr userDrawn="1"/>
            </p:nvCxnSpPr>
            <p:spPr>
              <a:xfrm flipH="1" flipV="1">
                <a:off x="560173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5BD5C484-36E6-4C93-B2E2-4DE58CD754FD}"/>
                  </a:ext>
                </a:extLst>
              </p:cNvPr>
              <p:cNvCxnSpPr/>
              <p:nvPr userDrawn="1"/>
            </p:nvCxnSpPr>
            <p:spPr>
              <a:xfrm flipH="1" flipV="1">
                <a:off x="461319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5AA32D50-6D4D-4163-8E85-A8902ABA7916}"/>
                  </a:ext>
                </a:extLst>
              </p:cNvPr>
              <p:cNvCxnSpPr/>
              <p:nvPr userDrawn="1"/>
            </p:nvCxnSpPr>
            <p:spPr>
              <a:xfrm flipH="1" flipV="1">
                <a:off x="494270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6DCC40B9-BD3D-4450-A249-8B987B5DCB6E}"/>
                  </a:ext>
                </a:extLst>
              </p:cNvPr>
              <p:cNvCxnSpPr/>
              <p:nvPr userDrawn="1"/>
            </p:nvCxnSpPr>
            <p:spPr>
              <a:xfrm flipH="1" flipV="1">
                <a:off x="395416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89A7B52C-4AD1-45CC-9C19-1E7E5F245D10}"/>
                  </a:ext>
                </a:extLst>
              </p:cNvPr>
              <p:cNvCxnSpPr/>
              <p:nvPr userDrawn="1"/>
            </p:nvCxnSpPr>
            <p:spPr>
              <a:xfrm flipH="1" flipV="1">
                <a:off x="428368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DEC05E5E-3D4B-4389-B071-5516A1A7F16F}"/>
                  </a:ext>
                </a:extLst>
              </p:cNvPr>
              <p:cNvCxnSpPr/>
              <p:nvPr userDrawn="1"/>
            </p:nvCxnSpPr>
            <p:spPr>
              <a:xfrm flipH="1" flipV="1">
                <a:off x="329513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B835C85E-0FC9-475E-A20F-3EA2E027E444}"/>
                  </a:ext>
                </a:extLst>
              </p:cNvPr>
              <p:cNvCxnSpPr/>
              <p:nvPr userDrawn="1"/>
            </p:nvCxnSpPr>
            <p:spPr>
              <a:xfrm flipH="1" flipV="1">
                <a:off x="362465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7B6D0C7C-1910-42C4-931C-8B0E0D50F48D}"/>
                  </a:ext>
                </a:extLst>
              </p:cNvPr>
              <p:cNvCxnSpPr/>
              <p:nvPr userDrawn="1"/>
            </p:nvCxnSpPr>
            <p:spPr>
              <a:xfrm flipH="1" flipV="1">
                <a:off x="263611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21278BB2-F644-46A5-8D69-879E4155CB9E}"/>
                  </a:ext>
                </a:extLst>
              </p:cNvPr>
              <p:cNvCxnSpPr/>
              <p:nvPr userDrawn="1"/>
            </p:nvCxnSpPr>
            <p:spPr>
              <a:xfrm flipH="1" flipV="1">
                <a:off x="296562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A21BBD2C-6258-4A19-BB5C-5FF47112C4A5}"/>
                  </a:ext>
                </a:extLst>
              </p:cNvPr>
              <p:cNvCxnSpPr/>
              <p:nvPr userDrawn="1"/>
            </p:nvCxnSpPr>
            <p:spPr>
              <a:xfrm flipH="1" flipV="1">
                <a:off x="197708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48116147-B980-486E-AF28-3CCFE568C1E3}"/>
                  </a:ext>
                </a:extLst>
              </p:cNvPr>
              <p:cNvCxnSpPr/>
              <p:nvPr userDrawn="1"/>
            </p:nvCxnSpPr>
            <p:spPr>
              <a:xfrm flipH="1" flipV="1">
                <a:off x="230659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700800A8-572C-445C-87F6-C9F8F63FC1AE}"/>
                  </a:ext>
                </a:extLst>
              </p:cNvPr>
              <p:cNvCxnSpPr/>
              <p:nvPr userDrawn="1"/>
            </p:nvCxnSpPr>
            <p:spPr>
              <a:xfrm flipH="1" flipV="1">
                <a:off x="1318055"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B05BC7E7-AD65-4241-9D62-F84F492B3E88}"/>
                  </a:ext>
                </a:extLst>
              </p:cNvPr>
              <p:cNvCxnSpPr/>
              <p:nvPr userDrawn="1"/>
            </p:nvCxnSpPr>
            <p:spPr>
              <a:xfrm flipH="1" flipV="1">
                <a:off x="1647569"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C345A2B3-B095-4911-9931-8FE4BA1568DF}"/>
                  </a:ext>
                </a:extLst>
              </p:cNvPr>
              <p:cNvCxnSpPr/>
              <p:nvPr userDrawn="1"/>
            </p:nvCxnSpPr>
            <p:spPr>
              <a:xfrm flipH="1" flipV="1">
                <a:off x="659027"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7" name="Straight Connector 2126">
                <a:extLst>
                  <a:ext uri="{FF2B5EF4-FFF2-40B4-BE49-F238E27FC236}">
                    <a16:creationId xmlns:a16="http://schemas.microsoft.com/office/drawing/2014/main" id="{EFFD2F0B-C60B-4858-A70D-7869E9228341}"/>
                  </a:ext>
                </a:extLst>
              </p:cNvPr>
              <p:cNvCxnSpPr/>
              <p:nvPr userDrawn="1"/>
            </p:nvCxnSpPr>
            <p:spPr>
              <a:xfrm flipH="1" flipV="1">
                <a:off x="988541"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8" name="Straight Connector 2127">
                <a:extLst>
                  <a:ext uri="{FF2B5EF4-FFF2-40B4-BE49-F238E27FC236}">
                    <a16:creationId xmlns:a16="http://schemas.microsoft.com/office/drawing/2014/main" id="{9C4F4319-8E5B-491E-8A16-E420FB9BF300}"/>
                  </a:ext>
                </a:extLst>
              </p:cNvPr>
              <p:cNvCxnSpPr/>
              <p:nvPr userDrawn="1"/>
            </p:nvCxnSpPr>
            <p:spPr>
              <a:xfrm flipH="1" flipV="1">
                <a:off x="0"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cxnSp>
            <p:nvCxnSpPr>
              <p:cNvPr id="2129" name="Straight Connector 2128">
                <a:extLst>
                  <a:ext uri="{FF2B5EF4-FFF2-40B4-BE49-F238E27FC236}">
                    <a16:creationId xmlns:a16="http://schemas.microsoft.com/office/drawing/2014/main" id="{FFB34A7A-6794-45FC-9163-FF8C69C3C72F}"/>
                  </a:ext>
                </a:extLst>
              </p:cNvPr>
              <p:cNvCxnSpPr/>
              <p:nvPr userDrawn="1"/>
            </p:nvCxnSpPr>
            <p:spPr>
              <a:xfrm flipH="1" flipV="1">
                <a:off x="329513" y="7041426"/>
                <a:ext cx="0" cy="252000"/>
              </a:xfrm>
              <a:prstGeom prst="line">
                <a:avLst/>
              </a:prstGeom>
              <a:ln w="6350">
                <a:solidFill>
                  <a:srgbClr val="A8A8A8"/>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userDrawn="1">
            <p:ph type="title"/>
          </p:nvPr>
        </p:nvSpPr>
        <p:spPr bwMode="auto">
          <a:xfrm>
            <a:off x="659008" y="325235"/>
            <a:ext cx="10873955" cy="817244"/>
          </a:xfrm>
          <a:prstGeom prst="rect">
            <a:avLst/>
          </a:prstGeom>
        </p:spPr>
        <p:txBody>
          <a:bodyPr vert="horz" lIns="0" tIns="0" rIns="0" bIns="0" rtlCol="0" anchor="t" anchorCtr="0">
            <a:noAutofit/>
          </a:bodyPr>
          <a:lstStyle/>
          <a:p>
            <a:pPr lvl="0">
              <a:lnSpc>
                <a:spcPct val="110000"/>
              </a:lnSpc>
            </a:pPr>
            <a:r>
              <a:rPr lang="en-GB" noProof="0"/>
              <a:t>Click to edit </a:t>
            </a:r>
            <a:br>
              <a:rPr lang="en-GB" noProof="0"/>
            </a:br>
            <a:r>
              <a:rPr lang="en-GB" noProof="0"/>
              <a:t>Master title style</a:t>
            </a:r>
          </a:p>
        </p:txBody>
      </p:sp>
      <p:sp>
        <p:nvSpPr>
          <p:cNvPr id="3" name="Text Placeholder 2"/>
          <p:cNvSpPr>
            <a:spLocks noGrp="1"/>
          </p:cNvSpPr>
          <p:nvPr userDrawn="1">
            <p:ph type="body" idx="1"/>
          </p:nvPr>
        </p:nvSpPr>
        <p:spPr bwMode="auto">
          <a:xfrm>
            <a:off x="659008" y="1141197"/>
            <a:ext cx="10873955" cy="5142128"/>
          </a:xfrm>
          <a:prstGeom prst="rect">
            <a:avLst/>
          </a:prstGeom>
        </p:spPr>
        <p:txBody>
          <a:bodyPr vert="horz" lIns="0" tIns="0" rIns="0" bIns="0" rtlCol="0">
            <a:noAutofit/>
          </a:body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Slide Number Placeholder 5"/>
          <p:cNvSpPr>
            <a:spLocks noGrp="1"/>
          </p:cNvSpPr>
          <p:nvPr userDrawn="1">
            <p:ph type="sldNum" sz="quarter" idx="4"/>
          </p:nvPr>
        </p:nvSpPr>
        <p:spPr bwMode="gray">
          <a:xfrm>
            <a:off x="11037663" y="6403940"/>
            <a:ext cx="495300" cy="188119"/>
          </a:xfrm>
          <a:prstGeom prst="rect">
            <a:avLst/>
          </a:prstGeom>
        </p:spPr>
        <p:txBody>
          <a:bodyPr vert="horz" lIns="0" tIns="0" rIns="0" bIns="0" rtlCol="0" anchor="ctr"/>
          <a:lstStyle>
            <a:lvl1pPr algn="r">
              <a:defRPr sz="1000" b="0" i="0">
                <a:solidFill>
                  <a:schemeClr val="tx1"/>
                </a:solidFill>
              </a:defRPr>
            </a:lvl1pPr>
          </a:lstStyle>
          <a:p>
            <a:fld id="{DDD2A080-DA64-4F5C-9131-47EB793B4410}" type="slidenum">
              <a:rPr lang="en-GB" smtClean="0"/>
              <a:pPr/>
              <a:t>‹#›</a:t>
            </a:fld>
            <a:endParaRPr lang="en-GB"/>
          </a:p>
        </p:txBody>
      </p:sp>
      <p:sp>
        <p:nvSpPr>
          <p:cNvPr id="5" name="Footer Placeholder 4">
            <a:extLst>
              <a:ext uri="{FF2B5EF4-FFF2-40B4-BE49-F238E27FC236}">
                <a16:creationId xmlns:a16="http://schemas.microsoft.com/office/drawing/2014/main" id="{23CCD4DD-CD62-41D2-B52A-25AF9A5EF44A}"/>
              </a:ext>
            </a:extLst>
          </p:cNvPr>
          <p:cNvSpPr>
            <a:spLocks noGrp="1"/>
          </p:cNvSpPr>
          <p:nvPr userDrawn="1">
            <p:ph type="ftr" sz="quarter" idx="3"/>
          </p:nvPr>
        </p:nvSpPr>
        <p:spPr>
          <a:xfrm>
            <a:off x="659007" y="6403940"/>
            <a:ext cx="8896889" cy="187200"/>
          </a:xfrm>
          <a:prstGeom prst="rect">
            <a:avLst/>
          </a:prstGeom>
        </p:spPr>
        <p:txBody>
          <a:bodyPr vert="horz" lIns="0" tIns="0" rIns="0" bIns="0" rtlCol="0" anchor="ctr">
            <a:noAutofit/>
          </a:bodyPr>
          <a:lstStyle>
            <a:lvl1pPr algn="l">
              <a:defRPr lang="en-US" sz="900" smtClean="0"/>
            </a:lvl1pPr>
          </a:lstStyle>
          <a:p>
            <a:endParaRPr lang="en-GB" noProof="0"/>
          </a:p>
        </p:txBody>
      </p:sp>
    </p:spTree>
    <p:extLst>
      <p:ext uri="{BB962C8B-B14F-4D97-AF65-F5344CB8AC3E}">
        <p14:creationId xmlns:p14="http://schemas.microsoft.com/office/powerpoint/2010/main" val="2203519274"/>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4" r:id="rId3"/>
    <p:sldLayoutId id="2147483995" r:id="rId4"/>
    <p:sldLayoutId id="2147483996" r:id="rId5"/>
    <p:sldLayoutId id="2147483997" r:id="rId6"/>
    <p:sldLayoutId id="2147483998" r:id="rId7"/>
    <p:sldLayoutId id="2147483999" r:id="rId8"/>
  </p:sldLayoutIdLst>
  <p:hf hdr="0" ftr="0" dt="0"/>
  <p:txStyles>
    <p:titleStyle>
      <a:lvl1pPr algn="l" defTabSz="914400" rtl="0" eaLnBrk="1" latinLnBrk="0" hangingPunct="1">
        <a:lnSpc>
          <a:spcPct val="83000"/>
        </a:lnSpc>
        <a:spcBef>
          <a:spcPct val="0"/>
        </a:spcBef>
        <a:buNone/>
        <a:defRPr lang="en-GB" sz="2600" b="1" kern="1200" baseline="0" noProof="0">
          <a:solidFill>
            <a:schemeClr val="tx2"/>
          </a:solidFill>
          <a:latin typeface="+mj-lt"/>
          <a:ea typeface="+mj-ea"/>
          <a:cs typeface="ING Me" pitchFamily="2" charset="0"/>
        </a:defRPr>
      </a:lvl1pPr>
    </p:titleStyle>
    <p:bodyStyle>
      <a:lvl1pPr marL="0" indent="0" algn="l" defTabSz="914400" rtl="0" eaLnBrk="1" latinLnBrk="0" hangingPunct="1">
        <a:lnSpc>
          <a:spcPct val="90000"/>
        </a:lnSpc>
        <a:spcBef>
          <a:spcPts val="0"/>
        </a:spcBef>
        <a:spcAft>
          <a:spcPts val="300"/>
        </a:spcAft>
        <a:buFont typeface="Arial" panose="020B0604020202020204" pitchFamily="34" charset="0"/>
        <a:buNone/>
        <a:defRPr sz="2000" b="0" kern="1200" baseline="0">
          <a:solidFill>
            <a:schemeClr val="tx1"/>
          </a:solidFill>
          <a:latin typeface="+mn-lt"/>
          <a:ea typeface="+mn-ea"/>
          <a:cs typeface="ING Me" pitchFamily="2" charset="0"/>
        </a:defRPr>
      </a:lvl1pPr>
      <a:lvl2pPr marL="180000" indent="-180000" algn="l" defTabSz="914400" rtl="0" eaLnBrk="1" latinLnBrk="0" hangingPunct="1">
        <a:lnSpc>
          <a:spcPct val="90000"/>
        </a:lnSpc>
        <a:spcBef>
          <a:spcPts val="0"/>
        </a:spcBef>
        <a:spcAft>
          <a:spcPts val="300"/>
        </a:spcAft>
        <a:buFontTx/>
        <a:buBlip>
          <a:blip r:embed="rId10">
            <a:extLst>
              <a:ext uri="{96DAC541-7B7A-43D3-8B79-37D633B846F1}">
                <asvg:svgBlip xmlns:asvg="http://schemas.microsoft.com/office/drawing/2016/SVG/main" r:embed="rId11"/>
              </a:ext>
            </a:extLst>
          </a:blip>
        </a:buBlip>
        <a:defRPr sz="2000" kern="1200" baseline="0">
          <a:solidFill>
            <a:schemeClr val="tx1"/>
          </a:solidFill>
          <a:latin typeface="+mn-lt"/>
          <a:ea typeface="+mn-ea"/>
          <a:cs typeface="ING Me" pitchFamily="2" charset="0"/>
        </a:defRPr>
      </a:lvl2pPr>
      <a:lvl3pPr marL="360000" indent="-180000" algn="l" defTabSz="914400" rtl="0" eaLnBrk="1" latinLnBrk="0" hangingPunct="1">
        <a:lnSpc>
          <a:spcPct val="90000"/>
        </a:lnSpc>
        <a:spcBef>
          <a:spcPts val="0"/>
        </a:spcBef>
        <a:spcAft>
          <a:spcPts val="300"/>
        </a:spcAft>
        <a:buClr>
          <a:schemeClr val="tx2"/>
        </a:buClr>
        <a:buFontTx/>
        <a:buBlip>
          <a:blip r:embed="rId12">
            <a:extLst>
              <a:ext uri="{96DAC541-7B7A-43D3-8B79-37D633B846F1}">
                <asvg:svgBlip xmlns:asvg="http://schemas.microsoft.com/office/drawing/2016/SVG/main" r:embed="rId13"/>
              </a:ext>
            </a:extLst>
          </a:blip>
        </a:buBlip>
        <a:defRPr sz="2000" kern="1200" baseline="0">
          <a:solidFill>
            <a:schemeClr val="tx1"/>
          </a:solidFill>
          <a:latin typeface="+mn-lt"/>
          <a:ea typeface="+mn-ea"/>
          <a:cs typeface="ING Me" pitchFamily="2" charset="0"/>
        </a:defRPr>
      </a:lvl3pPr>
      <a:lvl4pPr marL="540000" indent="-180000" algn="l" defTabSz="914400" rtl="0" eaLnBrk="1" latinLnBrk="0" hangingPunct="1">
        <a:lnSpc>
          <a:spcPct val="90000"/>
        </a:lnSpc>
        <a:spcBef>
          <a:spcPts val="0"/>
        </a:spcBef>
        <a:spcAft>
          <a:spcPts val="300"/>
        </a:spcAft>
        <a:buClr>
          <a:schemeClr val="bg2"/>
        </a:buClr>
        <a:buFontTx/>
        <a:buBlip>
          <a:blip r:embed="rId14">
            <a:extLst>
              <a:ext uri="{96DAC541-7B7A-43D3-8B79-37D633B846F1}">
                <asvg:svgBlip xmlns:asvg="http://schemas.microsoft.com/office/drawing/2016/SVG/main" r:embed="rId15"/>
              </a:ext>
            </a:extLst>
          </a:blip>
        </a:buBlip>
        <a:defRPr sz="2000" kern="1200" baseline="0">
          <a:solidFill>
            <a:schemeClr val="tx1"/>
          </a:solidFill>
          <a:latin typeface="+mn-lt"/>
          <a:ea typeface="+mn-ea"/>
          <a:cs typeface="ING Me" pitchFamily="2" charset="0"/>
        </a:defRPr>
      </a:lvl4pPr>
      <a:lvl5pPr marL="720000" indent="-180000" algn="l" defTabSz="914400" rtl="0" eaLnBrk="1" latinLnBrk="0" hangingPunct="1">
        <a:lnSpc>
          <a:spcPct val="90000"/>
        </a:lnSpc>
        <a:spcBef>
          <a:spcPts val="0"/>
        </a:spcBef>
        <a:spcAft>
          <a:spcPts val="300"/>
        </a:spcAft>
        <a:buClr>
          <a:schemeClr val="accent3"/>
        </a:buClr>
        <a:buFontTx/>
        <a:buBlip>
          <a:blip r:embed="rId16">
            <a:extLst>
              <a:ext uri="{96DAC541-7B7A-43D3-8B79-37D633B846F1}">
                <asvg:svgBlip xmlns:asvg="http://schemas.microsoft.com/office/drawing/2016/SVG/main" r:embed="rId17"/>
              </a:ext>
            </a:extLst>
          </a:blip>
        </a:buBlip>
        <a:defRPr sz="2000" kern="1200" baseline="0">
          <a:solidFill>
            <a:schemeClr val="tx1"/>
          </a:solidFill>
          <a:latin typeface="+mn-lt"/>
          <a:ea typeface="+mn-ea"/>
          <a:cs typeface="ING Me"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94">
          <p15:clr>
            <a:srgbClr val="F26B43"/>
          </p15:clr>
        </p15:guide>
        <p15:guide id="9" orient="horz" pos="205">
          <p15:clr>
            <a:srgbClr val="F26B43"/>
          </p15:clr>
        </p15:guide>
        <p15:guide id="11" orient="horz" pos="3906">
          <p15:clr>
            <a:srgbClr val="F26B43"/>
          </p15:clr>
        </p15:guide>
        <p15:guide id="14" pos="302">
          <p15:clr>
            <a:srgbClr val="F26B43"/>
          </p15:clr>
        </p15:guide>
        <p15:guide id="18" pos="3613">
          <p15:clr>
            <a:srgbClr val="F26B43"/>
          </p15:clr>
        </p15:guide>
        <p15:guide id="20" pos="7378">
          <p15:clr>
            <a:srgbClr val="F26B43"/>
          </p15:clr>
        </p15:guide>
        <p15:guide id="21" pos="4067">
          <p15:clr>
            <a:srgbClr val="F26B43"/>
          </p15:clr>
        </p15:guide>
        <p15:guide id="22" orient="horz" pos="1230">
          <p15:clr>
            <a:srgbClr val="F26B43"/>
          </p15:clr>
        </p15:guide>
        <p15:guide id="23" orient="horz" pos="1366">
          <p15:clr>
            <a:srgbClr val="F26B43"/>
          </p15:clr>
        </p15:guide>
        <p15:guide id="24" orient="horz" pos="709">
          <p15:clr>
            <a:srgbClr val="F26B43"/>
          </p15:clr>
        </p15:guide>
        <p15:guide id="25" orient="horz" pos="356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5.xml"/><Relationship Id="rId6" Type="http://schemas.openxmlformats.org/officeDocument/2006/relationships/image" Target="../media/image9.svg"/><Relationship Id="rId11" Type="http://schemas.openxmlformats.org/officeDocument/2006/relationships/image" Target="../media/image17.jpe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8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100.xml"/><Relationship Id="rId4" Type="http://schemas.openxmlformats.org/officeDocument/2006/relationships/chart" Target="../charts/char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2.bin"/><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638C9-408B-F7CF-B28C-B5529650FD48}"/>
              </a:ext>
            </a:extLst>
          </p:cNvPr>
          <p:cNvSpPr>
            <a:spLocks noGrp="1"/>
          </p:cNvSpPr>
          <p:nvPr>
            <p:ph type="ctrTitle"/>
          </p:nvPr>
        </p:nvSpPr>
        <p:spPr>
          <a:xfrm>
            <a:off x="300736" y="3729786"/>
            <a:ext cx="11642220" cy="707886"/>
          </a:xfrm>
        </p:spPr>
        <p:txBody>
          <a:bodyPr/>
          <a:lstStyle/>
          <a:p>
            <a:r>
              <a:rPr lang="en-US" sz="4000" dirty="0"/>
              <a:t>De </a:t>
            </a:r>
            <a:r>
              <a:rPr lang="en-US" sz="4000" dirty="0" err="1"/>
              <a:t>economie</a:t>
            </a:r>
            <a:r>
              <a:rPr lang="en-US" sz="4000" dirty="0"/>
              <a:t> </a:t>
            </a:r>
            <a:r>
              <a:rPr lang="en-US" sz="4000" dirty="0" err="1"/>
              <a:t>en</a:t>
            </a:r>
            <a:r>
              <a:rPr lang="en-US" sz="4000" dirty="0"/>
              <a:t> de </a:t>
            </a:r>
            <a:r>
              <a:rPr lang="en-US" sz="4000" dirty="0" err="1"/>
              <a:t>huizenmarkt</a:t>
            </a:r>
            <a:r>
              <a:rPr lang="en-US" sz="4000" dirty="0"/>
              <a:t>, </a:t>
            </a:r>
            <a:r>
              <a:rPr lang="en-US" sz="4000" dirty="0" err="1"/>
              <a:t>krapte</a:t>
            </a:r>
            <a:r>
              <a:rPr lang="en-US" sz="4000" dirty="0"/>
              <a:t> </a:t>
            </a:r>
            <a:r>
              <a:rPr lang="en-US" sz="4000" dirty="0" err="1"/>
              <a:t>overal</a:t>
            </a:r>
            <a:endParaRPr lang="en-US" sz="4000" dirty="0"/>
          </a:p>
        </p:txBody>
      </p:sp>
      <p:sp>
        <p:nvSpPr>
          <p:cNvPr id="6" name="Text Placeholder 4">
            <a:extLst>
              <a:ext uri="{FF2B5EF4-FFF2-40B4-BE49-F238E27FC236}">
                <a16:creationId xmlns:a16="http://schemas.microsoft.com/office/drawing/2014/main" id="{F12378FF-A51E-B087-6078-64376AF3301B}"/>
              </a:ext>
            </a:extLst>
          </p:cNvPr>
          <p:cNvSpPr txBox="1">
            <a:spLocks/>
          </p:cNvSpPr>
          <p:nvPr/>
        </p:nvSpPr>
        <p:spPr bwMode="gray">
          <a:xfrm>
            <a:off x="2177409" y="2274619"/>
            <a:ext cx="6121970" cy="673309"/>
          </a:xfrm>
          <a:prstGeom prst="roundRect">
            <a:avLst>
              <a:gd name="adj" fmla="val 13767"/>
            </a:avLst>
          </a:prstGeom>
          <a:solidFill>
            <a:srgbClr val="FF6200"/>
          </a:solidFill>
        </p:spPr>
        <p:txBody>
          <a:bodyPr vert="horz" wrap="none" lIns="108000" tIns="108000" rIns="108000" bIns="72000" rtlCol="0">
            <a:spAutoFit/>
          </a:bodyPr>
          <a:lstStyle>
            <a:lvl1pPr marL="0" indent="0" algn="l" defTabSz="914400" rtl="0" eaLnBrk="1" latinLnBrk="0" hangingPunct="1">
              <a:lnSpc>
                <a:spcPct val="90000"/>
              </a:lnSpc>
              <a:spcBef>
                <a:spcPts val="0"/>
              </a:spcBef>
              <a:spcAft>
                <a:spcPts val="300"/>
              </a:spcAft>
              <a:buFont typeface="Arial" panose="020B0604020202020204" pitchFamily="34" charset="0"/>
              <a:buNone/>
              <a:defRPr sz="3600" b="1" kern="1200" baseline="0">
                <a:solidFill>
                  <a:schemeClr val="bg1"/>
                </a:solidFill>
                <a:latin typeface="+mj-lt"/>
                <a:ea typeface="+mn-ea"/>
                <a:cs typeface="ING Me" pitchFamily="2" charset="0"/>
              </a:defRPr>
            </a:lvl1pPr>
            <a:lvl2pPr marL="180000" indent="-180000" algn="l" defTabSz="914400" rtl="0" eaLnBrk="1" latinLnBrk="0" hangingPunct="1">
              <a:lnSpc>
                <a:spcPct val="90000"/>
              </a:lnSpc>
              <a:spcBef>
                <a:spcPts val="0"/>
              </a:spcBef>
              <a:spcAft>
                <a:spcPts val="300"/>
              </a:spcAft>
              <a:buFontTx/>
              <a:buBlip>
                <a:blip r:embed="rId3">
                  <a:extLst>
                    <a:ext uri="{96DAC541-7B7A-43D3-8B79-37D633B846F1}">
                      <asvg:svgBlip xmlns:asvg="http://schemas.microsoft.com/office/drawing/2016/SVG/main" r:embed="rId4"/>
                    </a:ext>
                  </a:extLst>
                </a:blip>
              </a:buBlip>
              <a:defRPr sz="2000" kern="1200" baseline="0">
                <a:solidFill>
                  <a:schemeClr val="tx1"/>
                </a:solidFill>
                <a:latin typeface="+mn-lt"/>
                <a:ea typeface="+mn-ea"/>
                <a:cs typeface="ING Me" pitchFamily="2" charset="0"/>
              </a:defRPr>
            </a:lvl2pPr>
            <a:lvl3pPr marL="360000" indent="-180000" algn="l" defTabSz="914400" rtl="0" eaLnBrk="1" latinLnBrk="0" hangingPunct="1">
              <a:lnSpc>
                <a:spcPct val="90000"/>
              </a:lnSpc>
              <a:spcBef>
                <a:spcPts val="0"/>
              </a:spcBef>
              <a:spcAft>
                <a:spcPts val="300"/>
              </a:spcAft>
              <a:buClr>
                <a:schemeClr val="tx2"/>
              </a:buClr>
              <a:buFontTx/>
              <a:buBlip>
                <a:blip r:embed="rId5">
                  <a:extLst>
                    <a:ext uri="{96DAC541-7B7A-43D3-8B79-37D633B846F1}">
                      <asvg:svgBlip xmlns:asvg="http://schemas.microsoft.com/office/drawing/2016/SVG/main" r:embed="rId6"/>
                    </a:ext>
                  </a:extLst>
                </a:blip>
              </a:buBlip>
              <a:defRPr sz="2000" kern="1200" baseline="0">
                <a:solidFill>
                  <a:schemeClr val="tx1"/>
                </a:solidFill>
                <a:latin typeface="+mn-lt"/>
                <a:ea typeface="+mn-ea"/>
                <a:cs typeface="ING Me" pitchFamily="2" charset="0"/>
              </a:defRPr>
            </a:lvl3pPr>
            <a:lvl4pPr marL="540000" indent="-180000" algn="l" defTabSz="914400" rtl="0" eaLnBrk="1" latinLnBrk="0" hangingPunct="1">
              <a:lnSpc>
                <a:spcPct val="90000"/>
              </a:lnSpc>
              <a:spcBef>
                <a:spcPts val="0"/>
              </a:spcBef>
              <a:spcAft>
                <a:spcPts val="300"/>
              </a:spcAft>
              <a:buClr>
                <a:schemeClr val="bg2"/>
              </a:buClr>
              <a:buFontTx/>
              <a:buBlip>
                <a:blip r:embed="rId7">
                  <a:extLst>
                    <a:ext uri="{96DAC541-7B7A-43D3-8B79-37D633B846F1}">
                      <asvg:svgBlip xmlns:asvg="http://schemas.microsoft.com/office/drawing/2016/SVG/main" r:embed="rId8"/>
                    </a:ext>
                  </a:extLst>
                </a:blip>
              </a:buBlip>
              <a:defRPr sz="2000" kern="1200" baseline="0">
                <a:solidFill>
                  <a:schemeClr val="tx1"/>
                </a:solidFill>
                <a:latin typeface="+mn-lt"/>
                <a:ea typeface="+mn-ea"/>
                <a:cs typeface="ING Me" pitchFamily="2" charset="0"/>
              </a:defRPr>
            </a:lvl4pPr>
            <a:lvl5pPr marL="720000" indent="-180000" algn="l" defTabSz="914400" rtl="0" eaLnBrk="1" latinLnBrk="0" hangingPunct="1">
              <a:lnSpc>
                <a:spcPct val="90000"/>
              </a:lnSpc>
              <a:spcBef>
                <a:spcPts val="0"/>
              </a:spcBef>
              <a:spcAft>
                <a:spcPts val="300"/>
              </a:spcAft>
              <a:buClr>
                <a:schemeClr val="accent3"/>
              </a:buClr>
              <a:buFontTx/>
              <a:buBlip>
                <a:blip r:embed="rId9">
                  <a:extLst>
                    <a:ext uri="{96DAC541-7B7A-43D3-8B79-37D633B846F1}">
                      <asvg:svgBlip xmlns:asvg="http://schemas.microsoft.com/office/drawing/2016/SVG/main" r:embed="rId10"/>
                    </a:ext>
                  </a:extLst>
                </a:blip>
              </a:buBlip>
              <a:defRPr sz="2000" kern="1200" baseline="0">
                <a:solidFill>
                  <a:schemeClr val="tx1"/>
                </a:solidFill>
                <a:latin typeface="+mn-lt"/>
                <a:ea typeface="+mn-ea"/>
                <a:cs typeface="ING Me"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FFFFFF"/>
                </a:solidFill>
                <a:effectLst/>
                <a:uLnTx/>
                <a:uFillTx/>
                <a:latin typeface="ING_EVAL_250203-BoldCondensed.otf" panose="02110004020202020204"/>
                <a:ea typeface="+mn-ea"/>
                <a:cs typeface="ING Me" pitchFamily="2" charset="0"/>
              </a:rPr>
              <a:t>Booming sales and rising prices</a:t>
            </a:r>
          </a:p>
        </p:txBody>
      </p:sp>
      <p:sp>
        <p:nvSpPr>
          <p:cNvPr id="9" name="Footer Placeholder 1">
            <a:extLst>
              <a:ext uri="{FF2B5EF4-FFF2-40B4-BE49-F238E27FC236}">
                <a16:creationId xmlns:a16="http://schemas.microsoft.com/office/drawing/2014/main" id="{9C6E0033-C1A2-D878-1FE6-C8B5807592FF}"/>
              </a:ext>
            </a:extLst>
          </p:cNvPr>
          <p:cNvSpPr>
            <a:spLocks noGrp="1"/>
          </p:cNvSpPr>
          <p:nvPr>
            <p:ph type="ftr" sz="quarter" idx="3"/>
          </p:nvPr>
        </p:nvSpPr>
        <p:spPr>
          <a:xfrm>
            <a:off x="2085076" y="6276727"/>
            <a:ext cx="315331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ING Me" panose="02000506040000020004" pitchFamily="2" charset="0"/>
                <a:ea typeface="+mn-ea"/>
                <a:cs typeface="ING Me" panose="02000506040000020004" pitchFamily="2" charset="0"/>
              </a:rPr>
              <a:t>ING Research – Bert Colijn</a:t>
            </a:r>
          </a:p>
        </p:txBody>
      </p:sp>
      <p:sp>
        <p:nvSpPr>
          <p:cNvPr id="10" name="Date Placeholder 5">
            <a:extLst>
              <a:ext uri="{FF2B5EF4-FFF2-40B4-BE49-F238E27FC236}">
                <a16:creationId xmlns:a16="http://schemas.microsoft.com/office/drawing/2014/main" id="{0134D1A2-0792-A885-DC39-D0ED0CE1A480}"/>
              </a:ext>
            </a:extLst>
          </p:cNvPr>
          <p:cNvSpPr>
            <a:spLocks noGrp="1"/>
          </p:cNvSpPr>
          <p:nvPr>
            <p:ph type="dt" sz="half" idx="2"/>
          </p:nvPr>
        </p:nvSpPr>
        <p:spPr>
          <a:xfrm>
            <a:off x="300736" y="6276727"/>
            <a:ext cx="1628425"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NG Me" panose="02000506040000020004" pitchFamily="2" charset="0"/>
                <a:ea typeface="+mn-ea"/>
                <a:cs typeface="ING Me" panose="02000506040000020004" pitchFamily="2" charset="0"/>
              </a:rPr>
              <a:t>20 </a:t>
            </a:r>
            <a:r>
              <a:rPr kumimoji="0" lang="en-US" sz="1200" b="1" i="0" u="none" strike="noStrike" kern="1200" cap="none" spc="0" normalizeH="0" baseline="0" noProof="0" dirty="0" err="1">
                <a:ln>
                  <a:noFill/>
                </a:ln>
                <a:solidFill>
                  <a:srgbClr val="FFFFFF"/>
                </a:solidFill>
                <a:effectLst/>
                <a:uLnTx/>
                <a:uFillTx/>
                <a:latin typeface="ING Me" panose="02000506040000020004" pitchFamily="2" charset="0"/>
                <a:ea typeface="+mn-ea"/>
                <a:cs typeface="ING Me" panose="02000506040000020004" pitchFamily="2" charset="0"/>
              </a:rPr>
              <a:t>november</a:t>
            </a:r>
            <a:r>
              <a:rPr kumimoji="0" lang="en-US" sz="1200" b="1" i="0" u="none" strike="noStrike" kern="1200" cap="none" spc="0" normalizeH="0" baseline="0" noProof="0" dirty="0">
                <a:ln>
                  <a:noFill/>
                </a:ln>
                <a:solidFill>
                  <a:srgbClr val="FFFFFF"/>
                </a:solidFill>
                <a:effectLst/>
                <a:uLnTx/>
                <a:uFillTx/>
                <a:latin typeface="ING Me" panose="02000506040000020004" pitchFamily="2" charset="0"/>
                <a:ea typeface="+mn-ea"/>
                <a:cs typeface="ING Me" panose="02000506040000020004" pitchFamily="2" charset="0"/>
              </a:rPr>
              <a:t> 2025</a:t>
            </a:r>
          </a:p>
        </p:txBody>
      </p:sp>
      <p:sp>
        <p:nvSpPr>
          <p:cNvPr id="4" name="Picture Placeholder 3">
            <a:extLst>
              <a:ext uri="{FF2B5EF4-FFF2-40B4-BE49-F238E27FC236}">
                <a16:creationId xmlns:a16="http://schemas.microsoft.com/office/drawing/2014/main" id="{EAD1CC8A-A87B-9960-F075-86293707D7FB}"/>
              </a:ext>
            </a:extLst>
          </p:cNvPr>
          <p:cNvSpPr>
            <a:spLocks noGrp="1"/>
          </p:cNvSpPr>
          <p:nvPr>
            <p:ph type="pic" sz="quarter" idx="10"/>
          </p:nvPr>
        </p:nvSpPr>
        <p:spPr/>
        <p:txBody>
          <a:bodyPr/>
          <a:lstStyle/>
          <a:p>
            <a:endParaRPr lang="nl-NL"/>
          </a:p>
        </p:txBody>
      </p:sp>
      <p:pic>
        <p:nvPicPr>
          <p:cNvPr id="5" name="Picture 4" descr="A body of water with houses and trees">
            <a:extLst>
              <a:ext uri="{FF2B5EF4-FFF2-40B4-BE49-F238E27FC236}">
                <a16:creationId xmlns:a16="http://schemas.microsoft.com/office/drawing/2014/main" id="{3DA8D81B-C065-16D7-18A0-E199D09826D3}"/>
              </a:ext>
            </a:extLst>
          </p:cNvPr>
          <p:cNvPicPr>
            <a:picLocks noChangeAspect="1"/>
          </p:cNvPicPr>
          <p:nvPr/>
        </p:nvPicPr>
        <p:blipFill rotWithShape="1">
          <a:blip r:embed="rId11"/>
          <a:srcRect l="4703" t="37354" r="8251" b="23487"/>
          <a:stretch/>
        </p:blipFill>
        <p:spPr>
          <a:xfrm>
            <a:off x="0" y="-233782"/>
            <a:ext cx="12192000" cy="3656432"/>
          </a:xfrm>
          <a:prstGeom prst="rect">
            <a:avLst/>
          </a:prstGeom>
        </p:spPr>
      </p:pic>
    </p:spTree>
    <p:extLst>
      <p:ext uri="{BB962C8B-B14F-4D97-AF65-F5344CB8AC3E}">
        <p14:creationId xmlns:p14="http://schemas.microsoft.com/office/powerpoint/2010/main" val="283600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741E4B7E-C69D-92F4-B0A4-144FF632729E}"/>
              </a:ext>
            </a:extLst>
          </p:cNvPr>
          <p:cNvGraphicFramePr>
            <a:graphicFrameLocks/>
          </p:cNvGraphicFramePr>
          <p:nvPr>
            <p:extLst>
              <p:ext uri="{D42A27DB-BD31-4B8C-83A1-F6EECF244321}">
                <p14:modId xmlns:p14="http://schemas.microsoft.com/office/powerpoint/2010/main" val="2016966777"/>
              </p:ext>
            </p:extLst>
          </p:nvPr>
        </p:nvGraphicFramePr>
        <p:xfrm>
          <a:off x="6474574" y="1966029"/>
          <a:ext cx="5238000" cy="442207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5358F3B-A27B-97FE-0690-1FC674A0CD8F}"/>
              </a:ext>
            </a:extLst>
          </p:cNvPr>
          <p:cNvSpPr>
            <a:spLocks noGrp="1"/>
          </p:cNvSpPr>
          <p:nvPr>
            <p:ph type="title"/>
          </p:nvPr>
        </p:nvSpPr>
        <p:spPr/>
        <p:txBody>
          <a:bodyPr/>
          <a:lstStyle/>
          <a:p>
            <a:r>
              <a:rPr lang="nl-NL" dirty="0"/>
              <a:t>Huizenverkopen zitten sterk in de lift, maar niet in de nieuwbouw</a:t>
            </a:r>
          </a:p>
        </p:txBody>
      </p:sp>
      <p:sp>
        <p:nvSpPr>
          <p:cNvPr id="2" name="Slide Number Placeholder 1">
            <a:extLst>
              <a:ext uri="{FF2B5EF4-FFF2-40B4-BE49-F238E27FC236}">
                <a16:creationId xmlns:a16="http://schemas.microsoft.com/office/drawing/2014/main" id="{7008C5D4-F749-4D28-0A06-7BF6E62D4A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graphicFrame>
        <p:nvGraphicFramePr>
          <p:cNvPr id="7" name="Chart3" descr="yttps://ing.sharepoint.com/sites/TopteamEB/Gedeelde documenten/Woningmarkt/Data|Huizenmarkt_Output.xlsb.xlsx|transactiegrafieken|D28">
            <a:extLst>
              <a:ext uri="{FF2B5EF4-FFF2-40B4-BE49-F238E27FC236}">
                <a16:creationId xmlns:a16="http://schemas.microsoft.com/office/drawing/2014/main" id="{7AED110C-33B0-4007-B969-113229CEBF20}"/>
              </a:ext>
            </a:extLst>
          </p:cNvPr>
          <p:cNvGraphicFramePr>
            <a:graphicFrameLocks/>
          </p:cNvGraphicFramePr>
          <p:nvPr>
            <p:extLst>
              <p:ext uri="{D42A27DB-BD31-4B8C-83A1-F6EECF244321}">
                <p14:modId xmlns:p14="http://schemas.microsoft.com/office/powerpoint/2010/main" val="2408304544"/>
              </p:ext>
            </p:extLst>
          </p:nvPr>
        </p:nvGraphicFramePr>
        <p:xfrm>
          <a:off x="387458" y="1966029"/>
          <a:ext cx="5212387" cy="4231571"/>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Arrow Connector 8">
            <a:extLst>
              <a:ext uri="{FF2B5EF4-FFF2-40B4-BE49-F238E27FC236}">
                <a16:creationId xmlns:a16="http://schemas.microsoft.com/office/drawing/2014/main" id="{C11BAF2A-DB08-A27F-AE28-951A13CC3ED6}"/>
              </a:ext>
            </a:extLst>
          </p:cNvPr>
          <p:cNvCxnSpPr>
            <a:cxnSpLocks/>
          </p:cNvCxnSpPr>
          <p:nvPr/>
        </p:nvCxnSpPr>
        <p:spPr>
          <a:xfrm>
            <a:off x="10232571" y="3611007"/>
            <a:ext cx="957943" cy="0"/>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2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137F5C-8162-E542-0D07-013712D24535}"/>
              </a:ext>
            </a:extLst>
          </p:cNvPr>
          <p:cNvSpPr>
            <a:spLocks noGrp="1"/>
          </p:cNvSpPr>
          <p:nvPr>
            <p:ph type="title"/>
          </p:nvPr>
        </p:nvSpPr>
        <p:spPr/>
        <p:txBody>
          <a:bodyPr/>
          <a:lstStyle/>
          <a:p>
            <a:r>
              <a:rPr lang="nl-NL" dirty="0"/>
              <a:t>Vooral appartementen doen het daarbij goed</a:t>
            </a:r>
          </a:p>
        </p:txBody>
      </p:sp>
      <p:sp>
        <p:nvSpPr>
          <p:cNvPr id="2" name="Slide Number Placeholder 1">
            <a:extLst>
              <a:ext uri="{FF2B5EF4-FFF2-40B4-BE49-F238E27FC236}">
                <a16:creationId xmlns:a16="http://schemas.microsoft.com/office/drawing/2014/main" id="{AB83E888-0361-A6BD-5FF1-E05E4BD0529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graphicFrame>
        <p:nvGraphicFramePr>
          <p:cNvPr id="7" name="Chart 6">
            <a:extLst>
              <a:ext uri="{FF2B5EF4-FFF2-40B4-BE49-F238E27FC236}">
                <a16:creationId xmlns:a16="http://schemas.microsoft.com/office/drawing/2014/main" id="{28319F72-342E-88CA-C692-72E870BB96A2}"/>
              </a:ext>
            </a:extLst>
          </p:cNvPr>
          <p:cNvGraphicFramePr>
            <a:graphicFrameLocks/>
          </p:cNvGraphicFramePr>
          <p:nvPr>
            <p:extLst>
              <p:ext uri="{D42A27DB-BD31-4B8C-83A1-F6EECF244321}">
                <p14:modId xmlns:p14="http://schemas.microsoft.com/office/powerpoint/2010/main" val="2544445902"/>
              </p:ext>
            </p:extLst>
          </p:nvPr>
        </p:nvGraphicFramePr>
        <p:xfrm>
          <a:off x="529961" y="1142478"/>
          <a:ext cx="7324989" cy="50551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261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C0D1E-5DF9-BF46-CB5D-9A7B9B9534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0D3E1F-12E5-CB30-3135-741B6B5F1E8A}"/>
              </a:ext>
            </a:extLst>
          </p:cNvPr>
          <p:cNvSpPr>
            <a:spLocks noGrp="1"/>
          </p:cNvSpPr>
          <p:nvPr>
            <p:ph type="title"/>
          </p:nvPr>
        </p:nvSpPr>
        <p:spPr/>
        <p:txBody>
          <a:bodyPr/>
          <a:lstStyle/>
          <a:p>
            <a:r>
              <a:rPr lang="nl-NL" dirty="0"/>
              <a:t>En het zijn vooral de jongeren die meer kopen</a:t>
            </a:r>
          </a:p>
        </p:txBody>
      </p:sp>
      <p:sp>
        <p:nvSpPr>
          <p:cNvPr id="2" name="Slide Number Placeholder 1">
            <a:extLst>
              <a:ext uri="{FF2B5EF4-FFF2-40B4-BE49-F238E27FC236}">
                <a16:creationId xmlns:a16="http://schemas.microsoft.com/office/drawing/2014/main" id="{D35CB9AE-FCC2-C623-2391-C6B793E5D0E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graphicFrame>
        <p:nvGraphicFramePr>
          <p:cNvPr id="6" name="Chart 5">
            <a:extLst>
              <a:ext uri="{FF2B5EF4-FFF2-40B4-BE49-F238E27FC236}">
                <a16:creationId xmlns:a16="http://schemas.microsoft.com/office/drawing/2014/main" id="{462DCACF-9665-CC98-9051-175CF8965A14}"/>
              </a:ext>
            </a:extLst>
          </p:cNvPr>
          <p:cNvGraphicFramePr>
            <a:graphicFrameLocks/>
          </p:cNvGraphicFramePr>
          <p:nvPr>
            <p:extLst>
              <p:ext uri="{D42A27DB-BD31-4B8C-83A1-F6EECF244321}">
                <p14:modId xmlns:p14="http://schemas.microsoft.com/office/powerpoint/2010/main" val="1767937983"/>
              </p:ext>
            </p:extLst>
          </p:nvPr>
        </p:nvGraphicFramePr>
        <p:xfrm>
          <a:off x="535158" y="1347467"/>
          <a:ext cx="10342392" cy="673036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2E7EDCAA-AB35-CD01-0E70-8F0B0EAA3DD6}"/>
              </a:ext>
            </a:extLst>
          </p:cNvPr>
          <p:cNvSpPr txBox="1"/>
          <p:nvPr/>
        </p:nvSpPr>
        <p:spPr>
          <a:xfrm>
            <a:off x="8358235" y="3666767"/>
            <a:ext cx="1919240" cy="246221"/>
          </a:xfrm>
          <a:prstGeom prst="rect">
            <a:avLst/>
          </a:prstGeom>
        </p:spPr>
        <p:txBody>
          <a:bodyPr vert="horz"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D0020"/>
                </a:solidFill>
                <a:effectLst/>
                <a:uLnTx/>
                <a:uFillTx/>
                <a:latin typeface="ING Me" panose="02000506040000020004" pitchFamily="2" charset="0"/>
                <a:ea typeface="+mn-ea"/>
                <a:cs typeface="ING Me" panose="02000506040000020004" pitchFamily="2" charset="0"/>
              </a:rPr>
              <a:t>35 years and older</a:t>
            </a:r>
            <a:endParaRPr kumimoji="0" lang="en-US" sz="1800" b="1" i="0" u="none" strike="noStrike" kern="1200" cap="none" spc="0" normalizeH="0" baseline="0" noProof="0">
              <a:ln>
                <a:noFill/>
              </a:ln>
              <a:solidFill>
                <a:srgbClr val="4D0020"/>
              </a:solidFill>
              <a:effectLst/>
              <a:uLnTx/>
              <a:uFillTx/>
              <a:latin typeface="ING Me" panose="02000506040000020004" pitchFamily="2" charset="0"/>
              <a:ea typeface="+mn-ea"/>
              <a:cs typeface="ING Me" panose="02000506040000020004" pitchFamily="2" charset="0"/>
            </a:endParaRPr>
          </a:p>
        </p:txBody>
      </p:sp>
      <p:sp>
        <p:nvSpPr>
          <p:cNvPr id="5" name="TextBox 2">
            <a:extLst>
              <a:ext uri="{FF2B5EF4-FFF2-40B4-BE49-F238E27FC236}">
                <a16:creationId xmlns:a16="http://schemas.microsoft.com/office/drawing/2014/main" id="{998CB995-C774-4318-5C7C-0B2D419B1EC2}"/>
              </a:ext>
            </a:extLst>
          </p:cNvPr>
          <p:cNvSpPr txBox="1"/>
          <p:nvPr/>
        </p:nvSpPr>
        <p:spPr>
          <a:xfrm>
            <a:off x="8356016" y="3168748"/>
            <a:ext cx="2521534" cy="246221"/>
          </a:xfrm>
          <a:prstGeom prst="rect">
            <a:avLst/>
          </a:prstGeom>
        </p:spPr>
        <p:txBody>
          <a:bodyPr vert="horz"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6200"/>
                </a:solidFill>
                <a:effectLst/>
                <a:uLnTx/>
                <a:uFillTx/>
                <a:latin typeface="ING Me" panose="02000506040000020004" pitchFamily="2" charset="0"/>
                <a:ea typeface="+mn-ea"/>
                <a:cs typeface="ING Me" panose="02000506040000020004" pitchFamily="2" charset="0"/>
              </a:rPr>
              <a:t>34 years and younger</a:t>
            </a:r>
            <a:endParaRPr kumimoji="0" lang="en-US" sz="1600" b="0" i="0" u="none" strike="noStrike" kern="1200" cap="none" spc="0" normalizeH="0" baseline="0" noProof="0">
              <a:ln>
                <a:noFill/>
              </a:ln>
              <a:solidFill>
                <a:srgbClr val="FF6200"/>
              </a:solidFill>
              <a:effectLst/>
              <a:uLnTx/>
              <a:uFillTx/>
              <a:latin typeface="ING Me" panose="02000506040000020004" pitchFamily="2" charset="0"/>
              <a:ea typeface="+mn-ea"/>
              <a:cs typeface="ING Me" panose="02000506040000020004" pitchFamily="2" charset="0"/>
            </a:endParaRPr>
          </a:p>
        </p:txBody>
      </p:sp>
      <p:pic>
        <p:nvPicPr>
          <p:cNvPr id="9" name="Picture 8">
            <a:extLst>
              <a:ext uri="{FF2B5EF4-FFF2-40B4-BE49-F238E27FC236}">
                <a16:creationId xmlns:a16="http://schemas.microsoft.com/office/drawing/2014/main" id="{B929005C-B128-6A78-CAE3-E515C663950B}"/>
              </a:ext>
            </a:extLst>
          </p:cNvPr>
          <p:cNvPicPr>
            <a:picLocks noChangeAspect="1"/>
          </p:cNvPicPr>
          <p:nvPr/>
        </p:nvPicPr>
        <p:blipFill>
          <a:blip r:embed="rId4"/>
          <a:stretch>
            <a:fillRect/>
          </a:stretch>
        </p:blipFill>
        <p:spPr>
          <a:xfrm>
            <a:off x="-2308956" y="2896276"/>
            <a:ext cx="1581371" cy="1971950"/>
          </a:xfrm>
          <a:prstGeom prst="rect">
            <a:avLst/>
          </a:prstGeom>
        </p:spPr>
      </p:pic>
    </p:spTree>
    <p:extLst>
      <p:ext uri="{BB962C8B-B14F-4D97-AF65-F5344CB8AC3E}">
        <p14:creationId xmlns:p14="http://schemas.microsoft.com/office/powerpoint/2010/main" val="1754351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F5A791-3858-31F5-2611-8FED6CC4D50B}"/>
              </a:ext>
            </a:extLst>
          </p:cNvPr>
          <p:cNvSpPr>
            <a:spLocks noGrp="1"/>
          </p:cNvSpPr>
          <p:nvPr>
            <p:ph type="title"/>
          </p:nvPr>
        </p:nvSpPr>
        <p:spPr/>
        <p:txBody>
          <a:bodyPr/>
          <a:lstStyle/>
          <a:p>
            <a:r>
              <a:rPr lang="nl-NL" dirty="0"/>
              <a:t>Investeerders zijn momenteel verhuurobjecten aan het verkopen</a:t>
            </a:r>
          </a:p>
        </p:txBody>
      </p:sp>
      <p:sp>
        <p:nvSpPr>
          <p:cNvPr id="2" name="Slide Number Placeholder 1">
            <a:extLst>
              <a:ext uri="{FF2B5EF4-FFF2-40B4-BE49-F238E27FC236}">
                <a16:creationId xmlns:a16="http://schemas.microsoft.com/office/drawing/2014/main" id="{10CD2FE2-1EBA-F667-3BB3-BC8C4CF857E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graphicFrame>
        <p:nvGraphicFramePr>
          <p:cNvPr id="5" name="Chart 4">
            <a:extLst>
              <a:ext uri="{FF2B5EF4-FFF2-40B4-BE49-F238E27FC236}">
                <a16:creationId xmlns:a16="http://schemas.microsoft.com/office/drawing/2014/main" id="{F3B945A3-036B-3AAA-125C-E0C491A09D13}"/>
              </a:ext>
            </a:extLst>
          </p:cNvPr>
          <p:cNvGraphicFramePr>
            <a:graphicFrameLocks/>
          </p:cNvGraphicFramePr>
          <p:nvPr/>
        </p:nvGraphicFramePr>
        <p:xfrm>
          <a:off x="493778" y="1690688"/>
          <a:ext cx="7227822" cy="4741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296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0E019-E501-4A81-7689-827E3A2476C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FFAAFE-2998-42B5-F84A-6A6C3BFEA01E}"/>
              </a:ext>
            </a:extLst>
          </p:cNvPr>
          <p:cNvSpPr>
            <a:spLocks noGrp="1"/>
          </p:cNvSpPr>
          <p:nvPr>
            <p:ph type="sldNum" sz="quarter" idx="11"/>
          </p:nvPr>
        </p:nvSpPr>
        <p:spPr>
          <a:xfrm>
            <a:off x="11037663" y="6403940"/>
            <a:ext cx="495300" cy="188119"/>
          </a:xfrm>
        </p:spPr>
        <p:txBody>
          <a:bodyPr/>
          <a:lstStyle/>
          <a:p>
            <a:fld id="{DDD2A080-DA64-4F5C-9131-47EB793B4410}" type="slidenum">
              <a:rPr lang="nl-NL" noProof="0" smtClean="0"/>
              <a:pPr/>
              <a:t>14</a:t>
            </a:fld>
            <a:endParaRPr lang="nl-NL" noProof="0"/>
          </a:p>
        </p:txBody>
      </p:sp>
      <p:sp>
        <p:nvSpPr>
          <p:cNvPr id="12" name="Title 11">
            <a:extLst>
              <a:ext uri="{FF2B5EF4-FFF2-40B4-BE49-F238E27FC236}">
                <a16:creationId xmlns:a16="http://schemas.microsoft.com/office/drawing/2014/main" id="{D5497BB8-818C-12A6-0240-698412A2EFA7}"/>
              </a:ext>
            </a:extLst>
          </p:cNvPr>
          <p:cNvSpPr>
            <a:spLocks noGrp="1"/>
          </p:cNvSpPr>
          <p:nvPr>
            <p:ph type="title"/>
          </p:nvPr>
        </p:nvSpPr>
        <p:spPr/>
        <p:txBody>
          <a:bodyPr/>
          <a:lstStyle/>
          <a:p>
            <a:r>
              <a:rPr lang="nl-NL"/>
              <a:t>R</a:t>
            </a:r>
            <a:r>
              <a:rPr lang="nl-NL" sz="3600" noProof="0">
                <a:latin typeface="ING display" panose="020B0803030508020203" pitchFamily="34" charset="0"/>
              </a:rPr>
              <a:t>ecente ontwikkeling - woningverkopen</a:t>
            </a:r>
            <a:endParaRPr lang="nl-NL" noProof="0"/>
          </a:p>
        </p:txBody>
      </p:sp>
      <p:sp>
        <p:nvSpPr>
          <p:cNvPr id="8" name="Text Placeholder 7">
            <a:extLst>
              <a:ext uri="{FF2B5EF4-FFF2-40B4-BE49-F238E27FC236}">
                <a16:creationId xmlns:a16="http://schemas.microsoft.com/office/drawing/2014/main" id="{E419B76A-47F1-FBBA-24DA-7C1F5D3E3270}"/>
              </a:ext>
            </a:extLst>
          </p:cNvPr>
          <p:cNvSpPr>
            <a:spLocks noGrp="1"/>
          </p:cNvSpPr>
          <p:nvPr>
            <p:ph type="body" sz="quarter" idx="38"/>
          </p:nvPr>
        </p:nvSpPr>
        <p:spPr>
          <a:xfrm>
            <a:off x="338553" y="1773238"/>
            <a:ext cx="6413508" cy="273684"/>
          </a:xfrm>
        </p:spPr>
        <p:txBody>
          <a:bodyPr/>
          <a:lstStyle/>
          <a:p>
            <a:r>
              <a:rPr lang="nl-NL" noProof="0"/>
              <a:t>Kwart van de verkopen is voormalige huurwoning</a:t>
            </a:r>
          </a:p>
        </p:txBody>
      </p:sp>
      <p:sp>
        <p:nvSpPr>
          <p:cNvPr id="7" name="Titel 2">
            <a:extLst>
              <a:ext uri="{FF2B5EF4-FFF2-40B4-BE49-F238E27FC236}">
                <a16:creationId xmlns:a16="http://schemas.microsoft.com/office/drawing/2014/main" id="{12A1006F-F5AE-7129-6033-73DE19B9A1BE}"/>
              </a:ext>
            </a:extLst>
          </p:cNvPr>
          <p:cNvSpPr txBox="1">
            <a:spLocks/>
          </p:cNvSpPr>
          <p:nvPr/>
        </p:nvSpPr>
        <p:spPr bwMode="auto">
          <a:xfrm>
            <a:off x="377825" y="741034"/>
            <a:ext cx="11233150" cy="817244"/>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lang="en-GB" sz="2600" b="1" kern="1200" baseline="0" noProof="0">
                <a:solidFill>
                  <a:schemeClr val="tx2"/>
                </a:solidFill>
                <a:latin typeface="+mj-lt"/>
                <a:ea typeface="+mj-ea"/>
                <a:cs typeface="ING Me" pitchFamily="2" charset="0"/>
              </a:defRPr>
            </a:lvl1pPr>
          </a:lstStyle>
          <a:p>
            <a:pPr>
              <a:lnSpc>
                <a:spcPct val="100000"/>
              </a:lnSpc>
            </a:pPr>
            <a:endParaRPr lang="nl-NL" sz="3600" noProof="0">
              <a:latin typeface="ING display" panose="020B0803030508020203" pitchFamily="34" charset="0"/>
            </a:endParaRPr>
          </a:p>
        </p:txBody>
      </p:sp>
      <p:graphicFrame>
        <p:nvGraphicFramePr>
          <p:cNvPr id="3" name="Chart1" descr="https://ing.sharepoint.com/sites/TopteamEB/Gedeelde documenten/Woningmarkt/Data|Huizenmarkt_Output.xlsb.xlsx|transactiegrafieken|E5">
            <a:extLst>
              <a:ext uri="{FF2B5EF4-FFF2-40B4-BE49-F238E27FC236}">
                <a16:creationId xmlns:a16="http://schemas.microsoft.com/office/drawing/2014/main" id="{DF3766A8-CDCE-F760-093E-113BE937C4C1}"/>
              </a:ext>
            </a:extLst>
          </p:cNvPr>
          <p:cNvGraphicFramePr>
            <a:graphicFrameLocks/>
          </p:cNvGraphicFramePr>
          <p:nvPr/>
        </p:nvGraphicFramePr>
        <p:xfrm>
          <a:off x="334963" y="2038962"/>
          <a:ext cx="7414291" cy="418878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hoek: afgeronde hoeken 3">
            <a:extLst>
              <a:ext uri="{FF2B5EF4-FFF2-40B4-BE49-F238E27FC236}">
                <a16:creationId xmlns:a16="http://schemas.microsoft.com/office/drawing/2014/main" id="{79BEBA75-669D-B7DF-A54B-EBA19A0585D6}"/>
              </a:ext>
            </a:extLst>
          </p:cNvPr>
          <p:cNvSpPr/>
          <p:nvPr/>
        </p:nvSpPr>
        <p:spPr>
          <a:xfrm>
            <a:off x="-2360381" y="6471743"/>
            <a:ext cx="2127183" cy="240631"/>
          </a:xfrm>
          <a:prstGeom prst="roundRect">
            <a:avLst/>
          </a:prstGeom>
          <a:solidFill>
            <a:schemeClr val="accent5">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ING Me"/>
                <a:ea typeface="+mn-ea"/>
                <a:cs typeface="+mn-cs"/>
              </a:rPr>
              <a:t>Last updated:  </a:t>
            </a:r>
            <a:r>
              <a:rPr lang="en-GB" sz="1200" b="1" dirty="0">
                <a:solidFill>
                  <a:srgbClr val="000000"/>
                </a:solidFill>
                <a:latin typeface="ING Me"/>
              </a:rPr>
              <a:t>XX  </a:t>
            </a:r>
            <a:r>
              <a:rPr kumimoji="0" lang="en-GB" sz="1200" b="1" i="0" u="none" strike="noStrike" kern="1200" cap="none" spc="0" normalizeH="0" baseline="0" noProof="0" dirty="0" err="1">
                <a:ln>
                  <a:noFill/>
                </a:ln>
                <a:solidFill>
                  <a:srgbClr val="000000"/>
                </a:solidFill>
                <a:effectLst/>
                <a:uLnTx/>
                <a:uFillTx/>
                <a:latin typeface="ING Me"/>
                <a:ea typeface="+mn-ea"/>
                <a:cs typeface="+mn-cs"/>
              </a:rPr>
              <a:t>nov</a:t>
            </a:r>
            <a:r>
              <a:rPr kumimoji="0" lang="en-GB" sz="1200" b="1" i="0" u="none" strike="noStrike" kern="1200" cap="none" spc="0" normalizeH="0" baseline="0" noProof="0" dirty="0">
                <a:ln>
                  <a:noFill/>
                </a:ln>
                <a:solidFill>
                  <a:srgbClr val="000000"/>
                </a:solidFill>
                <a:effectLst/>
                <a:uLnTx/>
                <a:uFillTx/>
                <a:latin typeface="ING Me"/>
                <a:ea typeface="+mn-ea"/>
                <a:cs typeface="+mn-cs"/>
              </a:rPr>
              <a:t> 2025</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ING Me"/>
              <a:ea typeface="+mn-ea"/>
              <a:cs typeface="+mn-cs"/>
            </a:endParaRPr>
          </a:p>
        </p:txBody>
      </p:sp>
    </p:spTree>
    <p:extLst>
      <p:ext uri="{BB962C8B-B14F-4D97-AF65-F5344CB8AC3E}">
        <p14:creationId xmlns:p14="http://schemas.microsoft.com/office/powerpoint/2010/main" val="423371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04A2B0-15CD-D40B-3E08-5A6ED733937A}"/>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
        <p:nvSpPr>
          <p:cNvPr id="3" name="Title 2">
            <a:extLst>
              <a:ext uri="{FF2B5EF4-FFF2-40B4-BE49-F238E27FC236}">
                <a16:creationId xmlns:a16="http://schemas.microsoft.com/office/drawing/2014/main" id="{6E38B131-85E1-5411-66F9-06987404EE85}"/>
              </a:ext>
            </a:extLst>
          </p:cNvPr>
          <p:cNvSpPr>
            <a:spLocks noGrp="1"/>
          </p:cNvSpPr>
          <p:nvPr>
            <p:ph type="title"/>
          </p:nvPr>
        </p:nvSpPr>
        <p:spPr/>
        <p:txBody>
          <a:bodyPr vert="horz" lIns="91440" tIns="45720" rIns="91440" bIns="45720" rtlCol="0" anchor="t" anchorCtr="0">
            <a:normAutofit fontScale="90000"/>
          </a:bodyPr>
          <a:lstStyle/>
          <a:p>
            <a:pPr>
              <a:lnSpc>
                <a:spcPct val="100000"/>
              </a:lnSpc>
            </a:pPr>
            <a:r>
              <a:rPr lang="nl-NL" sz="3600" b="0" dirty="0"/>
              <a:t>Wat vooral voor een groter aanbod in de grote steden zorgt</a:t>
            </a:r>
            <a:endParaRPr lang="nl-NL" sz="3600" b="0" dirty="0">
              <a:solidFill>
                <a:schemeClr val="accent1"/>
              </a:solidFill>
              <a:latin typeface="ING display" panose="020B0803030508020203" pitchFamily="34" charset="77"/>
              <a:cs typeface="+mj-cs"/>
            </a:endParaRPr>
          </a:p>
        </p:txBody>
      </p:sp>
      <p:pic>
        <p:nvPicPr>
          <p:cNvPr id="7" name="Graphic 6">
            <a:extLst>
              <a:ext uri="{FF2B5EF4-FFF2-40B4-BE49-F238E27FC236}">
                <a16:creationId xmlns:a16="http://schemas.microsoft.com/office/drawing/2014/main" id="{43A0D1B0-6E75-64D8-6222-5A2A06BFF342}"/>
              </a:ext>
            </a:extLst>
          </p:cNvPr>
          <p:cNvPicPr>
            <a:picLocks noChangeAspect="1"/>
          </p:cNvPicPr>
          <p:nvPr/>
        </p:nvPicPr>
        <p:blipFill>
          <a:blip r:embed="rId3">
            <a:extLst>
              <a:ext uri="{96DAC541-7B7A-43D3-8B79-37D633B846F1}">
                <asvg:svgBlip xmlns:asvg="http://schemas.microsoft.com/office/drawing/2016/SVG/main" r:embed="rId4"/>
              </a:ext>
            </a:extLst>
          </a:blip>
          <a:srcRect t="7087"/>
          <a:stretch/>
        </p:blipFill>
        <p:spPr>
          <a:xfrm>
            <a:off x="479425" y="1748915"/>
            <a:ext cx="7305675" cy="4298631"/>
          </a:xfrm>
          <a:prstGeom prst="rect">
            <a:avLst/>
          </a:prstGeom>
        </p:spPr>
      </p:pic>
      <p:sp>
        <p:nvSpPr>
          <p:cNvPr id="8" name="TextBox 7">
            <a:extLst>
              <a:ext uri="{FF2B5EF4-FFF2-40B4-BE49-F238E27FC236}">
                <a16:creationId xmlns:a16="http://schemas.microsoft.com/office/drawing/2014/main" id="{64D539C3-B026-1200-9715-5F6666D567B5}"/>
              </a:ext>
            </a:extLst>
          </p:cNvPr>
          <p:cNvSpPr txBox="1"/>
          <p:nvPr/>
        </p:nvSpPr>
        <p:spPr>
          <a:xfrm>
            <a:off x="479425" y="1748915"/>
            <a:ext cx="7941094" cy="30777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ING Me" panose="02000506040000020004" pitchFamily="2" charset="0"/>
                <a:ea typeface="+mn-ea"/>
                <a:cs typeface="ING Me" panose="02000506040000020004" pitchFamily="2" charset="0"/>
              </a:rPr>
              <a:t>Number of existing homes for sale, at an NVM real estate agent, per quarter</a:t>
            </a:r>
          </a:p>
        </p:txBody>
      </p:sp>
      <p:sp>
        <p:nvSpPr>
          <p:cNvPr id="10" name="TextBox 9">
            <a:extLst>
              <a:ext uri="{FF2B5EF4-FFF2-40B4-BE49-F238E27FC236}">
                <a16:creationId xmlns:a16="http://schemas.microsoft.com/office/drawing/2014/main" id="{EA30B1D1-4495-EFB1-F464-DE16C1ED38A1}"/>
              </a:ext>
            </a:extLst>
          </p:cNvPr>
          <p:cNvSpPr txBox="1"/>
          <p:nvPr/>
        </p:nvSpPr>
        <p:spPr>
          <a:xfrm>
            <a:off x="411925" y="5572116"/>
            <a:ext cx="6094602"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*COROP-</a:t>
            </a:r>
            <a:r>
              <a:rPr kumimoji="0" lang="nl-NL" sz="1200" b="0" i="0" u="none" strike="noStrike" kern="1200" cap="none" spc="0" normalizeH="0" baseline="0" noProof="0" err="1">
                <a:ln>
                  <a:noFill/>
                </a:ln>
                <a:solidFill>
                  <a:srgbClr val="FFFFFF">
                    <a:lumMod val="75000"/>
                  </a:srgbClr>
                </a:solidFill>
                <a:effectLst/>
                <a:uLnTx/>
                <a:uFillTx/>
                <a:latin typeface="ING Me" panose="02000506040000020004" pitchFamily="2" charset="0"/>
                <a:ea typeface="+mn-ea"/>
                <a:cs typeface="ING Me" panose="02000506040000020004" pitchFamily="2" charset="0"/>
              </a:rPr>
              <a:t>regions</a:t>
            </a:r>
            <a:r>
              <a:rPr kumimoji="0" lang="nl-NL" sz="12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 Groot-Rijnmond </a:t>
            </a:r>
            <a:r>
              <a:rPr kumimoji="0" lang="nl-NL" sz="1200" b="0" i="0" u="none" strike="noStrike" kern="1200" cap="none" spc="0" normalizeH="0" baseline="0" noProof="0" err="1">
                <a:ln>
                  <a:noFill/>
                </a:ln>
                <a:solidFill>
                  <a:srgbClr val="FFFFFF">
                    <a:lumMod val="75000"/>
                  </a:srgbClr>
                </a:solidFill>
                <a:effectLst/>
                <a:uLnTx/>
                <a:uFillTx/>
                <a:latin typeface="ING Me" panose="02000506040000020004" pitchFamily="2" charset="0"/>
                <a:ea typeface="+mn-ea"/>
                <a:cs typeface="ING Me" panose="02000506040000020004" pitchFamily="2" charset="0"/>
              </a:rPr>
              <a:t>and</a:t>
            </a:r>
            <a:r>
              <a:rPr kumimoji="0" lang="nl-NL" sz="12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 </a:t>
            </a:r>
            <a:r>
              <a:rPr kumimoji="0" lang="nl-NL" sz="1200" b="0" i="0" u="none" strike="noStrike" kern="1200" cap="none" spc="0" normalizeH="0" baseline="0" noProof="0" err="1">
                <a:ln>
                  <a:noFill/>
                </a:ln>
                <a:solidFill>
                  <a:srgbClr val="FFFFFF">
                    <a:lumMod val="75000"/>
                  </a:srgbClr>
                </a:solidFill>
                <a:effectLst/>
                <a:uLnTx/>
                <a:uFillTx/>
                <a:latin typeface="ING Me" panose="02000506040000020004" pitchFamily="2" charset="0"/>
                <a:ea typeface="+mn-ea"/>
                <a:cs typeface="ING Me" panose="02000506040000020004" pitchFamily="2" charset="0"/>
              </a:rPr>
              <a:t>Agglomeration</a:t>
            </a:r>
            <a:r>
              <a:rPr kumimoji="0" lang="nl-NL" sz="12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 Den Haag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Bron: NVM, MWA, </a:t>
            </a:r>
            <a:r>
              <a:rPr kumimoji="0" lang="nl-NL" sz="1200" b="0" i="0" u="none" strike="noStrike" kern="1200" cap="none" spc="0" normalizeH="0" baseline="0" noProof="0" err="1">
                <a:ln>
                  <a:noFill/>
                </a:ln>
                <a:solidFill>
                  <a:srgbClr val="FFFFFF">
                    <a:lumMod val="75000"/>
                  </a:srgbClr>
                </a:solidFill>
                <a:effectLst/>
                <a:uLnTx/>
                <a:uFillTx/>
                <a:latin typeface="ING Me" panose="02000506040000020004" pitchFamily="2" charset="0"/>
                <a:ea typeface="+mn-ea"/>
                <a:cs typeface="ING Me" panose="02000506040000020004" pitchFamily="2" charset="0"/>
              </a:rPr>
              <a:t>Brecheisen</a:t>
            </a:r>
            <a:r>
              <a:rPr kumimoji="0" lang="nl-NL" sz="12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 bewerking ING Research</a:t>
            </a:r>
          </a:p>
        </p:txBody>
      </p:sp>
      <p:sp>
        <p:nvSpPr>
          <p:cNvPr id="11" name="TextBox 10">
            <a:extLst>
              <a:ext uri="{FF2B5EF4-FFF2-40B4-BE49-F238E27FC236}">
                <a16:creationId xmlns:a16="http://schemas.microsoft.com/office/drawing/2014/main" id="{9DD3AA55-36ED-351B-C547-F306559EF192}"/>
              </a:ext>
            </a:extLst>
          </p:cNvPr>
          <p:cNvSpPr txBox="1"/>
          <p:nvPr/>
        </p:nvSpPr>
        <p:spPr>
          <a:xfrm>
            <a:off x="479425" y="2033920"/>
            <a:ext cx="7941094" cy="30777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ING Me"/>
              <a:ea typeface="+mn-ea"/>
              <a:cs typeface="+mn-cs"/>
            </a:endParaRPr>
          </a:p>
        </p:txBody>
      </p:sp>
    </p:spTree>
    <p:extLst>
      <p:ext uri="{BB962C8B-B14F-4D97-AF65-F5344CB8AC3E}">
        <p14:creationId xmlns:p14="http://schemas.microsoft.com/office/powerpoint/2010/main" val="281937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888C6B-2C23-BA43-B033-59563BC75EC1}"/>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
        <p:nvSpPr>
          <p:cNvPr id="3" name="Footer Placeholder 2">
            <a:extLst>
              <a:ext uri="{FF2B5EF4-FFF2-40B4-BE49-F238E27FC236}">
                <a16:creationId xmlns:a16="http://schemas.microsoft.com/office/drawing/2014/main" id="{C9C7EE4C-DAD0-58B3-1B62-C851A1D858FD}"/>
              </a:ext>
            </a:extLst>
          </p:cNvPr>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1010"/>
              </a:solidFill>
              <a:effectLst/>
              <a:uLnTx/>
              <a:uFillTx/>
              <a:latin typeface="ING Me"/>
              <a:ea typeface="+mn-ea"/>
              <a:cs typeface="+mn-cs"/>
            </a:endParaRPr>
          </a:p>
        </p:txBody>
      </p:sp>
      <p:sp>
        <p:nvSpPr>
          <p:cNvPr id="4" name="Title 3">
            <a:extLst>
              <a:ext uri="{FF2B5EF4-FFF2-40B4-BE49-F238E27FC236}">
                <a16:creationId xmlns:a16="http://schemas.microsoft.com/office/drawing/2014/main" id="{447C384C-EB10-1C60-0CA6-CF6FC9702AD1}"/>
              </a:ext>
            </a:extLst>
          </p:cNvPr>
          <p:cNvSpPr>
            <a:spLocks noGrp="1"/>
          </p:cNvSpPr>
          <p:nvPr>
            <p:ph type="title"/>
          </p:nvPr>
        </p:nvSpPr>
        <p:spPr/>
        <p:txBody>
          <a:bodyPr vert="horz" lIns="91440" tIns="45720" rIns="91440" bIns="45720" rtlCol="0" anchor="t" anchorCtr="0">
            <a:noAutofit/>
          </a:bodyPr>
          <a:lstStyle/>
          <a:p>
            <a:r>
              <a:rPr lang="nl-NL" sz="3600" b="0" dirty="0"/>
              <a:t>De groei van de huizenprijzen zwakt inmiddels wat af</a:t>
            </a:r>
          </a:p>
        </p:txBody>
      </p:sp>
      <p:graphicFrame>
        <p:nvGraphicFramePr>
          <p:cNvPr id="8" name="Chart 7">
            <a:extLst>
              <a:ext uri="{FF2B5EF4-FFF2-40B4-BE49-F238E27FC236}">
                <a16:creationId xmlns:a16="http://schemas.microsoft.com/office/drawing/2014/main" id="{052F35C8-44F9-46DE-8B6F-D1F5FC8B5F6E}"/>
              </a:ext>
            </a:extLst>
          </p:cNvPr>
          <p:cNvGraphicFramePr>
            <a:graphicFrameLocks/>
          </p:cNvGraphicFramePr>
          <p:nvPr/>
        </p:nvGraphicFramePr>
        <p:xfrm>
          <a:off x="479425" y="2090155"/>
          <a:ext cx="5245507" cy="4104555"/>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F4F2E63B-D3EB-083B-5DED-A2920C6A16B7}"/>
              </a:ext>
            </a:extLst>
          </p:cNvPr>
          <p:cNvCxnSpPr/>
          <p:nvPr/>
        </p:nvCxnSpPr>
        <p:spPr>
          <a:xfrm flipH="1">
            <a:off x="4558693" y="3643981"/>
            <a:ext cx="852428" cy="0"/>
          </a:xfrm>
          <a:prstGeom prst="straightConnector1">
            <a:avLst/>
          </a:prstGeom>
          <a:ln w="25400">
            <a:solidFill>
              <a:schemeClr val="bg1">
                <a:lumMod val="8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BAF1BA-7F1B-9459-1B21-28F8363FFC1C}"/>
              </a:ext>
            </a:extLst>
          </p:cNvPr>
          <p:cNvCxnSpPr>
            <a:cxnSpLocks/>
          </p:cNvCxnSpPr>
          <p:nvPr/>
        </p:nvCxnSpPr>
        <p:spPr>
          <a:xfrm flipV="1">
            <a:off x="5478451" y="3139089"/>
            <a:ext cx="0" cy="523274"/>
          </a:xfrm>
          <a:prstGeom prst="straightConnector1">
            <a:avLst/>
          </a:prstGeom>
          <a:ln w="2540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1CE88187-1177-B40D-064A-74EE62391DFA}"/>
              </a:ext>
            </a:extLst>
          </p:cNvPr>
          <p:cNvSpPr txBox="1"/>
          <p:nvPr/>
        </p:nvSpPr>
        <p:spPr>
          <a:xfrm>
            <a:off x="5534346" y="3210138"/>
            <a:ext cx="922017" cy="437724"/>
          </a:xfrm>
          <a:prstGeom prst="rect">
            <a:avLst/>
          </a:prstGeom>
        </p:spPr>
        <p:txBody>
          <a:bodyPr vert="horz"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ING Me" panose="02000506040000020004" pitchFamily="2"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101010"/>
                </a:solidFill>
                <a:effectLst/>
                <a:uLnTx/>
                <a:uFillTx/>
                <a:latin typeface="ING Me"/>
                <a:ea typeface="+mn-ea"/>
                <a:cs typeface="+mn-cs"/>
              </a:rPr>
              <a:t>sep</a:t>
            </a:r>
            <a:r>
              <a:rPr kumimoji="0" lang="en-US" sz="900" b="0" i="0" u="none" strike="noStrike" kern="1200" cap="none" spc="0" normalizeH="0" baseline="0" noProof="0">
                <a:ln>
                  <a:noFill/>
                </a:ln>
                <a:solidFill>
                  <a:srgbClr val="101010"/>
                </a:solidFill>
                <a:effectLst/>
                <a:uLnTx/>
                <a:uFillTx/>
                <a:latin typeface="ING Me"/>
                <a:ea typeface="+mn-ea"/>
                <a:cs typeface="+mn-cs"/>
              </a:rPr>
              <a:t> '25 – </a:t>
            </a:r>
            <a:r>
              <a:rPr kumimoji="0" lang="en-US" sz="900" b="0" i="0" u="none" strike="noStrike" kern="1200" cap="none" spc="0" normalizeH="0" baseline="0" noProof="0" err="1">
                <a:ln>
                  <a:noFill/>
                </a:ln>
                <a:solidFill>
                  <a:srgbClr val="101010"/>
                </a:solidFill>
                <a:effectLst/>
                <a:uLnTx/>
                <a:uFillTx/>
                <a:latin typeface="ING Me"/>
                <a:ea typeface="+mn-ea"/>
                <a:cs typeface="+mn-cs"/>
              </a:rPr>
              <a:t>sep</a:t>
            </a:r>
            <a:r>
              <a:rPr kumimoji="0" lang="en-US" sz="900" b="0" i="0" u="none" strike="noStrike" kern="1200" cap="none" spc="0" normalizeH="0" baseline="0" noProof="0">
                <a:ln>
                  <a:noFill/>
                </a:ln>
                <a:solidFill>
                  <a:srgbClr val="101010"/>
                </a:solidFill>
                <a:effectLst/>
                <a:uLnTx/>
                <a:uFillTx/>
                <a:latin typeface="ING Me"/>
                <a:ea typeface="+mn-ea"/>
                <a:cs typeface="+mn-cs"/>
              </a:rPr>
              <a:t> '24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ING Me" panose="02000506040000020004" pitchFamily="2" charset="0"/>
              <a:ea typeface="+mn-ea"/>
              <a:cs typeface="+mn-cs"/>
            </a:endParaRPr>
          </a:p>
        </p:txBody>
      </p:sp>
      <p:graphicFrame>
        <p:nvGraphicFramePr>
          <p:cNvPr id="16" name="Chart 15">
            <a:extLst>
              <a:ext uri="{FF2B5EF4-FFF2-40B4-BE49-F238E27FC236}">
                <a16:creationId xmlns:a16="http://schemas.microsoft.com/office/drawing/2014/main" id="{E3BB5EEF-080D-4B76-AE83-2CB6D5BF704B}"/>
              </a:ext>
            </a:extLst>
          </p:cNvPr>
          <p:cNvGraphicFramePr>
            <a:graphicFrameLocks/>
          </p:cNvGraphicFramePr>
          <p:nvPr/>
        </p:nvGraphicFramePr>
        <p:xfrm>
          <a:off x="6438150" y="2090155"/>
          <a:ext cx="5238000" cy="42711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930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865D-0E62-A6F6-1AEB-802B8352A4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97CCB1-C416-D020-B835-BFCEE14E7B0B}"/>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
        <p:nvSpPr>
          <p:cNvPr id="3" name="Footer Placeholder 2">
            <a:extLst>
              <a:ext uri="{FF2B5EF4-FFF2-40B4-BE49-F238E27FC236}">
                <a16:creationId xmlns:a16="http://schemas.microsoft.com/office/drawing/2014/main" id="{90239C7B-8819-E90C-028C-528658C7FBF3}"/>
              </a:ext>
            </a:extLst>
          </p:cNvPr>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01010"/>
              </a:solidFill>
              <a:effectLst/>
              <a:uLnTx/>
              <a:uFillTx/>
              <a:latin typeface="ING Me"/>
              <a:ea typeface="+mn-ea"/>
              <a:cs typeface="+mn-cs"/>
            </a:endParaRPr>
          </a:p>
        </p:txBody>
      </p:sp>
      <p:sp>
        <p:nvSpPr>
          <p:cNvPr id="4" name="Title 3">
            <a:extLst>
              <a:ext uri="{FF2B5EF4-FFF2-40B4-BE49-F238E27FC236}">
                <a16:creationId xmlns:a16="http://schemas.microsoft.com/office/drawing/2014/main" id="{2A4797FA-1F38-8AE4-362B-E9B1B6F95032}"/>
              </a:ext>
            </a:extLst>
          </p:cNvPr>
          <p:cNvSpPr>
            <a:spLocks noGrp="1"/>
          </p:cNvSpPr>
          <p:nvPr>
            <p:ph type="title"/>
          </p:nvPr>
        </p:nvSpPr>
        <p:spPr/>
        <p:txBody>
          <a:bodyPr vert="horz" lIns="91440" tIns="45720" rIns="91440" bIns="45720" rtlCol="0" anchor="t" anchorCtr="0">
            <a:normAutofit fontScale="90000"/>
          </a:bodyPr>
          <a:lstStyle/>
          <a:p>
            <a:r>
              <a:rPr lang="nl-NL" sz="3600" b="0" dirty="0"/>
              <a:t>De huizenprijsstijgingen in Amsterdam zijn inmiddels afgezwakt</a:t>
            </a:r>
          </a:p>
        </p:txBody>
      </p:sp>
      <p:graphicFrame>
        <p:nvGraphicFramePr>
          <p:cNvPr id="6" name="Chart 5">
            <a:extLst>
              <a:ext uri="{FF2B5EF4-FFF2-40B4-BE49-F238E27FC236}">
                <a16:creationId xmlns:a16="http://schemas.microsoft.com/office/drawing/2014/main" id="{FC647F80-34AE-CC1E-5ECD-B4E010571C91}"/>
              </a:ext>
            </a:extLst>
          </p:cNvPr>
          <p:cNvGraphicFramePr>
            <a:graphicFrameLocks/>
          </p:cNvGraphicFramePr>
          <p:nvPr/>
        </p:nvGraphicFramePr>
        <p:xfrm>
          <a:off x="479425" y="1278893"/>
          <a:ext cx="5256211" cy="487014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BDD6FBB-678D-4C27-9E39-6CDAC41B62F6}"/>
              </a:ext>
            </a:extLst>
          </p:cNvPr>
          <p:cNvSpPr txBox="1"/>
          <p:nvPr/>
        </p:nvSpPr>
        <p:spPr>
          <a:xfrm>
            <a:off x="359682" y="5306141"/>
            <a:ext cx="1100818" cy="253916"/>
          </a:xfrm>
          <a:prstGeom prst="rect">
            <a:avLst/>
          </a:prstGeom>
          <a:solidFill>
            <a:schemeClr val="bg1"/>
          </a:solidFill>
        </p:spPr>
        <p:txBody>
          <a:bodyPr wrap="square" rIns="3600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ysClr val="windowText" lastClr="000000"/>
                </a:solidFill>
                <a:effectLst/>
                <a:uLnTx/>
                <a:uFillTx/>
                <a:latin typeface="ING Me" panose="02000506040000020004" pitchFamily="2" charset="0"/>
                <a:ea typeface="+mn-ea"/>
                <a:cs typeface="ING Me" panose="02000506040000020004" pitchFamily="2" charset="0"/>
              </a:rPr>
              <a:t>Netherlands</a:t>
            </a:r>
          </a:p>
        </p:txBody>
      </p:sp>
    </p:spTree>
    <p:extLst>
      <p:ext uri="{BB962C8B-B14F-4D97-AF65-F5344CB8AC3E}">
        <p14:creationId xmlns:p14="http://schemas.microsoft.com/office/powerpoint/2010/main" val="316469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B64FD-A234-6701-0FDE-307866CD2F5B}"/>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
        <p:nvSpPr>
          <p:cNvPr id="3" name="Title 2">
            <a:extLst>
              <a:ext uri="{FF2B5EF4-FFF2-40B4-BE49-F238E27FC236}">
                <a16:creationId xmlns:a16="http://schemas.microsoft.com/office/drawing/2014/main" id="{3EE80A14-D32D-D5C9-0329-687B8C3A3159}"/>
              </a:ext>
            </a:extLst>
          </p:cNvPr>
          <p:cNvSpPr>
            <a:spLocks noGrp="1"/>
          </p:cNvSpPr>
          <p:nvPr>
            <p:ph type="title"/>
          </p:nvPr>
        </p:nvSpPr>
        <p:spPr/>
        <p:txBody>
          <a:bodyPr vert="horz" lIns="91440" tIns="45720" rIns="91440" bIns="45720" rtlCol="0" anchor="t" anchorCtr="0">
            <a:noAutofit/>
          </a:bodyPr>
          <a:lstStyle/>
          <a:p>
            <a:pPr>
              <a:lnSpc>
                <a:spcPct val="100000"/>
              </a:lnSpc>
            </a:pPr>
            <a:r>
              <a:rPr lang="nl-NL" sz="3600" b="0" dirty="0"/>
              <a:t>Maar krapte is nog steeds overal</a:t>
            </a:r>
            <a:endParaRPr lang="nl-NL" sz="3600" b="0" dirty="0">
              <a:solidFill>
                <a:schemeClr val="accent1"/>
              </a:solidFill>
              <a:latin typeface="ING display" panose="020B0803030508020203" pitchFamily="34" charset="77"/>
              <a:cs typeface="+mj-cs"/>
            </a:endParaRPr>
          </a:p>
        </p:txBody>
      </p:sp>
      <p:grpSp>
        <p:nvGrpSpPr>
          <p:cNvPr id="93" name="Group 2">
            <a:extLst>
              <a:ext uri="{FF2B5EF4-FFF2-40B4-BE49-F238E27FC236}">
                <a16:creationId xmlns:a16="http://schemas.microsoft.com/office/drawing/2014/main" id="{1AFD65F3-5230-FC36-AFA5-E8001A08F013}"/>
              </a:ext>
            </a:extLst>
          </p:cNvPr>
          <p:cNvGrpSpPr>
            <a:grpSpLocks/>
          </p:cNvGrpSpPr>
          <p:nvPr/>
        </p:nvGrpSpPr>
        <p:grpSpPr bwMode="auto">
          <a:xfrm>
            <a:off x="773953" y="1057274"/>
            <a:ext cx="4760882" cy="5623169"/>
            <a:chOff x="107161910" y="106634335"/>
            <a:chExt cx="5767730" cy="6811630"/>
          </a:xfrm>
          <a:solidFill>
            <a:schemeClr val="accent1"/>
          </a:solidFill>
        </p:grpSpPr>
        <p:sp>
          <p:nvSpPr>
            <p:cNvPr id="94" name="Freeform 3">
              <a:extLst>
                <a:ext uri="{FF2B5EF4-FFF2-40B4-BE49-F238E27FC236}">
                  <a16:creationId xmlns:a16="http://schemas.microsoft.com/office/drawing/2014/main" id="{942FE3BC-E408-C50D-ACB0-C0F798F6369A}"/>
                </a:ext>
              </a:extLst>
            </p:cNvPr>
            <p:cNvSpPr>
              <a:spLocks/>
            </p:cNvSpPr>
            <p:nvPr/>
          </p:nvSpPr>
          <p:spPr bwMode="auto">
            <a:xfrm>
              <a:off x="111998392" y="106949757"/>
              <a:ext cx="728476" cy="450604"/>
            </a:xfrm>
            <a:custGeom>
              <a:avLst/>
              <a:gdLst>
                <a:gd name="T0" fmla="*/ 95 w 97"/>
                <a:gd name="T1" fmla="*/ 44 h 60"/>
                <a:gd name="T2" fmla="*/ 96 w 97"/>
                <a:gd name="T3" fmla="*/ 37 h 60"/>
                <a:gd name="T4" fmla="*/ 87 w 97"/>
                <a:gd name="T5" fmla="*/ 38 h 60"/>
                <a:gd name="T6" fmla="*/ 81 w 97"/>
                <a:gd name="T7" fmla="*/ 35 h 60"/>
                <a:gd name="T8" fmla="*/ 74 w 97"/>
                <a:gd name="T9" fmla="*/ 33 h 60"/>
                <a:gd name="T10" fmla="*/ 67 w 97"/>
                <a:gd name="T11" fmla="*/ 29 h 60"/>
                <a:gd name="T12" fmla="*/ 60 w 97"/>
                <a:gd name="T13" fmla="*/ 23 h 60"/>
                <a:gd name="T14" fmla="*/ 56 w 97"/>
                <a:gd name="T15" fmla="*/ 9 h 60"/>
                <a:gd name="T16" fmla="*/ 53 w 97"/>
                <a:gd name="T17" fmla="*/ 4 h 60"/>
                <a:gd name="T18" fmla="*/ 48 w 97"/>
                <a:gd name="T19" fmla="*/ 0 h 60"/>
                <a:gd name="T20" fmla="*/ 37 w 97"/>
                <a:gd name="T21" fmla="*/ 5 h 60"/>
                <a:gd name="T22" fmla="*/ 36 w 97"/>
                <a:gd name="T23" fmla="*/ 4 h 60"/>
                <a:gd name="T24" fmla="*/ 29 w 97"/>
                <a:gd name="T25" fmla="*/ 9 h 60"/>
                <a:gd name="T26" fmla="*/ 22 w 97"/>
                <a:gd name="T27" fmla="*/ 18 h 60"/>
                <a:gd name="T28" fmla="*/ 18 w 97"/>
                <a:gd name="T29" fmla="*/ 19 h 60"/>
                <a:gd name="T30" fmla="*/ 14 w 97"/>
                <a:gd name="T31" fmla="*/ 19 h 60"/>
                <a:gd name="T32" fmla="*/ 11 w 97"/>
                <a:gd name="T33" fmla="*/ 20 h 60"/>
                <a:gd name="T34" fmla="*/ 9 w 97"/>
                <a:gd name="T35" fmla="*/ 20 h 60"/>
                <a:gd name="T36" fmla="*/ 6 w 97"/>
                <a:gd name="T37" fmla="*/ 24 h 60"/>
                <a:gd name="T38" fmla="*/ 1 w 97"/>
                <a:gd name="T39" fmla="*/ 24 h 60"/>
                <a:gd name="T40" fmla="*/ 1 w 97"/>
                <a:gd name="T41" fmla="*/ 27 h 60"/>
                <a:gd name="T42" fmla="*/ 2 w 97"/>
                <a:gd name="T43" fmla="*/ 28 h 60"/>
                <a:gd name="T44" fmla="*/ 1 w 97"/>
                <a:gd name="T45" fmla="*/ 31 h 60"/>
                <a:gd name="T46" fmla="*/ 4 w 97"/>
                <a:gd name="T47" fmla="*/ 32 h 60"/>
                <a:gd name="T48" fmla="*/ 5 w 97"/>
                <a:gd name="T49" fmla="*/ 35 h 60"/>
                <a:gd name="T50" fmla="*/ 10 w 97"/>
                <a:gd name="T51" fmla="*/ 37 h 60"/>
                <a:gd name="T52" fmla="*/ 17 w 97"/>
                <a:gd name="T53" fmla="*/ 39 h 60"/>
                <a:gd name="T54" fmla="*/ 23 w 97"/>
                <a:gd name="T55" fmla="*/ 36 h 60"/>
                <a:gd name="T56" fmla="*/ 27 w 97"/>
                <a:gd name="T57" fmla="*/ 36 h 60"/>
                <a:gd name="T58" fmla="*/ 30 w 97"/>
                <a:gd name="T59" fmla="*/ 39 h 60"/>
                <a:gd name="T60" fmla="*/ 32 w 97"/>
                <a:gd name="T61" fmla="*/ 41 h 60"/>
                <a:gd name="T62" fmla="*/ 35 w 97"/>
                <a:gd name="T63" fmla="*/ 42 h 60"/>
                <a:gd name="T64" fmla="*/ 35 w 97"/>
                <a:gd name="T65" fmla="*/ 44 h 60"/>
                <a:gd name="T66" fmla="*/ 40 w 97"/>
                <a:gd name="T67" fmla="*/ 42 h 60"/>
                <a:gd name="T68" fmla="*/ 43 w 97"/>
                <a:gd name="T69" fmla="*/ 41 h 60"/>
                <a:gd name="T70" fmla="*/ 46 w 97"/>
                <a:gd name="T71" fmla="*/ 43 h 60"/>
                <a:gd name="T72" fmla="*/ 49 w 97"/>
                <a:gd name="T73" fmla="*/ 40 h 60"/>
                <a:gd name="T74" fmla="*/ 51 w 97"/>
                <a:gd name="T75" fmla="*/ 41 h 60"/>
                <a:gd name="T76" fmla="*/ 56 w 97"/>
                <a:gd name="T77" fmla="*/ 40 h 60"/>
                <a:gd name="T78" fmla="*/ 58 w 97"/>
                <a:gd name="T79" fmla="*/ 43 h 60"/>
                <a:gd name="T80" fmla="*/ 57 w 97"/>
                <a:gd name="T81" fmla="*/ 46 h 60"/>
                <a:gd name="T82" fmla="*/ 62 w 97"/>
                <a:gd name="T83" fmla="*/ 50 h 60"/>
                <a:gd name="T84" fmla="*/ 62 w 97"/>
                <a:gd name="T85" fmla="*/ 55 h 60"/>
                <a:gd name="T86" fmla="*/ 62 w 97"/>
                <a:gd name="T87" fmla="*/ 58 h 60"/>
                <a:gd name="T88" fmla="*/ 67 w 97"/>
                <a:gd name="T89" fmla="*/ 57 h 60"/>
                <a:gd name="T90" fmla="*/ 69 w 97"/>
                <a:gd name="T91" fmla="*/ 56 h 60"/>
                <a:gd name="T92" fmla="*/ 78 w 97"/>
                <a:gd name="T93" fmla="*/ 49 h 60"/>
                <a:gd name="T94" fmla="*/ 81 w 97"/>
                <a:gd name="T95" fmla="*/ 51 h 60"/>
                <a:gd name="T96" fmla="*/ 85 w 97"/>
                <a:gd name="T97" fmla="*/ 53 h 60"/>
                <a:gd name="T98" fmla="*/ 87 w 97"/>
                <a:gd name="T99" fmla="*/ 52 h 60"/>
                <a:gd name="T100" fmla="*/ 90 w 97"/>
                <a:gd name="T101" fmla="*/ 55 h 60"/>
                <a:gd name="T102" fmla="*/ 94 w 97"/>
                <a:gd name="T103" fmla="*/ 56 h 60"/>
                <a:gd name="T104" fmla="*/ 97 w 97"/>
                <a:gd name="T105"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 h="60">
                  <a:moveTo>
                    <a:pt x="94" y="48"/>
                  </a:moveTo>
                  <a:cubicBezTo>
                    <a:pt x="94" y="47"/>
                    <a:pt x="95" y="45"/>
                    <a:pt x="95" y="44"/>
                  </a:cubicBezTo>
                  <a:cubicBezTo>
                    <a:pt x="96" y="44"/>
                    <a:pt x="95" y="41"/>
                    <a:pt x="95" y="40"/>
                  </a:cubicBezTo>
                  <a:cubicBezTo>
                    <a:pt x="95" y="38"/>
                    <a:pt x="96" y="38"/>
                    <a:pt x="96" y="37"/>
                  </a:cubicBezTo>
                  <a:cubicBezTo>
                    <a:pt x="97" y="36"/>
                    <a:pt x="92" y="38"/>
                    <a:pt x="91" y="38"/>
                  </a:cubicBezTo>
                  <a:cubicBezTo>
                    <a:pt x="87" y="38"/>
                    <a:pt x="87" y="38"/>
                    <a:pt x="87" y="38"/>
                  </a:cubicBezTo>
                  <a:cubicBezTo>
                    <a:pt x="86" y="38"/>
                    <a:pt x="84" y="38"/>
                    <a:pt x="83" y="37"/>
                  </a:cubicBezTo>
                  <a:cubicBezTo>
                    <a:pt x="82" y="37"/>
                    <a:pt x="81" y="36"/>
                    <a:pt x="81" y="35"/>
                  </a:cubicBezTo>
                  <a:cubicBezTo>
                    <a:pt x="81" y="34"/>
                    <a:pt x="79" y="35"/>
                    <a:pt x="78" y="35"/>
                  </a:cubicBezTo>
                  <a:cubicBezTo>
                    <a:pt x="77" y="35"/>
                    <a:pt x="75" y="33"/>
                    <a:pt x="74" y="33"/>
                  </a:cubicBezTo>
                  <a:cubicBezTo>
                    <a:pt x="73" y="32"/>
                    <a:pt x="71" y="32"/>
                    <a:pt x="70" y="32"/>
                  </a:cubicBezTo>
                  <a:cubicBezTo>
                    <a:pt x="69" y="31"/>
                    <a:pt x="67" y="30"/>
                    <a:pt x="67" y="29"/>
                  </a:cubicBezTo>
                  <a:cubicBezTo>
                    <a:pt x="66" y="28"/>
                    <a:pt x="64" y="27"/>
                    <a:pt x="63" y="26"/>
                  </a:cubicBezTo>
                  <a:cubicBezTo>
                    <a:pt x="62" y="25"/>
                    <a:pt x="61" y="24"/>
                    <a:pt x="60" y="23"/>
                  </a:cubicBezTo>
                  <a:cubicBezTo>
                    <a:pt x="59" y="22"/>
                    <a:pt x="57" y="16"/>
                    <a:pt x="57" y="14"/>
                  </a:cubicBezTo>
                  <a:cubicBezTo>
                    <a:pt x="57" y="13"/>
                    <a:pt x="56" y="10"/>
                    <a:pt x="56" y="9"/>
                  </a:cubicBezTo>
                  <a:cubicBezTo>
                    <a:pt x="56" y="8"/>
                    <a:pt x="55" y="6"/>
                    <a:pt x="54" y="5"/>
                  </a:cubicBezTo>
                  <a:cubicBezTo>
                    <a:pt x="54" y="5"/>
                    <a:pt x="53" y="5"/>
                    <a:pt x="53" y="4"/>
                  </a:cubicBezTo>
                  <a:cubicBezTo>
                    <a:pt x="52" y="4"/>
                    <a:pt x="51" y="3"/>
                    <a:pt x="50" y="3"/>
                  </a:cubicBezTo>
                  <a:cubicBezTo>
                    <a:pt x="48" y="0"/>
                    <a:pt x="48" y="0"/>
                    <a:pt x="48" y="0"/>
                  </a:cubicBezTo>
                  <a:cubicBezTo>
                    <a:pt x="48" y="0"/>
                    <a:pt x="48" y="0"/>
                    <a:pt x="38" y="6"/>
                  </a:cubicBezTo>
                  <a:cubicBezTo>
                    <a:pt x="37" y="6"/>
                    <a:pt x="37" y="6"/>
                    <a:pt x="37" y="5"/>
                  </a:cubicBezTo>
                  <a:cubicBezTo>
                    <a:pt x="37" y="5"/>
                    <a:pt x="37" y="5"/>
                    <a:pt x="37" y="5"/>
                  </a:cubicBezTo>
                  <a:cubicBezTo>
                    <a:pt x="36" y="4"/>
                    <a:pt x="36" y="4"/>
                    <a:pt x="36" y="4"/>
                  </a:cubicBezTo>
                  <a:cubicBezTo>
                    <a:pt x="35" y="5"/>
                    <a:pt x="34" y="6"/>
                    <a:pt x="34" y="7"/>
                  </a:cubicBezTo>
                  <a:cubicBezTo>
                    <a:pt x="33" y="7"/>
                    <a:pt x="30" y="9"/>
                    <a:pt x="29" y="9"/>
                  </a:cubicBezTo>
                  <a:cubicBezTo>
                    <a:pt x="29" y="9"/>
                    <a:pt x="26" y="13"/>
                    <a:pt x="26" y="14"/>
                  </a:cubicBezTo>
                  <a:cubicBezTo>
                    <a:pt x="25" y="14"/>
                    <a:pt x="22" y="18"/>
                    <a:pt x="22" y="18"/>
                  </a:cubicBezTo>
                  <a:cubicBezTo>
                    <a:pt x="21" y="18"/>
                    <a:pt x="20" y="20"/>
                    <a:pt x="20" y="20"/>
                  </a:cubicBezTo>
                  <a:cubicBezTo>
                    <a:pt x="18" y="19"/>
                    <a:pt x="18" y="19"/>
                    <a:pt x="18" y="19"/>
                  </a:cubicBezTo>
                  <a:cubicBezTo>
                    <a:pt x="17" y="19"/>
                    <a:pt x="17" y="19"/>
                    <a:pt x="16" y="19"/>
                  </a:cubicBezTo>
                  <a:cubicBezTo>
                    <a:pt x="16" y="19"/>
                    <a:pt x="15" y="20"/>
                    <a:pt x="14" y="19"/>
                  </a:cubicBezTo>
                  <a:cubicBezTo>
                    <a:pt x="14" y="19"/>
                    <a:pt x="13" y="19"/>
                    <a:pt x="12" y="19"/>
                  </a:cubicBezTo>
                  <a:cubicBezTo>
                    <a:pt x="12" y="19"/>
                    <a:pt x="11" y="20"/>
                    <a:pt x="11" y="20"/>
                  </a:cubicBezTo>
                  <a:cubicBezTo>
                    <a:pt x="10" y="19"/>
                    <a:pt x="10" y="19"/>
                    <a:pt x="10" y="19"/>
                  </a:cubicBezTo>
                  <a:cubicBezTo>
                    <a:pt x="10" y="20"/>
                    <a:pt x="10" y="20"/>
                    <a:pt x="9" y="20"/>
                  </a:cubicBezTo>
                  <a:cubicBezTo>
                    <a:pt x="8" y="20"/>
                    <a:pt x="6" y="21"/>
                    <a:pt x="6" y="21"/>
                  </a:cubicBezTo>
                  <a:cubicBezTo>
                    <a:pt x="6" y="22"/>
                    <a:pt x="7" y="24"/>
                    <a:pt x="6" y="24"/>
                  </a:cubicBezTo>
                  <a:cubicBezTo>
                    <a:pt x="3" y="24"/>
                    <a:pt x="3" y="24"/>
                    <a:pt x="3" y="24"/>
                  </a:cubicBezTo>
                  <a:cubicBezTo>
                    <a:pt x="3" y="24"/>
                    <a:pt x="2" y="24"/>
                    <a:pt x="1" y="24"/>
                  </a:cubicBezTo>
                  <a:cubicBezTo>
                    <a:pt x="0" y="25"/>
                    <a:pt x="0" y="25"/>
                    <a:pt x="0" y="25"/>
                  </a:cubicBezTo>
                  <a:cubicBezTo>
                    <a:pt x="0" y="25"/>
                    <a:pt x="0" y="25"/>
                    <a:pt x="1" y="27"/>
                  </a:cubicBezTo>
                  <a:cubicBezTo>
                    <a:pt x="1" y="27"/>
                    <a:pt x="1" y="27"/>
                    <a:pt x="2" y="27"/>
                  </a:cubicBezTo>
                  <a:cubicBezTo>
                    <a:pt x="2" y="27"/>
                    <a:pt x="2" y="27"/>
                    <a:pt x="2" y="28"/>
                  </a:cubicBezTo>
                  <a:cubicBezTo>
                    <a:pt x="2" y="28"/>
                    <a:pt x="2" y="28"/>
                    <a:pt x="0" y="29"/>
                  </a:cubicBezTo>
                  <a:cubicBezTo>
                    <a:pt x="0" y="29"/>
                    <a:pt x="0" y="29"/>
                    <a:pt x="1" y="31"/>
                  </a:cubicBezTo>
                  <a:cubicBezTo>
                    <a:pt x="1" y="31"/>
                    <a:pt x="3" y="30"/>
                    <a:pt x="3" y="31"/>
                  </a:cubicBezTo>
                  <a:cubicBezTo>
                    <a:pt x="4" y="31"/>
                    <a:pt x="4" y="32"/>
                    <a:pt x="4" y="32"/>
                  </a:cubicBezTo>
                  <a:cubicBezTo>
                    <a:pt x="4" y="33"/>
                    <a:pt x="4" y="33"/>
                    <a:pt x="4" y="34"/>
                  </a:cubicBezTo>
                  <a:cubicBezTo>
                    <a:pt x="5" y="35"/>
                    <a:pt x="5" y="35"/>
                    <a:pt x="5" y="35"/>
                  </a:cubicBezTo>
                  <a:cubicBezTo>
                    <a:pt x="5" y="35"/>
                    <a:pt x="5" y="35"/>
                    <a:pt x="9" y="35"/>
                  </a:cubicBezTo>
                  <a:cubicBezTo>
                    <a:pt x="9" y="35"/>
                    <a:pt x="9" y="35"/>
                    <a:pt x="10" y="37"/>
                  </a:cubicBezTo>
                  <a:cubicBezTo>
                    <a:pt x="10" y="37"/>
                    <a:pt x="11" y="37"/>
                    <a:pt x="11" y="37"/>
                  </a:cubicBezTo>
                  <a:cubicBezTo>
                    <a:pt x="12" y="37"/>
                    <a:pt x="16" y="38"/>
                    <a:pt x="17" y="39"/>
                  </a:cubicBezTo>
                  <a:cubicBezTo>
                    <a:pt x="19" y="41"/>
                    <a:pt x="19" y="41"/>
                    <a:pt x="19" y="41"/>
                  </a:cubicBezTo>
                  <a:cubicBezTo>
                    <a:pt x="19" y="41"/>
                    <a:pt x="19" y="41"/>
                    <a:pt x="23" y="36"/>
                  </a:cubicBezTo>
                  <a:cubicBezTo>
                    <a:pt x="23" y="36"/>
                    <a:pt x="23" y="36"/>
                    <a:pt x="26" y="38"/>
                  </a:cubicBezTo>
                  <a:cubicBezTo>
                    <a:pt x="27" y="36"/>
                    <a:pt x="27" y="36"/>
                    <a:pt x="27" y="36"/>
                  </a:cubicBezTo>
                  <a:cubicBezTo>
                    <a:pt x="27" y="36"/>
                    <a:pt x="30" y="35"/>
                    <a:pt x="30" y="36"/>
                  </a:cubicBezTo>
                  <a:cubicBezTo>
                    <a:pt x="30" y="39"/>
                    <a:pt x="30" y="39"/>
                    <a:pt x="30" y="39"/>
                  </a:cubicBezTo>
                  <a:cubicBezTo>
                    <a:pt x="30" y="39"/>
                    <a:pt x="31" y="40"/>
                    <a:pt x="32" y="40"/>
                  </a:cubicBezTo>
                  <a:cubicBezTo>
                    <a:pt x="32" y="41"/>
                    <a:pt x="32" y="41"/>
                    <a:pt x="32" y="41"/>
                  </a:cubicBezTo>
                  <a:cubicBezTo>
                    <a:pt x="32" y="41"/>
                    <a:pt x="32" y="41"/>
                    <a:pt x="33" y="40"/>
                  </a:cubicBezTo>
                  <a:cubicBezTo>
                    <a:pt x="33" y="40"/>
                    <a:pt x="33" y="40"/>
                    <a:pt x="35" y="42"/>
                  </a:cubicBezTo>
                  <a:cubicBezTo>
                    <a:pt x="35" y="43"/>
                    <a:pt x="35" y="43"/>
                    <a:pt x="35" y="43"/>
                  </a:cubicBezTo>
                  <a:cubicBezTo>
                    <a:pt x="35" y="44"/>
                    <a:pt x="35" y="44"/>
                    <a:pt x="35" y="44"/>
                  </a:cubicBezTo>
                  <a:cubicBezTo>
                    <a:pt x="35" y="44"/>
                    <a:pt x="35" y="44"/>
                    <a:pt x="35" y="46"/>
                  </a:cubicBezTo>
                  <a:cubicBezTo>
                    <a:pt x="37" y="44"/>
                    <a:pt x="39" y="43"/>
                    <a:pt x="40" y="42"/>
                  </a:cubicBezTo>
                  <a:cubicBezTo>
                    <a:pt x="42" y="41"/>
                    <a:pt x="43" y="40"/>
                    <a:pt x="43" y="40"/>
                  </a:cubicBezTo>
                  <a:cubicBezTo>
                    <a:pt x="43" y="40"/>
                    <a:pt x="43" y="40"/>
                    <a:pt x="43" y="41"/>
                  </a:cubicBezTo>
                  <a:cubicBezTo>
                    <a:pt x="43" y="41"/>
                    <a:pt x="43" y="41"/>
                    <a:pt x="45" y="40"/>
                  </a:cubicBezTo>
                  <a:cubicBezTo>
                    <a:pt x="45" y="40"/>
                    <a:pt x="45" y="40"/>
                    <a:pt x="46" y="43"/>
                  </a:cubicBezTo>
                  <a:cubicBezTo>
                    <a:pt x="46" y="43"/>
                    <a:pt x="46" y="43"/>
                    <a:pt x="49" y="43"/>
                  </a:cubicBezTo>
                  <a:cubicBezTo>
                    <a:pt x="49" y="43"/>
                    <a:pt x="49" y="43"/>
                    <a:pt x="49" y="40"/>
                  </a:cubicBezTo>
                  <a:cubicBezTo>
                    <a:pt x="49" y="40"/>
                    <a:pt x="49" y="40"/>
                    <a:pt x="51" y="40"/>
                  </a:cubicBezTo>
                  <a:cubicBezTo>
                    <a:pt x="51" y="40"/>
                    <a:pt x="51" y="40"/>
                    <a:pt x="51" y="41"/>
                  </a:cubicBezTo>
                  <a:cubicBezTo>
                    <a:pt x="51" y="41"/>
                    <a:pt x="53" y="41"/>
                    <a:pt x="54" y="41"/>
                  </a:cubicBezTo>
                  <a:cubicBezTo>
                    <a:pt x="55" y="41"/>
                    <a:pt x="55" y="40"/>
                    <a:pt x="56" y="40"/>
                  </a:cubicBezTo>
                  <a:cubicBezTo>
                    <a:pt x="57" y="40"/>
                    <a:pt x="57" y="40"/>
                    <a:pt x="57" y="40"/>
                  </a:cubicBezTo>
                  <a:cubicBezTo>
                    <a:pt x="57" y="41"/>
                    <a:pt x="57" y="43"/>
                    <a:pt x="58" y="43"/>
                  </a:cubicBezTo>
                  <a:cubicBezTo>
                    <a:pt x="58" y="43"/>
                    <a:pt x="60" y="43"/>
                    <a:pt x="59" y="44"/>
                  </a:cubicBezTo>
                  <a:cubicBezTo>
                    <a:pt x="57" y="45"/>
                    <a:pt x="57" y="46"/>
                    <a:pt x="57" y="46"/>
                  </a:cubicBezTo>
                  <a:cubicBezTo>
                    <a:pt x="58" y="46"/>
                    <a:pt x="62" y="46"/>
                    <a:pt x="62" y="46"/>
                  </a:cubicBezTo>
                  <a:cubicBezTo>
                    <a:pt x="62" y="50"/>
                    <a:pt x="62" y="50"/>
                    <a:pt x="62" y="50"/>
                  </a:cubicBezTo>
                  <a:cubicBezTo>
                    <a:pt x="62" y="51"/>
                    <a:pt x="62" y="52"/>
                    <a:pt x="62" y="52"/>
                  </a:cubicBezTo>
                  <a:cubicBezTo>
                    <a:pt x="62" y="53"/>
                    <a:pt x="62" y="54"/>
                    <a:pt x="62" y="55"/>
                  </a:cubicBezTo>
                  <a:cubicBezTo>
                    <a:pt x="62" y="55"/>
                    <a:pt x="62" y="58"/>
                    <a:pt x="62" y="58"/>
                  </a:cubicBezTo>
                  <a:cubicBezTo>
                    <a:pt x="62" y="58"/>
                    <a:pt x="62" y="58"/>
                    <a:pt x="62" y="58"/>
                  </a:cubicBezTo>
                  <a:cubicBezTo>
                    <a:pt x="62" y="58"/>
                    <a:pt x="62" y="58"/>
                    <a:pt x="65" y="60"/>
                  </a:cubicBezTo>
                  <a:cubicBezTo>
                    <a:pt x="65" y="60"/>
                    <a:pt x="65" y="60"/>
                    <a:pt x="67" y="57"/>
                  </a:cubicBezTo>
                  <a:cubicBezTo>
                    <a:pt x="68" y="58"/>
                    <a:pt x="68" y="58"/>
                    <a:pt x="68" y="58"/>
                  </a:cubicBezTo>
                  <a:cubicBezTo>
                    <a:pt x="69" y="57"/>
                    <a:pt x="69" y="56"/>
                    <a:pt x="69" y="56"/>
                  </a:cubicBezTo>
                  <a:cubicBezTo>
                    <a:pt x="69" y="56"/>
                    <a:pt x="69" y="56"/>
                    <a:pt x="70" y="53"/>
                  </a:cubicBezTo>
                  <a:cubicBezTo>
                    <a:pt x="70" y="53"/>
                    <a:pt x="70" y="53"/>
                    <a:pt x="78" y="49"/>
                  </a:cubicBezTo>
                  <a:cubicBezTo>
                    <a:pt x="78" y="49"/>
                    <a:pt x="78" y="49"/>
                    <a:pt x="82" y="49"/>
                  </a:cubicBezTo>
                  <a:cubicBezTo>
                    <a:pt x="82" y="49"/>
                    <a:pt x="82" y="49"/>
                    <a:pt x="81" y="51"/>
                  </a:cubicBezTo>
                  <a:cubicBezTo>
                    <a:pt x="81" y="51"/>
                    <a:pt x="81" y="51"/>
                    <a:pt x="83" y="54"/>
                  </a:cubicBezTo>
                  <a:cubicBezTo>
                    <a:pt x="83" y="54"/>
                    <a:pt x="83" y="54"/>
                    <a:pt x="85" y="53"/>
                  </a:cubicBezTo>
                  <a:cubicBezTo>
                    <a:pt x="85" y="53"/>
                    <a:pt x="85" y="53"/>
                    <a:pt x="86" y="52"/>
                  </a:cubicBezTo>
                  <a:cubicBezTo>
                    <a:pt x="86" y="52"/>
                    <a:pt x="86" y="52"/>
                    <a:pt x="87" y="52"/>
                  </a:cubicBezTo>
                  <a:cubicBezTo>
                    <a:pt x="87" y="52"/>
                    <a:pt x="87" y="52"/>
                    <a:pt x="89" y="55"/>
                  </a:cubicBezTo>
                  <a:cubicBezTo>
                    <a:pt x="89" y="55"/>
                    <a:pt x="89" y="55"/>
                    <a:pt x="90" y="55"/>
                  </a:cubicBezTo>
                  <a:cubicBezTo>
                    <a:pt x="90" y="55"/>
                    <a:pt x="90" y="55"/>
                    <a:pt x="92" y="58"/>
                  </a:cubicBezTo>
                  <a:cubicBezTo>
                    <a:pt x="92" y="58"/>
                    <a:pt x="92" y="58"/>
                    <a:pt x="94" y="56"/>
                  </a:cubicBezTo>
                  <a:cubicBezTo>
                    <a:pt x="94" y="56"/>
                    <a:pt x="94" y="55"/>
                    <a:pt x="95" y="54"/>
                  </a:cubicBezTo>
                  <a:cubicBezTo>
                    <a:pt x="96" y="53"/>
                    <a:pt x="97" y="52"/>
                    <a:pt x="97" y="52"/>
                  </a:cubicBezTo>
                  <a:cubicBezTo>
                    <a:pt x="95" y="51"/>
                    <a:pt x="94" y="49"/>
                    <a:pt x="94" y="48"/>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96" name="Freeform 4">
              <a:extLst>
                <a:ext uri="{FF2B5EF4-FFF2-40B4-BE49-F238E27FC236}">
                  <a16:creationId xmlns:a16="http://schemas.microsoft.com/office/drawing/2014/main" id="{890AB328-8D8D-A6D8-3273-07D2A8A586E6}"/>
                </a:ext>
              </a:extLst>
            </p:cNvPr>
            <p:cNvSpPr>
              <a:spLocks/>
            </p:cNvSpPr>
            <p:nvPr/>
          </p:nvSpPr>
          <p:spPr bwMode="auto">
            <a:xfrm>
              <a:off x="111314976" y="108166388"/>
              <a:ext cx="766026" cy="758517"/>
            </a:xfrm>
            <a:custGeom>
              <a:avLst/>
              <a:gdLst>
                <a:gd name="T0" fmla="*/ 95 w 102"/>
                <a:gd name="T1" fmla="*/ 64 h 101"/>
                <a:gd name="T2" fmla="*/ 91 w 102"/>
                <a:gd name="T3" fmla="*/ 63 h 101"/>
                <a:gd name="T4" fmla="*/ 90 w 102"/>
                <a:gd name="T5" fmla="*/ 59 h 101"/>
                <a:gd name="T6" fmla="*/ 89 w 102"/>
                <a:gd name="T7" fmla="*/ 51 h 101"/>
                <a:gd name="T8" fmla="*/ 82 w 102"/>
                <a:gd name="T9" fmla="*/ 51 h 101"/>
                <a:gd name="T10" fmla="*/ 77 w 102"/>
                <a:gd name="T11" fmla="*/ 51 h 101"/>
                <a:gd name="T12" fmla="*/ 75 w 102"/>
                <a:gd name="T13" fmla="*/ 45 h 101"/>
                <a:gd name="T14" fmla="*/ 67 w 102"/>
                <a:gd name="T15" fmla="*/ 40 h 101"/>
                <a:gd name="T16" fmla="*/ 71 w 102"/>
                <a:gd name="T17" fmla="*/ 28 h 101"/>
                <a:gd name="T18" fmla="*/ 68 w 102"/>
                <a:gd name="T19" fmla="*/ 25 h 101"/>
                <a:gd name="T20" fmla="*/ 64 w 102"/>
                <a:gd name="T21" fmla="*/ 24 h 101"/>
                <a:gd name="T22" fmla="*/ 62 w 102"/>
                <a:gd name="T23" fmla="*/ 22 h 101"/>
                <a:gd name="T24" fmla="*/ 62 w 102"/>
                <a:gd name="T25" fmla="*/ 18 h 101"/>
                <a:gd name="T26" fmla="*/ 60 w 102"/>
                <a:gd name="T27" fmla="*/ 14 h 101"/>
                <a:gd name="T28" fmla="*/ 51 w 102"/>
                <a:gd name="T29" fmla="*/ 12 h 101"/>
                <a:gd name="T30" fmla="*/ 50 w 102"/>
                <a:gd name="T31" fmla="*/ 16 h 101"/>
                <a:gd name="T32" fmla="*/ 49 w 102"/>
                <a:gd name="T33" fmla="*/ 14 h 101"/>
                <a:gd name="T34" fmla="*/ 48 w 102"/>
                <a:gd name="T35" fmla="*/ 10 h 101"/>
                <a:gd name="T36" fmla="*/ 50 w 102"/>
                <a:gd name="T37" fmla="*/ 7 h 101"/>
                <a:gd name="T38" fmla="*/ 52 w 102"/>
                <a:gd name="T39" fmla="*/ 4 h 101"/>
                <a:gd name="T40" fmla="*/ 50 w 102"/>
                <a:gd name="T41" fmla="*/ 1 h 101"/>
                <a:gd name="T42" fmla="*/ 37 w 102"/>
                <a:gd name="T43" fmla="*/ 0 h 101"/>
                <a:gd name="T44" fmla="*/ 26 w 102"/>
                <a:gd name="T45" fmla="*/ 0 h 101"/>
                <a:gd name="T46" fmla="*/ 23 w 102"/>
                <a:gd name="T47" fmla="*/ 4 h 101"/>
                <a:gd name="T48" fmla="*/ 12 w 102"/>
                <a:gd name="T49" fmla="*/ 15 h 101"/>
                <a:gd name="T50" fmla="*/ 0 w 102"/>
                <a:gd name="T51" fmla="*/ 24 h 101"/>
                <a:gd name="T52" fmla="*/ 3 w 102"/>
                <a:gd name="T53" fmla="*/ 27 h 101"/>
                <a:gd name="T54" fmla="*/ 11 w 102"/>
                <a:gd name="T55" fmla="*/ 36 h 101"/>
                <a:gd name="T56" fmla="*/ 17 w 102"/>
                <a:gd name="T57" fmla="*/ 43 h 101"/>
                <a:gd name="T58" fmla="*/ 12 w 102"/>
                <a:gd name="T59" fmla="*/ 50 h 101"/>
                <a:gd name="T60" fmla="*/ 10 w 102"/>
                <a:gd name="T61" fmla="*/ 51 h 101"/>
                <a:gd name="T62" fmla="*/ 4 w 102"/>
                <a:gd name="T63" fmla="*/ 54 h 101"/>
                <a:gd name="T64" fmla="*/ 1 w 102"/>
                <a:gd name="T65" fmla="*/ 57 h 101"/>
                <a:gd name="T66" fmla="*/ 9 w 102"/>
                <a:gd name="T67" fmla="*/ 76 h 101"/>
                <a:gd name="T68" fmla="*/ 11 w 102"/>
                <a:gd name="T69" fmla="*/ 77 h 101"/>
                <a:gd name="T70" fmla="*/ 13 w 102"/>
                <a:gd name="T71" fmla="*/ 81 h 101"/>
                <a:gd name="T72" fmla="*/ 14 w 102"/>
                <a:gd name="T73" fmla="*/ 79 h 101"/>
                <a:gd name="T74" fmla="*/ 17 w 102"/>
                <a:gd name="T75" fmla="*/ 78 h 101"/>
                <a:gd name="T76" fmla="*/ 22 w 102"/>
                <a:gd name="T77" fmla="*/ 78 h 101"/>
                <a:gd name="T78" fmla="*/ 26 w 102"/>
                <a:gd name="T79" fmla="*/ 80 h 101"/>
                <a:gd name="T80" fmla="*/ 30 w 102"/>
                <a:gd name="T81" fmla="*/ 83 h 101"/>
                <a:gd name="T82" fmla="*/ 33 w 102"/>
                <a:gd name="T83" fmla="*/ 83 h 101"/>
                <a:gd name="T84" fmla="*/ 36 w 102"/>
                <a:gd name="T85" fmla="*/ 85 h 101"/>
                <a:gd name="T86" fmla="*/ 39 w 102"/>
                <a:gd name="T87" fmla="*/ 83 h 101"/>
                <a:gd name="T88" fmla="*/ 42 w 102"/>
                <a:gd name="T89" fmla="*/ 84 h 101"/>
                <a:gd name="T90" fmla="*/ 44 w 102"/>
                <a:gd name="T91" fmla="*/ 88 h 101"/>
                <a:gd name="T92" fmla="*/ 48 w 102"/>
                <a:gd name="T93" fmla="*/ 89 h 101"/>
                <a:gd name="T94" fmla="*/ 50 w 102"/>
                <a:gd name="T95" fmla="*/ 92 h 101"/>
                <a:gd name="T96" fmla="*/ 51 w 102"/>
                <a:gd name="T97" fmla="*/ 98 h 101"/>
                <a:gd name="T98" fmla="*/ 53 w 102"/>
                <a:gd name="T99" fmla="*/ 101 h 101"/>
                <a:gd name="T100" fmla="*/ 58 w 102"/>
                <a:gd name="T101" fmla="*/ 100 h 101"/>
                <a:gd name="T102" fmla="*/ 60 w 102"/>
                <a:gd name="T103" fmla="*/ 99 h 101"/>
                <a:gd name="T104" fmla="*/ 64 w 102"/>
                <a:gd name="T105" fmla="*/ 96 h 101"/>
                <a:gd name="T106" fmla="*/ 68 w 102"/>
                <a:gd name="T107" fmla="*/ 100 h 101"/>
                <a:gd name="T108" fmla="*/ 71 w 102"/>
                <a:gd name="T109" fmla="*/ 97 h 101"/>
                <a:gd name="T110" fmla="*/ 77 w 102"/>
                <a:gd name="T111" fmla="*/ 99 h 101"/>
                <a:gd name="T112" fmla="*/ 80 w 102"/>
                <a:gd name="T113" fmla="*/ 100 h 101"/>
                <a:gd name="T114" fmla="*/ 80 w 102"/>
                <a:gd name="T115" fmla="*/ 89 h 101"/>
                <a:gd name="T116" fmla="*/ 86 w 102"/>
                <a:gd name="T117" fmla="*/ 83 h 101"/>
                <a:gd name="T118" fmla="*/ 102 w 102"/>
                <a:gd name="T119" fmla="*/ 82 h 101"/>
                <a:gd name="T120" fmla="*/ 102 w 102"/>
                <a:gd name="T121" fmla="*/ 75 h 101"/>
                <a:gd name="T122" fmla="*/ 95 w 102"/>
                <a:gd name="T123" fmla="*/ 6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101">
                  <a:moveTo>
                    <a:pt x="95" y="68"/>
                  </a:moveTo>
                  <a:cubicBezTo>
                    <a:pt x="95" y="68"/>
                    <a:pt x="95" y="68"/>
                    <a:pt x="95" y="64"/>
                  </a:cubicBezTo>
                  <a:cubicBezTo>
                    <a:pt x="95" y="64"/>
                    <a:pt x="95" y="64"/>
                    <a:pt x="90" y="64"/>
                  </a:cubicBezTo>
                  <a:cubicBezTo>
                    <a:pt x="90" y="64"/>
                    <a:pt x="91" y="64"/>
                    <a:pt x="91" y="63"/>
                  </a:cubicBezTo>
                  <a:cubicBezTo>
                    <a:pt x="92" y="63"/>
                    <a:pt x="92" y="62"/>
                    <a:pt x="93" y="61"/>
                  </a:cubicBezTo>
                  <a:cubicBezTo>
                    <a:pt x="93" y="61"/>
                    <a:pt x="93" y="61"/>
                    <a:pt x="90" y="59"/>
                  </a:cubicBezTo>
                  <a:cubicBezTo>
                    <a:pt x="90" y="59"/>
                    <a:pt x="90" y="59"/>
                    <a:pt x="87" y="57"/>
                  </a:cubicBezTo>
                  <a:cubicBezTo>
                    <a:pt x="87" y="57"/>
                    <a:pt x="87" y="57"/>
                    <a:pt x="89" y="51"/>
                  </a:cubicBezTo>
                  <a:cubicBezTo>
                    <a:pt x="89" y="51"/>
                    <a:pt x="89" y="51"/>
                    <a:pt x="83" y="51"/>
                  </a:cubicBezTo>
                  <a:cubicBezTo>
                    <a:pt x="83" y="51"/>
                    <a:pt x="83" y="51"/>
                    <a:pt x="82" y="51"/>
                  </a:cubicBezTo>
                  <a:cubicBezTo>
                    <a:pt x="82" y="51"/>
                    <a:pt x="82" y="51"/>
                    <a:pt x="78" y="52"/>
                  </a:cubicBezTo>
                  <a:cubicBezTo>
                    <a:pt x="78" y="52"/>
                    <a:pt x="78" y="52"/>
                    <a:pt x="77" y="51"/>
                  </a:cubicBezTo>
                  <a:cubicBezTo>
                    <a:pt x="77" y="51"/>
                    <a:pt x="77" y="51"/>
                    <a:pt x="74" y="50"/>
                  </a:cubicBezTo>
                  <a:cubicBezTo>
                    <a:pt x="74" y="50"/>
                    <a:pt x="74" y="50"/>
                    <a:pt x="75" y="45"/>
                  </a:cubicBezTo>
                  <a:cubicBezTo>
                    <a:pt x="75" y="45"/>
                    <a:pt x="75" y="45"/>
                    <a:pt x="74" y="42"/>
                  </a:cubicBezTo>
                  <a:cubicBezTo>
                    <a:pt x="74" y="42"/>
                    <a:pt x="74" y="42"/>
                    <a:pt x="67" y="40"/>
                  </a:cubicBezTo>
                  <a:cubicBezTo>
                    <a:pt x="67" y="39"/>
                    <a:pt x="67" y="35"/>
                    <a:pt x="67" y="35"/>
                  </a:cubicBezTo>
                  <a:cubicBezTo>
                    <a:pt x="68" y="35"/>
                    <a:pt x="71" y="29"/>
                    <a:pt x="71" y="28"/>
                  </a:cubicBezTo>
                  <a:cubicBezTo>
                    <a:pt x="68" y="28"/>
                    <a:pt x="68" y="28"/>
                    <a:pt x="68" y="28"/>
                  </a:cubicBezTo>
                  <a:cubicBezTo>
                    <a:pt x="68" y="25"/>
                    <a:pt x="68" y="25"/>
                    <a:pt x="68" y="25"/>
                  </a:cubicBezTo>
                  <a:cubicBezTo>
                    <a:pt x="68" y="24"/>
                    <a:pt x="67" y="23"/>
                    <a:pt x="67" y="23"/>
                  </a:cubicBezTo>
                  <a:cubicBezTo>
                    <a:pt x="67" y="23"/>
                    <a:pt x="65" y="24"/>
                    <a:pt x="64" y="24"/>
                  </a:cubicBezTo>
                  <a:cubicBezTo>
                    <a:pt x="64" y="25"/>
                    <a:pt x="62" y="24"/>
                    <a:pt x="62" y="24"/>
                  </a:cubicBezTo>
                  <a:cubicBezTo>
                    <a:pt x="62" y="24"/>
                    <a:pt x="62" y="24"/>
                    <a:pt x="62" y="22"/>
                  </a:cubicBezTo>
                  <a:cubicBezTo>
                    <a:pt x="62" y="22"/>
                    <a:pt x="62" y="22"/>
                    <a:pt x="63" y="22"/>
                  </a:cubicBezTo>
                  <a:cubicBezTo>
                    <a:pt x="63" y="22"/>
                    <a:pt x="62" y="19"/>
                    <a:pt x="62" y="18"/>
                  </a:cubicBezTo>
                  <a:cubicBezTo>
                    <a:pt x="62" y="17"/>
                    <a:pt x="61" y="16"/>
                    <a:pt x="60" y="16"/>
                  </a:cubicBezTo>
                  <a:cubicBezTo>
                    <a:pt x="60" y="15"/>
                    <a:pt x="60" y="15"/>
                    <a:pt x="60" y="14"/>
                  </a:cubicBezTo>
                  <a:cubicBezTo>
                    <a:pt x="60" y="13"/>
                    <a:pt x="59" y="13"/>
                    <a:pt x="59" y="13"/>
                  </a:cubicBezTo>
                  <a:cubicBezTo>
                    <a:pt x="59" y="13"/>
                    <a:pt x="59" y="13"/>
                    <a:pt x="51" y="12"/>
                  </a:cubicBezTo>
                  <a:cubicBezTo>
                    <a:pt x="51" y="12"/>
                    <a:pt x="51" y="12"/>
                    <a:pt x="51" y="14"/>
                  </a:cubicBezTo>
                  <a:cubicBezTo>
                    <a:pt x="51" y="14"/>
                    <a:pt x="51" y="14"/>
                    <a:pt x="50" y="16"/>
                  </a:cubicBezTo>
                  <a:cubicBezTo>
                    <a:pt x="50" y="16"/>
                    <a:pt x="50" y="16"/>
                    <a:pt x="50" y="15"/>
                  </a:cubicBezTo>
                  <a:cubicBezTo>
                    <a:pt x="49" y="15"/>
                    <a:pt x="49" y="14"/>
                    <a:pt x="49" y="14"/>
                  </a:cubicBezTo>
                  <a:cubicBezTo>
                    <a:pt x="49" y="13"/>
                    <a:pt x="51" y="12"/>
                    <a:pt x="51" y="12"/>
                  </a:cubicBezTo>
                  <a:cubicBezTo>
                    <a:pt x="51" y="12"/>
                    <a:pt x="51" y="12"/>
                    <a:pt x="48" y="10"/>
                  </a:cubicBezTo>
                  <a:cubicBezTo>
                    <a:pt x="48" y="10"/>
                    <a:pt x="48" y="10"/>
                    <a:pt x="49" y="7"/>
                  </a:cubicBezTo>
                  <a:cubicBezTo>
                    <a:pt x="49" y="7"/>
                    <a:pt x="49" y="7"/>
                    <a:pt x="50" y="7"/>
                  </a:cubicBezTo>
                  <a:cubicBezTo>
                    <a:pt x="51" y="5"/>
                    <a:pt x="51" y="5"/>
                    <a:pt x="51" y="5"/>
                  </a:cubicBezTo>
                  <a:cubicBezTo>
                    <a:pt x="51" y="4"/>
                    <a:pt x="51" y="4"/>
                    <a:pt x="52" y="4"/>
                  </a:cubicBezTo>
                  <a:cubicBezTo>
                    <a:pt x="52" y="3"/>
                    <a:pt x="52" y="3"/>
                    <a:pt x="52" y="3"/>
                  </a:cubicBezTo>
                  <a:cubicBezTo>
                    <a:pt x="52" y="3"/>
                    <a:pt x="52" y="3"/>
                    <a:pt x="50" y="1"/>
                  </a:cubicBezTo>
                  <a:cubicBezTo>
                    <a:pt x="50" y="1"/>
                    <a:pt x="50" y="1"/>
                    <a:pt x="42" y="6"/>
                  </a:cubicBezTo>
                  <a:cubicBezTo>
                    <a:pt x="42" y="6"/>
                    <a:pt x="42" y="6"/>
                    <a:pt x="37" y="0"/>
                  </a:cubicBezTo>
                  <a:cubicBezTo>
                    <a:pt x="37" y="0"/>
                    <a:pt x="37" y="0"/>
                    <a:pt x="27" y="0"/>
                  </a:cubicBezTo>
                  <a:cubicBezTo>
                    <a:pt x="26" y="0"/>
                    <a:pt x="26" y="0"/>
                    <a:pt x="26" y="0"/>
                  </a:cubicBezTo>
                  <a:cubicBezTo>
                    <a:pt x="26" y="2"/>
                    <a:pt x="26" y="2"/>
                    <a:pt x="26" y="2"/>
                  </a:cubicBezTo>
                  <a:cubicBezTo>
                    <a:pt x="23" y="4"/>
                    <a:pt x="23" y="4"/>
                    <a:pt x="23" y="4"/>
                  </a:cubicBezTo>
                  <a:cubicBezTo>
                    <a:pt x="22" y="4"/>
                    <a:pt x="18" y="12"/>
                    <a:pt x="18" y="12"/>
                  </a:cubicBezTo>
                  <a:cubicBezTo>
                    <a:pt x="18" y="12"/>
                    <a:pt x="13" y="14"/>
                    <a:pt x="12" y="15"/>
                  </a:cubicBezTo>
                  <a:cubicBezTo>
                    <a:pt x="11" y="15"/>
                    <a:pt x="3" y="22"/>
                    <a:pt x="1" y="23"/>
                  </a:cubicBezTo>
                  <a:cubicBezTo>
                    <a:pt x="1" y="23"/>
                    <a:pt x="1" y="23"/>
                    <a:pt x="0" y="24"/>
                  </a:cubicBezTo>
                  <a:cubicBezTo>
                    <a:pt x="2" y="25"/>
                    <a:pt x="2" y="25"/>
                    <a:pt x="2" y="25"/>
                  </a:cubicBezTo>
                  <a:cubicBezTo>
                    <a:pt x="2" y="25"/>
                    <a:pt x="3" y="26"/>
                    <a:pt x="3" y="27"/>
                  </a:cubicBezTo>
                  <a:cubicBezTo>
                    <a:pt x="3" y="27"/>
                    <a:pt x="6" y="31"/>
                    <a:pt x="7" y="31"/>
                  </a:cubicBezTo>
                  <a:cubicBezTo>
                    <a:pt x="7" y="32"/>
                    <a:pt x="11" y="36"/>
                    <a:pt x="11" y="36"/>
                  </a:cubicBezTo>
                  <a:cubicBezTo>
                    <a:pt x="11" y="36"/>
                    <a:pt x="12" y="36"/>
                    <a:pt x="13" y="37"/>
                  </a:cubicBezTo>
                  <a:cubicBezTo>
                    <a:pt x="13" y="38"/>
                    <a:pt x="17" y="43"/>
                    <a:pt x="17" y="43"/>
                  </a:cubicBezTo>
                  <a:cubicBezTo>
                    <a:pt x="17" y="43"/>
                    <a:pt x="16" y="44"/>
                    <a:pt x="15" y="46"/>
                  </a:cubicBezTo>
                  <a:cubicBezTo>
                    <a:pt x="13" y="47"/>
                    <a:pt x="12" y="49"/>
                    <a:pt x="12" y="50"/>
                  </a:cubicBezTo>
                  <a:cubicBezTo>
                    <a:pt x="12" y="51"/>
                    <a:pt x="12" y="51"/>
                    <a:pt x="11" y="51"/>
                  </a:cubicBezTo>
                  <a:cubicBezTo>
                    <a:pt x="10" y="51"/>
                    <a:pt x="10" y="51"/>
                    <a:pt x="10" y="51"/>
                  </a:cubicBezTo>
                  <a:cubicBezTo>
                    <a:pt x="10" y="52"/>
                    <a:pt x="8" y="53"/>
                    <a:pt x="7" y="53"/>
                  </a:cubicBezTo>
                  <a:cubicBezTo>
                    <a:pt x="7" y="53"/>
                    <a:pt x="5" y="54"/>
                    <a:pt x="4" y="54"/>
                  </a:cubicBezTo>
                  <a:cubicBezTo>
                    <a:pt x="4" y="54"/>
                    <a:pt x="2" y="54"/>
                    <a:pt x="2" y="55"/>
                  </a:cubicBezTo>
                  <a:cubicBezTo>
                    <a:pt x="1" y="55"/>
                    <a:pt x="1" y="56"/>
                    <a:pt x="1" y="57"/>
                  </a:cubicBezTo>
                  <a:cubicBezTo>
                    <a:pt x="1" y="58"/>
                    <a:pt x="8" y="74"/>
                    <a:pt x="8" y="76"/>
                  </a:cubicBezTo>
                  <a:cubicBezTo>
                    <a:pt x="9" y="76"/>
                    <a:pt x="9" y="76"/>
                    <a:pt x="9" y="76"/>
                  </a:cubicBezTo>
                  <a:cubicBezTo>
                    <a:pt x="10" y="76"/>
                    <a:pt x="10" y="76"/>
                    <a:pt x="10" y="76"/>
                  </a:cubicBezTo>
                  <a:cubicBezTo>
                    <a:pt x="11" y="77"/>
                    <a:pt x="11" y="77"/>
                    <a:pt x="11" y="77"/>
                  </a:cubicBezTo>
                  <a:cubicBezTo>
                    <a:pt x="11" y="77"/>
                    <a:pt x="11" y="77"/>
                    <a:pt x="10" y="79"/>
                  </a:cubicBezTo>
                  <a:cubicBezTo>
                    <a:pt x="10" y="79"/>
                    <a:pt x="10" y="79"/>
                    <a:pt x="13" y="81"/>
                  </a:cubicBezTo>
                  <a:cubicBezTo>
                    <a:pt x="13" y="80"/>
                    <a:pt x="13" y="80"/>
                    <a:pt x="13" y="80"/>
                  </a:cubicBezTo>
                  <a:cubicBezTo>
                    <a:pt x="13" y="79"/>
                    <a:pt x="13" y="78"/>
                    <a:pt x="14" y="79"/>
                  </a:cubicBezTo>
                  <a:cubicBezTo>
                    <a:pt x="14" y="79"/>
                    <a:pt x="15" y="81"/>
                    <a:pt x="16" y="80"/>
                  </a:cubicBezTo>
                  <a:cubicBezTo>
                    <a:pt x="16" y="79"/>
                    <a:pt x="17" y="78"/>
                    <a:pt x="17" y="78"/>
                  </a:cubicBezTo>
                  <a:cubicBezTo>
                    <a:pt x="18" y="78"/>
                    <a:pt x="19" y="78"/>
                    <a:pt x="19" y="78"/>
                  </a:cubicBezTo>
                  <a:cubicBezTo>
                    <a:pt x="20" y="77"/>
                    <a:pt x="21" y="77"/>
                    <a:pt x="22" y="78"/>
                  </a:cubicBezTo>
                  <a:cubicBezTo>
                    <a:pt x="22" y="78"/>
                    <a:pt x="24" y="80"/>
                    <a:pt x="25" y="80"/>
                  </a:cubicBezTo>
                  <a:cubicBezTo>
                    <a:pt x="25" y="80"/>
                    <a:pt x="26" y="79"/>
                    <a:pt x="26" y="80"/>
                  </a:cubicBezTo>
                  <a:cubicBezTo>
                    <a:pt x="26" y="80"/>
                    <a:pt x="26" y="83"/>
                    <a:pt x="27" y="83"/>
                  </a:cubicBezTo>
                  <a:cubicBezTo>
                    <a:pt x="30" y="83"/>
                    <a:pt x="30" y="83"/>
                    <a:pt x="30" y="83"/>
                  </a:cubicBezTo>
                  <a:cubicBezTo>
                    <a:pt x="30" y="84"/>
                    <a:pt x="31" y="85"/>
                    <a:pt x="31" y="84"/>
                  </a:cubicBezTo>
                  <a:cubicBezTo>
                    <a:pt x="32" y="84"/>
                    <a:pt x="32" y="82"/>
                    <a:pt x="33" y="83"/>
                  </a:cubicBezTo>
                  <a:cubicBezTo>
                    <a:pt x="34" y="84"/>
                    <a:pt x="34" y="84"/>
                    <a:pt x="35" y="85"/>
                  </a:cubicBezTo>
                  <a:cubicBezTo>
                    <a:pt x="35" y="85"/>
                    <a:pt x="36" y="86"/>
                    <a:pt x="36" y="85"/>
                  </a:cubicBezTo>
                  <a:cubicBezTo>
                    <a:pt x="36" y="84"/>
                    <a:pt x="36" y="84"/>
                    <a:pt x="37" y="84"/>
                  </a:cubicBezTo>
                  <a:cubicBezTo>
                    <a:pt x="38" y="84"/>
                    <a:pt x="39" y="84"/>
                    <a:pt x="39" y="83"/>
                  </a:cubicBezTo>
                  <a:cubicBezTo>
                    <a:pt x="40" y="83"/>
                    <a:pt x="40" y="82"/>
                    <a:pt x="41" y="82"/>
                  </a:cubicBezTo>
                  <a:cubicBezTo>
                    <a:pt x="42" y="83"/>
                    <a:pt x="43" y="83"/>
                    <a:pt x="42" y="84"/>
                  </a:cubicBezTo>
                  <a:cubicBezTo>
                    <a:pt x="42" y="84"/>
                    <a:pt x="42" y="85"/>
                    <a:pt x="42" y="86"/>
                  </a:cubicBezTo>
                  <a:cubicBezTo>
                    <a:pt x="43" y="87"/>
                    <a:pt x="43" y="87"/>
                    <a:pt x="44" y="88"/>
                  </a:cubicBezTo>
                  <a:cubicBezTo>
                    <a:pt x="45" y="88"/>
                    <a:pt x="46" y="89"/>
                    <a:pt x="46" y="89"/>
                  </a:cubicBezTo>
                  <a:cubicBezTo>
                    <a:pt x="47" y="89"/>
                    <a:pt x="47" y="89"/>
                    <a:pt x="48" y="89"/>
                  </a:cubicBezTo>
                  <a:cubicBezTo>
                    <a:pt x="49" y="90"/>
                    <a:pt x="50" y="91"/>
                    <a:pt x="50" y="91"/>
                  </a:cubicBezTo>
                  <a:cubicBezTo>
                    <a:pt x="50" y="92"/>
                    <a:pt x="50" y="92"/>
                    <a:pt x="50" y="92"/>
                  </a:cubicBezTo>
                  <a:cubicBezTo>
                    <a:pt x="50" y="93"/>
                    <a:pt x="52" y="95"/>
                    <a:pt x="51" y="96"/>
                  </a:cubicBezTo>
                  <a:cubicBezTo>
                    <a:pt x="51" y="97"/>
                    <a:pt x="51" y="97"/>
                    <a:pt x="51" y="98"/>
                  </a:cubicBezTo>
                  <a:cubicBezTo>
                    <a:pt x="52" y="99"/>
                    <a:pt x="52" y="99"/>
                    <a:pt x="52" y="99"/>
                  </a:cubicBezTo>
                  <a:cubicBezTo>
                    <a:pt x="52" y="100"/>
                    <a:pt x="53" y="101"/>
                    <a:pt x="53" y="101"/>
                  </a:cubicBezTo>
                  <a:cubicBezTo>
                    <a:pt x="54" y="101"/>
                    <a:pt x="55" y="99"/>
                    <a:pt x="55" y="99"/>
                  </a:cubicBezTo>
                  <a:cubicBezTo>
                    <a:pt x="56" y="100"/>
                    <a:pt x="58" y="101"/>
                    <a:pt x="58" y="100"/>
                  </a:cubicBezTo>
                  <a:cubicBezTo>
                    <a:pt x="58" y="98"/>
                    <a:pt x="58" y="98"/>
                    <a:pt x="59" y="98"/>
                  </a:cubicBezTo>
                  <a:cubicBezTo>
                    <a:pt x="59" y="99"/>
                    <a:pt x="60" y="99"/>
                    <a:pt x="60" y="99"/>
                  </a:cubicBezTo>
                  <a:cubicBezTo>
                    <a:pt x="61" y="99"/>
                    <a:pt x="62" y="97"/>
                    <a:pt x="62" y="97"/>
                  </a:cubicBezTo>
                  <a:cubicBezTo>
                    <a:pt x="62" y="97"/>
                    <a:pt x="63" y="95"/>
                    <a:pt x="64" y="96"/>
                  </a:cubicBezTo>
                  <a:cubicBezTo>
                    <a:pt x="64" y="97"/>
                    <a:pt x="64" y="99"/>
                    <a:pt x="64" y="99"/>
                  </a:cubicBezTo>
                  <a:cubicBezTo>
                    <a:pt x="64" y="100"/>
                    <a:pt x="67" y="101"/>
                    <a:pt x="68" y="100"/>
                  </a:cubicBezTo>
                  <a:cubicBezTo>
                    <a:pt x="68" y="99"/>
                    <a:pt x="69" y="98"/>
                    <a:pt x="69" y="97"/>
                  </a:cubicBezTo>
                  <a:cubicBezTo>
                    <a:pt x="69" y="97"/>
                    <a:pt x="70" y="96"/>
                    <a:pt x="71" y="97"/>
                  </a:cubicBezTo>
                  <a:cubicBezTo>
                    <a:pt x="71" y="97"/>
                    <a:pt x="72" y="99"/>
                    <a:pt x="73" y="99"/>
                  </a:cubicBezTo>
                  <a:cubicBezTo>
                    <a:pt x="73" y="99"/>
                    <a:pt x="77" y="99"/>
                    <a:pt x="77" y="99"/>
                  </a:cubicBezTo>
                  <a:cubicBezTo>
                    <a:pt x="77" y="100"/>
                    <a:pt x="78" y="101"/>
                    <a:pt x="78" y="101"/>
                  </a:cubicBezTo>
                  <a:cubicBezTo>
                    <a:pt x="79" y="101"/>
                    <a:pt x="80" y="100"/>
                    <a:pt x="80" y="100"/>
                  </a:cubicBezTo>
                  <a:cubicBezTo>
                    <a:pt x="80" y="99"/>
                    <a:pt x="79" y="89"/>
                    <a:pt x="79" y="89"/>
                  </a:cubicBezTo>
                  <a:cubicBezTo>
                    <a:pt x="79" y="89"/>
                    <a:pt x="79" y="89"/>
                    <a:pt x="80" y="89"/>
                  </a:cubicBezTo>
                  <a:cubicBezTo>
                    <a:pt x="80" y="89"/>
                    <a:pt x="81" y="88"/>
                    <a:pt x="82" y="87"/>
                  </a:cubicBezTo>
                  <a:cubicBezTo>
                    <a:pt x="82" y="87"/>
                    <a:pt x="82" y="87"/>
                    <a:pt x="86" y="83"/>
                  </a:cubicBezTo>
                  <a:cubicBezTo>
                    <a:pt x="86" y="83"/>
                    <a:pt x="86" y="83"/>
                    <a:pt x="99" y="80"/>
                  </a:cubicBezTo>
                  <a:cubicBezTo>
                    <a:pt x="99" y="80"/>
                    <a:pt x="100" y="81"/>
                    <a:pt x="102" y="82"/>
                  </a:cubicBezTo>
                  <a:cubicBezTo>
                    <a:pt x="102" y="82"/>
                    <a:pt x="102" y="82"/>
                    <a:pt x="102" y="76"/>
                  </a:cubicBezTo>
                  <a:cubicBezTo>
                    <a:pt x="102" y="75"/>
                    <a:pt x="102" y="75"/>
                    <a:pt x="102" y="75"/>
                  </a:cubicBezTo>
                  <a:cubicBezTo>
                    <a:pt x="102" y="75"/>
                    <a:pt x="102" y="75"/>
                    <a:pt x="102" y="68"/>
                  </a:cubicBezTo>
                  <a:cubicBezTo>
                    <a:pt x="102" y="68"/>
                    <a:pt x="102" y="68"/>
                    <a:pt x="95" y="68"/>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98" name="Group 5">
              <a:extLst>
                <a:ext uri="{FF2B5EF4-FFF2-40B4-BE49-F238E27FC236}">
                  <a16:creationId xmlns:a16="http://schemas.microsoft.com/office/drawing/2014/main" id="{5C4CFA2C-25A9-2497-3A2C-605A8DF46246}"/>
                </a:ext>
              </a:extLst>
            </p:cNvPr>
            <p:cNvGrpSpPr>
              <a:grpSpLocks/>
            </p:cNvGrpSpPr>
            <p:nvPr/>
          </p:nvGrpSpPr>
          <p:grpSpPr bwMode="auto">
            <a:xfrm>
              <a:off x="109850513" y="108369160"/>
              <a:ext cx="1276711" cy="1434423"/>
              <a:chOff x="96822958" y="112896221"/>
              <a:chExt cx="1276711" cy="1434423"/>
            </a:xfrm>
            <a:grpFill/>
          </p:grpSpPr>
          <p:sp>
            <p:nvSpPr>
              <p:cNvPr id="174" name="Freeform 6">
                <a:extLst>
                  <a:ext uri="{FF2B5EF4-FFF2-40B4-BE49-F238E27FC236}">
                    <a16:creationId xmlns:a16="http://schemas.microsoft.com/office/drawing/2014/main" id="{9717F95E-636E-35E7-F825-D8731C4409B8}"/>
                  </a:ext>
                </a:extLst>
              </p:cNvPr>
              <p:cNvSpPr>
                <a:spLocks noEditPoints="1"/>
              </p:cNvSpPr>
              <p:nvPr/>
            </p:nvSpPr>
            <p:spPr bwMode="auto">
              <a:xfrm>
                <a:off x="96822958" y="113466986"/>
                <a:ext cx="1088959" cy="863658"/>
              </a:xfrm>
              <a:custGeom>
                <a:avLst/>
                <a:gdLst>
                  <a:gd name="T0" fmla="*/ 139 w 145"/>
                  <a:gd name="T1" fmla="*/ 13 h 115"/>
                  <a:gd name="T2" fmla="*/ 130 w 145"/>
                  <a:gd name="T3" fmla="*/ 10 h 115"/>
                  <a:gd name="T4" fmla="*/ 106 w 145"/>
                  <a:gd name="T5" fmla="*/ 4 h 115"/>
                  <a:gd name="T6" fmla="*/ 102 w 145"/>
                  <a:gd name="T7" fmla="*/ 0 h 115"/>
                  <a:gd name="T8" fmla="*/ 100 w 145"/>
                  <a:gd name="T9" fmla="*/ 1 h 115"/>
                  <a:gd name="T10" fmla="*/ 89 w 145"/>
                  <a:gd name="T11" fmla="*/ 5 h 115"/>
                  <a:gd name="T12" fmla="*/ 82 w 145"/>
                  <a:gd name="T13" fmla="*/ 11 h 115"/>
                  <a:gd name="T14" fmla="*/ 70 w 145"/>
                  <a:gd name="T15" fmla="*/ 19 h 115"/>
                  <a:gd name="T16" fmla="*/ 66 w 145"/>
                  <a:gd name="T17" fmla="*/ 22 h 115"/>
                  <a:gd name="T18" fmla="*/ 61 w 145"/>
                  <a:gd name="T19" fmla="*/ 26 h 115"/>
                  <a:gd name="T20" fmla="*/ 63 w 145"/>
                  <a:gd name="T21" fmla="*/ 31 h 115"/>
                  <a:gd name="T22" fmla="*/ 52 w 145"/>
                  <a:gd name="T23" fmla="*/ 39 h 115"/>
                  <a:gd name="T24" fmla="*/ 27 w 145"/>
                  <a:gd name="T25" fmla="*/ 56 h 115"/>
                  <a:gd name="T26" fmla="*/ 20 w 145"/>
                  <a:gd name="T27" fmla="*/ 62 h 115"/>
                  <a:gd name="T28" fmla="*/ 8 w 145"/>
                  <a:gd name="T29" fmla="*/ 68 h 115"/>
                  <a:gd name="T30" fmla="*/ 2 w 145"/>
                  <a:gd name="T31" fmla="*/ 74 h 115"/>
                  <a:gd name="T32" fmla="*/ 3 w 145"/>
                  <a:gd name="T33" fmla="*/ 79 h 115"/>
                  <a:gd name="T34" fmla="*/ 2 w 145"/>
                  <a:gd name="T35" fmla="*/ 87 h 115"/>
                  <a:gd name="T36" fmla="*/ 5 w 145"/>
                  <a:gd name="T37" fmla="*/ 90 h 115"/>
                  <a:gd name="T38" fmla="*/ 8 w 145"/>
                  <a:gd name="T39" fmla="*/ 90 h 115"/>
                  <a:gd name="T40" fmla="*/ 19 w 145"/>
                  <a:gd name="T41" fmla="*/ 90 h 115"/>
                  <a:gd name="T42" fmla="*/ 32 w 145"/>
                  <a:gd name="T43" fmla="*/ 94 h 115"/>
                  <a:gd name="T44" fmla="*/ 39 w 145"/>
                  <a:gd name="T45" fmla="*/ 100 h 115"/>
                  <a:gd name="T46" fmla="*/ 51 w 145"/>
                  <a:gd name="T47" fmla="*/ 110 h 115"/>
                  <a:gd name="T48" fmla="*/ 56 w 145"/>
                  <a:gd name="T49" fmla="*/ 115 h 115"/>
                  <a:gd name="T50" fmla="*/ 67 w 145"/>
                  <a:gd name="T51" fmla="*/ 112 h 115"/>
                  <a:gd name="T52" fmla="*/ 79 w 145"/>
                  <a:gd name="T53" fmla="*/ 109 h 115"/>
                  <a:gd name="T54" fmla="*/ 83 w 145"/>
                  <a:gd name="T55" fmla="*/ 100 h 115"/>
                  <a:gd name="T56" fmla="*/ 84 w 145"/>
                  <a:gd name="T57" fmla="*/ 91 h 115"/>
                  <a:gd name="T58" fmla="*/ 82 w 145"/>
                  <a:gd name="T59" fmla="*/ 86 h 115"/>
                  <a:gd name="T60" fmla="*/ 92 w 145"/>
                  <a:gd name="T61" fmla="*/ 80 h 115"/>
                  <a:gd name="T62" fmla="*/ 95 w 145"/>
                  <a:gd name="T63" fmla="*/ 80 h 115"/>
                  <a:gd name="T64" fmla="*/ 98 w 145"/>
                  <a:gd name="T65" fmla="*/ 77 h 115"/>
                  <a:gd name="T66" fmla="*/ 100 w 145"/>
                  <a:gd name="T67" fmla="*/ 74 h 115"/>
                  <a:gd name="T68" fmla="*/ 105 w 145"/>
                  <a:gd name="T69" fmla="*/ 70 h 115"/>
                  <a:gd name="T70" fmla="*/ 119 w 145"/>
                  <a:gd name="T71" fmla="*/ 62 h 115"/>
                  <a:gd name="T72" fmla="*/ 127 w 145"/>
                  <a:gd name="T73" fmla="*/ 60 h 115"/>
                  <a:gd name="T74" fmla="*/ 136 w 145"/>
                  <a:gd name="T75" fmla="*/ 49 h 115"/>
                  <a:gd name="T76" fmla="*/ 140 w 145"/>
                  <a:gd name="T77" fmla="*/ 43 h 115"/>
                  <a:gd name="T78" fmla="*/ 144 w 145"/>
                  <a:gd name="T79" fmla="*/ 37 h 115"/>
                  <a:gd name="T80" fmla="*/ 145 w 145"/>
                  <a:gd name="T81" fmla="*/ 23 h 115"/>
                  <a:gd name="T82" fmla="*/ 97 w 145"/>
                  <a:gd name="T83" fmla="*/ 77 h 115"/>
                  <a:gd name="T84" fmla="*/ 97 w 145"/>
                  <a:gd name="T85"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15">
                    <a:moveTo>
                      <a:pt x="144" y="19"/>
                    </a:moveTo>
                    <a:cubicBezTo>
                      <a:pt x="144" y="18"/>
                      <a:pt x="140" y="14"/>
                      <a:pt x="139" y="13"/>
                    </a:cubicBezTo>
                    <a:cubicBezTo>
                      <a:pt x="137" y="12"/>
                      <a:pt x="136" y="11"/>
                      <a:pt x="135" y="10"/>
                    </a:cubicBezTo>
                    <a:cubicBezTo>
                      <a:pt x="135" y="10"/>
                      <a:pt x="131" y="10"/>
                      <a:pt x="130" y="10"/>
                    </a:cubicBezTo>
                    <a:cubicBezTo>
                      <a:pt x="125" y="10"/>
                      <a:pt x="125" y="10"/>
                      <a:pt x="125" y="10"/>
                    </a:cubicBezTo>
                    <a:cubicBezTo>
                      <a:pt x="125" y="10"/>
                      <a:pt x="106" y="4"/>
                      <a:pt x="106" y="4"/>
                    </a:cubicBezTo>
                    <a:cubicBezTo>
                      <a:pt x="104" y="4"/>
                      <a:pt x="103" y="2"/>
                      <a:pt x="103" y="1"/>
                    </a:cubicBezTo>
                    <a:cubicBezTo>
                      <a:pt x="102" y="1"/>
                      <a:pt x="102" y="1"/>
                      <a:pt x="102" y="0"/>
                    </a:cubicBezTo>
                    <a:cubicBezTo>
                      <a:pt x="102" y="0"/>
                      <a:pt x="103" y="0"/>
                      <a:pt x="103" y="0"/>
                    </a:cubicBezTo>
                    <a:cubicBezTo>
                      <a:pt x="102" y="0"/>
                      <a:pt x="101" y="1"/>
                      <a:pt x="100" y="1"/>
                    </a:cubicBezTo>
                    <a:cubicBezTo>
                      <a:pt x="99" y="2"/>
                      <a:pt x="91" y="4"/>
                      <a:pt x="91" y="4"/>
                    </a:cubicBezTo>
                    <a:cubicBezTo>
                      <a:pt x="90" y="4"/>
                      <a:pt x="90" y="4"/>
                      <a:pt x="89" y="5"/>
                    </a:cubicBezTo>
                    <a:cubicBezTo>
                      <a:pt x="88" y="5"/>
                      <a:pt x="87" y="5"/>
                      <a:pt x="87" y="6"/>
                    </a:cubicBezTo>
                    <a:cubicBezTo>
                      <a:pt x="85" y="7"/>
                      <a:pt x="83" y="10"/>
                      <a:pt x="82" y="11"/>
                    </a:cubicBezTo>
                    <a:cubicBezTo>
                      <a:pt x="81" y="11"/>
                      <a:pt x="75" y="19"/>
                      <a:pt x="74" y="19"/>
                    </a:cubicBezTo>
                    <a:cubicBezTo>
                      <a:pt x="70" y="19"/>
                      <a:pt x="70" y="19"/>
                      <a:pt x="70" y="19"/>
                    </a:cubicBezTo>
                    <a:cubicBezTo>
                      <a:pt x="69" y="19"/>
                      <a:pt x="67" y="18"/>
                      <a:pt x="67" y="19"/>
                    </a:cubicBezTo>
                    <a:cubicBezTo>
                      <a:pt x="67" y="19"/>
                      <a:pt x="66" y="21"/>
                      <a:pt x="66" y="22"/>
                    </a:cubicBezTo>
                    <a:cubicBezTo>
                      <a:pt x="66" y="22"/>
                      <a:pt x="65" y="24"/>
                      <a:pt x="64" y="24"/>
                    </a:cubicBezTo>
                    <a:cubicBezTo>
                      <a:pt x="64" y="24"/>
                      <a:pt x="61" y="26"/>
                      <a:pt x="61" y="26"/>
                    </a:cubicBezTo>
                    <a:cubicBezTo>
                      <a:pt x="61" y="27"/>
                      <a:pt x="62" y="27"/>
                      <a:pt x="62" y="28"/>
                    </a:cubicBezTo>
                    <a:cubicBezTo>
                      <a:pt x="63" y="29"/>
                      <a:pt x="63" y="31"/>
                      <a:pt x="63" y="31"/>
                    </a:cubicBezTo>
                    <a:cubicBezTo>
                      <a:pt x="62" y="32"/>
                      <a:pt x="55" y="39"/>
                      <a:pt x="55" y="38"/>
                    </a:cubicBezTo>
                    <a:cubicBezTo>
                      <a:pt x="54" y="38"/>
                      <a:pt x="53" y="38"/>
                      <a:pt x="52" y="39"/>
                    </a:cubicBezTo>
                    <a:cubicBezTo>
                      <a:pt x="52" y="39"/>
                      <a:pt x="48" y="42"/>
                      <a:pt x="42" y="46"/>
                    </a:cubicBezTo>
                    <a:cubicBezTo>
                      <a:pt x="37" y="49"/>
                      <a:pt x="31" y="53"/>
                      <a:pt x="27" y="56"/>
                    </a:cubicBezTo>
                    <a:cubicBezTo>
                      <a:pt x="24" y="58"/>
                      <a:pt x="22" y="59"/>
                      <a:pt x="22" y="60"/>
                    </a:cubicBezTo>
                    <a:cubicBezTo>
                      <a:pt x="22" y="60"/>
                      <a:pt x="21" y="62"/>
                      <a:pt x="20" y="62"/>
                    </a:cubicBezTo>
                    <a:cubicBezTo>
                      <a:pt x="17" y="62"/>
                      <a:pt x="17" y="62"/>
                      <a:pt x="17" y="62"/>
                    </a:cubicBezTo>
                    <a:cubicBezTo>
                      <a:pt x="17" y="63"/>
                      <a:pt x="8" y="67"/>
                      <a:pt x="8" y="68"/>
                    </a:cubicBezTo>
                    <a:cubicBezTo>
                      <a:pt x="7" y="69"/>
                      <a:pt x="7" y="70"/>
                      <a:pt x="6" y="71"/>
                    </a:cubicBezTo>
                    <a:cubicBezTo>
                      <a:pt x="5" y="72"/>
                      <a:pt x="2" y="73"/>
                      <a:pt x="2" y="74"/>
                    </a:cubicBezTo>
                    <a:cubicBezTo>
                      <a:pt x="1" y="75"/>
                      <a:pt x="0" y="75"/>
                      <a:pt x="1" y="76"/>
                    </a:cubicBezTo>
                    <a:cubicBezTo>
                      <a:pt x="1" y="76"/>
                      <a:pt x="2" y="79"/>
                      <a:pt x="3" y="79"/>
                    </a:cubicBezTo>
                    <a:cubicBezTo>
                      <a:pt x="3" y="86"/>
                      <a:pt x="3" y="86"/>
                      <a:pt x="3" y="86"/>
                    </a:cubicBezTo>
                    <a:cubicBezTo>
                      <a:pt x="2" y="87"/>
                      <a:pt x="2" y="87"/>
                      <a:pt x="2" y="87"/>
                    </a:cubicBezTo>
                    <a:cubicBezTo>
                      <a:pt x="3" y="87"/>
                      <a:pt x="4" y="88"/>
                      <a:pt x="5" y="88"/>
                    </a:cubicBezTo>
                    <a:cubicBezTo>
                      <a:pt x="5" y="89"/>
                      <a:pt x="5" y="90"/>
                      <a:pt x="5" y="90"/>
                    </a:cubicBezTo>
                    <a:cubicBezTo>
                      <a:pt x="5" y="91"/>
                      <a:pt x="5" y="91"/>
                      <a:pt x="5" y="91"/>
                    </a:cubicBezTo>
                    <a:cubicBezTo>
                      <a:pt x="8" y="90"/>
                      <a:pt x="8" y="90"/>
                      <a:pt x="8" y="90"/>
                    </a:cubicBezTo>
                    <a:cubicBezTo>
                      <a:pt x="9" y="89"/>
                      <a:pt x="16" y="87"/>
                      <a:pt x="17" y="88"/>
                    </a:cubicBezTo>
                    <a:cubicBezTo>
                      <a:pt x="17" y="89"/>
                      <a:pt x="18" y="90"/>
                      <a:pt x="19" y="90"/>
                    </a:cubicBezTo>
                    <a:cubicBezTo>
                      <a:pt x="19" y="90"/>
                      <a:pt x="20" y="89"/>
                      <a:pt x="22" y="90"/>
                    </a:cubicBezTo>
                    <a:cubicBezTo>
                      <a:pt x="23" y="90"/>
                      <a:pt x="30" y="92"/>
                      <a:pt x="32" y="94"/>
                    </a:cubicBezTo>
                    <a:cubicBezTo>
                      <a:pt x="34" y="95"/>
                      <a:pt x="36" y="97"/>
                      <a:pt x="38" y="99"/>
                    </a:cubicBezTo>
                    <a:cubicBezTo>
                      <a:pt x="39" y="99"/>
                      <a:pt x="39" y="99"/>
                      <a:pt x="39" y="100"/>
                    </a:cubicBezTo>
                    <a:cubicBezTo>
                      <a:pt x="42" y="101"/>
                      <a:pt x="43" y="103"/>
                      <a:pt x="45" y="104"/>
                    </a:cubicBezTo>
                    <a:cubicBezTo>
                      <a:pt x="48" y="107"/>
                      <a:pt x="51" y="110"/>
                      <a:pt x="51" y="110"/>
                    </a:cubicBezTo>
                    <a:cubicBezTo>
                      <a:pt x="51" y="111"/>
                      <a:pt x="54" y="113"/>
                      <a:pt x="55" y="113"/>
                    </a:cubicBezTo>
                    <a:cubicBezTo>
                      <a:pt x="55" y="114"/>
                      <a:pt x="55" y="115"/>
                      <a:pt x="56" y="115"/>
                    </a:cubicBezTo>
                    <a:cubicBezTo>
                      <a:pt x="57" y="115"/>
                      <a:pt x="62" y="113"/>
                      <a:pt x="64" y="113"/>
                    </a:cubicBezTo>
                    <a:cubicBezTo>
                      <a:pt x="64" y="113"/>
                      <a:pt x="65" y="113"/>
                      <a:pt x="67" y="112"/>
                    </a:cubicBezTo>
                    <a:cubicBezTo>
                      <a:pt x="69" y="112"/>
                      <a:pt x="71" y="111"/>
                      <a:pt x="73" y="111"/>
                    </a:cubicBezTo>
                    <a:cubicBezTo>
                      <a:pt x="76" y="110"/>
                      <a:pt x="79" y="109"/>
                      <a:pt x="79" y="109"/>
                    </a:cubicBezTo>
                    <a:cubicBezTo>
                      <a:pt x="81" y="108"/>
                      <a:pt x="81" y="106"/>
                      <a:pt x="81" y="105"/>
                    </a:cubicBezTo>
                    <a:cubicBezTo>
                      <a:pt x="82" y="104"/>
                      <a:pt x="82" y="101"/>
                      <a:pt x="83" y="100"/>
                    </a:cubicBezTo>
                    <a:cubicBezTo>
                      <a:pt x="83" y="100"/>
                      <a:pt x="84" y="95"/>
                      <a:pt x="84" y="94"/>
                    </a:cubicBezTo>
                    <a:cubicBezTo>
                      <a:pt x="85" y="93"/>
                      <a:pt x="84" y="92"/>
                      <a:pt x="84" y="91"/>
                    </a:cubicBezTo>
                    <a:cubicBezTo>
                      <a:pt x="84" y="90"/>
                      <a:pt x="84" y="89"/>
                      <a:pt x="83" y="88"/>
                    </a:cubicBezTo>
                    <a:cubicBezTo>
                      <a:pt x="83" y="88"/>
                      <a:pt x="82" y="87"/>
                      <a:pt x="82" y="86"/>
                    </a:cubicBezTo>
                    <a:cubicBezTo>
                      <a:pt x="81" y="84"/>
                      <a:pt x="88" y="78"/>
                      <a:pt x="88" y="78"/>
                    </a:cubicBezTo>
                    <a:cubicBezTo>
                      <a:pt x="88" y="78"/>
                      <a:pt x="88" y="78"/>
                      <a:pt x="92" y="80"/>
                    </a:cubicBezTo>
                    <a:cubicBezTo>
                      <a:pt x="94" y="81"/>
                      <a:pt x="94" y="81"/>
                      <a:pt x="94" y="81"/>
                    </a:cubicBezTo>
                    <a:cubicBezTo>
                      <a:pt x="94" y="81"/>
                      <a:pt x="95" y="80"/>
                      <a:pt x="95" y="80"/>
                    </a:cubicBezTo>
                    <a:cubicBezTo>
                      <a:pt x="95" y="79"/>
                      <a:pt x="96" y="80"/>
                      <a:pt x="96" y="80"/>
                    </a:cubicBezTo>
                    <a:cubicBezTo>
                      <a:pt x="97" y="80"/>
                      <a:pt x="97" y="78"/>
                      <a:pt x="98" y="77"/>
                    </a:cubicBezTo>
                    <a:cubicBezTo>
                      <a:pt x="98" y="77"/>
                      <a:pt x="98" y="77"/>
                      <a:pt x="98" y="76"/>
                    </a:cubicBezTo>
                    <a:cubicBezTo>
                      <a:pt x="100" y="74"/>
                      <a:pt x="100" y="74"/>
                      <a:pt x="100" y="74"/>
                    </a:cubicBezTo>
                    <a:cubicBezTo>
                      <a:pt x="101" y="73"/>
                      <a:pt x="101" y="73"/>
                      <a:pt x="102" y="73"/>
                    </a:cubicBezTo>
                    <a:cubicBezTo>
                      <a:pt x="102" y="73"/>
                      <a:pt x="103" y="72"/>
                      <a:pt x="105" y="70"/>
                    </a:cubicBezTo>
                    <a:cubicBezTo>
                      <a:pt x="106" y="69"/>
                      <a:pt x="115" y="64"/>
                      <a:pt x="115" y="64"/>
                    </a:cubicBezTo>
                    <a:cubicBezTo>
                      <a:pt x="116" y="63"/>
                      <a:pt x="118" y="62"/>
                      <a:pt x="119" y="62"/>
                    </a:cubicBezTo>
                    <a:cubicBezTo>
                      <a:pt x="119" y="62"/>
                      <a:pt x="122" y="62"/>
                      <a:pt x="123" y="63"/>
                    </a:cubicBezTo>
                    <a:cubicBezTo>
                      <a:pt x="123" y="63"/>
                      <a:pt x="125" y="62"/>
                      <a:pt x="127" y="60"/>
                    </a:cubicBezTo>
                    <a:cubicBezTo>
                      <a:pt x="129" y="59"/>
                      <a:pt x="133" y="55"/>
                      <a:pt x="133" y="54"/>
                    </a:cubicBezTo>
                    <a:cubicBezTo>
                      <a:pt x="134" y="53"/>
                      <a:pt x="136" y="50"/>
                      <a:pt x="136" y="49"/>
                    </a:cubicBezTo>
                    <a:cubicBezTo>
                      <a:pt x="136" y="49"/>
                      <a:pt x="137" y="49"/>
                      <a:pt x="138" y="48"/>
                    </a:cubicBezTo>
                    <a:cubicBezTo>
                      <a:pt x="138" y="48"/>
                      <a:pt x="140" y="44"/>
                      <a:pt x="140" y="43"/>
                    </a:cubicBezTo>
                    <a:cubicBezTo>
                      <a:pt x="143" y="37"/>
                      <a:pt x="143" y="37"/>
                      <a:pt x="143" y="37"/>
                    </a:cubicBezTo>
                    <a:cubicBezTo>
                      <a:pt x="144" y="37"/>
                      <a:pt x="144" y="37"/>
                      <a:pt x="144" y="37"/>
                    </a:cubicBezTo>
                    <a:cubicBezTo>
                      <a:pt x="144" y="36"/>
                      <a:pt x="145" y="32"/>
                      <a:pt x="145" y="31"/>
                    </a:cubicBezTo>
                    <a:cubicBezTo>
                      <a:pt x="145" y="23"/>
                      <a:pt x="145" y="23"/>
                      <a:pt x="145" y="23"/>
                    </a:cubicBezTo>
                    <a:cubicBezTo>
                      <a:pt x="145" y="22"/>
                      <a:pt x="144" y="20"/>
                      <a:pt x="144" y="19"/>
                    </a:cubicBezTo>
                    <a:close/>
                    <a:moveTo>
                      <a:pt x="97" y="77"/>
                    </a:moveTo>
                    <a:cubicBezTo>
                      <a:pt x="97" y="77"/>
                      <a:pt x="97" y="77"/>
                      <a:pt x="97" y="77"/>
                    </a:cubicBezTo>
                    <a:cubicBezTo>
                      <a:pt x="97" y="77"/>
                      <a:pt x="97" y="77"/>
                      <a:pt x="97" y="77"/>
                    </a:cubicBezTo>
                    <a:cubicBezTo>
                      <a:pt x="97" y="77"/>
                      <a:pt x="97" y="77"/>
                      <a:pt x="97" y="77"/>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75" name="Freeform 7">
                <a:extLst>
                  <a:ext uri="{FF2B5EF4-FFF2-40B4-BE49-F238E27FC236}">
                    <a16:creationId xmlns:a16="http://schemas.microsoft.com/office/drawing/2014/main" id="{69FA72BD-54FC-92B0-FC08-BECD5F37666A}"/>
                  </a:ext>
                </a:extLst>
              </p:cNvPr>
              <p:cNvSpPr>
                <a:spLocks/>
              </p:cNvSpPr>
              <p:nvPr/>
            </p:nvSpPr>
            <p:spPr bwMode="auto">
              <a:xfrm>
                <a:off x="97521394" y="112896221"/>
                <a:ext cx="578275" cy="555745"/>
              </a:xfrm>
              <a:custGeom>
                <a:avLst/>
                <a:gdLst>
                  <a:gd name="T0" fmla="*/ 77 w 77"/>
                  <a:gd name="T1" fmla="*/ 61 h 74"/>
                  <a:gd name="T2" fmla="*/ 77 w 77"/>
                  <a:gd name="T3" fmla="*/ 61 h 74"/>
                  <a:gd name="T4" fmla="*/ 77 w 77"/>
                  <a:gd name="T5" fmla="*/ 62 h 74"/>
                  <a:gd name="T6" fmla="*/ 73 w 77"/>
                  <a:gd name="T7" fmla="*/ 66 h 74"/>
                  <a:gd name="T8" fmla="*/ 51 w 77"/>
                  <a:gd name="T9" fmla="*/ 74 h 74"/>
                  <a:gd name="T10" fmla="*/ 50 w 77"/>
                  <a:gd name="T11" fmla="*/ 74 h 74"/>
                  <a:gd name="T12" fmla="*/ 49 w 77"/>
                  <a:gd name="T13" fmla="*/ 74 h 74"/>
                  <a:gd name="T14" fmla="*/ 49 w 77"/>
                  <a:gd name="T15" fmla="*/ 74 h 74"/>
                  <a:gd name="T16" fmla="*/ 47 w 77"/>
                  <a:gd name="T17" fmla="*/ 74 h 74"/>
                  <a:gd name="T18" fmla="*/ 13 w 77"/>
                  <a:gd name="T19" fmla="*/ 74 h 74"/>
                  <a:gd name="T20" fmla="*/ 13 w 77"/>
                  <a:gd name="T21" fmla="*/ 74 h 74"/>
                  <a:gd name="T22" fmla="*/ 6 w 77"/>
                  <a:gd name="T23" fmla="*/ 64 h 74"/>
                  <a:gd name="T24" fmla="*/ 3 w 77"/>
                  <a:gd name="T25" fmla="*/ 60 h 74"/>
                  <a:gd name="T26" fmla="*/ 1 w 77"/>
                  <a:gd name="T27" fmla="*/ 55 h 74"/>
                  <a:gd name="T28" fmla="*/ 1 w 77"/>
                  <a:gd name="T29" fmla="*/ 26 h 74"/>
                  <a:gd name="T30" fmla="*/ 13 w 77"/>
                  <a:gd name="T31" fmla="*/ 5 h 74"/>
                  <a:gd name="T32" fmla="*/ 22 w 77"/>
                  <a:gd name="T33" fmla="*/ 3 h 74"/>
                  <a:gd name="T34" fmla="*/ 23 w 77"/>
                  <a:gd name="T35" fmla="*/ 2 h 74"/>
                  <a:gd name="T36" fmla="*/ 23 w 77"/>
                  <a:gd name="T37" fmla="*/ 2 h 74"/>
                  <a:gd name="T38" fmla="*/ 26 w 77"/>
                  <a:gd name="T39" fmla="*/ 4 h 74"/>
                  <a:gd name="T40" fmla="*/ 26 w 77"/>
                  <a:gd name="T41" fmla="*/ 0 h 74"/>
                  <a:gd name="T42" fmla="*/ 30 w 77"/>
                  <a:gd name="T43" fmla="*/ 1 h 74"/>
                  <a:gd name="T44" fmla="*/ 38 w 77"/>
                  <a:gd name="T45" fmla="*/ 9 h 74"/>
                  <a:gd name="T46" fmla="*/ 39 w 77"/>
                  <a:gd name="T47" fmla="*/ 13 h 74"/>
                  <a:gd name="T48" fmla="*/ 39 w 77"/>
                  <a:gd name="T49" fmla="*/ 12 h 74"/>
                  <a:gd name="T50" fmla="*/ 41 w 77"/>
                  <a:gd name="T51" fmla="*/ 15 h 74"/>
                  <a:gd name="T52" fmla="*/ 44 w 77"/>
                  <a:gd name="T53" fmla="*/ 18 h 74"/>
                  <a:gd name="T54" fmla="*/ 44 w 77"/>
                  <a:gd name="T55" fmla="*/ 20 h 74"/>
                  <a:gd name="T56" fmla="*/ 47 w 77"/>
                  <a:gd name="T57" fmla="*/ 19 h 74"/>
                  <a:gd name="T58" fmla="*/ 52 w 77"/>
                  <a:gd name="T59" fmla="*/ 20 h 74"/>
                  <a:gd name="T60" fmla="*/ 58 w 77"/>
                  <a:gd name="T61" fmla="*/ 25 h 74"/>
                  <a:gd name="T62" fmla="*/ 60 w 77"/>
                  <a:gd name="T63" fmla="*/ 27 h 74"/>
                  <a:gd name="T64" fmla="*/ 62 w 77"/>
                  <a:gd name="T65" fmla="*/ 27 h 74"/>
                  <a:gd name="T66" fmla="*/ 64 w 77"/>
                  <a:gd name="T67" fmla="*/ 30 h 74"/>
                  <a:gd name="T68" fmla="*/ 68 w 77"/>
                  <a:gd name="T69" fmla="*/ 40 h 74"/>
                  <a:gd name="T70" fmla="*/ 69 w 77"/>
                  <a:gd name="T71" fmla="*/ 42 h 74"/>
                  <a:gd name="T72" fmla="*/ 71 w 77"/>
                  <a:gd name="T73" fmla="*/ 43 h 74"/>
                  <a:gd name="T74" fmla="*/ 71 w 77"/>
                  <a:gd name="T75" fmla="*/ 45 h 74"/>
                  <a:gd name="T76" fmla="*/ 73 w 77"/>
                  <a:gd name="T77" fmla="*/ 46 h 74"/>
                  <a:gd name="T78" fmla="*/ 73 w 77"/>
                  <a:gd name="T79" fmla="*/ 49 h 74"/>
                  <a:gd name="T80" fmla="*/ 71 w 77"/>
                  <a:gd name="T81" fmla="*/ 51 h 74"/>
                  <a:gd name="T82" fmla="*/ 70 w 77"/>
                  <a:gd name="T83" fmla="*/ 51 h 74"/>
                  <a:gd name="T84" fmla="*/ 68 w 77"/>
                  <a:gd name="T85" fmla="*/ 53 h 74"/>
                  <a:gd name="T86" fmla="*/ 67 w 77"/>
                  <a:gd name="T87" fmla="*/ 55 h 74"/>
                  <a:gd name="T88" fmla="*/ 68 w 77"/>
                  <a:gd name="T89" fmla="*/ 57 h 74"/>
                  <a:gd name="T90" fmla="*/ 69 w 77"/>
                  <a:gd name="T91" fmla="*/ 57 h 74"/>
                  <a:gd name="T92" fmla="*/ 74 w 77"/>
                  <a:gd name="T93" fmla="*/ 58 h 74"/>
                  <a:gd name="T94" fmla="*/ 77 w 77"/>
                  <a:gd name="T95"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 h="74">
                    <a:moveTo>
                      <a:pt x="77" y="61"/>
                    </a:moveTo>
                    <a:cubicBezTo>
                      <a:pt x="77" y="61"/>
                      <a:pt x="77" y="61"/>
                      <a:pt x="77" y="61"/>
                    </a:cubicBezTo>
                    <a:cubicBezTo>
                      <a:pt x="77" y="61"/>
                      <a:pt x="77" y="62"/>
                      <a:pt x="77" y="62"/>
                    </a:cubicBezTo>
                    <a:cubicBezTo>
                      <a:pt x="77" y="62"/>
                      <a:pt x="74" y="65"/>
                      <a:pt x="73" y="66"/>
                    </a:cubicBezTo>
                    <a:cubicBezTo>
                      <a:pt x="73" y="66"/>
                      <a:pt x="52" y="74"/>
                      <a:pt x="51" y="74"/>
                    </a:cubicBezTo>
                    <a:cubicBezTo>
                      <a:pt x="51" y="74"/>
                      <a:pt x="51" y="74"/>
                      <a:pt x="50" y="74"/>
                    </a:cubicBezTo>
                    <a:cubicBezTo>
                      <a:pt x="50" y="74"/>
                      <a:pt x="49" y="74"/>
                      <a:pt x="49" y="74"/>
                    </a:cubicBezTo>
                    <a:cubicBezTo>
                      <a:pt x="49" y="74"/>
                      <a:pt x="49" y="74"/>
                      <a:pt x="49" y="74"/>
                    </a:cubicBezTo>
                    <a:cubicBezTo>
                      <a:pt x="48" y="74"/>
                      <a:pt x="48" y="74"/>
                      <a:pt x="47" y="74"/>
                    </a:cubicBezTo>
                    <a:cubicBezTo>
                      <a:pt x="46" y="74"/>
                      <a:pt x="13" y="74"/>
                      <a:pt x="13" y="74"/>
                    </a:cubicBezTo>
                    <a:cubicBezTo>
                      <a:pt x="13" y="74"/>
                      <a:pt x="13" y="74"/>
                      <a:pt x="13" y="74"/>
                    </a:cubicBezTo>
                    <a:cubicBezTo>
                      <a:pt x="11" y="72"/>
                      <a:pt x="6" y="64"/>
                      <a:pt x="6" y="64"/>
                    </a:cubicBezTo>
                    <a:cubicBezTo>
                      <a:pt x="5" y="64"/>
                      <a:pt x="4" y="62"/>
                      <a:pt x="3" y="60"/>
                    </a:cubicBezTo>
                    <a:cubicBezTo>
                      <a:pt x="1" y="58"/>
                      <a:pt x="0" y="60"/>
                      <a:pt x="1" y="55"/>
                    </a:cubicBezTo>
                    <a:cubicBezTo>
                      <a:pt x="1" y="26"/>
                      <a:pt x="1" y="26"/>
                      <a:pt x="1" y="26"/>
                    </a:cubicBezTo>
                    <a:cubicBezTo>
                      <a:pt x="13" y="5"/>
                      <a:pt x="13" y="5"/>
                      <a:pt x="13" y="5"/>
                    </a:cubicBezTo>
                    <a:cubicBezTo>
                      <a:pt x="13" y="5"/>
                      <a:pt x="21" y="3"/>
                      <a:pt x="22" y="3"/>
                    </a:cubicBezTo>
                    <a:cubicBezTo>
                      <a:pt x="22" y="3"/>
                      <a:pt x="23" y="3"/>
                      <a:pt x="23" y="2"/>
                    </a:cubicBezTo>
                    <a:cubicBezTo>
                      <a:pt x="23" y="2"/>
                      <a:pt x="23" y="2"/>
                      <a:pt x="23" y="2"/>
                    </a:cubicBezTo>
                    <a:cubicBezTo>
                      <a:pt x="24" y="2"/>
                      <a:pt x="26" y="3"/>
                      <a:pt x="26" y="4"/>
                    </a:cubicBezTo>
                    <a:cubicBezTo>
                      <a:pt x="26" y="0"/>
                      <a:pt x="26" y="0"/>
                      <a:pt x="26" y="0"/>
                    </a:cubicBezTo>
                    <a:cubicBezTo>
                      <a:pt x="30" y="1"/>
                      <a:pt x="30" y="1"/>
                      <a:pt x="30" y="1"/>
                    </a:cubicBezTo>
                    <a:cubicBezTo>
                      <a:pt x="38" y="9"/>
                      <a:pt x="38" y="9"/>
                      <a:pt x="38" y="9"/>
                    </a:cubicBezTo>
                    <a:cubicBezTo>
                      <a:pt x="39" y="13"/>
                      <a:pt x="39" y="13"/>
                      <a:pt x="39" y="13"/>
                    </a:cubicBezTo>
                    <a:cubicBezTo>
                      <a:pt x="39" y="12"/>
                      <a:pt x="39" y="12"/>
                      <a:pt x="39" y="12"/>
                    </a:cubicBezTo>
                    <a:cubicBezTo>
                      <a:pt x="39" y="12"/>
                      <a:pt x="40" y="14"/>
                      <a:pt x="41" y="15"/>
                    </a:cubicBezTo>
                    <a:cubicBezTo>
                      <a:pt x="42" y="16"/>
                      <a:pt x="44" y="18"/>
                      <a:pt x="44" y="18"/>
                    </a:cubicBezTo>
                    <a:cubicBezTo>
                      <a:pt x="44" y="20"/>
                      <a:pt x="44" y="20"/>
                      <a:pt x="44" y="20"/>
                    </a:cubicBezTo>
                    <a:cubicBezTo>
                      <a:pt x="44" y="20"/>
                      <a:pt x="46" y="19"/>
                      <a:pt x="47" y="19"/>
                    </a:cubicBezTo>
                    <a:cubicBezTo>
                      <a:pt x="49" y="19"/>
                      <a:pt x="51" y="19"/>
                      <a:pt x="52" y="20"/>
                    </a:cubicBezTo>
                    <a:cubicBezTo>
                      <a:pt x="53" y="21"/>
                      <a:pt x="58" y="24"/>
                      <a:pt x="58" y="25"/>
                    </a:cubicBezTo>
                    <a:cubicBezTo>
                      <a:pt x="59" y="25"/>
                      <a:pt x="60" y="27"/>
                      <a:pt x="60" y="27"/>
                    </a:cubicBezTo>
                    <a:cubicBezTo>
                      <a:pt x="61" y="27"/>
                      <a:pt x="62" y="27"/>
                      <a:pt x="62" y="27"/>
                    </a:cubicBezTo>
                    <a:cubicBezTo>
                      <a:pt x="64" y="30"/>
                      <a:pt x="64" y="30"/>
                      <a:pt x="64" y="30"/>
                    </a:cubicBezTo>
                    <a:cubicBezTo>
                      <a:pt x="64" y="30"/>
                      <a:pt x="68" y="39"/>
                      <a:pt x="68" y="40"/>
                    </a:cubicBezTo>
                    <a:cubicBezTo>
                      <a:pt x="68" y="41"/>
                      <a:pt x="69" y="42"/>
                      <a:pt x="69" y="42"/>
                    </a:cubicBezTo>
                    <a:cubicBezTo>
                      <a:pt x="70" y="42"/>
                      <a:pt x="71" y="43"/>
                      <a:pt x="71" y="43"/>
                    </a:cubicBezTo>
                    <a:cubicBezTo>
                      <a:pt x="71" y="44"/>
                      <a:pt x="71" y="45"/>
                      <a:pt x="71" y="45"/>
                    </a:cubicBezTo>
                    <a:cubicBezTo>
                      <a:pt x="71" y="45"/>
                      <a:pt x="72" y="45"/>
                      <a:pt x="73" y="46"/>
                    </a:cubicBezTo>
                    <a:cubicBezTo>
                      <a:pt x="73" y="47"/>
                      <a:pt x="73" y="49"/>
                      <a:pt x="73" y="49"/>
                    </a:cubicBezTo>
                    <a:cubicBezTo>
                      <a:pt x="71" y="51"/>
                      <a:pt x="71" y="51"/>
                      <a:pt x="71" y="51"/>
                    </a:cubicBezTo>
                    <a:cubicBezTo>
                      <a:pt x="70" y="51"/>
                      <a:pt x="70" y="51"/>
                      <a:pt x="70" y="51"/>
                    </a:cubicBezTo>
                    <a:cubicBezTo>
                      <a:pt x="68" y="53"/>
                      <a:pt x="68" y="53"/>
                      <a:pt x="68" y="53"/>
                    </a:cubicBezTo>
                    <a:cubicBezTo>
                      <a:pt x="67" y="54"/>
                      <a:pt x="66" y="55"/>
                      <a:pt x="67" y="55"/>
                    </a:cubicBezTo>
                    <a:cubicBezTo>
                      <a:pt x="67" y="56"/>
                      <a:pt x="67" y="57"/>
                      <a:pt x="68" y="57"/>
                    </a:cubicBezTo>
                    <a:cubicBezTo>
                      <a:pt x="69" y="57"/>
                      <a:pt x="69" y="57"/>
                      <a:pt x="69" y="57"/>
                    </a:cubicBezTo>
                    <a:cubicBezTo>
                      <a:pt x="70" y="57"/>
                      <a:pt x="73" y="57"/>
                      <a:pt x="74" y="58"/>
                    </a:cubicBezTo>
                    <a:cubicBezTo>
                      <a:pt x="75" y="58"/>
                      <a:pt x="77" y="61"/>
                      <a:pt x="77" y="61"/>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76" name="Freeform 8">
                <a:extLst>
                  <a:ext uri="{FF2B5EF4-FFF2-40B4-BE49-F238E27FC236}">
                    <a16:creationId xmlns:a16="http://schemas.microsoft.com/office/drawing/2014/main" id="{FA9AA3C4-25CD-D18D-0F82-A0EA3E709277}"/>
                  </a:ext>
                </a:extLst>
              </p:cNvPr>
              <p:cNvSpPr>
                <a:spLocks/>
              </p:cNvSpPr>
              <p:nvPr/>
            </p:nvSpPr>
            <p:spPr bwMode="auto">
              <a:xfrm>
                <a:off x="97731676" y="113474496"/>
                <a:ext cx="30040" cy="45060"/>
              </a:xfrm>
              <a:custGeom>
                <a:avLst/>
                <a:gdLst>
                  <a:gd name="T0" fmla="*/ 2 w 4"/>
                  <a:gd name="T1" fmla="*/ 4 h 6"/>
                  <a:gd name="T2" fmla="*/ 4 w 4"/>
                  <a:gd name="T3" fmla="*/ 5 h 6"/>
                  <a:gd name="T4" fmla="*/ 3 w 4"/>
                  <a:gd name="T5" fmla="*/ 1 h 6"/>
                  <a:gd name="T6" fmla="*/ 1 w 4"/>
                  <a:gd name="T7" fmla="*/ 1 h 6"/>
                  <a:gd name="T8" fmla="*/ 0 w 4"/>
                  <a:gd name="T9" fmla="*/ 2 h 6"/>
                  <a:gd name="T10" fmla="*/ 1 w 4"/>
                  <a:gd name="T11" fmla="*/ 4 h 6"/>
                  <a:gd name="T12" fmla="*/ 2 w 4"/>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4"/>
                    </a:moveTo>
                    <a:cubicBezTo>
                      <a:pt x="3" y="5"/>
                      <a:pt x="4" y="6"/>
                      <a:pt x="4" y="5"/>
                    </a:cubicBezTo>
                    <a:cubicBezTo>
                      <a:pt x="4" y="5"/>
                      <a:pt x="4" y="1"/>
                      <a:pt x="3" y="1"/>
                    </a:cubicBezTo>
                    <a:cubicBezTo>
                      <a:pt x="3" y="1"/>
                      <a:pt x="1" y="0"/>
                      <a:pt x="1" y="1"/>
                    </a:cubicBezTo>
                    <a:cubicBezTo>
                      <a:pt x="0" y="1"/>
                      <a:pt x="0" y="1"/>
                      <a:pt x="0" y="2"/>
                    </a:cubicBezTo>
                    <a:cubicBezTo>
                      <a:pt x="0" y="3"/>
                      <a:pt x="0" y="4"/>
                      <a:pt x="1" y="4"/>
                    </a:cubicBezTo>
                    <a:cubicBezTo>
                      <a:pt x="1" y="4"/>
                      <a:pt x="2" y="3"/>
                      <a:pt x="2" y="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sp>
          <p:nvSpPr>
            <p:cNvPr id="99" name="Freeform 9">
              <a:extLst>
                <a:ext uri="{FF2B5EF4-FFF2-40B4-BE49-F238E27FC236}">
                  <a16:creationId xmlns:a16="http://schemas.microsoft.com/office/drawing/2014/main" id="{20014815-8122-A2DC-03A5-C040C10F4AFB}"/>
                </a:ext>
              </a:extLst>
            </p:cNvPr>
            <p:cNvSpPr>
              <a:spLocks/>
            </p:cNvSpPr>
            <p:nvPr/>
          </p:nvSpPr>
          <p:spPr bwMode="auto">
            <a:xfrm>
              <a:off x="112298794" y="107317751"/>
              <a:ext cx="630846" cy="1036389"/>
            </a:xfrm>
            <a:custGeom>
              <a:avLst/>
              <a:gdLst>
                <a:gd name="T0" fmla="*/ 593296 w 630846"/>
                <a:gd name="T1" fmla="*/ 458114 h 1036389"/>
                <a:gd name="T2" fmla="*/ 570765 w 630846"/>
                <a:gd name="T3" fmla="*/ 352973 h 1036389"/>
                <a:gd name="T4" fmla="*/ 570765 w 630846"/>
                <a:gd name="T5" fmla="*/ 285382 h 1036389"/>
                <a:gd name="T6" fmla="*/ 570765 w 630846"/>
                <a:gd name="T7" fmla="*/ 255342 h 1036389"/>
                <a:gd name="T8" fmla="*/ 623336 w 630846"/>
                <a:gd name="T9" fmla="*/ 210282 h 1036389"/>
                <a:gd name="T10" fmla="*/ 608316 w 630846"/>
                <a:gd name="T11" fmla="*/ 165221 h 1036389"/>
                <a:gd name="T12" fmla="*/ 600806 w 630846"/>
                <a:gd name="T13" fmla="*/ 90121 h 1036389"/>
                <a:gd name="T14" fmla="*/ 563255 w 630846"/>
                <a:gd name="T15" fmla="*/ 67591 h 1036389"/>
                <a:gd name="T16" fmla="*/ 518195 w 630846"/>
                <a:gd name="T17" fmla="*/ 60081 h 1036389"/>
                <a:gd name="T18" fmla="*/ 435584 w 630846"/>
                <a:gd name="T19" fmla="*/ 30040 h 1036389"/>
                <a:gd name="T20" fmla="*/ 413054 w 630846"/>
                <a:gd name="T21" fmla="*/ 37550 h 1036389"/>
                <a:gd name="T22" fmla="*/ 390524 w 630846"/>
                <a:gd name="T23" fmla="*/ 67591 h 1036389"/>
                <a:gd name="T24" fmla="*/ 367994 w 630846"/>
                <a:gd name="T25" fmla="*/ 45060 h 1036389"/>
                <a:gd name="T26" fmla="*/ 345463 w 630846"/>
                <a:gd name="T27" fmla="*/ 22530 h 1036389"/>
                <a:gd name="T28" fmla="*/ 322933 w 630846"/>
                <a:gd name="T29" fmla="*/ 37550 h 1036389"/>
                <a:gd name="T30" fmla="*/ 315423 w 630846"/>
                <a:gd name="T31" fmla="*/ 0 h 1036389"/>
                <a:gd name="T32" fmla="*/ 225302 w 630846"/>
                <a:gd name="T33" fmla="*/ 30040 h 1036389"/>
                <a:gd name="T34" fmla="*/ 210282 w 630846"/>
                <a:gd name="T35" fmla="*/ 67591 h 1036389"/>
                <a:gd name="T36" fmla="*/ 187752 w 630846"/>
                <a:gd name="T37" fmla="*/ 82611 h 1036389"/>
                <a:gd name="T38" fmla="*/ 165222 w 630846"/>
                <a:gd name="T39" fmla="*/ 67591 h 1036389"/>
                <a:gd name="T40" fmla="*/ 165222 w 630846"/>
                <a:gd name="T41" fmla="*/ 90121 h 1036389"/>
                <a:gd name="T42" fmla="*/ 157712 w 630846"/>
                <a:gd name="T43" fmla="*/ 112651 h 1036389"/>
                <a:gd name="T44" fmla="*/ 120161 w 630846"/>
                <a:gd name="T45" fmla="*/ 112651 h 1036389"/>
                <a:gd name="T46" fmla="*/ 82611 w 630846"/>
                <a:gd name="T47" fmla="*/ 142691 h 1036389"/>
                <a:gd name="T48" fmla="*/ 67591 w 630846"/>
                <a:gd name="T49" fmla="*/ 157711 h 1036389"/>
                <a:gd name="T50" fmla="*/ 37550 w 630846"/>
                <a:gd name="T51" fmla="*/ 172732 h 1036389"/>
                <a:gd name="T52" fmla="*/ 30040 w 630846"/>
                <a:gd name="T53" fmla="*/ 195262 h 1036389"/>
                <a:gd name="T54" fmla="*/ 22530 w 630846"/>
                <a:gd name="T55" fmla="*/ 202772 h 1036389"/>
                <a:gd name="T56" fmla="*/ 37550 w 630846"/>
                <a:gd name="T57" fmla="*/ 217792 h 1036389"/>
                <a:gd name="T58" fmla="*/ 30040 w 630846"/>
                <a:gd name="T59" fmla="*/ 255342 h 1036389"/>
                <a:gd name="T60" fmla="*/ 37550 w 630846"/>
                <a:gd name="T61" fmla="*/ 300403 h 1036389"/>
                <a:gd name="T62" fmla="*/ 22530 w 630846"/>
                <a:gd name="T63" fmla="*/ 307913 h 1036389"/>
                <a:gd name="T64" fmla="*/ 15020 w 630846"/>
                <a:gd name="T65" fmla="*/ 322933 h 1036389"/>
                <a:gd name="T66" fmla="*/ 15020 w 630846"/>
                <a:gd name="T67" fmla="*/ 360483 h 1036389"/>
                <a:gd name="T68" fmla="*/ 15020 w 630846"/>
                <a:gd name="T69" fmla="*/ 367993 h 1036389"/>
                <a:gd name="T70" fmla="*/ 7510 w 630846"/>
                <a:gd name="T71" fmla="*/ 383013 h 1036389"/>
                <a:gd name="T72" fmla="*/ 30040 w 630846"/>
                <a:gd name="T73" fmla="*/ 480644 h 1036389"/>
                <a:gd name="T74" fmla="*/ 210282 w 630846"/>
                <a:gd name="T75" fmla="*/ 660886 h 1036389"/>
                <a:gd name="T76" fmla="*/ 337953 w 630846"/>
                <a:gd name="T77" fmla="*/ 833617 h 1036389"/>
                <a:gd name="T78" fmla="*/ 360483 w 630846"/>
                <a:gd name="T79" fmla="*/ 848637 h 1036389"/>
                <a:gd name="T80" fmla="*/ 337953 w 630846"/>
                <a:gd name="T81" fmla="*/ 953778 h 1036389"/>
                <a:gd name="T82" fmla="*/ 375504 w 630846"/>
                <a:gd name="T83" fmla="*/ 976308 h 1036389"/>
                <a:gd name="T84" fmla="*/ 413054 w 630846"/>
                <a:gd name="T85" fmla="*/ 1013859 h 1036389"/>
                <a:gd name="T86" fmla="*/ 420564 w 630846"/>
                <a:gd name="T87" fmla="*/ 1036389 h 1036389"/>
                <a:gd name="T88" fmla="*/ 450604 w 630846"/>
                <a:gd name="T89" fmla="*/ 1013859 h 1036389"/>
                <a:gd name="T90" fmla="*/ 615826 w 630846"/>
                <a:gd name="T91" fmla="*/ 653376 h 1036389"/>
                <a:gd name="T92" fmla="*/ 615826 w 630846"/>
                <a:gd name="T93" fmla="*/ 600805 h 1036389"/>
                <a:gd name="T94" fmla="*/ 600806 w 630846"/>
                <a:gd name="T95" fmla="*/ 510684 h 1036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0846" h="1036389">
                  <a:moveTo>
                    <a:pt x="600806" y="510684"/>
                  </a:moveTo>
                  <a:cubicBezTo>
                    <a:pt x="600806" y="480644"/>
                    <a:pt x="593296" y="465624"/>
                    <a:pt x="593296" y="458114"/>
                  </a:cubicBezTo>
                  <a:cubicBezTo>
                    <a:pt x="593296" y="375503"/>
                    <a:pt x="593296" y="375503"/>
                    <a:pt x="593296" y="375503"/>
                  </a:cubicBezTo>
                  <a:cubicBezTo>
                    <a:pt x="593296" y="367993"/>
                    <a:pt x="585786" y="360483"/>
                    <a:pt x="570765" y="352973"/>
                  </a:cubicBezTo>
                  <a:cubicBezTo>
                    <a:pt x="563255" y="345463"/>
                    <a:pt x="563255" y="330443"/>
                    <a:pt x="563255" y="322933"/>
                  </a:cubicBezTo>
                  <a:cubicBezTo>
                    <a:pt x="555745" y="307913"/>
                    <a:pt x="570765" y="292893"/>
                    <a:pt x="570765" y="285382"/>
                  </a:cubicBezTo>
                  <a:cubicBezTo>
                    <a:pt x="578276" y="277872"/>
                    <a:pt x="578276" y="270362"/>
                    <a:pt x="578276" y="270362"/>
                  </a:cubicBezTo>
                  <a:cubicBezTo>
                    <a:pt x="578276" y="262852"/>
                    <a:pt x="570765" y="262852"/>
                    <a:pt x="570765" y="255342"/>
                  </a:cubicBezTo>
                  <a:cubicBezTo>
                    <a:pt x="570765" y="240322"/>
                    <a:pt x="585786" y="225302"/>
                    <a:pt x="593296" y="217792"/>
                  </a:cubicBezTo>
                  <a:cubicBezTo>
                    <a:pt x="593296" y="210282"/>
                    <a:pt x="608316" y="210282"/>
                    <a:pt x="623336" y="210282"/>
                  </a:cubicBezTo>
                  <a:cubicBezTo>
                    <a:pt x="630846" y="202772"/>
                    <a:pt x="615826" y="187752"/>
                    <a:pt x="608316" y="187752"/>
                  </a:cubicBezTo>
                  <a:cubicBezTo>
                    <a:pt x="600806" y="180242"/>
                    <a:pt x="608316" y="180242"/>
                    <a:pt x="608316" y="165221"/>
                  </a:cubicBezTo>
                  <a:cubicBezTo>
                    <a:pt x="615826" y="157711"/>
                    <a:pt x="615826" y="142691"/>
                    <a:pt x="615826" y="135181"/>
                  </a:cubicBezTo>
                  <a:cubicBezTo>
                    <a:pt x="608316" y="120161"/>
                    <a:pt x="608316" y="97631"/>
                    <a:pt x="600806" y="90121"/>
                  </a:cubicBezTo>
                  <a:cubicBezTo>
                    <a:pt x="600806" y="82611"/>
                    <a:pt x="600806" y="67591"/>
                    <a:pt x="600806" y="67591"/>
                  </a:cubicBezTo>
                  <a:cubicBezTo>
                    <a:pt x="600806" y="67591"/>
                    <a:pt x="570765" y="67591"/>
                    <a:pt x="563255" y="67591"/>
                  </a:cubicBezTo>
                  <a:cubicBezTo>
                    <a:pt x="555745" y="67591"/>
                    <a:pt x="548235" y="67591"/>
                    <a:pt x="540725" y="60081"/>
                  </a:cubicBezTo>
                  <a:cubicBezTo>
                    <a:pt x="518195" y="60081"/>
                    <a:pt x="518195" y="60081"/>
                    <a:pt x="518195" y="60081"/>
                  </a:cubicBezTo>
                  <a:cubicBezTo>
                    <a:pt x="510685" y="60081"/>
                    <a:pt x="495665" y="45060"/>
                    <a:pt x="480645" y="37550"/>
                  </a:cubicBezTo>
                  <a:cubicBezTo>
                    <a:pt x="473135" y="37550"/>
                    <a:pt x="450604" y="37550"/>
                    <a:pt x="435584" y="30040"/>
                  </a:cubicBezTo>
                  <a:cubicBezTo>
                    <a:pt x="435584" y="30040"/>
                    <a:pt x="428074" y="30040"/>
                    <a:pt x="428074" y="22530"/>
                  </a:cubicBezTo>
                  <a:cubicBezTo>
                    <a:pt x="428074" y="22530"/>
                    <a:pt x="420564" y="30040"/>
                    <a:pt x="413054" y="37550"/>
                  </a:cubicBezTo>
                  <a:cubicBezTo>
                    <a:pt x="405544" y="45060"/>
                    <a:pt x="405544" y="52570"/>
                    <a:pt x="405544" y="52570"/>
                  </a:cubicBezTo>
                  <a:cubicBezTo>
                    <a:pt x="405544" y="52570"/>
                    <a:pt x="405544" y="52570"/>
                    <a:pt x="390524" y="67591"/>
                  </a:cubicBezTo>
                  <a:cubicBezTo>
                    <a:pt x="390524" y="67591"/>
                    <a:pt x="390524" y="67591"/>
                    <a:pt x="375504" y="45060"/>
                  </a:cubicBezTo>
                  <a:cubicBezTo>
                    <a:pt x="375504" y="45060"/>
                    <a:pt x="375504" y="45060"/>
                    <a:pt x="367994" y="45060"/>
                  </a:cubicBezTo>
                  <a:cubicBezTo>
                    <a:pt x="367994" y="45060"/>
                    <a:pt x="367994" y="45060"/>
                    <a:pt x="352973" y="22530"/>
                  </a:cubicBezTo>
                  <a:cubicBezTo>
                    <a:pt x="352973" y="22530"/>
                    <a:pt x="352973" y="22530"/>
                    <a:pt x="345463" y="22530"/>
                  </a:cubicBezTo>
                  <a:cubicBezTo>
                    <a:pt x="345463" y="22530"/>
                    <a:pt x="345463" y="22530"/>
                    <a:pt x="337953" y="30040"/>
                  </a:cubicBezTo>
                  <a:cubicBezTo>
                    <a:pt x="337953" y="30040"/>
                    <a:pt x="337953" y="30040"/>
                    <a:pt x="322933" y="37550"/>
                  </a:cubicBezTo>
                  <a:cubicBezTo>
                    <a:pt x="322933" y="37550"/>
                    <a:pt x="322933" y="37550"/>
                    <a:pt x="307913" y="15020"/>
                  </a:cubicBezTo>
                  <a:cubicBezTo>
                    <a:pt x="307913" y="15020"/>
                    <a:pt x="307913" y="15020"/>
                    <a:pt x="315423" y="0"/>
                  </a:cubicBezTo>
                  <a:cubicBezTo>
                    <a:pt x="315423" y="0"/>
                    <a:pt x="315423" y="0"/>
                    <a:pt x="285383" y="0"/>
                  </a:cubicBezTo>
                  <a:cubicBezTo>
                    <a:pt x="285383" y="0"/>
                    <a:pt x="285383" y="0"/>
                    <a:pt x="225302" y="30040"/>
                  </a:cubicBezTo>
                  <a:cubicBezTo>
                    <a:pt x="225302" y="30040"/>
                    <a:pt x="225302" y="30040"/>
                    <a:pt x="217792" y="52570"/>
                  </a:cubicBezTo>
                  <a:cubicBezTo>
                    <a:pt x="217792" y="52570"/>
                    <a:pt x="217792" y="60081"/>
                    <a:pt x="210282" y="67591"/>
                  </a:cubicBezTo>
                  <a:cubicBezTo>
                    <a:pt x="202772" y="60081"/>
                    <a:pt x="202772" y="60081"/>
                    <a:pt x="202772" y="60081"/>
                  </a:cubicBezTo>
                  <a:cubicBezTo>
                    <a:pt x="202772" y="60081"/>
                    <a:pt x="202772" y="60081"/>
                    <a:pt x="187752" y="82611"/>
                  </a:cubicBezTo>
                  <a:cubicBezTo>
                    <a:pt x="187752" y="82611"/>
                    <a:pt x="187752" y="82611"/>
                    <a:pt x="187752" y="75101"/>
                  </a:cubicBezTo>
                  <a:cubicBezTo>
                    <a:pt x="187752" y="75101"/>
                    <a:pt x="180242" y="75101"/>
                    <a:pt x="165222" y="67591"/>
                  </a:cubicBezTo>
                  <a:cubicBezTo>
                    <a:pt x="165222" y="67591"/>
                    <a:pt x="165222" y="75101"/>
                    <a:pt x="165222" y="75101"/>
                  </a:cubicBezTo>
                  <a:cubicBezTo>
                    <a:pt x="165222" y="90121"/>
                    <a:pt x="165222" y="90121"/>
                    <a:pt x="165222" y="90121"/>
                  </a:cubicBezTo>
                  <a:cubicBezTo>
                    <a:pt x="165222" y="105141"/>
                    <a:pt x="165222" y="105141"/>
                    <a:pt x="165222" y="105141"/>
                  </a:cubicBezTo>
                  <a:cubicBezTo>
                    <a:pt x="165222" y="112651"/>
                    <a:pt x="157712" y="112651"/>
                    <a:pt x="157712" y="112651"/>
                  </a:cubicBezTo>
                  <a:cubicBezTo>
                    <a:pt x="150201" y="112651"/>
                    <a:pt x="135181" y="105141"/>
                    <a:pt x="135181" y="105141"/>
                  </a:cubicBezTo>
                  <a:cubicBezTo>
                    <a:pt x="127671" y="105141"/>
                    <a:pt x="120161" y="112651"/>
                    <a:pt x="120161" y="112651"/>
                  </a:cubicBezTo>
                  <a:cubicBezTo>
                    <a:pt x="82611" y="135181"/>
                    <a:pt x="82611" y="135181"/>
                    <a:pt x="82611" y="135181"/>
                  </a:cubicBezTo>
                  <a:cubicBezTo>
                    <a:pt x="82611" y="135181"/>
                    <a:pt x="82611" y="135181"/>
                    <a:pt x="82611" y="142691"/>
                  </a:cubicBezTo>
                  <a:cubicBezTo>
                    <a:pt x="82611" y="142691"/>
                    <a:pt x="82611" y="142691"/>
                    <a:pt x="67591" y="150201"/>
                  </a:cubicBezTo>
                  <a:cubicBezTo>
                    <a:pt x="67591" y="150201"/>
                    <a:pt x="67591" y="150201"/>
                    <a:pt x="67591" y="157711"/>
                  </a:cubicBezTo>
                  <a:cubicBezTo>
                    <a:pt x="52571" y="165221"/>
                    <a:pt x="52571" y="165221"/>
                    <a:pt x="52571" y="165221"/>
                  </a:cubicBezTo>
                  <a:cubicBezTo>
                    <a:pt x="45060" y="165221"/>
                    <a:pt x="37550" y="172732"/>
                    <a:pt x="37550" y="172732"/>
                  </a:cubicBezTo>
                  <a:cubicBezTo>
                    <a:pt x="30040" y="180242"/>
                    <a:pt x="30040" y="180242"/>
                    <a:pt x="30040" y="180242"/>
                  </a:cubicBezTo>
                  <a:cubicBezTo>
                    <a:pt x="22530" y="187752"/>
                    <a:pt x="30040" y="187752"/>
                    <a:pt x="30040" y="195262"/>
                  </a:cubicBezTo>
                  <a:cubicBezTo>
                    <a:pt x="30040" y="195262"/>
                    <a:pt x="30040" y="195262"/>
                    <a:pt x="30040" y="195262"/>
                  </a:cubicBezTo>
                  <a:cubicBezTo>
                    <a:pt x="30040" y="202772"/>
                    <a:pt x="22530" y="202772"/>
                    <a:pt x="22530" y="202772"/>
                  </a:cubicBezTo>
                  <a:cubicBezTo>
                    <a:pt x="22530" y="202772"/>
                    <a:pt x="22530" y="202772"/>
                    <a:pt x="45060" y="210282"/>
                  </a:cubicBezTo>
                  <a:cubicBezTo>
                    <a:pt x="37550" y="217792"/>
                    <a:pt x="37550" y="217792"/>
                    <a:pt x="37550" y="217792"/>
                  </a:cubicBezTo>
                  <a:cubicBezTo>
                    <a:pt x="45060" y="232812"/>
                    <a:pt x="45060" y="232812"/>
                    <a:pt x="45060" y="232812"/>
                  </a:cubicBezTo>
                  <a:cubicBezTo>
                    <a:pt x="37550" y="240322"/>
                    <a:pt x="37550" y="247832"/>
                    <a:pt x="30040" y="255342"/>
                  </a:cubicBezTo>
                  <a:cubicBezTo>
                    <a:pt x="30040" y="262852"/>
                    <a:pt x="30040" y="285382"/>
                    <a:pt x="30040" y="285382"/>
                  </a:cubicBezTo>
                  <a:cubicBezTo>
                    <a:pt x="37550" y="292893"/>
                    <a:pt x="37550" y="300403"/>
                    <a:pt x="37550" y="300403"/>
                  </a:cubicBezTo>
                  <a:cubicBezTo>
                    <a:pt x="37550" y="300403"/>
                    <a:pt x="37550" y="300403"/>
                    <a:pt x="22530" y="300403"/>
                  </a:cubicBezTo>
                  <a:cubicBezTo>
                    <a:pt x="22530" y="300403"/>
                    <a:pt x="22530" y="300403"/>
                    <a:pt x="22530" y="307913"/>
                  </a:cubicBezTo>
                  <a:cubicBezTo>
                    <a:pt x="22530" y="307913"/>
                    <a:pt x="22530" y="307913"/>
                    <a:pt x="15020" y="315423"/>
                  </a:cubicBezTo>
                  <a:cubicBezTo>
                    <a:pt x="15020" y="315423"/>
                    <a:pt x="15020" y="315423"/>
                    <a:pt x="15020" y="322933"/>
                  </a:cubicBezTo>
                  <a:cubicBezTo>
                    <a:pt x="15020" y="322933"/>
                    <a:pt x="15020" y="322933"/>
                    <a:pt x="0" y="330443"/>
                  </a:cubicBezTo>
                  <a:cubicBezTo>
                    <a:pt x="0" y="330443"/>
                    <a:pt x="0" y="330443"/>
                    <a:pt x="15020" y="360483"/>
                  </a:cubicBezTo>
                  <a:cubicBezTo>
                    <a:pt x="15020" y="360483"/>
                    <a:pt x="15020" y="360483"/>
                    <a:pt x="15020" y="360483"/>
                  </a:cubicBezTo>
                  <a:cubicBezTo>
                    <a:pt x="15020" y="360483"/>
                    <a:pt x="15020" y="360483"/>
                    <a:pt x="15020" y="367993"/>
                  </a:cubicBezTo>
                  <a:cubicBezTo>
                    <a:pt x="15020" y="367993"/>
                    <a:pt x="15020" y="367993"/>
                    <a:pt x="7510" y="367993"/>
                  </a:cubicBezTo>
                  <a:cubicBezTo>
                    <a:pt x="7510" y="367993"/>
                    <a:pt x="7510" y="367993"/>
                    <a:pt x="7510" y="383013"/>
                  </a:cubicBezTo>
                  <a:cubicBezTo>
                    <a:pt x="10027" y="393450"/>
                    <a:pt x="16144" y="414342"/>
                    <a:pt x="19899" y="430614"/>
                  </a:cubicBezTo>
                  <a:cubicBezTo>
                    <a:pt x="23654" y="446886"/>
                    <a:pt x="17537" y="459789"/>
                    <a:pt x="30040" y="480644"/>
                  </a:cubicBezTo>
                  <a:cubicBezTo>
                    <a:pt x="30040" y="480644"/>
                    <a:pt x="30040" y="480644"/>
                    <a:pt x="97631" y="555745"/>
                  </a:cubicBezTo>
                  <a:cubicBezTo>
                    <a:pt x="97631" y="555745"/>
                    <a:pt x="97631" y="555745"/>
                    <a:pt x="210282" y="660886"/>
                  </a:cubicBezTo>
                  <a:cubicBezTo>
                    <a:pt x="210282" y="660886"/>
                    <a:pt x="210282" y="660886"/>
                    <a:pt x="217792" y="668396"/>
                  </a:cubicBezTo>
                  <a:cubicBezTo>
                    <a:pt x="217792" y="668396"/>
                    <a:pt x="217792" y="668396"/>
                    <a:pt x="337953" y="833617"/>
                  </a:cubicBezTo>
                  <a:cubicBezTo>
                    <a:pt x="337953" y="833617"/>
                    <a:pt x="345463" y="841127"/>
                    <a:pt x="352973" y="848637"/>
                  </a:cubicBezTo>
                  <a:cubicBezTo>
                    <a:pt x="360483" y="848637"/>
                    <a:pt x="360483" y="848637"/>
                    <a:pt x="360483" y="848637"/>
                  </a:cubicBezTo>
                  <a:cubicBezTo>
                    <a:pt x="367994" y="848637"/>
                    <a:pt x="375504" y="848637"/>
                    <a:pt x="375504" y="848637"/>
                  </a:cubicBezTo>
                  <a:cubicBezTo>
                    <a:pt x="375504" y="848637"/>
                    <a:pt x="375504" y="848637"/>
                    <a:pt x="337953" y="953778"/>
                  </a:cubicBezTo>
                  <a:cubicBezTo>
                    <a:pt x="337953" y="953778"/>
                    <a:pt x="337953" y="953778"/>
                    <a:pt x="367994" y="953778"/>
                  </a:cubicBezTo>
                  <a:cubicBezTo>
                    <a:pt x="367994" y="953778"/>
                    <a:pt x="367994" y="953778"/>
                    <a:pt x="375504" y="976308"/>
                  </a:cubicBezTo>
                  <a:cubicBezTo>
                    <a:pt x="375504" y="976308"/>
                    <a:pt x="375504" y="976308"/>
                    <a:pt x="383014" y="976308"/>
                  </a:cubicBezTo>
                  <a:cubicBezTo>
                    <a:pt x="383014" y="976308"/>
                    <a:pt x="383014" y="976308"/>
                    <a:pt x="413054" y="1013859"/>
                  </a:cubicBezTo>
                  <a:cubicBezTo>
                    <a:pt x="428074" y="1013859"/>
                    <a:pt x="428074" y="1013859"/>
                    <a:pt x="428074" y="1013859"/>
                  </a:cubicBezTo>
                  <a:cubicBezTo>
                    <a:pt x="428074" y="1021369"/>
                    <a:pt x="420564" y="1036389"/>
                    <a:pt x="420564" y="1036389"/>
                  </a:cubicBezTo>
                  <a:cubicBezTo>
                    <a:pt x="420564" y="1036389"/>
                    <a:pt x="420564" y="1036389"/>
                    <a:pt x="450604" y="1036389"/>
                  </a:cubicBezTo>
                  <a:cubicBezTo>
                    <a:pt x="450604" y="1013859"/>
                    <a:pt x="450604" y="1013859"/>
                    <a:pt x="450604" y="1013859"/>
                  </a:cubicBezTo>
                  <a:cubicBezTo>
                    <a:pt x="450604" y="1006349"/>
                    <a:pt x="563255" y="803577"/>
                    <a:pt x="570765" y="788557"/>
                  </a:cubicBezTo>
                  <a:cubicBezTo>
                    <a:pt x="578276" y="773537"/>
                    <a:pt x="615826" y="653376"/>
                    <a:pt x="615826" y="653376"/>
                  </a:cubicBezTo>
                  <a:cubicBezTo>
                    <a:pt x="615826" y="645866"/>
                    <a:pt x="623336" y="638356"/>
                    <a:pt x="623336" y="630845"/>
                  </a:cubicBezTo>
                  <a:cubicBezTo>
                    <a:pt x="630846" y="623335"/>
                    <a:pt x="623336" y="608315"/>
                    <a:pt x="615826" y="600805"/>
                  </a:cubicBezTo>
                  <a:cubicBezTo>
                    <a:pt x="615826" y="600805"/>
                    <a:pt x="615826" y="585785"/>
                    <a:pt x="608316" y="570765"/>
                  </a:cubicBezTo>
                  <a:cubicBezTo>
                    <a:pt x="608316" y="555745"/>
                    <a:pt x="600806" y="533215"/>
                    <a:pt x="600806" y="510684"/>
                  </a:cubicBezTo>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00" name="Freeform 10">
              <a:extLst>
                <a:ext uri="{FF2B5EF4-FFF2-40B4-BE49-F238E27FC236}">
                  <a16:creationId xmlns:a16="http://schemas.microsoft.com/office/drawing/2014/main" id="{F0770960-E621-C7FA-A9EE-4335E9454511}"/>
                </a:ext>
              </a:extLst>
            </p:cNvPr>
            <p:cNvSpPr>
              <a:spLocks/>
            </p:cNvSpPr>
            <p:nvPr/>
          </p:nvSpPr>
          <p:spPr bwMode="auto">
            <a:xfrm>
              <a:off x="111990882" y="107986147"/>
              <a:ext cx="758516" cy="893697"/>
            </a:xfrm>
            <a:custGeom>
              <a:avLst/>
              <a:gdLst>
                <a:gd name="T0" fmla="*/ 735986 w 758516"/>
                <a:gd name="T1" fmla="*/ 345463 h 893697"/>
                <a:gd name="T2" fmla="*/ 690925 w 758516"/>
                <a:gd name="T3" fmla="*/ 307912 h 893697"/>
                <a:gd name="T4" fmla="*/ 675905 w 758516"/>
                <a:gd name="T5" fmla="*/ 285382 h 893697"/>
                <a:gd name="T6" fmla="*/ 645865 w 758516"/>
                <a:gd name="T7" fmla="*/ 285382 h 893697"/>
                <a:gd name="T8" fmla="*/ 668395 w 758516"/>
                <a:gd name="T9" fmla="*/ 180241 h 893697"/>
                <a:gd name="T10" fmla="*/ 645865 w 758516"/>
                <a:gd name="T11" fmla="*/ 165221 h 893697"/>
                <a:gd name="T12" fmla="*/ 525704 w 758516"/>
                <a:gd name="T13" fmla="*/ 0 h 893697"/>
                <a:gd name="T14" fmla="*/ 307912 w 758516"/>
                <a:gd name="T15" fmla="*/ 82611 h 893697"/>
                <a:gd name="T16" fmla="*/ 225302 w 758516"/>
                <a:gd name="T17" fmla="*/ 142691 h 893697"/>
                <a:gd name="T18" fmla="*/ 217792 w 758516"/>
                <a:gd name="T19" fmla="*/ 180241 h 893697"/>
                <a:gd name="T20" fmla="*/ 232812 w 758516"/>
                <a:gd name="T21" fmla="*/ 285382 h 893697"/>
                <a:gd name="T22" fmla="*/ 217792 w 758516"/>
                <a:gd name="T23" fmla="*/ 315422 h 893697"/>
                <a:gd name="T24" fmla="*/ 225302 w 758516"/>
                <a:gd name="T25" fmla="*/ 345463 h 893697"/>
                <a:gd name="T26" fmla="*/ 187751 w 758516"/>
                <a:gd name="T27" fmla="*/ 367993 h 893697"/>
                <a:gd name="T28" fmla="*/ 180241 w 758516"/>
                <a:gd name="T29" fmla="*/ 413053 h 893697"/>
                <a:gd name="T30" fmla="*/ 172731 w 758516"/>
                <a:gd name="T31" fmla="*/ 420563 h 893697"/>
                <a:gd name="T32" fmla="*/ 172731 w 758516"/>
                <a:gd name="T33" fmla="*/ 450604 h 893697"/>
                <a:gd name="T34" fmla="*/ 150201 w 758516"/>
                <a:gd name="T35" fmla="*/ 473134 h 893697"/>
                <a:gd name="T36" fmla="*/ 127671 w 758516"/>
                <a:gd name="T37" fmla="*/ 473134 h 893697"/>
                <a:gd name="T38" fmla="*/ 22530 w 758516"/>
                <a:gd name="T39" fmla="*/ 638355 h 893697"/>
                <a:gd name="T40" fmla="*/ 37550 w 758516"/>
                <a:gd name="T41" fmla="*/ 660885 h 893697"/>
                <a:gd name="T42" fmla="*/ 90121 w 758516"/>
                <a:gd name="T43" fmla="*/ 690925 h 893697"/>
                <a:gd name="T44" fmla="*/ 90121 w 758516"/>
                <a:gd name="T45" fmla="*/ 751006 h 893697"/>
                <a:gd name="T46" fmla="*/ 90121 w 758516"/>
                <a:gd name="T47" fmla="*/ 796066 h 893697"/>
                <a:gd name="T48" fmla="*/ 202772 w 758516"/>
                <a:gd name="T49" fmla="*/ 848637 h 893697"/>
                <a:gd name="T50" fmla="*/ 202772 w 758516"/>
                <a:gd name="T51" fmla="*/ 863657 h 893697"/>
                <a:gd name="T52" fmla="*/ 195262 w 758516"/>
                <a:gd name="T53" fmla="*/ 886187 h 893697"/>
                <a:gd name="T54" fmla="*/ 210282 w 758516"/>
                <a:gd name="T55" fmla="*/ 893697 h 893697"/>
                <a:gd name="T56" fmla="*/ 255342 w 758516"/>
                <a:gd name="T57" fmla="*/ 848637 h 893697"/>
                <a:gd name="T58" fmla="*/ 322933 w 758516"/>
                <a:gd name="T59" fmla="*/ 833617 h 893697"/>
                <a:gd name="T60" fmla="*/ 383013 w 758516"/>
                <a:gd name="T61" fmla="*/ 833617 h 893697"/>
                <a:gd name="T62" fmla="*/ 435583 w 758516"/>
                <a:gd name="T63" fmla="*/ 841127 h 893697"/>
                <a:gd name="T64" fmla="*/ 473134 w 758516"/>
                <a:gd name="T65" fmla="*/ 833617 h 893697"/>
                <a:gd name="T66" fmla="*/ 510684 w 758516"/>
                <a:gd name="T67" fmla="*/ 856147 h 893697"/>
                <a:gd name="T68" fmla="*/ 593295 w 758516"/>
                <a:gd name="T69" fmla="*/ 841127 h 893697"/>
                <a:gd name="T70" fmla="*/ 645865 w 758516"/>
                <a:gd name="T71" fmla="*/ 856147 h 893697"/>
                <a:gd name="T72" fmla="*/ 713456 w 758516"/>
                <a:gd name="T73" fmla="*/ 848637 h 893697"/>
                <a:gd name="T74" fmla="*/ 758516 w 758516"/>
                <a:gd name="T75" fmla="*/ 383013 h 893697"/>
                <a:gd name="T76" fmla="*/ 728476 w 758516"/>
                <a:gd name="T77" fmla="*/ 367993 h 893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8516" h="893697">
                  <a:moveTo>
                    <a:pt x="728476" y="367993"/>
                  </a:moveTo>
                  <a:cubicBezTo>
                    <a:pt x="728476" y="367993"/>
                    <a:pt x="735986" y="352973"/>
                    <a:pt x="735986" y="345463"/>
                  </a:cubicBezTo>
                  <a:cubicBezTo>
                    <a:pt x="720966" y="345463"/>
                    <a:pt x="720966" y="345463"/>
                    <a:pt x="720966" y="345463"/>
                  </a:cubicBezTo>
                  <a:cubicBezTo>
                    <a:pt x="720966" y="345463"/>
                    <a:pt x="720966" y="345463"/>
                    <a:pt x="690925" y="307912"/>
                  </a:cubicBezTo>
                  <a:cubicBezTo>
                    <a:pt x="690925" y="307912"/>
                    <a:pt x="690925" y="307912"/>
                    <a:pt x="683415" y="307912"/>
                  </a:cubicBezTo>
                  <a:cubicBezTo>
                    <a:pt x="683415" y="307912"/>
                    <a:pt x="683415" y="307912"/>
                    <a:pt x="675905" y="285382"/>
                  </a:cubicBezTo>
                  <a:cubicBezTo>
                    <a:pt x="675905" y="285382"/>
                    <a:pt x="675905" y="285382"/>
                    <a:pt x="675905" y="285382"/>
                  </a:cubicBezTo>
                  <a:cubicBezTo>
                    <a:pt x="645865" y="285382"/>
                    <a:pt x="645865" y="285382"/>
                    <a:pt x="645865" y="285382"/>
                  </a:cubicBezTo>
                  <a:cubicBezTo>
                    <a:pt x="645865" y="285382"/>
                    <a:pt x="645865" y="285382"/>
                    <a:pt x="683415" y="180241"/>
                  </a:cubicBezTo>
                  <a:cubicBezTo>
                    <a:pt x="683415" y="180241"/>
                    <a:pt x="675905" y="180241"/>
                    <a:pt x="668395" y="180241"/>
                  </a:cubicBezTo>
                  <a:cubicBezTo>
                    <a:pt x="668395" y="180241"/>
                    <a:pt x="668395" y="180241"/>
                    <a:pt x="660885" y="180241"/>
                  </a:cubicBezTo>
                  <a:cubicBezTo>
                    <a:pt x="653375" y="172731"/>
                    <a:pt x="645865" y="165221"/>
                    <a:pt x="645865" y="165221"/>
                  </a:cubicBezTo>
                  <a:cubicBezTo>
                    <a:pt x="645865" y="165221"/>
                    <a:pt x="645865" y="165221"/>
                    <a:pt x="630845" y="142691"/>
                  </a:cubicBezTo>
                  <a:cubicBezTo>
                    <a:pt x="615825" y="120161"/>
                    <a:pt x="585785" y="82611"/>
                    <a:pt x="525704" y="0"/>
                  </a:cubicBezTo>
                  <a:cubicBezTo>
                    <a:pt x="525704" y="0"/>
                    <a:pt x="409211" y="26770"/>
                    <a:pt x="383013" y="37550"/>
                  </a:cubicBezTo>
                  <a:cubicBezTo>
                    <a:pt x="383013" y="37550"/>
                    <a:pt x="383013" y="37550"/>
                    <a:pt x="307912" y="82611"/>
                  </a:cubicBezTo>
                  <a:cubicBezTo>
                    <a:pt x="307912" y="82611"/>
                    <a:pt x="307912" y="82611"/>
                    <a:pt x="217792" y="97631"/>
                  </a:cubicBezTo>
                  <a:cubicBezTo>
                    <a:pt x="217792" y="97631"/>
                    <a:pt x="217792" y="97631"/>
                    <a:pt x="225302" y="142691"/>
                  </a:cubicBezTo>
                  <a:cubicBezTo>
                    <a:pt x="225302" y="142691"/>
                    <a:pt x="225302" y="142691"/>
                    <a:pt x="210282" y="142691"/>
                  </a:cubicBezTo>
                  <a:cubicBezTo>
                    <a:pt x="210282" y="142691"/>
                    <a:pt x="217792" y="172731"/>
                    <a:pt x="217792" y="180241"/>
                  </a:cubicBezTo>
                  <a:cubicBezTo>
                    <a:pt x="217792" y="195262"/>
                    <a:pt x="225302" y="232812"/>
                    <a:pt x="225302" y="232812"/>
                  </a:cubicBezTo>
                  <a:cubicBezTo>
                    <a:pt x="225302" y="240322"/>
                    <a:pt x="232812" y="270362"/>
                    <a:pt x="232812" y="285382"/>
                  </a:cubicBezTo>
                  <a:cubicBezTo>
                    <a:pt x="232812" y="285382"/>
                    <a:pt x="232812" y="285382"/>
                    <a:pt x="202772" y="307912"/>
                  </a:cubicBezTo>
                  <a:cubicBezTo>
                    <a:pt x="202772" y="307912"/>
                    <a:pt x="202772" y="307912"/>
                    <a:pt x="217792" y="315422"/>
                  </a:cubicBezTo>
                  <a:cubicBezTo>
                    <a:pt x="217792" y="315422"/>
                    <a:pt x="217792" y="315422"/>
                    <a:pt x="210282" y="322933"/>
                  </a:cubicBezTo>
                  <a:cubicBezTo>
                    <a:pt x="210282" y="322933"/>
                    <a:pt x="210282" y="322933"/>
                    <a:pt x="225302" y="345463"/>
                  </a:cubicBezTo>
                  <a:cubicBezTo>
                    <a:pt x="225302" y="345463"/>
                    <a:pt x="225302" y="345463"/>
                    <a:pt x="210282" y="360483"/>
                  </a:cubicBezTo>
                  <a:cubicBezTo>
                    <a:pt x="210282" y="360483"/>
                    <a:pt x="210282" y="360483"/>
                    <a:pt x="187751" y="367993"/>
                  </a:cubicBezTo>
                  <a:cubicBezTo>
                    <a:pt x="187751" y="367993"/>
                    <a:pt x="187751" y="367993"/>
                    <a:pt x="195262" y="383013"/>
                  </a:cubicBezTo>
                  <a:cubicBezTo>
                    <a:pt x="195262" y="383013"/>
                    <a:pt x="195262" y="383013"/>
                    <a:pt x="180241" y="413053"/>
                  </a:cubicBezTo>
                  <a:cubicBezTo>
                    <a:pt x="180241" y="413053"/>
                    <a:pt x="180241" y="413053"/>
                    <a:pt x="172731" y="413053"/>
                  </a:cubicBezTo>
                  <a:cubicBezTo>
                    <a:pt x="172731" y="420563"/>
                    <a:pt x="172731" y="420563"/>
                    <a:pt x="172731" y="420563"/>
                  </a:cubicBezTo>
                  <a:cubicBezTo>
                    <a:pt x="172731" y="428073"/>
                    <a:pt x="180241" y="428073"/>
                    <a:pt x="180241" y="435583"/>
                  </a:cubicBezTo>
                  <a:cubicBezTo>
                    <a:pt x="172731" y="450604"/>
                    <a:pt x="172731" y="450604"/>
                    <a:pt x="172731" y="450604"/>
                  </a:cubicBezTo>
                  <a:cubicBezTo>
                    <a:pt x="172731" y="450604"/>
                    <a:pt x="157711" y="458114"/>
                    <a:pt x="157711" y="465624"/>
                  </a:cubicBezTo>
                  <a:cubicBezTo>
                    <a:pt x="157711" y="465624"/>
                    <a:pt x="150201" y="465624"/>
                    <a:pt x="150201" y="473134"/>
                  </a:cubicBezTo>
                  <a:cubicBezTo>
                    <a:pt x="150201" y="473134"/>
                    <a:pt x="157711" y="480644"/>
                    <a:pt x="150201" y="480644"/>
                  </a:cubicBezTo>
                  <a:cubicBezTo>
                    <a:pt x="127671" y="473134"/>
                    <a:pt x="127671" y="473134"/>
                    <a:pt x="127671" y="473134"/>
                  </a:cubicBezTo>
                  <a:cubicBezTo>
                    <a:pt x="127671" y="473134"/>
                    <a:pt x="67591" y="563254"/>
                    <a:pt x="67591" y="563254"/>
                  </a:cubicBezTo>
                  <a:cubicBezTo>
                    <a:pt x="67591" y="563254"/>
                    <a:pt x="37550" y="608315"/>
                    <a:pt x="22530" y="638355"/>
                  </a:cubicBezTo>
                  <a:cubicBezTo>
                    <a:pt x="7510" y="653375"/>
                    <a:pt x="0" y="660885"/>
                    <a:pt x="0" y="660885"/>
                  </a:cubicBezTo>
                  <a:cubicBezTo>
                    <a:pt x="0" y="660885"/>
                    <a:pt x="0" y="660885"/>
                    <a:pt x="37550" y="660885"/>
                  </a:cubicBezTo>
                  <a:cubicBezTo>
                    <a:pt x="37550" y="660885"/>
                    <a:pt x="37550" y="660885"/>
                    <a:pt x="37550" y="690925"/>
                  </a:cubicBezTo>
                  <a:cubicBezTo>
                    <a:pt x="37550" y="690925"/>
                    <a:pt x="37550" y="690925"/>
                    <a:pt x="90121" y="690925"/>
                  </a:cubicBezTo>
                  <a:cubicBezTo>
                    <a:pt x="90121" y="690925"/>
                    <a:pt x="90121" y="690925"/>
                    <a:pt x="90121" y="743496"/>
                  </a:cubicBezTo>
                  <a:cubicBezTo>
                    <a:pt x="90121" y="743496"/>
                    <a:pt x="90121" y="743496"/>
                    <a:pt x="90121" y="751006"/>
                  </a:cubicBezTo>
                  <a:cubicBezTo>
                    <a:pt x="90121" y="751006"/>
                    <a:pt x="90121" y="751006"/>
                    <a:pt x="90121" y="751006"/>
                  </a:cubicBezTo>
                  <a:cubicBezTo>
                    <a:pt x="90121" y="796066"/>
                    <a:pt x="90121" y="796066"/>
                    <a:pt x="90121" y="796066"/>
                  </a:cubicBezTo>
                  <a:cubicBezTo>
                    <a:pt x="112651" y="811086"/>
                    <a:pt x="165221" y="826106"/>
                    <a:pt x="165221" y="833617"/>
                  </a:cubicBezTo>
                  <a:cubicBezTo>
                    <a:pt x="172731" y="833617"/>
                    <a:pt x="202772" y="848637"/>
                    <a:pt x="202772" y="848637"/>
                  </a:cubicBezTo>
                  <a:cubicBezTo>
                    <a:pt x="202772" y="848637"/>
                    <a:pt x="187751" y="856147"/>
                    <a:pt x="195262" y="856147"/>
                  </a:cubicBezTo>
                  <a:cubicBezTo>
                    <a:pt x="202772" y="863657"/>
                    <a:pt x="202772" y="863657"/>
                    <a:pt x="202772" y="863657"/>
                  </a:cubicBezTo>
                  <a:cubicBezTo>
                    <a:pt x="195262" y="871167"/>
                    <a:pt x="195262" y="871167"/>
                    <a:pt x="195262" y="871167"/>
                  </a:cubicBezTo>
                  <a:cubicBezTo>
                    <a:pt x="195262" y="878677"/>
                    <a:pt x="195262" y="878677"/>
                    <a:pt x="195262" y="886187"/>
                  </a:cubicBezTo>
                  <a:cubicBezTo>
                    <a:pt x="187751" y="886187"/>
                    <a:pt x="187751" y="893697"/>
                    <a:pt x="195262" y="893697"/>
                  </a:cubicBezTo>
                  <a:cubicBezTo>
                    <a:pt x="210282" y="893697"/>
                    <a:pt x="210282" y="893697"/>
                    <a:pt x="210282" y="893697"/>
                  </a:cubicBezTo>
                  <a:cubicBezTo>
                    <a:pt x="202772" y="886187"/>
                    <a:pt x="225302" y="886187"/>
                    <a:pt x="232812" y="871167"/>
                  </a:cubicBezTo>
                  <a:cubicBezTo>
                    <a:pt x="240322" y="863657"/>
                    <a:pt x="247832" y="848637"/>
                    <a:pt x="255342" y="848637"/>
                  </a:cubicBezTo>
                  <a:cubicBezTo>
                    <a:pt x="262852" y="848637"/>
                    <a:pt x="285382" y="848637"/>
                    <a:pt x="292892" y="841127"/>
                  </a:cubicBezTo>
                  <a:cubicBezTo>
                    <a:pt x="300402" y="841127"/>
                    <a:pt x="315422" y="833617"/>
                    <a:pt x="322933" y="833617"/>
                  </a:cubicBezTo>
                  <a:cubicBezTo>
                    <a:pt x="330443" y="833617"/>
                    <a:pt x="360483" y="841127"/>
                    <a:pt x="367993" y="841127"/>
                  </a:cubicBezTo>
                  <a:cubicBezTo>
                    <a:pt x="375503" y="841127"/>
                    <a:pt x="375503" y="841127"/>
                    <a:pt x="383013" y="833617"/>
                  </a:cubicBezTo>
                  <a:cubicBezTo>
                    <a:pt x="390523" y="833617"/>
                    <a:pt x="390523" y="833617"/>
                    <a:pt x="413053" y="841127"/>
                  </a:cubicBezTo>
                  <a:cubicBezTo>
                    <a:pt x="420563" y="848637"/>
                    <a:pt x="428073" y="848637"/>
                    <a:pt x="435583" y="841127"/>
                  </a:cubicBezTo>
                  <a:cubicBezTo>
                    <a:pt x="435583" y="841127"/>
                    <a:pt x="435583" y="833617"/>
                    <a:pt x="443094" y="833617"/>
                  </a:cubicBezTo>
                  <a:cubicBezTo>
                    <a:pt x="450604" y="826106"/>
                    <a:pt x="465624" y="833617"/>
                    <a:pt x="473134" y="833617"/>
                  </a:cubicBezTo>
                  <a:cubicBezTo>
                    <a:pt x="473134" y="833617"/>
                    <a:pt x="488154" y="833617"/>
                    <a:pt x="488154" y="841127"/>
                  </a:cubicBezTo>
                  <a:cubicBezTo>
                    <a:pt x="495664" y="841127"/>
                    <a:pt x="510684" y="848637"/>
                    <a:pt x="510684" y="856147"/>
                  </a:cubicBezTo>
                  <a:cubicBezTo>
                    <a:pt x="570765" y="856147"/>
                    <a:pt x="570765" y="856147"/>
                    <a:pt x="570765" y="856147"/>
                  </a:cubicBezTo>
                  <a:cubicBezTo>
                    <a:pt x="570765" y="848637"/>
                    <a:pt x="585785" y="848637"/>
                    <a:pt x="593295" y="841127"/>
                  </a:cubicBezTo>
                  <a:cubicBezTo>
                    <a:pt x="600805" y="833617"/>
                    <a:pt x="615825" y="848637"/>
                    <a:pt x="623335" y="848637"/>
                  </a:cubicBezTo>
                  <a:cubicBezTo>
                    <a:pt x="630845" y="848637"/>
                    <a:pt x="645865" y="848637"/>
                    <a:pt x="645865" y="856147"/>
                  </a:cubicBezTo>
                  <a:cubicBezTo>
                    <a:pt x="653375" y="863657"/>
                    <a:pt x="683415" y="863657"/>
                    <a:pt x="690925" y="863657"/>
                  </a:cubicBezTo>
                  <a:cubicBezTo>
                    <a:pt x="698436" y="863657"/>
                    <a:pt x="713456" y="848637"/>
                    <a:pt x="713456" y="848637"/>
                  </a:cubicBezTo>
                  <a:cubicBezTo>
                    <a:pt x="713456" y="848637"/>
                    <a:pt x="728476" y="458114"/>
                    <a:pt x="728476" y="443093"/>
                  </a:cubicBezTo>
                  <a:cubicBezTo>
                    <a:pt x="728476" y="435583"/>
                    <a:pt x="751006" y="390523"/>
                    <a:pt x="758516" y="383013"/>
                  </a:cubicBezTo>
                  <a:cubicBezTo>
                    <a:pt x="758516" y="375503"/>
                    <a:pt x="758516" y="375503"/>
                    <a:pt x="758516" y="367993"/>
                  </a:cubicBezTo>
                  <a:cubicBezTo>
                    <a:pt x="758516" y="367993"/>
                    <a:pt x="758516" y="367993"/>
                    <a:pt x="728476" y="367993"/>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01" name="Freeform 11">
              <a:extLst>
                <a:ext uri="{FF2B5EF4-FFF2-40B4-BE49-F238E27FC236}">
                  <a16:creationId xmlns:a16="http://schemas.microsoft.com/office/drawing/2014/main" id="{0113EF77-1A2C-5B85-3DEA-FCCFB2A8CDB1}"/>
                </a:ext>
              </a:extLst>
            </p:cNvPr>
            <p:cNvSpPr>
              <a:spLocks/>
            </p:cNvSpPr>
            <p:nvPr/>
          </p:nvSpPr>
          <p:spPr bwMode="auto">
            <a:xfrm>
              <a:off x="111585338" y="107490482"/>
              <a:ext cx="931248" cy="1144033"/>
            </a:xfrm>
            <a:custGeom>
              <a:avLst/>
              <a:gdLst>
                <a:gd name="T0" fmla="*/ 811087 w 931248"/>
                <a:gd name="T1" fmla="*/ 383013 h 1144033"/>
                <a:gd name="T2" fmla="*/ 690926 w 931248"/>
                <a:gd name="T3" fmla="*/ 255342 h 1144033"/>
                <a:gd name="T4" fmla="*/ 570765 w 931248"/>
                <a:gd name="T5" fmla="*/ 195262 h 1144033"/>
                <a:gd name="T6" fmla="*/ 488154 w 931248"/>
                <a:gd name="T7" fmla="*/ 210282 h 1144033"/>
                <a:gd name="T8" fmla="*/ 473134 w 931248"/>
                <a:gd name="T9" fmla="*/ 195262 h 1144033"/>
                <a:gd name="T10" fmla="*/ 450604 w 931248"/>
                <a:gd name="T11" fmla="*/ 165221 h 1144033"/>
                <a:gd name="T12" fmla="*/ 413054 w 931248"/>
                <a:gd name="T13" fmla="*/ 135181 h 1144033"/>
                <a:gd name="T14" fmla="*/ 405543 w 931248"/>
                <a:gd name="T15" fmla="*/ 105141 h 1144033"/>
                <a:gd name="T16" fmla="*/ 375503 w 931248"/>
                <a:gd name="T17" fmla="*/ 105141 h 1144033"/>
                <a:gd name="T18" fmla="*/ 360483 w 931248"/>
                <a:gd name="T19" fmla="*/ 67591 h 1144033"/>
                <a:gd name="T20" fmla="*/ 337953 w 931248"/>
                <a:gd name="T21" fmla="*/ 60081 h 1144033"/>
                <a:gd name="T22" fmla="*/ 322933 w 931248"/>
                <a:gd name="T23" fmla="*/ 15020 h 1144033"/>
                <a:gd name="T24" fmla="*/ 300403 w 931248"/>
                <a:gd name="T25" fmla="*/ 15020 h 1144033"/>
                <a:gd name="T26" fmla="*/ 277872 w 931248"/>
                <a:gd name="T27" fmla="*/ 7510 h 1144033"/>
                <a:gd name="T28" fmla="*/ 255342 w 931248"/>
                <a:gd name="T29" fmla="*/ 0 h 1144033"/>
                <a:gd name="T30" fmla="*/ 210282 w 931248"/>
                <a:gd name="T31" fmla="*/ 15020 h 1144033"/>
                <a:gd name="T32" fmla="*/ 150201 w 931248"/>
                <a:gd name="T33" fmla="*/ 60081 h 1144033"/>
                <a:gd name="T34" fmla="*/ 127671 w 931248"/>
                <a:gd name="T35" fmla="*/ 97631 h 1144033"/>
                <a:gd name="T36" fmla="*/ 112651 w 931248"/>
                <a:gd name="T37" fmla="*/ 135181 h 1144033"/>
                <a:gd name="T38" fmla="*/ 90121 w 931248"/>
                <a:gd name="T39" fmla="*/ 232812 h 1144033"/>
                <a:gd name="T40" fmla="*/ 60081 w 931248"/>
                <a:gd name="T41" fmla="*/ 285383 h 1144033"/>
                <a:gd name="T42" fmla="*/ 0 w 931248"/>
                <a:gd name="T43" fmla="*/ 292893 h 1144033"/>
                <a:gd name="T44" fmla="*/ 97631 w 931248"/>
                <a:gd name="T45" fmla="*/ 330443 h 1144033"/>
                <a:gd name="T46" fmla="*/ 165221 w 931248"/>
                <a:gd name="T47" fmla="*/ 525705 h 1144033"/>
                <a:gd name="T48" fmla="*/ 135181 w 931248"/>
                <a:gd name="T49" fmla="*/ 660886 h 1144033"/>
                <a:gd name="T50" fmla="*/ 120161 w 931248"/>
                <a:gd name="T51" fmla="*/ 698436 h 1144033"/>
                <a:gd name="T52" fmla="*/ 112651 w 931248"/>
                <a:gd name="T53" fmla="*/ 713456 h 1144033"/>
                <a:gd name="T54" fmla="*/ 97631 w 931248"/>
                <a:gd name="T55" fmla="*/ 728476 h 1144033"/>
                <a:gd name="T56" fmla="*/ 112651 w 931248"/>
                <a:gd name="T57" fmla="*/ 766027 h 1144033"/>
                <a:gd name="T58" fmla="*/ 105141 w 931248"/>
                <a:gd name="T59" fmla="*/ 788557 h 1144033"/>
                <a:gd name="T60" fmla="*/ 112651 w 931248"/>
                <a:gd name="T61" fmla="*/ 781047 h 1144033"/>
                <a:gd name="T62" fmla="*/ 172731 w 931248"/>
                <a:gd name="T63" fmla="*/ 773537 h 1144033"/>
                <a:gd name="T64" fmla="*/ 180242 w 931248"/>
                <a:gd name="T65" fmla="*/ 796067 h 1144033"/>
                <a:gd name="T66" fmla="*/ 202772 w 931248"/>
                <a:gd name="T67" fmla="*/ 841127 h 1144033"/>
                <a:gd name="T68" fmla="*/ 195262 w 931248"/>
                <a:gd name="T69" fmla="*/ 856148 h 1144033"/>
                <a:gd name="T70" fmla="*/ 232812 w 931248"/>
                <a:gd name="T71" fmla="*/ 848637 h 1144033"/>
                <a:gd name="T72" fmla="*/ 240322 w 931248"/>
                <a:gd name="T73" fmla="*/ 886188 h 1144033"/>
                <a:gd name="T74" fmla="*/ 232812 w 931248"/>
                <a:gd name="T75" fmla="*/ 938758 h 1144033"/>
                <a:gd name="T76" fmla="*/ 285382 w 931248"/>
                <a:gd name="T77" fmla="*/ 991329 h 1144033"/>
                <a:gd name="T78" fmla="*/ 285382 w 931248"/>
                <a:gd name="T79" fmla="*/ 1051409 h 1144033"/>
                <a:gd name="T80" fmla="*/ 315423 w 931248"/>
                <a:gd name="T81" fmla="*/ 1066429 h 1144033"/>
                <a:gd name="T82" fmla="*/ 352973 w 931248"/>
                <a:gd name="T83" fmla="*/ 1058919 h 1144033"/>
                <a:gd name="T84" fmla="*/ 383013 w 931248"/>
                <a:gd name="T85" fmla="*/ 1103980 h 1144033"/>
                <a:gd name="T86" fmla="*/ 428074 w 931248"/>
                <a:gd name="T87" fmla="*/ 1134020 h 1144033"/>
                <a:gd name="T88" fmla="*/ 533215 w 931248"/>
                <a:gd name="T89" fmla="*/ 968799 h 1144033"/>
                <a:gd name="T90" fmla="*/ 555745 w 931248"/>
                <a:gd name="T91" fmla="*/ 968799 h 1144033"/>
                <a:gd name="T92" fmla="*/ 578275 w 931248"/>
                <a:gd name="T93" fmla="*/ 946268 h 1144033"/>
                <a:gd name="T94" fmla="*/ 578275 w 931248"/>
                <a:gd name="T95" fmla="*/ 916228 h 1144033"/>
                <a:gd name="T96" fmla="*/ 585785 w 931248"/>
                <a:gd name="T97" fmla="*/ 908718 h 1144033"/>
                <a:gd name="T98" fmla="*/ 593295 w 931248"/>
                <a:gd name="T99" fmla="*/ 863658 h 1144033"/>
                <a:gd name="T100" fmla="*/ 630845 w 931248"/>
                <a:gd name="T101" fmla="*/ 841127 h 1144033"/>
                <a:gd name="T102" fmla="*/ 623335 w 931248"/>
                <a:gd name="T103" fmla="*/ 811087 h 1144033"/>
                <a:gd name="T104" fmla="*/ 615825 w 931248"/>
                <a:gd name="T105" fmla="*/ 803577 h 1144033"/>
                <a:gd name="T106" fmla="*/ 630845 w 931248"/>
                <a:gd name="T107" fmla="*/ 728476 h 1144033"/>
                <a:gd name="T108" fmla="*/ 615825 w 931248"/>
                <a:gd name="T109" fmla="*/ 638356 h 1144033"/>
                <a:gd name="T110" fmla="*/ 623335 w 931248"/>
                <a:gd name="T111" fmla="*/ 593295 h 1144033"/>
                <a:gd name="T112" fmla="*/ 788557 w 931248"/>
                <a:gd name="T113" fmla="*/ 533215 h 1144033"/>
                <a:gd name="T114" fmla="*/ 931248 w 931248"/>
                <a:gd name="T115" fmla="*/ 495664 h 114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1248" h="1144033">
                  <a:moveTo>
                    <a:pt x="923738" y="488154"/>
                  </a:moveTo>
                  <a:cubicBezTo>
                    <a:pt x="923738" y="488154"/>
                    <a:pt x="923738" y="488154"/>
                    <a:pt x="811087" y="383013"/>
                  </a:cubicBezTo>
                  <a:cubicBezTo>
                    <a:pt x="743496" y="307913"/>
                    <a:pt x="743496" y="307913"/>
                    <a:pt x="743496" y="307913"/>
                  </a:cubicBezTo>
                  <a:cubicBezTo>
                    <a:pt x="743496" y="307913"/>
                    <a:pt x="743496" y="307913"/>
                    <a:pt x="690926" y="255342"/>
                  </a:cubicBezTo>
                  <a:cubicBezTo>
                    <a:pt x="690926" y="255342"/>
                    <a:pt x="690926" y="255342"/>
                    <a:pt x="630845" y="195262"/>
                  </a:cubicBezTo>
                  <a:cubicBezTo>
                    <a:pt x="570765" y="195262"/>
                    <a:pt x="570765" y="195262"/>
                    <a:pt x="570765" y="195262"/>
                  </a:cubicBezTo>
                  <a:cubicBezTo>
                    <a:pt x="570765" y="195262"/>
                    <a:pt x="570765" y="195262"/>
                    <a:pt x="488154" y="232812"/>
                  </a:cubicBezTo>
                  <a:cubicBezTo>
                    <a:pt x="488154" y="232812"/>
                    <a:pt x="488154" y="232812"/>
                    <a:pt x="488154" y="210282"/>
                  </a:cubicBezTo>
                  <a:cubicBezTo>
                    <a:pt x="473134" y="202772"/>
                    <a:pt x="473134" y="202772"/>
                    <a:pt x="473134" y="202772"/>
                  </a:cubicBezTo>
                  <a:cubicBezTo>
                    <a:pt x="465624" y="202772"/>
                    <a:pt x="473134" y="195262"/>
                    <a:pt x="473134" y="195262"/>
                  </a:cubicBezTo>
                  <a:cubicBezTo>
                    <a:pt x="465624" y="187752"/>
                    <a:pt x="465624" y="187752"/>
                    <a:pt x="465624" y="187752"/>
                  </a:cubicBezTo>
                  <a:cubicBezTo>
                    <a:pt x="458114" y="180242"/>
                    <a:pt x="458114" y="172732"/>
                    <a:pt x="450604" y="165221"/>
                  </a:cubicBezTo>
                  <a:cubicBezTo>
                    <a:pt x="450604" y="157711"/>
                    <a:pt x="435584" y="150201"/>
                    <a:pt x="428074" y="142691"/>
                  </a:cubicBezTo>
                  <a:cubicBezTo>
                    <a:pt x="428074" y="135181"/>
                    <a:pt x="413054" y="135181"/>
                    <a:pt x="413054" y="135181"/>
                  </a:cubicBezTo>
                  <a:cubicBezTo>
                    <a:pt x="413054" y="135181"/>
                    <a:pt x="413054" y="135181"/>
                    <a:pt x="405543" y="112651"/>
                  </a:cubicBezTo>
                  <a:cubicBezTo>
                    <a:pt x="405543" y="112651"/>
                    <a:pt x="405543" y="112651"/>
                    <a:pt x="405543" y="105141"/>
                  </a:cubicBezTo>
                  <a:cubicBezTo>
                    <a:pt x="405543" y="105141"/>
                    <a:pt x="405543" y="105141"/>
                    <a:pt x="405543" y="97631"/>
                  </a:cubicBezTo>
                  <a:cubicBezTo>
                    <a:pt x="405543" y="97631"/>
                    <a:pt x="405543" y="97631"/>
                    <a:pt x="375503" y="105141"/>
                  </a:cubicBezTo>
                  <a:cubicBezTo>
                    <a:pt x="375503" y="105141"/>
                    <a:pt x="375503" y="97631"/>
                    <a:pt x="367993" y="90121"/>
                  </a:cubicBezTo>
                  <a:cubicBezTo>
                    <a:pt x="367993" y="82611"/>
                    <a:pt x="360483" y="75101"/>
                    <a:pt x="360483" y="67591"/>
                  </a:cubicBezTo>
                  <a:cubicBezTo>
                    <a:pt x="352973" y="60081"/>
                    <a:pt x="352973" y="52570"/>
                    <a:pt x="352973" y="52570"/>
                  </a:cubicBezTo>
                  <a:cubicBezTo>
                    <a:pt x="352973" y="52570"/>
                    <a:pt x="352973" y="52570"/>
                    <a:pt x="337953" y="60081"/>
                  </a:cubicBezTo>
                  <a:cubicBezTo>
                    <a:pt x="337953" y="60081"/>
                    <a:pt x="337953" y="60081"/>
                    <a:pt x="330443" y="45060"/>
                  </a:cubicBezTo>
                  <a:cubicBezTo>
                    <a:pt x="330443" y="45060"/>
                    <a:pt x="330443" y="45060"/>
                    <a:pt x="322933" y="15020"/>
                  </a:cubicBezTo>
                  <a:cubicBezTo>
                    <a:pt x="322933" y="15020"/>
                    <a:pt x="322933" y="15020"/>
                    <a:pt x="307913" y="7510"/>
                  </a:cubicBezTo>
                  <a:cubicBezTo>
                    <a:pt x="307913" y="7510"/>
                    <a:pt x="307913" y="7510"/>
                    <a:pt x="300403" y="15020"/>
                  </a:cubicBezTo>
                  <a:cubicBezTo>
                    <a:pt x="292893" y="7510"/>
                    <a:pt x="292893" y="7510"/>
                    <a:pt x="292893" y="7510"/>
                  </a:cubicBezTo>
                  <a:cubicBezTo>
                    <a:pt x="292893" y="7510"/>
                    <a:pt x="285382" y="7510"/>
                    <a:pt x="277872" y="7510"/>
                  </a:cubicBezTo>
                  <a:cubicBezTo>
                    <a:pt x="270362" y="7510"/>
                    <a:pt x="270362" y="7510"/>
                    <a:pt x="270362" y="7510"/>
                  </a:cubicBezTo>
                  <a:cubicBezTo>
                    <a:pt x="270362" y="7510"/>
                    <a:pt x="270362" y="7510"/>
                    <a:pt x="255342" y="0"/>
                  </a:cubicBezTo>
                  <a:cubicBezTo>
                    <a:pt x="255342" y="0"/>
                    <a:pt x="255342" y="0"/>
                    <a:pt x="225302" y="7510"/>
                  </a:cubicBezTo>
                  <a:cubicBezTo>
                    <a:pt x="210282" y="15020"/>
                    <a:pt x="210282" y="15020"/>
                    <a:pt x="210282" y="15020"/>
                  </a:cubicBezTo>
                  <a:cubicBezTo>
                    <a:pt x="202772" y="30040"/>
                    <a:pt x="202772" y="30040"/>
                    <a:pt x="202772" y="30040"/>
                  </a:cubicBezTo>
                  <a:cubicBezTo>
                    <a:pt x="202772" y="37550"/>
                    <a:pt x="157711" y="60081"/>
                    <a:pt x="150201" y="60081"/>
                  </a:cubicBezTo>
                  <a:cubicBezTo>
                    <a:pt x="142691" y="60081"/>
                    <a:pt x="142691" y="90121"/>
                    <a:pt x="142691" y="90121"/>
                  </a:cubicBezTo>
                  <a:cubicBezTo>
                    <a:pt x="142691" y="90121"/>
                    <a:pt x="135181" y="97631"/>
                    <a:pt x="127671" y="97631"/>
                  </a:cubicBezTo>
                  <a:cubicBezTo>
                    <a:pt x="112651" y="112651"/>
                    <a:pt x="112651" y="112651"/>
                    <a:pt x="112651" y="112651"/>
                  </a:cubicBezTo>
                  <a:cubicBezTo>
                    <a:pt x="112651" y="120161"/>
                    <a:pt x="112651" y="135181"/>
                    <a:pt x="112651" y="135181"/>
                  </a:cubicBezTo>
                  <a:cubicBezTo>
                    <a:pt x="112651" y="135181"/>
                    <a:pt x="112651" y="135181"/>
                    <a:pt x="90121" y="195262"/>
                  </a:cubicBezTo>
                  <a:cubicBezTo>
                    <a:pt x="90121" y="195262"/>
                    <a:pt x="90121" y="195262"/>
                    <a:pt x="90121" y="232812"/>
                  </a:cubicBezTo>
                  <a:cubicBezTo>
                    <a:pt x="90121" y="232812"/>
                    <a:pt x="90121" y="232812"/>
                    <a:pt x="75101" y="232812"/>
                  </a:cubicBezTo>
                  <a:cubicBezTo>
                    <a:pt x="75101" y="232812"/>
                    <a:pt x="75101" y="232812"/>
                    <a:pt x="60081" y="285383"/>
                  </a:cubicBezTo>
                  <a:cubicBezTo>
                    <a:pt x="60081" y="285383"/>
                    <a:pt x="60081" y="285383"/>
                    <a:pt x="22530" y="270362"/>
                  </a:cubicBezTo>
                  <a:cubicBezTo>
                    <a:pt x="22530" y="270362"/>
                    <a:pt x="22530" y="270362"/>
                    <a:pt x="0" y="292893"/>
                  </a:cubicBezTo>
                  <a:cubicBezTo>
                    <a:pt x="0" y="292893"/>
                    <a:pt x="0" y="292893"/>
                    <a:pt x="37550" y="307913"/>
                  </a:cubicBezTo>
                  <a:cubicBezTo>
                    <a:pt x="37550" y="307913"/>
                    <a:pt x="37550" y="307913"/>
                    <a:pt x="97631" y="330443"/>
                  </a:cubicBezTo>
                  <a:cubicBezTo>
                    <a:pt x="97631" y="330443"/>
                    <a:pt x="97631" y="330443"/>
                    <a:pt x="90121" y="413054"/>
                  </a:cubicBezTo>
                  <a:cubicBezTo>
                    <a:pt x="90121" y="413054"/>
                    <a:pt x="90121" y="413054"/>
                    <a:pt x="165221" y="525705"/>
                  </a:cubicBezTo>
                  <a:cubicBezTo>
                    <a:pt x="165221" y="525705"/>
                    <a:pt x="165221" y="525705"/>
                    <a:pt x="187752" y="563255"/>
                  </a:cubicBezTo>
                  <a:cubicBezTo>
                    <a:pt x="187752" y="563255"/>
                    <a:pt x="187752" y="563255"/>
                    <a:pt x="135181" y="660886"/>
                  </a:cubicBezTo>
                  <a:cubicBezTo>
                    <a:pt x="135181" y="660886"/>
                    <a:pt x="135181" y="660886"/>
                    <a:pt x="105141" y="683416"/>
                  </a:cubicBezTo>
                  <a:cubicBezTo>
                    <a:pt x="105141" y="683416"/>
                    <a:pt x="105141" y="683416"/>
                    <a:pt x="120161" y="698436"/>
                  </a:cubicBezTo>
                  <a:cubicBezTo>
                    <a:pt x="120161" y="705946"/>
                    <a:pt x="120161" y="705946"/>
                    <a:pt x="120161" y="705946"/>
                  </a:cubicBezTo>
                  <a:cubicBezTo>
                    <a:pt x="112651" y="705946"/>
                    <a:pt x="112651" y="705946"/>
                    <a:pt x="112651" y="713456"/>
                  </a:cubicBezTo>
                  <a:cubicBezTo>
                    <a:pt x="105141" y="728476"/>
                    <a:pt x="105141" y="728476"/>
                    <a:pt x="105141" y="728476"/>
                  </a:cubicBezTo>
                  <a:cubicBezTo>
                    <a:pt x="105141" y="728476"/>
                    <a:pt x="105141" y="728476"/>
                    <a:pt x="97631" y="728476"/>
                  </a:cubicBezTo>
                  <a:cubicBezTo>
                    <a:pt x="97631" y="728476"/>
                    <a:pt x="97631" y="728476"/>
                    <a:pt x="90121" y="751007"/>
                  </a:cubicBezTo>
                  <a:cubicBezTo>
                    <a:pt x="90121" y="751007"/>
                    <a:pt x="90121" y="751007"/>
                    <a:pt x="112651" y="766027"/>
                  </a:cubicBezTo>
                  <a:cubicBezTo>
                    <a:pt x="112651" y="766027"/>
                    <a:pt x="97631" y="773537"/>
                    <a:pt x="97631" y="781047"/>
                  </a:cubicBezTo>
                  <a:cubicBezTo>
                    <a:pt x="97631" y="781047"/>
                    <a:pt x="97631" y="788557"/>
                    <a:pt x="105141" y="788557"/>
                  </a:cubicBezTo>
                  <a:cubicBezTo>
                    <a:pt x="105141" y="796067"/>
                    <a:pt x="105141" y="796067"/>
                    <a:pt x="105141" y="796067"/>
                  </a:cubicBezTo>
                  <a:cubicBezTo>
                    <a:pt x="105141" y="796067"/>
                    <a:pt x="105141" y="796067"/>
                    <a:pt x="112651" y="781047"/>
                  </a:cubicBezTo>
                  <a:cubicBezTo>
                    <a:pt x="112651" y="781047"/>
                    <a:pt x="112651" y="781047"/>
                    <a:pt x="112651" y="766027"/>
                  </a:cubicBezTo>
                  <a:cubicBezTo>
                    <a:pt x="112651" y="766027"/>
                    <a:pt x="112651" y="766027"/>
                    <a:pt x="172731" y="773537"/>
                  </a:cubicBezTo>
                  <a:cubicBezTo>
                    <a:pt x="172731" y="773537"/>
                    <a:pt x="180242" y="773537"/>
                    <a:pt x="180242" y="781047"/>
                  </a:cubicBezTo>
                  <a:cubicBezTo>
                    <a:pt x="180242" y="788557"/>
                    <a:pt x="180242" y="788557"/>
                    <a:pt x="180242" y="796067"/>
                  </a:cubicBezTo>
                  <a:cubicBezTo>
                    <a:pt x="187752" y="796067"/>
                    <a:pt x="195262" y="803577"/>
                    <a:pt x="195262" y="811087"/>
                  </a:cubicBezTo>
                  <a:cubicBezTo>
                    <a:pt x="195262" y="818597"/>
                    <a:pt x="202772" y="841127"/>
                    <a:pt x="202772" y="841127"/>
                  </a:cubicBezTo>
                  <a:cubicBezTo>
                    <a:pt x="202772" y="841127"/>
                    <a:pt x="202772" y="841127"/>
                    <a:pt x="195262" y="841127"/>
                  </a:cubicBezTo>
                  <a:cubicBezTo>
                    <a:pt x="195262" y="841127"/>
                    <a:pt x="195262" y="841127"/>
                    <a:pt x="195262" y="856148"/>
                  </a:cubicBezTo>
                  <a:cubicBezTo>
                    <a:pt x="195262" y="856148"/>
                    <a:pt x="210282" y="863658"/>
                    <a:pt x="210282" y="856148"/>
                  </a:cubicBezTo>
                  <a:cubicBezTo>
                    <a:pt x="217792" y="856148"/>
                    <a:pt x="232812" y="848637"/>
                    <a:pt x="232812" y="848637"/>
                  </a:cubicBezTo>
                  <a:cubicBezTo>
                    <a:pt x="232812" y="848637"/>
                    <a:pt x="240322" y="856148"/>
                    <a:pt x="240322" y="863658"/>
                  </a:cubicBezTo>
                  <a:cubicBezTo>
                    <a:pt x="240322" y="886188"/>
                    <a:pt x="240322" y="886188"/>
                    <a:pt x="240322" y="886188"/>
                  </a:cubicBezTo>
                  <a:cubicBezTo>
                    <a:pt x="262852" y="886188"/>
                    <a:pt x="262852" y="886188"/>
                    <a:pt x="262852" y="886188"/>
                  </a:cubicBezTo>
                  <a:cubicBezTo>
                    <a:pt x="262852" y="893698"/>
                    <a:pt x="240322" y="938758"/>
                    <a:pt x="232812" y="938758"/>
                  </a:cubicBezTo>
                  <a:cubicBezTo>
                    <a:pt x="232812" y="938758"/>
                    <a:pt x="232812" y="968799"/>
                    <a:pt x="232812" y="976309"/>
                  </a:cubicBezTo>
                  <a:cubicBezTo>
                    <a:pt x="232812" y="976309"/>
                    <a:pt x="232812" y="976309"/>
                    <a:pt x="285382" y="991329"/>
                  </a:cubicBezTo>
                  <a:cubicBezTo>
                    <a:pt x="285382" y="991329"/>
                    <a:pt x="285382" y="991329"/>
                    <a:pt x="292893" y="1013859"/>
                  </a:cubicBezTo>
                  <a:cubicBezTo>
                    <a:pt x="292893" y="1013859"/>
                    <a:pt x="292893" y="1013859"/>
                    <a:pt x="285382" y="1051409"/>
                  </a:cubicBezTo>
                  <a:cubicBezTo>
                    <a:pt x="285382" y="1051409"/>
                    <a:pt x="285382" y="1051409"/>
                    <a:pt x="307913" y="1058919"/>
                  </a:cubicBezTo>
                  <a:cubicBezTo>
                    <a:pt x="307913" y="1058919"/>
                    <a:pt x="307913" y="1058919"/>
                    <a:pt x="315423" y="1066429"/>
                  </a:cubicBezTo>
                  <a:cubicBezTo>
                    <a:pt x="315423" y="1066429"/>
                    <a:pt x="315423" y="1066429"/>
                    <a:pt x="345463" y="1058919"/>
                  </a:cubicBezTo>
                  <a:cubicBezTo>
                    <a:pt x="345463" y="1058919"/>
                    <a:pt x="345463" y="1058919"/>
                    <a:pt x="352973" y="1058919"/>
                  </a:cubicBezTo>
                  <a:cubicBezTo>
                    <a:pt x="352973" y="1058919"/>
                    <a:pt x="352973" y="1058919"/>
                    <a:pt x="398033" y="1058919"/>
                  </a:cubicBezTo>
                  <a:cubicBezTo>
                    <a:pt x="398033" y="1058919"/>
                    <a:pt x="398033" y="1058919"/>
                    <a:pt x="383013" y="1103980"/>
                  </a:cubicBezTo>
                  <a:cubicBezTo>
                    <a:pt x="383013" y="1103980"/>
                    <a:pt x="383013" y="1103980"/>
                    <a:pt x="405543" y="1119000"/>
                  </a:cubicBezTo>
                  <a:cubicBezTo>
                    <a:pt x="413053" y="1124007"/>
                    <a:pt x="416809" y="1144033"/>
                    <a:pt x="428074" y="1134020"/>
                  </a:cubicBezTo>
                  <a:cubicBezTo>
                    <a:pt x="443094" y="1103980"/>
                    <a:pt x="473134" y="1058919"/>
                    <a:pt x="473134" y="1058919"/>
                  </a:cubicBezTo>
                  <a:cubicBezTo>
                    <a:pt x="473134" y="1058919"/>
                    <a:pt x="533215" y="968799"/>
                    <a:pt x="533215" y="968799"/>
                  </a:cubicBezTo>
                  <a:cubicBezTo>
                    <a:pt x="555745" y="976309"/>
                    <a:pt x="555745" y="976309"/>
                    <a:pt x="555745" y="976309"/>
                  </a:cubicBezTo>
                  <a:cubicBezTo>
                    <a:pt x="563255" y="976309"/>
                    <a:pt x="555745" y="968799"/>
                    <a:pt x="555745" y="968799"/>
                  </a:cubicBezTo>
                  <a:cubicBezTo>
                    <a:pt x="555745" y="961288"/>
                    <a:pt x="563255" y="961288"/>
                    <a:pt x="563255" y="961288"/>
                  </a:cubicBezTo>
                  <a:cubicBezTo>
                    <a:pt x="563255" y="953778"/>
                    <a:pt x="578275" y="946268"/>
                    <a:pt x="578275" y="946268"/>
                  </a:cubicBezTo>
                  <a:cubicBezTo>
                    <a:pt x="585785" y="931248"/>
                    <a:pt x="585785" y="931248"/>
                    <a:pt x="585785" y="931248"/>
                  </a:cubicBezTo>
                  <a:cubicBezTo>
                    <a:pt x="585785" y="923738"/>
                    <a:pt x="578275" y="923738"/>
                    <a:pt x="578275" y="916228"/>
                  </a:cubicBezTo>
                  <a:cubicBezTo>
                    <a:pt x="578275" y="908718"/>
                    <a:pt x="578275" y="908718"/>
                    <a:pt x="578275" y="908718"/>
                  </a:cubicBezTo>
                  <a:cubicBezTo>
                    <a:pt x="585785" y="908718"/>
                    <a:pt x="585785" y="908718"/>
                    <a:pt x="585785" y="908718"/>
                  </a:cubicBezTo>
                  <a:cubicBezTo>
                    <a:pt x="585785" y="908718"/>
                    <a:pt x="585785" y="908718"/>
                    <a:pt x="600805" y="878678"/>
                  </a:cubicBezTo>
                  <a:cubicBezTo>
                    <a:pt x="600805" y="878678"/>
                    <a:pt x="600805" y="878678"/>
                    <a:pt x="593295" y="863658"/>
                  </a:cubicBezTo>
                  <a:cubicBezTo>
                    <a:pt x="593295" y="863658"/>
                    <a:pt x="593295" y="863658"/>
                    <a:pt x="615825" y="856148"/>
                  </a:cubicBezTo>
                  <a:cubicBezTo>
                    <a:pt x="615825" y="856148"/>
                    <a:pt x="615825" y="856148"/>
                    <a:pt x="630845" y="841127"/>
                  </a:cubicBezTo>
                  <a:cubicBezTo>
                    <a:pt x="630845" y="841127"/>
                    <a:pt x="630845" y="841127"/>
                    <a:pt x="615825" y="818597"/>
                  </a:cubicBezTo>
                  <a:cubicBezTo>
                    <a:pt x="615825" y="818597"/>
                    <a:pt x="615825" y="818597"/>
                    <a:pt x="623335" y="811087"/>
                  </a:cubicBezTo>
                  <a:cubicBezTo>
                    <a:pt x="623335" y="811087"/>
                    <a:pt x="623335" y="811087"/>
                    <a:pt x="608315" y="803577"/>
                  </a:cubicBezTo>
                  <a:cubicBezTo>
                    <a:pt x="608315" y="803577"/>
                    <a:pt x="608315" y="803577"/>
                    <a:pt x="615825" y="803577"/>
                  </a:cubicBezTo>
                  <a:cubicBezTo>
                    <a:pt x="615825" y="796067"/>
                    <a:pt x="623335" y="796067"/>
                    <a:pt x="638355" y="781047"/>
                  </a:cubicBezTo>
                  <a:cubicBezTo>
                    <a:pt x="638355" y="766027"/>
                    <a:pt x="630845" y="735986"/>
                    <a:pt x="630845" y="728476"/>
                  </a:cubicBezTo>
                  <a:cubicBezTo>
                    <a:pt x="630845" y="728476"/>
                    <a:pt x="623335" y="690926"/>
                    <a:pt x="623335" y="675906"/>
                  </a:cubicBezTo>
                  <a:cubicBezTo>
                    <a:pt x="623335" y="668396"/>
                    <a:pt x="615825" y="638356"/>
                    <a:pt x="615825" y="638356"/>
                  </a:cubicBezTo>
                  <a:cubicBezTo>
                    <a:pt x="615825" y="638356"/>
                    <a:pt x="615825" y="638356"/>
                    <a:pt x="630845" y="638356"/>
                  </a:cubicBezTo>
                  <a:cubicBezTo>
                    <a:pt x="630845" y="638356"/>
                    <a:pt x="630845" y="638356"/>
                    <a:pt x="623335" y="593295"/>
                  </a:cubicBezTo>
                  <a:cubicBezTo>
                    <a:pt x="623335" y="593295"/>
                    <a:pt x="623335" y="593295"/>
                    <a:pt x="713456" y="578275"/>
                  </a:cubicBezTo>
                  <a:cubicBezTo>
                    <a:pt x="713456" y="578275"/>
                    <a:pt x="713456" y="578275"/>
                    <a:pt x="788557" y="533215"/>
                  </a:cubicBezTo>
                  <a:cubicBezTo>
                    <a:pt x="788557" y="533215"/>
                    <a:pt x="788557" y="533215"/>
                    <a:pt x="811087" y="525705"/>
                  </a:cubicBezTo>
                  <a:cubicBezTo>
                    <a:pt x="826107" y="525705"/>
                    <a:pt x="863657" y="518195"/>
                    <a:pt x="931248" y="495664"/>
                  </a:cubicBezTo>
                  <a:cubicBezTo>
                    <a:pt x="931248" y="495664"/>
                    <a:pt x="931248" y="495664"/>
                    <a:pt x="923738" y="488154"/>
                  </a:cubicBezTo>
                  <a:close/>
                </a:path>
              </a:pathLst>
            </a:custGeom>
            <a:solidFill>
              <a:schemeClr val="accent1"/>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102" name="Group 12">
              <a:extLst>
                <a:ext uri="{FF2B5EF4-FFF2-40B4-BE49-F238E27FC236}">
                  <a16:creationId xmlns:a16="http://schemas.microsoft.com/office/drawing/2014/main" id="{22FE5382-B987-EFDA-37B6-31EB26ECCC28}"/>
                </a:ext>
              </a:extLst>
            </p:cNvPr>
            <p:cNvGrpSpPr>
              <a:grpSpLocks/>
            </p:cNvGrpSpPr>
            <p:nvPr/>
          </p:nvGrpSpPr>
          <p:grpSpPr bwMode="auto">
            <a:xfrm>
              <a:off x="111375056" y="106634335"/>
              <a:ext cx="1088960" cy="1164060"/>
              <a:chOff x="110389742" y="111143902"/>
              <a:chExt cx="1088960" cy="1164060"/>
            </a:xfrm>
            <a:grpFill/>
          </p:grpSpPr>
          <p:sp>
            <p:nvSpPr>
              <p:cNvPr id="171" name="Freeform 13">
                <a:extLst>
                  <a:ext uri="{FF2B5EF4-FFF2-40B4-BE49-F238E27FC236}">
                    <a16:creationId xmlns:a16="http://schemas.microsoft.com/office/drawing/2014/main" id="{F3685832-B499-9A10-11BC-32C0B6B6A999}"/>
                  </a:ext>
                </a:extLst>
              </p:cNvPr>
              <p:cNvSpPr>
                <a:spLocks/>
              </p:cNvSpPr>
              <p:nvPr/>
            </p:nvSpPr>
            <p:spPr bwMode="auto">
              <a:xfrm>
                <a:off x="110389742" y="111346673"/>
                <a:ext cx="1088960" cy="961289"/>
              </a:xfrm>
              <a:custGeom>
                <a:avLst/>
                <a:gdLst>
                  <a:gd name="T0" fmla="*/ 1088960 w 1088960"/>
                  <a:gd name="T1" fmla="*/ 503175 h 961289"/>
                  <a:gd name="T2" fmla="*/ 1066430 w 1088960"/>
                  <a:gd name="T3" fmla="*/ 443094 h 961289"/>
                  <a:gd name="T4" fmla="*/ 1043900 w 1088960"/>
                  <a:gd name="T5" fmla="*/ 413054 h 961289"/>
                  <a:gd name="T6" fmla="*/ 991329 w 1088960"/>
                  <a:gd name="T7" fmla="*/ 413054 h 961289"/>
                  <a:gd name="T8" fmla="*/ 946269 w 1088960"/>
                  <a:gd name="T9" fmla="*/ 420564 h 961289"/>
                  <a:gd name="T10" fmla="*/ 886188 w 1088960"/>
                  <a:gd name="T11" fmla="*/ 435584 h 961289"/>
                  <a:gd name="T12" fmla="*/ 863658 w 1088960"/>
                  <a:gd name="T13" fmla="*/ 413054 h 961289"/>
                  <a:gd name="T14" fmla="*/ 818598 w 1088960"/>
                  <a:gd name="T15" fmla="*/ 398034 h 961289"/>
                  <a:gd name="T16" fmla="*/ 705946 w 1088960"/>
                  <a:gd name="T17" fmla="*/ 390524 h 961289"/>
                  <a:gd name="T18" fmla="*/ 653376 w 1088960"/>
                  <a:gd name="T19" fmla="*/ 367993 h 961289"/>
                  <a:gd name="T20" fmla="*/ 623336 w 1088960"/>
                  <a:gd name="T21" fmla="*/ 330443 h 961289"/>
                  <a:gd name="T22" fmla="*/ 623336 w 1088960"/>
                  <a:gd name="T23" fmla="*/ 300403 h 961289"/>
                  <a:gd name="T24" fmla="*/ 668396 w 1088960"/>
                  <a:gd name="T25" fmla="*/ 270363 h 961289"/>
                  <a:gd name="T26" fmla="*/ 713457 w 1088960"/>
                  <a:gd name="T27" fmla="*/ 255342 h 961289"/>
                  <a:gd name="T28" fmla="*/ 773537 w 1088960"/>
                  <a:gd name="T29" fmla="*/ 262852 h 961289"/>
                  <a:gd name="T30" fmla="*/ 878678 w 1088960"/>
                  <a:gd name="T31" fmla="*/ 165222 h 961289"/>
                  <a:gd name="T32" fmla="*/ 908718 w 1088960"/>
                  <a:gd name="T33" fmla="*/ 157711 h 961289"/>
                  <a:gd name="T34" fmla="*/ 1028879 w 1088960"/>
                  <a:gd name="T35" fmla="*/ 127671 h 961289"/>
                  <a:gd name="T36" fmla="*/ 976309 w 1088960"/>
                  <a:gd name="T37" fmla="*/ 60081 h 961289"/>
                  <a:gd name="T38" fmla="*/ 908718 w 1088960"/>
                  <a:gd name="T39" fmla="*/ 37550 h 961289"/>
                  <a:gd name="T40" fmla="*/ 593295 w 1088960"/>
                  <a:gd name="T41" fmla="*/ 82611 h 961289"/>
                  <a:gd name="T42" fmla="*/ 360483 w 1088960"/>
                  <a:gd name="T43" fmla="*/ 127671 h 961289"/>
                  <a:gd name="T44" fmla="*/ 165222 w 1088960"/>
                  <a:gd name="T45" fmla="*/ 165222 h 961289"/>
                  <a:gd name="T46" fmla="*/ 37550 w 1088960"/>
                  <a:gd name="T47" fmla="*/ 150201 h 961289"/>
                  <a:gd name="T48" fmla="*/ 15020 w 1088960"/>
                  <a:gd name="T49" fmla="*/ 262852 h 961289"/>
                  <a:gd name="T50" fmla="*/ 112651 w 1088960"/>
                  <a:gd name="T51" fmla="*/ 307913 h 961289"/>
                  <a:gd name="T52" fmla="*/ 180242 w 1088960"/>
                  <a:gd name="T53" fmla="*/ 322933 h 961289"/>
                  <a:gd name="T54" fmla="*/ 165222 w 1088960"/>
                  <a:gd name="T55" fmla="*/ 420564 h 961289"/>
                  <a:gd name="T56" fmla="*/ 135181 w 1088960"/>
                  <a:gd name="T57" fmla="*/ 495665 h 961289"/>
                  <a:gd name="T58" fmla="*/ 105141 w 1088960"/>
                  <a:gd name="T59" fmla="*/ 533215 h 961289"/>
                  <a:gd name="T60" fmla="*/ 75101 w 1088960"/>
                  <a:gd name="T61" fmla="*/ 585785 h 961289"/>
                  <a:gd name="T62" fmla="*/ 67591 w 1088960"/>
                  <a:gd name="T63" fmla="*/ 660886 h 961289"/>
                  <a:gd name="T64" fmla="*/ 22530 w 1088960"/>
                  <a:gd name="T65" fmla="*/ 751007 h 961289"/>
                  <a:gd name="T66" fmla="*/ 37550 w 1088960"/>
                  <a:gd name="T67" fmla="*/ 841128 h 961289"/>
                  <a:gd name="T68" fmla="*/ 120161 w 1088960"/>
                  <a:gd name="T69" fmla="*/ 871168 h 961289"/>
                  <a:gd name="T70" fmla="*/ 232812 w 1088960"/>
                  <a:gd name="T71" fmla="*/ 923739 h 961289"/>
                  <a:gd name="T72" fmla="*/ 300403 w 1088960"/>
                  <a:gd name="T73" fmla="*/ 848638 h 961289"/>
                  <a:gd name="T74" fmla="*/ 352973 w 1088960"/>
                  <a:gd name="T75" fmla="*/ 743497 h 961289"/>
                  <a:gd name="T76" fmla="*/ 435584 w 1088960"/>
                  <a:gd name="T77" fmla="*/ 660886 h 961289"/>
                  <a:gd name="T78" fmla="*/ 503175 w 1088960"/>
                  <a:gd name="T79" fmla="*/ 660886 h 961289"/>
                  <a:gd name="T80" fmla="*/ 540725 w 1088960"/>
                  <a:gd name="T81" fmla="*/ 698437 h 961289"/>
                  <a:gd name="T82" fmla="*/ 578275 w 1088960"/>
                  <a:gd name="T83" fmla="*/ 743497 h 961289"/>
                  <a:gd name="T84" fmla="*/ 615826 w 1088960"/>
                  <a:gd name="T85" fmla="*/ 766027 h 961289"/>
                  <a:gd name="T86" fmla="*/ 675906 w 1088960"/>
                  <a:gd name="T87" fmla="*/ 841128 h 961289"/>
                  <a:gd name="T88" fmla="*/ 698436 w 1088960"/>
                  <a:gd name="T89" fmla="*/ 886188 h 961289"/>
                  <a:gd name="T90" fmla="*/ 953779 w 1088960"/>
                  <a:gd name="T91" fmla="*/ 961289 h 961289"/>
                  <a:gd name="T92" fmla="*/ 923738 w 1088960"/>
                  <a:gd name="T93" fmla="*/ 811088 h 961289"/>
                  <a:gd name="T94" fmla="*/ 946269 w 1088960"/>
                  <a:gd name="T95" fmla="*/ 781047 h 961289"/>
                  <a:gd name="T96" fmla="*/ 968799 w 1088960"/>
                  <a:gd name="T97" fmla="*/ 713457 h 961289"/>
                  <a:gd name="T98" fmla="*/ 953779 w 1088960"/>
                  <a:gd name="T99" fmla="*/ 675906 h 961289"/>
                  <a:gd name="T100" fmla="*/ 991329 w 1088960"/>
                  <a:gd name="T101" fmla="*/ 638356 h 961289"/>
                  <a:gd name="T102" fmla="*/ 1043900 w 1088960"/>
                  <a:gd name="T103" fmla="*/ 593296 h 961289"/>
                  <a:gd name="T104" fmla="*/ 1088960 w 1088960"/>
                  <a:gd name="T105" fmla="*/ 570765 h 96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8960" h="961289">
                    <a:moveTo>
                      <a:pt x="1088960" y="548235"/>
                    </a:moveTo>
                    <a:cubicBezTo>
                      <a:pt x="1088960" y="548235"/>
                      <a:pt x="1088960" y="548235"/>
                      <a:pt x="1088960" y="548235"/>
                    </a:cubicBezTo>
                    <a:cubicBezTo>
                      <a:pt x="1088960" y="548235"/>
                      <a:pt x="1088960" y="525705"/>
                      <a:pt x="1088960" y="525705"/>
                    </a:cubicBezTo>
                    <a:cubicBezTo>
                      <a:pt x="1088960" y="518195"/>
                      <a:pt x="1088960" y="510685"/>
                      <a:pt x="1088960" y="503175"/>
                    </a:cubicBezTo>
                    <a:cubicBezTo>
                      <a:pt x="1088960" y="503175"/>
                      <a:pt x="1088960" y="495665"/>
                      <a:pt x="1088960" y="488155"/>
                    </a:cubicBezTo>
                    <a:cubicBezTo>
                      <a:pt x="1088960" y="458114"/>
                      <a:pt x="1088960" y="458114"/>
                      <a:pt x="1088960" y="458114"/>
                    </a:cubicBezTo>
                    <a:cubicBezTo>
                      <a:pt x="1088960" y="458114"/>
                      <a:pt x="1058920" y="458114"/>
                      <a:pt x="1051410" y="458114"/>
                    </a:cubicBezTo>
                    <a:cubicBezTo>
                      <a:pt x="1051410" y="458114"/>
                      <a:pt x="1051410" y="450604"/>
                      <a:pt x="1066430" y="443094"/>
                    </a:cubicBezTo>
                    <a:cubicBezTo>
                      <a:pt x="1073940" y="435584"/>
                      <a:pt x="1058920" y="435584"/>
                      <a:pt x="1058920" y="435584"/>
                    </a:cubicBezTo>
                    <a:cubicBezTo>
                      <a:pt x="1051410" y="435584"/>
                      <a:pt x="1051410" y="428074"/>
                      <a:pt x="1051410" y="428074"/>
                    </a:cubicBezTo>
                    <a:cubicBezTo>
                      <a:pt x="1051410" y="420564"/>
                      <a:pt x="1051410" y="420564"/>
                      <a:pt x="1051410" y="413054"/>
                    </a:cubicBezTo>
                    <a:cubicBezTo>
                      <a:pt x="1043900" y="413054"/>
                      <a:pt x="1043900" y="413054"/>
                      <a:pt x="1043900" y="413054"/>
                    </a:cubicBezTo>
                    <a:cubicBezTo>
                      <a:pt x="1036390" y="413054"/>
                      <a:pt x="1036390" y="420564"/>
                      <a:pt x="1028879" y="420564"/>
                    </a:cubicBezTo>
                    <a:cubicBezTo>
                      <a:pt x="1021369" y="420564"/>
                      <a:pt x="1006349" y="420564"/>
                      <a:pt x="1006349" y="420564"/>
                    </a:cubicBezTo>
                    <a:cubicBezTo>
                      <a:pt x="1006349" y="420564"/>
                      <a:pt x="1006349" y="420564"/>
                      <a:pt x="1006349" y="413054"/>
                    </a:cubicBezTo>
                    <a:cubicBezTo>
                      <a:pt x="1006349" y="413054"/>
                      <a:pt x="1006349" y="413054"/>
                      <a:pt x="991329" y="413054"/>
                    </a:cubicBezTo>
                    <a:cubicBezTo>
                      <a:pt x="991329" y="413054"/>
                      <a:pt x="991329" y="413054"/>
                      <a:pt x="991329" y="435584"/>
                    </a:cubicBezTo>
                    <a:cubicBezTo>
                      <a:pt x="991329" y="435584"/>
                      <a:pt x="991329" y="435584"/>
                      <a:pt x="968799" y="435584"/>
                    </a:cubicBezTo>
                    <a:cubicBezTo>
                      <a:pt x="968799" y="435584"/>
                      <a:pt x="968799" y="435584"/>
                      <a:pt x="961289" y="413054"/>
                    </a:cubicBezTo>
                    <a:cubicBezTo>
                      <a:pt x="961289" y="413054"/>
                      <a:pt x="961289" y="413054"/>
                      <a:pt x="946269" y="420564"/>
                    </a:cubicBezTo>
                    <a:cubicBezTo>
                      <a:pt x="946269" y="420564"/>
                      <a:pt x="946269" y="420564"/>
                      <a:pt x="946269" y="413054"/>
                    </a:cubicBezTo>
                    <a:cubicBezTo>
                      <a:pt x="946269" y="413054"/>
                      <a:pt x="908718" y="435584"/>
                      <a:pt x="886188" y="458114"/>
                    </a:cubicBezTo>
                    <a:cubicBezTo>
                      <a:pt x="886188" y="458114"/>
                      <a:pt x="886188" y="458114"/>
                      <a:pt x="886188" y="443094"/>
                    </a:cubicBezTo>
                    <a:cubicBezTo>
                      <a:pt x="886188" y="443094"/>
                      <a:pt x="886188" y="443094"/>
                      <a:pt x="886188" y="435584"/>
                    </a:cubicBezTo>
                    <a:cubicBezTo>
                      <a:pt x="886188" y="428074"/>
                      <a:pt x="886188" y="428074"/>
                      <a:pt x="886188" y="428074"/>
                    </a:cubicBezTo>
                    <a:cubicBezTo>
                      <a:pt x="886188" y="428074"/>
                      <a:pt x="886188" y="428074"/>
                      <a:pt x="871168" y="413054"/>
                    </a:cubicBezTo>
                    <a:cubicBezTo>
                      <a:pt x="871168" y="413054"/>
                      <a:pt x="871168" y="413054"/>
                      <a:pt x="863658" y="420564"/>
                    </a:cubicBezTo>
                    <a:cubicBezTo>
                      <a:pt x="863658" y="413054"/>
                      <a:pt x="863658" y="413054"/>
                      <a:pt x="863658" y="413054"/>
                    </a:cubicBezTo>
                    <a:cubicBezTo>
                      <a:pt x="856148" y="413054"/>
                      <a:pt x="848638" y="405544"/>
                      <a:pt x="848638" y="405544"/>
                    </a:cubicBezTo>
                    <a:cubicBezTo>
                      <a:pt x="848638" y="383014"/>
                      <a:pt x="848638" y="383014"/>
                      <a:pt x="848638" y="383014"/>
                    </a:cubicBezTo>
                    <a:cubicBezTo>
                      <a:pt x="848638" y="375504"/>
                      <a:pt x="826108" y="383014"/>
                      <a:pt x="826108" y="383014"/>
                    </a:cubicBezTo>
                    <a:cubicBezTo>
                      <a:pt x="818598" y="398034"/>
                      <a:pt x="818598" y="398034"/>
                      <a:pt x="818598" y="398034"/>
                    </a:cubicBezTo>
                    <a:cubicBezTo>
                      <a:pt x="818598" y="398034"/>
                      <a:pt x="818598" y="398034"/>
                      <a:pt x="796067" y="383014"/>
                    </a:cubicBezTo>
                    <a:cubicBezTo>
                      <a:pt x="796067" y="383014"/>
                      <a:pt x="796067" y="383014"/>
                      <a:pt x="766027" y="420564"/>
                    </a:cubicBezTo>
                    <a:cubicBezTo>
                      <a:pt x="751007" y="405544"/>
                      <a:pt x="751007" y="405544"/>
                      <a:pt x="751007" y="405544"/>
                    </a:cubicBezTo>
                    <a:cubicBezTo>
                      <a:pt x="743497" y="398034"/>
                      <a:pt x="713457" y="390524"/>
                      <a:pt x="705946" y="390524"/>
                    </a:cubicBezTo>
                    <a:cubicBezTo>
                      <a:pt x="705946" y="390524"/>
                      <a:pt x="698436" y="390524"/>
                      <a:pt x="698436" y="390524"/>
                    </a:cubicBezTo>
                    <a:cubicBezTo>
                      <a:pt x="698436" y="390524"/>
                      <a:pt x="698436" y="390524"/>
                      <a:pt x="690926" y="375504"/>
                    </a:cubicBezTo>
                    <a:cubicBezTo>
                      <a:pt x="690926" y="375504"/>
                      <a:pt x="690926" y="375504"/>
                      <a:pt x="660886" y="375504"/>
                    </a:cubicBezTo>
                    <a:cubicBezTo>
                      <a:pt x="653376" y="367993"/>
                      <a:pt x="653376" y="367993"/>
                      <a:pt x="653376" y="367993"/>
                    </a:cubicBezTo>
                    <a:cubicBezTo>
                      <a:pt x="653376" y="360483"/>
                      <a:pt x="653376" y="360483"/>
                      <a:pt x="653376" y="352973"/>
                    </a:cubicBezTo>
                    <a:cubicBezTo>
                      <a:pt x="653376" y="352973"/>
                      <a:pt x="653376" y="345463"/>
                      <a:pt x="645866" y="345463"/>
                    </a:cubicBezTo>
                    <a:cubicBezTo>
                      <a:pt x="645866" y="337953"/>
                      <a:pt x="630846" y="345463"/>
                      <a:pt x="630846" y="345463"/>
                    </a:cubicBezTo>
                    <a:cubicBezTo>
                      <a:pt x="630846" y="345463"/>
                      <a:pt x="630846" y="345463"/>
                      <a:pt x="623336" y="330443"/>
                    </a:cubicBezTo>
                    <a:cubicBezTo>
                      <a:pt x="623336" y="330443"/>
                      <a:pt x="623336" y="330443"/>
                      <a:pt x="638356" y="322933"/>
                    </a:cubicBezTo>
                    <a:cubicBezTo>
                      <a:pt x="638356" y="322933"/>
                      <a:pt x="638356" y="322933"/>
                      <a:pt x="638356" y="315423"/>
                    </a:cubicBezTo>
                    <a:cubicBezTo>
                      <a:pt x="638356" y="315423"/>
                      <a:pt x="638356" y="315423"/>
                      <a:pt x="630846" y="315423"/>
                    </a:cubicBezTo>
                    <a:cubicBezTo>
                      <a:pt x="630846" y="315423"/>
                      <a:pt x="630846" y="315423"/>
                      <a:pt x="623336" y="300403"/>
                    </a:cubicBezTo>
                    <a:cubicBezTo>
                      <a:pt x="630846" y="292893"/>
                      <a:pt x="630846" y="292893"/>
                      <a:pt x="630846" y="292893"/>
                    </a:cubicBezTo>
                    <a:cubicBezTo>
                      <a:pt x="638356" y="292893"/>
                      <a:pt x="645866" y="292893"/>
                      <a:pt x="645866" y="292893"/>
                    </a:cubicBezTo>
                    <a:cubicBezTo>
                      <a:pt x="668396" y="292893"/>
                      <a:pt x="668396" y="292893"/>
                      <a:pt x="668396" y="292893"/>
                    </a:cubicBezTo>
                    <a:cubicBezTo>
                      <a:pt x="675906" y="292893"/>
                      <a:pt x="668396" y="277873"/>
                      <a:pt x="668396" y="270363"/>
                    </a:cubicBezTo>
                    <a:cubicBezTo>
                      <a:pt x="668396" y="270363"/>
                      <a:pt x="683416" y="262852"/>
                      <a:pt x="690926" y="262852"/>
                    </a:cubicBezTo>
                    <a:cubicBezTo>
                      <a:pt x="698436" y="262852"/>
                      <a:pt x="698436" y="262852"/>
                      <a:pt x="698436" y="255342"/>
                    </a:cubicBezTo>
                    <a:cubicBezTo>
                      <a:pt x="705946" y="262852"/>
                      <a:pt x="705946" y="262852"/>
                      <a:pt x="705946" y="262852"/>
                    </a:cubicBezTo>
                    <a:cubicBezTo>
                      <a:pt x="705946" y="262852"/>
                      <a:pt x="713457" y="255342"/>
                      <a:pt x="713457" y="255342"/>
                    </a:cubicBezTo>
                    <a:cubicBezTo>
                      <a:pt x="720967" y="255342"/>
                      <a:pt x="728477" y="255342"/>
                      <a:pt x="728477" y="255342"/>
                    </a:cubicBezTo>
                    <a:cubicBezTo>
                      <a:pt x="735987" y="262852"/>
                      <a:pt x="743497" y="255342"/>
                      <a:pt x="743497" y="255342"/>
                    </a:cubicBezTo>
                    <a:cubicBezTo>
                      <a:pt x="751007" y="255342"/>
                      <a:pt x="751007" y="255342"/>
                      <a:pt x="758517" y="255342"/>
                    </a:cubicBezTo>
                    <a:cubicBezTo>
                      <a:pt x="773537" y="262852"/>
                      <a:pt x="773537" y="262852"/>
                      <a:pt x="773537" y="262852"/>
                    </a:cubicBezTo>
                    <a:cubicBezTo>
                      <a:pt x="773537" y="262852"/>
                      <a:pt x="781047" y="247832"/>
                      <a:pt x="788557" y="247832"/>
                    </a:cubicBezTo>
                    <a:cubicBezTo>
                      <a:pt x="788557" y="247832"/>
                      <a:pt x="811087" y="217792"/>
                      <a:pt x="818598" y="217792"/>
                    </a:cubicBezTo>
                    <a:cubicBezTo>
                      <a:pt x="818598" y="210282"/>
                      <a:pt x="841128" y="180242"/>
                      <a:pt x="841128" y="180242"/>
                    </a:cubicBezTo>
                    <a:cubicBezTo>
                      <a:pt x="848638" y="180242"/>
                      <a:pt x="871168" y="165222"/>
                      <a:pt x="878678" y="165222"/>
                    </a:cubicBezTo>
                    <a:cubicBezTo>
                      <a:pt x="878678" y="157711"/>
                      <a:pt x="886188" y="150201"/>
                      <a:pt x="893698" y="142691"/>
                    </a:cubicBezTo>
                    <a:cubicBezTo>
                      <a:pt x="901208" y="150201"/>
                      <a:pt x="901208" y="150201"/>
                      <a:pt x="901208" y="150201"/>
                    </a:cubicBezTo>
                    <a:cubicBezTo>
                      <a:pt x="901208" y="150201"/>
                      <a:pt x="901208" y="150201"/>
                      <a:pt x="901208" y="150201"/>
                    </a:cubicBezTo>
                    <a:cubicBezTo>
                      <a:pt x="901208" y="157711"/>
                      <a:pt x="901208" y="157711"/>
                      <a:pt x="908718" y="157711"/>
                    </a:cubicBezTo>
                    <a:cubicBezTo>
                      <a:pt x="908718" y="157711"/>
                      <a:pt x="908718" y="157711"/>
                      <a:pt x="983819" y="112651"/>
                    </a:cubicBezTo>
                    <a:cubicBezTo>
                      <a:pt x="998839" y="135181"/>
                      <a:pt x="998839" y="135181"/>
                      <a:pt x="998839" y="135181"/>
                    </a:cubicBezTo>
                    <a:cubicBezTo>
                      <a:pt x="1006349" y="135181"/>
                      <a:pt x="1013859" y="142691"/>
                      <a:pt x="1021369" y="142691"/>
                    </a:cubicBezTo>
                    <a:cubicBezTo>
                      <a:pt x="1021369" y="142691"/>
                      <a:pt x="1021369" y="135181"/>
                      <a:pt x="1028879" y="127671"/>
                    </a:cubicBezTo>
                    <a:cubicBezTo>
                      <a:pt x="1028879" y="112651"/>
                      <a:pt x="1028879" y="90121"/>
                      <a:pt x="1036390" y="82611"/>
                    </a:cubicBezTo>
                    <a:cubicBezTo>
                      <a:pt x="1036390" y="75101"/>
                      <a:pt x="1028879" y="60081"/>
                      <a:pt x="1013859" y="52570"/>
                    </a:cubicBezTo>
                    <a:cubicBezTo>
                      <a:pt x="998839" y="37550"/>
                      <a:pt x="983819" y="30040"/>
                      <a:pt x="983819" y="30040"/>
                    </a:cubicBezTo>
                    <a:cubicBezTo>
                      <a:pt x="983819" y="30040"/>
                      <a:pt x="983819" y="30040"/>
                      <a:pt x="976309" y="60081"/>
                    </a:cubicBezTo>
                    <a:cubicBezTo>
                      <a:pt x="976309" y="60081"/>
                      <a:pt x="976309" y="60081"/>
                      <a:pt x="953779" y="60081"/>
                    </a:cubicBezTo>
                    <a:cubicBezTo>
                      <a:pt x="953779" y="60081"/>
                      <a:pt x="953779" y="60081"/>
                      <a:pt x="961289" y="22530"/>
                    </a:cubicBezTo>
                    <a:cubicBezTo>
                      <a:pt x="961289" y="22530"/>
                      <a:pt x="961289" y="22530"/>
                      <a:pt x="931249" y="15020"/>
                    </a:cubicBezTo>
                    <a:cubicBezTo>
                      <a:pt x="931249" y="15020"/>
                      <a:pt x="931249" y="15020"/>
                      <a:pt x="908718" y="37550"/>
                    </a:cubicBezTo>
                    <a:cubicBezTo>
                      <a:pt x="908718" y="37550"/>
                      <a:pt x="871168" y="15020"/>
                      <a:pt x="856148" y="7510"/>
                    </a:cubicBezTo>
                    <a:cubicBezTo>
                      <a:pt x="848638" y="0"/>
                      <a:pt x="766027" y="15020"/>
                      <a:pt x="743497" y="22530"/>
                    </a:cubicBezTo>
                    <a:cubicBezTo>
                      <a:pt x="720967" y="30040"/>
                      <a:pt x="653376" y="60081"/>
                      <a:pt x="638356" y="67591"/>
                    </a:cubicBezTo>
                    <a:cubicBezTo>
                      <a:pt x="630846" y="67591"/>
                      <a:pt x="615826" y="75101"/>
                      <a:pt x="593295" y="82611"/>
                    </a:cubicBezTo>
                    <a:cubicBezTo>
                      <a:pt x="578275" y="90121"/>
                      <a:pt x="563255" y="90121"/>
                      <a:pt x="548235" y="90121"/>
                    </a:cubicBezTo>
                    <a:cubicBezTo>
                      <a:pt x="540725" y="97631"/>
                      <a:pt x="533215" y="97631"/>
                      <a:pt x="533215" y="97631"/>
                    </a:cubicBezTo>
                    <a:cubicBezTo>
                      <a:pt x="525705" y="97631"/>
                      <a:pt x="473134" y="105141"/>
                      <a:pt x="458114" y="105141"/>
                    </a:cubicBezTo>
                    <a:cubicBezTo>
                      <a:pt x="443094" y="105141"/>
                      <a:pt x="383014" y="127671"/>
                      <a:pt x="360483" y="127671"/>
                    </a:cubicBezTo>
                    <a:cubicBezTo>
                      <a:pt x="337953" y="127671"/>
                      <a:pt x="270362" y="150201"/>
                      <a:pt x="270362" y="150201"/>
                    </a:cubicBezTo>
                    <a:cubicBezTo>
                      <a:pt x="262852" y="157711"/>
                      <a:pt x="247832" y="165222"/>
                      <a:pt x="240322" y="172732"/>
                    </a:cubicBezTo>
                    <a:cubicBezTo>
                      <a:pt x="232812" y="180242"/>
                      <a:pt x="217792" y="187752"/>
                      <a:pt x="210282" y="187752"/>
                    </a:cubicBezTo>
                    <a:cubicBezTo>
                      <a:pt x="195262" y="187752"/>
                      <a:pt x="172732" y="172732"/>
                      <a:pt x="165222" y="165222"/>
                    </a:cubicBezTo>
                    <a:cubicBezTo>
                      <a:pt x="165222" y="165222"/>
                      <a:pt x="142691" y="157711"/>
                      <a:pt x="135181" y="150201"/>
                    </a:cubicBezTo>
                    <a:cubicBezTo>
                      <a:pt x="127671" y="142691"/>
                      <a:pt x="82611" y="157711"/>
                      <a:pt x="75101" y="157711"/>
                    </a:cubicBezTo>
                    <a:cubicBezTo>
                      <a:pt x="45060" y="157711"/>
                      <a:pt x="45060" y="157711"/>
                      <a:pt x="45060" y="157711"/>
                    </a:cubicBezTo>
                    <a:cubicBezTo>
                      <a:pt x="37550" y="157711"/>
                      <a:pt x="37550" y="157711"/>
                      <a:pt x="37550" y="150201"/>
                    </a:cubicBezTo>
                    <a:cubicBezTo>
                      <a:pt x="37550" y="150201"/>
                      <a:pt x="37550" y="150201"/>
                      <a:pt x="37550" y="157711"/>
                    </a:cubicBezTo>
                    <a:cubicBezTo>
                      <a:pt x="37550" y="157711"/>
                      <a:pt x="37550" y="157711"/>
                      <a:pt x="7510" y="202772"/>
                    </a:cubicBezTo>
                    <a:cubicBezTo>
                      <a:pt x="7510" y="202772"/>
                      <a:pt x="0" y="240322"/>
                      <a:pt x="15020" y="255342"/>
                    </a:cubicBezTo>
                    <a:cubicBezTo>
                      <a:pt x="15020" y="255342"/>
                      <a:pt x="15020" y="255342"/>
                      <a:pt x="15020" y="262852"/>
                    </a:cubicBezTo>
                    <a:cubicBezTo>
                      <a:pt x="30040" y="270363"/>
                      <a:pt x="37550" y="277873"/>
                      <a:pt x="45060" y="277873"/>
                    </a:cubicBezTo>
                    <a:cubicBezTo>
                      <a:pt x="60081" y="277873"/>
                      <a:pt x="82611" y="277873"/>
                      <a:pt x="82611" y="285383"/>
                    </a:cubicBezTo>
                    <a:cubicBezTo>
                      <a:pt x="82611" y="292893"/>
                      <a:pt x="97631" y="315423"/>
                      <a:pt x="97631" y="315423"/>
                    </a:cubicBezTo>
                    <a:cubicBezTo>
                      <a:pt x="105141" y="315423"/>
                      <a:pt x="112651" y="315423"/>
                      <a:pt x="112651" y="307913"/>
                    </a:cubicBezTo>
                    <a:cubicBezTo>
                      <a:pt x="120161" y="307913"/>
                      <a:pt x="127671" y="300403"/>
                      <a:pt x="127671" y="300403"/>
                    </a:cubicBezTo>
                    <a:cubicBezTo>
                      <a:pt x="135181" y="307913"/>
                      <a:pt x="135181" y="307913"/>
                      <a:pt x="142691" y="307913"/>
                    </a:cubicBezTo>
                    <a:cubicBezTo>
                      <a:pt x="142691" y="307913"/>
                      <a:pt x="150201" y="307913"/>
                      <a:pt x="157711" y="307913"/>
                    </a:cubicBezTo>
                    <a:cubicBezTo>
                      <a:pt x="157711" y="315423"/>
                      <a:pt x="172732" y="322933"/>
                      <a:pt x="180242" y="322933"/>
                    </a:cubicBezTo>
                    <a:cubicBezTo>
                      <a:pt x="180242" y="322933"/>
                      <a:pt x="180242" y="322933"/>
                      <a:pt x="165222" y="390524"/>
                    </a:cubicBezTo>
                    <a:cubicBezTo>
                      <a:pt x="165222" y="390524"/>
                      <a:pt x="187752" y="390524"/>
                      <a:pt x="187752" y="398034"/>
                    </a:cubicBezTo>
                    <a:cubicBezTo>
                      <a:pt x="187752" y="405544"/>
                      <a:pt x="180242" y="413054"/>
                      <a:pt x="180242" y="413054"/>
                    </a:cubicBezTo>
                    <a:cubicBezTo>
                      <a:pt x="172732" y="413054"/>
                      <a:pt x="165222" y="413054"/>
                      <a:pt x="165222" y="420564"/>
                    </a:cubicBezTo>
                    <a:cubicBezTo>
                      <a:pt x="165222" y="420564"/>
                      <a:pt x="157711" y="443094"/>
                      <a:pt x="150201" y="443094"/>
                    </a:cubicBezTo>
                    <a:cubicBezTo>
                      <a:pt x="150201" y="443094"/>
                      <a:pt x="135181" y="443094"/>
                      <a:pt x="127671" y="458114"/>
                    </a:cubicBezTo>
                    <a:cubicBezTo>
                      <a:pt x="127671" y="465624"/>
                      <a:pt x="127671" y="473134"/>
                      <a:pt x="135181" y="480645"/>
                    </a:cubicBezTo>
                    <a:cubicBezTo>
                      <a:pt x="135181" y="480645"/>
                      <a:pt x="135181" y="495665"/>
                      <a:pt x="135181" y="495665"/>
                    </a:cubicBezTo>
                    <a:cubicBezTo>
                      <a:pt x="127671" y="495665"/>
                      <a:pt x="120161" y="495665"/>
                      <a:pt x="120161" y="503175"/>
                    </a:cubicBezTo>
                    <a:cubicBezTo>
                      <a:pt x="112651" y="510685"/>
                      <a:pt x="112651" y="518195"/>
                      <a:pt x="112651" y="525705"/>
                    </a:cubicBezTo>
                    <a:cubicBezTo>
                      <a:pt x="105141" y="525705"/>
                      <a:pt x="105141" y="525705"/>
                      <a:pt x="105141" y="525705"/>
                    </a:cubicBezTo>
                    <a:cubicBezTo>
                      <a:pt x="105141" y="533215"/>
                      <a:pt x="105141" y="533215"/>
                      <a:pt x="105141" y="533215"/>
                    </a:cubicBezTo>
                    <a:cubicBezTo>
                      <a:pt x="105141" y="533215"/>
                      <a:pt x="105141" y="548235"/>
                      <a:pt x="97631" y="555745"/>
                    </a:cubicBezTo>
                    <a:cubicBezTo>
                      <a:pt x="82611" y="563255"/>
                      <a:pt x="82611" y="563255"/>
                      <a:pt x="82611" y="563255"/>
                    </a:cubicBezTo>
                    <a:cubicBezTo>
                      <a:pt x="82611" y="563255"/>
                      <a:pt x="90121" y="570765"/>
                      <a:pt x="90121" y="570765"/>
                    </a:cubicBezTo>
                    <a:cubicBezTo>
                      <a:pt x="82611" y="570765"/>
                      <a:pt x="75101" y="578275"/>
                      <a:pt x="75101" y="585785"/>
                    </a:cubicBezTo>
                    <a:cubicBezTo>
                      <a:pt x="82611" y="585785"/>
                      <a:pt x="90121" y="593296"/>
                      <a:pt x="90121" y="593296"/>
                    </a:cubicBezTo>
                    <a:cubicBezTo>
                      <a:pt x="90121" y="593296"/>
                      <a:pt x="105141" y="608316"/>
                      <a:pt x="97631" y="615826"/>
                    </a:cubicBezTo>
                    <a:cubicBezTo>
                      <a:pt x="97631" y="615826"/>
                      <a:pt x="90121" y="630846"/>
                      <a:pt x="90121" y="638356"/>
                    </a:cubicBezTo>
                    <a:cubicBezTo>
                      <a:pt x="90121" y="645866"/>
                      <a:pt x="75101" y="660886"/>
                      <a:pt x="67591" y="660886"/>
                    </a:cubicBezTo>
                    <a:cubicBezTo>
                      <a:pt x="60081" y="660886"/>
                      <a:pt x="52570" y="668396"/>
                      <a:pt x="52570" y="668396"/>
                    </a:cubicBezTo>
                    <a:cubicBezTo>
                      <a:pt x="52570" y="675906"/>
                      <a:pt x="45060" y="683416"/>
                      <a:pt x="45060" y="683416"/>
                    </a:cubicBezTo>
                    <a:cubicBezTo>
                      <a:pt x="45060" y="690926"/>
                      <a:pt x="37550" y="735987"/>
                      <a:pt x="30040" y="743497"/>
                    </a:cubicBezTo>
                    <a:cubicBezTo>
                      <a:pt x="22530" y="751007"/>
                      <a:pt x="22530" y="751007"/>
                      <a:pt x="22530" y="751007"/>
                    </a:cubicBezTo>
                    <a:cubicBezTo>
                      <a:pt x="22530" y="751007"/>
                      <a:pt x="22530" y="751007"/>
                      <a:pt x="22530" y="766027"/>
                    </a:cubicBezTo>
                    <a:cubicBezTo>
                      <a:pt x="22530" y="766027"/>
                      <a:pt x="22530" y="766027"/>
                      <a:pt x="22530" y="773537"/>
                    </a:cubicBezTo>
                    <a:cubicBezTo>
                      <a:pt x="22530" y="826108"/>
                      <a:pt x="22530" y="826108"/>
                      <a:pt x="22530" y="826108"/>
                    </a:cubicBezTo>
                    <a:cubicBezTo>
                      <a:pt x="30040" y="826108"/>
                      <a:pt x="37550" y="833618"/>
                      <a:pt x="37550" y="841128"/>
                    </a:cubicBezTo>
                    <a:cubicBezTo>
                      <a:pt x="37550" y="841128"/>
                      <a:pt x="37550" y="841128"/>
                      <a:pt x="37550" y="841128"/>
                    </a:cubicBezTo>
                    <a:cubicBezTo>
                      <a:pt x="37550" y="848638"/>
                      <a:pt x="60081" y="871168"/>
                      <a:pt x="60081" y="871168"/>
                    </a:cubicBezTo>
                    <a:cubicBezTo>
                      <a:pt x="60081" y="871168"/>
                      <a:pt x="90121" y="863658"/>
                      <a:pt x="90121" y="871168"/>
                    </a:cubicBezTo>
                    <a:cubicBezTo>
                      <a:pt x="97631" y="871168"/>
                      <a:pt x="120161" y="871168"/>
                      <a:pt x="120161" y="871168"/>
                    </a:cubicBezTo>
                    <a:cubicBezTo>
                      <a:pt x="142691" y="871168"/>
                      <a:pt x="142691" y="871168"/>
                      <a:pt x="142691" y="871168"/>
                    </a:cubicBezTo>
                    <a:cubicBezTo>
                      <a:pt x="150201" y="871168"/>
                      <a:pt x="180242" y="886188"/>
                      <a:pt x="187752" y="908719"/>
                    </a:cubicBezTo>
                    <a:cubicBezTo>
                      <a:pt x="187752" y="908719"/>
                      <a:pt x="187752" y="908719"/>
                      <a:pt x="202772" y="908719"/>
                    </a:cubicBezTo>
                    <a:cubicBezTo>
                      <a:pt x="202772" y="908719"/>
                      <a:pt x="202772" y="908719"/>
                      <a:pt x="232812" y="923739"/>
                    </a:cubicBezTo>
                    <a:cubicBezTo>
                      <a:pt x="232812" y="923739"/>
                      <a:pt x="232812" y="923739"/>
                      <a:pt x="270362" y="938759"/>
                    </a:cubicBezTo>
                    <a:cubicBezTo>
                      <a:pt x="270362" y="938759"/>
                      <a:pt x="270362" y="938759"/>
                      <a:pt x="285383" y="886188"/>
                    </a:cubicBezTo>
                    <a:cubicBezTo>
                      <a:pt x="285383" y="886188"/>
                      <a:pt x="285383" y="886188"/>
                      <a:pt x="300403" y="886188"/>
                    </a:cubicBezTo>
                    <a:cubicBezTo>
                      <a:pt x="300403" y="886188"/>
                      <a:pt x="300403" y="886188"/>
                      <a:pt x="300403" y="848638"/>
                    </a:cubicBezTo>
                    <a:cubicBezTo>
                      <a:pt x="300403" y="848638"/>
                      <a:pt x="300403" y="848638"/>
                      <a:pt x="322933" y="788557"/>
                    </a:cubicBezTo>
                    <a:cubicBezTo>
                      <a:pt x="322933" y="788557"/>
                      <a:pt x="322933" y="773537"/>
                      <a:pt x="322933" y="766027"/>
                    </a:cubicBezTo>
                    <a:cubicBezTo>
                      <a:pt x="337953" y="751007"/>
                      <a:pt x="337953" y="751007"/>
                      <a:pt x="337953" y="751007"/>
                    </a:cubicBezTo>
                    <a:cubicBezTo>
                      <a:pt x="345463" y="751007"/>
                      <a:pt x="352973" y="743497"/>
                      <a:pt x="352973" y="743497"/>
                    </a:cubicBezTo>
                    <a:cubicBezTo>
                      <a:pt x="352973" y="743497"/>
                      <a:pt x="352973" y="713457"/>
                      <a:pt x="360483" y="713457"/>
                    </a:cubicBezTo>
                    <a:cubicBezTo>
                      <a:pt x="367993" y="713457"/>
                      <a:pt x="413054" y="690926"/>
                      <a:pt x="413054" y="683416"/>
                    </a:cubicBezTo>
                    <a:cubicBezTo>
                      <a:pt x="420564" y="668396"/>
                      <a:pt x="420564" y="668396"/>
                      <a:pt x="420564" y="668396"/>
                    </a:cubicBezTo>
                    <a:cubicBezTo>
                      <a:pt x="420564" y="668396"/>
                      <a:pt x="420564" y="668396"/>
                      <a:pt x="435584" y="660886"/>
                    </a:cubicBezTo>
                    <a:cubicBezTo>
                      <a:pt x="435584" y="660886"/>
                      <a:pt x="435584" y="660886"/>
                      <a:pt x="465624" y="653376"/>
                    </a:cubicBezTo>
                    <a:cubicBezTo>
                      <a:pt x="465624" y="653376"/>
                      <a:pt x="465624" y="653376"/>
                      <a:pt x="480644" y="660886"/>
                    </a:cubicBezTo>
                    <a:cubicBezTo>
                      <a:pt x="480644" y="660886"/>
                      <a:pt x="480644" y="660886"/>
                      <a:pt x="488154" y="660886"/>
                    </a:cubicBezTo>
                    <a:cubicBezTo>
                      <a:pt x="495665" y="660886"/>
                      <a:pt x="503175" y="660886"/>
                      <a:pt x="503175" y="660886"/>
                    </a:cubicBezTo>
                    <a:cubicBezTo>
                      <a:pt x="510685" y="668396"/>
                      <a:pt x="510685" y="668396"/>
                      <a:pt x="510685" y="668396"/>
                    </a:cubicBezTo>
                    <a:cubicBezTo>
                      <a:pt x="510685" y="668396"/>
                      <a:pt x="510685" y="668396"/>
                      <a:pt x="518195" y="660886"/>
                    </a:cubicBezTo>
                    <a:cubicBezTo>
                      <a:pt x="518195" y="660886"/>
                      <a:pt x="518195" y="660886"/>
                      <a:pt x="533215" y="668396"/>
                    </a:cubicBezTo>
                    <a:cubicBezTo>
                      <a:pt x="533215" y="668396"/>
                      <a:pt x="533215" y="668396"/>
                      <a:pt x="540725" y="698437"/>
                    </a:cubicBezTo>
                    <a:cubicBezTo>
                      <a:pt x="540725" y="698437"/>
                      <a:pt x="540725" y="698437"/>
                      <a:pt x="548235" y="713457"/>
                    </a:cubicBezTo>
                    <a:cubicBezTo>
                      <a:pt x="548235" y="713457"/>
                      <a:pt x="548235" y="713457"/>
                      <a:pt x="548235" y="713457"/>
                    </a:cubicBezTo>
                    <a:cubicBezTo>
                      <a:pt x="555745" y="713457"/>
                      <a:pt x="558879" y="717972"/>
                      <a:pt x="566389" y="717972"/>
                    </a:cubicBezTo>
                    <a:cubicBezTo>
                      <a:pt x="575914" y="745356"/>
                      <a:pt x="578275" y="735987"/>
                      <a:pt x="578275" y="743497"/>
                    </a:cubicBezTo>
                    <a:cubicBezTo>
                      <a:pt x="585785" y="751007"/>
                      <a:pt x="585785" y="758517"/>
                      <a:pt x="585785" y="758517"/>
                    </a:cubicBezTo>
                    <a:cubicBezTo>
                      <a:pt x="585785" y="758517"/>
                      <a:pt x="585785" y="758517"/>
                      <a:pt x="615826" y="751007"/>
                    </a:cubicBezTo>
                    <a:cubicBezTo>
                      <a:pt x="615826" y="751007"/>
                      <a:pt x="615826" y="751007"/>
                      <a:pt x="615826" y="758517"/>
                    </a:cubicBezTo>
                    <a:cubicBezTo>
                      <a:pt x="615826" y="758517"/>
                      <a:pt x="615826" y="758517"/>
                      <a:pt x="615826" y="766027"/>
                    </a:cubicBezTo>
                    <a:cubicBezTo>
                      <a:pt x="615826" y="766027"/>
                      <a:pt x="615826" y="766027"/>
                      <a:pt x="623336" y="788557"/>
                    </a:cubicBezTo>
                    <a:cubicBezTo>
                      <a:pt x="623336" y="788557"/>
                      <a:pt x="638356" y="788557"/>
                      <a:pt x="638356" y="796067"/>
                    </a:cubicBezTo>
                    <a:cubicBezTo>
                      <a:pt x="645866" y="803578"/>
                      <a:pt x="660886" y="811088"/>
                      <a:pt x="660886" y="818598"/>
                    </a:cubicBezTo>
                    <a:cubicBezTo>
                      <a:pt x="668396" y="826108"/>
                      <a:pt x="668396" y="833618"/>
                      <a:pt x="675906" y="841128"/>
                    </a:cubicBezTo>
                    <a:cubicBezTo>
                      <a:pt x="683416" y="848638"/>
                      <a:pt x="683416" y="848638"/>
                      <a:pt x="683416" y="848638"/>
                    </a:cubicBezTo>
                    <a:cubicBezTo>
                      <a:pt x="683416" y="848638"/>
                      <a:pt x="675906" y="856148"/>
                      <a:pt x="683416" y="856148"/>
                    </a:cubicBezTo>
                    <a:cubicBezTo>
                      <a:pt x="698436" y="863658"/>
                      <a:pt x="698436" y="863658"/>
                      <a:pt x="698436" y="863658"/>
                    </a:cubicBezTo>
                    <a:cubicBezTo>
                      <a:pt x="698436" y="863658"/>
                      <a:pt x="698436" y="863658"/>
                      <a:pt x="698436" y="886188"/>
                    </a:cubicBezTo>
                    <a:cubicBezTo>
                      <a:pt x="698436" y="886188"/>
                      <a:pt x="698436" y="886188"/>
                      <a:pt x="781047" y="848638"/>
                    </a:cubicBezTo>
                    <a:cubicBezTo>
                      <a:pt x="781047" y="848638"/>
                      <a:pt x="781047" y="848638"/>
                      <a:pt x="841128" y="848638"/>
                    </a:cubicBezTo>
                    <a:cubicBezTo>
                      <a:pt x="841128" y="848638"/>
                      <a:pt x="841128" y="848638"/>
                      <a:pt x="901208" y="908719"/>
                    </a:cubicBezTo>
                    <a:cubicBezTo>
                      <a:pt x="953779" y="961289"/>
                      <a:pt x="953779" y="961289"/>
                      <a:pt x="953779" y="961289"/>
                    </a:cubicBezTo>
                    <a:cubicBezTo>
                      <a:pt x="953779" y="961289"/>
                      <a:pt x="953779" y="961289"/>
                      <a:pt x="931249" y="848638"/>
                    </a:cubicBezTo>
                    <a:cubicBezTo>
                      <a:pt x="931249" y="848638"/>
                      <a:pt x="931249" y="848638"/>
                      <a:pt x="938759" y="848638"/>
                    </a:cubicBezTo>
                    <a:cubicBezTo>
                      <a:pt x="938759" y="848638"/>
                      <a:pt x="938759" y="848638"/>
                      <a:pt x="938759" y="841128"/>
                    </a:cubicBezTo>
                    <a:cubicBezTo>
                      <a:pt x="938759" y="841128"/>
                      <a:pt x="938759" y="841128"/>
                      <a:pt x="923738" y="811088"/>
                    </a:cubicBezTo>
                    <a:cubicBezTo>
                      <a:pt x="923738" y="811088"/>
                      <a:pt x="923738" y="811088"/>
                      <a:pt x="938759" y="803578"/>
                    </a:cubicBezTo>
                    <a:cubicBezTo>
                      <a:pt x="938759" y="803578"/>
                      <a:pt x="938759" y="803578"/>
                      <a:pt x="938759" y="796067"/>
                    </a:cubicBezTo>
                    <a:cubicBezTo>
                      <a:pt x="938759" y="796067"/>
                      <a:pt x="938759" y="796067"/>
                      <a:pt x="946269" y="788557"/>
                    </a:cubicBezTo>
                    <a:cubicBezTo>
                      <a:pt x="946269" y="788557"/>
                      <a:pt x="946269" y="788557"/>
                      <a:pt x="946269" y="781047"/>
                    </a:cubicBezTo>
                    <a:cubicBezTo>
                      <a:pt x="946269" y="781047"/>
                      <a:pt x="946269" y="781047"/>
                      <a:pt x="961289" y="781047"/>
                    </a:cubicBezTo>
                    <a:cubicBezTo>
                      <a:pt x="961289" y="781047"/>
                      <a:pt x="961289" y="773537"/>
                      <a:pt x="953779" y="766027"/>
                    </a:cubicBezTo>
                    <a:cubicBezTo>
                      <a:pt x="953779" y="766027"/>
                      <a:pt x="953779" y="743497"/>
                      <a:pt x="953779" y="735987"/>
                    </a:cubicBezTo>
                    <a:cubicBezTo>
                      <a:pt x="961289" y="728477"/>
                      <a:pt x="961289" y="720967"/>
                      <a:pt x="968799" y="713457"/>
                    </a:cubicBezTo>
                    <a:cubicBezTo>
                      <a:pt x="961289" y="698437"/>
                      <a:pt x="961289" y="698437"/>
                      <a:pt x="961289" y="698437"/>
                    </a:cubicBezTo>
                    <a:cubicBezTo>
                      <a:pt x="968799" y="690926"/>
                      <a:pt x="968799" y="690926"/>
                      <a:pt x="968799" y="690926"/>
                    </a:cubicBezTo>
                    <a:cubicBezTo>
                      <a:pt x="968799" y="690926"/>
                      <a:pt x="968799" y="690926"/>
                      <a:pt x="946269" y="683416"/>
                    </a:cubicBezTo>
                    <a:cubicBezTo>
                      <a:pt x="946269" y="683416"/>
                      <a:pt x="961289" y="675906"/>
                      <a:pt x="953779" y="675906"/>
                    </a:cubicBezTo>
                    <a:cubicBezTo>
                      <a:pt x="953779" y="668396"/>
                      <a:pt x="946269" y="668396"/>
                      <a:pt x="953779" y="660886"/>
                    </a:cubicBezTo>
                    <a:cubicBezTo>
                      <a:pt x="953779" y="660886"/>
                      <a:pt x="953779" y="660886"/>
                      <a:pt x="961289" y="653376"/>
                    </a:cubicBezTo>
                    <a:cubicBezTo>
                      <a:pt x="961289" y="653376"/>
                      <a:pt x="968799" y="645866"/>
                      <a:pt x="976309" y="645866"/>
                    </a:cubicBezTo>
                    <a:cubicBezTo>
                      <a:pt x="991329" y="638356"/>
                      <a:pt x="991329" y="638356"/>
                      <a:pt x="991329" y="638356"/>
                    </a:cubicBezTo>
                    <a:cubicBezTo>
                      <a:pt x="991329" y="638356"/>
                      <a:pt x="991329" y="638356"/>
                      <a:pt x="991329" y="630846"/>
                    </a:cubicBezTo>
                    <a:cubicBezTo>
                      <a:pt x="991329" y="630846"/>
                      <a:pt x="991329" y="630846"/>
                      <a:pt x="1006349" y="623336"/>
                    </a:cubicBezTo>
                    <a:cubicBezTo>
                      <a:pt x="1006349" y="623336"/>
                      <a:pt x="1006349" y="623336"/>
                      <a:pt x="1006349" y="615826"/>
                    </a:cubicBezTo>
                    <a:cubicBezTo>
                      <a:pt x="1043900" y="593296"/>
                      <a:pt x="1043900" y="593296"/>
                      <a:pt x="1043900" y="593296"/>
                    </a:cubicBezTo>
                    <a:cubicBezTo>
                      <a:pt x="1043900" y="593296"/>
                      <a:pt x="1051410" y="585785"/>
                      <a:pt x="1058920" y="585785"/>
                    </a:cubicBezTo>
                    <a:cubicBezTo>
                      <a:pt x="1058920" y="585785"/>
                      <a:pt x="1073940" y="593296"/>
                      <a:pt x="1081450" y="593296"/>
                    </a:cubicBezTo>
                    <a:cubicBezTo>
                      <a:pt x="1081450" y="593296"/>
                      <a:pt x="1088960" y="593296"/>
                      <a:pt x="1088960" y="585785"/>
                    </a:cubicBezTo>
                    <a:cubicBezTo>
                      <a:pt x="1088960" y="570765"/>
                      <a:pt x="1088960" y="570765"/>
                      <a:pt x="1088960" y="570765"/>
                    </a:cubicBezTo>
                    <a:cubicBezTo>
                      <a:pt x="1088960" y="555745"/>
                      <a:pt x="1088960" y="555745"/>
                      <a:pt x="1088960" y="555745"/>
                    </a:cubicBezTo>
                    <a:cubicBezTo>
                      <a:pt x="1088960" y="555745"/>
                      <a:pt x="1088960" y="548235"/>
                      <a:pt x="1088960" y="548235"/>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72" name="Freeform 14">
                <a:extLst>
                  <a:ext uri="{FF2B5EF4-FFF2-40B4-BE49-F238E27FC236}">
                    <a16:creationId xmlns:a16="http://schemas.microsoft.com/office/drawing/2014/main" id="{3E99B097-BA90-A7A6-D903-0957CC5E279A}"/>
                  </a:ext>
                </a:extLst>
              </p:cNvPr>
              <p:cNvSpPr>
                <a:spLocks/>
              </p:cNvSpPr>
              <p:nvPr/>
            </p:nvSpPr>
            <p:spPr bwMode="auto">
              <a:xfrm>
                <a:off x="110945487" y="111166432"/>
                <a:ext cx="97631" cy="37550"/>
              </a:xfrm>
              <a:custGeom>
                <a:avLst/>
                <a:gdLst>
                  <a:gd name="T0" fmla="*/ 12 w 13"/>
                  <a:gd name="T1" fmla="*/ 2 h 5"/>
                  <a:gd name="T2" fmla="*/ 8 w 13"/>
                  <a:gd name="T3" fmla="*/ 2 h 5"/>
                  <a:gd name="T4" fmla="*/ 6 w 13"/>
                  <a:gd name="T5" fmla="*/ 3 h 5"/>
                  <a:gd name="T6" fmla="*/ 3 w 13"/>
                  <a:gd name="T7" fmla="*/ 2 h 5"/>
                  <a:gd name="T8" fmla="*/ 1 w 13"/>
                  <a:gd name="T9" fmla="*/ 4 h 5"/>
                  <a:gd name="T10" fmla="*/ 1 w 13"/>
                  <a:gd name="T11" fmla="*/ 1 h 5"/>
                  <a:gd name="T12" fmla="*/ 6 w 13"/>
                  <a:gd name="T13" fmla="*/ 0 h 5"/>
                  <a:gd name="T14" fmla="*/ 12 w 13"/>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5">
                    <a:moveTo>
                      <a:pt x="12" y="2"/>
                    </a:moveTo>
                    <a:cubicBezTo>
                      <a:pt x="13" y="4"/>
                      <a:pt x="9" y="2"/>
                      <a:pt x="8" y="2"/>
                    </a:cubicBezTo>
                    <a:cubicBezTo>
                      <a:pt x="7" y="2"/>
                      <a:pt x="7" y="3"/>
                      <a:pt x="6" y="3"/>
                    </a:cubicBezTo>
                    <a:cubicBezTo>
                      <a:pt x="6" y="4"/>
                      <a:pt x="4" y="3"/>
                      <a:pt x="3" y="2"/>
                    </a:cubicBezTo>
                    <a:cubicBezTo>
                      <a:pt x="3" y="2"/>
                      <a:pt x="2" y="4"/>
                      <a:pt x="1" y="4"/>
                    </a:cubicBezTo>
                    <a:cubicBezTo>
                      <a:pt x="0" y="5"/>
                      <a:pt x="1" y="2"/>
                      <a:pt x="1" y="1"/>
                    </a:cubicBezTo>
                    <a:cubicBezTo>
                      <a:pt x="1" y="0"/>
                      <a:pt x="5" y="0"/>
                      <a:pt x="6" y="0"/>
                    </a:cubicBezTo>
                    <a:cubicBezTo>
                      <a:pt x="7" y="0"/>
                      <a:pt x="10" y="0"/>
                      <a:pt x="12" y="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73" name="Freeform 15">
                <a:extLst>
                  <a:ext uri="{FF2B5EF4-FFF2-40B4-BE49-F238E27FC236}">
                    <a16:creationId xmlns:a16="http://schemas.microsoft.com/office/drawing/2014/main" id="{541EC678-1437-3ED3-EF93-B9CCD17889D4}"/>
                  </a:ext>
                </a:extLst>
              </p:cNvPr>
              <p:cNvSpPr>
                <a:spLocks/>
              </p:cNvSpPr>
              <p:nvPr/>
            </p:nvSpPr>
            <p:spPr bwMode="auto">
              <a:xfrm>
                <a:off x="110810306" y="111143902"/>
                <a:ext cx="97631" cy="97630"/>
              </a:xfrm>
              <a:custGeom>
                <a:avLst/>
                <a:gdLst>
                  <a:gd name="T0" fmla="*/ 13 w 13"/>
                  <a:gd name="T1" fmla="*/ 7 h 13"/>
                  <a:gd name="T2" fmla="*/ 10 w 13"/>
                  <a:gd name="T3" fmla="*/ 6 h 13"/>
                  <a:gd name="T4" fmla="*/ 4 w 13"/>
                  <a:gd name="T5" fmla="*/ 3 h 13"/>
                  <a:gd name="T6" fmla="*/ 7 w 13"/>
                  <a:gd name="T7" fmla="*/ 7 h 13"/>
                  <a:gd name="T8" fmla="*/ 5 w 13"/>
                  <a:gd name="T9" fmla="*/ 8 h 13"/>
                  <a:gd name="T10" fmla="*/ 5 w 13"/>
                  <a:gd name="T11" fmla="*/ 12 h 13"/>
                  <a:gd name="T12" fmla="*/ 2 w 13"/>
                  <a:gd name="T13" fmla="*/ 13 h 13"/>
                  <a:gd name="T14" fmla="*/ 1 w 13"/>
                  <a:gd name="T15" fmla="*/ 7 h 13"/>
                  <a:gd name="T16" fmla="*/ 0 w 13"/>
                  <a:gd name="T17" fmla="*/ 4 h 13"/>
                  <a:gd name="T18" fmla="*/ 3 w 13"/>
                  <a:gd name="T19" fmla="*/ 1 h 13"/>
                  <a:gd name="T20" fmla="*/ 7 w 13"/>
                  <a:gd name="T21" fmla="*/ 1 h 13"/>
                  <a:gd name="T22" fmla="*/ 9 w 13"/>
                  <a:gd name="T23" fmla="*/ 3 h 13"/>
                  <a:gd name="T24" fmla="*/ 13 w 13"/>
                  <a:gd name="T25"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3">
                    <a:moveTo>
                      <a:pt x="13" y="7"/>
                    </a:moveTo>
                    <a:cubicBezTo>
                      <a:pt x="13" y="7"/>
                      <a:pt x="11" y="7"/>
                      <a:pt x="10" y="6"/>
                    </a:cubicBezTo>
                    <a:cubicBezTo>
                      <a:pt x="9" y="5"/>
                      <a:pt x="6" y="3"/>
                      <a:pt x="4" y="3"/>
                    </a:cubicBezTo>
                    <a:cubicBezTo>
                      <a:pt x="3" y="2"/>
                      <a:pt x="6" y="6"/>
                      <a:pt x="7" y="7"/>
                    </a:cubicBezTo>
                    <a:cubicBezTo>
                      <a:pt x="8" y="7"/>
                      <a:pt x="6" y="8"/>
                      <a:pt x="5" y="8"/>
                    </a:cubicBezTo>
                    <a:cubicBezTo>
                      <a:pt x="3" y="8"/>
                      <a:pt x="5" y="11"/>
                      <a:pt x="5" y="12"/>
                    </a:cubicBezTo>
                    <a:cubicBezTo>
                      <a:pt x="5" y="13"/>
                      <a:pt x="3" y="13"/>
                      <a:pt x="2" y="13"/>
                    </a:cubicBezTo>
                    <a:cubicBezTo>
                      <a:pt x="1" y="12"/>
                      <a:pt x="1" y="8"/>
                      <a:pt x="1" y="7"/>
                    </a:cubicBezTo>
                    <a:cubicBezTo>
                      <a:pt x="0" y="6"/>
                      <a:pt x="0" y="5"/>
                      <a:pt x="0" y="4"/>
                    </a:cubicBezTo>
                    <a:cubicBezTo>
                      <a:pt x="0" y="3"/>
                      <a:pt x="1" y="2"/>
                      <a:pt x="3" y="1"/>
                    </a:cubicBezTo>
                    <a:cubicBezTo>
                      <a:pt x="4" y="0"/>
                      <a:pt x="5" y="0"/>
                      <a:pt x="7" y="1"/>
                    </a:cubicBezTo>
                    <a:cubicBezTo>
                      <a:pt x="7" y="1"/>
                      <a:pt x="8" y="3"/>
                      <a:pt x="9" y="3"/>
                    </a:cubicBezTo>
                    <a:cubicBezTo>
                      <a:pt x="10" y="4"/>
                      <a:pt x="13" y="6"/>
                      <a:pt x="13" y="7"/>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sp>
          <p:nvSpPr>
            <p:cNvPr id="103" name="Freeform 16">
              <a:extLst>
                <a:ext uri="{FF2B5EF4-FFF2-40B4-BE49-F238E27FC236}">
                  <a16:creationId xmlns:a16="http://schemas.microsoft.com/office/drawing/2014/main" id="{D0CBEA8D-49DA-8675-012B-B7398363F359}"/>
                </a:ext>
              </a:extLst>
            </p:cNvPr>
            <p:cNvSpPr>
              <a:spLocks/>
            </p:cNvSpPr>
            <p:nvPr/>
          </p:nvSpPr>
          <p:spPr bwMode="auto">
            <a:xfrm>
              <a:off x="109655251" y="110456958"/>
              <a:ext cx="1081450" cy="608316"/>
            </a:xfrm>
            <a:custGeom>
              <a:avLst/>
              <a:gdLst>
                <a:gd name="T0" fmla="*/ 1073940 w 1081450"/>
                <a:gd name="T1" fmla="*/ 187752 h 608316"/>
                <a:gd name="T2" fmla="*/ 1036390 w 1081450"/>
                <a:gd name="T3" fmla="*/ 157712 h 608316"/>
                <a:gd name="T4" fmla="*/ 1028880 w 1081450"/>
                <a:gd name="T5" fmla="*/ 135181 h 608316"/>
                <a:gd name="T6" fmla="*/ 1043900 w 1081450"/>
                <a:gd name="T7" fmla="*/ 120161 h 608316"/>
                <a:gd name="T8" fmla="*/ 998839 w 1081450"/>
                <a:gd name="T9" fmla="*/ 112651 h 608316"/>
                <a:gd name="T10" fmla="*/ 991329 w 1081450"/>
                <a:gd name="T11" fmla="*/ 97631 h 608316"/>
                <a:gd name="T12" fmla="*/ 991329 w 1081450"/>
                <a:gd name="T13" fmla="*/ 97631 h 608316"/>
                <a:gd name="T14" fmla="*/ 983819 w 1081450"/>
                <a:gd name="T15" fmla="*/ 82611 h 608316"/>
                <a:gd name="T16" fmla="*/ 968799 w 1081450"/>
                <a:gd name="T17" fmla="*/ 105141 h 608316"/>
                <a:gd name="T18" fmla="*/ 923739 w 1081450"/>
                <a:gd name="T19" fmla="*/ 97631 h 608316"/>
                <a:gd name="T20" fmla="*/ 893698 w 1081450"/>
                <a:gd name="T21" fmla="*/ 82611 h 608316"/>
                <a:gd name="T22" fmla="*/ 803577 w 1081450"/>
                <a:gd name="T23" fmla="*/ 30040 h 608316"/>
                <a:gd name="T24" fmla="*/ 720967 w 1081450"/>
                <a:gd name="T25" fmla="*/ 0 h 608316"/>
                <a:gd name="T26" fmla="*/ 638356 w 1081450"/>
                <a:gd name="T27" fmla="*/ 7510 h 608316"/>
                <a:gd name="T28" fmla="*/ 548235 w 1081450"/>
                <a:gd name="T29" fmla="*/ 30040 h 608316"/>
                <a:gd name="T30" fmla="*/ 465624 w 1081450"/>
                <a:gd name="T31" fmla="*/ 60081 h 608316"/>
                <a:gd name="T32" fmla="*/ 398034 w 1081450"/>
                <a:gd name="T33" fmla="*/ 30040 h 608316"/>
                <a:gd name="T34" fmla="*/ 345463 w 1081450"/>
                <a:gd name="T35" fmla="*/ 45060 h 608316"/>
                <a:gd name="T36" fmla="*/ 277873 w 1081450"/>
                <a:gd name="T37" fmla="*/ 37550 h 608316"/>
                <a:gd name="T38" fmla="*/ 232812 w 1081450"/>
                <a:gd name="T39" fmla="*/ 135181 h 608316"/>
                <a:gd name="T40" fmla="*/ 210282 w 1081450"/>
                <a:gd name="T41" fmla="*/ 172732 h 608316"/>
                <a:gd name="T42" fmla="*/ 180242 w 1081450"/>
                <a:gd name="T43" fmla="*/ 225302 h 608316"/>
                <a:gd name="T44" fmla="*/ 157711 w 1081450"/>
                <a:gd name="T45" fmla="*/ 232812 h 608316"/>
                <a:gd name="T46" fmla="*/ 127671 w 1081450"/>
                <a:gd name="T47" fmla="*/ 270363 h 608316"/>
                <a:gd name="T48" fmla="*/ 105141 w 1081450"/>
                <a:gd name="T49" fmla="*/ 300403 h 608316"/>
                <a:gd name="T50" fmla="*/ 37550 w 1081450"/>
                <a:gd name="T51" fmla="*/ 300403 h 608316"/>
                <a:gd name="T52" fmla="*/ 0 w 1081450"/>
                <a:gd name="T53" fmla="*/ 292893 h 608316"/>
                <a:gd name="T54" fmla="*/ 15020 w 1081450"/>
                <a:gd name="T55" fmla="*/ 337953 h 608316"/>
                <a:gd name="T56" fmla="*/ 22530 w 1081450"/>
                <a:gd name="T57" fmla="*/ 390524 h 608316"/>
                <a:gd name="T58" fmla="*/ 30040 w 1081450"/>
                <a:gd name="T59" fmla="*/ 420564 h 608316"/>
                <a:gd name="T60" fmla="*/ 105141 w 1081450"/>
                <a:gd name="T61" fmla="*/ 488155 h 608316"/>
                <a:gd name="T62" fmla="*/ 150201 w 1081450"/>
                <a:gd name="T63" fmla="*/ 480645 h 608316"/>
                <a:gd name="T64" fmla="*/ 217792 w 1081450"/>
                <a:gd name="T65" fmla="*/ 518195 h 608316"/>
                <a:gd name="T66" fmla="*/ 202772 w 1081450"/>
                <a:gd name="T67" fmla="*/ 570766 h 608316"/>
                <a:gd name="T68" fmla="*/ 285383 w 1081450"/>
                <a:gd name="T69" fmla="*/ 585786 h 608316"/>
                <a:gd name="T70" fmla="*/ 322933 w 1081450"/>
                <a:gd name="T71" fmla="*/ 585786 h 608316"/>
                <a:gd name="T72" fmla="*/ 420564 w 1081450"/>
                <a:gd name="T73" fmla="*/ 585786 h 608316"/>
                <a:gd name="T74" fmla="*/ 495665 w 1081450"/>
                <a:gd name="T75" fmla="*/ 570766 h 608316"/>
                <a:gd name="T76" fmla="*/ 555745 w 1081450"/>
                <a:gd name="T77" fmla="*/ 480645 h 608316"/>
                <a:gd name="T78" fmla="*/ 630846 w 1081450"/>
                <a:gd name="T79" fmla="*/ 390524 h 608316"/>
                <a:gd name="T80" fmla="*/ 720967 w 1081450"/>
                <a:gd name="T81" fmla="*/ 405544 h 608316"/>
                <a:gd name="T82" fmla="*/ 788557 w 1081450"/>
                <a:gd name="T83" fmla="*/ 398034 h 608316"/>
                <a:gd name="T84" fmla="*/ 848638 w 1081450"/>
                <a:gd name="T85" fmla="*/ 383014 h 608316"/>
                <a:gd name="T86" fmla="*/ 908718 w 1081450"/>
                <a:gd name="T87" fmla="*/ 383014 h 608316"/>
                <a:gd name="T88" fmla="*/ 908718 w 1081450"/>
                <a:gd name="T89" fmla="*/ 360484 h 608316"/>
                <a:gd name="T90" fmla="*/ 886188 w 1081450"/>
                <a:gd name="T91" fmla="*/ 322933 h 608316"/>
                <a:gd name="T92" fmla="*/ 878678 w 1081450"/>
                <a:gd name="T93" fmla="*/ 285383 h 608316"/>
                <a:gd name="T94" fmla="*/ 848638 w 1081450"/>
                <a:gd name="T95" fmla="*/ 277873 h 608316"/>
                <a:gd name="T96" fmla="*/ 863658 w 1081450"/>
                <a:gd name="T97" fmla="*/ 247832 h 608316"/>
                <a:gd name="T98" fmla="*/ 856148 w 1081450"/>
                <a:gd name="T99" fmla="*/ 225302 h 608316"/>
                <a:gd name="T100" fmla="*/ 803577 w 1081450"/>
                <a:gd name="T101" fmla="*/ 225302 h 608316"/>
                <a:gd name="T102" fmla="*/ 886188 w 1081450"/>
                <a:gd name="T103" fmla="*/ 202772 h 608316"/>
                <a:gd name="T104" fmla="*/ 1036390 w 1081450"/>
                <a:gd name="T105" fmla="*/ 217792 h 608316"/>
                <a:gd name="T106" fmla="*/ 1073940 w 1081450"/>
                <a:gd name="T107" fmla="*/ 202772 h 608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1450" h="608316">
                  <a:moveTo>
                    <a:pt x="1073940" y="202772"/>
                  </a:moveTo>
                  <a:cubicBezTo>
                    <a:pt x="1073940" y="202772"/>
                    <a:pt x="1073940" y="195262"/>
                    <a:pt x="1073940" y="187752"/>
                  </a:cubicBezTo>
                  <a:cubicBezTo>
                    <a:pt x="1073940" y="187752"/>
                    <a:pt x="1073940" y="187752"/>
                    <a:pt x="1073940" y="187752"/>
                  </a:cubicBezTo>
                  <a:cubicBezTo>
                    <a:pt x="1073940" y="180242"/>
                    <a:pt x="1051410" y="165222"/>
                    <a:pt x="1051410" y="165222"/>
                  </a:cubicBezTo>
                  <a:cubicBezTo>
                    <a:pt x="1051410" y="165222"/>
                    <a:pt x="1051410" y="165222"/>
                    <a:pt x="1051410" y="157712"/>
                  </a:cubicBezTo>
                  <a:cubicBezTo>
                    <a:pt x="1051410" y="157712"/>
                    <a:pt x="1043900" y="157712"/>
                    <a:pt x="1036390" y="157712"/>
                  </a:cubicBezTo>
                  <a:cubicBezTo>
                    <a:pt x="1036390" y="157712"/>
                    <a:pt x="1028880" y="165222"/>
                    <a:pt x="1021369" y="157712"/>
                  </a:cubicBezTo>
                  <a:cubicBezTo>
                    <a:pt x="1021369" y="150201"/>
                    <a:pt x="1021369" y="150201"/>
                    <a:pt x="1021369" y="142691"/>
                  </a:cubicBezTo>
                  <a:cubicBezTo>
                    <a:pt x="1028880" y="135181"/>
                    <a:pt x="1028880" y="135181"/>
                    <a:pt x="1028880" y="135181"/>
                  </a:cubicBezTo>
                  <a:cubicBezTo>
                    <a:pt x="1036390" y="135181"/>
                    <a:pt x="1036390" y="135181"/>
                    <a:pt x="1036390" y="127671"/>
                  </a:cubicBezTo>
                  <a:cubicBezTo>
                    <a:pt x="1043900" y="127671"/>
                    <a:pt x="1043900" y="127671"/>
                    <a:pt x="1051410" y="120161"/>
                  </a:cubicBezTo>
                  <a:cubicBezTo>
                    <a:pt x="1043900" y="120161"/>
                    <a:pt x="1043900" y="120161"/>
                    <a:pt x="1043900" y="120161"/>
                  </a:cubicBezTo>
                  <a:cubicBezTo>
                    <a:pt x="1043900" y="120161"/>
                    <a:pt x="1028880" y="120161"/>
                    <a:pt x="1021369" y="127671"/>
                  </a:cubicBezTo>
                  <a:cubicBezTo>
                    <a:pt x="1013859" y="135181"/>
                    <a:pt x="998839" y="127671"/>
                    <a:pt x="998839" y="127671"/>
                  </a:cubicBezTo>
                  <a:cubicBezTo>
                    <a:pt x="998839" y="127671"/>
                    <a:pt x="998839" y="127671"/>
                    <a:pt x="998839" y="112651"/>
                  </a:cubicBezTo>
                  <a:cubicBezTo>
                    <a:pt x="998839" y="112651"/>
                    <a:pt x="998839" y="105141"/>
                    <a:pt x="1006349" y="105141"/>
                  </a:cubicBezTo>
                  <a:cubicBezTo>
                    <a:pt x="998839" y="97631"/>
                    <a:pt x="998839" y="97631"/>
                    <a:pt x="998839" y="97631"/>
                  </a:cubicBezTo>
                  <a:cubicBezTo>
                    <a:pt x="998839" y="97631"/>
                    <a:pt x="991329" y="97631"/>
                    <a:pt x="991329" y="97631"/>
                  </a:cubicBezTo>
                  <a:cubicBezTo>
                    <a:pt x="983819" y="105141"/>
                    <a:pt x="983819" y="105141"/>
                    <a:pt x="983819" y="105141"/>
                  </a:cubicBezTo>
                  <a:cubicBezTo>
                    <a:pt x="976309" y="105141"/>
                    <a:pt x="983819" y="97631"/>
                    <a:pt x="991329" y="97631"/>
                  </a:cubicBezTo>
                  <a:cubicBezTo>
                    <a:pt x="991329" y="90121"/>
                    <a:pt x="991329" y="97631"/>
                    <a:pt x="991329" y="97631"/>
                  </a:cubicBezTo>
                  <a:cubicBezTo>
                    <a:pt x="991329" y="97631"/>
                    <a:pt x="991329" y="97631"/>
                    <a:pt x="1006349" y="82611"/>
                  </a:cubicBezTo>
                  <a:cubicBezTo>
                    <a:pt x="1006349" y="82611"/>
                    <a:pt x="991329" y="75101"/>
                    <a:pt x="991329" y="75101"/>
                  </a:cubicBezTo>
                  <a:cubicBezTo>
                    <a:pt x="983819" y="75101"/>
                    <a:pt x="976309" y="75101"/>
                    <a:pt x="983819" y="82611"/>
                  </a:cubicBezTo>
                  <a:cubicBezTo>
                    <a:pt x="983819" y="90121"/>
                    <a:pt x="983819" y="90121"/>
                    <a:pt x="983819" y="90121"/>
                  </a:cubicBezTo>
                  <a:cubicBezTo>
                    <a:pt x="983819" y="90121"/>
                    <a:pt x="983819" y="90121"/>
                    <a:pt x="976309" y="97631"/>
                  </a:cubicBezTo>
                  <a:cubicBezTo>
                    <a:pt x="968799" y="105141"/>
                    <a:pt x="968799" y="105141"/>
                    <a:pt x="968799" y="105141"/>
                  </a:cubicBezTo>
                  <a:cubicBezTo>
                    <a:pt x="968799" y="112651"/>
                    <a:pt x="961289" y="112651"/>
                    <a:pt x="953779" y="112651"/>
                  </a:cubicBezTo>
                  <a:cubicBezTo>
                    <a:pt x="946269" y="112651"/>
                    <a:pt x="946269" y="105141"/>
                    <a:pt x="938759" y="97631"/>
                  </a:cubicBezTo>
                  <a:cubicBezTo>
                    <a:pt x="923739" y="97631"/>
                    <a:pt x="923739" y="97631"/>
                    <a:pt x="923739" y="97631"/>
                  </a:cubicBezTo>
                  <a:cubicBezTo>
                    <a:pt x="923739" y="97631"/>
                    <a:pt x="916228" y="97631"/>
                    <a:pt x="916228" y="97631"/>
                  </a:cubicBezTo>
                  <a:cubicBezTo>
                    <a:pt x="901208" y="90121"/>
                    <a:pt x="901208" y="90121"/>
                    <a:pt x="901208" y="90121"/>
                  </a:cubicBezTo>
                  <a:cubicBezTo>
                    <a:pt x="901208" y="90121"/>
                    <a:pt x="901208" y="90121"/>
                    <a:pt x="893698" y="82611"/>
                  </a:cubicBezTo>
                  <a:cubicBezTo>
                    <a:pt x="886188" y="82611"/>
                    <a:pt x="871168" y="75101"/>
                    <a:pt x="863658" y="75101"/>
                  </a:cubicBezTo>
                  <a:cubicBezTo>
                    <a:pt x="841128" y="75101"/>
                    <a:pt x="826108" y="60081"/>
                    <a:pt x="826108" y="52571"/>
                  </a:cubicBezTo>
                  <a:cubicBezTo>
                    <a:pt x="818598" y="37550"/>
                    <a:pt x="803577" y="30040"/>
                    <a:pt x="803577" y="30040"/>
                  </a:cubicBezTo>
                  <a:cubicBezTo>
                    <a:pt x="803577" y="30040"/>
                    <a:pt x="781047" y="22530"/>
                    <a:pt x="773537" y="22530"/>
                  </a:cubicBezTo>
                  <a:cubicBezTo>
                    <a:pt x="766027" y="15020"/>
                    <a:pt x="751007" y="7510"/>
                    <a:pt x="743497" y="0"/>
                  </a:cubicBezTo>
                  <a:cubicBezTo>
                    <a:pt x="720967" y="0"/>
                    <a:pt x="720967" y="0"/>
                    <a:pt x="720967" y="0"/>
                  </a:cubicBezTo>
                  <a:cubicBezTo>
                    <a:pt x="713457" y="0"/>
                    <a:pt x="705947" y="0"/>
                    <a:pt x="705947" y="0"/>
                  </a:cubicBezTo>
                  <a:cubicBezTo>
                    <a:pt x="705947" y="0"/>
                    <a:pt x="683416" y="0"/>
                    <a:pt x="675906" y="0"/>
                  </a:cubicBezTo>
                  <a:cubicBezTo>
                    <a:pt x="668396" y="0"/>
                    <a:pt x="645866" y="7510"/>
                    <a:pt x="638356" y="7510"/>
                  </a:cubicBezTo>
                  <a:cubicBezTo>
                    <a:pt x="638356" y="15020"/>
                    <a:pt x="615826" y="22530"/>
                    <a:pt x="615826" y="22530"/>
                  </a:cubicBezTo>
                  <a:cubicBezTo>
                    <a:pt x="608316" y="22530"/>
                    <a:pt x="600806" y="30040"/>
                    <a:pt x="593295" y="37550"/>
                  </a:cubicBezTo>
                  <a:cubicBezTo>
                    <a:pt x="585785" y="37550"/>
                    <a:pt x="555745" y="30040"/>
                    <a:pt x="548235" y="30040"/>
                  </a:cubicBezTo>
                  <a:cubicBezTo>
                    <a:pt x="540725" y="30040"/>
                    <a:pt x="525705" y="37550"/>
                    <a:pt x="518195" y="52571"/>
                  </a:cubicBezTo>
                  <a:cubicBezTo>
                    <a:pt x="518195" y="60081"/>
                    <a:pt x="503175" y="67591"/>
                    <a:pt x="495665" y="75101"/>
                  </a:cubicBezTo>
                  <a:cubicBezTo>
                    <a:pt x="480644" y="75101"/>
                    <a:pt x="473134" y="67591"/>
                    <a:pt x="465624" y="60081"/>
                  </a:cubicBezTo>
                  <a:cubicBezTo>
                    <a:pt x="465624" y="52571"/>
                    <a:pt x="450604" y="52571"/>
                    <a:pt x="443094" y="52571"/>
                  </a:cubicBezTo>
                  <a:cubicBezTo>
                    <a:pt x="435584" y="52571"/>
                    <a:pt x="420564" y="45060"/>
                    <a:pt x="420564" y="45060"/>
                  </a:cubicBezTo>
                  <a:cubicBezTo>
                    <a:pt x="413054" y="45060"/>
                    <a:pt x="405544" y="37550"/>
                    <a:pt x="398034" y="30040"/>
                  </a:cubicBezTo>
                  <a:cubicBezTo>
                    <a:pt x="390524" y="22530"/>
                    <a:pt x="383014" y="22530"/>
                    <a:pt x="383014" y="15020"/>
                  </a:cubicBezTo>
                  <a:cubicBezTo>
                    <a:pt x="375503" y="7510"/>
                    <a:pt x="367993" y="7510"/>
                    <a:pt x="360483" y="7510"/>
                  </a:cubicBezTo>
                  <a:cubicBezTo>
                    <a:pt x="352973" y="15020"/>
                    <a:pt x="345463" y="30040"/>
                    <a:pt x="345463" y="45060"/>
                  </a:cubicBezTo>
                  <a:cubicBezTo>
                    <a:pt x="337953" y="52571"/>
                    <a:pt x="322933" y="60081"/>
                    <a:pt x="315423" y="60081"/>
                  </a:cubicBezTo>
                  <a:cubicBezTo>
                    <a:pt x="307913" y="60081"/>
                    <a:pt x="300403" y="52571"/>
                    <a:pt x="292893" y="52571"/>
                  </a:cubicBezTo>
                  <a:cubicBezTo>
                    <a:pt x="285383" y="45060"/>
                    <a:pt x="277873" y="45060"/>
                    <a:pt x="277873" y="37550"/>
                  </a:cubicBezTo>
                  <a:cubicBezTo>
                    <a:pt x="277873" y="37550"/>
                    <a:pt x="277873" y="37550"/>
                    <a:pt x="232812" y="120161"/>
                  </a:cubicBezTo>
                  <a:cubicBezTo>
                    <a:pt x="232812" y="120161"/>
                    <a:pt x="232812" y="120161"/>
                    <a:pt x="232812" y="120161"/>
                  </a:cubicBezTo>
                  <a:cubicBezTo>
                    <a:pt x="232812" y="120161"/>
                    <a:pt x="232812" y="127671"/>
                    <a:pt x="232812" y="135181"/>
                  </a:cubicBezTo>
                  <a:cubicBezTo>
                    <a:pt x="232812" y="142691"/>
                    <a:pt x="217792" y="157712"/>
                    <a:pt x="217792" y="157712"/>
                  </a:cubicBezTo>
                  <a:cubicBezTo>
                    <a:pt x="217792" y="157712"/>
                    <a:pt x="217792" y="157712"/>
                    <a:pt x="217792" y="172732"/>
                  </a:cubicBezTo>
                  <a:cubicBezTo>
                    <a:pt x="217792" y="172732"/>
                    <a:pt x="217792" y="172732"/>
                    <a:pt x="210282" y="172732"/>
                  </a:cubicBezTo>
                  <a:cubicBezTo>
                    <a:pt x="210282" y="172732"/>
                    <a:pt x="195262" y="202772"/>
                    <a:pt x="187752" y="202772"/>
                  </a:cubicBezTo>
                  <a:cubicBezTo>
                    <a:pt x="187752" y="202772"/>
                    <a:pt x="187752" y="202772"/>
                    <a:pt x="187752" y="210282"/>
                  </a:cubicBezTo>
                  <a:cubicBezTo>
                    <a:pt x="187752" y="217792"/>
                    <a:pt x="180242" y="225302"/>
                    <a:pt x="180242" y="225302"/>
                  </a:cubicBezTo>
                  <a:cubicBezTo>
                    <a:pt x="180242" y="232812"/>
                    <a:pt x="180242" y="232812"/>
                    <a:pt x="180242" y="232812"/>
                  </a:cubicBezTo>
                  <a:cubicBezTo>
                    <a:pt x="172732" y="232812"/>
                    <a:pt x="172732" y="225302"/>
                    <a:pt x="165222" y="232812"/>
                  </a:cubicBezTo>
                  <a:cubicBezTo>
                    <a:pt x="157711" y="232812"/>
                    <a:pt x="157711" y="232812"/>
                    <a:pt x="157711" y="232812"/>
                  </a:cubicBezTo>
                  <a:cubicBezTo>
                    <a:pt x="150201" y="232812"/>
                    <a:pt x="142691" y="225302"/>
                    <a:pt x="142691" y="232812"/>
                  </a:cubicBezTo>
                  <a:cubicBezTo>
                    <a:pt x="142691" y="240322"/>
                    <a:pt x="142691" y="247832"/>
                    <a:pt x="135181" y="255343"/>
                  </a:cubicBezTo>
                  <a:cubicBezTo>
                    <a:pt x="135181" y="262853"/>
                    <a:pt x="135181" y="262853"/>
                    <a:pt x="127671" y="270363"/>
                  </a:cubicBezTo>
                  <a:cubicBezTo>
                    <a:pt x="120161" y="270363"/>
                    <a:pt x="90121" y="262853"/>
                    <a:pt x="90121" y="277873"/>
                  </a:cubicBezTo>
                  <a:cubicBezTo>
                    <a:pt x="82611" y="285383"/>
                    <a:pt x="82611" y="285383"/>
                    <a:pt x="90121" y="285383"/>
                  </a:cubicBezTo>
                  <a:cubicBezTo>
                    <a:pt x="97631" y="285383"/>
                    <a:pt x="112651" y="292893"/>
                    <a:pt x="105141" y="300403"/>
                  </a:cubicBezTo>
                  <a:cubicBezTo>
                    <a:pt x="97631" y="300403"/>
                    <a:pt x="90121" y="307913"/>
                    <a:pt x="90121" y="307913"/>
                  </a:cubicBezTo>
                  <a:cubicBezTo>
                    <a:pt x="75101" y="300403"/>
                    <a:pt x="75101" y="300403"/>
                    <a:pt x="75101" y="300403"/>
                  </a:cubicBezTo>
                  <a:cubicBezTo>
                    <a:pt x="37550" y="300403"/>
                    <a:pt x="37550" y="300403"/>
                    <a:pt x="37550" y="300403"/>
                  </a:cubicBezTo>
                  <a:cubicBezTo>
                    <a:pt x="37550" y="300403"/>
                    <a:pt x="37550" y="300403"/>
                    <a:pt x="30040" y="300403"/>
                  </a:cubicBezTo>
                  <a:cubicBezTo>
                    <a:pt x="30040" y="300403"/>
                    <a:pt x="22530" y="307913"/>
                    <a:pt x="22530" y="300403"/>
                  </a:cubicBezTo>
                  <a:cubicBezTo>
                    <a:pt x="15020" y="300403"/>
                    <a:pt x="0" y="285383"/>
                    <a:pt x="0" y="292893"/>
                  </a:cubicBezTo>
                  <a:cubicBezTo>
                    <a:pt x="0" y="300403"/>
                    <a:pt x="7510" y="315423"/>
                    <a:pt x="7510" y="322933"/>
                  </a:cubicBezTo>
                  <a:cubicBezTo>
                    <a:pt x="7510" y="322933"/>
                    <a:pt x="7510" y="322933"/>
                    <a:pt x="7510" y="330443"/>
                  </a:cubicBezTo>
                  <a:cubicBezTo>
                    <a:pt x="7510" y="330443"/>
                    <a:pt x="7510" y="337953"/>
                    <a:pt x="15020" y="337953"/>
                  </a:cubicBezTo>
                  <a:cubicBezTo>
                    <a:pt x="22530" y="345463"/>
                    <a:pt x="52570" y="345463"/>
                    <a:pt x="52570" y="345463"/>
                  </a:cubicBezTo>
                  <a:cubicBezTo>
                    <a:pt x="52570" y="345463"/>
                    <a:pt x="52570" y="345463"/>
                    <a:pt x="45060" y="398034"/>
                  </a:cubicBezTo>
                  <a:cubicBezTo>
                    <a:pt x="45060" y="398034"/>
                    <a:pt x="30040" y="390524"/>
                    <a:pt x="22530" y="390524"/>
                  </a:cubicBezTo>
                  <a:cubicBezTo>
                    <a:pt x="22530" y="390524"/>
                    <a:pt x="15020" y="390524"/>
                    <a:pt x="7510" y="390524"/>
                  </a:cubicBezTo>
                  <a:cubicBezTo>
                    <a:pt x="7510" y="390524"/>
                    <a:pt x="7510" y="390524"/>
                    <a:pt x="22530" y="405544"/>
                  </a:cubicBezTo>
                  <a:cubicBezTo>
                    <a:pt x="22530" y="405544"/>
                    <a:pt x="30040" y="413054"/>
                    <a:pt x="30040" y="420564"/>
                  </a:cubicBezTo>
                  <a:cubicBezTo>
                    <a:pt x="37550" y="420564"/>
                    <a:pt x="37550" y="435584"/>
                    <a:pt x="52570" y="443094"/>
                  </a:cubicBezTo>
                  <a:cubicBezTo>
                    <a:pt x="67591" y="443094"/>
                    <a:pt x="90121" y="458115"/>
                    <a:pt x="90121" y="458115"/>
                  </a:cubicBezTo>
                  <a:cubicBezTo>
                    <a:pt x="90121" y="465625"/>
                    <a:pt x="97631" y="480645"/>
                    <a:pt x="105141" y="488155"/>
                  </a:cubicBezTo>
                  <a:cubicBezTo>
                    <a:pt x="105141" y="488155"/>
                    <a:pt x="120161" y="503175"/>
                    <a:pt x="127671" y="495665"/>
                  </a:cubicBezTo>
                  <a:cubicBezTo>
                    <a:pt x="135181" y="495665"/>
                    <a:pt x="135181" y="488155"/>
                    <a:pt x="135181" y="488155"/>
                  </a:cubicBezTo>
                  <a:cubicBezTo>
                    <a:pt x="135181" y="480645"/>
                    <a:pt x="142691" y="480645"/>
                    <a:pt x="150201" y="480645"/>
                  </a:cubicBezTo>
                  <a:cubicBezTo>
                    <a:pt x="157711" y="480645"/>
                    <a:pt x="165222" y="480645"/>
                    <a:pt x="165222" y="480645"/>
                  </a:cubicBezTo>
                  <a:cubicBezTo>
                    <a:pt x="172732" y="488155"/>
                    <a:pt x="187752" y="503175"/>
                    <a:pt x="202772" y="503175"/>
                  </a:cubicBezTo>
                  <a:cubicBezTo>
                    <a:pt x="210282" y="510685"/>
                    <a:pt x="225302" y="510685"/>
                    <a:pt x="217792" y="518195"/>
                  </a:cubicBezTo>
                  <a:cubicBezTo>
                    <a:pt x="217792" y="533215"/>
                    <a:pt x="210282" y="540725"/>
                    <a:pt x="217792" y="548235"/>
                  </a:cubicBezTo>
                  <a:cubicBezTo>
                    <a:pt x="225302" y="555745"/>
                    <a:pt x="225302" y="555745"/>
                    <a:pt x="225302" y="555745"/>
                  </a:cubicBezTo>
                  <a:cubicBezTo>
                    <a:pt x="225302" y="555745"/>
                    <a:pt x="225302" y="555745"/>
                    <a:pt x="202772" y="570766"/>
                  </a:cubicBezTo>
                  <a:cubicBezTo>
                    <a:pt x="197765" y="577024"/>
                    <a:pt x="186500" y="592044"/>
                    <a:pt x="195262" y="593296"/>
                  </a:cubicBezTo>
                  <a:cubicBezTo>
                    <a:pt x="195262" y="593296"/>
                    <a:pt x="247832" y="578276"/>
                    <a:pt x="255342" y="578276"/>
                  </a:cubicBezTo>
                  <a:cubicBezTo>
                    <a:pt x="270363" y="578276"/>
                    <a:pt x="285383" y="585786"/>
                    <a:pt x="285383" y="585786"/>
                  </a:cubicBezTo>
                  <a:cubicBezTo>
                    <a:pt x="285383" y="585786"/>
                    <a:pt x="285383" y="585786"/>
                    <a:pt x="292893" y="585786"/>
                  </a:cubicBezTo>
                  <a:cubicBezTo>
                    <a:pt x="300403" y="585786"/>
                    <a:pt x="315423" y="593296"/>
                    <a:pt x="315423" y="585786"/>
                  </a:cubicBezTo>
                  <a:cubicBezTo>
                    <a:pt x="322933" y="585786"/>
                    <a:pt x="322933" y="585786"/>
                    <a:pt x="322933" y="585786"/>
                  </a:cubicBezTo>
                  <a:cubicBezTo>
                    <a:pt x="322933" y="585786"/>
                    <a:pt x="337953" y="578276"/>
                    <a:pt x="345463" y="585786"/>
                  </a:cubicBezTo>
                  <a:cubicBezTo>
                    <a:pt x="352973" y="585786"/>
                    <a:pt x="383014" y="608316"/>
                    <a:pt x="390524" y="608316"/>
                  </a:cubicBezTo>
                  <a:cubicBezTo>
                    <a:pt x="405544" y="600806"/>
                    <a:pt x="420564" y="585786"/>
                    <a:pt x="420564" y="585786"/>
                  </a:cubicBezTo>
                  <a:cubicBezTo>
                    <a:pt x="428074" y="585786"/>
                    <a:pt x="435584" y="593296"/>
                    <a:pt x="443094" y="593296"/>
                  </a:cubicBezTo>
                  <a:cubicBezTo>
                    <a:pt x="450604" y="600806"/>
                    <a:pt x="458114" y="600806"/>
                    <a:pt x="465624" y="593296"/>
                  </a:cubicBezTo>
                  <a:cubicBezTo>
                    <a:pt x="465624" y="593296"/>
                    <a:pt x="488155" y="578276"/>
                    <a:pt x="495665" y="570766"/>
                  </a:cubicBezTo>
                  <a:cubicBezTo>
                    <a:pt x="503175" y="570766"/>
                    <a:pt x="525705" y="570766"/>
                    <a:pt x="540725" y="555745"/>
                  </a:cubicBezTo>
                  <a:cubicBezTo>
                    <a:pt x="540725" y="555745"/>
                    <a:pt x="548235" y="548235"/>
                    <a:pt x="548235" y="540725"/>
                  </a:cubicBezTo>
                  <a:cubicBezTo>
                    <a:pt x="548235" y="525705"/>
                    <a:pt x="548235" y="488155"/>
                    <a:pt x="555745" y="480645"/>
                  </a:cubicBezTo>
                  <a:cubicBezTo>
                    <a:pt x="570765" y="465625"/>
                    <a:pt x="585785" y="443094"/>
                    <a:pt x="585785" y="435584"/>
                  </a:cubicBezTo>
                  <a:cubicBezTo>
                    <a:pt x="593295" y="428074"/>
                    <a:pt x="608316" y="413054"/>
                    <a:pt x="608316" y="405544"/>
                  </a:cubicBezTo>
                  <a:cubicBezTo>
                    <a:pt x="608316" y="398034"/>
                    <a:pt x="623336" y="383014"/>
                    <a:pt x="630846" y="390524"/>
                  </a:cubicBezTo>
                  <a:cubicBezTo>
                    <a:pt x="630846" y="398034"/>
                    <a:pt x="630846" y="398034"/>
                    <a:pt x="630846" y="398034"/>
                  </a:cubicBezTo>
                  <a:cubicBezTo>
                    <a:pt x="638356" y="405544"/>
                    <a:pt x="645866" y="420564"/>
                    <a:pt x="668396" y="420564"/>
                  </a:cubicBezTo>
                  <a:cubicBezTo>
                    <a:pt x="683416" y="420564"/>
                    <a:pt x="713457" y="428074"/>
                    <a:pt x="720967" y="405544"/>
                  </a:cubicBezTo>
                  <a:cubicBezTo>
                    <a:pt x="728477" y="383014"/>
                    <a:pt x="728477" y="383014"/>
                    <a:pt x="735987" y="375504"/>
                  </a:cubicBezTo>
                  <a:cubicBezTo>
                    <a:pt x="743497" y="375504"/>
                    <a:pt x="758517" y="375504"/>
                    <a:pt x="766027" y="383014"/>
                  </a:cubicBezTo>
                  <a:cubicBezTo>
                    <a:pt x="773537" y="383014"/>
                    <a:pt x="781047" y="398034"/>
                    <a:pt x="788557" y="398034"/>
                  </a:cubicBezTo>
                  <a:cubicBezTo>
                    <a:pt x="803577" y="398034"/>
                    <a:pt x="803577" y="398034"/>
                    <a:pt x="803577" y="398034"/>
                  </a:cubicBezTo>
                  <a:cubicBezTo>
                    <a:pt x="811088" y="405544"/>
                    <a:pt x="826108" y="413054"/>
                    <a:pt x="826108" y="405544"/>
                  </a:cubicBezTo>
                  <a:cubicBezTo>
                    <a:pt x="833618" y="398034"/>
                    <a:pt x="841128" y="383014"/>
                    <a:pt x="848638" y="383014"/>
                  </a:cubicBezTo>
                  <a:cubicBezTo>
                    <a:pt x="878678" y="383014"/>
                    <a:pt x="878678" y="383014"/>
                    <a:pt x="878678" y="383014"/>
                  </a:cubicBezTo>
                  <a:cubicBezTo>
                    <a:pt x="886188" y="383014"/>
                    <a:pt x="893698" y="375504"/>
                    <a:pt x="901208" y="375504"/>
                  </a:cubicBezTo>
                  <a:cubicBezTo>
                    <a:pt x="901208" y="383014"/>
                    <a:pt x="901208" y="383014"/>
                    <a:pt x="908718" y="383014"/>
                  </a:cubicBezTo>
                  <a:cubicBezTo>
                    <a:pt x="908718" y="383014"/>
                    <a:pt x="908718" y="383014"/>
                    <a:pt x="923739" y="375504"/>
                  </a:cubicBezTo>
                  <a:cubicBezTo>
                    <a:pt x="923739" y="375504"/>
                    <a:pt x="923739" y="375504"/>
                    <a:pt x="916228" y="360484"/>
                  </a:cubicBezTo>
                  <a:cubicBezTo>
                    <a:pt x="908718" y="360484"/>
                    <a:pt x="908718" y="360484"/>
                    <a:pt x="908718" y="360484"/>
                  </a:cubicBezTo>
                  <a:cubicBezTo>
                    <a:pt x="908718" y="360484"/>
                    <a:pt x="908718" y="360484"/>
                    <a:pt x="901208" y="352973"/>
                  </a:cubicBezTo>
                  <a:cubicBezTo>
                    <a:pt x="901208" y="352973"/>
                    <a:pt x="901208" y="352973"/>
                    <a:pt x="893698" y="352973"/>
                  </a:cubicBezTo>
                  <a:cubicBezTo>
                    <a:pt x="893698" y="352973"/>
                    <a:pt x="893698" y="352973"/>
                    <a:pt x="886188" y="322933"/>
                  </a:cubicBezTo>
                  <a:cubicBezTo>
                    <a:pt x="886188" y="322933"/>
                    <a:pt x="886188" y="322933"/>
                    <a:pt x="893698" y="307913"/>
                  </a:cubicBezTo>
                  <a:cubicBezTo>
                    <a:pt x="893698" y="307913"/>
                    <a:pt x="893698" y="307913"/>
                    <a:pt x="878678" y="300403"/>
                  </a:cubicBezTo>
                  <a:cubicBezTo>
                    <a:pt x="878678" y="300403"/>
                    <a:pt x="878678" y="300403"/>
                    <a:pt x="878678" y="285383"/>
                  </a:cubicBezTo>
                  <a:cubicBezTo>
                    <a:pt x="878678" y="285383"/>
                    <a:pt x="878678" y="285383"/>
                    <a:pt x="841128" y="292893"/>
                  </a:cubicBezTo>
                  <a:cubicBezTo>
                    <a:pt x="841128" y="292893"/>
                    <a:pt x="841128" y="292893"/>
                    <a:pt x="841128" y="277873"/>
                  </a:cubicBezTo>
                  <a:cubicBezTo>
                    <a:pt x="841128" y="277873"/>
                    <a:pt x="841128" y="277873"/>
                    <a:pt x="848638" y="277873"/>
                  </a:cubicBezTo>
                  <a:cubicBezTo>
                    <a:pt x="848638" y="277873"/>
                    <a:pt x="848638" y="277873"/>
                    <a:pt x="848638" y="262853"/>
                  </a:cubicBezTo>
                  <a:cubicBezTo>
                    <a:pt x="848638" y="262853"/>
                    <a:pt x="848638" y="262853"/>
                    <a:pt x="863658" y="262853"/>
                  </a:cubicBezTo>
                  <a:cubicBezTo>
                    <a:pt x="863658" y="262853"/>
                    <a:pt x="863658" y="255343"/>
                    <a:pt x="863658" y="247832"/>
                  </a:cubicBezTo>
                  <a:cubicBezTo>
                    <a:pt x="863658" y="240322"/>
                    <a:pt x="871168" y="240322"/>
                    <a:pt x="871168" y="240322"/>
                  </a:cubicBezTo>
                  <a:cubicBezTo>
                    <a:pt x="871168" y="240322"/>
                    <a:pt x="871168" y="240322"/>
                    <a:pt x="878678" y="225302"/>
                  </a:cubicBezTo>
                  <a:cubicBezTo>
                    <a:pt x="856148" y="225302"/>
                    <a:pt x="856148" y="225302"/>
                    <a:pt x="856148" y="225302"/>
                  </a:cubicBezTo>
                  <a:cubicBezTo>
                    <a:pt x="848638" y="225302"/>
                    <a:pt x="833618" y="232812"/>
                    <a:pt x="826108" y="232812"/>
                  </a:cubicBezTo>
                  <a:cubicBezTo>
                    <a:pt x="818598" y="232812"/>
                    <a:pt x="818598" y="225302"/>
                    <a:pt x="818598" y="225302"/>
                  </a:cubicBezTo>
                  <a:cubicBezTo>
                    <a:pt x="818598" y="225302"/>
                    <a:pt x="818598" y="225302"/>
                    <a:pt x="803577" y="225302"/>
                  </a:cubicBezTo>
                  <a:cubicBezTo>
                    <a:pt x="803577" y="225302"/>
                    <a:pt x="803577" y="225302"/>
                    <a:pt x="803577" y="217792"/>
                  </a:cubicBezTo>
                  <a:cubicBezTo>
                    <a:pt x="818598" y="210282"/>
                    <a:pt x="833618" y="202772"/>
                    <a:pt x="848638" y="202772"/>
                  </a:cubicBezTo>
                  <a:cubicBezTo>
                    <a:pt x="856148" y="195262"/>
                    <a:pt x="878678" y="195262"/>
                    <a:pt x="886188" y="202772"/>
                  </a:cubicBezTo>
                  <a:cubicBezTo>
                    <a:pt x="976309" y="202772"/>
                    <a:pt x="976309" y="202772"/>
                    <a:pt x="976309" y="202772"/>
                  </a:cubicBezTo>
                  <a:cubicBezTo>
                    <a:pt x="983819" y="210282"/>
                    <a:pt x="1006349" y="210282"/>
                    <a:pt x="1021369" y="210282"/>
                  </a:cubicBezTo>
                  <a:cubicBezTo>
                    <a:pt x="1021369" y="210282"/>
                    <a:pt x="1028880" y="210282"/>
                    <a:pt x="1036390" y="217792"/>
                  </a:cubicBezTo>
                  <a:cubicBezTo>
                    <a:pt x="1073940" y="217792"/>
                    <a:pt x="1073940" y="217792"/>
                    <a:pt x="1073940" y="217792"/>
                  </a:cubicBezTo>
                  <a:cubicBezTo>
                    <a:pt x="1073940" y="217792"/>
                    <a:pt x="1073940" y="217792"/>
                    <a:pt x="1081450" y="210282"/>
                  </a:cubicBezTo>
                  <a:lnTo>
                    <a:pt x="1073940" y="202772"/>
                  </a:ln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104" name="Group 17">
              <a:extLst>
                <a:ext uri="{FF2B5EF4-FFF2-40B4-BE49-F238E27FC236}">
                  <a16:creationId xmlns:a16="http://schemas.microsoft.com/office/drawing/2014/main" id="{8FA50352-7DB2-7BCC-03BC-F0F0B1EEA16E}"/>
                </a:ext>
              </a:extLst>
            </p:cNvPr>
            <p:cNvGrpSpPr>
              <a:grpSpLocks/>
            </p:cNvGrpSpPr>
            <p:nvPr/>
          </p:nvGrpSpPr>
          <p:grpSpPr bwMode="auto">
            <a:xfrm>
              <a:off x="109001876" y="108924905"/>
              <a:ext cx="878677" cy="991329"/>
              <a:chOff x="95974321" y="113451966"/>
              <a:chExt cx="878677" cy="991329"/>
            </a:xfrm>
            <a:grpFill/>
          </p:grpSpPr>
          <p:sp>
            <p:nvSpPr>
              <p:cNvPr id="169" name="Freeform 18">
                <a:extLst>
                  <a:ext uri="{FF2B5EF4-FFF2-40B4-BE49-F238E27FC236}">
                    <a16:creationId xmlns:a16="http://schemas.microsoft.com/office/drawing/2014/main" id="{CEEBF836-2E78-A2A5-09ED-37662E2C510B}"/>
                  </a:ext>
                </a:extLst>
              </p:cNvPr>
              <p:cNvSpPr>
                <a:spLocks/>
              </p:cNvSpPr>
              <p:nvPr/>
            </p:nvSpPr>
            <p:spPr bwMode="auto">
              <a:xfrm>
                <a:off x="95974321" y="113451966"/>
                <a:ext cx="796067" cy="991329"/>
              </a:xfrm>
              <a:custGeom>
                <a:avLst/>
                <a:gdLst>
                  <a:gd name="T0" fmla="*/ 99 w 106"/>
                  <a:gd name="T1" fmla="*/ 55 h 132"/>
                  <a:gd name="T2" fmla="*/ 97 w 106"/>
                  <a:gd name="T3" fmla="*/ 51 h 132"/>
                  <a:gd name="T4" fmla="*/ 103 w 106"/>
                  <a:gd name="T5" fmla="*/ 48 h 132"/>
                  <a:gd name="T6" fmla="*/ 101 w 106"/>
                  <a:gd name="T7" fmla="*/ 41 h 132"/>
                  <a:gd name="T8" fmla="*/ 105 w 106"/>
                  <a:gd name="T9" fmla="*/ 38 h 132"/>
                  <a:gd name="T10" fmla="*/ 102 w 106"/>
                  <a:gd name="T11" fmla="*/ 29 h 132"/>
                  <a:gd name="T12" fmla="*/ 100 w 106"/>
                  <a:gd name="T13" fmla="*/ 23 h 132"/>
                  <a:gd name="T14" fmla="*/ 95 w 106"/>
                  <a:gd name="T15" fmla="*/ 13 h 132"/>
                  <a:gd name="T16" fmla="*/ 93 w 106"/>
                  <a:gd name="T17" fmla="*/ 3 h 132"/>
                  <a:gd name="T18" fmla="*/ 91 w 106"/>
                  <a:gd name="T19" fmla="*/ 6 h 132"/>
                  <a:gd name="T20" fmla="*/ 81 w 106"/>
                  <a:gd name="T21" fmla="*/ 4 h 132"/>
                  <a:gd name="T22" fmla="*/ 76 w 106"/>
                  <a:gd name="T23" fmla="*/ 3 h 132"/>
                  <a:gd name="T24" fmla="*/ 67 w 106"/>
                  <a:gd name="T25" fmla="*/ 7 h 132"/>
                  <a:gd name="T26" fmla="*/ 64 w 106"/>
                  <a:gd name="T27" fmla="*/ 13 h 132"/>
                  <a:gd name="T28" fmla="*/ 60 w 106"/>
                  <a:gd name="T29" fmla="*/ 20 h 132"/>
                  <a:gd name="T30" fmla="*/ 57 w 106"/>
                  <a:gd name="T31" fmla="*/ 25 h 132"/>
                  <a:gd name="T32" fmla="*/ 62 w 106"/>
                  <a:gd name="T33" fmla="*/ 29 h 132"/>
                  <a:gd name="T34" fmla="*/ 71 w 106"/>
                  <a:gd name="T35" fmla="*/ 32 h 132"/>
                  <a:gd name="T36" fmla="*/ 75 w 106"/>
                  <a:gd name="T37" fmla="*/ 36 h 132"/>
                  <a:gd name="T38" fmla="*/ 73 w 106"/>
                  <a:gd name="T39" fmla="*/ 41 h 132"/>
                  <a:gd name="T40" fmla="*/ 69 w 106"/>
                  <a:gd name="T41" fmla="*/ 44 h 132"/>
                  <a:gd name="T42" fmla="*/ 64 w 106"/>
                  <a:gd name="T43" fmla="*/ 47 h 132"/>
                  <a:gd name="T44" fmla="*/ 60 w 106"/>
                  <a:gd name="T45" fmla="*/ 49 h 132"/>
                  <a:gd name="T46" fmla="*/ 60 w 106"/>
                  <a:gd name="T47" fmla="*/ 56 h 132"/>
                  <a:gd name="T48" fmla="*/ 62 w 106"/>
                  <a:gd name="T49" fmla="*/ 63 h 132"/>
                  <a:gd name="T50" fmla="*/ 43 w 106"/>
                  <a:gd name="T51" fmla="*/ 61 h 132"/>
                  <a:gd name="T52" fmla="*/ 36 w 106"/>
                  <a:gd name="T53" fmla="*/ 69 h 132"/>
                  <a:gd name="T54" fmla="*/ 41 w 106"/>
                  <a:gd name="T55" fmla="*/ 77 h 132"/>
                  <a:gd name="T56" fmla="*/ 26 w 106"/>
                  <a:gd name="T57" fmla="*/ 77 h 132"/>
                  <a:gd name="T58" fmla="*/ 19 w 106"/>
                  <a:gd name="T59" fmla="*/ 89 h 132"/>
                  <a:gd name="T60" fmla="*/ 12 w 106"/>
                  <a:gd name="T61" fmla="*/ 93 h 132"/>
                  <a:gd name="T62" fmla="*/ 12 w 106"/>
                  <a:gd name="T63" fmla="*/ 98 h 132"/>
                  <a:gd name="T64" fmla="*/ 8 w 106"/>
                  <a:gd name="T65" fmla="*/ 107 h 132"/>
                  <a:gd name="T66" fmla="*/ 3 w 106"/>
                  <a:gd name="T67" fmla="*/ 115 h 132"/>
                  <a:gd name="T68" fmla="*/ 1 w 106"/>
                  <a:gd name="T69" fmla="*/ 126 h 132"/>
                  <a:gd name="T70" fmla="*/ 3 w 106"/>
                  <a:gd name="T71" fmla="*/ 128 h 132"/>
                  <a:gd name="T72" fmla="*/ 16 w 106"/>
                  <a:gd name="T73" fmla="*/ 128 h 132"/>
                  <a:gd name="T74" fmla="*/ 26 w 106"/>
                  <a:gd name="T75" fmla="*/ 126 h 132"/>
                  <a:gd name="T76" fmla="*/ 34 w 106"/>
                  <a:gd name="T77" fmla="*/ 124 h 132"/>
                  <a:gd name="T78" fmla="*/ 36 w 106"/>
                  <a:gd name="T79" fmla="*/ 131 h 132"/>
                  <a:gd name="T80" fmla="*/ 44 w 106"/>
                  <a:gd name="T81" fmla="*/ 126 h 132"/>
                  <a:gd name="T82" fmla="*/ 49 w 106"/>
                  <a:gd name="T83" fmla="*/ 126 h 132"/>
                  <a:gd name="T84" fmla="*/ 53 w 106"/>
                  <a:gd name="T85" fmla="*/ 125 h 132"/>
                  <a:gd name="T86" fmla="*/ 60 w 106"/>
                  <a:gd name="T87" fmla="*/ 121 h 132"/>
                  <a:gd name="T88" fmla="*/ 63 w 106"/>
                  <a:gd name="T89" fmla="*/ 117 h 132"/>
                  <a:gd name="T90" fmla="*/ 68 w 106"/>
                  <a:gd name="T91" fmla="*/ 117 h 132"/>
                  <a:gd name="T92" fmla="*/ 73 w 106"/>
                  <a:gd name="T93" fmla="*/ 115 h 132"/>
                  <a:gd name="T94" fmla="*/ 75 w 106"/>
                  <a:gd name="T95" fmla="*/ 112 h 132"/>
                  <a:gd name="T96" fmla="*/ 78 w 106"/>
                  <a:gd name="T97" fmla="*/ 109 h 132"/>
                  <a:gd name="T98" fmla="*/ 82 w 106"/>
                  <a:gd name="T99" fmla="*/ 108 h 132"/>
                  <a:gd name="T100" fmla="*/ 89 w 106"/>
                  <a:gd name="T101" fmla="*/ 105 h 132"/>
                  <a:gd name="T102" fmla="*/ 92 w 106"/>
                  <a:gd name="T103" fmla="*/ 101 h 132"/>
                  <a:gd name="T104" fmla="*/ 92 w 106"/>
                  <a:gd name="T105" fmla="*/ 94 h 132"/>
                  <a:gd name="T106" fmla="*/ 94 w 106"/>
                  <a:gd name="T107" fmla="*/ 90 h 132"/>
                  <a:gd name="T108" fmla="*/ 93 w 106"/>
                  <a:gd name="T109" fmla="*/ 87 h 132"/>
                  <a:gd name="T110" fmla="*/ 87 w 106"/>
                  <a:gd name="T111" fmla="*/ 82 h 132"/>
                  <a:gd name="T112" fmla="*/ 85 w 106"/>
                  <a:gd name="T113" fmla="*/ 77 h 132"/>
                  <a:gd name="T114" fmla="*/ 92 w 106"/>
                  <a:gd name="T115" fmla="*/ 76 h 132"/>
                  <a:gd name="T116" fmla="*/ 98 w 106"/>
                  <a:gd name="T117" fmla="*/ 68 h 132"/>
                  <a:gd name="T118" fmla="*/ 105 w 106"/>
                  <a:gd name="T119"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 h="132">
                    <a:moveTo>
                      <a:pt x="103" y="58"/>
                    </a:moveTo>
                    <a:cubicBezTo>
                      <a:pt x="102" y="58"/>
                      <a:pt x="100" y="57"/>
                      <a:pt x="99" y="57"/>
                    </a:cubicBezTo>
                    <a:cubicBezTo>
                      <a:pt x="98" y="56"/>
                      <a:pt x="99" y="56"/>
                      <a:pt x="99" y="55"/>
                    </a:cubicBezTo>
                    <a:cubicBezTo>
                      <a:pt x="99" y="54"/>
                      <a:pt x="99" y="53"/>
                      <a:pt x="99" y="53"/>
                    </a:cubicBezTo>
                    <a:cubicBezTo>
                      <a:pt x="99" y="52"/>
                      <a:pt x="99" y="51"/>
                      <a:pt x="100" y="51"/>
                    </a:cubicBezTo>
                    <a:cubicBezTo>
                      <a:pt x="100" y="50"/>
                      <a:pt x="98" y="50"/>
                      <a:pt x="97" y="51"/>
                    </a:cubicBezTo>
                    <a:cubicBezTo>
                      <a:pt x="97" y="51"/>
                      <a:pt x="96" y="50"/>
                      <a:pt x="96" y="49"/>
                    </a:cubicBezTo>
                    <a:cubicBezTo>
                      <a:pt x="96" y="48"/>
                      <a:pt x="99" y="48"/>
                      <a:pt x="100" y="47"/>
                    </a:cubicBezTo>
                    <a:cubicBezTo>
                      <a:pt x="101" y="47"/>
                      <a:pt x="101" y="48"/>
                      <a:pt x="103" y="48"/>
                    </a:cubicBezTo>
                    <a:cubicBezTo>
                      <a:pt x="104" y="48"/>
                      <a:pt x="102" y="45"/>
                      <a:pt x="101" y="44"/>
                    </a:cubicBezTo>
                    <a:cubicBezTo>
                      <a:pt x="101" y="44"/>
                      <a:pt x="101" y="44"/>
                      <a:pt x="101" y="43"/>
                    </a:cubicBezTo>
                    <a:cubicBezTo>
                      <a:pt x="101" y="41"/>
                      <a:pt x="101" y="41"/>
                      <a:pt x="101" y="41"/>
                    </a:cubicBezTo>
                    <a:cubicBezTo>
                      <a:pt x="102" y="40"/>
                      <a:pt x="103" y="40"/>
                      <a:pt x="104" y="40"/>
                    </a:cubicBezTo>
                    <a:cubicBezTo>
                      <a:pt x="104" y="40"/>
                      <a:pt x="105" y="39"/>
                      <a:pt x="105" y="39"/>
                    </a:cubicBezTo>
                    <a:cubicBezTo>
                      <a:pt x="105" y="39"/>
                      <a:pt x="105" y="38"/>
                      <a:pt x="105" y="38"/>
                    </a:cubicBezTo>
                    <a:cubicBezTo>
                      <a:pt x="105" y="34"/>
                      <a:pt x="105" y="34"/>
                      <a:pt x="105" y="34"/>
                    </a:cubicBezTo>
                    <a:cubicBezTo>
                      <a:pt x="105" y="33"/>
                      <a:pt x="104" y="32"/>
                      <a:pt x="104" y="31"/>
                    </a:cubicBezTo>
                    <a:cubicBezTo>
                      <a:pt x="103" y="31"/>
                      <a:pt x="103" y="30"/>
                      <a:pt x="102" y="29"/>
                    </a:cubicBezTo>
                    <a:cubicBezTo>
                      <a:pt x="102" y="28"/>
                      <a:pt x="102" y="28"/>
                      <a:pt x="102" y="28"/>
                    </a:cubicBezTo>
                    <a:cubicBezTo>
                      <a:pt x="101" y="27"/>
                      <a:pt x="101" y="26"/>
                      <a:pt x="101" y="26"/>
                    </a:cubicBezTo>
                    <a:cubicBezTo>
                      <a:pt x="100" y="25"/>
                      <a:pt x="100" y="24"/>
                      <a:pt x="100" y="23"/>
                    </a:cubicBezTo>
                    <a:cubicBezTo>
                      <a:pt x="100" y="23"/>
                      <a:pt x="98" y="19"/>
                      <a:pt x="97" y="18"/>
                    </a:cubicBezTo>
                    <a:cubicBezTo>
                      <a:pt x="97" y="18"/>
                      <a:pt x="96" y="17"/>
                      <a:pt x="95" y="16"/>
                    </a:cubicBezTo>
                    <a:cubicBezTo>
                      <a:pt x="95" y="13"/>
                      <a:pt x="95" y="13"/>
                      <a:pt x="95" y="13"/>
                    </a:cubicBezTo>
                    <a:cubicBezTo>
                      <a:pt x="95" y="13"/>
                      <a:pt x="94" y="9"/>
                      <a:pt x="93" y="8"/>
                    </a:cubicBezTo>
                    <a:cubicBezTo>
                      <a:pt x="93" y="6"/>
                      <a:pt x="93" y="6"/>
                      <a:pt x="93" y="6"/>
                    </a:cubicBezTo>
                    <a:cubicBezTo>
                      <a:pt x="94" y="5"/>
                      <a:pt x="93" y="3"/>
                      <a:pt x="93" y="3"/>
                    </a:cubicBezTo>
                    <a:cubicBezTo>
                      <a:pt x="93" y="3"/>
                      <a:pt x="93" y="2"/>
                      <a:pt x="93" y="1"/>
                    </a:cubicBezTo>
                    <a:cubicBezTo>
                      <a:pt x="93" y="1"/>
                      <a:pt x="93" y="1"/>
                      <a:pt x="92" y="1"/>
                    </a:cubicBezTo>
                    <a:cubicBezTo>
                      <a:pt x="92" y="1"/>
                      <a:pt x="92" y="1"/>
                      <a:pt x="91" y="6"/>
                    </a:cubicBezTo>
                    <a:cubicBezTo>
                      <a:pt x="91" y="6"/>
                      <a:pt x="91" y="6"/>
                      <a:pt x="79" y="7"/>
                    </a:cubicBezTo>
                    <a:cubicBezTo>
                      <a:pt x="79" y="6"/>
                      <a:pt x="79" y="6"/>
                      <a:pt x="79" y="6"/>
                    </a:cubicBezTo>
                    <a:cubicBezTo>
                      <a:pt x="79" y="5"/>
                      <a:pt x="81" y="4"/>
                      <a:pt x="81" y="4"/>
                    </a:cubicBezTo>
                    <a:cubicBezTo>
                      <a:pt x="82" y="3"/>
                      <a:pt x="80" y="0"/>
                      <a:pt x="80" y="0"/>
                    </a:cubicBezTo>
                    <a:cubicBezTo>
                      <a:pt x="80" y="0"/>
                      <a:pt x="78" y="2"/>
                      <a:pt x="77" y="3"/>
                    </a:cubicBezTo>
                    <a:cubicBezTo>
                      <a:pt x="76" y="3"/>
                      <a:pt x="76" y="3"/>
                      <a:pt x="76" y="3"/>
                    </a:cubicBezTo>
                    <a:cubicBezTo>
                      <a:pt x="75" y="3"/>
                      <a:pt x="73" y="2"/>
                      <a:pt x="73" y="2"/>
                    </a:cubicBezTo>
                    <a:cubicBezTo>
                      <a:pt x="72" y="3"/>
                      <a:pt x="72" y="3"/>
                      <a:pt x="72" y="3"/>
                    </a:cubicBezTo>
                    <a:cubicBezTo>
                      <a:pt x="71" y="3"/>
                      <a:pt x="68" y="6"/>
                      <a:pt x="67" y="7"/>
                    </a:cubicBezTo>
                    <a:cubicBezTo>
                      <a:pt x="67" y="8"/>
                      <a:pt x="67" y="10"/>
                      <a:pt x="67" y="10"/>
                    </a:cubicBezTo>
                    <a:cubicBezTo>
                      <a:pt x="67" y="11"/>
                      <a:pt x="66" y="12"/>
                      <a:pt x="66" y="12"/>
                    </a:cubicBezTo>
                    <a:cubicBezTo>
                      <a:pt x="65" y="13"/>
                      <a:pt x="64" y="13"/>
                      <a:pt x="64" y="13"/>
                    </a:cubicBezTo>
                    <a:cubicBezTo>
                      <a:pt x="64" y="13"/>
                      <a:pt x="63" y="14"/>
                      <a:pt x="63" y="15"/>
                    </a:cubicBezTo>
                    <a:cubicBezTo>
                      <a:pt x="62" y="17"/>
                      <a:pt x="62" y="17"/>
                      <a:pt x="62" y="17"/>
                    </a:cubicBezTo>
                    <a:cubicBezTo>
                      <a:pt x="62" y="18"/>
                      <a:pt x="60" y="19"/>
                      <a:pt x="60" y="20"/>
                    </a:cubicBezTo>
                    <a:cubicBezTo>
                      <a:pt x="60" y="21"/>
                      <a:pt x="59" y="22"/>
                      <a:pt x="59" y="22"/>
                    </a:cubicBezTo>
                    <a:cubicBezTo>
                      <a:pt x="59" y="23"/>
                      <a:pt x="58" y="24"/>
                      <a:pt x="58" y="24"/>
                    </a:cubicBezTo>
                    <a:cubicBezTo>
                      <a:pt x="57" y="24"/>
                      <a:pt x="57" y="25"/>
                      <a:pt x="57" y="25"/>
                    </a:cubicBezTo>
                    <a:cubicBezTo>
                      <a:pt x="57" y="27"/>
                      <a:pt x="57" y="27"/>
                      <a:pt x="57" y="27"/>
                    </a:cubicBezTo>
                    <a:cubicBezTo>
                      <a:pt x="57" y="28"/>
                      <a:pt x="59" y="29"/>
                      <a:pt x="59" y="29"/>
                    </a:cubicBezTo>
                    <a:cubicBezTo>
                      <a:pt x="62" y="29"/>
                      <a:pt x="62" y="29"/>
                      <a:pt x="62" y="29"/>
                    </a:cubicBezTo>
                    <a:cubicBezTo>
                      <a:pt x="64" y="30"/>
                      <a:pt x="64" y="30"/>
                      <a:pt x="64" y="30"/>
                    </a:cubicBezTo>
                    <a:cubicBezTo>
                      <a:pt x="65" y="31"/>
                      <a:pt x="67" y="31"/>
                      <a:pt x="68" y="32"/>
                    </a:cubicBezTo>
                    <a:cubicBezTo>
                      <a:pt x="68" y="32"/>
                      <a:pt x="70" y="32"/>
                      <a:pt x="71" y="32"/>
                    </a:cubicBezTo>
                    <a:cubicBezTo>
                      <a:pt x="72" y="32"/>
                      <a:pt x="74" y="33"/>
                      <a:pt x="74" y="34"/>
                    </a:cubicBezTo>
                    <a:cubicBezTo>
                      <a:pt x="74" y="34"/>
                      <a:pt x="76" y="34"/>
                      <a:pt x="77" y="34"/>
                    </a:cubicBezTo>
                    <a:cubicBezTo>
                      <a:pt x="77" y="34"/>
                      <a:pt x="77" y="34"/>
                      <a:pt x="75" y="36"/>
                    </a:cubicBezTo>
                    <a:cubicBezTo>
                      <a:pt x="75" y="36"/>
                      <a:pt x="75" y="37"/>
                      <a:pt x="75" y="38"/>
                    </a:cubicBezTo>
                    <a:cubicBezTo>
                      <a:pt x="74" y="39"/>
                      <a:pt x="74" y="39"/>
                      <a:pt x="74" y="40"/>
                    </a:cubicBezTo>
                    <a:cubicBezTo>
                      <a:pt x="74" y="40"/>
                      <a:pt x="74" y="41"/>
                      <a:pt x="73" y="41"/>
                    </a:cubicBezTo>
                    <a:cubicBezTo>
                      <a:pt x="71" y="42"/>
                      <a:pt x="71" y="42"/>
                      <a:pt x="71" y="42"/>
                    </a:cubicBezTo>
                    <a:cubicBezTo>
                      <a:pt x="71" y="43"/>
                      <a:pt x="71" y="43"/>
                      <a:pt x="71" y="44"/>
                    </a:cubicBezTo>
                    <a:cubicBezTo>
                      <a:pt x="69" y="44"/>
                      <a:pt x="69" y="44"/>
                      <a:pt x="69" y="44"/>
                    </a:cubicBezTo>
                    <a:cubicBezTo>
                      <a:pt x="69" y="44"/>
                      <a:pt x="68" y="44"/>
                      <a:pt x="67" y="44"/>
                    </a:cubicBezTo>
                    <a:cubicBezTo>
                      <a:pt x="66" y="46"/>
                      <a:pt x="66" y="46"/>
                      <a:pt x="66" y="46"/>
                    </a:cubicBezTo>
                    <a:cubicBezTo>
                      <a:pt x="65" y="46"/>
                      <a:pt x="64" y="47"/>
                      <a:pt x="64" y="47"/>
                    </a:cubicBezTo>
                    <a:cubicBezTo>
                      <a:pt x="62" y="48"/>
                      <a:pt x="62" y="48"/>
                      <a:pt x="62" y="48"/>
                    </a:cubicBezTo>
                    <a:cubicBezTo>
                      <a:pt x="62" y="48"/>
                      <a:pt x="61" y="47"/>
                      <a:pt x="60" y="47"/>
                    </a:cubicBezTo>
                    <a:cubicBezTo>
                      <a:pt x="60" y="47"/>
                      <a:pt x="60" y="48"/>
                      <a:pt x="60" y="49"/>
                    </a:cubicBezTo>
                    <a:cubicBezTo>
                      <a:pt x="60" y="49"/>
                      <a:pt x="60" y="51"/>
                      <a:pt x="59" y="51"/>
                    </a:cubicBezTo>
                    <a:cubicBezTo>
                      <a:pt x="58" y="52"/>
                      <a:pt x="58" y="52"/>
                      <a:pt x="58" y="52"/>
                    </a:cubicBezTo>
                    <a:cubicBezTo>
                      <a:pt x="58" y="52"/>
                      <a:pt x="60" y="55"/>
                      <a:pt x="60" y="56"/>
                    </a:cubicBezTo>
                    <a:cubicBezTo>
                      <a:pt x="61" y="57"/>
                      <a:pt x="62" y="60"/>
                      <a:pt x="62" y="60"/>
                    </a:cubicBezTo>
                    <a:cubicBezTo>
                      <a:pt x="62" y="61"/>
                      <a:pt x="62" y="61"/>
                      <a:pt x="62" y="61"/>
                    </a:cubicBezTo>
                    <a:cubicBezTo>
                      <a:pt x="62" y="63"/>
                      <a:pt x="62" y="63"/>
                      <a:pt x="62" y="63"/>
                    </a:cubicBezTo>
                    <a:cubicBezTo>
                      <a:pt x="62" y="64"/>
                      <a:pt x="61" y="64"/>
                      <a:pt x="61" y="64"/>
                    </a:cubicBezTo>
                    <a:cubicBezTo>
                      <a:pt x="61" y="64"/>
                      <a:pt x="61" y="64"/>
                      <a:pt x="43" y="60"/>
                    </a:cubicBezTo>
                    <a:cubicBezTo>
                      <a:pt x="43" y="60"/>
                      <a:pt x="43" y="60"/>
                      <a:pt x="43" y="61"/>
                    </a:cubicBezTo>
                    <a:cubicBezTo>
                      <a:pt x="43" y="61"/>
                      <a:pt x="43" y="61"/>
                      <a:pt x="42" y="60"/>
                    </a:cubicBezTo>
                    <a:cubicBezTo>
                      <a:pt x="41" y="60"/>
                      <a:pt x="39" y="60"/>
                      <a:pt x="38" y="60"/>
                    </a:cubicBezTo>
                    <a:cubicBezTo>
                      <a:pt x="38" y="60"/>
                      <a:pt x="38" y="60"/>
                      <a:pt x="36" y="69"/>
                    </a:cubicBezTo>
                    <a:cubicBezTo>
                      <a:pt x="36" y="69"/>
                      <a:pt x="36" y="69"/>
                      <a:pt x="41" y="70"/>
                    </a:cubicBezTo>
                    <a:cubicBezTo>
                      <a:pt x="41" y="70"/>
                      <a:pt x="41" y="70"/>
                      <a:pt x="41" y="77"/>
                    </a:cubicBezTo>
                    <a:cubicBezTo>
                      <a:pt x="41" y="77"/>
                      <a:pt x="41" y="77"/>
                      <a:pt x="41" y="77"/>
                    </a:cubicBezTo>
                    <a:cubicBezTo>
                      <a:pt x="41" y="76"/>
                      <a:pt x="38" y="75"/>
                      <a:pt x="37" y="74"/>
                    </a:cubicBezTo>
                    <a:cubicBezTo>
                      <a:pt x="36" y="74"/>
                      <a:pt x="35" y="74"/>
                      <a:pt x="35" y="74"/>
                    </a:cubicBezTo>
                    <a:cubicBezTo>
                      <a:pt x="35" y="74"/>
                      <a:pt x="35" y="74"/>
                      <a:pt x="26" y="77"/>
                    </a:cubicBezTo>
                    <a:cubicBezTo>
                      <a:pt x="26" y="77"/>
                      <a:pt x="24" y="77"/>
                      <a:pt x="24" y="78"/>
                    </a:cubicBezTo>
                    <a:cubicBezTo>
                      <a:pt x="24" y="79"/>
                      <a:pt x="26" y="84"/>
                      <a:pt x="25" y="85"/>
                    </a:cubicBezTo>
                    <a:cubicBezTo>
                      <a:pt x="24" y="86"/>
                      <a:pt x="20" y="89"/>
                      <a:pt x="19" y="89"/>
                    </a:cubicBezTo>
                    <a:cubicBezTo>
                      <a:pt x="19" y="89"/>
                      <a:pt x="18" y="89"/>
                      <a:pt x="17" y="89"/>
                    </a:cubicBezTo>
                    <a:cubicBezTo>
                      <a:pt x="16" y="89"/>
                      <a:pt x="16" y="89"/>
                      <a:pt x="16" y="89"/>
                    </a:cubicBezTo>
                    <a:cubicBezTo>
                      <a:pt x="15" y="90"/>
                      <a:pt x="13" y="92"/>
                      <a:pt x="12" y="93"/>
                    </a:cubicBezTo>
                    <a:cubicBezTo>
                      <a:pt x="12" y="94"/>
                      <a:pt x="12" y="94"/>
                      <a:pt x="12" y="94"/>
                    </a:cubicBezTo>
                    <a:cubicBezTo>
                      <a:pt x="12" y="96"/>
                      <a:pt x="12" y="97"/>
                      <a:pt x="12" y="97"/>
                    </a:cubicBezTo>
                    <a:cubicBezTo>
                      <a:pt x="12" y="98"/>
                      <a:pt x="12" y="98"/>
                      <a:pt x="12" y="98"/>
                    </a:cubicBezTo>
                    <a:cubicBezTo>
                      <a:pt x="11" y="100"/>
                      <a:pt x="11" y="100"/>
                      <a:pt x="11" y="100"/>
                    </a:cubicBezTo>
                    <a:cubicBezTo>
                      <a:pt x="10" y="100"/>
                      <a:pt x="10" y="102"/>
                      <a:pt x="10" y="102"/>
                    </a:cubicBezTo>
                    <a:cubicBezTo>
                      <a:pt x="9" y="103"/>
                      <a:pt x="8" y="107"/>
                      <a:pt x="8" y="107"/>
                    </a:cubicBezTo>
                    <a:cubicBezTo>
                      <a:pt x="7" y="108"/>
                      <a:pt x="5" y="110"/>
                      <a:pt x="4" y="111"/>
                    </a:cubicBezTo>
                    <a:cubicBezTo>
                      <a:pt x="3" y="111"/>
                      <a:pt x="3" y="112"/>
                      <a:pt x="3" y="112"/>
                    </a:cubicBezTo>
                    <a:cubicBezTo>
                      <a:pt x="3" y="112"/>
                      <a:pt x="3" y="114"/>
                      <a:pt x="3" y="115"/>
                    </a:cubicBezTo>
                    <a:cubicBezTo>
                      <a:pt x="3" y="117"/>
                      <a:pt x="3" y="123"/>
                      <a:pt x="2" y="123"/>
                    </a:cubicBezTo>
                    <a:cubicBezTo>
                      <a:pt x="2" y="123"/>
                      <a:pt x="0" y="124"/>
                      <a:pt x="0" y="125"/>
                    </a:cubicBezTo>
                    <a:cubicBezTo>
                      <a:pt x="0" y="125"/>
                      <a:pt x="0" y="126"/>
                      <a:pt x="1" y="126"/>
                    </a:cubicBezTo>
                    <a:cubicBezTo>
                      <a:pt x="1" y="127"/>
                      <a:pt x="1" y="127"/>
                      <a:pt x="1" y="128"/>
                    </a:cubicBezTo>
                    <a:cubicBezTo>
                      <a:pt x="2" y="128"/>
                      <a:pt x="2" y="128"/>
                      <a:pt x="2" y="128"/>
                    </a:cubicBezTo>
                    <a:cubicBezTo>
                      <a:pt x="3" y="128"/>
                      <a:pt x="3" y="128"/>
                      <a:pt x="3" y="128"/>
                    </a:cubicBezTo>
                    <a:cubicBezTo>
                      <a:pt x="4" y="128"/>
                      <a:pt x="6" y="128"/>
                      <a:pt x="6" y="128"/>
                    </a:cubicBezTo>
                    <a:cubicBezTo>
                      <a:pt x="6" y="128"/>
                      <a:pt x="9" y="128"/>
                      <a:pt x="10" y="128"/>
                    </a:cubicBezTo>
                    <a:cubicBezTo>
                      <a:pt x="11" y="129"/>
                      <a:pt x="15" y="128"/>
                      <a:pt x="16" y="128"/>
                    </a:cubicBezTo>
                    <a:cubicBezTo>
                      <a:pt x="18" y="128"/>
                      <a:pt x="21" y="126"/>
                      <a:pt x="22" y="126"/>
                    </a:cubicBezTo>
                    <a:cubicBezTo>
                      <a:pt x="22" y="125"/>
                      <a:pt x="23" y="124"/>
                      <a:pt x="24" y="124"/>
                    </a:cubicBezTo>
                    <a:cubicBezTo>
                      <a:pt x="24" y="125"/>
                      <a:pt x="25" y="126"/>
                      <a:pt x="26" y="126"/>
                    </a:cubicBezTo>
                    <a:cubicBezTo>
                      <a:pt x="27" y="125"/>
                      <a:pt x="28" y="125"/>
                      <a:pt x="28" y="124"/>
                    </a:cubicBezTo>
                    <a:cubicBezTo>
                      <a:pt x="29" y="124"/>
                      <a:pt x="29" y="123"/>
                      <a:pt x="30" y="123"/>
                    </a:cubicBezTo>
                    <a:cubicBezTo>
                      <a:pt x="31" y="123"/>
                      <a:pt x="34" y="124"/>
                      <a:pt x="34" y="124"/>
                    </a:cubicBezTo>
                    <a:cubicBezTo>
                      <a:pt x="34" y="124"/>
                      <a:pt x="34" y="125"/>
                      <a:pt x="34" y="126"/>
                    </a:cubicBezTo>
                    <a:cubicBezTo>
                      <a:pt x="34" y="128"/>
                      <a:pt x="34" y="128"/>
                      <a:pt x="34" y="128"/>
                    </a:cubicBezTo>
                    <a:cubicBezTo>
                      <a:pt x="34" y="129"/>
                      <a:pt x="36" y="132"/>
                      <a:pt x="36" y="131"/>
                    </a:cubicBezTo>
                    <a:cubicBezTo>
                      <a:pt x="37" y="131"/>
                      <a:pt x="38" y="129"/>
                      <a:pt x="38" y="129"/>
                    </a:cubicBezTo>
                    <a:cubicBezTo>
                      <a:pt x="39" y="129"/>
                      <a:pt x="41" y="128"/>
                      <a:pt x="41" y="128"/>
                    </a:cubicBezTo>
                    <a:cubicBezTo>
                      <a:pt x="42" y="128"/>
                      <a:pt x="43" y="127"/>
                      <a:pt x="44" y="126"/>
                    </a:cubicBezTo>
                    <a:cubicBezTo>
                      <a:pt x="45" y="125"/>
                      <a:pt x="45" y="125"/>
                      <a:pt x="45" y="125"/>
                    </a:cubicBezTo>
                    <a:cubicBezTo>
                      <a:pt x="46" y="125"/>
                      <a:pt x="47" y="125"/>
                      <a:pt x="48" y="126"/>
                    </a:cubicBezTo>
                    <a:cubicBezTo>
                      <a:pt x="49" y="126"/>
                      <a:pt x="49" y="126"/>
                      <a:pt x="49" y="126"/>
                    </a:cubicBezTo>
                    <a:cubicBezTo>
                      <a:pt x="49" y="126"/>
                      <a:pt x="49" y="126"/>
                      <a:pt x="50" y="125"/>
                    </a:cubicBezTo>
                    <a:cubicBezTo>
                      <a:pt x="51" y="125"/>
                      <a:pt x="51" y="125"/>
                      <a:pt x="51" y="126"/>
                    </a:cubicBezTo>
                    <a:cubicBezTo>
                      <a:pt x="52" y="126"/>
                      <a:pt x="53" y="126"/>
                      <a:pt x="53" y="125"/>
                    </a:cubicBezTo>
                    <a:cubicBezTo>
                      <a:pt x="54" y="125"/>
                      <a:pt x="56" y="123"/>
                      <a:pt x="56" y="123"/>
                    </a:cubicBezTo>
                    <a:cubicBezTo>
                      <a:pt x="57" y="123"/>
                      <a:pt x="59" y="122"/>
                      <a:pt x="59" y="121"/>
                    </a:cubicBezTo>
                    <a:cubicBezTo>
                      <a:pt x="60" y="121"/>
                      <a:pt x="60" y="121"/>
                      <a:pt x="60" y="121"/>
                    </a:cubicBezTo>
                    <a:cubicBezTo>
                      <a:pt x="60" y="120"/>
                      <a:pt x="60" y="119"/>
                      <a:pt x="60" y="119"/>
                    </a:cubicBezTo>
                    <a:cubicBezTo>
                      <a:pt x="60" y="119"/>
                      <a:pt x="60" y="119"/>
                      <a:pt x="60" y="119"/>
                    </a:cubicBezTo>
                    <a:cubicBezTo>
                      <a:pt x="61" y="119"/>
                      <a:pt x="61" y="118"/>
                      <a:pt x="63" y="117"/>
                    </a:cubicBezTo>
                    <a:cubicBezTo>
                      <a:pt x="63" y="117"/>
                      <a:pt x="64" y="117"/>
                      <a:pt x="65" y="117"/>
                    </a:cubicBezTo>
                    <a:cubicBezTo>
                      <a:pt x="66" y="117"/>
                      <a:pt x="66" y="117"/>
                      <a:pt x="66" y="117"/>
                    </a:cubicBezTo>
                    <a:cubicBezTo>
                      <a:pt x="67" y="116"/>
                      <a:pt x="67" y="117"/>
                      <a:pt x="68" y="117"/>
                    </a:cubicBezTo>
                    <a:cubicBezTo>
                      <a:pt x="69" y="117"/>
                      <a:pt x="69" y="117"/>
                      <a:pt x="69" y="117"/>
                    </a:cubicBezTo>
                    <a:cubicBezTo>
                      <a:pt x="70" y="116"/>
                      <a:pt x="70" y="117"/>
                      <a:pt x="71" y="117"/>
                    </a:cubicBezTo>
                    <a:cubicBezTo>
                      <a:pt x="71" y="117"/>
                      <a:pt x="72" y="115"/>
                      <a:pt x="73" y="115"/>
                    </a:cubicBezTo>
                    <a:cubicBezTo>
                      <a:pt x="73" y="115"/>
                      <a:pt x="73" y="115"/>
                      <a:pt x="73" y="114"/>
                    </a:cubicBezTo>
                    <a:cubicBezTo>
                      <a:pt x="74" y="114"/>
                      <a:pt x="74" y="114"/>
                      <a:pt x="74" y="113"/>
                    </a:cubicBezTo>
                    <a:cubicBezTo>
                      <a:pt x="75" y="112"/>
                      <a:pt x="75" y="112"/>
                      <a:pt x="75" y="112"/>
                    </a:cubicBezTo>
                    <a:cubicBezTo>
                      <a:pt x="76" y="112"/>
                      <a:pt x="74" y="110"/>
                      <a:pt x="75" y="109"/>
                    </a:cubicBezTo>
                    <a:cubicBezTo>
                      <a:pt x="75" y="108"/>
                      <a:pt x="76" y="108"/>
                      <a:pt x="76" y="108"/>
                    </a:cubicBezTo>
                    <a:cubicBezTo>
                      <a:pt x="77" y="108"/>
                      <a:pt x="78" y="109"/>
                      <a:pt x="78" y="109"/>
                    </a:cubicBezTo>
                    <a:cubicBezTo>
                      <a:pt x="79" y="109"/>
                      <a:pt x="79" y="109"/>
                      <a:pt x="79" y="109"/>
                    </a:cubicBezTo>
                    <a:cubicBezTo>
                      <a:pt x="79" y="109"/>
                      <a:pt x="79" y="109"/>
                      <a:pt x="80" y="109"/>
                    </a:cubicBezTo>
                    <a:cubicBezTo>
                      <a:pt x="81" y="109"/>
                      <a:pt x="82" y="108"/>
                      <a:pt x="82" y="108"/>
                    </a:cubicBezTo>
                    <a:cubicBezTo>
                      <a:pt x="83" y="107"/>
                      <a:pt x="83" y="107"/>
                      <a:pt x="83" y="107"/>
                    </a:cubicBezTo>
                    <a:cubicBezTo>
                      <a:pt x="83" y="106"/>
                      <a:pt x="86" y="105"/>
                      <a:pt x="86" y="105"/>
                    </a:cubicBezTo>
                    <a:cubicBezTo>
                      <a:pt x="86" y="105"/>
                      <a:pt x="88" y="105"/>
                      <a:pt x="89" y="105"/>
                    </a:cubicBezTo>
                    <a:cubicBezTo>
                      <a:pt x="89" y="105"/>
                      <a:pt x="89" y="104"/>
                      <a:pt x="90" y="103"/>
                    </a:cubicBezTo>
                    <a:cubicBezTo>
                      <a:pt x="90" y="102"/>
                      <a:pt x="90" y="102"/>
                      <a:pt x="91" y="102"/>
                    </a:cubicBezTo>
                    <a:cubicBezTo>
                      <a:pt x="91" y="101"/>
                      <a:pt x="92" y="101"/>
                      <a:pt x="92" y="101"/>
                    </a:cubicBezTo>
                    <a:cubicBezTo>
                      <a:pt x="92" y="102"/>
                      <a:pt x="93" y="102"/>
                      <a:pt x="93" y="102"/>
                    </a:cubicBezTo>
                    <a:cubicBezTo>
                      <a:pt x="93" y="101"/>
                      <a:pt x="92" y="97"/>
                      <a:pt x="92" y="96"/>
                    </a:cubicBezTo>
                    <a:cubicBezTo>
                      <a:pt x="92" y="96"/>
                      <a:pt x="92" y="95"/>
                      <a:pt x="92" y="94"/>
                    </a:cubicBezTo>
                    <a:cubicBezTo>
                      <a:pt x="92" y="93"/>
                      <a:pt x="92" y="92"/>
                      <a:pt x="92" y="92"/>
                    </a:cubicBezTo>
                    <a:cubicBezTo>
                      <a:pt x="92" y="92"/>
                      <a:pt x="92" y="92"/>
                      <a:pt x="92" y="91"/>
                    </a:cubicBezTo>
                    <a:cubicBezTo>
                      <a:pt x="93" y="91"/>
                      <a:pt x="93" y="91"/>
                      <a:pt x="94" y="90"/>
                    </a:cubicBezTo>
                    <a:cubicBezTo>
                      <a:pt x="94" y="89"/>
                      <a:pt x="95" y="89"/>
                      <a:pt x="95" y="89"/>
                    </a:cubicBezTo>
                    <a:cubicBezTo>
                      <a:pt x="96" y="89"/>
                      <a:pt x="95" y="88"/>
                      <a:pt x="95" y="87"/>
                    </a:cubicBezTo>
                    <a:cubicBezTo>
                      <a:pt x="94" y="87"/>
                      <a:pt x="93" y="87"/>
                      <a:pt x="93" y="87"/>
                    </a:cubicBezTo>
                    <a:cubicBezTo>
                      <a:pt x="92" y="87"/>
                      <a:pt x="92" y="87"/>
                      <a:pt x="92" y="87"/>
                    </a:cubicBezTo>
                    <a:cubicBezTo>
                      <a:pt x="92" y="86"/>
                      <a:pt x="92" y="86"/>
                      <a:pt x="92" y="86"/>
                    </a:cubicBezTo>
                    <a:cubicBezTo>
                      <a:pt x="92" y="85"/>
                      <a:pt x="87" y="82"/>
                      <a:pt x="87" y="82"/>
                    </a:cubicBezTo>
                    <a:cubicBezTo>
                      <a:pt x="86" y="81"/>
                      <a:pt x="85" y="81"/>
                      <a:pt x="84" y="81"/>
                    </a:cubicBezTo>
                    <a:cubicBezTo>
                      <a:pt x="84" y="77"/>
                      <a:pt x="84" y="77"/>
                      <a:pt x="84" y="77"/>
                    </a:cubicBezTo>
                    <a:cubicBezTo>
                      <a:pt x="84" y="77"/>
                      <a:pt x="85" y="77"/>
                      <a:pt x="85" y="77"/>
                    </a:cubicBezTo>
                    <a:cubicBezTo>
                      <a:pt x="86" y="78"/>
                      <a:pt x="88" y="77"/>
                      <a:pt x="89" y="77"/>
                    </a:cubicBezTo>
                    <a:cubicBezTo>
                      <a:pt x="90" y="77"/>
                      <a:pt x="90" y="77"/>
                      <a:pt x="91" y="78"/>
                    </a:cubicBezTo>
                    <a:cubicBezTo>
                      <a:pt x="92" y="79"/>
                      <a:pt x="92" y="76"/>
                      <a:pt x="92" y="76"/>
                    </a:cubicBezTo>
                    <a:cubicBezTo>
                      <a:pt x="91" y="75"/>
                      <a:pt x="93" y="74"/>
                      <a:pt x="94" y="74"/>
                    </a:cubicBezTo>
                    <a:cubicBezTo>
                      <a:pt x="94" y="74"/>
                      <a:pt x="95" y="70"/>
                      <a:pt x="95" y="69"/>
                    </a:cubicBezTo>
                    <a:cubicBezTo>
                      <a:pt x="95" y="68"/>
                      <a:pt x="97" y="68"/>
                      <a:pt x="98" y="68"/>
                    </a:cubicBezTo>
                    <a:cubicBezTo>
                      <a:pt x="99" y="68"/>
                      <a:pt x="99" y="66"/>
                      <a:pt x="100" y="65"/>
                    </a:cubicBezTo>
                    <a:cubicBezTo>
                      <a:pt x="100" y="64"/>
                      <a:pt x="102" y="64"/>
                      <a:pt x="103" y="64"/>
                    </a:cubicBezTo>
                    <a:cubicBezTo>
                      <a:pt x="103" y="64"/>
                      <a:pt x="104" y="61"/>
                      <a:pt x="105" y="61"/>
                    </a:cubicBezTo>
                    <a:cubicBezTo>
                      <a:pt x="105" y="60"/>
                      <a:pt x="105" y="59"/>
                      <a:pt x="106" y="58"/>
                    </a:cubicBezTo>
                    <a:cubicBezTo>
                      <a:pt x="106" y="58"/>
                      <a:pt x="104" y="58"/>
                      <a:pt x="103" y="58"/>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70" name="Freeform 19">
                <a:extLst>
                  <a:ext uri="{FF2B5EF4-FFF2-40B4-BE49-F238E27FC236}">
                    <a16:creationId xmlns:a16="http://schemas.microsoft.com/office/drawing/2014/main" id="{A1ABECB7-0589-48E0-C1BE-214F3FDA3531}"/>
                  </a:ext>
                </a:extLst>
              </p:cNvPr>
              <p:cNvSpPr>
                <a:spLocks/>
              </p:cNvSpPr>
              <p:nvPr/>
            </p:nvSpPr>
            <p:spPr bwMode="auto">
              <a:xfrm>
                <a:off x="96777898" y="113812449"/>
                <a:ext cx="75100" cy="45060"/>
              </a:xfrm>
              <a:custGeom>
                <a:avLst/>
                <a:gdLst>
                  <a:gd name="T0" fmla="*/ 8 w 10"/>
                  <a:gd name="T1" fmla="*/ 2 h 6"/>
                  <a:gd name="T2" fmla="*/ 7 w 10"/>
                  <a:gd name="T3" fmla="*/ 3 h 6"/>
                  <a:gd name="T4" fmla="*/ 4 w 10"/>
                  <a:gd name="T5" fmla="*/ 4 h 6"/>
                  <a:gd name="T6" fmla="*/ 1 w 10"/>
                  <a:gd name="T7" fmla="*/ 5 h 6"/>
                  <a:gd name="T8" fmla="*/ 2 w 10"/>
                  <a:gd name="T9" fmla="*/ 3 h 6"/>
                  <a:gd name="T10" fmla="*/ 3 w 10"/>
                  <a:gd name="T11" fmla="*/ 1 h 6"/>
                  <a:gd name="T12" fmla="*/ 4 w 10"/>
                  <a:gd name="T13" fmla="*/ 2 h 6"/>
                  <a:gd name="T14" fmla="*/ 8 w 10"/>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8" y="2"/>
                    </a:moveTo>
                    <a:cubicBezTo>
                      <a:pt x="10" y="2"/>
                      <a:pt x="7" y="3"/>
                      <a:pt x="7" y="3"/>
                    </a:cubicBezTo>
                    <a:cubicBezTo>
                      <a:pt x="6" y="3"/>
                      <a:pt x="5" y="4"/>
                      <a:pt x="4" y="4"/>
                    </a:cubicBezTo>
                    <a:cubicBezTo>
                      <a:pt x="3" y="4"/>
                      <a:pt x="2" y="5"/>
                      <a:pt x="1" y="5"/>
                    </a:cubicBezTo>
                    <a:cubicBezTo>
                      <a:pt x="0" y="6"/>
                      <a:pt x="1" y="4"/>
                      <a:pt x="2" y="3"/>
                    </a:cubicBezTo>
                    <a:cubicBezTo>
                      <a:pt x="3" y="2"/>
                      <a:pt x="3" y="2"/>
                      <a:pt x="3" y="1"/>
                    </a:cubicBezTo>
                    <a:cubicBezTo>
                      <a:pt x="3" y="0"/>
                      <a:pt x="4" y="1"/>
                      <a:pt x="4" y="2"/>
                    </a:cubicBezTo>
                    <a:cubicBezTo>
                      <a:pt x="5" y="3"/>
                      <a:pt x="7" y="2"/>
                      <a:pt x="8" y="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sp>
          <p:nvSpPr>
            <p:cNvPr id="105" name="Freeform 20">
              <a:extLst>
                <a:ext uri="{FF2B5EF4-FFF2-40B4-BE49-F238E27FC236}">
                  <a16:creationId xmlns:a16="http://schemas.microsoft.com/office/drawing/2014/main" id="{9A2ABC78-21CF-7D15-C19C-419228745D81}"/>
                </a:ext>
              </a:extLst>
            </p:cNvPr>
            <p:cNvSpPr>
              <a:spLocks/>
            </p:cNvSpPr>
            <p:nvPr/>
          </p:nvSpPr>
          <p:spPr bwMode="auto">
            <a:xfrm>
              <a:off x="108994366" y="110456958"/>
              <a:ext cx="893697" cy="645866"/>
            </a:xfrm>
            <a:custGeom>
              <a:avLst/>
              <a:gdLst>
                <a:gd name="T0" fmla="*/ 863657 w 893697"/>
                <a:gd name="T1" fmla="*/ 120161 h 645866"/>
                <a:gd name="T2" fmla="*/ 811086 w 893697"/>
                <a:gd name="T3" fmla="*/ 90121 h 645866"/>
                <a:gd name="T4" fmla="*/ 773536 w 893697"/>
                <a:gd name="T5" fmla="*/ 45060 h 645866"/>
                <a:gd name="T6" fmla="*/ 743496 w 893697"/>
                <a:gd name="T7" fmla="*/ 22530 h 645866"/>
                <a:gd name="T8" fmla="*/ 728476 w 893697"/>
                <a:gd name="T9" fmla="*/ 15020 h 645866"/>
                <a:gd name="T10" fmla="*/ 713456 w 893697"/>
                <a:gd name="T11" fmla="*/ 37550 h 645866"/>
                <a:gd name="T12" fmla="*/ 653375 w 893697"/>
                <a:gd name="T13" fmla="*/ 22530 h 645866"/>
                <a:gd name="T14" fmla="*/ 600805 w 893697"/>
                <a:gd name="T15" fmla="*/ 52570 h 645866"/>
                <a:gd name="T16" fmla="*/ 563254 w 893697"/>
                <a:gd name="T17" fmla="*/ 82611 h 645866"/>
                <a:gd name="T18" fmla="*/ 488154 w 893697"/>
                <a:gd name="T19" fmla="*/ 105141 h 645866"/>
                <a:gd name="T20" fmla="*/ 458114 w 893697"/>
                <a:gd name="T21" fmla="*/ 97631 h 645866"/>
                <a:gd name="T22" fmla="*/ 398033 w 893697"/>
                <a:gd name="T23" fmla="*/ 135181 h 645866"/>
                <a:gd name="T24" fmla="*/ 345463 w 893697"/>
                <a:gd name="T25" fmla="*/ 157711 h 645866"/>
                <a:gd name="T26" fmla="*/ 292892 w 893697"/>
                <a:gd name="T27" fmla="*/ 187752 h 645866"/>
                <a:gd name="T28" fmla="*/ 225302 w 893697"/>
                <a:gd name="T29" fmla="*/ 202772 h 645866"/>
                <a:gd name="T30" fmla="*/ 195262 w 893697"/>
                <a:gd name="T31" fmla="*/ 217792 h 645866"/>
                <a:gd name="T32" fmla="*/ 127671 w 893697"/>
                <a:gd name="T33" fmla="*/ 225302 h 645866"/>
                <a:gd name="T34" fmla="*/ 97631 w 893697"/>
                <a:gd name="T35" fmla="*/ 225302 h 645866"/>
                <a:gd name="T36" fmla="*/ 120161 w 893697"/>
                <a:gd name="T37" fmla="*/ 277873 h 645866"/>
                <a:gd name="T38" fmla="*/ 135181 w 893697"/>
                <a:gd name="T39" fmla="*/ 300403 h 645866"/>
                <a:gd name="T40" fmla="*/ 120161 w 893697"/>
                <a:gd name="T41" fmla="*/ 315423 h 645866"/>
                <a:gd name="T42" fmla="*/ 105141 w 893697"/>
                <a:gd name="T43" fmla="*/ 315423 h 645866"/>
                <a:gd name="T44" fmla="*/ 67591 w 893697"/>
                <a:gd name="T45" fmla="*/ 345463 h 645866"/>
                <a:gd name="T46" fmla="*/ 15020 w 893697"/>
                <a:gd name="T47" fmla="*/ 345463 h 645866"/>
                <a:gd name="T48" fmla="*/ 0 w 893697"/>
                <a:gd name="T49" fmla="*/ 375503 h 645866"/>
                <a:gd name="T50" fmla="*/ 30040 w 893697"/>
                <a:gd name="T51" fmla="*/ 420564 h 645866"/>
                <a:gd name="T52" fmla="*/ 105141 w 893697"/>
                <a:gd name="T53" fmla="*/ 443094 h 645866"/>
                <a:gd name="T54" fmla="*/ 112651 w 893697"/>
                <a:gd name="T55" fmla="*/ 488155 h 645866"/>
                <a:gd name="T56" fmla="*/ 112651 w 893697"/>
                <a:gd name="T57" fmla="*/ 555745 h 645866"/>
                <a:gd name="T58" fmla="*/ 120161 w 893697"/>
                <a:gd name="T59" fmla="*/ 593296 h 645866"/>
                <a:gd name="T60" fmla="*/ 112651 w 893697"/>
                <a:gd name="T61" fmla="*/ 630846 h 645866"/>
                <a:gd name="T62" fmla="*/ 120161 w 893697"/>
                <a:gd name="T63" fmla="*/ 645866 h 645866"/>
                <a:gd name="T64" fmla="*/ 135181 w 893697"/>
                <a:gd name="T65" fmla="*/ 638356 h 645866"/>
                <a:gd name="T66" fmla="*/ 180241 w 893697"/>
                <a:gd name="T67" fmla="*/ 623336 h 645866"/>
                <a:gd name="T68" fmla="*/ 210282 w 893697"/>
                <a:gd name="T69" fmla="*/ 600806 h 645866"/>
                <a:gd name="T70" fmla="*/ 300402 w 893697"/>
                <a:gd name="T71" fmla="*/ 495665 h 645866"/>
                <a:gd name="T72" fmla="*/ 413053 w 893697"/>
                <a:gd name="T73" fmla="*/ 450604 h 645866"/>
                <a:gd name="T74" fmla="*/ 503174 w 893697"/>
                <a:gd name="T75" fmla="*/ 398034 h 645866"/>
                <a:gd name="T76" fmla="*/ 563254 w 893697"/>
                <a:gd name="T77" fmla="*/ 383014 h 645866"/>
                <a:gd name="T78" fmla="*/ 623335 w 893697"/>
                <a:gd name="T79" fmla="*/ 383014 h 645866"/>
                <a:gd name="T80" fmla="*/ 668395 w 893697"/>
                <a:gd name="T81" fmla="*/ 390524 h 645866"/>
                <a:gd name="T82" fmla="*/ 705946 w 893697"/>
                <a:gd name="T83" fmla="*/ 398034 h 645866"/>
                <a:gd name="T84" fmla="*/ 675905 w 893697"/>
                <a:gd name="T85" fmla="*/ 337953 h 645866"/>
                <a:gd name="T86" fmla="*/ 668395 w 893697"/>
                <a:gd name="T87" fmla="*/ 322933 h 645866"/>
                <a:gd name="T88" fmla="*/ 683415 w 893697"/>
                <a:gd name="T89" fmla="*/ 300403 h 645866"/>
                <a:gd name="T90" fmla="*/ 698435 w 893697"/>
                <a:gd name="T91" fmla="*/ 300403 h 645866"/>
                <a:gd name="T92" fmla="*/ 751006 w 893697"/>
                <a:gd name="T93" fmla="*/ 307913 h 645866"/>
                <a:gd name="T94" fmla="*/ 751006 w 893697"/>
                <a:gd name="T95" fmla="*/ 285383 h 645866"/>
                <a:gd name="T96" fmla="*/ 788556 w 893697"/>
                <a:gd name="T97" fmla="*/ 270363 h 645866"/>
                <a:gd name="T98" fmla="*/ 803576 w 893697"/>
                <a:gd name="T99" fmla="*/ 232812 h 645866"/>
                <a:gd name="T100" fmla="*/ 826106 w 893697"/>
                <a:gd name="T101" fmla="*/ 232812 h 645866"/>
                <a:gd name="T102" fmla="*/ 841127 w 893697"/>
                <a:gd name="T103" fmla="*/ 225302 h 645866"/>
                <a:gd name="T104" fmla="*/ 848637 w 893697"/>
                <a:gd name="T105" fmla="*/ 202772 h 645866"/>
                <a:gd name="T106" fmla="*/ 878677 w 893697"/>
                <a:gd name="T107" fmla="*/ 172732 h 645866"/>
                <a:gd name="T108" fmla="*/ 893697 w 893697"/>
                <a:gd name="T109" fmla="*/ 135181 h 645866"/>
                <a:gd name="T110" fmla="*/ 871167 w 893697"/>
                <a:gd name="T111" fmla="*/ 112651 h 64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3697" h="645866">
                  <a:moveTo>
                    <a:pt x="871167" y="112651"/>
                  </a:moveTo>
                  <a:cubicBezTo>
                    <a:pt x="871167" y="112651"/>
                    <a:pt x="871167" y="112651"/>
                    <a:pt x="863657" y="120161"/>
                  </a:cubicBezTo>
                  <a:cubicBezTo>
                    <a:pt x="863657" y="120161"/>
                    <a:pt x="841127" y="97631"/>
                    <a:pt x="818596" y="97631"/>
                  </a:cubicBezTo>
                  <a:cubicBezTo>
                    <a:pt x="811086" y="90121"/>
                    <a:pt x="811086" y="90121"/>
                    <a:pt x="811086" y="90121"/>
                  </a:cubicBezTo>
                  <a:cubicBezTo>
                    <a:pt x="796066" y="82611"/>
                    <a:pt x="751006" y="75101"/>
                    <a:pt x="751006" y="75101"/>
                  </a:cubicBezTo>
                  <a:cubicBezTo>
                    <a:pt x="751006" y="60081"/>
                    <a:pt x="773536" y="45060"/>
                    <a:pt x="773536" y="45060"/>
                  </a:cubicBezTo>
                  <a:cubicBezTo>
                    <a:pt x="773536" y="45060"/>
                    <a:pt x="773536" y="45060"/>
                    <a:pt x="751006" y="15020"/>
                  </a:cubicBezTo>
                  <a:cubicBezTo>
                    <a:pt x="751006" y="15020"/>
                    <a:pt x="751006" y="22530"/>
                    <a:pt x="743496" y="22530"/>
                  </a:cubicBezTo>
                  <a:cubicBezTo>
                    <a:pt x="735986" y="15020"/>
                    <a:pt x="735986" y="15020"/>
                    <a:pt x="735986" y="15020"/>
                  </a:cubicBezTo>
                  <a:cubicBezTo>
                    <a:pt x="728476" y="15020"/>
                    <a:pt x="728476" y="15020"/>
                    <a:pt x="728476" y="15020"/>
                  </a:cubicBezTo>
                  <a:cubicBezTo>
                    <a:pt x="728476" y="15020"/>
                    <a:pt x="720966" y="22530"/>
                    <a:pt x="720966" y="30040"/>
                  </a:cubicBezTo>
                  <a:cubicBezTo>
                    <a:pt x="713456" y="37550"/>
                    <a:pt x="713456" y="37550"/>
                    <a:pt x="713456" y="37550"/>
                  </a:cubicBezTo>
                  <a:cubicBezTo>
                    <a:pt x="705946" y="37550"/>
                    <a:pt x="698435" y="30040"/>
                    <a:pt x="683415" y="15020"/>
                  </a:cubicBezTo>
                  <a:cubicBezTo>
                    <a:pt x="668395" y="0"/>
                    <a:pt x="660885" y="15020"/>
                    <a:pt x="653375" y="22530"/>
                  </a:cubicBezTo>
                  <a:cubicBezTo>
                    <a:pt x="645865" y="22530"/>
                    <a:pt x="630845" y="52570"/>
                    <a:pt x="623335" y="60081"/>
                  </a:cubicBezTo>
                  <a:cubicBezTo>
                    <a:pt x="623335" y="60081"/>
                    <a:pt x="608315" y="60081"/>
                    <a:pt x="600805" y="52570"/>
                  </a:cubicBezTo>
                  <a:cubicBezTo>
                    <a:pt x="600805" y="45060"/>
                    <a:pt x="585785" y="45060"/>
                    <a:pt x="578275" y="52570"/>
                  </a:cubicBezTo>
                  <a:cubicBezTo>
                    <a:pt x="570764" y="52570"/>
                    <a:pt x="563254" y="67591"/>
                    <a:pt x="563254" y="82611"/>
                  </a:cubicBezTo>
                  <a:cubicBezTo>
                    <a:pt x="555744" y="90121"/>
                    <a:pt x="548234" y="97631"/>
                    <a:pt x="548234" y="97631"/>
                  </a:cubicBezTo>
                  <a:cubicBezTo>
                    <a:pt x="540724" y="105141"/>
                    <a:pt x="488154" y="105141"/>
                    <a:pt x="488154" y="105141"/>
                  </a:cubicBezTo>
                  <a:cubicBezTo>
                    <a:pt x="488154" y="105141"/>
                    <a:pt x="488154" y="105141"/>
                    <a:pt x="488154" y="112651"/>
                  </a:cubicBezTo>
                  <a:cubicBezTo>
                    <a:pt x="480644" y="105141"/>
                    <a:pt x="458114" y="105141"/>
                    <a:pt x="458114" y="97631"/>
                  </a:cubicBezTo>
                  <a:cubicBezTo>
                    <a:pt x="428073" y="97631"/>
                    <a:pt x="428073" y="97631"/>
                    <a:pt x="428073" y="97631"/>
                  </a:cubicBezTo>
                  <a:cubicBezTo>
                    <a:pt x="413053" y="105141"/>
                    <a:pt x="405543" y="127671"/>
                    <a:pt x="398033" y="135181"/>
                  </a:cubicBezTo>
                  <a:cubicBezTo>
                    <a:pt x="390523" y="135181"/>
                    <a:pt x="383013" y="150201"/>
                    <a:pt x="375503" y="150201"/>
                  </a:cubicBezTo>
                  <a:cubicBezTo>
                    <a:pt x="375503" y="150201"/>
                    <a:pt x="352973" y="157711"/>
                    <a:pt x="345463" y="157711"/>
                  </a:cubicBezTo>
                  <a:cubicBezTo>
                    <a:pt x="337953" y="157711"/>
                    <a:pt x="322933" y="165222"/>
                    <a:pt x="322933" y="165222"/>
                  </a:cubicBezTo>
                  <a:cubicBezTo>
                    <a:pt x="315422" y="165222"/>
                    <a:pt x="307912" y="180242"/>
                    <a:pt x="292892" y="187752"/>
                  </a:cubicBezTo>
                  <a:cubicBezTo>
                    <a:pt x="285382" y="187752"/>
                    <a:pt x="262852" y="202772"/>
                    <a:pt x="247832" y="202772"/>
                  </a:cubicBezTo>
                  <a:cubicBezTo>
                    <a:pt x="240322" y="210282"/>
                    <a:pt x="232812" y="202772"/>
                    <a:pt x="225302" y="202772"/>
                  </a:cubicBezTo>
                  <a:cubicBezTo>
                    <a:pt x="217792" y="210282"/>
                    <a:pt x="217792" y="210282"/>
                    <a:pt x="217792" y="210282"/>
                  </a:cubicBezTo>
                  <a:cubicBezTo>
                    <a:pt x="210282" y="217792"/>
                    <a:pt x="202772" y="217792"/>
                    <a:pt x="195262" y="217792"/>
                  </a:cubicBezTo>
                  <a:cubicBezTo>
                    <a:pt x="195262" y="217792"/>
                    <a:pt x="187751" y="217792"/>
                    <a:pt x="180241" y="225302"/>
                  </a:cubicBezTo>
                  <a:cubicBezTo>
                    <a:pt x="180241" y="225302"/>
                    <a:pt x="135181" y="225302"/>
                    <a:pt x="127671" y="225302"/>
                  </a:cubicBezTo>
                  <a:cubicBezTo>
                    <a:pt x="127671" y="225302"/>
                    <a:pt x="127671" y="225302"/>
                    <a:pt x="120161" y="225302"/>
                  </a:cubicBezTo>
                  <a:cubicBezTo>
                    <a:pt x="97631" y="225302"/>
                    <a:pt x="97631" y="225302"/>
                    <a:pt x="97631" y="225302"/>
                  </a:cubicBezTo>
                  <a:cubicBezTo>
                    <a:pt x="105141" y="232812"/>
                    <a:pt x="105141" y="240322"/>
                    <a:pt x="112651" y="247832"/>
                  </a:cubicBezTo>
                  <a:cubicBezTo>
                    <a:pt x="112651" y="255342"/>
                    <a:pt x="120161" y="262852"/>
                    <a:pt x="120161" y="277873"/>
                  </a:cubicBezTo>
                  <a:cubicBezTo>
                    <a:pt x="127671" y="285383"/>
                    <a:pt x="127671" y="285383"/>
                    <a:pt x="127671" y="285383"/>
                  </a:cubicBezTo>
                  <a:cubicBezTo>
                    <a:pt x="127671" y="292893"/>
                    <a:pt x="135181" y="300403"/>
                    <a:pt x="135181" y="300403"/>
                  </a:cubicBezTo>
                  <a:cubicBezTo>
                    <a:pt x="135181" y="300403"/>
                    <a:pt x="135181" y="307913"/>
                    <a:pt x="127671" y="307913"/>
                  </a:cubicBezTo>
                  <a:cubicBezTo>
                    <a:pt x="127671" y="315423"/>
                    <a:pt x="127671" y="322933"/>
                    <a:pt x="120161" y="315423"/>
                  </a:cubicBezTo>
                  <a:cubicBezTo>
                    <a:pt x="112651" y="307913"/>
                    <a:pt x="112651" y="307913"/>
                    <a:pt x="112651" y="307913"/>
                  </a:cubicBezTo>
                  <a:cubicBezTo>
                    <a:pt x="105141" y="307913"/>
                    <a:pt x="105141" y="315423"/>
                    <a:pt x="105141" y="315423"/>
                  </a:cubicBezTo>
                  <a:cubicBezTo>
                    <a:pt x="97631" y="315423"/>
                    <a:pt x="75101" y="322933"/>
                    <a:pt x="75101" y="322933"/>
                  </a:cubicBezTo>
                  <a:cubicBezTo>
                    <a:pt x="75101" y="322933"/>
                    <a:pt x="75101" y="322933"/>
                    <a:pt x="67591" y="345463"/>
                  </a:cubicBezTo>
                  <a:cubicBezTo>
                    <a:pt x="67591" y="345463"/>
                    <a:pt x="67591" y="345463"/>
                    <a:pt x="30040" y="330443"/>
                  </a:cubicBezTo>
                  <a:cubicBezTo>
                    <a:pt x="22530" y="330443"/>
                    <a:pt x="15020" y="345463"/>
                    <a:pt x="15020" y="345463"/>
                  </a:cubicBezTo>
                  <a:cubicBezTo>
                    <a:pt x="15020" y="345463"/>
                    <a:pt x="7510" y="352973"/>
                    <a:pt x="7510" y="352973"/>
                  </a:cubicBezTo>
                  <a:cubicBezTo>
                    <a:pt x="7510" y="360483"/>
                    <a:pt x="0" y="367993"/>
                    <a:pt x="0" y="375503"/>
                  </a:cubicBezTo>
                  <a:cubicBezTo>
                    <a:pt x="7510" y="375503"/>
                    <a:pt x="7510" y="383014"/>
                    <a:pt x="7510" y="390524"/>
                  </a:cubicBezTo>
                  <a:cubicBezTo>
                    <a:pt x="15020" y="398034"/>
                    <a:pt x="30040" y="420564"/>
                    <a:pt x="30040" y="420564"/>
                  </a:cubicBezTo>
                  <a:cubicBezTo>
                    <a:pt x="45060" y="420564"/>
                    <a:pt x="60080" y="420564"/>
                    <a:pt x="60080" y="428074"/>
                  </a:cubicBezTo>
                  <a:cubicBezTo>
                    <a:pt x="67591" y="428074"/>
                    <a:pt x="90121" y="435584"/>
                    <a:pt x="105141" y="443094"/>
                  </a:cubicBezTo>
                  <a:cubicBezTo>
                    <a:pt x="105141" y="443094"/>
                    <a:pt x="105141" y="458114"/>
                    <a:pt x="105141" y="465624"/>
                  </a:cubicBezTo>
                  <a:cubicBezTo>
                    <a:pt x="112651" y="473134"/>
                    <a:pt x="112651" y="480644"/>
                    <a:pt x="112651" y="488155"/>
                  </a:cubicBezTo>
                  <a:cubicBezTo>
                    <a:pt x="112651" y="503175"/>
                    <a:pt x="105141" y="518195"/>
                    <a:pt x="105141" y="525705"/>
                  </a:cubicBezTo>
                  <a:cubicBezTo>
                    <a:pt x="112651" y="525705"/>
                    <a:pt x="112651" y="548235"/>
                    <a:pt x="112651" y="555745"/>
                  </a:cubicBezTo>
                  <a:cubicBezTo>
                    <a:pt x="112651" y="563255"/>
                    <a:pt x="120161" y="578275"/>
                    <a:pt x="112651" y="593296"/>
                  </a:cubicBezTo>
                  <a:cubicBezTo>
                    <a:pt x="120161" y="593296"/>
                    <a:pt x="120161" y="593296"/>
                    <a:pt x="120161" y="593296"/>
                  </a:cubicBezTo>
                  <a:cubicBezTo>
                    <a:pt x="120161" y="600806"/>
                    <a:pt x="112651" y="615826"/>
                    <a:pt x="112651" y="615826"/>
                  </a:cubicBezTo>
                  <a:cubicBezTo>
                    <a:pt x="112651" y="623336"/>
                    <a:pt x="105141" y="630846"/>
                    <a:pt x="112651" y="630846"/>
                  </a:cubicBezTo>
                  <a:cubicBezTo>
                    <a:pt x="112651" y="630846"/>
                    <a:pt x="120161" y="630846"/>
                    <a:pt x="120161" y="638356"/>
                  </a:cubicBezTo>
                  <a:cubicBezTo>
                    <a:pt x="120161" y="638356"/>
                    <a:pt x="120161" y="638356"/>
                    <a:pt x="120161" y="645866"/>
                  </a:cubicBezTo>
                  <a:cubicBezTo>
                    <a:pt x="120161" y="645866"/>
                    <a:pt x="120161" y="645866"/>
                    <a:pt x="127671" y="645866"/>
                  </a:cubicBezTo>
                  <a:cubicBezTo>
                    <a:pt x="127671" y="645866"/>
                    <a:pt x="127671" y="645866"/>
                    <a:pt x="135181" y="638356"/>
                  </a:cubicBezTo>
                  <a:cubicBezTo>
                    <a:pt x="135181" y="638356"/>
                    <a:pt x="135181" y="638356"/>
                    <a:pt x="142691" y="638356"/>
                  </a:cubicBezTo>
                  <a:cubicBezTo>
                    <a:pt x="150201" y="630846"/>
                    <a:pt x="157711" y="630846"/>
                    <a:pt x="180241" y="623336"/>
                  </a:cubicBezTo>
                  <a:cubicBezTo>
                    <a:pt x="180241" y="623336"/>
                    <a:pt x="187751" y="623336"/>
                    <a:pt x="187751" y="615826"/>
                  </a:cubicBezTo>
                  <a:cubicBezTo>
                    <a:pt x="187751" y="608316"/>
                    <a:pt x="202772" y="608316"/>
                    <a:pt x="210282" y="600806"/>
                  </a:cubicBezTo>
                  <a:cubicBezTo>
                    <a:pt x="225302" y="600806"/>
                    <a:pt x="240322" y="570765"/>
                    <a:pt x="262852" y="563255"/>
                  </a:cubicBezTo>
                  <a:cubicBezTo>
                    <a:pt x="292892" y="540725"/>
                    <a:pt x="292892" y="510685"/>
                    <a:pt x="300402" y="495665"/>
                  </a:cubicBezTo>
                  <a:cubicBezTo>
                    <a:pt x="307912" y="480644"/>
                    <a:pt x="322933" y="465624"/>
                    <a:pt x="345463" y="450604"/>
                  </a:cubicBezTo>
                  <a:cubicBezTo>
                    <a:pt x="367993" y="443094"/>
                    <a:pt x="390523" y="443094"/>
                    <a:pt x="413053" y="450604"/>
                  </a:cubicBezTo>
                  <a:cubicBezTo>
                    <a:pt x="420563" y="458114"/>
                    <a:pt x="450604" y="443094"/>
                    <a:pt x="465624" y="435584"/>
                  </a:cubicBezTo>
                  <a:cubicBezTo>
                    <a:pt x="473134" y="420564"/>
                    <a:pt x="488154" y="413054"/>
                    <a:pt x="503174" y="398034"/>
                  </a:cubicBezTo>
                  <a:cubicBezTo>
                    <a:pt x="510684" y="398034"/>
                    <a:pt x="510684" y="390524"/>
                    <a:pt x="525704" y="383014"/>
                  </a:cubicBezTo>
                  <a:cubicBezTo>
                    <a:pt x="540724" y="383014"/>
                    <a:pt x="548234" y="383014"/>
                    <a:pt x="563254" y="383014"/>
                  </a:cubicBezTo>
                  <a:cubicBezTo>
                    <a:pt x="570764" y="375503"/>
                    <a:pt x="578275" y="383014"/>
                    <a:pt x="585785" y="383014"/>
                  </a:cubicBezTo>
                  <a:cubicBezTo>
                    <a:pt x="593295" y="383014"/>
                    <a:pt x="608315" y="383014"/>
                    <a:pt x="623335" y="383014"/>
                  </a:cubicBezTo>
                  <a:cubicBezTo>
                    <a:pt x="636750" y="396840"/>
                    <a:pt x="645865" y="390524"/>
                    <a:pt x="645865" y="390524"/>
                  </a:cubicBezTo>
                  <a:cubicBezTo>
                    <a:pt x="668395" y="390524"/>
                    <a:pt x="668395" y="390524"/>
                    <a:pt x="668395" y="390524"/>
                  </a:cubicBezTo>
                  <a:cubicBezTo>
                    <a:pt x="675905" y="390524"/>
                    <a:pt x="683415" y="390524"/>
                    <a:pt x="683415" y="390524"/>
                  </a:cubicBezTo>
                  <a:cubicBezTo>
                    <a:pt x="690925" y="390524"/>
                    <a:pt x="705946" y="398034"/>
                    <a:pt x="705946" y="398034"/>
                  </a:cubicBezTo>
                  <a:cubicBezTo>
                    <a:pt x="713456" y="345463"/>
                    <a:pt x="713456" y="345463"/>
                    <a:pt x="713456" y="345463"/>
                  </a:cubicBezTo>
                  <a:cubicBezTo>
                    <a:pt x="713456" y="345463"/>
                    <a:pt x="683415" y="345463"/>
                    <a:pt x="675905" y="337953"/>
                  </a:cubicBezTo>
                  <a:cubicBezTo>
                    <a:pt x="668395" y="337953"/>
                    <a:pt x="668395" y="330443"/>
                    <a:pt x="668395" y="330443"/>
                  </a:cubicBezTo>
                  <a:cubicBezTo>
                    <a:pt x="668395" y="322933"/>
                    <a:pt x="668395" y="322933"/>
                    <a:pt x="668395" y="322933"/>
                  </a:cubicBezTo>
                  <a:cubicBezTo>
                    <a:pt x="668395" y="315423"/>
                    <a:pt x="660885" y="300403"/>
                    <a:pt x="660885" y="292893"/>
                  </a:cubicBezTo>
                  <a:cubicBezTo>
                    <a:pt x="660885" y="285383"/>
                    <a:pt x="675905" y="300403"/>
                    <a:pt x="683415" y="300403"/>
                  </a:cubicBezTo>
                  <a:cubicBezTo>
                    <a:pt x="683415" y="307913"/>
                    <a:pt x="690925" y="300403"/>
                    <a:pt x="690925" y="300403"/>
                  </a:cubicBezTo>
                  <a:cubicBezTo>
                    <a:pt x="698435" y="300403"/>
                    <a:pt x="698435" y="300403"/>
                    <a:pt x="698435" y="300403"/>
                  </a:cubicBezTo>
                  <a:cubicBezTo>
                    <a:pt x="735986" y="300403"/>
                    <a:pt x="735986" y="300403"/>
                    <a:pt x="735986" y="300403"/>
                  </a:cubicBezTo>
                  <a:cubicBezTo>
                    <a:pt x="751006" y="307913"/>
                    <a:pt x="751006" y="307913"/>
                    <a:pt x="751006" y="307913"/>
                  </a:cubicBezTo>
                  <a:cubicBezTo>
                    <a:pt x="751006" y="307913"/>
                    <a:pt x="758516" y="300403"/>
                    <a:pt x="766026" y="300403"/>
                  </a:cubicBezTo>
                  <a:cubicBezTo>
                    <a:pt x="773536" y="292893"/>
                    <a:pt x="758516" y="285383"/>
                    <a:pt x="751006" y="285383"/>
                  </a:cubicBezTo>
                  <a:cubicBezTo>
                    <a:pt x="743496" y="285383"/>
                    <a:pt x="743496" y="285383"/>
                    <a:pt x="751006" y="277873"/>
                  </a:cubicBezTo>
                  <a:cubicBezTo>
                    <a:pt x="751006" y="262852"/>
                    <a:pt x="781046" y="270363"/>
                    <a:pt x="788556" y="270363"/>
                  </a:cubicBezTo>
                  <a:cubicBezTo>
                    <a:pt x="796066" y="262852"/>
                    <a:pt x="796066" y="262852"/>
                    <a:pt x="796066" y="255342"/>
                  </a:cubicBezTo>
                  <a:cubicBezTo>
                    <a:pt x="803576" y="247832"/>
                    <a:pt x="803576" y="240322"/>
                    <a:pt x="803576" y="232812"/>
                  </a:cubicBezTo>
                  <a:cubicBezTo>
                    <a:pt x="803576" y="225302"/>
                    <a:pt x="811086" y="232812"/>
                    <a:pt x="818596" y="232812"/>
                  </a:cubicBezTo>
                  <a:cubicBezTo>
                    <a:pt x="826106" y="232812"/>
                    <a:pt x="826106" y="232812"/>
                    <a:pt x="826106" y="232812"/>
                  </a:cubicBezTo>
                  <a:cubicBezTo>
                    <a:pt x="833617" y="225302"/>
                    <a:pt x="833617" y="232812"/>
                    <a:pt x="841127" y="232812"/>
                  </a:cubicBezTo>
                  <a:cubicBezTo>
                    <a:pt x="841127" y="232812"/>
                    <a:pt x="841127" y="232812"/>
                    <a:pt x="841127" y="225302"/>
                  </a:cubicBezTo>
                  <a:cubicBezTo>
                    <a:pt x="841127" y="225302"/>
                    <a:pt x="848637" y="217792"/>
                    <a:pt x="848637" y="210282"/>
                  </a:cubicBezTo>
                  <a:cubicBezTo>
                    <a:pt x="848637" y="202772"/>
                    <a:pt x="848637" y="202772"/>
                    <a:pt x="848637" y="202772"/>
                  </a:cubicBezTo>
                  <a:cubicBezTo>
                    <a:pt x="856147" y="202772"/>
                    <a:pt x="871167" y="172732"/>
                    <a:pt x="871167" y="172732"/>
                  </a:cubicBezTo>
                  <a:cubicBezTo>
                    <a:pt x="871167" y="172732"/>
                    <a:pt x="871167" y="172732"/>
                    <a:pt x="878677" y="172732"/>
                  </a:cubicBezTo>
                  <a:cubicBezTo>
                    <a:pt x="878677" y="172732"/>
                    <a:pt x="878677" y="172732"/>
                    <a:pt x="878677" y="157711"/>
                  </a:cubicBezTo>
                  <a:cubicBezTo>
                    <a:pt x="878677" y="157711"/>
                    <a:pt x="893697" y="142691"/>
                    <a:pt x="893697" y="135181"/>
                  </a:cubicBezTo>
                  <a:cubicBezTo>
                    <a:pt x="893697" y="127671"/>
                    <a:pt x="893697" y="120161"/>
                    <a:pt x="893697" y="120161"/>
                  </a:cubicBezTo>
                  <a:cubicBezTo>
                    <a:pt x="893697" y="120161"/>
                    <a:pt x="893697" y="120161"/>
                    <a:pt x="871167" y="112651"/>
                  </a:cubicBezTo>
                  <a:close/>
                </a:path>
              </a:pathLst>
            </a:custGeom>
            <a:solidFill>
              <a:schemeClr val="accent1"/>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06" name="Freeform 21">
              <a:extLst>
                <a:ext uri="{FF2B5EF4-FFF2-40B4-BE49-F238E27FC236}">
                  <a16:creationId xmlns:a16="http://schemas.microsoft.com/office/drawing/2014/main" id="{1FD2E1F4-B441-50FA-3568-C23A6719CE1C}"/>
                </a:ext>
              </a:extLst>
            </p:cNvPr>
            <p:cNvSpPr>
              <a:spLocks/>
            </p:cNvSpPr>
            <p:nvPr/>
          </p:nvSpPr>
          <p:spPr bwMode="auto">
            <a:xfrm>
              <a:off x="108919265" y="109352979"/>
              <a:ext cx="390523" cy="307912"/>
            </a:xfrm>
            <a:custGeom>
              <a:avLst/>
              <a:gdLst>
                <a:gd name="T0" fmla="*/ 356370 w 390523"/>
                <a:gd name="T1" fmla="*/ 88049 h 307912"/>
                <a:gd name="T2" fmla="*/ 367993 w 390523"/>
                <a:gd name="T3" fmla="*/ 22530 h 307912"/>
                <a:gd name="T4" fmla="*/ 337953 w 390523"/>
                <a:gd name="T5" fmla="*/ 15020 h 307912"/>
                <a:gd name="T6" fmla="*/ 322932 w 390523"/>
                <a:gd name="T7" fmla="*/ 30040 h 307912"/>
                <a:gd name="T8" fmla="*/ 307912 w 390523"/>
                <a:gd name="T9" fmla="*/ 30040 h 307912"/>
                <a:gd name="T10" fmla="*/ 292892 w 390523"/>
                <a:gd name="T11" fmla="*/ 52570 h 307912"/>
                <a:gd name="T12" fmla="*/ 285382 w 390523"/>
                <a:gd name="T13" fmla="*/ 52570 h 307912"/>
                <a:gd name="T14" fmla="*/ 285382 w 390523"/>
                <a:gd name="T15" fmla="*/ 45060 h 307912"/>
                <a:gd name="T16" fmla="*/ 270362 w 390523"/>
                <a:gd name="T17" fmla="*/ 45060 h 307912"/>
                <a:gd name="T18" fmla="*/ 232812 w 390523"/>
                <a:gd name="T19" fmla="*/ 22530 h 307912"/>
                <a:gd name="T20" fmla="*/ 210282 w 390523"/>
                <a:gd name="T21" fmla="*/ 60080 h 307912"/>
                <a:gd name="T22" fmla="*/ 202772 w 390523"/>
                <a:gd name="T23" fmla="*/ 60080 h 307912"/>
                <a:gd name="T24" fmla="*/ 202772 w 390523"/>
                <a:gd name="T25" fmla="*/ 60080 h 307912"/>
                <a:gd name="T26" fmla="*/ 195262 w 390523"/>
                <a:gd name="T27" fmla="*/ 37550 h 307912"/>
                <a:gd name="T28" fmla="*/ 135181 w 390523"/>
                <a:gd name="T29" fmla="*/ 7510 h 307912"/>
                <a:gd name="T30" fmla="*/ 135181 w 390523"/>
                <a:gd name="T31" fmla="*/ 7510 h 307912"/>
                <a:gd name="T32" fmla="*/ 105141 w 390523"/>
                <a:gd name="T33" fmla="*/ 0 h 307912"/>
                <a:gd name="T34" fmla="*/ 105141 w 390523"/>
                <a:gd name="T35" fmla="*/ 7510 h 307912"/>
                <a:gd name="T36" fmla="*/ 75101 w 390523"/>
                <a:gd name="T37" fmla="*/ 82611 h 307912"/>
                <a:gd name="T38" fmla="*/ 60080 w 390523"/>
                <a:gd name="T39" fmla="*/ 120161 h 307912"/>
                <a:gd name="T40" fmla="*/ 37550 w 390523"/>
                <a:gd name="T41" fmla="*/ 172731 h 307912"/>
                <a:gd name="T42" fmla="*/ 0 w 390523"/>
                <a:gd name="T43" fmla="*/ 255342 h 307912"/>
                <a:gd name="T44" fmla="*/ 75101 w 390523"/>
                <a:gd name="T45" fmla="*/ 292892 h 307912"/>
                <a:gd name="T46" fmla="*/ 82611 w 390523"/>
                <a:gd name="T47" fmla="*/ 300402 h 307912"/>
                <a:gd name="T48" fmla="*/ 82611 w 390523"/>
                <a:gd name="T49" fmla="*/ 300402 h 307912"/>
                <a:gd name="T50" fmla="*/ 105141 w 390523"/>
                <a:gd name="T51" fmla="*/ 307912 h 307912"/>
                <a:gd name="T52" fmla="*/ 105141 w 390523"/>
                <a:gd name="T53" fmla="*/ 292892 h 307912"/>
                <a:gd name="T54" fmla="*/ 120161 w 390523"/>
                <a:gd name="T55" fmla="*/ 292892 h 307912"/>
                <a:gd name="T56" fmla="*/ 135181 w 390523"/>
                <a:gd name="T57" fmla="*/ 285382 h 307912"/>
                <a:gd name="T58" fmla="*/ 157711 w 390523"/>
                <a:gd name="T59" fmla="*/ 292892 h 307912"/>
                <a:gd name="T60" fmla="*/ 172731 w 390523"/>
                <a:gd name="T61" fmla="*/ 300402 h 307912"/>
                <a:gd name="T62" fmla="*/ 172731 w 390523"/>
                <a:gd name="T63" fmla="*/ 277872 h 307912"/>
                <a:gd name="T64" fmla="*/ 172731 w 390523"/>
                <a:gd name="T65" fmla="*/ 270362 h 307912"/>
                <a:gd name="T66" fmla="*/ 202772 w 390523"/>
                <a:gd name="T67" fmla="*/ 240322 h 307912"/>
                <a:gd name="T68" fmla="*/ 210282 w 390523"/>
                <a:gd name="T69" fmla="*/ 240322 h 307912"/>
                <a:gd name="T70" fmla="*/ 225302 w 390523"/>
                <a:gd name="T71" fmla="*/ 240322 h 307912"/>
                <a:gd name="T72" fmla="*/ 270362 w 390523"/>
                <a:gd name="T73" fmla="*/ 210281 h 307912"/>
                <a:gd name="T74" fmla="*/ 262852 w 390523"/>
                <a:gd name="T75" fmla="*/ 157711 h 307912"/>
                <a:gd name="T76" fmla="*/ 277872 w 390523"/>
                <a:gd name="T77" fmla="*/ 150201 h 307912"/>
                <a:gd name="T78" fmla="*/ 345463 w 390523"/>
                <a:gd name="T79" fmla="*/ 127671 h 307912"/>
                <a:gd name="T80" fmla="*/ 360483 w 390523"/>
                <a:gd name="T81" fmla="*/ 127671 h 307912"/>
                <a:gd name="T82" fmla="*/ 390523 w 390523"/>
                <a:gd name="T83" fmla="*/ 150201 h 307912"/>
                <a:gd name="T84" fmla="*/ 390523 w 390523"/>
                <a:gd name="T85" fmla="*/ 150201 h 307912"/>
                <a:gd name="T86" fmla="*/ 390523 w 390523"/>
                <a:gd name="T87" fmla="*/ 97631 h 307912"/>
                <a:gd name="T88" fmla="*/ 356370 w 390523"/>
                <a:gd name="T89" fmla="*/ 88049 h 307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0523" h="307912">
                  <a:moveTo>
                    <a:pt x="356370" y="88049"/>
                  </a:moveTo>
                  <a:cubicBezTo>
                    <a:pt x="358752" y="59474"/>
                    <a:pt x="370496" y="35047"/>
                    <a:pt x="367993" y="22530"/>
                  </a:cubicBezTo>
                  <a:cubicBezTo>
                    <a:pt x="352973" y="15020"/>
                    <a:pt x="337953" y="15020"/>
                    <a:pt x="337953" y="15020"/>
                  </a:cubicBezTo>
                  <a:cubicBezTo>
                    <a:pt x="337953" y="15020"/>
                    <a:pt x="330443" y="30040"/>
                    <a:pt x="322932" y="30040"/>
                  </a:cubicBezTo>
                  <a:cubicBezTo>
                    <a:pt x="315422" y="30040"/>
                    <a:pt x="307912" y="30040"/>
                    <a:pt x="307912" y="30040"/>
                  </a:cubicBezTo>
                  <a:cubicBezTo>
                    <a:pt x="307912" y="30040"/>
                    <a:pt x="300402" y="52570"/>
                    <a:pt x="292892" y="52570"/>
                  </a:cubicBezTo>
                  <a:cubicBezTo>
                    <a:pt x="292892" y="52570"/>
                    <a:pt x="292892" y="52570"/>
                    <a:pt x="285382" y="52570"/>
                  </a:cubicBezTo>
                  <a:cubicBezTo>
                    <a:pt x="285382" y="45060"/>
                    <a:pt x="285382" y="45060"/>
                    <a:pt x="285382" y="45060"/>
                  </a:cubicBezTo>
                  <a:cubicBezTo>
                    <a:pt x="285382" y="45060"/>
                    <a:pt x="285382" y="45060"/>
                    <a:pt x="270362" y="45060"/>
                  </a:cubicBezTo>
                  <a:cubicBezTo>
                    <a:pt x="270362" y="37550"/>
                    <a:pt x="232812" y="22530"/>
                    <a:pt x="232812" y="22530"/>
                  </a:cubicBezTo>
                  <a:cubicBezTo>
                    <a:pt x="232812" y="22530"/>
                    <a:pt x="232812" y="22530"/>
                    <a:pt x="210282" y="60080"/>
                  </a:cubicBezTo>
                  <a:cubicBezTo>
                    <a:pt x="210282" y="60080"/>
                    <a:pt x="210282" y="60080"/>
                    <a:pt x="202772" y="60080"/>
                  </a:cubicBezTo>
                  <a:cubicBezTo>
                    <a:pt x="202772" y="60080"/>
                    <a:pt x="202772" y="60080"/>
                    <a:pt x="202772" y="60080"/>
                  </a:cubicBezTo>
                  <a:cubicBezTo>
                    <a:pt x="202772" y="60080"/>
                    <a:pt x="202772" y="60080"/>
                    <a:pt x="195262" y="37550"/>
                  </a:cubicBezTo>
                  <a:cubicBezTo>
                    <a:pt x="195262" y="37550"/>
                    <a:pt x="195262" y="37550"/>
                    <a:pt x="135181" y="7510"/>
                  </a:cubicBezTo>
                  <a:cubicBezTo>
                    <a:pt x="135181" y="7510"/>
                    <a:pt x="135181" y="7510"/>
                    <a:pt x="135181" y="7510"/>
                  </a:cubicBezTo>
                  <a:cubicBezTo>
                    <a:pt x="127671" y="7510"/>
                    <a:pt x="120161" y="7510"/>
                    <a:pt x="105141" y="0"/>
                  </a:cubicBezTo>
                  <a:cubicBezTo>
                    <a:pt x="105141" y="7510"/>
                    <a:pt x="105141" y="7510"/>
                    <a:pt x="105141" y="7510"/>
                  </a:cubicBezTo>
                  <a:cubicBezTo>
                    <a:pt x="97631" y="30040"/>
                    <a:pt x="90121" y="52570"/>
                    <a:pt x="75101" y="82611"/>
                  </a:cubicBezTo>
                  <a:cubicBezTo>
                    <a:pt x="67591" y="97631"/>
                    <a:pt x="67591" y="112651"/>
                    <a:pt x="60080" y="120161"/>
                  </a:cubicBezTo>
                  <a:cubicBezTo>
                    <a:pt x="52570" y="127671"/>
                    <a:pt x="45060" y="150201"/>
                    <a:pt x="37550" y="172731"/>
                  </a:cubicBezTo>
                  <a:cubicBezTo>
                    <a:pt x="22530" y="202771"/>
                    <a:pt x="7510" y="232812"/>
                    <a:pt x="0" y="255342"/>
                  </a:cubicBezTo>
                  <a:cubicBezTo>
                    <a:pt x="0" y="255342"/>
                    <a:pt x="0" y="255342"/>
                    <a:pt x="75101" y="292892"/>
                  </a:cubicBezTo>
                  <a:cubicBezTo>
                    <a:pt x="75101" y="292892"/>
                    <a:pt x="75101" y="292892"/>
                    <a:pt x="82611" y="300402"/>
                  </a:cubicBezTo>
                  <a:cubicBezTo>
                    <a:pt x="82611" y="300402"/>
                    <a:pt x="82611" y="300402"/>
                    <a:pt x="82611" y="300402"/>
                  </a:cubicBezTo>
                  <a:cubicBezTo>
                    <a:pt x="82611" y="300402"/>
                    <a:pt x="90121" y="300402"/>
                    <a:pt x="105141" y="307912"/>
                  </a:cubicBezTo>
                  <a:cubicBezTo>
                    <a:pt x="105141" y="307912"/>
                    <a:pt x="105141" y="307912"/>
                    <a:pt x="105141" y="292892"/>
                  </a:cubicBezTo>
                  <a:cubicBezTo>
                    <a:pt x="105141" y="292892"/>
                    <a:pt x="112651" y="292892"/>
                    <a:pt x="120161" y="292892"/>
                  </a:cubicBezTo>
                  <a:cubicBezTo>
                    <a:pt x="120161" y="292892"/>
                    <a:pt x="127671" y="285382"/>
                    <a:pt x="135181" y="285382"/>
                  </a:cubicBezTo>
                  <a:cubicBezTo>
                    <a:pt x="135181" y="285382"/>
                    <a:pt x="150201" y="292892"/>
                    <a:pt x="157711" y="292892"/>
                  </a:cubicBezTo>
                  <a:cubicBezTo>
                    <a:pt x="165221" y="292892"/>
                    <a:pt x="172731" y="300402"/>
                    <a:pt x="172731" y="300402"/>
                  </a:cubicBezTo>
                  <a:cubicBezTo>
                    <a:pt x="172731" y="300402"/>
                    <a:pt x="172731" y="292892"/>
                    <a:pt x="172731" y="277872"/>
                  </a:cubicBezTo>
                  <a:cubicBezTo>
                    <a:pt x="172731" y="270362"/>
                    <a:pt x="172731" y="270362"/>
                    <a:pt x="172731" y="270362"/>
                  </a:cubicBezTo>
                  <a:cubicBezTo>
                    <a:pt x="180241" y="262852"/>
                    <a:pt x="195262" y="247832"/>
                    <a:pt x="202772" y="240322"/>
                  </a:cubicBezTo>
                  <a:cubicBezTo>
                    <a:pt x="202772" y="240322"/>
                    <a:pt x="202772" y="240322"/>
                    <a:pt x="210282" y="240322"/>
                  </a:cubicBezTo>
                  <a:cubicBezTo>
                    <a:pt x="217792" y="240322"/>
                    <a:pt x="225302" y="240322"/>
                    <a:pt x="225302" y="240322"/>
                  </a:cubicBezTo>
                  <a:cubicBezTo>
                    <a:pt x="232812" y="240322"/>
                    <a:pt x="262852" y="217791"/>
                    <a:pt x="270362" y="210281"/>
                  </a:cubicBezTo>
                  <a:cubicBezTo>
                    <a:pt x="277872" y="202771"/>
                    <a:pt x="262852" y="165221"/>
                    <a:pt x="262852" y="157711"/>
                  </a:cubicBezTo>
                  <a:cubicBezTo>
                    <a:pt x="262852" y="150201"/>
                    <a:pt x="277872" y="150201"/>
                    <a:pt x="277872" y="150201"/>
                  </a:cubicBezTo>
                  <a:cubicBezTo>
                    <a:pt x="277872" y="150201"/>
                    <a:pt x="277872" y="150201"/>
                    <a:pt x="345463" y="127671"/>
                  </a:cubicBezTo>
                  <a:cubicBezTo>
                    <a:pt x="345463" y="127671"/>
                    <a:pt x="352973" y="127671"/>
                    <a:pt x="360483" y="127671"/>
                  </a:cubicBezTo>
                  <a:cubicBezTo>
                    <a:pt x="367993" y="131426"/>
                    <a:pt x="385516" y="146446"/>
                    <a:pt x="390523" y="150201"/>
                  </a:cubicBezTo>
                  <a:cubicBezTo>
                    <a:pt x="390523" y="150201"/>
                    <a:pt x="390523" y="150201"/>
                    <a:pt x="390523" y="150201"/>
                  </a:cubicBezTo>
                  <a:cubicBezTo>
                    <a:pt x="390523" y="150201"/>
                    <a:pt x="390523" y="150201"/>
                    <a:pt x="390523" y="97631"/>
                  </a:cubicBezTo>
                  <a:lnTo>
                    <a:pt x="356370" y="88049"/>
                  </a:ln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07" name="Freeform 22">
              <a:extLst>
                <a:ext uri="{FF2B5EF4-FFF2-40B4-BE49-F238E27FC236}">
                  <a16:creationId xmlns:a16="http://schemas.microsoft.com/office/drawing/2014/main" id="{0D349CFA-ED77-F238-26AC-AC8CECAED94D}"/>
                </a:ext>
              </a:extLst>
            </p:cNvPr>
            <p:cNvSpPr>
              <a:spLocks/>
            </p:cNvSpPr>
            <p:nvPr/>
          </p:nvSpPr>
          <p:spPr bwMode="auto">
            <a:xfrm>
              <a:off x="108356010" y="110269207"/>
              <a:ext cx="420564" cy="330443"/>
            </a:xfrm>
            <a:custGeom>
              <a:avLst/>
              <a:gdLst>
                <a:gd name="T0" fmla="*/ 54 w 56"/>
                <a:gd name="T1" fmla="*/ 25 h 44"/>
                <a:gd name="T2" fmla="*/ 52 w 56"/>
                <a:gd name="T3" fmla="*/ 17 h 44"/>
                <a:gd name="T4" fmla="*/ 54 w 56"/>
                <a:gd name="T5" fmla="*/ 15 h 44"/>
                <a:gd name="T6" fmla="*/ 51 w 56"/>
                <a:gd name="T7" fmla="*/ 11 h 44"/>
                <a:gd name="T8" fmla="*/ 49 w 56"/>
                <a:gd name="T9" fmla="*/ 8 h 44"/>
                <a:gd name="T10" fmla="*/ 40 w 56"/>
                <a:gd name="T11" fmla="*/ 14 h 44"/>
                <a:gd name="T12" fmla="*/ 37 w 56"/>
                <a:gd name="T13" fmla="*/ 13 h 44"/>
                <a:gd name="T14" fmla="*/ 36 w 56"/>
                <a:gd name="T15" fmla="*/ 13 h 44"/>
                <a:gd name="T16" fmla="*/ 34 w 56"/>
                <a:gd name="T17" fmla="*/ 13 h 44"/>
                <a:gd name="T18" fmla="*/ 34 w 56"/>
                <a:gd name="T19" fmla="*/ 12 h 44"/>
                <a:gd name="T20" fmla="*/ 32 w 56"/>
                <a:gd name="T21" fmla="*/ 10 h 44"/>
                <a:gd name="T22" fmla="*/ 29 w 56"/>
                <a:gd name="T23" fmla="*/ 7 h 44"/>
                <a:gd name="T24" fmla="*/ 22 w 56"/>
                <a:gd name="T25" fmla="*/ 6 h 44"/>
                <a:gd name="T26" fmla="*/ 19 w 56"/>
                <a:gd name="T27" fmla="*/ 7 h 44"/>
                <a:gd name="T28" fmla="*/ 17 w 56"/>
                <a:gd name="T29" fmla="*/ 7 h 44"/>
                <a:gd name="T30" fmla="*/ 15 w 56"/>
                <a:gd name="T31" fmla="*/ 2 h 44"/>
                <a:gd name="T32" fmla="*/ 13 w 56"/>
                <a:gd name="T33" fmla="*/ 1 h 44"/>
                <a:gd name="T34" fmla="*/ 11 w 56"/>
                <a:gd name="T35" fmla="*/ 5 h 44"/>
                <a:gd name="T36" fmla="*/ 4 w 56"/>
                <a:gd name="T37" fmla="*/ 12 h 44"/>
                <a:gd name="T38" fmla="*/ 0 w 56"/>
                <a:gd name="T39" fmla="*/ 17 h 44"/>
                <a:gd name="T40" fmla="*/ 2 w 56"/>
                <a:gd name="T41" fmla="*/ 20 h 44"/>
                <a:gd name="T42" fmla="*/ 4 w 56"/>
                <a:gd name="T43" fmla="*/ 24 h 44"/>
                <a:gd name="T44" fmla="*/ 6 w 56"/>
                <a:gd name="T45" fmla="*/ 25 h 44"/>
                <a:gd name="T46" fmla="*/ 13 w 56"/>
                <a:gd name="T47" fmla="*/ 30 h 44"/>
                <a:gd name="T48" fmla="*/ 19 w 56"/>
                <a:gd name="T49" fmla="*/ 37 h 44"/>
                <a:gd name="T50" fmla="*/ 21 w 56"/>
                <a:gd name="T51" fmla="*/ 37 h 44"/>
                <a:gd name="T52" fmla="*/ 23 w 56"/>
                <a:gd name="T53" fmla="*/ 37 h 44"/>
                <a:gd name="T54" fmla="*/ 27 w 56"/>
                <a:gd name="T55" fmla="*/ 42 h 44"/>
                <a:gd name="T56" fmla="*/ 33 w 56"/>
                <a:gd name="T57" fmla="*/ 44 h 44"/>
                <a:gd name="T58" fmla="*/ 39 w 56"/>
                <a:gd name="T59" fmla="*/ 38 h 44"/>
                <a:gd name="T60" fmla="*/ 45 w 56"/>
                <a:gd name="T61" fmla="*/ 35 h 44"/>
                <a:gd name="T62" fmla="*/ 48 w 56"/>
                <a:gd name="T63" fmla="*/ 31 h 44"/>
                <a:gd name="T64" fmla="*/ 53 w 56"/>
                <a:gd name="T65" fmla="*/ 30 h 44"/>
                <a:gd name="T66" fmla="*/ 55 w 56"/>
                <a:gd name="T67" fmla="*/ 30 h 44"/>
                <a:gd name="T68" fmla="*/ 55 w 56"/>
                <a:gd name="T69"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44">
                  <a:moveTo>
                    <a:pt x="55" y="25"/>
                  </a:moveTo>
                  <a:cubicBezTo>
                    <a:pt x="54" y="25"/>
                    <a:pt x="54" y="25"/>
                    <a:pt x="54" y="25"/>
                  </a:cubicBezTo>
                  <a:cubicBezTo>
                    <a:pt x="54" y="25"/>
                    <a:pt x="54" y="25"/>
                    <a:pt x="54" y="24"/>
                  </a:cubicBezTo>
                  <a:cubicBezTo>
                    <a:pt x="54" y="23"/>
                    <a:pt x="53" y="21"/>
                    <a:pt x="52" y="17"/>
                  </a:cubicBezTo>
                  <a:cubicBezTo>
                    <a:pt x="52" y="17"/>
                    <a:pt x="52" y="17"/>
                    <a:pt x="53" y="15"/>
                  </a:cubicBezTo>
                  <a:cubicBezTo>
                    <a:pt x="53" y="15"/>
                    <a:pt x="53" y="15"/>
                    <a:pt x="54" y="15"/>
                  </a:cubicBezTo>
                  <a:cubicBezTo>
                    <a:pt x="54" y="15"/>
                    <a:pt x="54" y="15"/>
                    <a:pt x="52" y="11"/>
                  </a:cubicBezTo>
                  <a:cubicBezTo>
                    <a:pt x="52" y="11"/>
                    <a:pt x="52" y="11"/>
                    <a:pt x="51" y="11"/>
                  </a:cubicBezTo>
                  <a:cubicBezTo>
                    <a:pt x="51" y="11"/>
                    <a:pt x="51" y="11"/>
                    <a:pt x="50" y="8"/>
                  </a:cubicBezTo>
                  <a:cubicBezTo>
                    <a:pt x="50" y="8"/>
                    <a:pt x="50" y="8"/>
                    <a:pt x="49" y="8"/>
                  </a:cubicBezTo>
                  <a:cubicBezTo>
                    <a:pt x="49" y="8"/>
                    <a:pt x="48" y="9"/>
                    <a:pt x="47" y="10"/>
                  </a:cubicBezTo>
                  <a:cubicBezTo>
                    <a:pt x="47" y="10"/>
                    <a:pt x="47" y="10"/>
                    <a:pt x="40" y="14"/>
                  </a:cubicBezTo>
                  <a:cubicBezTo>
                    <a:pt x="40" y="14"/>
                    <a:pt x="40" y="14"/>
                    <a:pt x="39" y="12"/>
                  </a:cubicBezTo>
                  <a:cubicBezTo>
                    <a:pt x="39" y="12"/>
                    <a:pt x="39" y="12"/>
                    <a:pt x="37" y="13"/>
                  </a:cubicBezTo>
                  <a:cubicBezTo>
                    <a:pt x="37" y="13"/>
                    <a:pt x="37" y="13"/>
                    <a:pt x="37" y="12"/>
                  </a:cubicBezTo>
                  <a:cubicBezTo>
                    <a:pt x="37" y="12"/>
                    <a:pt x="37" y="12"/>
                    <a:pt x="36" y="13"/>
                  </a:cubicBezTo>
                  <a:cubicBezTo>
                    <a:pt x="36" y="13"/>
                    <a:pt x="36" y="13"/>
                    <a:pt x="35" y="12"/>
                  </a:cubicBezTo>
                  <a:cubicBezTo>
                    <a:pt x="35" y="12"/>
                    <a:pt x="35" y="12"/>
                    <a:pt x="34" y="13"/>
                  </a:cubicBezTo>
                  <a:cubicBezTo>
                    <a:pt x="34" y="13"/>
                    <a:pt x="34" y="13"/>
                    <a:pt x="33" y="12"/>
                  </a:cubicBezTo>
                  <a:cubicBezTo>
                    <a:pt x="33" y="12"/>
                    <a:pt x="33" y="12"/>
                    <a:pt x="34" y="12"/>
                  </a:cubicBezTo>
                  <a:cubicBezTo>
                    <a:pt x="34" y="12"/>
                    <a:pt x="33" y="12"/>
                    <a:pt x="33" y="11"/>
                  </a:cubicBezTo>
                  <a:cubicBezTo>
                    <a:pt x="32" y="11"/>
                    <a:pt x="32" y="11"/>
                    <a:pt x="32" y="10"/>
                  </a:cubicBezTo>
                  <a:cubicBezTo>
                    <a:pt x="32" y="9"/>
                    <a:pt x="31" y="9"/>
                    <a:pt x="31" y="8"/>
                  </a:cubicBezTo>
                  <a:cubicBezTo>
                    <a:pt x="30" y="8"/>
                    <a:pt x="29" y="7"/>
                    <a:pt x="29" y="7"/>
                  </a:cubicBezTo>
                  <a:cubicBezTo>
                    <a:pt x="29" y="7"/>
                    <a:pt x="29" y="7"/>
                    <a:pt x="25" y="11"/>
                  </a:cubicBezTo>
                  <a:cubicBezTo>
                    <a:pt x="25" y="11"/>
                    <a:pt x="25" y="11"/>
                    <a:pt x="22" y="6"/>
                  </a:cubicBezTo>
                  <a:cubicBezTo>
                    <a:pt x="22" y="6"/>
                    <a:pt x="22" y="6"/>
                    <a:pt x="21" y="7"/>
                  </a:cubicBezTo>
                  <a:cubicBezTo>
                    <a:pt x="21" y="7"/>
                    <a:pt x="20" y="7"/>
                    <a:pt x="19" y="7"/>
                  </a:cubicBezTo>
                  <a:cubicBezTo>
                    <a:pt x="17" y="8"/>
                    <a:pt x="17" y="8"/>
                    <a:pt x="17" y="8"/>
                  </a:cubicBezTo>
                  <a:cubicBezTo>
                    <a:pt x="17" y="8"/>
                    <a:pt x="17" y="8"/>
                    <a:pt x="17" y="7"/>
                  </a:cubicBezTo>
                  <a:cubicBezTo>
                    <a:pt x="17" y="7"/>
                    <a:pt x="17" y="7"/>
                    <a:pt x="15" y="2"/>
                  </a:cubicBezTo>
                  <a:cubicBezTo>
                    <a:pt x="15" y="2"/>
                    <a:pt x="15" y="2"/>
                    <a:pt x="15" y="2"/>
                  </a:cubicBezTo>
                  <a:cubicBezTo>
                    <a:pt x="15" y="0"/>
                    <a:pt x="15" y="0"/>
                    <a:pt x="15" y="0"/>
                  </a:cubicBezTo>
                  <a:cubicBezTo>
                    <a:pt x="14" y="0"/>
                    <a:pt x="13" y="2"/>
                    <a:pt x="13" y="1"/>
                  </a:cubicBezTo>
                  <a:cubicBezTo>
                    <a:pt x="13" y="1"/>
                    <a:pt x="12" y="0"/>
                    <a:pt x="12" y="1"/>
                  </a:cubicBezTo>
                  <a:cubicBezTo>
                    <a:pt x="12" y="2"/>
                    <a:pt x="12" y="4"/>
                    <a:pt x="11" y="5"/>
                  </a:cubicBezTo>
                  <a:cubicBezTo>
                    <a:pt x="10" y="5"/>
                    <a:pt x="8" y="8"/>
                    <a:pt x="8" y="8"/>
                  </a:cubicBezTo>
                  <a:cubicBezTo>
                    <a:pt x="7" y="9"/>
                    <a:pt x="5" y="12"/>
                    <a:pt x="4" y="12"/>
                  </a:cubicBezTo>
                  <a:cubicBezTo>
                    <a:pt x="4" y="13"/>
                    <a:pt x="4" y="14"/>
                    <a:pt x="3" y="14"/>
                  </a:cubicBezTo>
                  <a:cubicBezTo>
                    <a:pt x="2" y="15"/>
                    <a:pt x="1" y="16"/>
                    <a:pt x="0" y="17"/>
                  </a:cubicBezTo>
                  <a:cubicBezTo>
                    <a:pt x="0" y="17"/>
                    <a:pt x="0" y="17"/>
                    <a:pt x="1" y="18"/>
                  </a:cubicBezTo>
                  <a:cubicBezTo>
                    <a:pt x="1" y="18"/>
                    <a:pt x="1" y="20"/>
                    <a:pt x="2" y="20"/>
                  </a:cubicBezTo>
                  <a:cubicBezTo>
                    <a:pt x="3" y="21"/>
                    <a:pt x="5" y="22"/>
                    <a:pt x="5" y="22"/>
                  </a:cubicBezTo>
                  <a:cubicBezTo>
                    <a:pt x="5" y="22"/>
                    <a:pt x="5" y="22"/>
                    <a:pt x="4" y="24"/>
                  </a:cubicBezTo>
                  <a:cubicBezTo>
                    <a:pt x="4" y="24"/>
                    <a:pt x="4" y="24"/>
                    <a:pt x="6" y="25"/>
                  </a:cubicBezTo>
                  <a:cubicBezTo>
                    <a:pt x="6" y="25"/>
                    <a:pt x="6" y="25"/>
                    <a:pt x="6" y="25"/>
                  </a:cubicBezTo>
                  <a:cubicBezTo>
                    <a:pt x="6" y="25"/>
                    <a:pt x="12" y="27"/>
                    <a:pt x="13" y="29"/>
                  </a:cubicBezTo>
                  <a:cubicBezTo>
                    <a:pt x="13" y="29"/>
                    <a:pt x="13" y="29"/>
                    <a:pt x="13" y="30"/>
                  </a:cubicBezTo>
                  <a:cubicBezTo>
                    <a:pt x="13" y="30"/>
                    <a:pt x="13" y="30"/>
                    <a:pt x="13" y="33"/>
                  </a:cubicBezTo>
                  <a:cubicBezTo>
                    <a:pt x="13" y="33"/>
                    <a:pt x="13" y="33"/>
                    <a:pt x="19" y="37"/>
                  </a:cubicBezTo>
                  <a:cubicBezTo>
                    <a:pt x="19" y="37"/>
                    <a:pt x="19" y="37"/>
                    <a:pt x="20" y="35"/>
                  </a:cubicBezTo>
                  <a:cubicBezTo>
                    <a:pt x="20" y="35"/>
                    <a:pt x="20" y="35"/>
                    <a:pt x="21" y="37"/>
                  </a:cubicBezTo>
                  <a:cubicBezTo>
                    <a:pt x="21" y="37"/>
                    <a:pt x="21" y="37"/>
                    <a:pt x="21" y="37"/>
                  </a:cubicBezTo>
                  <a:cubicBezTo>
                    <a:pt x="23" y="37"/>
                    <a:pt x="23" y="37"/>
                    <a:pt x="23" y="37"/>
                  </a:cubicBezTo>
                  <a:cubicBezTo>
                    <a:pt x="24" y="38"/>
                    <a:pt x="24" y="38"/>
                    <a:pt x="24" y="38"/>
                  </a:cubicBezTo>
                  <a:cubicBezTo>
                    <a:pt x="25" y="38"/>
                    <a:pt x="26" y="41"/>
                    <a:pt x="27" y="42"/>
                  </a:cubicBezTo>
                  <a:cubicBezTo>
                    <a:pt x="29" y="43"/>
                    <a:pt x="29" y="43"/>
                    <a:pt x="29" y="43"/>
                  </a:cubicBezTo>
                  <a:cubicBezTo>
                    <a:pt x="29" y="43"/>
                    <a:pt x="29" y="43"/>
                    <a:pt x="33" y="44"/>
                  </a:cubicBezTo>
                  <a:cubicBezTo>
                    <a:pt x="33" y="44"/>
                    <a:pt x="33" y="44"/>
                    <a:pt x="38" y="39"/>
                  </a:cubicBezTo>
                  <a:cubicBezTo>
                    <a:pt x="38" y="39"/>
                    <a:pt x="38" y="39"/>
                    <a:pt x="39" y="38"/>
                  </a:cubicBezTo>
                  <a:cubicBezTo>
                    <a:pt x="42" y="36"/>
                    <a:pt x="42" y="36"/>
                    <a:pt x="42" y="36"/>
                  </a:cubicBezTo>
                  <a:cubicBezTo>
                    <a:pt x="42" y="36"/>
                    <a:pt x="44" y="35"/>
                    <a:pt x="45" y="35"/>
                  </a:cubicBezTo>
                  <a:cubicBezTo>
                    <a:pt x="47" y="34"/>
                    <a:pt x="48" y="33"/>
                    <a:pt x="48" y="33"/>
                  </a:cubicBezTo>
                  <a:cubicBezTo>
                    <a:pt x="48" y="33"/>
                    <a:pt x="48" y="33"/>
                    <a:pt x="48" y="31"/>
                  </a:cubicBezTo>
                  <a:cubicBezTo>
                    <a:pt x="48" y="31"/>
                    <a:pt x="48" y="31"/>
                    <a:pt x="51" y="30"/>
                  </a:cubicBezTo>
                  <a:cubicBezTo>
                    <a:pt x="51" y="30"/>
                    <a:pt x="51" y="30"/>
                    <a:pt x="53" y="30"/>
                  </a:cubicBezTo>
                  <a:cubicBezTo>
                    <a:pt x="53" y="30"/>
                    <a:pt x="53" y="30"/>
                    <a:pt x="53" y="31"/>
                  </a:cubicBezTo>
                  <a:cubicBezTo>
                    <a:pt x="53" y="31"/>
                    <a:pt x="53" y="31"/>
                    <a:pt x="55" y="30"/>
                  </a:cubicBezTo>
                  <a:cubicBezTo>
                    <a:pt x="55" y="30"/>
                    <a:pt x="55" y="30"/>
                    <a:pt x="56" y="29"/>
                  </a:cubicBezTo>
                  <a:cubicBezTo>
                    <a:pt x="56" y="29"/>
                    <a:pt x="56" y="29"/>
                    <a:pt x="55" y="25"/>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08" name="Freeform 23">
              <a:extLst>
                <a:ext uri="{FF2B5EF4-FFF2-40B4-BE49-F238E27FC236}">
                  <a16:creationId xmlns:a16="http://schemas.microsoft.com/office/drawing/2014/main" id="{2AFF8D04-A301-13E3-79A5-C490671C6BF3}"/>
                </a:ext>
              </a:extLst>
            </p:cNvPr>
            <p:cNvSpPr>
              <a:spLocks/>
            </p:cNvSpPr>
            <p:nvPr/>
          </p:nvSpPr>
          <p:spPr bwMode="auto">
            <a:xfrm>
              <a:off x="111247385" y="109262858"/>
              <a:ext cx="510685" cy="623335"/>
            </a:xfrm>
            <a:custGeom>
              <a:avLst/>
              <a:gdLst>
                <a:gd name="T0" fmla="*/ 64 w 68"/>
                <a:gd name="T1" fmla="*/ 14 h 83"/>
                <a:gd name="T2" fmla="*/ 62 w 68"/>
                <a:gd name="T3" fmla="*/ 15 h 83"/>
                <a:gd name="T4" fmla="*/ 58 w 68"/>
                <a:gd name="T5" fmla="*/ 15 h 83"/>
                <a:gd name="T6" fmla="*/ 55 w 68"/>
                <a:gd name="T7" fmla="*/ 16 h 83"/>
                <a:gd name="T8" fmla="*/ 54 w 68"/>
                <a:gd name="T9" fmla="*/ 16 h 83"/>
                <a:gd name="T10" fmla="*/ 49 w 68"/>
                <a:gd name="T11" fmla="*/ 13 h 83"/>
                <a:gd name="T12" fmla="*/ 48 w 68"/>
                <a:gd name="T13" fmla="*/ 12 h 83"/>
                <a:gd name="T14" fmla="*/ 45 w 68"/>
                <a:gd name="T15" fmla="*/ 9 h 83"/>
                <a:gd name="T16" fmla="*/ 43 w 68"/>
                <a:gd name="T17" fmla="*/ 6 h 83"/>
                <a:gd name="T18" fmla="*/ 29 w 68"/>
                <a:gd name="T19" fmla="*/ 4 h 83"/>
                <a:gd name="T20" fmla="*/ 24 w 68"/>
                <a:gd name="T21" fmla="*/ 2 h 83"/>
                <a:gd name="T22" fmla="*/ 22 w 68"/>
                <a:gd name="T23" fmla="*/ 2 h 83"/>
                <a:gd name="T24" fmla="*/ 20 w 68"/>
                <a:gd name="T25" fmla="*/ 0 h 83"/>
                <a:gd name="T26" fmla="*/ 16 w 68"/>
                <a:gd name="T27" fmla="*/ 3 h 83"/>
                <a:gd name="T28" fmla="*/ 18 w 68"/>
                <a:gd name="T29" fmla="*/ 7 h 83"/>
                <a:gd name="T30" fmla="*/ 15 w 68"/>
                <a:gd name="T31" fmla="*/ 10 h 83"/>
                <a:gd name="T32" fmla="*/ 13 w 68"/>
                <a:gd name="T33" fmla="*/ 10 h 83"/>
                <a:gd name="T34" fmla="*/ 9 w 68"/>
                <a:gd name="T35" fmla="*/ 11 h 83"/>
                <a:gd name="T36" fmla="*/ 10 w 68"/>
                <a:gd name="T37" fmla="*/ 15 h 83"/>
                <a:gd name="T38" fmla="*/ 10 w 68"/>
                <a:gd name="T39" fmla="*/ 18 h 83"/>
                <a:gd name="T40" fmla="*/ 9 w 68"/>
                <a:gd name="T41" fmla="*/ 21 h 83"/>
                <a:gd name="T42" fmla="*/ 13 w 68"/>
                <a:gd name="T43" fmla="*/ 24 h 83"/>
                <a:gd name="T44" fmla="*/ 10 w 68"/>
                <a:gd name="T45" fmla="*/ 32 h 83"/>
                <a:gd name="T46" fmla="*/ 3 w 68"/>
                <a:gd name="T47" fmla="*/ 34 h 83"/>
                <a:gd name="T48" fmla="*/ 4 w 68"/>
                <a:gd name="T49" fmla="*/ 36 h 83"/>
                <a:gd name="T50" fmla="*/ 6 w 68"/>
                <a:gd name="T51" fmla="*/ 39 h 83"/>
                <a:gd name="T52" fmla="*/ 2 w 68"/>
                <a:gd name="T53" fmla="*/ 45 h 83"/>
                <a:gd name="T54" fmla="*/ 2 w 68"/>
                <a:gd name="T55" fmla="*/ 49 h 83"/>
                <a:gd name="T56" fmla="*/ 4 w 68"/>
                <a:gd name="T57" fmla="*/ 51 h 83"/>
                <a:gd name="T58" fmla="*/ 5 w 68"/>
                <a:gd name="T59" fmla="*/ 57 h 83"/>
                <a:gd name="T60" fmla="*/ 9 w 68"/>
                <a:gd name="T61" fmla="*/ 57 h 83"/>
                <a:gd name="T62" fmla="*/ 9 w 68"/>
                <a:gd name="T63" fmla="*/ 59 h 83"/>
                <a:gd name="T64" fmla="*/ 10 w 68"/>
                <a:gd name="T65" fmla="*/ 64 h 83"/>
                <a:gd name="T66" fmla="*/ 13 w 68"/>
                <a:gd name="T67" fmla="*/ 68 h 83"/>
                <a:gd name="T68" fmla="*/ 12 w 68"/>
                <a:gd name="T69" fmla="*/ 72 h 83"/>
                <a:gd name="T70" fmla="*/ 16 w 68"/>
                <a:gd name="T71" fmla="*/ 73 h 83"/>
                <a:gd name="T72" fmla="*/ 19 w 68"/>
                <a:gd name="T73" fmla="*/ 74 h 83"/>
                <a:gd name="T74" fmla="*/ 17 w 68"/>
                <a:gd name="T75" fmla="*/ 79 h 83"/>
                <a:gd name="T76" fmla="*/ 21 w 68"/>
                <a:gd name="T77" fmla="*/ 83 h 83"/>
                <a:gd name="T78" fmla="*/ 21 w 68"/>
                <a:gd name="T79" fmla="*/ 80 h 83"/>
                <a:gd name="T80" fmla="*/ 24 w 68"/>
                <a:gd name="T81" fmla="*/ 78 h 83"/>
                <a:gd name="T82" fmla="*/ 29 w 68"/>
                <a:gd name="T83" fmla="*/ 79 h 83"/>
                <a:gd name="T84" fmla="*/ 32 w 68"/>
                <a:gd name="T85" fmla="*/ 79 h 83"/>
                <a:gd name="T86" fmla="*/ 37 w 68"/>
                <a:gd name="T87" fmla="*/ 80 h 83"/>
                <a:gd name="T88" fmla="*/ 42 w 68"/>
                <a:gd name="T89" fmla="*/ 80 h 83"/>
                <a:gd name="T90" fmla="*/ 48 w 68"/>
                <a:gd name="T91" fmla="*/ 80 h 83"/>
                <a:gd name="T92" fmla="*/ 53 w 68"/>
                <a:gd name="T93" fmla="*/ 80 h 83"/>
                <a:gd name="T94" fmla="*/ 55 w 68"/>
                <a:gd name="T95" fmla="*/ 77 h 83"/>
                <a:gd name="T96" fmla="*/ 60 w 68"/>
                <a:gd name="T97" fmla="*/ 74 h 83"/>
                <a:gd name="T98" fmla="*/ 63 w 68"/>
                <a:gd name="T99" fmla="*/ 73 h 83"/>
                <a:gd name="T100" fmla="*/ 62 w 68"/>
                <a:gd name="T101" fmla="*/ 70 h 83"/>
                <a:gd name="T102" fmla="*/ 61 w 68"/>
                <a:gd name="T103" fmla="*/ 69 h 83"/>
                <a:gd name="T104" fmla="*/ 59 w 68"/>
                <a:gd name="T105" fmla="*/ 67 h 83"/>
                <a:gd name="T106" fmla="*/ 53 w 68"/>
                <a:gd name="T107" fmla="*/ 62 h 83"/>
                <a:gd name="T108" fmla="*/ 59 w 68"/>
                <a:gd name="T109" fmla="*/ 50 h 83"/>
                <a:gd name="T110" fmla="*/ 55 w 68"/>
                <a:gd name="T111" fmla="*/ 43 h 83"/>
                <a:gd name="T112" fmla="*/ 56 w 68"/>
                <a:gd name="T113" fmla="*/ 33 h 83"/>
                <a:gd name="T114" fmla="*/ 63 w 68"/>
                <a:gd name="T115" fmla="*/ 30 h 83"/>
                <a:gd name="T116" fmla="*/ 68 w 68"/>
                <a:gd name="T117"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83">
                  <a:moveTo>
                    <a:pt x="65" y="14"/>
                  </a:moveTo>
                  <a:cubicBezTo>
                    <a:pt x="65" y="14"/>
                    <a:pt x="65" y="14"/>
                    <a:pt x="64" y="14"/>
                  </a:cubicBezTo>
                  <a:cubicBezTo>
                    <a:pt x="64" y="14"/>
                    <a:pt x="63" y="14"/>
                    <a:pt x="63" y="14"/>
                  </a:cubicBezTo>
                  <a:cubicBezTo>
                    <a:pt x="63" y="14"/>
                    <a:pt x="63" y="14"/>
                    <a:pt x="62" y="15"/>
                  </a:cubicBezTo>
                  <a:cubicBezTo>
                    <a:pt x="62" y="15"/>
                    <a:pt x="62" y="15"/>
                    <a:pt x="58" y="14"/>
                  </a:cubicBezTo>
                  <a:cubicBezTo>
                    <a:pt x="58" y="14"/>
                    <a:pt x="59" y="15"/>
                    <a:pt x="58" y="15"/>
                  </a:cubicBezTo>
                  <a:cubicBezTo>
                    <a:pt x="58" y="15"/>
                    <a:pt x="57" y="15"/>
                    <a:pt x="57" y="16"/>
                  </a:cubicBezTo>
                  <a:cubicBezTo>
                    <a:pt x="57" y="16"/>
                    <a:pt x="56" y="16"/>
                    <a:pt x="55" y="16"/>
                  </a:cubicBezTo>
                  <a:cubicBezTo>
                    <a:pt x="55" y="15"/>
                    <a:pt x="54" y="15"/>
                    <a:pt x="54" y="15"/>
                  </a:cubicBezTo>
                  <a:cubicBezTo>
                    <a:pt x="54" y="15"/>
                    <a:pt x="54" y="15"/>
                    <a:pt x="54" y="16"/>
                  </a:cubicBezTo>
                  <a:cubicBezTo>
                    <a:pt x="51" y="14"/>
                    <a:pt x="51" y="14"/>
                    <a:pt x="51" y="14"/>
                  </a:cubicBezTo>
                  <a:cubicBezTo>
                    <a:pt x="50" y="13"/>
                    <a:pt x="49" y="13"/>
                    <a:pt x="49" y="13"/>
                  </a:cubicBezTo>
                  <a:cubicBezTo>
                    <a:pt x="48" y="14"/>
                    <a:pt x="48" y="14"/>
                    <a:pt x="48" y="14"/>
                  </a:cubicBezTo>
                  <a:cubicBezTo>
                    <a:pt x="48" y="14"/>
                    <a:pt x="48" y="14"/>
                    <a:pt x="48" y="12"/>
                  </a:cubicBezTo>
                  <a:cubicBezTo>
                    <a:pt x="48" y="12"/>
                    <a:pt x="48" y="12"/>
                    <a:pt x="46" y="12"/>
                  </a:cubicBezTo>
                  <a:cubicBezTo>
                    <a:pt x="46" y="12"/>
                    <a:pt x="46" y="12"/>
                    <a:pt x="45" y="9"/>
                  </a:cubicBezTo>
                  <a:cubicBezTo>
                    <a:pt x="45" y="9"/>
                    <a:pt x="45" y="9"/>
                    <a:pt x="43" y="8"/>
                  </a:cubicBezTo>
                  <a:cubicBezTo>
                    <a:pt x="43" y="8"/>
                    <a:pt x="43" y="8"/>
                    <a:pt x="43" y="6"/>
                  </a:cubicBezTo>
                  <a:cubicBezTo>
                    <a:pt x="43" y="6"/>
                    <a:pt x="36" y="3"/>
                    <a:pt x="35" y="3"/>
                  </a:cubicBezTo>
                  <a:cubicBezTo>
                    <a:pt x="34" y="3"/>
                    <a:pt x="29" y="4"/>
                    <a:pt x="29" y="4"/>
                  </a:cubicBezTo>
                  <a:cubicBezTo>
                    <a:pt x="29" y="4"/>
                    <a:pt x="29" y="4"/>
                    <a:pt x="28" y="2"/>
                  </a:cubicBezTo>
                  <a:cubicBezTo>
                    <a:pt x="28" y="2"/>
                    <a:pt x="28" y="2"/>
                    <a:pt x="24" y="2"/>
                  </a:cubicBezTo>
                  <a:cubicBezTo>
                    <a:pt x="24" y="2"/>
                    <a:pt x="23" y="1"/>
                    <a:pt x="22" y="2"/>
                  </a:cubicBezTo>
                  <a:cubicBezTo>
                    <a:pt x="22" y="2"/>
                    <a:pt x="22" y="2"/>
                    <a:pt x="22" y="2"/>
                  </a:cubicBezTo>
                  <a:cubicBezTo>
                    <a:pt x="21" y="2"/>
                    <a:pt x="21" y="1"/>
                    <a:pt x="20" y="1"/>
                  </a:cubicBezTo>
                  <a:cubicBezTo>
                    <a:pt x="20" y="0"/>
                    <a:pt x="20" y="0"/>
                    <a:pt x="20" y="0"/>
                  </a:cubicBezTo>
                  <a:cubicBezTo>
                    <a:pt x="20" y="0"/>
                    <a:pt x="20" y="0"/>
                    <a:pt x="17" y="1"/>
                  </a:cubicBezTo>
                  <a:cubicBezTo>
                    <a:pt x="17" y="1"/>
                    <a:pt x="17" y="1"/>
                    <a:pt x="16" y="3"/>
                  </a:cubicBezTo>
                  <a:cubicBezTo>
                    <a:pt x="16" y="3"/>
                    <a:pt x="18" y="4"/>
                    <a:pt x="18" y="5"/>
                  </a:cubicBezTo>
                  <a:cubicBezTo>
                    <a:pt x="18" y="7"/>
                    <a:pt x="18" y="7"/>
                    <a:pt x="18" y="7"/>
                  </a:cubicBezTo>
                  <a:cubicBezTo>
                    <a:pt x="18" y="7"/>
                    <a:pt x="18" y="7"/>
                    <a:pt x="17" y="10"/>
                  </a:cubicBezTo>
                  <a:cubicBezTo>
                    <a:pt x="17" y="10"/>
                    <a:pt x="17" y="10"/>
                    <a:pt x="15" y="10"/>
                  </a:cubicBezTo>
                  <a:cubicBezTo>
                    <a:pt x="15" y="10"/>
                    <a:pt x="15" y="10"/>
                    <a:pt x="15" y="11"/>
                  </a:cubicBezTo>
                  <a:cubicBezTo>
                    <a:pt x="15" y="11"/>
                    <a:pt x="13" y="11"/>
                    <a:pt x="13" y="10"/>
                  </a:cubicBezTo>
                  <a:cubicBezTo>
                    <a:pt x="13" y="10"/>
                    <a:pt x="12" y="10"/>
                    <a:pt x="11" y="11"/>
                  </a:cubicBezTo>
                  <a:cubicBezTo>
                    <a:pt x="10" y="11"/>
                    <a:pt x="9" y="11"/>
                    <a:pt x="9" y="11"/>
                  </a:cubicBezTo>
                  <a:cubicBezTo>
                    <a:pt x="10" y="12"/>
                    <a:pt x="11" y="13"/>
                    <a:pt x="11" y="13"/>
                  </a:cubicBezTo>
                  <a:cubicBezTo>
                    <a:pt x="10" y="14"/>
                    <a:pt x="10" y="14"/>
                    <a:pt x="10" y="15"/>
                  </a:cubicBezTo>
                  <a:cubicBezTo>
                    <a:pt x="10" y="15"/>
                    <a:pt x="11" y="16"/>
                    <a:pt x="11" y="17"/>
                  </a:cubicBezTo>
                  <a:cubicBezTo>
                    <a:pt x="10" y="17"/>
                    <a:pt x="10" y="17"/>
                    <a:pt x="10" y="18"/>
                  </a:cubicBezTo>
                  <a:cubicBezTo>
                    <a:pt x="10" y="19"/>
                    <a:pt x="10" y="19"/>
                    <a:pt x="10" y="19"/>
                  </a:cubicBezTo>
                  <a:cubicBezTo>
                    <a:pt x="9" y="19"/>
                    <a:pt x="9" y="19"/>
                    <a:pt x="9" y="21"/>
                  </a:cubicBezTo>
                  <a:cubicBezTo>
                    <a:pt x="10" y="23"/>
                    <a:pt x="11" y="23"/>
                    <a:pt x="11" y="23"/>
                  </a:cubicBezTo>
                  <a:cubicBezTo>
                    <a:pt x="12" y="23"/>
                    <a:pt x="14" y="24"/>
                    <a:pt x="13" y="24"/>
                  </a:cubicBezTo>
                  <a:cubicBezTo>
                    <a:pt x="13" y="25"/>
                    <a:pt x="12" y="26"/>
                    <a:pt x="12" y="26"/>
                  </a:cubicBezTo>
                  <a:cubicBezTo>
                    <a:pt x="12" y="27"/>
                    <a:pt x="13" y="31"/>
                    <a:pt x="10" y="32"/>
                  </a:cubicBezTo>
                  <a:cubicBezTo>
                    <a:pt x="8" y="32"/>
                    <a:pt x="5" y="32"/>
                    <a:pt x="5" y="33"/>
                  </a:cubicBezTo>
                  <a:cubicBezTo>
                    <a:pt x="4" y="33"/>
                    <a:pt x="3" y="34"/>
                    <a:pt x="3" y="34"/>
                  </a:cubicBezTo>
                  <a:cubicBezTo>
                    <a:pt x="3" y="35"/>
                    <a:pt x="3" y="35"/>
                    <a:pt x="3" y="35"/>
                  </a:cubicBezTo>
                  <a:cubicBezTo>
                    <a:pt x="3" y="36"/>
                    <a:pt x="3" y="36"/>
                    <a:pt x="4" y="36"/>
                  </a:cubicBezTo>
                  <a:cubicBezTo>
                    <a:pt x="5" y="36"/>
                    <a:pt x="5" y="36"/>
                    <a:pt x="6" y="37"/>
                  </a:cubicBezTo>
                  <a:cubicBezTo>
                    <a:pt x="6" y="37"/>
                    <a:pt x="7" y="38"/>
                    <a:pt x="6" y="39"/>
                  </a:cubicBezTo>
                  <a:cubicBezTo>
                    <a:pt x="5" y="39"/>
                    <a:pt x="3" y="39"/>
                    <a:pt x="3" y="40"/>
                  </a:cubicBezTo>
                  <a:cubicBezTo>
                    <a:pt x="3" y="41"/>
                    <a:pt x="3" y="44"/>
                    <a:pt x="2" y="45"/>
                  </a:cubicBezTo>
                  <a:cubicBezTo>
                    <a:pt x="2" y="46"/>
                    <a:pt x="2" y="46"/>
                    <a:pt x="2" y="46"/>
                  </a:cubicBezTo>
                  <a:cubicBezTo>
                    <a:pt x="2" y="47"/>
                    <a:pt x="2" y="49"/>
                    <a:pt x="2" y="49"/>
                  </a:cubicBezTo>
                  <a:cubicBezTo>
                    <a:pt x="1" y="49"/>
                    <a:pt x="0" y="50"/>
                    <a:pt x="1" y="51"/>
                  </a:cubicBezTo>
                  <a:cubicBezTo>
                    <a:pt x="2" y="51"/>
                    <a:pt x="4" y="50"/>
                    <a:pt x="4" y="51"/>
                  </a:cubicBezTo>
                  <a:cubicBezTo>
                    <a:pt x="4" y="52"/>
                    <a:pt x="4" y="52"/>
                    <a:pt x="4" y="53"/>
                  </a:cubicBezTo>
                  <a:cubicBezTo>
                    <a:pt x="4" y="54"/>
                    <a:pt x="4" y="57"/>
                    <a:pt x="5" y="57"/>
                  </a:cubicBezTo>
                  <a:cubicBezTo>
                    <a:pt x="6" y="57"/>
                    <a:pt x="8" y="56"/>
                    <a:pt x="8" y="57"/>
                  </a:cubicBezTo>
                  <a:cubicBezTo>
                    <a:pt x="9" y="57"/>
                    <a:pt x="9" y="57"/>
                    <a:pt x="9" y="57"/>
                  </a:cubicBezTo>
                  <a:cubicBezTo>
                    <a:pt x="9" y="57"/>
                    <a:pt x="9" y="57"/>
                    <a:pt x="9" y="57"/>
                  </a:cubicBezTo>
                  <a:cubicBezTo>
                    <a:pt x="9" y="58"/>
                    <a:pt x="9" y="58"/>
                    <a:pt x="9" y="59"/>
                  </a:cubicBezTo>
                  <a:cubicBezTo>
                    <a:pt x="10" y="60"/>
                    <a:pt x="10" y="60"/>
                    <a:pt x="10" y="60"/>
                  </a:cubicBezTo>
                  <a:cubicBezTo>
                    <a:pt x="10" y="61"/>
                    <a:pt x="9" y="63"/>
                    <a:pt x="10" y="64"/>
                  </a:cubicBezTo>
                  <a:cubicBezTo>
                    <a:pt x="11" y="65"/>
                    <a:pt x="12" y="66"/>
                    <a:pt x="12" y="66"/>
                  </a:cubicBezTo>
                  <a:cubicBezTo>
                    <a:pt x="12" y="67"/>
                    <a:pt x="12" y="68"/>
                    <a:pt x="13" y="68"/>
                  </a:cubicBezTo>
                  <a:cubicBezTo>
                    <a:pt x="14" y="69"/>
                    <a:pt x="14" y="69"/>
                    <a:pt x="14" y="69"/>
                  </a:cubicBezTo>
                  <a:cubicBezTo>
                    <a:pt x="13" y="70"/>
                    <a:pt x="12" y="72"/>
                    <a:pt x="12" y="72"/>
                  </a:cubicBezTo>
                  <a:cubicBezTo>
                    <a:pt x="13" y="72"/>
                    <a:pt x="14" y="72"/>
                    <a:pt x="14" y="72"/>
                  </a:cubicBezTo>
                  <a:cubicBezTo>
                    <a:pt x="15" y="73"/>
                    <a:pt x="16" y="73"/>
                    <a:pt x="16" y="73"/>
                  </a:cubicBezTo>
                  <a:cubicBezTo>
                    <a:pt x="17" y="73"/>
                    <a:pt x="18" y="72"/>
                    <a:pt x="18" y="73"/>
                  </a:cubicBezTo>
                  <a:cubicBezTo>
                    <a:pt x="19" y="73"/>
                    <a:pt x="19" y="74"/>
                    <a:pt x="19" y="74"/>
                  </a:cubicBezTo>
                  <a:cubicBezTo>
                    <a:pt x="18" y="75"/>
                    <a:pt x="16" y="76"/>
                    <a:pt x="16" y="77"/>
                  </a:cubicBezTo>
                  <a:cubicBezTo>
                    <a:pt x="17" y="79"/>
                    <a:pt x="17" y="79"/>
                    <a:pt x="17" y="79"/>
                  </a:cubicBezTo>
                  <a:cubicBezTo>
                    <a:pt x="18" y="80"/>
                    <a:pt x="20" y="81"/>
                    <a:pt x="20" y="81"/>
                  </a:cubicBezTo>
                  <a:cubicBezTo>
                    <a:pt x="20" y="82"/>
                    <a:pt x="21" y="83"/>
                    <a:pt x="21" y="83"/>
                  </a:cubicBezTo>
                  <a:cubicBezTo>
                    <a:pt x="22" y="83"/>
                    <a:pt x="22" y="82"/>
                    <a:pt x="22" y="82"/>
                  </a:cubicBezTo>
                  <a:cubicBezTo>
                    <a:pt x="21" y="80"/>
                    <a:pt x="21" y="80"/>
                    <a:pt x="21" y="80"/>
                  </a:cubicBezTo>
                  <a:cubicBezTo>
                    <a:pt x="21" y="79"/>
                    <a:pt x="21" y="79"/>
                    <a:pt x="21" y="79"/>
                  </a:cubicBezTo>
                  <a:cubicBezTo>
                    <a:pt x="22" y="79"/>
                    <a:pt x="24" y="77"/>
                    <a:pt x="24" y="78"/>
                  </a:cubicBezTo>
                  <a:cubicBezTo>
                    <a:pt x="24" y="78"/>
                    <a:pt x="25" y="79"/>
                    <a:pt x="26" y="79"/>
                  </a:cubicBezTo>
                  <a:cubicBezTo>
                    <a:pt x="29" y="79"/>
                    <a:pt x="29" y="79"/>
                    <a:pt x="29" y="79"/>
                  </a:cubicBezTo>
                  <a:cubicBezTo>
                    <a:pt x="30" y="80"/>
                    <a:pt x="31" y="80"/>
                    <a:pt x="31" y="80"/>
                  </a:cubicBezTo>
                  <a:cubicBezTo>
                    <a:pt x="31" y="79"/>
                    <a:pt x="31" y="78"/>
                    <a:pt x="32" y="79"/>
                  </a:cubicBezTo>
                  <a:cubicBezTo>
                    <a:pt x="32" y="79"/>
                    <a:pt x="33" y="79"/>
                    <a:pt x="34" y="79"/>
                  </a:cubicBezTo>
                  <a:cubicBezTo>
                    <a:pt x="35" y="79"/>
                    <a:pt x="35" y="79"/>
                    <a:pt x="37" y="80"/>
                  </a:cubicBezTo>
                  <a:cubicBezTo>
                    <a:pt x="38" y="80"/>
                    <a:pt x="39" y="79"/>
                    <a:pt x="39" y="79"/>
                  </a:cubicBezTo>
                  <a:cubicBezTo>
                    <a:pt x="40" y="79"/>
                    <a:pt x="41" y="80"/>
                    <a:pt x="42" y="80"/>
                  </a:cubicBezTo>
                  <a:cubicBezTo>
                    <a:pt x="43" y="79"/>
                    <a:pt x="46" y="78"/>
                    <a:pt x="47" y="78"/>
                  </a:cubicBezTo>
                  <a:cubicBezTo>
                    <a:pt x="47" y="79"/>
                    <a:pt x="47" y="80"/>
                    <a:pt x="48" y="80"/>
                  </a:cubicBezTo>
                  <a:cubicBezTo>
                    <a:pt x="48" y="80"/>
                    <a:pt x="51" y="81"/>
                    <a:pt x="51" y="80"/>
                  </a:cubicBezTo>
                  <a:cubicBezTo>
                    <a:pt x="52" y="80"/>
                    <a:pt x="53" y="80"/>
                    <a:pt x="53" y="80"/>
                  </a:cubicBezTo>
                  <a:cubicBezTo>
                    <a:pt x="54" y="80"/>
                    <a:pt x="55" y="79"/>
                    <a:pt x="55" y="79"/>
                  </a:cubicBezTo>
                  <a:cubicBezTo>
                    <a:pt x="55" y="77"/>
                    <a:pt x="55" y="77"/>
                    <a:pt x="55" y="77"/>
                  </a:cubicBezTo>
                  <a:cubicBezTo>
                    <a:pt x="56" y="76"/>
                    <a:pt x="58" y="74"/>
                    <a:pt x="58" y="74"/>
                  </a:cubicBezTo>
                  <a:cubicBezTo>
                    <a:pt x="59" y="75"/>
                    <a:pt x="60" y="75"/>
                    <a:pt x="60" y="74"/>
                  </a:cubicBezTo>
                  <a:cubicBezTo>
                    <a:pt x="61" y="74"/>
                    <a:pt x="62" y="74"/>
                    <a:pt x="62" y="74"/>
                  </a:cubicBezTo>
                  <a:cubicBezTo>
                    <a:pt x="63" y="73"/>
                    <a:pt x="63" y="73"/>
                    <a:pt x="63" y="73"/>
                  </a:cubicBezTo>
                  <a:cubicBezTo>
                    <a:pt x="63" y="73"/>
                    <a:pt x="63" y="73"/>
                    <a:pt x="62" y="71"/>
                  </a:cubicBezTo>
                  <a:cubicBezTo>
                    <a:pt x="62" y="71"/>
                    <a:pt x="62" y="71"/>
                    <a:pt x="62" y="70"/>
                  </a:cubicBezTo>
                  <a:cubicBezTo>
                    <a:pt x="62" y="70"/>
                    <a:pt x="62" y="70"/>
                    <a:pt x="62" y="70"/>
                  </a:cubicBezTo>
                  <a:cubicBezTo>
                    <a:pt x="62" y="69"/>
                    <a:pt x="61" y="69"/>
                    <a:pt x="61" y="69"/>
                  </a:cubicBezTo>
                  <a:cubicBezTo>
                    <a:pt x="60" y="69"/>
                    <a:pt x="60" y="68"/>
                    <a:pt x="60" y="68"/>
                  </a:cubicBezTo>
                  <a:cubicBezTo>
                    <a:pt x="60" y="67"/>
                    <a:pt x="59" y="67"/>
                    <a:pt x="59" y="67"/>
                  </a:cubicBezTo>
                  <a:cubicBezTo>
                    <a:pt x="59" y="67"/>
                    <a:pt x="59" y="66"/>
                    <a:pt x="58" y="66"/>
                  </a:cubicBezTo>
                  <a:cubicBezTo>
                    <a:pt x="53" y="62"/>
                    <a:pt x="53" y="62"/>
                    <a:pt x="53" y="62"/>
                  </a:cubicBezTo>
                  <a:cubicBezTo>
                    <a:pt x="53" y="62"/>
                    <a:pt x="53" y="62"/>
                    <a:pt x="53" y="56"/>
                  </a:cubicBezTo>
                  <a:cubicBezTo>
                    <a:pt x="53" y="56"/>
                    <a:pt x="53" y="56"/>
                    <a:pt x="59" y="50"/>
                  </a:cubicBezTo>
                  <a:cubicBezTo>
                    <a:pt x="59" y="50"/>
                    <a:pt x="57" y="47"/>
                    <a:pt x="57" y="46"/>
                  </a:cubicBezTo>
                  <a:cubicBezTo>
                    <a:pt x="56" y="46"/>
                    <a:pt x="55" y="44"/>
                    <a:pt x="55" y="43"/>
                  </a:cubicBezTo>
                  <a:cubicBezTo>
                    <a:pt x="55" y="42"/>
                    <a:pt x="54" y="40"/>
                    <a:pt x="54" y="40"/>
                  </a:cubicBezTo>
                  <a:cubicBezTo>
                    <a:pt x="54" y="40"/>
                    <a:pt x="54" y="40"/>
                    <a:pt x="56" y="33"/>
                  </a:cubicBezTo>
                  <a:cubicBezTo>
                    <a:pt x="56" y="33"/>
                    <a:pt x="56" y="33"/>
                    <a:pt x="59" y="31"/>
                  </a:cubicBezTo>
                  <a:cubicBezTo>
                    <a:pt x="59" y="31"/>
                    <a:pt x="62" y="30"/>
                    <a:pt x="63" y="30"/>
                  </a:cubicBezTo>
                  <a:cubicBezTo>
                    <a:pt x="64" y="30"/>
                    <a:pt x="64" y="30"/>
                    <a:pt x="64" y="30"/>
                  </a:cubicBezTo>
                  <a:cubicBezTo>
                    <a:pt x="64" y="30"/>
                    <a:pt x="64" y="30"/>
                    <a:pt x="68" y="19"/>
                  </a:cubicBezTo>
                  <a:cubicBezTo>
                    <a:pt x="68" y="19"/>
                    <a:pt x="68" y="19"/>
                    <a:pt x="65" y="14"/>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09" name="Freeform 24">
              <a:extLst>
                <a:ext uri="{FF2B5EF4-FFF2-40B4-BE49-F238E27FC236}">
                  <a16:creationId xmlns:a16="http://schemas.microsoft.com/office/drawing/2014/main" id="{0573F646-A0BC-7157-AE0F-ACBBCCAD20DB}"/>
                </a:ext>
              </a:extLst>
            </p:cNvPr>
            <p:cNvSpPr>
              <a:spLocks/>
            </p:cNvSpPr>
            <p:nvPr/>
          </p:nvSpPr>
          <p:spPr bwMode="auto">
            <a:xfrm>
              <a:off x="110924452" y="110945113"/>
              <a:ext cx="600806" cy="1306751"/>
            </a:xfrm>
            <a:custGeom>
              <a:avLst/>
              <a:gdLst>
                <a:gd name="T0" fmla="*/ 563256 w 600806"/>
                <a:gd name="T1" fmla="*/ 916228 h 1306751"/>
                <a:gd name="T2" fmla="*/ 578276 w 600806"/>
                <a:gd name="T3" fmla="*/ 818597 h 1306751"/>
                <a:gd name="T4" fmla="*/ 585786 w 600806"/>
                <a:gd name="T5" fmla="*/ 735986 h 1306751"/>
                <a:gd name="T6" fmla="*/ 570766 w 600806"/>
                <a:gd name="T7" fmla="*/ 660886 h 1306751"/>
                <a:gd name="T8" fmla="*/ 518195 w 600806"/>
                <a:gd name="T9" fmla="*/ 585785 h 1306751"/>
                <a:gd name="T10" fmla="*/ 450605 w 600806"/>
                <a:gd name="T11" fmla="*/ 495664 h 1306751"/>
                <a:gd name="T12" fmla="*/ 390524 w 600806"/>
                <a:gd name="T13" fmla="*/ 428074 h 1306751"/>
                <a:gd name="T14" fmla="*/ 390524 w 600806"/>
                <a:gd name="T15" fmla="*/ 375503 h 1306751"/>
                <a:gd name="T16" fmla="*/ 420564 w 600806"/>
                <a:gd name="T17" fmla="*/ 307913 h 1306751"/>
                <a:gd name="T18" fmla="*/ 360484 w 600806"/>
                <a:gd name="T19" fmla="*/ 285382 h 1306751"/>
                <a:gd name="T20" fmla="*/ 292893 w 600806"/>
                <a:gd name="T21" fmla="*/ 262852 h 1306751"/>
                <a:gd name="T22" fmla="*/ 292893 w 600806"/>
                <a:gd name="T23" fmla="*/ 180242 h 1306751"/>
                <a:gd name="T24" fmla="*/ 285383 w 600806"/>
                <a:gd name="T25" fmla="*/ 135181 h 1306751"/>
                <a:gd name="T26" fmla="*/ 180242 w 600806"/>
                <a:gd name="T27" fmla="*/ 97631 h 1306751"/>
                <a:gd name="T28" fmla="*/ 165222 w 600806"/>
                <a:gd name="T29" fmla="*/ 97631 h 1306751"/>
                <a:gd name="T30" fmla="*/ 142691 w 600806"/>
                <a:gd name="T31" fmla="*/ 82611 h 1306751"/>
                <a:gd name="T32" fmla="*/ 112651 w 600806"/>
                <a:gd name="T33" fmla="*/ 75101 h 1306751"/>
                <a:gd name="T34" fmla="*/ 105141 w 600806"/>
                <a:gd name="T35" fmla="*/ 45060 h 1306751"/>
                <a:gd name="T36" fmla="*/ 82611 w 600806"/>
                <a:gd name="T37" fmla="*/ 7510 h 1306751"/>
                <a:gd name="T38" fmla="*/ 45060 w 600806"/>
                <a:gd name="T39" fmla="*/ 15020 h 1306751"/>
                <a:gd name="T40" fmla="*/ 45060 w 600806"/>
                <a:gd name="T41" fmla="*/ 52570 h 1306751"/>
                <a:gd name="T42" fmla="*/ 45060 w 600806"/>
                <a:gd name="T43" fmla="*/ 60081 h 1306751"/>
                <a:gd name="T44" fmla="*/ 82611 w 600806"/>
                <a:gd name="T45" fmla="*/ 142691 h 1306751"/>
                <a:gd name="T46" fmla="*/ 135181 w 600806"/>
                <a:gd name="T47" fmla="*/ 157711 h 1306751"/>
                <a:gd name="T48" fmla="*/ 180242 w 600806"/>
                <a:gd name="T49" fmla="*/ 180242 h 1306751"/>
                <a:gd name="T50" fmla="*/ 195262 w 600806"/>
                <a:gd name="T51" fmla="*/ 255342 h 1306751"/>
                <a:gd name="T52" fmla="*/ 210282 w 600806"/>
                <a:gd name="T53" fmla="*/ 330443 h 1306751"/>
                <a:gd name="T54" fmla="*/ 285383 w 600806"/>
                <a:gd name="T55" fmla="*/ 405543 h 1306751"/>
                <a:gd name="T56" fmla="*/ 307913 w 600806"/>
                <a:gd name="T57" fmla="*/ 480644 h 1306751"/>
                <a:gd name="T58" fmla="*/ 315423 w 600806"/>
                <a:gd name="T59" fmla="*/ 540725 h 1306751"/>
                <a:gd name="T60" fmla="*/ 300403 w 600806"/>
                <a:gd name="T61" fmla="*/ 540725 h 1306751"/>
                <a:gd name="T62" fmla="*/ 255343 w 600806"/>
                <a:gd name="T63" fmla="*/ 510684 h 1306751"/>
                <a:gd name="T64" fmla="*/ 150202 w 600806"/>
                <a:gd name="T65" fmla="*/ 555745 h 1306751"/>
                <a:gd name="T66" fmla="*/ 90121 w 600806"/>
                <a:gd name="T67" fmla="*/ 540725 h 1306751"/>
                <a:gd name="T68" fmla="*/ 7510 w 600806"/>
                <a:gd name="T69" fmla="*/ 525704 h 1306751"/>
                <a:gd name="T70" fmla="*/ 22530 w 600806"/>
                <a:gd name="T71" fmla="*/ 675906 h 1306751"/>
                <a:gd name="T72" fmla="*/ 52571 w 600806"/>
                <a:gd name="T73" fmla="*/ 811087 h 1306751"/>
                <a:gd name="T74" fmla="*/ 67591 w 600806"/>
                <a:gd name="T75" fmla="*/ 833617 h 1306751"/>
                <a:gd name="T76" fmla="*/ 65519 w 600806"/>
                <a:gd name="T77" fmla="*/ 1030860 h 1306751"/>
                <a:gd name="T78" fmla="*/ 15020 w 600806"/>
                <a:gd name="T79" fmla="*/ 1051409 h 1306751"/>
                <a:gd name="T80" fmla="*/ 30040 w 600806"/>
                <a:gd name="T81" fmla="*/ 1126509 h 1306751"/>
                <a:gd name="T82" fmla="*/ 75101 w 600806"/>
                <a:gd name="T83" fmla="*/ 1134020 h 1306751"/>
                <a:gd name="T84" fmla="*/ 112651 w 600806"/>
                <a:gd name="T85" fmla="*/ 1134020 h 1306751"/>
                <a:gd name="T86" fmla="*/ 270363 w 600806"/>
                <a:gd name="T87" fmla="*/ 1224140 h 1306751"/>
                <a:gd name="T88" fmla="*/ 262853 w 600806"/>
                <a:gd name="T89" fmla="*/ 1269201 h 1306751"/>
                <a:gd name="T90" fmla="*/ 300403 w 600806"/>
                <a:gd name="T91" fmla="*/ 1299241 h 1306751"/>
                <a:gd name="T92" fmla="*/ 315423 w 600806"/>
                <a:gd name="T93" fmla="*/ 1299241 h 1306751"/>
                <a:gd name="T94" fmla="*/ 352974 w 600806"/>
                <a:gd name="T95" fmla="*/ 1299241 h 1306751"/>
                <a:gd name="T96" fmla="*/ 367994 w 600806"/>
                <a:gd name="T97" fmla="*/ 1306751 h 1306751"/>
                <a:gd name="T98" fmla="*/ 435584 w 600806"/>
                <a:gd name="T99" fmla="*/ 1231650 h 1306751"/>
                <a:gd name="T100" fmla="*/ 450605 w 600806"/>
                <a:gd name="T101" fmla="*/ 1201610 h 1306751"/>
                <a:gd name="T102" fmla="*/ 488155 w 600806"/>
                <a:gd name="T103" fmla="*/ 1126509 h 1306751"/>
                <a:gd name="T104" fmla="*/ 533215 w 600806"/>
                <a:gd name="T105" fmla="*/ 1081449 h 1306751"/>
                <a:gd name="T106" fmla="*/ 585786 w 600806"/>
                <a:gd name="T107" fmla="*/ 1021369 h 1306751"/>
                <a:gd name="T108" fmla="*/ 593296 w 600806"/>
                <a:gd name="T109" fmla="*/ 931248 h 1306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0806" h="1306751">
                  <a:moveTo>
                    <a:pt x="593296" y="931248"/>
                  </a:moveTo>
                  <a:cubicBezTo>
                    <a:pt x="593296" y="916228"/>
                    <a:pt x="563256" y="916228"/>
                    <a:pt x="563256" y="916228"/>
                  </a:cubicBezTo>
                  <a:cubicBezTo>
                    <a:pt x="563256" y="916228"/>
                    <a:pt x="570766" y="893698"/>
                    <a:pt x="570766" y="886187"/>
                  </a:cubicBezTo>
                  <a:cubicBezTo>
                    <a:pt x="570766" y="878677"/>
                    <a:pt x="578276" y="826107"/>
                    <a:pt x="578276" y="818597"/>
                  </a:cubicBezTo>
                  <a:cubicBezTo>
                    <a:pt x="585786" y="803577"/>
                    <a:pt x="585786" y="803577"/>
                    <a:pt x="585786" y="803577"/>
                  </a:cubicBezTo>
                  <a:cubicBezTo>
                    <a:pt x="585786" y="803577"/>
                    <a:pt x="585786" y="751006"/>
                    <a:pt x="585786" y="735986"/>
                  </a:cubicBezTo>
                  <a:cubicBezTo>
                    <a:pt x="585786" y="728476"/>
                    <a:pt x="578276" y="698436"/>
                    <a:pt x="570766" y="690926"/>
                  </a:cubicBezTo>
                  <a:cubicBezTo>
                    <a:pt x="570766" y="660886"/>
                    <a:pt x="570766" y="660886"/>
                    <a:pt x="570766" y="660886"/>
                  </a:cubicBezTo>
                  <a:cubicBezTo>
                    <a:pt x="570766" y="653376"/>
                    <a:pt x="563256" y="638355"/>
                    <a:pt x="563256" y="630845"/>
                  </a:cubicBezTo>
                  <a:cubicBezTo>
                    <a:pt x="555746" y="615825"/>
                    <a:pt x="533215" y="593295"/>
                    <a:pt x="518195" y="585785"/>
                  </a:cubicBezTo>
                  <a:cubicBezTo>
                    <a:pt x="510685" y="578275"/>
                    <a:pt x="488155" y="533214"/>
                    <a:pt x="488155" y="525704"/>
                  </a:cubicBezTo>
                  <a:cubicBezTo>
                    <a:pt x="488155" y="518194"/>
                    <a:pt x="465625" y="503174"/>
                    <a:pt x="450605" y="495664"/>
                  </a:cubicBezTo>
                  <a:cubicBezTo>
                    <a:pt x="443094" y="488154"/>
                    <a:pt x="428074" y="465624"/>
                    <a:pt x="428074" y="458114"/>
                  </a:cubicBezTo>
                  <a:cubicBezTo>
                    <a:pt x="420564" y="450604"/>
                    <a:pt x="398034" y="435584"/>
                    <a:pt x="390524" y="428074"/>
                  </a:cubicBezTo>
                  <a:cubicBezTo>
                    <a:pt x="383014" y="420564"/>
                    <a:pt x="390524" y="413053"/>
                    <a:pt x="390524" y="405543"/>
                  </a:cubicBezTo>
                  <a:cubicBezTo>
                    <a:pt x="390524" y="405543"/>
                    <a:pt x="390524" y="383013"/>
                    <a:pt x="390524" y="375503"/>
                  </a:cubicBezTo>
                  <a:cubicBezTo>
                    <a:pt x="398034" y="367993"/>
                    <a:pt x="405544" y="337953"/>
                    <a:pt x="405544" y="337953"/>
                  </a:cubicBezTo>
                  <a:cubicBezTo>
                    <a:pt x="413054" y="330443"/>
                    <a:pt x="413054" y="322933"/>
                    <a:pt x="420564" y="307913"/>
                  </a:cubicBezTo>
                  <a:cubicBezTo>
                    <a:pt x="420564" y="300403"/>
                    <a:pt x="405544" y="292892"/>
                    <a:pt x="398034" y="292892"/>
                  </a:cubicBezTo>
                  <a:cubicBezTo>
                    <a:pt x="390524" y="285382"/>
                    <a:pt x="375504" y="285382"/>
                    <a:pt x="360484" y="285382"/>
                  </a:cubicBezTo>
                  <a:cubicBezTo>
                    <a:pt x="352974" y="277872"/>
                    <a:pt x="300403" y="270362"/>
                    <a:pt x="300403" y="262852"/>
                  </a:cubicBezTo>
                  <a:cubicBezTo>
                    <a:pt x="300403" y="262852"/>
                    <a:pt x="300403" y="262852"/>
                    <a:pt x="292893" y="262852"/>
                  </a:cubicBezTo>
                  <a:cubicBezTo>
                    <a:pt x="285383" y="247832"/>
                    <a:pt x="292893" y="210282"/>
                    <a:pt x="292893" y="202772"/>
                  </a:cubicBezTo>
                  <a:cubicBezTo>
                    <a:pt x="292893" y="180242"/>
                    <a:pt x="292893" y="180242"/>
                    <a:pt x="292893" y="180242"/>
                  </a:cubicBezTo>
                  <a:cubicBezTo>
                    <a:pt x="292893" y="165221"/>
                    <a:pt x="300403" y="165221"/>
                    <a:pt x="307913" y="157711"/>
                  </a:cubicBezTo>
                  <a:cubicBezTo>
                    <a:pt x="315423" y="157711"/>
                    <a:pt x="292893" y="135181"/>
                    <a:pt x="285383" y="135181"/>
                  </a:cubicBezTo>
                  <a:cubicBezTo>
                    <a:pt x="270363" y="127671"/>
                    <a:pt x="240322" y="105141"/>
                    <a:pt x="232812" y="105141"/>
                  </a:cubicBezTo>
                  <a:cubicBezTo>
                    <a:pt x="217792" y="97631"/>
                    <a:pt x="187752" y="97631"/>
                    <a:pt x="180242" y="97631"/>
                  </a:cubicBezTo>
                  <a:cubicBezTo>
                    <a:pt x="172732" y="97631"/>
                    <a:pt x="172732" y="90121"/>
                    <a:pt x="172732" y="90121"/>
                  </a:cubicBezTo>
                  <a:cubicBezTo>
                    <a:pt x="172732" y="90121"/>
                    <a:pt x="165222" y="97631"/>
                    <a:pt x="165222" y="97631"/>
                  </a:cubicBezTo>
                  <a:cubicBezTo>
                    <a:pt x="157712" y="97631"/>
                    <a:pt x="157712" y="97631"/>
                    <a:pt x="150202" y="97631"/>
                  </a:cubicBezTo>
                  <a:cubicBezTo>
                    <a:pt x="142691" y="97631"/>
                    <a:pt x="142691" y="90121"/>
                    <a:pt x="142691" y="82611"/>
                  </a:cubicBezTo>
                  <a:cubicBezTo>
                    <a:pt x="135181" y="82611"/>
                    <a:pt x="135181" y="82611"/>
                    <a:pt x="135181" y="82611"/>
                  </a:cubicBezTo>
                  <a:cubicBezTo>
                    <a:pt x="112651" y="75101"/>
                    <a:pt x="112651" y="75101"/>
                    <a:pt x="112651" y="75101"/>
                  </a:cubicBezTo>
                  <a:cubicBezTo>
                    <a:pt x="105141" y="67591"/>
                    <a:pt x="105141" y="60081"/>
                    <a:pt x="105141" y="52570"/>
                  </a:cubicBezTo>
                  <a:cubicBezTo>
                    <a:pt x="105141" y="45060"/>
                    <a:pt x="105141" y="45060"/>
                    <a:pt x="105141" y="45060"/>
                  </a:cubicBezTo>
                  <a:cubicBezTo>
                    <a:pt x="97631" y="37550"/>
                    <a:pt x="90121" y="37550"/>
                    <a:pt x="90121" y="30040"/>
                  </a:cubicBezTo>
                  <a:cubicBezTo>
                    <a:pt x="82611" y="22530"/>
                    <a:pt x="82611" y="15020"/>
                    <a:pt x="82611" y="7510"/>
                  </a:cubicBezTo>
                  <a:cubicBezTo>
                    <a:pt x="75101" y="0"/>
                    <a:pt x="67591" y="7510"/>
                    <a:pt x="67591" y="7510"/>
                  </a:cubicBezTo>
                  <a:cubicBezTo>
                    <a:pt x="60081" y="7510"/>
                    <a:pt x="52571" y="15020"/>
                    <a:pt x="45060" y="15020"/>
                  </a:cubicBezTo>
                  <a:cubicBezTo>
                    <a:pt x="37550" y="15020"/>
                    <a:pt x="45060" y="30040"/>
                    <a:pt x="45060" y="37550"/>
                  </a:cubicBezTo>
                  <a:cubicBezTo>
                    <a:pt x="45060" y="37550"/>
                    <a:pt x="45060" y="45060"/>
                    <a:pt x="45060" y="52570"/>
                  </a:cubicBezTo>
                  <a:cubicBezTo>
                    <a:pt x="37550" y="60081"/>
                    <a:pt x="37550" y="60081"/>
                    <a:pt x="37550" y="60081"/>
                  </a:cubicBezTo>
                  <a:cubicBezTo>
                    <a:pt x="37550" y="60081"/>
                    <a:pt x="37550" y="60081"/>
                    <a:pt x="45060" y="60081"/>
                  </a:cubicBezTo>
                  <a:cubicBezTo>
                    <a:pt x="52571" y="67591"/>
                    <a:pt x="60081" y="82611"/>
                    <a:pt x="67591" y="90121"/>
                  </a:cubicBezTo>
                  <a:cubicBezTo>
                    <a:pt x="67591" y="105141"/>
                    <a:pt x="67591" y="135181"/>
                    <a:pt x="82611" y="142691"/>
                  </a:cubicBezTo>
                  <a:cubicBezTo>
                    <a:pt x="97631" y="150201"/>
                    <a:pt x="105141" y="157711"/>
                    <a:pt x="120161" y="157711"/>
                  </a:cubicBezTo>
                  <a:cubicBezTo>
                    <a:pt x="127671" y="157711"/>
                    <a:pt x="135181" y="157711"/>
                    <a:pt x="135181" y="157711"/>
                  </a:cubicBezTo>
                  <a:cubicBezTo>
                    <a:pt x="142691" y="157711"/>
                    <a:pt x="142691" y="157711"/>
                    <a:pt x="142691" y="165221"/>
                  </a:cubicBezTo>
                  <a:cubicBezTo>
                    <a:pt x="157712" y="165221"/>
                    <a:pt x="180242" y="172731"/>
                    <a:pt x="180242" y="180242"/>
                  </a:cubicBezTo>
                  <a:cubicBezTo>
                    <a:pt x="180242" y="195262"/>
                    <a:pt x="180242" y="195262"/>
                    <a:pt x="180242" y="195262"/>
                  </a:cubicBezTo>
                  <a:cubicBezTo>
                    <a:pt x="187752" y="210282"/>
                    <a:pt x="195262" y="247832"/>
                    <a:pt x="195262" y="255342"/>
                  </a:cubicBezTo>
                  <a:cubicBezTo>
                    <a:pt x="195262" y="262852"/>
                    <a:pt x="187752" y="307913"/>
                    <a:pt x="195262" y="315423"/>
                  </a:cubicBezTo>
                  <a:cubicBezTo>
                    <a:pt x="202772" y="322933"/>
                    <a:pt x="202772" y="330443"/>
                    <a:pt x="210282" y="330443"/>
                  </a:cubicBezTo>
                  <a:cubicBezTo>
                    <a:pt x="217792" y="337953"/>
                    <a:pt x="232812" y="345463"/>
                    <a:pt x="232812" y="345463"/>
                  </a:cubicBezTo>
                  <a:cubicBezTo>
                    <a:pt x="232812" y="345463"/>
                    <a:pt x="285383" y="383013"/>
                    <a:pt x="285383" y="405543"/>
                  </a:cubicBezTo>
                  <a:cubicBezTo>
                    <a:pt x="285383" y="420564"/>
                    <a:pt x="285383" y="443094"/>
                    <a:pt x="292893" y="450604"/>
                  </a:cubicBezTo>
                  <a:cubicBezTo>
                    <a:pt x="292893" y="458114"/>
                    <a:pt x="307913" y="473134"/>
                    <a:pt x="307913" y="480644"/>
                  </a:cubicBezTo>
                  <a:cubicBezTo>
                    <a:pt x="300403" y="488154"/>
                    <a:pt x="300403" y="510684"/>
                    <a:pt x="300403" y="518194"/>
                  </a:cubicBezTo>
                  <a:cubicBezTo>
                    <a:pt x="315423" y="540725"/>
                    <a:pt x="315423" y="540725"/>
                    <a:pt x="315423" y="540725"/>
                  </a:cubicBezTo>
                  <a:cubicBezTo>
                    <a:pt x="307913" y="548235"/>
                    <a:pt x="307913" y="548235"/>
                    <a:pt x="307913" y="548235"/>
                  </a:cubicBezTo>
                  <a:cubicBezTo>
                    <a:pt x="300403" y="540725"/>
                    <a:pt x="300403" y="540725"/>
                    <a:pt x="300403" y="540725"/>
                  </a:cubicBezTo>
                  <a:cubicBezTo>
                    <a:pt x="300403" y="548235"/>
                    <a:pt x="300403" y="555745"/>
                    <a:pt x="300403" y="555745"/>
                  </a:cubicBezTo>
                  <a:cubicBezTo>
                    <a:pt x="300403" y="555745"/>
                    <a:pt x="270363" y="518194"/>
                    <a:pt x="255343" y="510684"/>
                  </a:cubicBezTo>
                  <a:cubicBezTo>
                    <a:pt x="255343" y="510684"/>
                    <a:pt x="210282" y="533214"/>
                    <a:pt x="202772" y="540725"/>
                  </a:cubicBezTo>
                  <a:cubicBezTo>
                    <a:pt x="195262" y="540725"/>
                    <a:pt x="157712" y="555745"/>
                    <a:pt x="150202" y="555745"/>
                  </a:cubicBezTo>
                  <a:cubicBezTo>
                    <a:pt x="142691" y="555745"/>
                    <a:pt x="105141" y="563255"/>
                    <a:pt x="105141" y="563255"/>
                  </a:cubicBezTo>
                  <a:cubicBezTo>
                    <a:pt x="105141" y="563255"/>
                    <a:pt x="105141" y="563255"/>
                    <a:pt x="90121" y="540725"/>
                  </a:cubicBezTo>
                  <a:cubicBezTo>
                    <a:pt x="90121" y="540725"/>
                    <a:pt x="90121" y="540725"/>
                    <a:pt x="52571" y="533214"/>
                  </a:cubicBezTo>
                  <a:cubicBezTo>
                    <a:pt x="52571" y="533214"/>
                    <a:pt x="52571" y="533214"/>
                    <a:pt x="7510" y="525704"/>
                  </a:cubicBezTo>
                  <a:cubicBezTo>
                    <a:pt x="7510" y="525704"/>
                    <a:pt x="7510" y="525704"/>
                    <a:pt x="7510" y="540725"/>
                  </a:cubicBezTo>
                  <a:cubicBezTo>
                    <a:pt x="7510" y="563255"/>
                    <a:pt x="15020" y="600805"/>
                    <a:pt x="22530" y="675906"/>
                  </a:cubicBezTo>
                  <a:cubicBezTo>
                    <a:pt x="22530" y="675906"/>
                    <a:pt x="37550" y="705946"/>
                    <a:pt x="37550" y="713456"/>
                  </a:cubicBezTo>
                  <a:cubicBezTo>
                    <a:pt x="37550" y="720966"/>
                    <a:pt x="52571" y="811087"/>
                    <a:pt x="52571" y="811087"/>
                  </a:cubicBezTo>
                  <a:cubicBezTo>
                    <a:pt x="52571" y="811087"/>
                    <a:pt x="52571" y="811087"/>
                    <a:pt x="60081" y="818597"/>
                  </a:cubicBezTo>
                  <a:cubicBezTo>
                    <a:pt x="60081" y="818597"/>
                    <a:pt x="60081" y="818597"/>
                    <a:pt x="67591" y="833617"/>
                  </a:cubicBezTo>
                  <a:cubicBezTo>
                    <a:pt x="82611" y="856147"/>
                    <a:pt x="105141" y="893698"/>
                    <a:pt x="142691" y="961288"/>
                  </a:cubicBezTo>
                  <a:cubicBezTo>
                    <a:pt x="142691" y="961288"/>
                    <a:pt x="122325" y="977719"/>
                    <a:pt x="65519" y="1030860"/>
                  </a:cubicBezTo>
                  <a:cubicBezTo>
                    <a:pt x="65519" y="1030860"/>
                    <a:pt x="60081" y="1043899"/>
                    <a:pt x="45060" y="1043899"/>
                  </a:cubicBezTo>
                  <a:cubicBezTo>
                    <a:pt x="45060" y="1043899"/>
                    <a:pt x="45060" y="1043899"/>
                    <a:pt x="15020" y="1051409"/>
                  </a:cubicBezTo>
                  <a:cubicBezTo>
                    <a:pt x="15020" y="1051409"/>
                    <a:pt x="15020" y="1051409"/>
                    <a:pt x="0" y="1081449"/>
                  </a:cubicBezTo>
                  <a:cubicBezTo>
                    <a:pt x="0" y="1081449"/>
                    <a:pt x="0" y="1081449"/>
                    <a:pt x="30040" y="1126509"/>
                  </a:cubicBezTo>
                  <a:cubicBezTo>
                    <a:pt x="30040" y="1126509"/>
                    <a:pt x="30040" y="1126509"/>
                    <a:pt x="67591" y="1134020"/>
                  </a:cubicBezTo>
                  <a:cubicBezTo>
                    <a:pt x="67591" y="1134020"/>
                    <a:pt x="67591" y="1134020"/>
                    <a:pt x="75101" y="1134020"/>
                  </a:cubicBezTo>
                  <a:cubicBezTo>
                    <a:pt x="75101" y="1134020"/>
                    <a:pt x="75101" y="1134020"/>
                    <a:pt x="112651" y="1149040"/>
                  </a:cubicBezTo>
                  <a:cubicBezTo>
                    <a:pt x="112651" y="1149040"/>
                    <a:pt x="112651" y="1149040"/>
                    <a:pt x="112651" y="1134020"/>
                  </a:cubicBezTo>
                  <a:cubicBezTo>
                    <a:pt x="112651" y="1134020"/>
                    <a:pt x="112651" y="1134020"/>
                    <a:pt x="187752" y="1164060"/>
                  </a:cubicBezTo>
                  <a:cubicBezTo>
                    <a:pt x="187752" y="1164060"/>
                    <a:pt x="187752" y="1164060"/>
                    <a:pt x="270363" y="1224140"/>
                  </a:cubicBezTo>
                  <a:cubicBezTo>
                    <a:pt x="270363" y="1231650"/>
                    <a:pt x="270363" y="1246670"/>
                    <a:pt x="270363" y="1246670"/>
                  </a:cubicBezTo>
                  <a:cubicBezTo>
                    <a:pt x="270363" y="1246670"/>
                    <a:pt x="262853" y="1261691"/>
                    <a:pt x="262853" y="1269201"/>
                  </a:cubicBezTo>
                  <a:cubicBezTo>
                    <a:pt x="262853" y="1269201"/>
                    <a:pt x="277873" y="1276711"/>
                    <a:pt x="277873" y="1284221"/>
                  </a:cubicBezTo>
                  <a:cubicBezTo>
                    <a:pt x="277873" y="1284221"/>
                    <a:pt x="277873" y="1284221"/>
                    <a:pt x="300403" y="1299241"/>
                  </a:cubicBezTo>
                  <a:cubicBezTo>
                    <a:pt x="300403" y="1299241"/>
                    <a:pt x="300403" y="1291731"/>
                    <a:pt x="300403" y="1299241"/>
                  </a:cubicBezTo>
                  <a:cubicBezTo>
                    <a:pt x="307913" y="1299241"/>
                    <a:pt x="315423" y="1299241"/>
                    <a:pt x="315423" y="1299241"/>
                  </a:cubicBezTo>
                  <a:cubicBezTo>
                    <a:pt x="315423" y="1299241"/>
                    <a:pt x="315423" y="1299241"/>
                    <a:pt x="330443" y="1284221"/>
                  </a:cubicBezTo>
                  <a:cubicBezTo>
                    <a:pt x="330443" y="1284221"/>
                    <a:pt x="345463" y="1299241"/>
                    <a:pt x="352974" y="1299241"/>
                  </a:cubicBezTo>
                  <a:cubicBezTo>
                    <a:pt x="352974" y="1299241"/>
                    <a:pt x="352974" y="1299241"/>
                    <a:pt x="360484" y="1306751"/>
                  </a:cubicBezTo>
                  <a:cubicBezTo>
                    <a:pt x="360484" y="1306751"/>
                    <a:pt x="367994" y="1306751"/>
                    <a:pt x="367994" y="1306751"/>
                  </a:cubicBezTo>
                  <a:cubicBezTo>
                    <a:pt x="375504" y="1306751"/>
                    <a:pt x="383014" y="1299241"/>
                    <a:pt x="390524" y="1291731"/>
                  </a:cubicBezTo>
                  <a:cubicBezTo>
                    <a:pt x="390524" y="1291731"/>
                    <a:pt x="435584" y="1239160"/>
                    <a:pt x="435584" y="1231650"/>
                  </a:cubicBezTo>
                  <a:cubicBezTo>
                    <a:pt x="435584" y="1231650"/>
                    <a:pt x="443094" y="1231650"/>
                    <a:pt x="443094" y="1224140"/>
                  </a:cubicBezTo>
                  <a:cubicBezTo>
                    <a:pt x="443094" y="1216630"/>
                    <a:pt x="450605" y="1209120"/>
                    <a:pt x="450605" y="1201610"/>
                  </a:cubicBezTo>
                  <a:cubicBezTo>
                    <a:pt x="450605" y="1194100"/>
                    <a:pt x="473135" y="1164060"/>
                    <a:pt x="480645" y="1156550"/>
                  </a:cubicBezTo>
                  <a:cubicBezTo>
                    <a:pt x="488155" y="1149040"/>
                    <a:pt x="488155" y="1134020"/>
                    <a:pt x="488155" y="1126509"/>
                  </a:cubicBezTo>
                  <a:cubicBezTo>
                    <a:pt x="495665" y="1118999"/>
                    <a:pt x="503175" y="1088959"/>
                    <a:pt x="510685" y="1088959"/>
                  </a:cubicBezTo>
                  <a:cubicBezTo>
                    <a:pt x="510685" y="1081449"/>
                    <a:pt x="525705" y="1081449"/>
                    <a:pt x="533215" y="1081449"/>
                  </a:cubicBezTo>
                  <a:cubicBezTo>
                    <a:pt x="540725" y="1081449"/>
                    <a:pt x="540725" y="1073939"/>
                    <a:pt x="540725" y="1066429"/>
                  </a:cubicBezTo>
                  <a:cubicBezTo>
                    <a:pt x="540725" y="1058919"/>
                    <a:pt x="585786" y="1036389"/>
                    <a:pt x="585786" y="1021369"/>
                  </a:cubicBezTo>
                  <a:cubicBezTo>
                    <a:pt x="600806" y="1006348"/>
                    <a:pt x="585786" y="968798"/>
                    <a:pt x="585786" y="953778"/>
                  </a:cubicBezTo>
                  <a:cubicBezTo>
                    <a:pt x="578276" y="946268"/>
                    <a:pt x="585786" y="938758"/>
                    <a:pt x="593296" y="931248"/>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0" name="Freeform 25">
              <a:extLst>
                <a:ext uri="{FF2B5EF4-FFF2-40B4-BE49-F238E27FC236}">
                  <a16:creationId xmlns:a16="http://schemas.microsoft.com/office/drawing/2014/main" id="{624C26F4-94C8-A245-128B-E23C29D41775}"/>
                </a:ext>
              </a:extLst>
            </p:cNvPr>
            <p:cNvSpPr>
              <a:spLocks/>
            </p:cNvSpPr>
            <p:nvPr/>
          </p:nvSpPr>
          <p:spPr bwMode="auto">
            <a:xfrm>
              <a:off x="110513707" y="112022467"/>
              <a:ext cx="943960" cy="747592"/>
            </a:xfrm>
            <a:custGeom>
              <a:avLst/>
              <a:gdLst>
                <a:gd name="T0" fmla="*/ 913920 w 943960"/>
                <a:gd name="T1" fmla="*/ 342048 h 747592"/>
                <a:gd name="T2" fmla="*/ 816289 w 943960"/>
                <a:gd name="T3" fmla="*/ 402129 h 747592"/>
                <a:gd name="T4" fmla="*/ 778739 w 943960"/>
                <a:gd name="T5" fmla="*/ 372089 h 747592"/>
                <a:gd name="T6" fmla="*/ 771228 w 943960"/>
                <a:gd name="T7" fmla="*/ 289478 h 747592"/>
                <a:gd name="T8" fmla="*/ 778739 w 943960"/>
                <a:gd name="T9" fmla="*/ 236908 h 747592"/>
                <a:gd name="T10" fmla="*/ 763718 w 943960"/>
                <a:gd name="T11" fmla="*/ 221887 h 747592"/>
                <a:gd name="T12" fmla="*/ 726168 w 943960"/>
                <a:gd name="T13" fmla="*/ 221887 h 747592"/>
                <a:gd name="T14" fmla="*/ 711148 w 943960"/>
                <a:gd name="T15" fmla="*/ 221887 h 747592"/>
                <a:gd name="T16" fmla="*/ 673598 w 943960"/>
                <a:gd name="T17" fmla="*/ 191847 h 747592"/>
                <a:gd name="T18" fmla="*/ 681108 w 943960"/>
                <a:gd name="T19" fmla="*/ 146787 h 747592"/>
                <a:gd name="T20" fmla="*/ 523396 w 943960"/>
                <a:gd name="T21" fmla="*/ 56666 h 747592"/>
                <a:gd name="T22" fmla="*/ 485846 w 943960"/>
                <a:gd name="T23" fmla="*/ 56666 h 747592"/>
                <a:gd name="T24" fmla="*/ 438573 w 943960"/>
                <a:gd name="T25" fmla="*/ 52493 h 747592"/>
                <a:gd name="T26" fmla="*/ 377613 w 943960"/>
                <a:gd name="T27" fmla="*/ 0 h 747592"/>
                <a:gd name="T28" fmla="*/ 323426 w 943960"/>
                <a:gd name="T29" fmla="*/ 8466 h 747592"/>
                <a:gd name="T30" fmla="*/ 159173 w 943960"/>
                <a:gd name="T31" fmla="*/ 69426 h 747592"/>
                <a:gd name="T32" fmla="*/ 91440 w 943960"/>
                <a:gd name="T33" fmla="*/ 220133 h 747592"/>
                <a:gd name="T34" fmla="*/ 86360 w 943960"/>
                <a:gd name="T35" fmla="*/ 257386 h 747592"/>
                <a:gd name="T36" fmla="*/ 0 w 943960"/>
                <a:gd name="T37" fmla="*/ 281093 h 747592"/>
                <a:gd name="T38" fmla="*/ 127000 w 943960"/>
                <a:gd name="T39" fmla="*/ 331893 h 747592"/>
                <a:gd name="T40" fmla="*/ 221826 w 943960"/>
                <a:gd name="T41" fmla="*/ 389466 h 747592"/>
                <a:gd name="T42" fmla="*/ 298094 w 943960"/>
                <a:gd name="T43" fmla="*/ 372089 h 747592"/>
                <a:gd name="T44" fmla="*/ 328134 w 943960"/>
                <a:gd name="T45" fmla="*/ 387109 h 747592"/>
                <a:gd name="T46" fmla="*/ 328134 w 943960"/>
                <a:gd name="T47" fmla="*/ 402129 h 747592"/>
                <a:gd name="T48" fmla="*/ 320624 w 943960"/>
                <a:gd name="T49" fmla="*/ 424659 h 747592"/>
                <a:gd name="T50" fmla="*/ 328134 w 943960"/>
                <a:gd name="T51" fmla="*/ 439679 h 747592"/>
                <a:gd name="T52" fmla="*/ 350665 w 943960"/>
                <a:gd name="T53" fmla="*/ 439679 h 747592"/>
                <a:gd name="T54" fmla="*/ 365685 w 943960"/>
                <a:gd name="T55" fmla="*/ 424659 h 747592"/>
                <a:gd name="T56" fmla="*/ 380705 w 943960"/>
                <a:gd name="T57" fmla="*/ 424659 h 747592"/>
                <a:gd name="T58" fmla="*/ 403235 w 943960"/>
                <a:gd name="T59" fmla="*/ 417149 h 747592"/>
                <a:gd name="T60" fmla="*/ 418255 w 943960"/>
                <a:gd name="T61" fmla="*/ 439679 h 747592"/>
                <a:gd name="T62" fmla="*/ 440785 w 943960"/>
                <a:gd name="T63" fmla="*/ 469720 h 747592"/>
                <a:gd name="T64" fmla="*/ 425765 w 943960"/>
                <a:gd name="T65" fmla="*/ 499760 h 747592"/>
                <a:gd name="T66" fmla="*/ 373195 w 943960"/>
                <a:gd name="T67" fmla="*/ 544820 h 747592"/>
                <a:gd name="T68" fmla="*/ 410745 w 943960"/>
                <a:gd name="T69" fmla="*/ 559840 h 747592"/>
                <a:gd name="T70" fmla="*/ 418255 w 943960"/>
                <a:gd name="T71" fmla="*/ 582371 h 747592"/>
                <a:gd name="T72" fmla="*/ 373195 w 943960"/>
                <a:gd name="T73" fmla="*/ 589881 h 747592"/>
                <a:gd name="T74" fmla="*/ 365685 w 943960"/>
                <a:gd name="T75" fmla="*/ 634941 h 747592"/>
                <a:gd name="T76" fmla="*/ 365685 w 943960"/>
                <a:gd name="T77" fmla="*/ 664981 h 747592"/>
                <a:gd name="T78" fmla="*/ 373195 w 943960"/>
                <a:gd name="T79" fmla="*/ 680001 h 747592"/>
                <a:gd name="T80" fmla="*/ 388215 w 943960"/>
                <a:gd name="T81" fmla="*/ 642451 h 747592"/>
                <a:gd name="T82" fmla="*/ 403235 w 943960"/>
                <a:gd name="T83" fmla="*/ 702532 h 747592"/>
                <a:gd name="T84" fmla="*/ 425765 w 943960"/>
                <a:gd name="T85" fmla="*/ 710042 h 747592"/>
                <a:gd name="T86" fmla="*/ 440785 w 943960"/>
                <a:gd name="T87" fmla="*/ 725062 h 747592"/>
                <a:gd name="T88" fmla="*/ 440785 w 943960"/>
                <a:gd name="T89" fmla="*/ 740082 h 747592"/>
                <a:gd name="T90" fmla="*/ 463316 w 943960"/>
                <a:gd name="T91" fmla="*/ 747592 h 747592"/>
                <a:gd name="T92" fmla="*/ 485846 w 943960"/>
                <a:gd name="T93" fmla="*/ 725062 h 747592"/>
                <a:gd name="T94" fmla="*/ 500866 w 943960"/>
                <a:gd name="T95" fmla="*/ 687511 h 747592"/>
                <a:gd name="T96" fmla="*/ 553436 w 943960"/>
                <a:gd name="T97" fmla="*/ 695022 h 747592"/>
                <a:gd name="T98" fmla="*/ 606007 w 943960"/>
                <a:gd name="T99" fmla="*/ 732572 h 747592"/>
                <a:gd name="T100" fmla="*/ 621027 w 943960"/>
                <a:gd name="T101" fmla="*/ 710042 h 747592"/>
                <a:gd name="T102" fmla="*/ 643557 w 943960"/>
                <a:gd name="T103" fmla="*/ 634941 h 747592"/>
                <a:gd name="T104" fmla="*/ 711148 w 943960"/>
                <a:gd name="T105" fmla="*/ 582371 h 747592"/>
                <a:gd name="T106" fmla="*/ 741188 w 943960"/>
                <a:gd name="T107" fmla="*/ 559840 h 747592"/>
                <a:gd name="T108" fmla="*/ 793759 w 943960"/>
                <a:gd name="T109" fmla="*/ 522290 h 747592"/>
                <a:gd name="T110" fmla="*/ 831309 w 943960"/>
                <a:gd name="T111" fmla="*/ 484740 h 747592"/>
                <a:gd name="T112" fmla="*/ 906410 w 943960"/>
                <a:gd name="T113" fmla="*/ 447189 h 747592"/>
                <a:gd name="T114" fmla="*/ 883879 w 943960"/>
                <a:gd name="T115" fmla="*/ 394619 h 747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3960" h="747592">
                  <a:moveTo>
                    <a:pt x="936450" y="364579"/>
                  </a:moveTo>
                  <a:cubicBezTo>
                    <a:pt x="943960" y="357069"/>
                    <a:pt x="928940" y="342048"/>
                    <a:pt x="913920" y="342048"/>
                  </a:cubicBezTo>
                  <a:cubicBezTo>
                    <a:pt x="906410" y="342048"/>
                    <a:pt x="861349" y="372089"/>
                    <a:pt x="846329" y="379599"/>
                  </a:cubicBezTo>
                  <a:cubicBezTo>
                    <a:pt x="831309" y="379599"/>
                    <a:pt x="831309" y="394619"/>
                    <a:pt x="816289" y="402129"/>
                  </a:cubicBezTo>
                  <a:cubicBezTo>
                    <a:pt x="801269" y="409639"/>
                    <a:pt x="793759" y="387109"/>
                    <a:pt x="786249" y="379599"/>
                  </a:cubicBezTo>
                  <a:cubicBezTo>
                    <a:pt x="778739" y="372089"/>
                    <a:pt x="778739" y="372089"/>
                    <a:pt x="778739" y="372089"/>
                  </a:cubicBezTo>
                  <a:cubicBezTo>
                    <a:pt x="778739" y="342048"/>
                    <a:pt x="778739" y="342048"/>
                    <a:pt x="778739" y="342048"/>
                  </a:cubicBezTo>
                  <a:cubicBezTo>
                    <a:pt x="771228" y="342048"/>
                    <a:pt x="771228" y="296988"/>
                    <a:pt x="771228" y="289478"/>
                  </a:cubicBezTo>
                  <a:cubicBezTo>
                    <a:pt x="771228" y="274458"/>
                    <a:pt x="793759" y="274458"/>
                    <a:pt x="801269" y="274458"/>
                  </a:cubicBezTo>
                  <a:cubicBezTo>
                    <a:pt x="801269" y="274458"/>
                    <a:pt x="786249" y="251928"/>
                    <a:pt x="778739" y="236908"/>
                  </a:cubicBezTo>
                  <a:cubicBezTo>
                    <a:pt x="778739" y="236908"/>
                    <a:pt x="778739" y="236908"/>
                    <a:pt x="778739" y="229398"/>
                  </a:cubicBezTo>
                  <a:cubicBezTo>
                    <a:pt x="778739" y="229398"/>
                    <a:pt x="763718" y="229398"/>
                    <a:pt x="763718" y="221887"/>
                  </a:cubicBezTo>
                  <a:cubicBezTo>
                    <a:pt x="756208" y="221887"/>
                    <a:pt x="741188" y="206867"/>
                    <a:pt x="741188" y="206867"/>
                  </a:cubicBezTo>
                  <a:cubicBezTo>
                    <a:pt x="741188" y="206867"/>
                    <a:pt x="741188" y="206867"/>
                    <a:pt x="726168" y="221887"/>
                  </a:cubicBezTo>
                  <a:cubicBezTo>
                    <a:pt x="726168" y="221887"/>
                    <a:pt x="718658" y="221887"/>
                    <a:pt x="711148" y="221887"/>
                  </a:cubicBezTo>
                  <a:cubicBezTo>
                    <a:pt x="711148" y="214377"/>
                    <a:pt x="711148" y="221887"/>
                    <a:pt x="711148" y="221887"/>
                  </a:cubicBezTo>
                  <a:cubicBezTo>
                    <a:pt x="711148" y="221887"/>
                    <a:pt x="711148" y="221887"/>
                    <a:pt x="688618" y="206867"/>
                  </a:cubicBezTo>
                  <a:cubicBezTo>
                    <a:pt x="688618" y="199357"/>
                    <a:pt x="673598" y="191847"/>
                    <a:pt x="673598" y="191847"/>
                  </a:cubicBezTo>
                  <a:cubicBezTo>
                    <a:pt x="673598" y="184337"/>
                    <a:pt x="681108" y="169317"/>
                    <a:pt x="681108" y="169317"/>
                  </a:cubicBezTo>
                  <a:cubicBezTo>
                    <a:pt x="681108" y="169317"/>
                    <a:pt x="681108" y="154297"/>
                    <a:pt x="681108" y="146787"/>
                  </a:cubicBezTo>
                  <a:cubicBezTo>
                    <a:pt x="598497" y="86706"/>
                    <a:pt x="598497" y="86706"/>
                    <a:pt x="598497" y="86706"/>
                  </a:cubicBezTo>
                  <a:cubicBezTo>
                    <a:pt x="598497" y="86706"/>
                    <a:pt x="598497" y="86706"/>
                    <a:pt x="523396" y="56666"/>
                  </a:cubicBezTo>
                  <a:cubicBezTo>
                    <a:pt x="523396" y="56666"/>
                    <a:pt x="523396" y="56666"/>
                    <a:pt x="523396" y="71686"/>
                  </a:cubicBezTo>
                  <a:cubicBezTo>
                    <a:pt x="523396" y="71686"/>
                    <a:pt x="523396" y="71686"/>
                    <a:pt x="485846" y="56666"/>
                  </a:cubicBezTo>
                  <a:cubicBezTo>
                    <a:pt x="485846" y="56666"/>
                    <a:pt x="485846" y="56666"/>
                    <a:pt x="478336" y="56666"/>
                  </a:cubicBezTo>
                  <a:cubicBezTo>
                    <a:pt x="478336" y="56666"/>
                    <a:pt x="467360" y="54186"/>
                    <a:pt x="438573" y="52493"/>
                  </a:cubicBezTo>
                  <a:cubicBezTo>
                    <a:pt x="423333" y="20320"/>
                    <a:pt x="411480" y="6773"/>
                    <a:pt x="411480" y="6773"/>
                  </a:cubicBezTo>
                  <a:cubicBezTo>
                    <a:pt x="411480" y="14284"/>
                    <a:pt x="377613" y="0"/>
                    <a:pt x="377613" y="0"/>
                  </a:cubicBezTo>
                  <a:cubicBezTo>
                    <a:pt x="377613" y="0"/>
                    <a:pt x="364066" y="3386"/>
                    <a:pt x="348826" y="11853"/>
                  </a:cubicBezTo>
                  <a:cubicBezTo>
                    <a:pt x="348826" y="11853"/>
                    <a:pt x="338446" y="8466"/>
                    <a:pt x="323426" y="8466"/>
                  </a:cubicBezTo>
                  <a:cubicBezTo>
                    <a:pt x="323426" y="8466"/>
                    <a:pt x="299720" y="16933"/>
                    <a:pt x="233680" y="42333"/>
                  </a:cubicBezTo>
                  <a:cubicBezTo>
                    <a:pt x="206305" y="52493"/>
                    <a:pt x="196426" y="60960"/>
                    <a:pt x="159173" y="69426"/>
                  </a:cubicBezTo>
                  <a:cubicBezTo>
                    <a:pt x="159173" y="76936"/>
                    <a:pt x="96520" y="152400"/>
                    <a:pt x="96520" y="152400"/>
                  </a:cubicBezTo>
                  <a:cubicBezTo>
                    <a:pt x="96520" y="152400"/>
                    <a:pt x="98950" y="220133"/>
                    <a:pt x="91440" y="220133"/>
                  </a:cubicBezTo>
                  <a:cubicBezTo>
                    <a:pt x="91440" y="220133"/>
                    <a:pt x="97256" y="238760"/>
                    <a:pt x="89746" y="238760"/>
                  </a:cubicBezTo>
                  <a:cubicBezTo>
                    <a:pt x="82236" y="246270"/>
                    <a:pt x="93870" y="257386"/>
                    <a:pt x="86360" y="257386"/>
                  </a:cubicBezTo>
                  <a:cubicBezTo>
                    <a:pt x="71340" y="257386"/>
                    <a:pt x="33866" y="279400"/>
                    <a:pt x="33866" y="279400"/>
                  </a:cubicBezTo>
                  <a:cubicBezTo>
                    <a:pt x="26356" y="279400"/>
                    <a:pt x="7510" y="281093"/>
                    <a:pt x="0" y="281093"/>
                  </a:cubicBezTo>
                  <a:cubicBezTo>
                    <a:pt x="0" y="281093"/>
                    <a:pt x="49843" y="308186"/>
                    <a:pt x="42333" y="308186"/>
                  </a:cubicBezTo>
                  <a:cubicBezTo>
                    <a:pt x="42333" y="308186"/>
                    <a:pt x="134510" y="339403"/>
                    <a:pt x="127000" y="331893"/>
                  </a:cubicBezTo>
                  <a:cubicBezTo>
                    <a:pt x="127000" y="331893"/>
                    <a:pt x="145626" y="348826"/>
                    <a:pt x="177800" y="386080"/>
                  </a:cubicBezTo>
                  <a:cubicBezTo>
                    <a:pt x="177800" y="386080"/>
                    <a:pt x="221826" y="389466"/>
                    <a:pt x="221826" y="389466"/>
                  </a:cubicBezTo>
                  <a:cubicBezTo>
                    <a:pt x="221826" y="396976"/>
                    <a:pt x="269976" y="372533"/>
                    <a:pt x="262466" y="372533"/>
                  </a:cubicBezTo>
                  <a:cubicBezTo>
                    <a:pt x="275177" y="369637"/>
                    <a:pt x="289653" y="372163"/>
                    <a:pt x="298094" y="372089"/>
                  </a:cubicBezTo>
                  <a:cubicBezTo>
                    <a:pt x="298094" y="372089"/>
                    <a:pt x="298094" y="372089"/>
                    <a:pt x="313114" y="372089"/>
                  </a:cubicBezTo>
                  <a:cubicBezTo>
                    <a:pt x="313114" y="372089"/>
                    <a:pt x="313114" y="372089"/>
                    <a:pt x="328134" y="387109"/>
                  </a:cubicBezTo>
                  <a:cubicBezTo>
                    <a:pt x="328134" y="387109"/>
                    <a:pt x="320624" y="387109"/>
                    <a:pt x="328134" y="394619"/>
                  </a:cubicBezTo>
                  <a:cubicBezTo>
                    <a:pt x="328134" y="402129"/>
                    <a:pt x="328134" y="402129"/>
                    <a:pt x="328134" y="402129"/>
                  </a:cubicBezTo>
                  <a:cubicBezTo>
                    <a:pt x="328134" y="409639"/>
                    <a:pt x="320624" y="409639"/>
                    <a:pt x="320624" y="409639"/>
                  </a:cubicBezTo>
                  <a:cubicBezTo>
                    <a:pt x="320624" y="417149"/>
                    <a:pt x="320624" y="424659"/>
                    <a:pt x="320624" y="424659"/>
                  </a:cubicBezTo>
                  <a:cubicBezTo>
                    <a:pt x="328134" y="424659"/>
                    <a:pt x="328134" y="432169"/>
                    <a:pt x="328134" y="432169"/>
                  </a:cubicBezTo>
                  <a:cubicBezTo>
                    <a:pt x="328134" y="432169"/>
                    <a:pt x="328134" y="439679"/>
                    <a:pt x="328134" y="439679"/>
                  </a:cubicBezTo>
                  <a:cubicBezTo>
                    <a:pt x="328134" y="447189"/>
                    <a:pt x="328134" y="447189"/>
                    <a:pt x="328134" y="447189"/>
                  </a:cubicBezTo>
                  <a:cubicBezTo>
                    <a:pt x="328134" y="447189"/>
                    <a:pt x="343155" y="439679"/>
                    <a:pt x="350665" y="439679"/>
                  </a:cubicBezTo>
                  <a:cubicBezTo>
                    <a:pt x="358175" y="439679"/>
                    <a:pt x="358175" y="439679"/>
                    <a:pt x="358175" y="439679"/>
                  </a:cubicBezTo>
                  <a:cubicBezTo>
                    <a:pt x="365685" y="432169"/>
                    <a:pt x="365685" y="424659"/>
                    <a:pt x="365685" y="424659"/>
                  </a:cubicBezTo>
                  <a:cubicBezTo>
                    <a:pt x="373195" y="432169"/>
                    <a:pt x="380705" y="439679"/>
                    <a:pt x="380705" y="439679"/>
                  </a:cubicBezTo>
                  <a:cubicBezTo>
                    <a:pt x="380705" y="439679"/>
                    <a:pt x="380705" y="439679"/>
                    <a:pt x="380705" y="424659"/>
                  </a:cubicBezTo>
                  <a:cubicBezTo>
                    <a:pt x="380705" y="424659"/>
                    <a:pt x="380705" y="424659"/>
                    <a:pt x="380705" y="424659"/>
                  </a:cubicBezTo>
                  <a:cubicBezTo>
                    <a:pt x="388215" y="417149"/>
                    <a:pt x="388215" y="417149"/>
                    <a:pt x="403235" y="417149"/>
                  </a:cubicBezTo>
                  <a:cubicBezTo>
                    <a:pt x="418255" y="424659"/>
                    <a:pt x="418255" y="424659"/>
                    <a:pt x="418255" y="424659"/>
                  </a:cubicBezTo>
                  <a:cubicBezTo>
                    <a:pt x="418255" y="432169"/>
                    <a:pt x="418255" y="432169"/>
                    <a:pt x="418255" y="439679"/>
                  </a:cubicBezTo>
                  <a:cubicBezTo>
                    <a:pt x="425765" y="439679"/>
                    <a:pt x="425765" y="439679"/>
                    <a:pt x="425765" y="439679"/>
                  </a:cubicBezTo>
                  <a:cubicBezTo>
                    <a:pt x="425765" y="439679"/>
                    <a:pt x="425765" y="439679"/>
                    <a:pt x="440785" y="469720"/>
                  </a:cubicBezTo>
                  <a:cubicBezTo>
                    <a:pt x="440785" y="469720"/>
                    <a:pt x="425765" y="477230"/>
                    <a:pt x="425765" y="484740"/>
                  </a:cubicBezTo>
                  <a:cubicBezTo>
                    <a:pt x="425765" y="492250"/>
                    <a:pt x="425765" y="499760"/>
                    <a:pt x="425765" y="499760"/>
                  </a:cubicBezTo>
                  <a:cubicBezTo>
                    <a:pt x="425765" y="507270"/>
                    <a:pt x="403235" y="507270"/>
                    <a:pt x="403235" y="507270"/>
                  </a:cubicBezTo>
                  <a:cubicBezTo>
                    <a:pt x="395725" y="514780"/>
                    <a:pt x="373195" y="537310"/>
                    <a:pt x="373195" y="544820"/>
                  </a:cubicBezTo>
                  <a:cubicBezTo>
                    <a:pt x="380705" y="552330"/>
                    <a:pt x="388215" y="552330"/>
                    <a:pt x="388215" y="552330"/>
                  </a:cubicBezTo>
                  <a:cubicBezTo>
                    <a:pt x="395725" y="552330"/>
                    <a:pt x="403235" y="552330"/>
                    <a:pt x="410745" y="559840"/>
                  </a:cubicBezTo>
                  <a:cubicBezTo>
                    <a:pt x="410745" y="559840"/>
                    <a:pt x="410745" y="567350"/>
                    <a:pt x="418255" y="574861"/>
                  </a:cubicBezTo>
                  <a:cubicBezTo>
                    <a:pt x="418255" y="582371"/>
                    <a:pt x="418255" y="582371"/>
                    <a:pt x="418255" y="582371"/>
                  </a:cubicBezTo>
                  <a:cubicBezTo>
                    <a:pt x="410745" y="589881"/>
                    <a:pt x="403235" y="597391"/>
                    <a:pt x="395725" y="597391"/>
                  </a:cubicBezTo>
                  <a:cubicBezTo>
                    <a:pt x="388215" y="589881"/>
                    <a:pt x="380705" y="582371"/>
                    <a:pt x="373195" y="589881"/>
                  </a:cubicBezTo>
                  <a:cubicBezTo>
                    <a:pt x="373195" y="589881"/>
                    <a:pt x="350665" y="597391"/>
                    <a:pt x="350665" y="604901"/>
                  </a:cubicBezTo>
                  <a:cubicBezTo>
                    <a:pt x="358175" y="619921"/>
                    <a:pt x="373195" y="634941"/>
                    <a:pt x="365685" y="634941"/>
                  </a:cubicBezTo>
                  <a:cubicBezTo>
                    <a:pt x="365685" y="634941"/>
                    <a:pt x="358175" y="634941"/>
                    <a:pt x="358175" y="642451"/>
                  </a:cubicBezTo>
                  <a:cubicBezTo>
                    <a:pt x="358175" y="642451"/>
                    <a:pt x="365685" y="657471"/>
                    <a:pt x="365685" y="664981"/>
                  </a:cubicBezTo>
                  <a:cubicBezTo>
                    <a:pt x="365685" y="664981"/>
                    <a:pt x="358175" y="672491"/>
                    <a:pt x="358175" y="672491"/>
                  </a:cubicBezTo>
                  <a:cubicBezTo>
                    <a:pt x="358175" y="672491"/>
                    <a:pt x="365685" y="680001"/>
                    <a:pt x="373195" y="680001"/>
                  </a:cubicBezTo>
                  <a:cubicBezTo>
                    <a:pt x="373195" y="680001"/>
                    <a:pt x="380705" y="672491"/>
                    <a:pt x="380705" y="664981"/>
                  </a:cubicBezTo>
                  <a:cubicBezTo>
                    <a:pt x="388215" y="657471"/>
                    <a:pt x="388215" y="642451"/>
                    <a:pt x="388215" y="642451"/>
                  </a:cubicBezTo>
                  <a:cubicBezTo>
                    <a:pt x="388215" y="642451"/>
                    <a:pt x="388215" y="642451"/>
                    <a:pt x="403235" y="642451"/>
                  </a:cubicBezTo>
                  <a:cubicBezTo>
                    <a:pt x="403235" y="642451"/>
                    <a:pt x="403235" y="642451"/>
                    <a:pt x="403235" y="702532"/>
                  </a:cubicBezTo>
                  <a:cubicBezTo>
                    <a:pt x="403235" y="702532"/>
                    <a:pt x="403235" y="702532"/>
                    <a:pt x="418255" y="702532"/>
                  </a:cubicBezTo>
                  <a:cubicBezTo>
                    <a:pt x="418255" y="702532"/>
                    <a:pt x="418255" y="702532"/>
                    <a:pt x="425765" y="710042"/>
                  </a:cubicBezTo>
                  <a:cubicBezTo>
                    <a:pt x="425765" y="710042"/>
                    <a:pt x="425765" y="710042"/>
                    <a:pt x="433275" y="710042"/>
                  </a:cubicBezTo>
                  <a:cubicBezTo>
                    <a:pt x="433275" y="710042"/>
                    <a:pt x="433275" y="710042"/>
                    <a:pt x="440785" y="725062"/>
                  </a:cubicBezTo>
                  <a:cubicBezTo>
                    <a:pt x="440785" y="725062"/>
                    <a:pt x="440785" y="725062"/>
                    <a:pt x="433275" y="725062"/>
                  </a:cubicBezTo>
                  <a:cubicBezTo>
                    <a:pt x="440785" y="740082"/>
                    <a:pt x="440785" y="740082"/>
                    <a:pt x="440785" y="740082"/>
                  </a:cubicBezTo>
                  <a:cubicBezTo>
                    <a:pt x="440785" y="747592"/>
                    <a:pt x="448296" y="747592"/>
                    <a:pt x="455806" y="747592"/>
                  </a:cubicBezTo>
                  <a:cubicBezTo>
                    <a:pt x="455806" y="747592"/>
                    <a:pt x="463316" y="747592"/>
                    <a:pt x="463316" y="747592"/>
                  </a:cubicBezTo>
                  <a:cubicBezTo>
                    <a:pt x="470826" y="747592"/>
                    <a:pt x="470826" y="740082"/>
                    <a:pt x="478336" y="740082"/>
                  </a:cubicBezTo>
                  <a:cubicBezTo>
                    <a:pt x="478336" y="740082"/>
                    <a:pt x="478336" y="732572"/>
                    <a:pt x="485846" y="725062"/>
                  </a:cubicBezTo>
                  <a:cubicBezTo>
                    <a:pt x="485846" y="725062"/>
                    <a:pt x="470826" y="710042"/>
                    <a:pt x="463316" y="702532"/>
                  </a:cubicBezTo>
                  <a:cubicBezTo>
                    <a:pt x="455806" y="695022"/>
                    <a:pt x="493356" y="687511"/>
                    <a:pt x="500866" y="687511"/>
                  </a:cubicBezTo>
                  <a:cubicBezTo>
                    <a:pt x="508376" y="687511"/>
                    <a:pt x="523396" y="664981"/>
                    <a:pt x="530906" y="657471"/>
                  </a:cubicBezTo>
                  <a:cubicBezTo>
                    <a:pt x="538416" y="649961"/>
                    <a:pt x="553436" y="687511"/>
                    <a:pt x="553436" y="695022"/>
                  </a:cubicBezTo>
                  <a:cubicBezTo>
                    <a:pt x="553436" y="710042"/>
                    <a:pt x="568457" y="725062"/>
                    <a:pt x="575967" y="725062"/>
                  </a:cubicBezTo>
                  <a:cubicBezTo>
                    <a:pt x="575967" y="740082"/>
                    <a:pt x="598497" y="732572"/>
                    <a:pt x="606007" y="732572"/>
                  </a:cubicBezTo>
                  <a:cubicBezTo>
                    <a:pt x="613517" y="732572"/>
                    <a:pt x="613517" y="725062"/>
                    <a:pt x="613517" y="717552"/>
                  </a:cubicBezTo>
                  <a:cubicBezTo>
                    <a:pt x="613517" y="710042"/>
                    <a:pt x="613517" y="710042"/>
                    <a:pt x="621027" y="710042"/>
                  </a:cubicBezTo>
                  <a:cubicBezTo>
                    <a:pt x="621027" y="710042"/>
                    <a:pt x="621027" y="680001"/>
                    <a:pt x="621027" y="672491"/>
                  </a:cubicBezTo>
                  <a:cubicBezTo>
                    <a:pt x="621027" y="664981"/>
                    <a:pt x="636047" y="642451"/>
                    <a:pt x="643557" y="634941"/>
                  </a:cubicBezTo>
                  <a:cubicBezTo>
                    <a:pt x="651067" y="634941"/>
                    <a:pt x="673598" y="612411"/>
                    <a:pt x="673598" y="604901"/>
                  </a:cubicBezTo>
                  <a:cubicBezTo>
                    <a:pt x="681108" y="597391"/>
                    <a:pt x="711148" y="589881"/>
                    <a:pt x="711148" y="582371"/>
                  </a:cubicBezTo>
                  <a:cubicBezTo>
                    <a:pt x="718658" y="582371"/>
                    <a:pt x="718658" y="582371"/>
                    <a:pt x="718658" y="582371"/>
                  </a:cubicBezTo>
                  <a:cubicBezTo>
                    <a:pt x="726168" y="574861"/>
                    <a:pt x="741188" y="567350"/>
                    <a:pt x="741188" y="559840"/>
                  </a:cubicBezTo>
                  <a:cubicBezTo>
                    <a:pt x="748698" y="552330"/>
                    <a:pt x="756208" y="544820"/>
                    <a:pt x="756208" y="537310"/>
                  </a:cubicBezTo>
                  <a:cubicBezTo>
                    <a:pt x="756208" y="537310"/>
                    <a:pt x="786249" y="529800"/>
                    <a:pt x="793759" y="522290"/>
                  </a:cubicBezTo>
                  <a:cubicBezTo>
                    <a:pt x="801269" y="522290"/>
                    <a:pt x="801269" y="499760"/>
                    <a:pt x="801269" y="492250"/>
                  </a:cubicBezTo>
                  <a:cubicBezTo>
                    <a:pt x="801269" y="484740"/>
                    <a:pt x="823799" y="484740"/>
                    <a:pt x="831309" y="484740"/>
                  </a:cubicBezTo>
                  <a:cubicBezTo>
                    <a:pt x="846329" y="477230"/>
                    <a:pt x="853839" y="469720"/>
                    <a:pt x="853839" y="462210"/>
                  </a:cubicBezTo>
                  <a:cubicBezTo>
                    <a:pt x="861349" y="454699"/>
                    <a:pt x="898900" y="454699"/>
                    <a:pt x="906410" y="447189"/>
                  </a:cubicBezTo>
                  <a:cubicBezTo>
                    <a:pt x="913920" y="447189"/>
                    <a:pt x="921430" y="439679"/>
                    <a:pt x="928940" y="432169"/>
                  </a:cubicBezTo>
                  <a:cubicBezTo>
                    <a:pt x="936450" y="424659"/>
                    <a:pt x="891390" y="402129"/>
                    <a:pt x="883879" y="394619"/>
                  </a:cubicBezTo>
                  <a:cubicBezTo>
                    <a:pt x="868859" y="394619"/>
                    <a:pt x="921430" y="372089"/>
                    <a:pt x="936450" y="364579"/>
                  </a:cubicBezTo>
                  <a:close/>
                </a:path>
              </a:pathLst>
            </a:custGeom>
            <a:solidFill>
              <a:schemeClr val="accent1">
                <a:lumMod val="40000"/>
                <a:lumOff val="60000"/>
              </a:schemeClr>
            </a:solidFill>
            <a:ln w="9525" cap="flat" cmpd="sng" algn="ctr">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1" name="Freeform 26">
              <a:extLst>
                <a:ext uri="{FF2B5EF4-FFF2-40B4-BE49-F238E27FC236}">
                  <a16:creationId xmlns:a16="http://schemas.microsoft.com/office/drawing/2014/main" id="{65F54C6D-D2BE-CB31-7E4F-71918AC5CC33}"/>
                </a:ext>
              </a:extLst>
            </p:cNvPr>
            <p:cNvSpPr>
              <a:spLocks noEditPoints="1"/>
            </p:cNvSpPr>
            <p:nvPr/>
          </p:nvSpPr>
          <p:spPr bwMode="auto">
            <a:xfrm>
              <a:off x="110256057" y="109150207"/>
              <a:ext cx="1194100" cy="1419402"/>
            </a:xfrm>
            <a:custGeom>
              <a:avLst/>
              <a:gdLst>
                <a:gd name="T0" fmla="*/ 153 w 159"/>
                <a:gd name="T1" fmla="*/ 107 h 189"/>
                <a:gd name="T2" fmla="*/ 155 w 159"/>
                <a:gd name="T3" fmla="*/ 103 h 189"/>
                <a:gd name="T4" fmla="*/ 154 w 159"/>
                <a:gd name="T5" fmla="*/ 95 h 189"/>
                <a:gd name="T6" fmla="*/ 152 w 159"/>
                <a:gd name="T7" fmla="*/ 96 h 189"/>
                <a:gd name="T8" fmla="*/ 150 w 159"/>
                <a:gd name="T9" fmla="*/ 88 h 189"/>
                <a:gd name="T10" fmla="*/ 146 w 159"/>
                <a:gd name="T11" fmla="*/ 84 h 189"/>
                <a:gd name="T12" fmla="*/ 142 w 159"/>
                <a:gd name="T13" fmla="*/ 75 h 189"/>
                <a:gd name="T14" fmla="*/ 140 w 159"/>
                <a:gd name="T15" fmla="*/ 72 h 189"/>
                <a:gd name="T16" fmla="*/ 133 w 159"/>
                <a:gd name="T17" fmla="*/ 66 h 189"/>
                <a:gd name="T18" fmla="*/ 134 w 159"/>
                <a:gd name="T19" fmla="*/ 60 h 189"/>
                <a:gd name="T20" fmla="*/ 136 w 159"/>
                <a:gd name="T21" fmla="*/ 51 h 189"/>
                <a:gd name="T22" fmla="*/ 142 w 159"/>
                <a:gd name="T23" fmla="*/ 47 h 189"/>
                <a:gd name="T24" fmla="*/ 141 w 159"/>
                <a:gd name="T25" fmla="*/ 36 h 189"/>
                <a:gd name="T26" fmla="*/ 142 w 159"/>
                <a:gd name="T27" fmla="*/ 30 h 189"/>
                <a:gd name="T28" fmla="*/ 140 w 159"/>
                <a:gd name="T29" fmla="*/ 23 h 189"/>
                <a:gd name="T30" fmla="*/ 128 w 159"/>
                <a:gd name="T31" fmla="*/ 5 h 189"/>
                <a:gd name="T32" fmla="*/ 120 w 159"/>
                <a:gd name="T33" fmla="*/ 7 h 189"/>
                <a:gd name="T34" fmla="*/ 106 w 159"/>
                <a:gd name="T35" fmla="*/ 15 h 189"/>
                <a:gd name="T36" fmla="*/ 95 w 159"/>
                <a:gd name="T37" fmla="*/ 0 h 189"/>
                <a:gd name="T38" fmla="*/ 90 w 159"/>
                <a:gd name="T39" fmla="*/ 12 h 189"/>
                <a:gd name="T40" fmla="*/ 87 w 159"/>
                <a:gd name="T41" fmla="*/ 20 h 189"/>
                <a:gd name="T42" fmla="*/ 83 w 159"/>
                <a:gd name="T43" fmla="*/ 27 h 189"/>
                <a:gd name="T44" fmla="*/ 70 w 159"/>
                <a:gd name="T45" fmla="*/ 39 h 189"/>
                <a:gd name="T46" fmla="*/ 60 w 159"/>
                <a:gd name="T47" fmla="*/ 46 h 189"/>
                <a:gd name="T48" fmla="*/ 50 w 159"/>
                <a:gd name="T49" fmla="*/ 50 h 189"/>
                <a:gd name="T50" fmla="*/ 45 w 159"/>
                <a:gd name="T51" fmla="*/ 53 h 189"/>
                <a:gd name="T52" fmla="*/ 36 w 159"/>
                <a:gd name="T53" fmla="*/ 63 h 189"/>
                <a:gd name="T54" fmla="*/ 30 w 159"/>
                <a:gd name="T55" fmla="*/ 75 h 189"/>
                <a:gd name="T56" fmla="*/ 24 w 159"/>
                <a:gd name="T57" fmla="*/ 84 h 189"/>
                <a:gd name="T58" fmla="*/ 17 w 159"/>
                <a:gd name="T59" fmla="*/ 85 h 189"/>
                <a:gd name="T60" fmla="*/ 10 w 159"/>
                <a:gd name="T61" fmla="*/ 87 h 189"/>
                <a:gd name="T62" fmla="*/ 0 w 159"/>
                <a:gd name="T63" fmla="*/ 98 h 189"/>
                <a:gd name="T64" fmla="*/ 8 w 159"/>
                <a:gd name="T65" fmla="*/ 102 h 189"/>
                <a:gd name="T66" fmla="*/ 16 w 159"/>
                <a:gd name="T67" fmla="*/ 115 h 189"/>
                <a:gd name="T68" fmla="*/ 18 w 159"/>
                <a:gd name="T69" fmla="*/ 121 h 189"/>
                <a:gd name="T70" fmla="*/ 23 w 159"/>
                <a:gd name="T71" fmla="*/ 126 h 189"/>
                <a:gd name="T72" fmla="*/ 22 w 159"/>
                <a:gd name="T73" fmla="*/ 133 h 189"/>
                <a:gd name="T74" fmla="*/ 20 w 159"/>
                <a:gd name="T75" fmla="*/ 134 h 189"/>
                <a:gd name="T76" fmla="*/ 14 w 159"/>
                <a:gd name="T77" fmla="*/ 142 h 189"/>
                <a:gd name="T78" fmla="*/ 20 w 159"/>
                <a:gd name="T79" fmla="*/ 146 h 189"/>
                <a:gd name="T80" fmla="*/ 27 w 159"/>
                <a:gd name="T81" fmla="*/ 142 h 189"/>
                <a:gd name="T82" fmla="*/ 29 w 159"/>
                <a:gd name="T83" fmla="*/ 137 h 189"/>
                <a:gd name="T84" fmla="*/ 30 w 159"/>
                <a:gd name="T85" fmla="*/ 136 h 189"/>
                <a:gd name="T86" fmla="*/ 33 w 159"/>
                <a:gd name="T87" fmla="*/ 142 h 189"/>
                <a:gd name="T88" fmla="*/ 36 w 159"/>
                <a:gd name="T89" fmla="*/ 153 h 189"/>
                <a:gd name="T90" fmla="*/ 39 w 159"/>
                <a:gd name="T91" fmla="*/ 162 h 189"/>
                <a:gd name="T92" fmla="*/ 40 w 159"/>
                <a:gd name="T93" fmla="*/ 167 h 189"/>
                <a:gd name="T94" fmla="*/ 44 w 159"/>
                <a:gd name="T95" fmla="*/ 172 h 189"/>
                <a:gd name="T96" fmla="*/ 47 w 159"/>
                <a:gd name="T97" fmla="*/ 184 h 189"/>
                <a:gd name="T98" fmla="*/ 47 w 159"/>
                <a:gd name="T99" fmla="*/ 189 h 189"/>
                <a:gd name="T100" fmla="*/ 51 w 159"/>
                <a:gd name="T101" fmla="*/ 185 h 189"/>
                <a:gd name="T102" fmla="*/ 62 w 159"/>
                <a:gd name="T103" fmla="*/ 181 h 189"/>
                <a:gd name="T104" fmla="*/ 65 w 159"/>
                <a:gd name="T105" fmla="*/ 175 h 189"/>
                <a:gd name="T106" fmla="*/ 68 w 159"/>
                <a:gd name="T107" fmla="*/ 167 h 189"/>
                <a:gd name="T108" fmla="*/ 81 w 159"/>
                <a:gd name="T109" fmla="*/ 161 h 189"/>
                <a:gd name="T110" fmla="*/ 96 w 159"/>
                <a:gd name="T111" fmla="*/ 153 h 189"/>
                <a:gd name="T112" fmla="*/ 110 w 159"/>
                <a:gd name="T113" fmla="*/ 143 h 189"/>
                <a:gd name="T114" fmla="*/ 119 w 159"/>
                <a:gd name="T115" fmla="*/ 143 h 189"/>
                <a:gd name="T116" fmla="*/ 128 w 159"/>
                <a:gd name="T117" fmla="*/ 136 h 189"/>
                <a:gd name="T118" fmla="*/ 130 w 159"/>
                <a:gd name="T119" fmla="*/ 129 h 189"/>
                <a:gd name="T120" fmla="*/ 136 w 159"/>
                <a:gd name="T121" fmla="*/ 122 h 189"/>
                <a:gd name="T122" fmla="*/ 158 w 159"/>
                <a:gd name="T123" fmla="*/ 114 h 189"/>
                <a:gd name="T124" fmla="*/ 140 w 159"/>
                <a:gd name="T125" fmla="*/ 2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89">
                  <a:moveTo>
                    <a:pt x="158" y="110"/>
                  </a:moveTo>
                  <a:cubicBezTo>
                    <a:pt x="158" y="110"/>
                    <a:pt x="157" y="110"/>
                    <a:pt x="156" y="110"/>
                  </a:cubicBezTo>
                  <a:cubicBezTo>
                    <a:pt x="156" y="110"/>
                    <a:pt x="154" y="108"/>
                    <a:pt x="154" y="107"/>
                  </a:cubicBezTo>
                  <a:cubicBezTo>
                    <a:pt x="153" y="107"/>
                    <a:pt x="153" y="107"/>
                    <a:pt x="153" y="107"/>
                  </a:cubicBezTo>
                  <a:cubicBezTo>
                    <a:pt x="152" y="107"/>
                    <a:pt x="152" y="107"/>
                    <a:pt x="152" y="106"/>
                  </a:cubicBezTo>
                  <a:cubicBezTo>
                    <a:pt x="152" y="105"/>
                    <a:pt x="152" y="104"/>
                    <a:pt x="153" y="104"/>
                  </a:cubicBezTo>
                  <a:cubicBezTo>
                    <a:pt x="153" y="103"/>
                    <a:pt x="154" y="103"/>
                    <a:pt x="154" y="103"/>
                  </a:cubicBezTo>
                  <a:cubicBezTo>
                    <a:pt x="155" y="103"/>
                    <a:pt x="155" y="103"/>
                    <a:pt x="155" y="103"/>
                  </a:cubicBezTo>
                  <a:cubicBezTo>
                    <a:pt x="155" y="102"/>
                    <a:pt x="157" y="102"/>
                    <a:pt x="157" y="101"/>
                  </a:cubicBezTo>
                  <a:cubicBezTo>
                    <a:pt x="158" y="100"/>
                    <a:pt x="158" y="98"/>
                    <a:pt x="158" y="98"/>
                  </a:cubicBezTo>
                  <a:cubicBezTo>
                    <a:pt x="158" y="98"/>
                    <a:pt x="156" y="97"/>
                    <a:pt x="155" y="96"/>
                  </a:cubicBezTo>
                  <a:cubicBezTo>
                    <a:pt x="154" y="95"/>
                    <a:pt x="154" y="95"/>
                    <a:pt x="154" y="95"/>
                  </a:cubicBezTo>
                  <a:cubicBezTo>
                    <a:pt x="153" y="95"/>
                    <a:pt x="153" y="95"/>
                    <a:pt x="153" y="95"/>
                  </a:cubicBezTo>
                  <a:cubicBezTo>
                    <a:pt x="154" y="97"/>
                    <a:pt x="154" y="97"/>
                    <a:pt x="154" y="97"/>
                  </a:cubicBezTo>
                  <a:cubicBezTo>
                    <a:pt x="154" y="97"/>
                    <a:pt x="154" y="98"/>
                    <a:pt x="153" y="98"/>
                  </a:cubicBezTo>
                  <a:cubicBezTo>
                    <a:pt x="153" y="98"/>
                    <a:pt x="152" y="97"/>
                    <a:pt x="152" y="96"/>
                  </a:cubicBezTo>
                  <a:cubicBezTo>
                    <a:pt x="152" y="96"/>
                    <a:pt x="150" y="95"/>
                    <a:pt x="149" y="94"/>
                  </a:cubicBezTo>
                  <a:cubicBezTo>
                    <a:pt x="148" y="92"/>
                    <a:pt x="148" y="92"/>
                    <a:pt x="148" y="92"/>
                  </a:cubicBezTo>
                  <a:cubicBezTo>
                    <a:pt x="148" y="91"/>
                    <a:pt x="150" y="90"/>
                    <a:pt x="151" y="89"/>
                  </a:cubicBezTo>
                  <a:cubicBezTo>
                    <a:pt x="151" y="89"/>
                    <a:pt x="151" y="88"/>
                    <a:pt x="150" y="88"/>
                  </a:cubicBezTo>
                  <a:cubicBezTo>
                    <a:pt x="150" y="87"/>
                    <a:pt x="149" y="88"/>
                    <a:pt x="148" y="88"/>
                  </a:cubicBezTo>
                  <a:cubicBezTo>
                    <a:pt x="148" y="88"/>
                    <a:pt x="147" y="88"/>
                    <a:pt x="146" y="87"/>
                  </a:cubicBezTo>
                  <a:cubicBezTo>
                    <a:pt x="146" y="87"/>
                    <a:pt x="145" y="87"/>
                    <a:pt x="144" y="87"/>
                  </a:cubicBezTo>
                  <a:cubicBezTo>
                    <a:pt x="144" y="87"/>
                    <a:pt x="145" y="85"/>
                    <a:pt x="146" y="84"/>
                  </a:cubicBezTo>
                  <a:cubicBezTo>
                    <a:pt x="145" y="83"/>
                    <a:pt x="145" y="83"/>
                    <a:pt x="145" y="83"/>
                  </a:cubicBezTo>
                  <a:cubicBezTo>
                    <a:pt x="144" y="83"/>
                    <a:pt x="144" y="82"/>
                    <a:pt x="144" y="81"/>
                  </a:cubicBezTo>
                  <a:cubicBezTo>
                    <a:pt x="144" y="81"/>
                    <a:pt x="143" y="80"/>
                    <a:pt x="142" y="79"/>
                  </a:cubicBezTo>
                  <a:cubicBezTo>
                    <a:pt x="141" y="78"/>
                    <a:pt x="142" y="76"/>
                    <a:pt x="142" y="75"/>
                  </a:cubicBezTo>
                  <a:cubicBezTo>
                    <a:pt x="141" y="74"/>
                    <a:pt x="141" y="74"/>
                    <a:pt x="141" y="74"/>
                  </a:cubicBezTo>
                  <a:cubicBezTo>
                    <a:pt x="141" y="73"/>
                    <a:pt x="141" y="73"/>
                    <a:pt x="141" y="72"/>
                  </a:cubicBezTo>
                  <a:cubicBezTo>
                    <a:pt x="141" y="72"/>
                    <a:pt x="141" y="72"/>
                    <a:pt x="141" y="72"/>
                  </a:cubicBezTo>
                  <a:cubicBezTo>
                    <a:pt x="140" y="72"/>
                    <a:pt x="140" y="72"/>
                    <a:pt x="140" y="72"/>
                  </a:cubicBezTo>
                  <a:cubicBezTo>
                    <a:pt x="140" y="71"/>
                    <a:pt x="138" y="72"/>
                    <a:pt x="137" y="72"/>
                  </a:cubicBezTo>
                  <a:cubicBezTo>
                    <a:pt x="136" y="72"/>
                    <a:pt x="136" y="69"/>
                    <a:pt x="136" y="68"/>
                  </a:cubicBezTo>
                  <a:cubicBezTo>
                    <a:pt x="136" y="67"/>
                    <a:pt x="136" y="67"/>
                    <a:pt x="136" y="66"/>
                  </a:cubicBezTo>
                  <a:cubicBezTo>
                    <a:pt x="136" y="65"/>
                    <a:pt x="134" y="66"/>
                    <a:pt x="133" y="66"/>
                  </a:cubicBezTo>
                  <a:cubicBezTo>
                    <a:pt x="132" y="65"/>
                    <a:pt x="133" y="64"/>
                    <a:pt x="134" y="64"/>
                  </a:cubicBezTo>
                  <a:cubicBezTo>
                    <a:pt x="134" y="64"/>
                    <a:pt x="134" y="64"/>
                    <a:pt x="134" y="63"/>
                  </a:cubicBezTo>
                  <a:cubicBezTo>
                    <a:pt x="134" y="61"/>
                    <a:pt x="134" y="61"/>
                    <a:pt x="134" y="61"/>
                  </a:cubicBezTo>
                  <a:cubicBezTo>
                    <a:pt x="134" y="61"/>
                    <a:pt x="134" y="61"/>
                    <a:pt x="134" y="60"/>
                  </a:cubicBezTo>
                  <a:cubicBezTo>
                    <a:pt x="135" y="59"/>
                    <a:pt x="135" y="56"/>
                    <a:pt x="135" y="55"/>
                  </a:cubicBezTo>
                  <a:cubicBezTo>
                    <a:pt x="135" y="54"/>
                    <a:pt x="137" y="54"/>
                    <a:pt x="138" y="54"/>
                  </a:cubicBezTo>
                  <a:cubicBezTo>
                    <a:pt x="139" y="53"/>
                    <a:pt x="138" y="52"/>
                    <a:pt x="138" y="52"/>
                  </a:cubicBezTo>
                  <a:cubicBezTo>
                    <a:pt x="137" y="51"/>
                    <a:pt x="137" y="51"/>
                    <a:pt x="136" y="51"/>
                  </a:cubicBezTo>
                  <a:cubicBezTo>
                    <a:pt x="135" y="51"/>
                    <a:pt x="135" y="51"/>
                    <a:pt x="135" y="50"/>
                  </a:cubicBezTo>
                  <a:cubicBezTo>
                    <a:pt x="135" y="49"/>
                    <a:pt x="135" y="49"/>
                    <a:pt x="135" y="49"/>
                  </a:cubicBezTo>
                  <a:cubicBezTo>
                    <a:pt x="135" y="49"/>
                    <a:pt x="136" y="48"/>
                    <a:pt x="137" y="48"/>
                  </a:cubicBezTo>
                  <a:cubicBezTo>
                    <a:pt x="137" y="47"/>
                    <a:pt x="140" y="47"/>
                    <a:pt x="142" y="47"/>
                  </a:cubicBezTo>
                  <a:cubicBezTo>
                    <a:pt x="145" y="46"/>
                    <a:pt x="144" y="42"/>
                    <a:pt x="144" y="41"/>
                  </a:cubicBezTo>
                  <a:cubicBezTo>
                    <a:pt x="144" y="41"/>
                    <a:pt x="145" y="40"/>
                    <a:pt x="145" y="39"/>
                  </a:cubicBezTo>
                  <a:cubicBezTo>
                    <a:pt x="146" y="39"/>
                    <a:pt x="144" y="38"/>
                    <a:pt x="143" y="38"/>
                  </a:cubicBezTo>
                  <a:cubicBezTo>
                    <a:pt x="143" y="38"/>
                    <a:pt x="142" y="38"/>
                    <a:pt x="141" y="36"/>
                  </a:cubicBezTo>
                  <a:cubicBezTo>
                    <a:pt x="141" y="34"/>
                    <a:pt x="141" y="34"/>
                    <a:pt x="142" y="34"/>
                  </a:cubicBezTo>
                  <a:cubicBezTo>
                    <a:pt x="142" y="34"/>
                    <a:pt x="142" y="34"/>
                    <a:pt x="142" y="33"/>
                  </a:cubicBezTo>
                  <a:cubicBezTo>
                    <a:pt x="142" y="32"/>
                    <a:pt x="142" y="32"/>
                    <a:pt x="143" y="32"/>
                  </a:cubicBezTo>
                  <a:cubicBezTo>
                    <a:pt x="143" y="31"/>
                    <a:pt x="142" y="30"/>
                    <a:pt x="142" y="30"/>
                  </a:cubicBezTo>
                  <a:cubicBezTo>
                    <a:pt x="142" y="29"/>
                    <a:pt x="142" y="29"/>
                    <a:pt x="143" y="28"/>
                  </a:cubicBezTo>
                  <a:cubicBezTo>
                    <a:pt x="143" y="28"/>
                    <a:pt x="142" y="27"/>
                    <a:pt x="141" y="26"/>
                  </a:cubicBezTo>
                  <a:cubicBezTo>
                    <a:pt x="141" y="25"/>
                    <a:pt x="141" y="25"/>
                    <a:pt x="140" y="24"/>
                  </a:cubicBezTo>
                  <a:cubicBezTo>
                    <a:pt x="140" y="24"/>
                    <a:pt x="140" y="24"/>
                    <a:pt x="140" y="23"/>
                  </a:cubicBezTo>
                  <a:cubicBezTo>
                    <a:pt x="140" y="18"/>
                    <a:pt x="140" y="18"/>
                    <a:pt x="140" y="18"/>
                  </a:cubicBezTo>
                  <a:cubicBezTo>
                    <a:pt x="140" y="16"/>
                    <a:pt x="137" y="14"/>
                    <a:pt x="135" y="13"/>
                  </a:cubicBezTo>
                  <a:cubicBezTo>
                    <a:pt x="133" y="12"/>
                    <a:pt x="131" y="9"/>
                    <a:pt x="131" y="9"/>
                  </a:cubicBezTo>
                  <a:cubicBezTo>
                    <a:pt x="131" y="8"/>
                    <a:pt x="129" y="6"/>
                    <a:pt x="128" y="5"/>
                  </a:cubicBezTo>
                  <a:cubicBezTo>
                    <a:pt x="126" y="5"/>
                    <a:pt x="125" y="4"/>
                    <a:pt x="125" y="4"/>
                  </a:cubicBezTo>
                  <a:cubicBezTo>
                    <a:pt x="125" y="4"/>
                    <a:pt x="124" y="5"/>
                    <a:pt x="124" y="6"/>
                  </a:cubicBezTo>
                  <a:cubicBezTo>
                    <a:pt x="123" y="6"/>
                    <a:pt x="122" y="5"/>
                    <a:pt x="121" y="5"/>
                  </a:cubicBezTo>
                  <a:cubicBezTo>
                    <a:pt x="121" y="5"/>
                    <a:pt x="121" y="6"/>
                    <a:pt x="120" y="7"/>
                  </a:cubicBezTo>
                  <a:cubicBezTo>
                    <a:pt x="117" y="9"/>
                    <a:pt x="113" y="14"/>
                    <a:pt x="113" y="14"/>
                  </a:cubicBezTo>
                  <a:cubicBezTo>
                    <a:pt x="113" y="14"/>
                    <a:pt x="111" y="13"/>
                    <a:pt x="111" y="12"/>
                  </a:cubicBezTo>
                  <a:cubicBezTo>
                    <a:pt x="110" y="11"/>
                    <a:pt x="109" y="13"/>
                    <a:pt x="108" y="13"/>
                  </a:cubicBezTo>
                  <a:cubicBezTo>
                    <a:pt x="108" y="14"/>
                    <a:pt x="107" y="14"/>
                    <a:pt x="106" y="15"/>
                  </a:cubicBezTo>
                  <a:cubicBezTo>
                    <a:pt x="105" y="15"/>
                    <a:pt x="104" y="16"/>
                    <a:pt x="104" y="16"/>
                  </a:cubicBezTo>
                  <a:cubicBezTo>
                    <a:pt x="104" y="16"/>
                    <a:pt x="103" y="10"/>
                    <a:pt x="102" y="8"/>
                  </a:cubicBezTo>
                  <a:cubicBezTo>
                    <a:pt x="100" y="5"/>
                    <a:pt x="95" y="0"/>
                    <a:pt x="95" y="0"/>
                  </a:cubicBezTo>
                  <a:cubicBezTo>
                    <a:pt x="95" y="0"/>
                    <a:pt x="95" y="0"/>
                    <a:pt x="95" y="0"/>
                  </a:cubicBezTo>
                  <a:cubicBezTo>
                    <a:pt x="94" y="0"/>
                    <a:pt x="94" y="1"/>
                    <a:pt x="92" y="1"/>
                  </a:cubicBezTo>
                  <a:cubicBezTo>
                    <a:pt x="92" y="2"/>
                    <a:pt x="91" y="6"/>
                    <a:pt x="91" y="7"/>
                  </a:cubicBezTo>
                  <a:cubicBezTo>
                    <a:pt x="91" y="7"/>
                    <a:pt x="91" y="8"/>
                    <a:pt x="91" y="9"/>
                  </a:cubicBezTo>
                  <a:cubicBezTo>
                    <a:pt x="91" y="9"/>
                    <a:pt x="90" y="11"/>
                    <a:pt x="90" y="12"/>
                  </a:cubicBezTo>
                  <a:cubicBezTo>
                    <a:pt x="90" y="12"/>
                    <a:pt x="89" y="14"/>
                    <a:pt x="89" y="15"/>
                  </a:cubicBezTo>
                  <a:cubicBezTo>
                    <a:pt x="89" y="16"/>
                    <a:pt x="89" y="17"/>
                    <a:pt x="89" y="17"/>
                  </a:cubicBezTo>
                  <a:cubicBezTo>
                    <a:pt x="89" y="18"/>
                    <a:pt x="89" y="18"/>
                    <a:pt x="88" y="18"/>
                  </a:cubicBezTo>
                  <a:cubicBezTo>
                    <a:pt x="88" y="19"/>
                    <a:pt x="88" y="19"/>
                    <a:pt x="87" y="20"/>
                  </a:cubicBezTo>
                  <a:cubicBezTo>
                    <a:pt x="87" y="20"/>
                    <a:pt x="87" y="21"/>
                    <a:pt x="86" y="21"/>
                  </a:cubicBezTo>
                  <a:cubicBezTo>
                    <a:pt x="85" y="21"/>
                    <a:pt x="84" y="21"/>
                    <a:pt x="84" y="21"/>
                  </a:cubicBezTo>
                  <a:cubicBezTo>
                    <a:pt x="85" y="22"/>
                    <a:pt x="85" y="22"/>
                    <a:pt x="85" y="23"/>
                  </a:cubicBezTo>
                  <a:cubicBezTo>
                    <a:pt x="84" y="25"/>
                    <a:pt x="84" y="26"/>
                    <a:pt x="83" y="27"/>
                  </a:cubicBezTo>
                  <a:cubicBezTo>
                    <a:pt x="83" y="28"/>
                    <a:pt x="78" y="33"/>
                    <a:pt x="78" y="33"/>
                  </a:cubicBezTo>
                  <a:cubicBezTo>
                    <a:pt x="78" y="33"/>
                    <a:pt x="77" y="34"/>
                    <a:pt x="75" y="35"/>
                  </a:cubicBezTo>
                  <a:cubicBezTo>
                    <a:pt x="74" y="35"/>
                    <a:pt x="73" y="36"/>
                    <a:pt x="72" y="37"/>
                  </a:cubicBezTo>
                  <a:cubicBezTo>
                    <a:pt x="71" y="38"/>
                    <a:pt x="70" y="39"/>
                    <a:pt x="70" y="39"/>
                  </a:cubicBezTo>
                  <a:cubicBezTo>
                    <a:pt x="69" y="40"/>
                    <a:pt x="68" y="40"/>
                    <a:pt x="68" y="40"/>
                  </a:cubicBezTo>
                  <a:cubicBezTo>
                    <a:pt x="67" y="40"/>
                    <a:pt x="67" y="40"/>
                    <a:pt x="66" y="41"/>
                  </a:cubicBezTo>
                  <a:cubicBezTo>
                    <a:pt x="65" y="42"/>
                    <a:pt x="65" y="43"/>
                    <a:pt x="64" y="43"/>
                  </a:cubicBezTo>
                  <a:cubicBezTo>
                    <a:pt x="63" y="44"/>
                    <a:pt x="61" y="46"/>
                    <a:pt x="60" y="46"/>
                  </a:cubicBezTo>
                  <a:cubicBezTo>
                    <a:pt x="59" y="46"/>
                    <a:pt x="59" y="46"/>
                    <a:pt x="58" y="46"/>
                  </a:cubicBezTo>
                  <a:cubicBezTo>
                    <a:pt x="57" y="47"/>
                    <a:pt x="56" y="47"/>
                    <a:pt x="56" y="47"/>
                  </a:cubicBezTo>
                  <a:cubicBezTo>
                    <a:pt x="55" y="47"/>
                    <a:pt x="52" y="50"/>
                    <a:pt x="52" y="50"/>
                  </a:cubicBezTo>
                  <a:cubicBezTo>
                    <a:pt x="51" y="50"/>
                    <a:pt x="50" y="50"/>
                    <a:pt x="50" y="50"/>
                  </a:cubicBezTo>
                  <a:cubicBezTo>
                    <a:pt x="49" y="51"/>
                    <a:pt x="49" y="52"/>
                    <a:pt x="49" y="52"/>
                  </a:cubicBezTo>
                  <a:cubicBezTo>
                    <a:pt x="48" y="52"/>
                    <a:pt x="47" y="52"/>
                    <a:pt x="47" y="53"/>
                  </a:cubicBezTo>
                  <a:cubicBezTo>
                    <a:pt x="47" y="53"/>
                    <a:pt x="47" y="54"/>
                    <a:pt x="46" y="54"/>
                  </a:cubicBezTo>
                  <a:cubicBezTo>
                    <a:pt x="46" y="53"/>
                    <a:pt x="45" y="53"/>
                    <a:pt x="45" y="53"/>
                  </a:cubicBezTo>
                  <a:cubicBezTo>
                    <a:pt x="45" y="53"/>
                    <a:pt x="44" y="53"/>
                    <a:pt x="44" y="54"/>
                  </a:cubicBezTo>
                  <a:cubicBezTo>
                    <a:pt x="44" y="55"/>
                    <a:pt x="42" y="59"/>
                    <a:pt x="42" y="59"/>
                  </a:cubicBezTo>
                  <a:cubicBezTo>
                    <a:pt x="41" y="59"/>
                    <a:pt x="39" y="62"/>
                    <a:pt x="38" y="62"/>
                  </a:cubicBezTo>
                  <a:cubicBezTo>
                    <a:pt x="37" y="63"/>
                    <a:pt x="37" y="63"/>
                    <a:pt x="36" y="63"/>
                  </a:cubicBezTo>
                  <a:cubicBezTo>
                    <a:pt x="35" y="64"/>
                    <a:pt x="34" y="66"/>
                    <a:pt x="34" y="66"/>
                  </a:cubicBezTo>
                  <a:cubicBezTo>
                    <a:pt x="34" y="67"/>
                    <a:pt x="33" y="69"/>
                    <a:pt x="32" y="71"/>
                  </a:cubicBezTo>
                  <a:cubicBezTo>
                    <a:pt x="32" y="72"/>
                    <a:pt x="31" y="73"/>
                    <a:pt x="30" y="75"/>
                  </a:cubicBezTo>
                  <a:cubicBezTo>
                    <a:pt x="31" y="74"/>
                    <a:pt x="30" y="75"/>
                    <a:pt x="30" y="75"/>
                  </a:cubicBezTo>
                  <a:cubicBezTo>
                    <a:pt x="30" y="77"/>
                    <a:pt x="29" y="78"/>
                    <a:pt x="29" y="79"/>
                  </a:cubicBezTo>
                  <a:cubicBezTo>
                    <a:pt x="29" y="79"/>
                    <a:pt x="28" y="81"/>
                    <a:pt x="27" y="82"/>
                  </a:cubicBezTo>
                  <a:cubicBezTo>
                    <a:pt x="27" y="83"/>
                    <a:pt x="27" y="85"/>
                    <a:pt x="26" y="84"/>
                  </a:cubicBezTo>
                  <a:cubicBezTo>
                    <a:pt x="26" y="84"/>
                    <a:pt x="25" y="84"/>
                    <a:pt x="24" y="84"/>
                  </a:cubicBezTo>
                  <a:cubicBezTo>
                    <a:pt x="24" y="84"/>
                    <a:pt x="21" y="84"/>
                    <a:pt x="20" y="84"/>
                  </a:cubicBezTo>
                  <a:cubicBezTo>
                    <a:pt x="19" y="84"/>
                    <a:pt x="19" y="84"/>
                    <a:pt x="19" y="84"/>
                  </a:cubicBezTo>
                  <a:cubicBezTo>
                    <a:pt x="19" y="84"/>
                    <a:pt x="19" y="84"/>
                    <a:pt x="19" y="85"/>
                  </a:cubicBezTo>
                  <a:cubicBezTo>
                    <a:pt x="19" y="85"/>
                    <a:pt x="18" y="85"/>
                    <a:pt x="17" y="85"/>
                  </a:cubicBezTo>
                  <a:cubicBezTo>
                    <a:pt x="17" y="86"/>
                    <a:pt x="16" y="86"/>
                    <a:pt x="16" y="86"/>
                  </a:cubicBezTo>
                  <a:cubicBezTo>
                    <a:pt x="14" y="85"/>
                    <a:pt x="14" y="85"/>
                    <a:pt x="14" y="85"/>
                  </a:cubicBezTo>
                  <a:cubicBezTo>
                    <a:pt x="14" y="86"/>
                    <a:pt x="14" y="86"/>
                    <a:pt x="14" y="86"/>
                  </a:cubicBezTo>
                  <a:cubicBezTo>
                    <a:pt x="13" y="87"/>
                    <a:pt x="11" y="87"/>
                    <a:pt x="10" y="87"/>
                  </a:cubicBezTo>
                  <a:cubicBezTo>
                    <a:pt x="9" y="88"/>
                    <a:pt x="7" y="88"/>
                    <a:pt x="6" y="89"/>
                  </a:cubicBezTo>
                  <a:cubicBezTo>
                    <a:pt x="5" y="89"/>
                    <a:pt x="4" y="90"/>
                    <a:pt x="3" y="90"/>
                  </a:cubicBezTo>
                  <a:cubicBezTo>
                    <a:pt x="2" y="90"/>
                    <a:pt x="2" y="89"/>
                    <a:pt x="1" y="89"/>
                  </a:cubicBezTo>
                  <a:cubicBezTo>
                    <a:pt x="1" y="89"/>
                    <a:pt x="1" y="89"/>
                    <a:pt x="0" y="98"/>
                  </a:cubicBezTo>
                  <a:cubicBezTo>
                    <a:pt x="0" y="98"/>
                    <a:pt x="0" y="98"/>
                    <a:pt x="1" y="98"/>
                  </a:cubicBezTo>
                  <a:cubicBezTo>
                    <a:pt x="1" y="98"/>
                    <a:pt x="1" y="98"/>
                    <a:pt x="2" y="100"/>
                  </a:cubicBezTo>
                  <a:cubicBezTo>
                    <a:pt x="2" y="100"/>
                    <a:pt x="2" y="100"/>
                    <a:pt x="3" y="98"/>
                  </a:cubicBezTo>
                  <a:cubicBezTo>
                    <a:pt x="3" y="98"/>
                    <a:pt x="7" y="102"/>
                    <a:pt x="8" y="102"/>
                  </a:cubicBezTo>
                  <a:cubicBezTo>
                    <a:pt x="9" y="102"/>
                    <a:pt x="9" y="103"/>
                    <a:pt x="9" y="103"/>
                  </a:cubicBezTo>
                  <a:cubicBezTo>
                    <a:pt x="9" y="103"/>
                    <a:pt x="9" y="103"/>
                    <a:pt x="9" y="113"/>
                  </a:cubicBezTo>
                  <a:cubicBezTo>
                    <a:pt x="9" y="113"/>
                    <a:pt x="9" y="114"/>
                    <a:pt x="11" y="115"/>
                  </a:cubicBezTo>
                  <a:cubicBezTo>
                    <a:pt x="13" y="115"/>
                    <a:pt x="16" y="115"/>
                    <a:pt x="16" y="115"/>
                  </a:cubicBezTo>
                  <a:cubicBezTo>
                    <a:pt x="16" y="115"/>
                    <a:pt x="16" y="115"/>
                    <a:pt x="16" y="116"/>
                  </a:cubicBezTo>
                  <a:cubicBezTo>
                    <a:pt x="16" y="116"/>
                    <a:pt x="18" y="117"/>
                    <a:pt x="18" y="118"/>
                  </a:cubicBezTo>
                  <a:cubicBezTo>
                    <a:pt x="18" y="118"/>
                    <a:pt x="17" y="119"/>
                    <a:pt x="17" y="119"/>
                  </a:cubicBezTo>
                  <a:cubicBezTo>
                    <a:pt x="17" y="120"/>
                    <a:pt x="18" y="120"/>
                    <a:pt x="18" y="121"/>
                  </a:cubicBezTo>
                  <a:cubicBezTo>
                    <a:pt x="18" y="121"/>
                    <a:pt x="21" y="121"/>
                    <a:pt x="21" y="122"/>
                  </a:cubicBezTo>
                  <a:cubicBezTo>
                    <a:pt x="21" y="123"/>
                    <a:pt x="21" y="123"/>
                    <a:pt x="21" y="123"/>
                  </a:cubicBezTo>
                  <a:cubicBezTo>
                    <a:pt x="22" y="123"/>
                    <a:pt x="24" y="124"/>
                    <a:pt x="24" y="125"/>
                  </a:cubicBezTo>
                  <a:cubicBezTo>
                    <a:pt x="24" y="125"/>
                    <a:pt x="24" y="126"/>
                    <a:pt x="23" y="126"/>
                  </a:cubicBezTo>
                  <a:cubicBezTo>
                    <a:pt x="23" y="126"/>
                    <a:pt x="21" y="126"/>
                    <a:pt x="21" y="127"/>
                  </a:cubicBezTo>
                  <a:cubicBezTo>
                    <a:pt x="20" y="128"/>
                    <a:pt x="20" y="130"/>
                    <a:pt x="21" y="130"/>
                  </a:cubicBezTo>
                  <a:cubicBezTo>
                    <a:pt x="21" y="130"/>
                    <a:pt x="22" y="130"/>
                    <a:pt x="22" y="131"/>
                  </a:cubicBezTo>
                  <a:cubicBezTo>
                    <a:pt x="23" y="131"/>
                    <a:pt x="23" y="133"/>
                    <a:pt x="22" y="133"/>
                  </a:cubicBezTo>
                  <a:cubicBezTo>
                    <a:pt x="22" y="132"/>
                    <a:pt x="21" y="132"/>
                    <a:pt x="21" y="132"/>
                  </a:cubicBezTo>
                  <a:cubicBezTo>
                    <a:pt x="20" y="132"/>
                    <a:pt x="19" y="132"/>
                    <a:pt x="19" y="132"/>
                  </a:cubicBezTo>
                  <a:cubicBezTo>
                    <a:pt x="20" y="133"/>
                    <a:pt x="20" y="133"/>
                    <a:pt x="20" y="133"/>
                  </a:cubicBezTo>
                  <a:cubicBezTo>
                    <a:pt x="20" y="134"/>
                    <a:pt x="20" y="134"/>
                    <a:pt x="20" y="134"/>
                  </a:cubicBezTo>
                  <a:cubicBezTo>
                    <a:pt x="19" y="134"/>
                    <a:pt x="18" y="136"/>
                    <a:pt x="18" y="136"/>
                  </a:cubicBezTo>
                  <a:cubicBezTo>
                    <a:pt x="18" y="136"/>
                    <a:pt x="18" y="136"/>
                    <a:pt x="18" y="139"/>
                  </a:cubicBezTo>
                  <a:cubicBezTo>
                    <a:pt x="18" y="139"/>
                    <a:pt x="18" y="139"/>
                    <a:pt x="15" y="140"/>
                  </a:cubicBezTo>
                  <a:cubicBezTo>
                    <a:pt x="15" y="140"/>
                    <a:pt x="14" y="141"/>
                    <a:pt x="14" y="142"/>
                  </a:cubicBezTo>
                  <a:cubicBezTo>
                    <a:pt x="14" y="143"/>
                    <a:pt x="14" y="144"/>
                    <a:pt x="14" y="144"/>
                  </a:cubicBezTo>
                  <a:cubicBezTo>
                    <a:pt x="14" y="145"/>
                    <a:pt x="17" y="147"/>
                    <a:pt x="18" y="147"/>
                  </a:cubicBezTo>
                  <a:cubicBezTo>
                    <a:pt x="18" y="147"/>
                    <a:pt x="18" y="146"/>
                    <a:pt x="19" y="146"/>
                  </a:cubicBezTo>
                  <a:cubicBezTo>
                    <a:pt x="20" y="146"/>
                    <a:pt x="20" y="146"/>
                    <a:pt x="20" y="146"/>
                  </a:cubicBezTo>
                  <a:cubicBezTo>
                    <a:pt x="21" y="146"/>
                    <a:pt x="21" y="146"/>
                    <a:pt x="22" y="146"/>
                  </a:cubicBezTo>
                  <a:cubicBezTo>
                    <a:pt x="22" y="145"/>
                    <a:pt x="23" y="144"/>
                    <a:pt x="23" y="144"/>
                  </a:cubicBezTo>
                  <a:cubicBezTo>
                    <a:pt x="24" y="144"/>
                    <a:pt x="26" y="144"/>
                    <a:pt x="26" y="144"/>
                  </a:cubicBezTo>
                  <a:cubicBezTo>
                    <a:pt x="27" y="143"/>
                    <a:pt x="27" y="143"/>
                    <a:pt x="27" y="142"/>
                  </a:cubicBezTo>
                  <a:cubicBezTo>
                    <a:pt x="27" y="142"/>
                    <a:pt x="27" y="140"/>
                    <a:pt x="27" y="140"/>
                  </a:cubicBezTo>
                  <a:cubicBezTo>
                    <a:pt x="28" y="140"/>
                    <a:pt x="28" y="140"/>
                    <a:pt x="28" y="140"/>
                  </a:cubicBezTo>
                  <a:cubicBezTo>
                    <a:pt x="28" y="139"/>
                    <a:pt x="28" y="139"/>
                    <a:pt x="28" y="138"/>
                  </a:cubicBezTo>
                  <a:cubicBezTo>
                    <a:pt x="29" y="138"/>
                    <a:pt x="29" y="137"/>
                    <a:pt x="29" y="137"/>
                  </a:cubicBezTo>
                  <a:cubicBezTo>
                    <a:pt x="29" y="137"/>
                    <a:pt x="29" y="137"/>
                    <a:pt x="29" y="137"/>
                  </a:cubicBezTo>
                  <a:cubicBezTo>
                    <a:pt x="29" y="137"/>
                    <a:pt x="28" y="137"/>
                    <a:pt x="27" y="136"/>
                  </a:cubicBezTo>
                  <a:cubicBezTo>
                    <a:pt x="27" y="136"/>
                    <a:pt x="27" y="136"/>
                    <a:pt x="27" y="136"/>
                  </a:cubicBezTo>
                  <a:cubicBezTo>
                    <a:pt x="27" y="136"/>
                    <a:pt x="29" y="136"/>
                    <a:pt x="30" y="136"/>
                  </a:cubicBezTo>
                  <a:cubicBezTo>
                    <a:pt x="30" y="136"/>
                    <a:pt x="30" y="135"/>
                    <a:pt x="31" y="136"/>
                  </a:cubicBezTo>
                  <a:cubicBezTo>
                    <a:pt x="31" y="136"/>
                    <a:pt x="32" y="136"/>
                    <a:pt x="32" y="137"/>
                  </a:cubicBezTo>
                  <a:cubicBezTo>
                    <a:pt x="32" y="138"/>
                    <a:pt x="32" y="138"/>
                    <a:pt x="32" y="139"/>
                  </a:cubicBezTo>
                  <a:cubicBezTo>
                    <a:pt x="32" y="140"/>
                    <a:pt x="33" y="142"/>
                    <a:pt x="33" y="142"/>
                  </a:cubicBezTo>
                  <a:cubicBezTo>
                    <a:pt x="34" y="143"/>
                    <a:pt x="34" y="145"/>
                    <a:pt x="34" y="145"/>
                  </a:cubicBezTo>
                  <a:cubicBezTo>
                    <a:pt x="33" y="145"/>
                    <a:pt x="33" y="147"/>
                    <a:pt x="33" y="147"/>
                  </a:cubicBezTo>
                  <a:cubicBezTo>
                    <a:pt x="32" y="153"/>
                    <a:pt x="32" y="153"/>
                    <a:pt x="32" y="153"/>
                  </a:cubicBezTo>
                  <a:cubicBezTo>
                    <a:pt x="32" y="153"/>
                    <a:pt x="32" y="153"/>
                    <a:pt x="36" y="153"/>
                  </a:cubicBezTo>
                  <a:cubicBezTo>
                    <a:pt x="36" y="153"/>
                    <a:pt x="36" y="153"/>
                    <a:pt x="35" y="156"/>
                  </a:cubicBezTo>
                  <a:cubicBezTo>
                    <a:pt x="38" y="157"/>
                    <a:pt x="38" y="157"/>
                    <a:pt x="38" y="157"/>
                  </a:cubicBezTo>
                  <a:cubicBezTo>
                    <a:pt x="39" y="158"/>
                    <a:pt x="40" y="158"/>
                    <a:pt x="39" y="159"/>
                  </a:cubicBezTo>
                  <a:cubicBezTo>
                    <a:pt x="39" y="162"/>
                    <a:pt x="39" y="162"/>
                    <a:pt x="39" y="162"/>
                  </a:cubicBezTo>
                  <a:cubicBezTo>
                    <a:pt x="39" y="162"/>
                    <a:pt x="39" y="163"/>
                    <a:pt x="39" y="164"/>
                  </a:cubicBezTo>
                  <a:cubicBezTo>
                    <a:pt x="39" y="164"/>
                    <a:pt x="38" y="164"/>
                    <a:pt x="39" y="165"/>
                  </a:cubicBezTo>
                  <a:cubicBezTo>
                    <a:pt x="39" y="166"/>
                    <a:pt x="39" y="166"/>
                    <a:pt x="40" y="166"/>
                  </a:cubicBezTo>
                  <a:cubicBezTo>
                    <a:pt x="40" y="166"/>
                    <a:pt x="40" y="166"/>
                    <a:pt x="40" y="167"/>
                  </a:cubicBezTo>
                  <a:cubicBezTo>
                    <a:pt x="40" y="168"/>
                    <a:pt x="40" y="168"/>
                    <a:pt x="40" y="169"/>
                  </a:cubicBezTo>
                  <a:cubicBezTo>
                    <a:pt x="40" y="169"/>
                    <a:pt x="40" y="169"/>
                    <a:pt x="41" y="170"/>
                  </a:cubicBezTo>
                  <a:cubicBezTo>
                    <a:pt x="41" y="170"/>
                    <a:pt x="42" y="171"/>
                    <a:pt x="42" y="171"/>
                  </a:cubicBezTo>
                  <a:cubicBezTo>
                    <a:pt x="43" y="171"/>
                    <a:pt x="44" y="172"/>
                    <a:pt x="44" y="172"/>
                  </a:cubicBezTo>
                  <a:cubicBezTo>
                    <a:pt x="44" y="173"/>
                    <a:pt x="44" y="174"/>
                    <a:pt x="44" y="174"/>
                  </a:cubicBezTo>
                  <a:cubicBezTo>
                    <a:pt x="45" y="175"/>
                    <a:pt x="46" y="177"/>
                    <a:pt x="46" y="177"/>
                  </a:cubicBezTo>
                  <a:cubicBezTo>
                    <a:pt x="46" y="178"/>
                    <a:pt x="45" y="179"/>
                    <a:pt x="45" y="179"/>
                  </a:cubicBezTo>
                  <a:cubicBezTo>
                    <a:pt x="45" y="179"/>
                    <a:pt x="46" y="183"/>
                    <a:pt x="47" y="184"/>
                  </a:cubicBezTo>
                  <a:cubicBezTo>
                    <a:pt x="47" y="184"/>
                    <a:pt x="46" y="184"/>
                    <a:pt x="45" y="185"/>
                  </a:cubicBezTo>
                  <a:cubicBezTo>
                    <a:pt x="45" y="186"/>
                    <a:pt x="42" y="187"/>
                    <a:pt x="42" y="187"/>
                  </a:cubicBezTo>
                  <a:cubicBezTo>
                    <a:pt x="42" y="187"/>
                    <a:pt x="44" y="187"/>
                    <a:pt x="45" y="187"/>
                  </a:cubicBezTo>
                  <a:cubicBezTo>
                    <a:pt x="46" y="188"/>
                    <a:pt x="46" y="189"/>
                    <a:pt x="47" y="189"/>
                  </a:cubicBezTo>
                  <a:cubicBezTo>
                    <a:pt x="48" y="189"/>
                    <a:pt x="49" y="189"/>
                    <a:pt x="49" y="188"/>
                  </a:cubicBezTo>
                  <a:cubicBezTo>
                    <a:pt x="50" y="187"/>
                    <a:pt x="50" y="187"/>
                    <a:pt x="50" y="187"/>
                  </a:cubicBezTo>
                  <a:cubicBezTo>
                    <a:pt x="51" y="186"/>
                    <a:pt x="51" y="186"/>
                    <a:pt x="51" y="186"/>
                  </a:cubicBezTo>
                  <a:cubicBezTo>
                    <a:pt x="51" y="185"/>
                    <a:pt x="51" y="185"/>
                    <a:pt x="51" y="185"/>
                  </a:cubicBezTo>
                  <a:cubicBezTo>
                    <a:pt x="50" y="184"/>
                    <a:pt x="51" y="184"/>
                    <a:pt x="52" y="184"/>
                  </a:cubicBezTo>
                  <a:cubicBezTo>
                    <a:pt x="52" y="184"/>
                    <a:pt x="54" y="185"/>
                    <a:pt x="54" y="185"/>
                  </a:cubicBezTo>
                  <a:cubicBezTo>
                    <a:pt x="55" y="185"/>
                    <a:pt x="57" y="183"/>
                    <a:pt x="57" y="182"/>
                  </a:cubicBezTo>
                  <a:cubicBezTo>
                    <a:pt x="57" y="182"/>
                    <a:pt x="61" y="181"/>
                    <a:pt x="62" y="181"/>
                  </a:cubicBezTo>
                  <a:cubicBezTo>
                    <a:pt x="63" y="181"/>
                    <a:pt x="65" y="181"/>
                    <a:pt x="65" y="180"/>
                  </a:cubicBezTo>
                  <a:cubicBezTo>
                    <a:pt x="65" y="180"/>
                    <a:pt x="65" y="180"/>
                    <a:pt x="65" y="179"/>
                  </a:cubicBezTo>
                  <a:cubicBezTo>
                    <a:pt x="65" y="179"/>
                    <a:pt x="65" y="179"/>
                    <a:pt x="64" y="179"/>
                  </a:cubicBezTo>
                  <a:cubicBezTo>
                    <a:pt x="64" y="179"/>
                    <a:pt x="64" y="179"/>
                    <a:pt x="65" y="175"/>
                  </a:cubicBezTo>
                  <a:cubicBezTo>
                    <a:pt x="65" y="175"/>
                    <a:pt x="65" y="175"/>
                    <a:pt x="65" y="174"/>
                  </a:cubicBezTo>
                  <a:cubicBezTo>
                    <a:pt x="65" y="174"/>
                    <a:pt x="65" y="174"/>
                    <a:pt x="65" y="169"/>
                  </a:cubicBezTo>
                  <a:cubicBezTo>
                    <a:pt x="67" y="169"/>
                    <a:pt x="68" y="169"/>
                    <a:pt x="68" y="168"/>
                  </a:cubicBezTo>
                  <a:cubicBezTo>
                    <a:pt x="68" y="168"/>
                    <a:pt x="67" y="167"/>
                    <a:pt x="68" y="167"/>
                  </a:cubicBezTo>
                  <a:cubicBezTo>
                    <a:pt x="68" y="166"/>
                    <a:pt x="69" y="166"/>
                    <a:pt x="69" y="165"/>
                  </a:cubicBezTo>
                  <a:cubicBezTo>
                    <a:pt x="68" y="165"/>
                    <a:pt x="68" y="164"/>
                    <a:pt x="69" y="164"/>
                  </a:cubicBezTo>
                  <a:cubicBezTo>
                    <a:pt x="69" y="163"/>
                    <a:pt x="70" y="162"/>
                    <a:pt x="71" y="162"/>
                  </a:cubicBezTo>
                  <a:cubicBezTo>
                    <a:pt x="72" y="162"/>
                    <a:pt x="81" y="161"/>
                    <a:pt x="81" y="161"/>
                  </a:cubicBezTo>
                  <a:cubicBezTo>
                    <a:pt x="81" y="161"/>
                    <a:pt x="81" y="161"/>
                    <a:pt x="81" y="161"/>
                  </a:cubicBezTo>
                  <a:cubicBezTo>
                    <a:pt x="83" y="161"/>
                    <a:pt x="83" y="161"/>
                    <a:pt x="83" y="161"/>
                  </a:cubicBezTo>
                  <a:cubicBezTo>
                    <a:pt x="85" y="159"/>
                    <a:pt x="88" y="154"/>
                    <a:pt x="90" y="153"/>
                  </a:cubicBezTo>
                  <a:cubicBezTo>
                    <a:pt x="91" y="151"/>
                    <a:pt x="94" y="152"/>
                    <a:pt x="96" y="153"/>
                  </a:cubicBezTo>
                  <a:cubicBezTo>
                    <a:pt x="98" y="153"/>
                    <a:pt x="101" y="152"/>
                    <a:pt x="101" y="152"/>
                  </a:cubicBezTo>
                  <a:cubicBezTo>
                    <a:pt x="101" y="152"/>
                    <a:pt x="101" y="152"/>
                    <a:pt x="101" y="149"/>
                  </a:cubicBezTo>
                  <a:cubicBezTo>
                    <a:pt x="101" y="149"/>
                    <a:pt x="101" y="149"/>
                    <a:pt x="103" y="149"/>
                  </a:cubicBezTo>
                  <a:cubicBezTo>
                    <a:pt x="103" y="149"/>
                    <a:pt x="103" y="149"/>
                    <a:pt x="110" y="143"/>
                  </a:cubicBezTo>
                  <a:cubicBezTo>
                    <a:pt x="110" y="143"/>
                    <a:pt x="110" y="143"/>
                    <a:pt x="110" y="143"/>
                  </a:cubicBezTo>
                  <a:cubicBezTo>
                    <a:pt x="110" y="143"/>
                    <a:pt x="111" y="144"/>
                    <a:pt x="112" y="145"/>
                  </a:cubicBezTo>
                  <a:cubicBezTo>
                    <a:pt x="113" y="145"/>
                    <a:pt x="114" y="144"/>
                    <a:pt x="114" y="144"/>
                  </a:cubicBezTo>
                  <a:cubicBezTo>
                    <a:pt x="115" y="143"/>
                    <a:pt x="119" y="143"/>
                    <a:pt x="119" y="143"/>
                  </a:cubicBezTo>
                  <a:cubicBezTo>
                    <a:pt x="119" y="143"/>
                    <a:pt x="119" y="143"/>
                    <a:pt x="123" y="145"/>
                  </a:cubicBezTo>
                  <a:cubicBezTo>
                    <a:pt x="123" y="144"/>
                    <a:pt x="126" y="139"/>
                    <a:pt x="127" y="138"/>
                  </a:cubicBezTo>
                  <a:cubicBezTo>
                    <a:pt x="127" y="138"/>
                    <a:pt x="127" y="137"/>
                    <a:pt x="128" y="137"/>
                  </a:cubicBezTo>
                  <a:cubicBezTo>
                    <a:pt x="128" y="137"/>
                    <a:pt x="128" y="136"/>
                    <a:pt x="128" y="136"/>
                  </a:cubicBezTo>
                  <a:cubicBezTo>
                    <a:pt x="128" y="135"/>
                    <a:pt x="128" y="134"/>
                    <a:pt x="128" y="134"/>
                  </a:cubicBezTo>
                  <a:cubicBezTo>
                    <a:pt x="128" y="133"/>
                    <a:pt x="129" y="133"/>
                    <a:pt x="129" y="132"/>
                  </a:cubicBezTo>
                  <a:cubicBezTo>
                    <a:pt x="129" y="132"/>
                    <a:pt x="129" y="131"/>
                    <a:pt x="129" y="131"/>
                  </a:cubicBezTo>
                  <a:cubicBezTo>
                    <a:pt x="129" y="130"/>
                    <a:pt x="130" y="129"/>
                    <a:pt x="130" y="129"/>
                  </a:cubicBezTo>
                  <a:cubicBezTo>
                    <a:pt x="130" y="128"/>
                    <a:pt x="133" y="127"/>
                    <a:pt x="134" y="126"/>
                  </a:cubicBezTo>
                  <a:cubicBezTo>
                    <a:pt x="135" y="125"/>
                    <a:pt x="135" y="125"/>
                    <a:pt x="135" y="125"/>
                  </a:cubicBezTo>
                  <a:cubicBezTo>
                    <a:pt x="135" y="124"/>
                    <a:pt x="136" y="124"/>
                    <a:pt x="136" y="123"/>
                  </a:cubicBezTo>
                  <a:cubicBezTo>
                    <a:pt x="136" y="123"/>
                    <a:pt x="136" y="123"/>
                    <a:pt x="136" y="122"/>
                  </a:cubicBezTo>
                  <a:cubicBezTo>
                    <a:pt x="136" y="122"/>
                    <a:pt x="144" y="118"/>
                    <a:pt x="147" y="117"/>
                  </a:cubicBezTo>
                  <a:cubicBezTo>
                    <a:pt x="149" y="117"/>
                    <a:pt x="152" y="116"/>
                    <a:pt x="155" y="116"/>
                  </a:cubicBezTo>
                  <a:cubicBezTo>
                    <a:pt x="156" y="116"/>
                    <a:pt x="157" y="116"/>
                    <a:pt x="157" y="116"/>
                  </a:cubicBezTo>
                  <a:cubicBezTo>
                    <a:pt x="157" y="115"/>
                    <a:pt x="158" y="115"/>
                    <a:pt x="158" y="114"/>
                  </a:cubicBezTo>
                  <a:cubicBezTo>
                    <a:pt x="158" y="114"/>
                    <a:pt x="158" y="114"/>
                    <a:pt x="158" y="113"/>
                  </a:cubicBezTo>
                  <a:cubicBezTo>
                    <a:pt x="159" y="113"/>
                    <a:pt x="159" y="113"/>
                    <a:pt x="159" y="112"/>
                  </a:cubicBezTo>
                  <a:lnTo>
                    <a:pt x="158" y="110"/>
                  </a:lnTo>
                  <a:close/>
                  <a:moveTo>
                    <a:pt x="140" y="22"/>
                  </a:moveTo>
                  <a:cubicBezTo>
                    <a:pt x="140" y="22"/>
                    <a:pt x="140" y="22"/>
                    <a:pt x="139" y="22"/>
                  </a:cubicBezTo>
                  <a:cubicBezTo>
                    <a:pt x="140" y="22"/>
                    <a:pt x="140" y="22"/>
                    <a:pt x="140" y="2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2" name="Freeform 27">
              <a:extLst>
                <a:ext uri="{FF2B5EF4-FFF2-40B4-BE49-F238E27FC236}">
                  <a16:creationId xmlns:a16="http://schemas.microsoft.com/office/drawing/2014/main" id="{67E37BC3-4E6A-11EE-1A31-7BBA040856F6}"/>
                </a:ext>
              </a:extLst>
            </p:cNvPr>
            <p:cNvSpPr>
              <a:spLocks/>
            </p:cNvSpPr>
            <p:nvPr/>
          </p:nvSpPr>
          <p:spPr bwMode="auto">
            <a:xfrm>
              <a:off x="110639070" y="112664918"/>
              <a:ext cx="683416" cy="781047"/>
            </a:xfrm>
            <a:custGeom>
              <a:avLst/>
              <a:gdLst>
                <a:gd name="T0" fmla="*/ 89 w 91"/>
                <a:gd name="T1" fmla="*/ 49 h 104"/>
                <a:gd name="T2" fmla="*/ 78 w 91"/>
                <a:gd name="T3" fmla="*/ 44 h 104"/>
                <a:gd name="T4" fmla="*/ 74 w 91"/>
                <a:gd name="T5" fmla="*/ 37 h 104"/>
                <a:gd name="T6" fmla="*/ 66 w 91"/>
                <a:gd name="T7" fmla="*/ 30 h 104"/>
                <a:gd name="T8" fmla="*/ 52 w 91"/>
                <a:gd name="T9" fmla="*/ 31 h 104"/>
                <a:gd name="T10" fmla="*/ 53 w 91"/>
                <a:gd name="T11" fmla="*/ 24 h 104"/>
                <a:gd name="T12" fmla="*/ 49 w 91"/>
                <a:gd name="T13" fmla="*/ 19 h 104"/>
                <a:gd name="T14" fmla="*/ 44 w 91"/>
                <a:gd name="T15" fmla="*/ 14 h 104"/>
                <a:gd name="T16" fmla="*/ 42 w 91"/>
                <a:gd name="T17" fmla="*/ 11 h 104"/>
                <a:gd name="T18" fmla="*/ 39 w 91"/>
                <a:gd name="T19" fmla="*/ 8 h 104"/>
                <a:gd name="T20" fmla="*/ 35 w 91"/>
                <a:gd name="T21" fmla="*/ 0 h 104"/>
                <a:gd name="T22" fmla="*/ 31 w 91"/>
                <a:gd name="T23" fmla="*/ 4 h 104"/>
                <a:gd name="T24" fmla="*/ 26 w 91"/>
                <a:gd name="T25" fmla="*/ 9 h 104"/>
                <a:gd name="T26" fmla="*/ 27 w 91"/>
                <a:gd name="T27" fmla="*/ 17 h 104"/>
                <a:gd name="T28" fmla="*/ 25 w 91"/>
                <a:gd name="T29" fmla="*/ 25 h 104"/>
                <a:gd name="T30" fmla="*/ 19 w 91"/>
                <a:gd name="T31" fmla="*/ 31 h 104"/>
                <a:gd name="T32" fmla="*/ 19 w 91"/>
                <a:gd name="T33" fmla="*/ 37 h 104"/>
                <a:gd name="T34" fmla="*/ 21 w 91"/>
                <a:gd name="T35" fmla="*/ 40 h 104"/>
                <a:gd name="T36" fmla="*/ 17 w 91"/>
                <a:gd name="T37" fmla="*/ 49 h 104"/>
                <a:gd name="T38" fmla="*/ 13 w 91"/>
                <a:gd name="T39" fmla="*/ 52 h 104"/>
                <a:gd name="T40" fmla="*/ 8 w 91"/>
                <a:gd name="T41" fmla="*/ 60 h 104"/>
                <a:gd name="T42" fmla="*/ 2 w 91"/>
                <a:gd name="T43" fmla="*/ 64 h 104"/>
                <a:gd name="T44" fmla="*/ 0 w 91"/>
                <a:gd name="T45" fmla="*/ 68 h 104"/>
                <a:gd name="T46" fmla="*/ 1 w 91"/>
                <a:gd name="T47" fmla="*/ 76 h 104"/>
                <a:gd name="T48" fmla="*/ 2 w 91"/>
                <a:gd name="T49" fmla="*/ 80 h 104"/>
                <a:gd name="T50" fmla="*/ 8 w 91"/>
                <a:gd name="T51" fmla="*/ 84 h 104"/>
                <a:gd name="T52" fmla="*/ 11 w 91"/>
                <a:gd name="T53" fmla="*/ 88 h 104"/>
                <a:gd name="T54" fmla="*/ 10 w 91"/>
                <a:gd name="T55" fmla="*/ 99 h 104"/>
                <a:gd name="T56" fmla="*/ 13 w 91"/>
                <a:gd name="T57" fmla="*/ 101 h 104"/>
                <a:gd name="T58" fmla="*/ 19 w 91"/>
                <a:gd name="T59" fmla="*/ 102 h 104"/>
                <a:gd name="T60" fmla="*/ 25 w 91"/>
                <a:gd name="T61" fmla="*/ 94 h 104"/>
                <a:gd name="T62" fmla="*/ 31 w 91"/>
                <a:gd name="T63" fmla="*/ 98 h 104"/>
                <a:gd name="T64" fmla="*/ 40 w 91"/>
                <a:gd name="T65" fmla="*/ 100 h 104"/>
                <a:gd name="T66" fmla="*/ 45 w 91"/>
                <a:gd name="T67" fmla="*/ 100 h 104"/>
                <a:gd name="T68" fmla="*/ 52 w 91"/>
                <a:gd name="T69" fmla="*/ 103 h 104"/>
                <a:gd name="T70" fmla="*/ 56 w 91"/>
                <a:gd name="T71" fmla="*/ 104 h 104"/>
                <a:gd name="T72" fmla="*/ 65 w 91"/>
                <a:gd name="T73" fmla="*/ 100 h 104"/>
                <a:gd name="T74" fmla="*/ 78 w 91"/>
                <a:gd name="T75" fmla="*/ 102 h 104"/>
                <a:gd name="T76" fmla="*/ 73 w 91"/>
                <a:gd name="T77" fmla="*/ 91 h 104"/>
                <a:gd name="T78" fmla="*/ 69 w 91"/>
                <a:gd name="T79" fmla="*/ 85 h 104"/>
                <a:gd name="T80" fmla="*/ 78 w 91"/>
                <a:gd name="T81" fmla="*/ 83 h 104"/>
                <a:gd name="T82" fmla="*/ 76 w 91"/>
                <a:gd name="T83" fmla="*/ 76 h 104"/>
                <a:gd name="T84" fmla="*/ 83 w 91"/>
                <a:gd name="T85" fmla="*/ 70 h 104"/>
                <a:gd name="T86" fmla="*/ 90 w 91"/>
                <a:gd name="T87" fmla="*/ 68 h 104"/>
                <a:gd name="T88" fmla="*/ 89 w 91"/>
                <a:gd name="T89"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 h="104">
                  <a:moveTo>
                    <a:pt x="90" y="54"/>
                  </a:moveTo>
                  <a:cubicBezTo>
                    <a:pt x="90" y="53"/>
                    <a:pt x="90" y="52"/>
                    <a:pt x="90" y="51"/>
                  </a:cubicBezTo>
                  <a:cubicBezTo>
                    <a:pt x="91" y="49"/>
                    <a:pt x="90" y="49"/>
                    <a:pt x="89" y="49"/>
                  </a:cubicBezTo>
                  <a:cubicBezTo>
                    <a:pt x="88" y="48"/>
                    <a:pt x="87" y="48"/>
                    <a:pt x="86" y="49"/>
                  </a:cubicBezTo>
                  <a:cubicBezTo>
                    <a:pt x="85" y="49"/>
                    <a:pt x="83" y="48"/>
                    <a:pt x="83" y="47"/>
                  </a:cubicBezTo>
                  <a:cubicBezTo>
                    <a:pt x="82" y="46"/>
                    <a:pt x="78" y="45"/>
                    <a:pt x="78" y="44"/>
                  </a:cubicBezTo>
                  <a:cubicBezTo>
                    <a:pt x="77" y="44"/>
                    <a:pt x="77" y="44"/>
                    <a:pt x="77" y="44"/>
                  </a:cubicBezTo>
                  <a:cubicBezTo>
                    <a:pt x="77" y="43"/>
                    <a:pt x="76" y="40"/>
                    <a:pt x="76" y="39"/>
                  </a:cubicBezTo>
                  <a:cubicBezTo>
                    <a:pt x="76" y="38"/>
                    <a:pt x="75" y="37"/>
                    <a:pt x="74" y="37"/>
                  </a:cubicBezTo>
                  <a:cubicBezTo>
                    <a:pt x="74" y="37"/>
                    <a:pt x="78" y="31"/>
                    <a:pt x="78" y="30"/>
                  </a:cubicBezTo>
                  <a:cubicBezTo>
                    <a:pt x="78" y="28"/>
                    <a:pt x="73" y="29"/>
                    <a:pt x="70" y="29"/>
                  </a:cubicBezTo>
                  <a:cubicBezTo>
                    <a:pt x="68" y="29"/>
                    <a:pt x="68" y="30"/>
                    <a:pt x="66" y="30"/>
                  </a:cubicBezTo>
                  <a:cubicBezTo>
                    <a:pt x="65" y="30"/>
                    <a:pt x="64" y="28"/>
                    <a:pt x="64" y="27"/>
                  </a:cubicBezTo>
                  <a:cubicBezTo>
                    <a:pt x="63" y="27"/>
                    <a:pt x="58" y="29"/>
                    <a:pt x="56" y="30"/>
                  </a:cubicBezTo>
                  <a:cubicBezTo>
                    <a:pt x="55" y="31"/>
                    <a:pt x="54" y="32"/>
                    <a:pt x="52" y="31"/>
                  </a:cubicBezTo>
                  <a:cubicBezTo>
                    <a:pt x="52" y="31"/>
                    <a:pt x="52" y="31"/>
                    <a:pt x="52" y="31"/>
                  </a:cubicBezTo>
                  <a:cubicBezTo>
                    <a:pt x="49" y="30"/>
                    <a:pt x="52" y="29"/>
                    <a:pt x="52" y="28"/>
                  </a:cubicBezTo>
                  <a:cubicBezTo>
                    <a:pt x="53" y="28"/>
                    <a:pt x="53" y="25"/>
                    <a:pt x="53" y="24"/>
                  </a:cubicBezTo>
                  <a:cubicBezTo>
                    <a:pt x="53" y="23"/>
                    <a:pt x="52" y="23"/>
                    <a:pt x="52" y="23"/>
                  </a:cubicBezTo>
                  <a:cubicBezTo>
                    <a:pt x="51" y="22"/>
                    <a:pt x="52" y="21"/>
                    <a:pt x="52" y="20"/>
                  </a:cubicBezTo>
                  <a:cubicBezTo>
                    <a:pt x="52" y="19"/>
                    <a:pt x="51" y="19"/>
                    <a:pt x="49" y="19"/>
                  </a:cubicBezTo>
                  <a:cubicBezTo>
                    <a:pt x="48" y="19"/>
                    <a:pt x="47" y="15"/>
                    <a:pt x="47" y="14"/>
                  </a:cubicBezTo>
                  <a:cubicBezTo>
                    <a:pt x="47" y="14"/>
                    <a:pt x="47" y="14"/>
                    <a:pt x="47" y="13"/>
                  </a:cubicBezTo>
                  <a:cubicBezTo>
                    <a:pt x="46" y="13"/>
                    <a:pt x="44" y="14"/>
                    <a:pt x="44" y="14"/>
                  </a:cubicBezTo>
                  <a:cubicBezTo>
                    <a:pt x="43" y="14"/>
                    <a:pt x="42" y="14"/>
                    <a:pt x="42" y="13"/>
                  </a:cubicBezTo>
                  <a:cubicBezTo>
                    <a:pt x="41" y="11"/>
                    <a:pt x="41" y="11"/>
                    <a:pt x="41" y="11"/>
                  </a:cubicBezTo>
                  <a:cubicBezTo>
                    <a:pt x="41" y="11"/>
                    <a:pt x="41" y="11"/>
                    <a:pt x="42" y="11"/>
                  </a:cubicBezTo>
                  <a:cubicBezTo>
                    <a:pt x="42" y="11"/>
                    <a:pt x="42" y="11"/>
                    <a:pt x="41" y="9"/>
                  </a:cubicBezTo>
                  <a:cubicBezTo>
                    <a:pt x="41" y="9"/>
                    <a:pt x="41" y="9"/>
                    <a:pt x="40" y="9"/>
                  </a:cubicBezTo>
                  <a:cubicBezTo>
                    <a:pt x="40" y="9"/>
                    <a:pt x="40" y="9"/>
                    <a:pt x="39" y="8"/>
                  </a:cubicBezTo>
                  <a:cubicBezTo>
                    <a:pt x="39" y="8"/>
                    <a:pt x="39" y="8"/>
                    <a:pt x="37" y="8"/>
                  </a:cubicBezTo>
                  <a:cubicBezTo>
                    <a:pt x="37" y="8"/>
                    <a:pt x="37" y="8"/>
                    <a:pt x="37" y="0"/>
                  </a:cubicBezTo>
                  <a:cubicBezTo>
                    <a:pt x="37" y="0"/>
                    <a:pt x="37" y="0"/>
                    <a:pt x="35" y="0"/>
                  </a:cubicBezTo>
                  <a:cubicBezTo>
                    <a:pt x="35" y="0"/>
                    <a:pt x="35" y="2"/>
                    <a:pt x="34" y="3"/>
                  </a:cubicBezTo>
                  <a:cubicBezTo>
                    <a:pt x="34" y="4"/>
                    <a:pt x="33" y="5"/>
                    <a:pt x="33" y="5"/>
                  </a:cubicBezTo>
                  <a:cubicBezTo>
                    <a:pt x="32" y="5"/>
                    <a:pt x="31" y="4"/>
                    <a:pt x="31" y="4"/>
                  </a:cubicBezTo>
                  <a:cubicBezTo>
                    <a:pt x="30" y="5"/>
                    <a:pt x="29" y="5"/>
                    <a:pt x="28" y="4"/>
                  </a:cubicBezTo>
                  <a:cubicBezTo>
                    <a:pt x="27" y="3"/>
                    <a:pt x="26" y="3"/>
                    <a:pt x="26" y="4"/>
                  </a:cubicBezTo>
                  <a:cubicBezTo>
                    <a:pt x="26" y="9"/>
                    <a:pt x="26" y="9"/>
                    <a:pt x="26" y="9"/>
                  </a:cubicBezTo>
                  <a:cubicBezTo>
                    <a:pt x="25" y="11"/>
                    <a:pt x="23" y="12"/>
                    <a:pt x="24" y="13"/>
                  </a:cubicBezTo>
                  <a:cubicBezTo>
                    <a:pt x="25" y="14"/>
                    <a:pt x="26" y="14"/>
                    <a:pt x="26" y="15"/>
                  </a:cubicBezTo>
                  <a:cubicBezTo>
                    <a:pt x="26" y="15"/>
                    <a:pt x="27" y="16"/>
                    <a:pt x="27" y="17"/>
                  </a:cubicBezTo>
                  <a:cubicBezTo>
                    <a:pt x="27" y="17"/>
                    <a:pt x="27" y="18"/>
                    <a:pt x="27" y="18"/>
                  </a:cubicBezTo>
                  <a:cubicBezTo>
                    <a:pt x="26" y="18"/>
                    <a:pt x="25" y="20"/>
                    <a:pt x="25" y="20"/>
                  </a:cubicBezTo>
                  <a:cubicBezTo>
                    <a:pt x="25" y="21"/>
                    <a:pt x="26" y="24"/>
                    <a:pt x="25" y="25"/>
                  </a:cubicBezTo>
                  <a:cubicBezTo>
                    <a:pt x="24" y="26"/>
                    <a:pt x="23" y="26"/>
                    <a:pt x="23" y="27"/>
                  </a:cubicBezTo>
                  <a:cubicBezTo>
                    <a:pt x="22" y="28"/>
                    <a:pt x="22" y="29"/>
                    <a:pt x="21" y="29"/>
                  </a:cubicBezTo>
                  <a:cubicBezTo>
                    <a:pt x="21" y="30"/>
                    <a:pt x="19" y="30"/>
                    <a:pt x="19" y="31"/>
                  </a:cubicBezTo>
                  <a:cubicBezTo>
                    <a:pt x="19" y="31"/>
                    <a:pt x="19" y="33"/>
                    <a:pt x="18" y="33"/>
                  </a:cubicBezTo>
                  <a:cubicBezTo>
                    <a:pt x="17" y="34"/>
                    <a:pt x="15" y="36"/>
                    <a:pt x="15" y="37"/>
                  </a:cubicBezTo>
                  <a:cubicBezTo>
                    <a:pt x="15" y="37"/>
                    <a:pt x="18" y="39"/>
                    <a:pt x="19" y="37"/>
                  </a:cubicBezTo>
                  <a:cubicBezTo>
                    <a:pt x="20" y="37"/>
                    <a:pt x="21" y="36"/>
                    <a:pt x="21" y="36"/>
                  </a:cubicBezTo>
                  <a:cubicBezTo>
                    <a:pt x="22" y="37"/>
                    <a:pt x="24" y="39"/>
                    <a:pt x="24" y="39"/>
                  </a:cubicBezTo>
                  <a:cubicBezTo>
                    <a:pt x="23" y="40"/>
                    <a:pt x="21" y="40"/>
                    <a:pt x="21" y="40"/>
                  </a:cubicBezTo>
                  <a:cubicBezTo>
                    <a:pt x="21" y="41"/>
                    <a:pt x="21" y="42"/>
                    <a:pt x="21" y="42"/>
                  </a:cubicBezTo>
                  <a:cubicBezTo>
                    <a:pt x="21" y="43"/>
                    <a:pt x="20" y="44"/>
                    <a:pt x="20" y="44"/>
                  </a:cubicBezTo>
                  <a:cubicBezTo>
                    <a:pt x="19" y="45"/>
                    <a:pt x="17" y="48"/>
                    <a:pt x="17" y="49"/>
                  </a:cubicBezTo>
                  <a:cubicBezTo>
                    <a:pt x="17" y="50"/>
                    <a:pt x="17" y="51"/>
                    <a:pt x="17" y="51"/>
                  </a:cubicBezTo>
                  <a:cubicBezTo>
                    <a:pt x="16" y="52"/>
                    <a:pt x="15" y="53"/>
                    <a:pt x="14" y="53"/>
                  </a:cubicBezTo>
                  <a:cubicBezTo>
                    <a:pt x="14" y="53"/>
                    <a:pt x="14" y="52"/>
                    <a:pt x="13" y="52"/>
                  </a:cubicBezTo>
                  <a:cubicBezTo>
                    <a:pt x="13" y="52"/>
                    <a:pt x="11" y="52"/>
                    <a:pt x="11" y="53"/>
                  </a:cubicBezTo>
                  <a:cubicBezTo>
                    <a:pt x="11" y="58"/>
                    <a:pt x="11" y="58"/>
                    <a:pt x="11" y="58"/>
                  </a:cubicBezTo>
                  <a:cubicBezTo>
                    <a:pt x="10" y="59"/>
                    <a:pt x="8" y="60"/>
                    <a:pt x="8" y="60"/>
                  </a:cubicBezTo>
                  <a:cubicBezTo>
                    <a:pt x="8" y="61"/>
                    <a:pt x="8" y="62"/>
                    <a:pt x="7" y="62"/>
                  </a:cubicBezTo>
                  <a:cubicBezTo>
                    <a:pt x="6" y="62"/>
                    <a:pt x="5" y="62"/>
                    <a:pt x="5" y="62"/>
                  </a:cubicBezTo>
                  <a:cubicBezTo>
                    <a:pt x="2" y="64"/>
                    <a:pt x="2" y="64"/>
                    <a:pt x="2" y="64"/>
                  </a:cubicBezTo>
                  <a:cubicBezTo>
                    <a:pt x="1" y="64"/>
                    <a:pt x="0" y="64"/>
                    <a:pt x="1" y="65"/>
                  </a:cubicBezTo>
                  <a:cubicBezTo>
                    <a:pt x="1" y="65"/>
                    <a:pt x="1" y="66"/>
                    <a:pt x="1" y="66"/>
                  </a:cubicBezTo>
                  <a:cubicBezTo>
                    <a:pt x="1" y="67"/>
                    <a:pt x="0" y="67"/>
                    <a:pt x="0" y="68"/>
                  </a:cubicBezTo>
                  <a:cubicBezTo>
                    <a:pt x="0" y="68"/>
                    <a:pt x="1" y="71"/>
                    <a:pt x="0" y="72"/>
                  </a:cubicBezTo>
                  <a:cubicBezTo>
                    <a:pt x="0" y="72"/>
                    <a:pt x="0" y="73"/>
                    <a:pt x="0" y="74"/>
                  </a:cubicBezTo>
                  <a:cubicBezTo>
                    <a:pt x="0" y="74"/>
                    <a:pt x="1" y="75"/>
                    <a:pt x="1" y="76"/>
                  </a:cubicBezTo>
                  <a:cubicBezTo>
                    <a:pt x="1" y="76"/>
                    <a:pt x="1" y="77"/>
                    <a:pt x="1" y="78"/>
                  </a:cubicBezTo>
                  <a:cubicBezTo>
                    <a:pt x="1" y="79"/>
                    <a:pt x="1" y="79"/>
                    <a:pt x="1" y="79"/>
                  </a:cubicBezTo>
                  <a:cubicBezTo>
                    <a:pt x="2" y="79"/>
                    <a:pt x="3" y="80"/>
                    <a:pt x="2" y="80"/>
                  </a:cubicBezTo>
                  <a:cubicBezTo>
                    <a:pt x="2" y="81"/>
                    <a:pt x="2" y="82"/>
                    <a:pt x="3" y="82"/>
                  </a:cubicBezTo>
                  <a:cubicBezTo>
                    <a:pt x="7" y="83"/>
                    <a:pt x="7" y="83"/>
                    <a:pt x="7" y="83"/>
                  </a:cubicBezTo>
                  <a:cubicBezTo>
                    <a:pt x="7" y="84"/>
                    <a:pt x="8" y="84"/>
                    <a:pt x="8" y="84"/>
                  </a:cubicBezTo>
                  <a:cubicBezTo>
                    <a:pt x="9" y="84"/>
                    <a:pt x="11" y="85"/>
                    <a:pt x="11" y="85"/>
                  </a:cubicBezTo>
                  <a:cubicBezTo>
                    <a:pt x="11" y="86"/>
                    <a:pt x="11" y="86"/>
                    <a:pt x="11" y="86"/>
                  </a:cubicBezTo>
                  <a:cubicBezTo>
                    <a:pt x="11" y="87"/>
                    <a:pt x="12" y="88"/>
                    <a:pt x="11" y="88"/>
                  </a:cubicBezTo>
                  <a:cubicBezTo>
                    <a:pt x="10" y="88"/>
                    <a:pt x="10" y="89"/>
                    <a:pt x="10" y="90"/>
                  </a:cubicBezTo>
                  <a:cubicBezTo>
                    <a:pt x="11" y="91"/>
                    <a:pt x="12" y="94"/>
                    <a:pt x="12" y="95"/>
                  </a:cubicBezTo>
                  <a:cubicBezTo>
                    <a:pt x="12" y="95"/>
                    <a:pt x="11" y="98"/>
                    <a:pt x="10" y="99"/>
                  </a:cubicBezTo>
                  <a:cubicBezTo>
                    <a:pt x="9" y="100"/>
                    <a:pt x="8" y="101"/>
                    <a:pt x="8" y="101"/>
                  </a:cubicBezTo>
                  <a:cubicBezTo>
                    <a:pt x="9" y="102"/>
                    <a:pt x="10" y="103"/>
                    <a:pt x="11" y="103"/>
                  </a:cubicBezTo>
                  <a:cubicBezTo>
                    <a:pt x="12" y="102"/>
                    <a:pt x="12" y="101"/>
                    <a:pt x="13" y="101"/>
                  </a:cubicBezTo>
                  <a:cubicBezTo>
                    <a:pt x="13" y="101"/>
                    <a:pt x="14" y="101"/>
                    <a:pt x="14" y="100"/>
                  </a:cubicBezTo>
                  <a:cubicBezTo>
                    <a:pt x="15" y="100"/>
                    <a:pt x="15" y="100"/>
                    <a:pt x="16" y="100"/>
                  </a:cubicBezTo>
                  <a:cubicBezTo>
                    <a:pt x="17" y="101"/>
                    <a:pt x="18" y="101"/>
                    <a:pt x="19" y="102"/>
                  </a:cubicBezTo>
                  <a:cubicBezTo>
                    <a:pt x="19" y="102"/>
                    <a:pt x="20" y="102"/>
                    <a:pt x="20" y="101"/>
                  </a:cubicBezTo>
                  <a:cubicBezTo>
                    <a:pt x="20" y="100"/>
                    <a:pt x="20" y="100"/>
                    <a:pt x="21" y="99"/>
                  </a:cubicBezTo>
                  <a:cubicBezTo>
                    <a:pt x="25" y="94"/>
                    <a:pt x="25" y="94"/>
                    <a:pt x="25" y="94"/>
                  </a:cubicBezTo>
                  <a:cubicBezTo>
                    <a:pt x="25" y="94"/>
                    <a:pt x="25" y="94"/>
                    <a:pt x="27" y="94"/>
                  </a:cubicBezTo>
                  <a:cubicBezTo>
                    <a:pt x="27" y="94"/>
                    <a:pt x="27" y="94"/>
                    <a:pt x="29" y="99"/>
                  </a:cubicBezTo>
                  <a:cubicBezTo>
                    <a:pt x="29" y="99"/>
                    <a:pt x="29" y="99"/>
                    <a:pt x="31" y="98"/>
                  </a:cubicBezTo>
                  <a:cubicBezTo>
                    <a:pt x="31" y="98"/>
                    <a:pt x="33" y="102"/>
                    <a:pt x="34" y="102"/>
                  </a:cubicBezTo>
                  <a:cubicBezTo>
                    <a:pt x="36" y="102"/>
                    <a:pt x="37" y="101"/>
                    <a:pt x="37" y="101"/>
                  </a:cubicBezTo>
                  <a:cubicBezTo>
                    <a:pt x="38" y="101"/>
                    <a:pt x="40" y="100"/>
                    <a:pt x="40" y="100"/>
                  </a:cubicBezTo>
                  <a:cubicBezTo>
                    <a:pt x="41" y="100"/>
                    <a:pt x="41" y="100"/>
                    <a:pt x="41" y="100"/>
                  </a:cubicBezTo>
                  <a:cubicBezTo>
                    <a:pt x="42" y="100"/>
                    <a:pt x="42" y="102"/>
                    <a:pt x="42" y="103"/>
                  </a:cubicBezTo>
                  <a:cubicBezTo>
                    <a:pt x="42" y="104"/>
                    <a:pt x="44" y="101"/>
                    <a:pt x="45" y="100"/>
                  </a:cubicBezTo>
                  <a:cubicBezTo>
                    <a:pt x="46" y="99"/>
                    <a:pt x="48" y="99"/>
                    <a:pt x="49" y="98"/>
                  </a:cubicBezTo>
                  <a:cubicBezTo>
                    <a:pt x="51" y="97"/>
                    <a:pt x="50" y="100"/>
                    <a:pt x="50" y="100"/>
                  </a:cubicBezTo>
                  <a:cubicBezTo>
                    <a:pt x="49" y="101"/>
                    <a:pt x="52" y="103"/>
                    <a:pt x="52" y="103"/>
                  </a:cubicBezTo>
                  <a:cubicBezTo>
                    <a:pt x="53" y="104"/>
                    <a:pt x="53" y="103"/>
                    <a:pt x="53" y="102"/>
                  </a:cubicBezTo>
                  <a:cubicBezTo>
                    <a:pt x="54" y="101"/>
                    <a:pt x="56" y="103"/>
                    <a:pt x="56" y="104"/>
                  </a:cubicBezTo>
                  <a:cubicBezTo>
                    <a:pt x="56" y="104"/>
                    <a:pt x="56" y="104"/>
                    <a:pt x="56" y="104"/>
                  </a:cubicBezTo>
                  <a:cubicBezTo>
                    <a:pt x="57" y="104"/>
                    <a:pt x="58" y="103"/>
                    <a:pt x="59" y="102"/>
                  </a:cubicBezTo>
                  <a:cubicBezTo>
                    <a:pt x="59" y="102"/>
                    <a:pt x="59" y="102"/>
                    <a:pt x="60" y="102"/>
                  </a:cubicBezTo>
                  <a:cubicBezTo>
                    <a:pt x="60" y="101"/>
                    <a:pt x="64" y="100"/>
                    <a:pt x="65" y="100"/>
                  </a:cubicBezTo>
                  <a:cubicBezTo>
                    <a:pt x="66" y="100"/>
                    <a:pt x="67" y="101"/>
                    <a:pt x="68" y="102"/>
                  </a:cubicBezTo>
                  <a:cubicBezTo>
                    <a:pt x="68" y="103"/>
                    <a:pt x="73" y="103"/>
                    <a:pt x="74" y="102"/>
                  </a:cubicBezTo>
                  <a:cubicBezTo>
                    <a:pt x="75" y="102"/>
                    <a:pt x="78" y="102"/>
                    <a:pt x="78" y="102"/>
                  </a:cubicBezTo>
                  <a:cubicBezTo>
                    <a:pt x="78" y="102"/>
                    <a:pt x="78" y="100"/>
                    <a:pt x="78" y="99"/>
                  </a:cubicBezTo>
                  <a:cubicBezTo>
                    <a:pt x="78" y="98"/>
                    <a:pt x="78" y="97"/>
                    <a:pt x="78" y="96"/>
                  </a:cubicBezTo>
                  <a:cubicBezTo>
                    <a:pt x="79" y="96"/>
                    <a:pt x="74" y="92"/>
                    <a:pt x="73" y="91"/>
                  </a:cubicBezTo>
                  <a:cubicBezTo>
                    <a:pt x="71" y="90"/>
                    <a:pt x="70" y="89"/>
                    <a:pt x="69" y="88"/>
                  </a:cubicBezTo>
                  <a:cubicBezTo>
                    <a:pt x="68" y="88"/>
                    <a:pt x="68" y="88"/>
                    <a:pt x="68" y="87"/>
                  </a:cubicBezTo>
                  <a:cubicBezTo>
                    <a:pt x="69" y="86"/>
                    <a:pt x="69" y="86"/>
                    <a:pt x="69" y="85"/>
                  </a:cubicBezTo>
                  <a:cubicBezTo>
                    <a:pt x="71" y="85"/>
                    <a:pt x="73" y="87"/>
                    <a:pt x="74" y="87"/>
                  </a:cubicBezTo>
                  <a:cubicBezTo>
                    <a:pt x="74" y="88"/>
                    <a:pt x="76" y="87"/>
                    <a:pt x="76" y="86"/>
                  </a:cubicBezTo>
                  <a:cubicBezTo>
                    <a:pt x="77" y="85"/>
                    <a:pt x="78" y="84"/>
                    <a:pt x="78" y="83"/>
                  </a:cubicBezTo>
                  <a:cubicBezTo>
                    <a:pt x="78" y="79"/>
                    <a:pt x="78" y="79"/>
                    <a:pt x="78" y="79"/>
                  </a:cubicBezTo>
                  <a:cubicBezTo>
                    <a:pt x="78" y="78"/>
                    <a:pt x="78" y="78"/>
                    <a:pt x="77" y="77"/>
                  </a:cubicBezTo>
                  <a:cubicBezTo>
                    <a:pt x="76" y="77"/>
                    <a:pt x="76" y="77"/>
                    <a:pt x="76" y="76"/>
                  </a:cubicBezTo>
                  <a:cubicBezTo>
                    <a:pt x="76" y="75"/>
                    <a:pt x="77" y="74"/>
                    <a:pt x="77" y="74"/>
                  </a:cubicBezTo>
                  <a:cubicBezTo>
                    <a:pt x="77" y="73"/>
                    <a:pt x="78" y="72"/>
                    <a:pt x="79" y="72"/>
                  </a:cubicBezTo>
                  <a:cubicBezTo>
                    <a:pt x="80" y="71"/>
                    <a:pt x="82" y="70"/>
                    <a:pt x="83" y="70"/>
                  </a:cubicBezTo>
                  <a:cubicBezTo>
                    <a:pt x="85" y="69"/>
                    <a:pt x="85" y="70"/>
                    <a:pt x="85" y="71"/>
                  </a:cubicBezTo>
                  <a:cubicBezTo>
                    <a:pt x="85" y="72"/>
                    <a:pt x="87" y="73"/>
                    <a:pt x="88" y="73"/>
                  </a:cubicBezTo>
                  <a:cubicBezTo>
                    <a:pt x="89" y="73"/>
                    <a:pt x="89" y="69"/>
                    <a:pt x="90" y="68"/>
                  </a:cubicBezTo>
                  <a:cubicBezTo>
                    <a:pt x="90" y="67"/>
                    <a:pt x="90" y="66"/>
                    <a:pt x="90" y="65"/>
                  </a:cubicBezTo>
                  <a:cubicBezTo>
                    <a:pt x="90" y="62"/>
                    <a:pt x="90" y="62"/>
                    <a:pt x="90" y="62"/>
                  </a:cubicBezTo>
                  <a:cubicBezTo>
                    <a:pt x="90" y="61"/>
                    <a:pt x="89" y="58"/>
                    <a:pt x="89" y="57"/>
                  </a:cubicBezTo>
                  <a:cubicBezTo>
                    <a:pt x="89" y="56"/>
                    <a:pt x="89" y="55"/>
                    <a:pt x="90" y="54"/>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113" name="Group 28">
              <a:extLst>
                <a:ext uri="{FF2B5EF4-FFF2-40B4-BE49-F238E27FC236}">
                  <a16:creationId xmlns:a16="http://schemas.microsoft.com/office/drawing/2014/main" id="{ACF7882A-2E60-440B-7851-21261AF9EC90}"/>
                </a:ext>
              </a:extLst>
            </p:cNvPr>
            <p:cNvGrpSpPr>
              <a:grpSpLocks/>
            </p:cNvGrpSpPr>
            <p:nvPr/>
          </p:nvGrpSpPr>
          <p:grpSpPr bwMode="auto">
            <a:xfrm>
              <a:off x="109159587" y="107535543"/>
              <a:ext cx="1021369" cy="1441932"/>
              <a:chOff x="96132032" y="112062604"/>
              <a:chExt cx="1021369" cy="1441932"/>
            </a:xfrm>
            <a:grpFill/>
          </p:grpSpPr>
          <p:sp>
            <p:nvSpPr>
              <p:cNvPr id="164" name="Freeform 29">
                <a:extLst>
                  <a:ext uri="{FF2B5EF4-FFF2-40B4-BE49-F238E27FC236}">
                    <a16:creationId xmlns:a16="http://schemas.microsoft.com/office/drawing/2014/main" id="{D27AECD1-B82F-DAF3-6ADA-885DD11B370B}"/>
                  </a:ext>
                </a:extLst>
              </p:cNvPr>
              <p:cNvSpPr>
                <a:spLocks/>
              </p:cNvSpPr>
              <p:nvPr/>
            </p:nvSpPr>
            <p:spPr bwMode="auto">
              <a:xfrm>
                <a:off x="97145891" y="113286744"/>
                <a:ext cx="7510" cy="15021"/>
              </a:xfrm>
              <a:custGeom>
                <a:avLst/>
                <a:gdLst>
                  <a:gd name="T0" fmla="*/ 0 w 1"/>
                  <a:gd name="T1" fmla="*/ 0 h 2"/>
                  <a:gd name="T2" fmla="*/ 1 w 1"/>
                  <a:gd name="T3" fmla="*/ 2 h 2"/>
                  <a:gd name="T4" fmla="*/ 0 w 1"/>
                  <a:gd name="T5" fmla="*/ 2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0" y="2"/>
                      <a:pt x="0" y="2"/>
                    </a:cubicBezTo>
                    <a:cubicBezTo>
                      <a:pt x="0" y="2"/>
                      <a:pt x="0" y="1"/>
                      <a:pt x="0" y="0"/>
                    </a:cubicBezTo>
                    <a:cubicBezTo>
                      <a:pt x="0" y="0"/>
                      <a:pt x="0" y="0"/>
                      <a:pt x="0"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5" name="Freeform 30">
                <a:extLst>
                  <a:ext uri="{FF2B5EF4-FFF2-40B4-BE49-F238E27FC236}">
                    <a16:creationId xmlns:a16="http://schemas.microsoft.com/office/drawing/2014/main" id="{D4F05D6D-0576-F4DE-DE58-B64F168269C0}"/>
                  </a:ext>
                </a:extLst>
              </p:cNvPr>
              <p:cNvSpPr>
                <a:spLocks/>
              </p:cNvSpPr>
              <p:nvPr/>
            </p:nvSpPr>
            <p:spPr bwMode="auto">
              <a:xfrm>
                <a:off x="96132032" y="112595818"/>
                <a:ext cx="968798" cy="908718"/>
              </a:xfrm>
              <a:custGeom>
                <a:avLst/>
                <a:gdLst>
                  <a:gd name="T0" fmla="*/ 124 w 129"/>
                  <a:gd name="T1" fmla="*/ 77 h 121"/>
                  <a:gd name="T2" fmla="*/ 120 w 129"/>
                  <a:gd name="T3" fmla="*/ 73 h 121"/>
                  <a:gd name="T4" fmla="*/ 119 w 129"/>
                  <a:gd name="T5" fmla="*/ 70 h 121"/>
                  <a:gd name="T6" fmla="*/ 106 w 129"/>
                  <a:gd name="T7" fmla="*/ 72 h 121"/>
                  <a:gd name="T8" fmla="*/ 98 w 129"/>
                  <a:gd name="T9" fmla="*/ 75 h 121"/>
                  <a:gd name="T10" fmla="*/ 92 w 129"/>
                  <a:gd name="T11" fmla="*/ 68 h 121"/>
                  <a:gd name="T12" fmla="*/ 89 w 129"/>
                  <a:gd name="T13" fmla="*/ 63 h 121"/>
                  <a:gd name="T14" fmla="*/ 91 w 129"/>
                  <a:gd name="T15" fmla="*/ 38 h 121"/>
                  <a:gd name="T16" fmla="*/ 84 w 129"/>
                  <a:gd name="T17" fmla="*/ 25 h 121"/>
                  <a:gd name="T18" fmla="*/ 77 w 129"/>
                  <a:gd name="T19" fmla="*/ 13 h 121"/>
                  <a:gd name="T20" fmla="*/ 75 w 129"/>
                  <a:gd name="T21" fmla="*/ 10 h 121"/>
                  <a:gd name="T22" fmla="*/ 70 w 129"/>
                  <a:gd name="T23" fmla="*/ 11 h 121"/>
                  <a:gd name="T24" fmla="*/ 61 w 129"/>
                  <a:gd name="T25" fmla="*/ 15 h 121"/>
                  <a:gd name="T26" fmla="*/ 51 w 129"/>
                  <a:gd name="T27" fmla="*/ 24 h 121"/>
                  <a:gd name="T28" fmla="*/ 32 w 129"/>
                  <a:gd name="T29" fmla="*/ 17 h 121"/>
                  <a:gd name="T30" fmla="*/ 31 w 129"/>
                  <a:gd name="T31" fmla="*/ 5 h 121"/>
                  <a:gd name="T32" fmla="*/ 29 w 129"/>
                  <a:gd name="T33" fmla="*/ 3 h 121"/>
                  <a:gd name="T34" fmla="*/ 26 w 129"/>
                  <a:gd name="T35" fmla="*/ 1 h 121"/>
                  <a:gd name="T36" fmla="*/ 17 w 129"/>
                  <a:gd name="T37" fmla="*/ 2 h 121"/>
                  <a:gd name="T38" fmla="*/ 13 w 129"/>
                  <a:gd name="T39" fmla="*/ 21 h 121"/>
                  <a:gd name="T40" fmla="*/ 7 w 129"/>
                  <a:gd name="T41" fmla="*/ 48 h 121"/>
                  <a:gd name="T42" fmla="*/ 1 w 129"/>
                  <a:gd name="T43" fmla="*/ 66 h 121"/>
                  <a:gd name="T44" fmla="*/ 2 w 129"/>
                  <a:gd name="T45" fmla="*/ 71 h 121"/>
                  <a:gd name="T46" fmla="*/ 6 w 129"/>
                  <a:gd name="T47" fmla="*/ 74 h 121"/>
                  <a:gd name="T48" fmla="*/ 11 w 129"/>
                  <a:gd name="T49" fmla="*/ 81 h 121"/>
                  <a:gd name="T50" fmla="*/ 16 w 129"/>
                  <a:gd name="T51" fmla="*/ 89 h 121"/>
                  <a:gd name="T52" fmla="*/ 24 w 129"/>
                  <a:gd name="T53" fmla="*/ 82 h 121"/>
                  <a:gd name="T54" fmla="*/ 27 w 129"/>
                  <a:gd name="T55" fmla="*/ 79 h 121"/>
                  <a:gd name="T56" fmla="*/ 33 w 129"/>
                  <a:gd name="T57" fmla="*/ 82 h 121"/>
                  <a:gd name="T58" fmla="*/ 41 w 129"/>
                  <a:gd name="T59" fmla="*/ 79 h 121"/>
                  <a:gd name="T60" fmla="*/ 49 w 129"/>
                  <a:gd name="T61" fmla="*/ 85 h 121"/>
                  <a:gd name="T62" fmla="*/ 48 w 129"/>
                  <a:gd name="T63" fmla="*/ 88 h 121"/>
                  <a:gd name="T64" fmla="*/ 45 w 129"/>
                  <a:gd name="T65" fmla="*/ 91 h 121"/>
                  <a:gd name="T66" fmla="*/ 43 w 129"/>
                  <a:gd name="T67" fmla="*/ 99 h 121"/>
                  <a:gd name="T68" fmla="*/ 45 w 129"/>
                  <a:gd name="T69" fmla="*/ 108 h 121"/>
                  <a:gd name="T70" fmla="*/ 46 w 129"/>
                  <a:gd name="T71" fmla="*/ 114 h 121"/>
                  <a:gd name="T72" fmla="*/ 55 w 129"/>
                  <a:gd name="T73" fmla="*/ 117 h 121"/>
                  <a:gd name="T74" fmla="*/ 60 w 129"/>
                  <a:gd name="T75" fmla="*/ 118 h 121"/>
                  <a:gd name="T76" fmla="*/ 70 w 129"/>
                  <a:gd name="T77" fmla="*/ 120 h 121"/>
                  <a:gd name="T78" fmla="*/ 72 w 129"/>
                  <a:gd name="T79" fmla="*/ 115 h 121"/>
                  <a:gd name="T80" fmla="*/ 72 w 129"/>
                  <a:gd name="T81" fmla="*/ 109 h 121"/>
                  <a:gd name="T82" fmla="*/ 79 w 129"/>
                  <a:gd name="T83" fmla="*/ 106 h 121"/>
                  <a:gd name="T84" fmla="*/ 84 w 129"/>
                  <a:gd name="T85" fmla="*/ 106 h 121"/>
                  <a:gd name="T86" fmla="*/ 89 w 129"/>
                  <a:gd name="T87" fmla="*/ 108 h 121"/>
                  <a:gd name="T88" fmla="*/ 92 w 129"/>
                  <a:gd name="T89" fmla="*/ 109 h 121"/>
                  <a:gd name="T90" fmla="*/ 97 w 129"/>
                  <a:gd name="T91" fmla="*/ 112 h 121"/>
                  <a:gd name="T92" fmla="*/ 107 w 129"/>
                  <a:gd name="T93" fmla="*/ 107 h 121"/>
                  <a:gd name="T94" fmla="*/ 115 w 129"/>
                  <a:gd name="T95" fmla="*/ 101 h 121"/>
                  <a:gd name="T96" fmla="*/ 117 w 129"/>
                  <a:gd name="T97" fmla="*/ 92 h 121"/>
                  <a:gd name="T98" fmla="*/ 121 w 129"/>
                  <a:gd name="T99" fmla="*/ 90 h 121"/>
                  <a:gd name="T100" fmla="*/ 126 w 129"/>
                  <a:gd name="T101" fmla="*/ 8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9" h="121">
                    <a:moveTo>
                      <a:pt x="127" y="84"/>
                    </a:moveTo>
                    <a:cubicBezTo>
                      <a:pt x="126" y="83"/>
                      <a:pt x="125" y="83"/>
                      <a:pt x="125" y="82"/>
                    </a:cubicBezTo>
                    <a:cubicBezTo>
                      <a:pt x="125" y="81"/>
                      <a:pt x="124" y="78"/>
                      <a:pt x="124" y="77"/>
                    </a:cubicBezTo>
                    <a:cubicBezTo>
                      <a:pt x="124" y="76"/>
                      <a:pt x="124" y="76"/>
                      <a:pt x="125" y="76"/>
                    </a:cubicBezTo>
                    <a:cubicBezTo>
                      <a:pt x="125" y="75"/>
                      <a:pt x="123" y="73"/>
                      <a:pt x="122" y="73"/>
                    </a:cubicBezTo>
                    <a:cubicBezTo>
                      <a:pt x="122" y="73"/>
                      <a:pt x="120" y="73"/>
                      <a:pt x="120" y="73"/>
                    </a:cubicBezTo>
                    <a:cubicBezTo>
                      <a:pt x="120" y="72"/>
                      <a:pt x="120" y="72"/>
                      <a:pt x="120" y="72"/>
                    </a:cubicBezTo>
                    <a:cubicBezTo>
                      <a:pt x="121" y="71"/>
                      <a:pt x="121" y="71"/>
                      <a:pt x="121" y="71"/>
                    </a:cubicBezTo>
                    <a:cubicBezTo>
                      <a:pt x="122" y="71"/>
                      <a:pt x="120" y="70"/>
                      <a:pt x="119" y="70"/>
                    </a:cubicBezTo>
                    <a:cubicBezTo>
                      <a:pt x="119" y="70"/>
                      <a:pt x="114" y="70"/>
                      <a:pt x="113" y="70"/>
                    </a:cubicBezTo>
                    <a:cubicBezTo>
                      <a:pt x="111" y="70"/>
                      <a:pt x="108" y="69"/>
                      <a:pt x="108" y="69"/>
                    </a:cubicBezTo>
                    <a:cubicBezTo>
                      <a:pt x="107" y="69"/>
                      <a:pt x="106" y="71"/>
                      <a:pt x="106" y="72"/>
                    </a:cubicBezTo>
                    <a:cubicBezTo>
                      <a:pt x="104" y="74"/>
                      <a:pt x="104" y="74"/>
                      <a:pt x="104" y="74"/>
                    </a:cubicBezTo>
                    <a:cubicBezTo>
                      <a:pt x="103" y="75"/>
                      <a:pt x="102" y="74"/>
                      <a:pt x="101" y="74"/>
                    </a:cubicBezTo>
                    <a:cubicBezTo>
                      <a:pt x="98" y="75"/>
                      <a:pt x="98" y="75"/>
                      <a:pt x="98" y="75"/>
                    </a:cubicBezTo>
                    <a:cubicBezTo>
                      <a:pt x="97" y="75"/>
                      <a:pt x="97" y="74"/>
                      <a:pt x="97" y="73"/>
                    </a:cubicBezTo>
                    <a:cubicBezTo>
                      <a:pt x="97" y="72"/>
                      <a:pt x="95" y="71"/>
                      <a:pt x="95" y="70"/>
                    </a:cubicBezTo>
                    <a:cubicBezTo>
                      <a:pt x="94" y="70"/>
                      <a:pt x="93" y="69"/>
                      <a:pt x="92" y="68"/>
                    </a:cubicBezTo>
                    <a:cubicBezTo>
                      <a:pt x="92" y="64"/>
                      <a:pt x="92" y="64"/>
                      <a:pt x="92" y="64"/>
                    </a:cubicBezTo>
                    <a:cubicBezTo>
                      <a:pt x="92" y="64"/>
                      <a:pt x="91" y="64"/>
                      <a:pt x="90" y="63"/>
                    </a:cubicBezTo>
                    <a:cubicBezTo>
                      <a:pt x="89" y="63"/>
                      <a:pt x="89" y="63"/>
                      <a:pt x="89" y="63"/>
                    </a:cubicBezTo>
                    <a:cubicBezTo>
                      <a:pt x="89" y="61"/>
                      <a:pt x="91" y="41"/>
                      <a:pt x="91" y="41"/>
                    </a:cubicBezTo>
                    <a:cubicBezTo>
                      <a:pt x="91" y="40"/>
                      <a:pt x="91" y="39"/>
                      <a:pt x="91" y="39"/>
                    </a:cubicBezTo>
                    <a:cubicBezTo>
                      <a:pt x="90" y="38"/>
                      <a:pt x="90" y="38"/>
                      <a:pt x="91" y="38"/>
                    </a:cubicBezTo>
                    <a:cubicBezTo>
                      <a:pt x="91" y="37"/>
                      <a:pt x="90" y="37"/>
                      <a:pt x="89" y="36"/>
                    </a:cubicBezTo>
                    <a:cubicBezTo>
                      <a:pt x="88" y="35"/>
                      <a:pt x="86" y="31"/>
                      <a:pt x="86" y="30"/>
                    </a:cubicBezTo>
                    <a:cubicBezTo>
                      <a:pt x="85" y="29"/>
                      <a:pt x="84" y="25"/>
                      <a:pt x="84" y="25"/>
                    </a:cubicBezTo>
                    <a:cubicBezTo>
                      <a:pt x="83" y="24"/>
                      <a:pt x="79" y="16"/>
                      <a:pt x="79" y="15"/>
                    </a:cubicBezTo>
                    <a:cubicBezTo>
                      <a:pt x="79" y="14"/>
                      <a:pt x="77" y="15"/>
                      <a:pt x="77" y="15"/>
                    </a:cubicBezTo>
                    <a:cubicBezTo>
                      <a:pt x="76" y="15"/>
                      <a:pt x="76" y="13"/>
                      <a:pt x="77" y="13"/>
                    </a:cubicBezTo>
                    <a:cubicBezTo>
                      <a:pt x="77" y="13"/>
                      <a:pt x="77" y="12"/>
                      <a:pt x="78" y="12"/>
                    </a:cubicBezTo>
                    <a:cubicBezTo>
                      <a:pt x="79" y="11"/>
                      <a:pt x="77" y="11"/>
                      <a:pt x="76" y="11"/>
                    </a:cubicBezTo>
                    <a:cubicBezTo>
                      <a:pt x="76" y="12"/>
                      <a:pt x="75" y="11"/>
                      <a:pt x="75" y="10"/>
                    </a:cubicBezTo>
                    <a:cubicBezTo>
                      <a:pt x="74" y="10"/>
                      <a:pt x="74" y="11"/>
                      <a:pt x="73" y="11"/>
                    </a:cubicBezTo>
                    <a:cubicBezTo>
                      <a:pt x="73" y="12"/>
                      <a:pt x="72" y="12"/>
                      <a:pt x="71" y="12"/>
                    </a:cubicBezTo>
                    <a:cubicBezTo>
                      <a:pt x="70" y="11"/>
                      <a:pt x="70" y="11"/>
                      <a:pt x="70" y="11"/>
                    </a:cubicBezTo>
                    <a:cubicBezTo>
                      <a:pt x="69" y="11"/>
                      <a:pt x="69" y="11"/>
                      <a:pt x="67" y="12"/>
                    </a:cubicBezTo>
                    <a:cubicBezTo>
                      <a:pt x="65" y="13"/>
                      <a:pt x="65" y="13"/>
                      <a:pt x="64" y="13"/>
                    </a:cubicBezTo>
                    <a:cubicBezTo>
                      <a:pt x="63" y="13"/>
                      <a:pt x="61" y="14"/>
                      <a:pt x="61" y="15"/>
                    </a:cubicBezTo>
                    <a:cubicBezTo>
                      <a:pt x="60" y="15"/>
                      <a:pt x="59" y="18"/>
                      <a:pt x="58" y="19"/>
                    </a:cubicBezTo>
                    <a:cubicBezTo>
                      <a:pt x="58" y="20"/>
                      <a:pt x="56" y="22"/>
                      <a:pt x="55" y="22"/>
                    </a:cubicBezTo>
                    <a:cubicBezTo>
                      <a:pt x="55" y="22"/>
                      <a:pt x="52" y="24"/>
                      <a:pt x="51" y="24"/>
                    </a:cubicBezTo>
                    <a:cubicBezTo>
                      <a:pt x="49" y="25"/>
                      <a:pt x="46" y="26"/>
                      <a:pt x="46" y="26"/>
                    </a:cubicBezTo>
                    <a:cubicBezTo>
                      <a:pt x="44" y="26"/>
                      <a:pt x="38" y="23"/>
                      <a:pt x="37" y="22"/>
                    </a:cubicBezTo>
                    <a:cubicBezTo>
                      <a:pt x="35" y="21"/>
                      <a:pt x="32" y="18"/>
                      <a:pt x="32" y="17"/>
                    </a:cubicBezTo>
                    <a:cubicBezTo>
                      <a:pt x="31" y="17"/>
                      <a:pt x="30" y="14"/>
                      <a:pt x="30" y="13"/>
                    </a:cubicBezTo>
                    <a:cubicBezTo>
                      <a:pt x="29" y="13"/>
                      <a:pt x="29" y="11"/>
                      <a:pt x="29" y="10"/>
                    </a:cubicBezTo>
                    <a:cubicBezTo>
                      <a:pt x="29" y="8"/>
                      <a:pt x="30" y="6"/>
                      <a:pt x="31" y="5"/>
                    </a:cubicBezTo>
                    <a:cubicBezTo>
                      <a:pt x="31" y="2"/>
                      <a:pt x="31" y="2"/>
                      <a:pt x="31" y="2"/>
                    </a:cubicBezTo>
                    <a:cubicBezTo>
                      <a:pt x="31" y="1"/>
                      <a:pt x="30" y="1"/>
                      <a:pt x="29" y="1"/>
                    </a:cubicBezTo>
                    <a:cubicBezTo>
                      <a:pt x="28" y="1"/>
                      <a:pt x="29" y="2"/>
                      <a:pt x="29" y="3"/>
                    </a:cubicBezTo>
                    <a:cubicBezTo>
                      <a:pt x="29" y="4"/>
                      <a:pt x="28" y="4"/>
                      <a:pt x="28" y="4"/>
                    </a:cubicBezTo>
                    <a:cubicBezTo>
                      <a:pt x="27" y="4"/>
                      <a:pt x="26" y="3"/>
                      <a:pt x="26" y="3"/>
                    </a:cubicBezTo>
                    <a:cubicBezTo>
                      <a:pt x="25" y="2"/>
                      <a:pt x="26" y="1"/>
                      <a:pt x="26" y="1"/>
                    </a:cubicBezTo>
                    <a:cubicBezTo>
                      <a:pt x="26" y="0"/>
                      <a:pt x="24" y="0"/>
                      <a:pt x="23" y="0"/>
                    </a:cubicBezTo>
                    <a:cubicBezTo>
                      <a:pt x="22" y="0"/>
                      <a:pt x="20" y="1"/>
                      <a:pt x="20" y="1"/>
                    </a:cubicBezTo>
                    <a:cubicBezTo>
                      <a:pt x="20" y="1"/>
                      <a:pt x="17" y="1"/>
                      <a:pt x="17" y="2"/>
                    </a:cubicBezTo>
                    <a:cubicBezTo>
                      <a:pt x="16" y="4"/>
                      <a:pt x="14" y="5"/>
                      <a:pt x="14" y="7"/>
                    </a:cubicBezTo>
                    <a:cubicBezTo>
                      <a:pt x="13" y="9"/>
                      <a:pt x="13" y="15"/>
                      <a:pt x="13" y="16"/>
                    </a:cubicBezTo>
                    <a:cubicBezTo>
                      <a:pt x="13" y="17"/>
                      <a:pt x="13" y="19"/>
                      <a:pt x="13" y="21"/>
                    </a:cubicBezTo>
                    <a:cubicBezTo>
                      <a:pt x="13" y="23"/>
                      <a:pt x="13" y="25"/>
                      <a:pt x="12" y="27"/>
                    </a:cubicBezTo>
                    <a:cubicBezTo>
                      <a:pt x="12" y="30"/>
                      <a:pt x="12" y="30"/>
                      <a:pt x="12" y="30"/>
                    </a:cubicBezTo>
                    <a:cubicBezTo>
                      <a:pt x="11" y="32"/>
                      <a:pt x="8" y="47"/>
                      <a:pt x="7" y="48"/>
                    </a:cubicBezTo>
                    <a:cubicBezTo>
                      <a:pt x="7" y="50"/>
                      <a:pt x="6" y="54"/>
                      <a:pt x="5" y="54"/>
                    </a:cubicBezTo>
                    <a:cubicBezTo>
                      <a:pt x="5" y="55"/>
                      <a:pt x="3" y="61"/>
                      <a:pt x="3" y="62"/>
                    </a:cubicBezTo>
                    <a:cubicBezTo>
                      <a:pt x="2" y="63"/>
                      <a:pt x="1" y="65"/>
                      <a:pt x="1" y="66"/>
                    </a:cubicBezTo>
                    <a:cubicBezTo>
                      <a:pt x="1" y="66"/>
                      <a:pt x="0" y="67"/>
                      <a:pt x="0" y="68"/>
                    </a:cubicBezTo>
                    <a:cubicBezTo>
                      <a:pt x="1" y="69"/>
                      <a:pt x="1" y="69"/>
                      <a:pt x="1" y="69"/>
                    </a:cubicBezTo>
                    <a:cubicBezTo>
                      <a:pt x="2" y="70"/>
                      <a:pt x="2" y="71"/>
                      <a:pt x="2" y="71"/>
                    </a:cubicBezTo>
                    <a:cubicBezTo>
                      <a:pt x="3" y="72"/>
                      <a:pt x="3" y="72"/>
                      <a:pt x="3" y="72"/>
                    </a:cubicBezTo>
                    <a:cubicBezTo>
                      <a:pt x="4" y="72"/>
                      <a:pt x="4" y="73"/>
                      <a:pt x="5" y="74"/>
                    </a:cubicBezTo>
                    <a:cubicBezTo>
                      <a:pt x="6" y="74"/>
                      <a:pt x="6" y="74"/>
                      <a:pt x="6" y="74"/>
                    </a:cubicBezTo>
                    <a:cubicBezTo>
                      <a:pt x="7" y="75"/>
                      <a:pt x="7" y="76"/>
                      <a:pt x="7" y="76"/>
                    </a:cubicBezTo>
                    <a:cubicBezTo>
                      <a:pt x="7" y="76"/>
                      <a:pt x="7" y="76"/>
                      <a:pt x="8" y="76"/>
                    </a:cubicBezTo>
                    <a:cubicBezTo>
                      <a:pt x="8" y="76"/>
                      <a:pt x="11" y="80"/>
                      <a:pt x="11" y="81"/>
                    </a:cubicBezTo>
                    <a:cubicBezTo>
                      <a:pt x="12" y="82"/>
                      <a:pt x="13" y="83"/>
                      <a:pt x="13" y="84"/>
                    </a:cubicBezTo>
                    <a:cubicBezTo>
                      <a:pt x="13" y="85"/>
                      <a:pt x="13" y="87"/>
                      <a:pt x="14" y="87"/>
                    </a:cubicBezTo>
                    <a:cubicBezTo>
                      <a:pt x="14" y="88"/>
                      <a:pt x="15" y="89"/>
                      <a:pt x="16" y="89"/>
                    </a:cubicBezTo>
                    <a:cubicBezTo>
                      <a:pt x="16" y="89"/>
                      <a:pt x="16" y="89"/>
                      <a:pt x="20" y="88"/>
                    </a:cubicBezTo>
                    <a:cubicBezTo>
                      <a:pt x="20" y="88"/>
                      <a:pt x="20" y="88"/>
                      <a:pt x="24" y="87"/>
                    </a:cubicBezTo>
                    <a:cubicBezTo>
                      <a:pt x="24" y="87"/>
                      <a:pt x="24" y="84"/>
                      <a:pt x="24" y="82"/>
                    </a:cubicBezTo>
                    <a:cubicBezTo>
                      <a:pt x="24" y="80"/>
                      <a:pt x="25" y="76"/>
                      <a:pt x="25" y="76"/>
                    </a:cubicBezTo>
                    <a:cubicBezTo>
                      <a:pt x="25" y="76"/>
                      <a:pt x="25" y="76"/>
                      <a:pt x="27" y="77"/>
                    </a:cubicBezTo>
                    <a:cubicBezTo>
                      <a:pt x="27" y="79"/>
                      <a:pt x="27" y="79"/>
                      <a:pt x="27" y="79"/>
                    </a:cubicBezTo>
                    <a:cubicBezTo>
                      <a:pt x="27" y="80"/>
                      <a:pt x="29" y="80"/>
                      <a:pt x="29" y="80"/>
                    </a:cubicBezTo>
                    <a:cubicBezTo>
                      <a:pt x="29" y="80"/>
                      <a:pt x="29" y="80"/>
                      <a:pt x="31" y="82"/>
                    </a:cubicBezTo>
                    <a:cubicBezTo>
                      <a:pt x="31" y="82"/>
                      <a:pt x="32" y="82"/>
                      <a:pt x="33" y="82"/>
                    </a:cubicBezTo>
                    <a:cubicBezTo>
                      <a:pt x="33" y="81"/>
                      <a:pt x="34" y="81"/>
                      <a:pt x="35" y="81"/>
                    </a:cubicBezTo>
                    <a:cubicBezTo>
                      <a:pt x="36" y="80"/>
                      <a:pt x="39" y="80"/>
                      <a:pt x="39" y="80"/>
                    </a:cubicBezTo>
                    <a:cubicBezTo>
                      <a:pt x="39" y="80"/>
                      <a:pt x="39" y="80"/>
                      <a:pt x="41" y="79"/>
                    </a:cubicBezTo>
                    <a:cubicBezTo>
                      <a:pt x="41" y="79"/>
                      <a:pt x="44" y="81"/>
                      <a:pt x="44" y="82"/>
                    </a:cubicBezTo>
                    <a:cubicBezTo>
                      <a:pt x="45" y="82"/>
                      <a:pt x="45" y="83"/>
                      <a:pt x="45" y="83"/>
                    </a:cubicBezTo>
                    <a:cubicBezTo>
                      <a:pt x="45" y="83"/>
                      <a:pt x="45" y="83"/>
                      <a:pt x="49" y="85"/>
                    </a:cubicBezTo>
                    <a:cubicBezTo>
                      <a:pt x="49" y="85"/>
                      <a:pt x="49" y="85"/>
                      <a:pt x="49" y="85"/>
                    </a:cubicBezTo>
                    <a:cubicBezTo>
                      <a:pt x="49" y="88"/>
                      <a:pt x="49" y="88"/>
                      <a:pt x="49" y="88"/>
                    </a:cubicBezTo>
                    <a:cubicBezTo>
                      <a:pt x="48" y="88"/>
                      <a:pt x="48" y="88"/>
                      <a:pt x="48" y="88"/>
                    </a:cubicBezTo>
                    <a:cubicBezTo>
                      <a:pt x="47" y="88"/>
                      <a:pt x="47" y="89"/>
                      <a:pt x="47" y="89"/>
                    </a:cubicBezTo>
                    <a:cubicBezTo>
                      <a:pt x="47" y="89"/>
                      <a:pt x="47" y="89"/>
                      <a:pt x="46" y="89"/>
                    </a:cubicBezTo>
                    <a:cubicBezTo>
                      <a:pt x="46" y="90"/>
                      <a:pt x="45" y="90"/>
                      <a:pt x="45" y="91"/>
                    </a:cubicBezTo>
                    <a:cubicBezTo>
                      <a:pt x="45" y="91"/>
                      <a:pt x="46" y="93"/>
                      <a:pt x="45" y="93"/>
                    </a:cubicBezTo>
                    <a:cubicBezTo>
                      <a:pt x="45" y="94"/>
                      <a:pt x="45" y="94"/>
                      <a:pt x="45" y="94"/>
                    </a:cubicBezTo>
                    <a:cubicBezTo>
                      <a:pt x="44" y="95"/>
                      <a:pt x="43" y="99"/>
                      <a:pt x="43" y="99"/>
                    </a:cubicBezTo>
                    <a:cubicBezTo>
                      <a:pt x="42" y="100"/>
                      <a:pt x="41" y="102"/>
                      <a:pt x="42" y="102"/>
                    </a:cubicBezTo>
                    <a:cubicBezTo>
                      <a:pt x="43" y="103"/>
                      <a:pt x="45" y="105"/>
                      <a:pt x="45" y="106"/>
                    </a:cubicBezTo>
                    <a:cubicBezTo>
                      <a:pt x="45" y="108"/>
                      <a:pt x="45" y="108"/>
                      <a:pt x="45" y="108"/>
                    </a:cubicBezTo>
                    <a:cubicBezTo>
                      <a:pt x="46" y="108"/>
                      <a:pt x="46" y="108"/>
                      <a:pt x="46" y="108"/>
                    </a:cubicBezTo>
                    <a:cubicBezTo>
                      <a:pt x="46" y="109"/>
                      <a:pt x="47" y="111"/>
                      <a:pt x="46" y="111"/>
                    </a:cubicBezTo>
                    <a:cubicBezTo>
                      <a:pt x="46" y="112"/>
                      <a:pt x="46" y="114"/>
                      <a:pt x="46" y="114"/>
                    </a:cubicBezTo>
                    <a:cubicBezTo>
                      <a:pt x="52" y="115"/>
                      <a:pt x="52" y="115"/>
                      <a:pt x="52" y="115"/>
                    </a:cubicBezTo>
                    <a:cubicBezTo>
                      <a:pt x="53" y="115"/>
                      <a:pt x="54" y="115"/>
                      <a:pt x="54" y="116"/>
                    </a:cubicBezTo>
                    <a:cubicBezTo>
                      <a:pt x="55" y="116"/>
                      <a:pt x="55" y="116"/>
                      <a:pt x="55" y="117"/>
                    </a:cubicBezTo>
                    <a:cubicBezTo>
                      <a:pt x="55" y="117"/>
                      <a:pt x="55" y="117"/>
                      <a:pt x="56" y="117"/>
                    </a:cubicBezTo>
                    <a:cubicBezTo>
                      <a:pt x="57" y="116"/>
                      <a:pt x="59" y="114"/>
                      <a:pt x="59" y="114"/>
                    </a:cubicBezTo>
                    <a:cubicBezTo>
                      <a:pt x="59" y="114"/>
                      <a:pt x="61" y="117"/>
                      <a:pt x="60" y="118"/>
                    </a:cubicBezTo>
                    <a:cubicBezTo>
                      <a:pt x="60" y="118"/>
                      <a:pt x="58" y="119"/>
                      <a:pt x="58" y="120"/>
                    </a:cubicBezTo>
                    <a:cubicBezTo>
                      <a:pt x="58" y="120"/>
                      <a:pt x="58" y="120"/>
                      <a:pt x="58" y="121"/>
                    </a:cubicBezTo>
                    <a:cubicBezTo>
                      <a:pt x="58" y="121"/>
                      <a:pt x="58" y="121"/>
                      <a:pt x="70" y="120"/>
                    </a:cubicBezTo>
                    <a:cubicBezTo>
                      <a:pt x="70" y="120"/>
                      <a:pt x="70" y="120"/>
                      <a:pt x="71" y="115"/>
                    </a:cubicBezTo>
                    <a:cubicBezTo>
                      <a:pt x="71" y="115"/>
                      <a:pt x="71" y="115"/>
                      <a:pt x="71" y="115"/>
                    </a:cubicBezTo>
                    <a:cubicBezTo>
                      <a:pt x="72" y="115"/>
                      <a:pt x="72" y="115"/>
                      <a:pt x="72" y="115"/>
                    </a:cubicBezTo>
                    <a:cubicBezTo>
                      <a:pt x="72" y="114"/>
                      <a:pt x="71" y="114"/>
                      <a:pt x="71" y="114"/>
                    </a:cubicBezTo>
                    <a:cubicBezTo>
                      <a:pt x="71" y="114"/>
                      <a:pt x="71" y="111"/>
                      <a:pt x="72" y="110"/>
                    </a:cubicBezTo>
                    <a:cubicBezTo>
                      <a:pt x="72" y="109"/>
                      <a:pt x="72" y="109"/>
                      <a:pt x="72" y="109"/>
                    </a:cubicBezTo>
                    <a:cubicBezTo>
                      <a:pt x="72" y="108"/>
                      <a:pt x="74" y="108"/>
                      <a:pt x="74" y="107"/>
                    </a:cubicBezTo>
                    <a:cubicBezTo>
                      <a:pt x="75" y="107"/>
                      <a:pt x="76" y="107"/>
                      <a:pt x="77" y="106"/>
                    </a:cubicBezTo>
                    <a:cubicBezTo>
                      <a:pt x="77" y="105"/>
                      <a:pt x="78" y="105"/>
                      <a:pt x="79" y="106"/>
                    </a:cubicBezTo>
                    <a:cubicBezTo>
                      <a:pt x="80" y="106"/>
                      <a:pt x="80" y="107"/>
                      <a:pt x="80" y="108"/>
                    </a:cubicBezTo>
                    <a:cubicBezTo>
                      <a:pt x="80" y="109"/>
                      <a:pt x="81" y="108"/>
                      <a:pt x="81" y="107"/>
                    </a:cubicBezTo>
                    <a:cubicBezTo>
                      <a:pt x="81" y="107"/>
                      <a:pt x="83" y="106"/>
                      <a:pt x="84" y="106"/>
                    </a:cubicBezTo>
                    <a:cubicBezTo>
                      <a:pt x="84" y="105"/>
                      <a:pt x="86" y="106"/>
                      <a:pt x="86" y="106"/>
                    </a:cubicBezTo>
                    <a:cubicBezTo>
                      <a:pt x="87" y="106"/>
                      <a:pt x="88" y="108"/>
                      <a:pt x="89" y="108"/>
                    </a:cubicBezTo>
                    <a:cubicBezTo>
                      <a:pt x="89" y="108"/>
                      <a:pt x="89" y="108"/>
                      <a:pt x="89" y="108"/>
                    </a:cubicBezTo>
                    <a:cubicBezTo>
                      <a:pt x="89" y="108"/>
                      <a:pt x="89" y="108"/>
                      <a:pt x="89" y="108"/>
                    </a:cubicBezTo>
                    <a:cubicBezTo>
                      <a:pt x="89" y="109"/>
                      <a:pt x="89" y="109"/>
                      <a:pt x="89" y="109"/>
                    </a:cubicBezTo>
                    <a:cubicBezTo>
                      <a:pt x="92" y="109"/>
                      <a:pt x="92" y="109"/>
                      <a:pt x="92" y="109"/>
                    </a:cubicBezTo>
                    <a:cubicBezTo>
                      <a:pt x="93" y="109"/>
                      <a:pt x="94" y="110"/>
                      <a:pt x="94" y="111"/>
                    </a:cubicBezTo>
                    <a:cubicBezTo>
                      <a:pt x="94" y="111"/>
                      <a:pt x="94" y="112"/>
                      <a:pt x="94" y="113"/>
                    </a:cubicBezTo>
                    <a:cubicBezTo>
                      <a:pt x="94" y="114"/>
                      <a:pt x="96" y="112"/>
                      <a:pt x="97" y="112"/>
                    </a:cubicBezTo>
                    <a:cubicBezTo>
                      <a:pt x="99" y="112"/>
                      <a:pt x="99" y="112"/>
                      <a:pt x="99" y="112"/>
                    </a:cubicBezTo>
                    <a:cubicBezTo>
                      <a:pt x="100" y="112"/>
                      <a:pt x="103" y="108"/>
                      <a:pt x="103" y="108"/>
                    </a:cubicBezTo>
                    <a:cubicBezTo>
                      <a:pt x="104" y="107"/>
                      <a:pt x="106" y="107"/>
                      <a:pt x="107" y="107"/>
                    </a:cubicBezTo>
                    <a:cubicBezTo>
                      <a:pt x="108" y="107"/>
                      <a:pt x="109" y="106"/>
                      <a:pt x="109" y="105"/>
                    </a:cubicBezTo>
                    <a:cubicBezTo>
                      <a:pt x="109" y="104"/>
                      <a:pt x="111" y="103"/>
                      <a:pt x="112" y="103"/>
                    </a:cubicBezTo>
                    <a:cubicBezTo>
                      <a:pt x="113" y="102"/>
                      <a:pt x="114" y="101"/>
                      <a:pt x="115" y="101"/>
                    </a:cubicBezTo>
                    <a:cubicBezTo>
                      <a:pt x="115" y="98"/>
                      <a:pt x="115" y="98"/>
                      <a:pt x="115" y="98"/>
                    </a:cubicBezTo>
                    <a:cubicBezTo>
                      <a:pt x="116" y="96"/>
                      <a:pt x="116" y="96"/>
                      <a:pt x="116" y="96"/>
                    </a:cubicBezTo>
                    <a:cubicBezTo>
                      <a:pt x="117" y="92"/>
                      <a:pt x="117" y="92"/>
                      <a:pt x="117" y="92"/>
                    </a:cubicBezTo>
                    <a:cubicBezTo>
                      <a:pt x="117" y="91"/>
                      <a:pt x="117" y="91"/>
                      <a:pt x="117" y="91"/>
                    </a:cubicBezTo>
                    <a:cubicBezTo>
                      <a:pt x="120" y="91"/>
                      <a:pt x="120" y="91"/>
                      <a:pt x="120" y="91"/>
                    </a:cubicBezTo>
                    <a:cubicBezTo>
                      <a:pt x="121" y="91"/>
                      <a:pt x="121" y="91"/>
                      <a:pt x="121" y="90"/>
                    </a:cubicBezTo>
                    <a:cubicBezTo>
                      <a:pt x="122" y="90"/>
                      <a:pt x="123" y="89"/>
                      <a:pt x="123" y="89"/>
                    </a:cubicBezTo>
                    <a:cubicBezTo>
                      <a:pt x="123" y="89"/>
                      <a:pt x="126" y="89"/>
                      <a:pt x="126" y="89"/>
                    </a:cubicBezTo>
                    <a:cubicBezTo>
                      <a:pt x="127" y="89"/>
                      <a:pt x="126" y="88"/>
                      <a:pt x="126" y="87"/>
                    </a:cubicBezTo>
                    <a:cubicBezTo>
                      <a:pt x="126" y="87"/>
                      <a:pt x="128" y="86"/>
                      <a:pt x="128" y="85"/>
                    </a:cubicBezTo>
                    <a:cubicBezTo>
                      <a:pt x="129" y="84"/>
                      <a:pt x="127" y="84"/>
                      <a:pt x="127" y="8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6" name="Freeform 31">
                <a:extLst>
                  <a:ext uri="{FF2B5EF4-FFF2-40B4-BE49-F238E27FC236}">
                    <a16:creationId xmlns:a16="http://schemas.microsoft.com/office/drawing/2014/main" id="{36C1F264-A21A-3AA1-0B5B-DA1C27B2C3AA}"/>
                  </a:ext>
                </a:extLst>
              </p:cNvPr>
              <p:cNvSpPr>
                <a:spLocks/>
              </p:cNvSpPr>
              <p:nvPr/>
            </p:nvSpPr>
            <p:spPr bwMode="auto">
              <a:xfrm>
                <a:off x="96973159" y="112993852"/>
                <a:ext cx="30041" cy="30040"/>
              </a:xfrm>
              <a:custGeom>
                <a:avLst/>
                <a:gdLst>
                  <a:gd name="T0" fmla="*/ 3 w 4"/>
                  <a:gd name="T1" fmla="*/ 3 h 4"/>
                  <a:gd name="T2" fmla="*/ 1 w 4"/>
                  <a:gd name="T3" fmla="*/ 3 h 4"/>
                  <a:gd name="T4" fmla="*/ 0 w 4"/>
                  <a:gd name="T5" fmla="*/ 1 h 4"/>
                  <a:gd name="T6" fmla="*/ 1 w 4"/>
                  <a:gd name="T7" fmla="*/ 1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4" y="4"/>
                      <a:pt x="2" y="3"/>
                      <a:pt x="1" y="3"/>
                    </a:cubicBezTo>
                    <a:cubicBezTo>
                      <a:pt x="1" y="2"/>
                      <a:pt x="0" y="2"/>
                      <a:pt x="0" y="1"/>
                    </a:cubicBezTo>
                    <a:cubicBezTo>
                      <a:pt x="0" y="0"/>
                      <a:pt x="0" y="0"/>
                      <a:pt x="1" y="1"/>
                    </a:cubicBezTo>
                    <a:cubicBezTo>
                      <a:pt x="1" y="1"/>
                      <a:pt x="3" y="2"/>
                      <a:pt x="3" y="3"/>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7" name="Freeform 32">
                <a:extLst>
                  <a:ext uri="{FF2B5EF4-FFF2-40B4-BE49-F238E27FC236}">
                    <a16:creationId xmlns:a16="http://schemas.microsoft.com/office/drawing/2014/main" id="{FE01FBDE-A96F-C516-1C7A-EFDF6C0B20E5}"/>
                  </a:ext>
                </a:extLst>
              </p:cNvPr>
              <p:cNvSpPr>
                <a:spLocks/>
              </p:cNvSpPr>
              <p:nvPr/>
            </p:nvSpPr>
            <p:spPr bwMode="auto">
              <a:xfrm>
                <a:off x="96229663" y="112062604"/>
                <a:ext cx="292892" cy="488154"/>
              </a:xfrm>
              <a:custGeom>
                <a:avLst/>
                <a:gdLst>
                  <a:gd name="T0" fmla="*/ 38 w 39"/>
                  <a:gd name="T1" fmla="*/ 18 h 65"/>
                  <a:gd name="T2" fmla="*/ 37 w 39"/>
                  <a:gd name="T3" fmla="*/ 22 h 65"/>
                  <a:gd name="T4" fmla="*/ 37 w 39"/>
                  <a:gd name="T5" fmla="*/ 33 h 65"/>
                  <a:gd name="T6" fmla="*/ 33 w 39"/>
                  <a:gd name="T7" fmla="*/ 38 h 65"/>
                  <a:gd name="T8" fmla="*/ 32 w 39"/>
                  <a:gd name="T9" fmla="*/ 43 h 65"/>
                  <a:gd name="T10" fmla="*/ 27 w 39"/>
                  <a:gd name="T11" fmla="*/ 48 h 65"/>
                  <a:gd name="T12" fmla="*/ 23 w 39"/>
                  <a:gd name="T13" fmla="*/ 51 h 65"/>
                  <a:gd name="T14" fmla="*/ 18 w 39"/>
                  <a:gd name="T15" fmla="*/ 56 h 65"/>
                  <a:gd name="T16" fmla="*/ 17 w 39"/>
                  <a:gd name="T17" fmla="*/ 58 h 65"/>
                  <a:gd name="T18" fmla="*/ 14 w 39"/>
                  <a:gd name="T19" fmla="*/ 59 h 65"/>
                  <a:gd name="T20" fmla="*/ 9 w 39"/>
                  <a:gd name="T21" fmla="*/ 58 h 65"/>
                  <a:gd name="T22" fmla="*/ 11 w 39"/>
                  <a:gd name="T23" fmla="*/ 62 h 65"/>
                  <a:gd name="T24" fmla="*/ 6 w 39"/>
                  <a:gd name="T25" fmla="*/ 64 h 65"/>
                  <a:gd name="T26" fmla="*/ 2 w 39"/>
                  <a:gd name="T27" fmla="*/ 64 h 65"/>
                  <a:gd name="T28" fmla="*/ 1 w 39"/>
                  <a:gd name="T29" fmla="*/ 59 h 65"/>
                  <a:gd name="T30" fmla="*/ 0 w 39"/>
                  <a:gd name="T31" fmla="*/ 54 h 65"/>
                  <a:gd name="T32" fmla="*/ 2 w 39"/>
                  <a:gd name="T33" fmla="*/ 40 h 65"/>
                  <a:gd name="T34" fmla="*/ 15 w 39"/>
                  <a:gd name="T35" fmla="*/ 19 h 65"/>
                  <a:gd name="T36" fmla="*/ 26 w 39"/>
                  <a:gd name="T37" fmla="*/ 3 h 65"/>
                  <a:gd name="T38" fmla="*/ 31 w 39"/>
                  <a:gd name="T39" fmla="*/ 4 h 65"/>
                  <a:gd name="T40" fmla="*/ 33 w 39"/>
                  <a:gd name="T41" fmla="*/ 9 h 65"/>
                  <a:gd name="T42" fmla="*/ 34 w 39"/>
                  <a:gd name="T43" fmla="*/ 11 h 65"/>
                  <a:gd name="T44" fmla="*/ 38 w 39"/>
                  <a:gd name="T45" fmla="*/ 1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65">
                    <a:moveTo>
                      <a:pt x="38" y="18"/>
                    </a:moveTo>
                    <a:cubicBezTo>
                      <a:pt x="39" y="20"/>
                      <a:pt x="38" y="20"/>
                      <a:pt x="37" y="22"/>
                    </a:cubicBezTo>
                    <a:cubicBezTo>
                      <a:pt x="36" y="23"/>
                      <a:pt x="37" y="30"/>
                      <a:pt x="37" y="33"/>
                    </a:cubicBezTo>
                    <a:cubicBezTo>
                      <a:pt x="38" y="36"/>
                      <a:pt x="33" y="38"/>
                      <a:pt x="33" y="38"/>
                    </a:cubicBezTo>
                    <a:cubicBezTo>
                      <a:pt x="32" y="39"/>
                      <a:pt x="32" y="41"/>
                      <a:pt x="32" y="43"/>
                    </a:cubicBezTo>
                    <a:cubicBezTo>
                      <a:pt x="31" y="45"/>
                      <a:pt x="28" y="47"/>
                      <a:pt x="27" y="48"/>
                    </a:cubicBezTo>
                    <a:cubicBezTo>
                      <a:pt x="26" y="49"/>
                      <a:pt x="25" y="50"/>
                      <a:pt x="23" y="51"/>
                    </a:cubicBezTo>
                    <a:cubicBezTo>
                      <a:pt x="21" y="52"/>
                      <a:pt x="20" y="54"/>
                      <a:pt x="18" y="56"/>
                    </a:cubicBezTo>
                    <a:cubicBezTo>
                      <a:pt x="17" y="57"/>
                      <a:pt x="17" y="58"/>
                      <a:pt x="17" y="58"/>
                    </a:cubicBezTo>
                    <a:cubicBezTo>
                      <a:pt x="17" y="60"/>
                      <a:pt x="15" y="60"/>
                      <a:pt x="14" y="59"/>
                    </a:cubicBezTo>
                    <a:cubicBezTo>
                      <a:pt x="12" y="59"/>
                      <a:pt x="11" y="58"/>
                      <a:pt x="9" y="58"/>
                    </a:cubicBezTo>
                    <a:cubicBezTo>
                      <a:pt x="7" y="58"/>
                      <a:pt x="9" y="60"/>
                      <a:pt x="11" y="62"/>
                    </a:cubicBezTo>
                    <a:cubicBezTo>
                      <a:pt x="12" y="63"/>
                      <a:pt x="7" y="64"/>
                      <a:pt x="6" y="64"/>
                    </a:cubicBezTo>
                    <a:cubicBezTo>
                      <a:pt x="5" y="65"/>
                      <a:pt x="2" y="65"/>
                      <a:pt x="2" y="64"/>
                    </a:cubicBezTo>
                    <a:cubicBezTo>
                      <a:pt x="1" y="64"/>
                      <a:pt x="1" y="60"/>
                      <a:pt x="1" y="59"/>
                    </a:cubicBezTo>
                    <a:cubicBezTo>
                      <a:pt x="1" y="58"/>
                      <a:pt x="0" y="57"/>
                      <a:pt x="0" y="54"/>
                    </a:cubicBezTo>
                    <a:cubicBezTo>
                      <a:pt x="0" y="51"/>
                      <a:pt x="1" y="44"/>
                      <a:pt x="2" y="40"/>
                    </a:cubicBezTo>
                    <a:cubicBezTo>
                      <a:pt x="3" y="36"/>
                      <a:pt x="13" y="21"/>
                      <a:pt x="15" y="19"/>
                    </a:cubicBezTo>
                    <a:cubicBezTo>
                      <a:pt x="17" y="16"/>
                      <a:pt x="24" y="5"/>
                      <a:pt x="26" y="3"/>
                    </a:cubicBezTo>
                    <a:cubicBezTo>
                      <a:pt x="27" y="0"/>
                      <a:pt x="30" y="3"/>
                      <a:pt x="31" y="4"/>
                    </a:cubicBezTo>
                    <a:cubicBezTo>
                      <a:pt x="31" y="4"/>
                      <a:pt x="33" y="8"/>
                      <a:pt x="33" y="9"/>
                    </a:cubicBezTo>
                    <a:cubicBezTo>
                      <a:pt x="33" y="10"/>
                      <a:pt x="33" y="11"/>
                      <a:pt x="34" y="11"/>
                    </a:cubicBezTo>
                    <a:cubicBezTo>
                      <a:pt x="36" y="11"/>
                      <a:pt x="38" y="17"/>
                      <a:pt x="38" y="18"/>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8" name="Freeform 33">
                <a:extLst>
                  <a:ext uri="{FF2B5EF4-FFF2-40B4-BE49-F238E27FC236}">
                    <a16:creationId xmlns:a16="http://schemas.microsoft.com/office/drawing/2014/main" id="{B302D239-1BDE-4039-B616-45B49270D7A6}"/>
                  </a:ext>
                </a:extLst>
              </p:cNvPr>
              <p:cNvSpPr>
                <a:spLocks/>
              </p:cNvSpPr>
              <p:nvPr/>
            </p:nvSpPr>
            <p:spPr bwMode="auto">
              <a:xfrm>
                <a:off x="96147052" y="112558268"/>
                <a:ext cx="67591" cy="60080"/>
              </a:xfrm>
              <a:custGeom>
                <a:avLst/>
                <a:gdLst>
                  <a:gd name="T0" fmla="*/ 8 w 9"/>
                  <a:gd name="T1" fmla="*/ 3 h 8"/>
                  <a:gd name="T2" fmla="*/ 6 w 9"/>
                  <a:gd name="T3" fmla="*/ 5 h 8"/>
                  <a:gd name="T4" fmla="*/ 4 w 9"/>
                  <a:gd name="T5" fmla="*/ 7 h 8"/>
                  <a:gd name="T6" fmla="*/ 0 w 9"/>
                  <a:gd name="T7" fmla="*/ 4 h 8"/>
                  <a:gd name="T8" fmla="*/ 3 w 9"/>
                  <a:gd name="T9" fmla="*/ 0 h 8"/>
                  <a:gd name="T10" fmla="*/ 6 w 9"/>
                  <a:gd name="T11" fmla="*/ 2 h 8"/>
                  <a:gd name="T12" fmla="*/ 8 w 9"/>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8" y="3"/>
                    </a:moveTo>
                    <a:cubicBezTo>
                      <a:pt x="9" y="3"/>
                      <a:pt x="6" y="5"/>
                      <a:pt x="6" y="5"/>
                    </a:cubicBezTo>
                    <a:cubicBezTo>
                      <a:pt x="5" y="5"/>
                      <a:pt x="5" y="6"/>
                      <a:pt x="4" y="7"/>
                    </a:cubicBezTo>
                    <a:cubicBezTo>
                      <a:pt x="2" y="8"/>
                      <a:pt x="0" y="5"/>
                      <a:pt x="0" y="4"/>
                    </a:cubicBezTo>
                    <a:cubicBezTo>
                      <a:pt x="0" y="2"/>
                      <a:pt x="2" y="0"/>
                      <a:pt x="3" y="0"/>
                    </a:cubicBezTo>
                    <a:cubicBezTo>
                      <a:pt x="4" y="0"/>
                      <a:pt x="6" y="1"/>
                      <a:pt x="6" y="2"/>
                    </a:cubicBezTo>
                    <a:cubicBezTo>
                      <a:pt x="6" y="2"/>
                      <a:pt x="7" y="2"/>
                      <a:pt x="8" y="3"/>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sp>
          <p:nvSpPr>
            <p:cNvPr id="114" name="Freeform 34">
              <a:extLst>
                <a:ext uri="{FF2B5EF4-FFF2-40B4-BE49-F238E27FC236}">
                  <a16:creationId xmlns:a16="http://schemas.microsoft.com/office/drawing/2014/main" id="{E0825C35-B646-14AF-20A8-7749E8BDC869}"/>
                </a:ext>
              </a:extLst>
            </p:cNvPr>
            <p:cNvSpPr>
              <a:spLocks/>
            </p:cNvSpPr>
            <p:nvPr/>
          </p:nvSpPr>
          <p:spPr bwMode="auto">
            <a:xfrm>
              <a:off x="110458828" y="110194106"/>
              <a:ext cx="968799" cy="850983"/>
            </a:xfrm>
            <a:custGeom>
              <a:avLst/>
              <a:gdLst>
                <a:gd name="T0" fmla="*/ 961289 w 968799"/>
                <a:gd name="T1" fmla="*/ 127671 h 850983"/>
                <a:gd name="T2" fmla="*/ 931249 w 968799"/>
                <a:gd name="T3" fmla="*/ 120161 h 850983"/>
                <a:gd name="T4" fmla="*/ 886188 w 968799"/>
                <a:gd name="T5" fmla="*/ 135181 h 850983"/>
                <a:gd name="T6" fmla="*/ 901208 w 968799"/>
                <a:gd name="T7" fmla="*/ 75101 h 850983"/>
                <a:gd name="T8" fmla="*/ 886188 w 968799"/>
                <a:gd name="T9" fmla="*/ 67591 h 850983"/>
                <a:gd name="T10" fmla="*/ 856148 w 968799"/>
                <a:gd name="T11" fmla="*/ 30040 h 850983"/>
                <a:gd name="T12" fmla="*/ 803577 w 968799"/>
                <a:gd name="T13" fmla="*/ 7510 h 850983"/>
                <a:gd name="T14" fmla="*/ 743497 w 968799"/>
                <a:gd name="T15" fmla="*/ 60081 h 850983"/>
                <a:gd name="T16" fmla="*/ 720967 w 968799"/>
                <a:gd name="T17" fmla="*/ 45060 h 850983"/>
                <a:gd name="T18" fmla="*/ 638356 w 968799"/>
                <a:gd name="T19" fmla="*/ 45060 h 850983"/>
                <a:gd name="T20" fmla="*/ 555745 w 968799"/>
                <a:gd name="T21" fmla="*/ 75101 h 850983"/>
                <a:gd name="T22" fmla="*/ 473134 w 968799"/>
                <a:gd name="T23" fmla="*/ 105141 h 850983"/>
                <a:gd name="T24" fmla="*/ 330443 w 968799"/>
                <a:gd name="T25" fmla="*/ 172732 h 850983"/>
                <a:gd name="T26" fmla="*/ 307913 w 968799"/>
                <a:gd name="T27" fmla="*/ 210282 h 850983"/>
                <a:gd name="T28" fmla="*/ 285383 w 968799"/>
                <a:gd name="T29" fmla="*/ 262852 h 850983"/>
                <a:gd name="T30" fmla="*/ 285383 w 968799"/>
                <a:gd name="T31" fmla="*/ 300403 h 850983"/>
                <a:gd name="T32" fmla="*/ 225302 w 968799"/>
                <a:gd name="T33" fmla="*/ 322933 h 850983"/>
                <a:gd name="T34" fmla="*/ 187752 w 968799"/>
                <a:gd name="T35" fmla="*/ 360483 h 850983"/>
                <a:gd name="T36" fmla="*/ 195262 w 968799"/>
                <a:gd name="T37" fmla="*/ 360483 h 850983"/>
                <a:gd name="T38" fmla="*/ 195262 w 968799"/>
                <a:gd name="T39" fmla="*/ 390524 h 850983"/>
                <a:gd name="T40" fmla="*/ 247832 w 968799"/>
                <a:gd name="T41" fmla="*/ 383014 h 850983"/>
                <a:gd name="T42" fmla="*/ 217792 w 968799"/>
                <a:gd name="T43" fmla="*/ 405544 h 850983"/>
                <a:gd name="T44" fmla="*/ 247832 w 968799"/>
                <a:gd name="T45" fmla="*/ 420564 h 850983"/>
                <a:gd name="T46" fmla="*/ 270363 w 968799"/>
                <a:gd name="T47" fmla="*/ 450604 h 850983"/>
                <a:gd name="T48" fmla="*/ 270363 w 968799"/>
                <a:gd name="T49" fmla="*/ 480645 h 850983"/>
                <a:gd name="T50" fmla="*/ 172732 w 968799"/>
                <a:gd name="T51" fmla="*/ 465624 h 850983"/>
                <a:gd name="T52" fmla="*/ 0 w 968799"/>
                <a:gd name="T53" fmla="*/ 480645 h 850983"/>
                <a:gd name="T54" fmla="*/ 22530 w 968799"/>
                <a:gd name="T55" fmla="*/ 495665 h 850983"/>
                <a:gd name="T56" fmla="*/ 67591 w 968799"/>
                <a:gd name="T57" fmla="*/ 503175 h 850983"/>
                <a:gd name="T58" fmla="*/ 45060 w 968799"/>
                <a:gd name="T59" fmla="*/ 525705 h 850983"/>
                <a:gd name="T60" fmla="*/ 37550 w 968799"/>
                <a:gd name="T61" fmla="*/ 555745 h 850983"/>
                <a:gd name="T62" fmla="*/ 90121 w 968799"/>
                <a:gd name="T63" fmla="*/ 570765 h 850983"/>
                <a:gd name="T64" fmla="*/ 97631 w 968799"/>
                <a:gd name="T65" fmla="*/ 615826 h 850983"/>
                <a:gd name="T66" fmla="*/ 120161 w 968799"/>
                <a:gd name="T67" fmla="*/ 638356 h 850983"/>
                <a:gd name="T68" fmla="*/ 150201 w 968799"/>
                <a:gd name="T69" fmla="*/ 660886 h 850983"/>
                <a:gd name="T70" fmla="*/ 217792 w 968799"/>
                <a:gd name="T71" fmla="*/ 728477 h 850983"/>
                <a:gd name="T72" fmla="*/ 277873 w 968799"/>
                <a:gd name="T73" fmla="*/ 766027 h 850983"/>
                <a:gd name="T74" fmla="*/ 345463 w 968799"/>
                <a:gd name="T75" fmla="*/ 826108 h 850983"/>
                <a:gd name="T76" fmla="*/ 458114 w 968799"/>
                <a:gd name="T77" fmla="*/ 811088 h 850983"/>
                <a:gd name="T78" fmla="*/ 510685 w 968799"/>
                <a:gd name="T79" fmla="*/ 788557 h 850983"/>
                <a:gd name="T80" fmla="*/ 548235 w 968799"/>
                <a:gd name="T81" fmla="*/ 758517 h 850983"/>
                <a:gd name="T82" fmla="*/ 578275 w 968799"/>
                <a:gd name="T83" fmla="*/ 826108 h 850983"/>
                <a:gd name="T84" fmla="*/ 615826 w 968799"/>
                <a:gd name="T85" fmla="*/ 848638 h 850983"/>
                <a:gd name="T86" fmla="*/ 690926 w 968799"/>
                <a:gd name="T87" fmla="*/ 796068 h 850983"/>
                <a:gd name="T88" fmla="*/ 668396 w 968799"/>
                <a:gd name="T89" fmla="*/ 743497 h 850983"/>
                <a:gd name="T90" fmla="*/ 630846 w 968799"/>
                <a:gd name="T91" fmla="*/ 675906 h 850983"/>
                <a:gd name="T92" fmla="*/ 653376 w 968799"/>
                <a:gd name="T93" fmla="*/ 623336 h 850983"/>
                <a:gd name="T94" fmla="*/ 766027 w 968799"/>
                <a:gd name="T95" fmla="*/ 600806 h 850983"/>
                <a:gd name="T96" fmla="*/ 803577 w 968799"/>
                <a:gd name="T97" fmla="*/ 548235 h 850983"/>
                <a:gd name="T98" fmla="*/ 901208 w 968799"/>
                <a:gd name="T99" fmla="*/ 585786 h 850983"/>
                <a:gd name="T100" fmla="*/ 953779 w 968799"/>
                <a:gd name="T101" fmla="*/ 555745 h 850983"/>
                <a:gd name="T102" fmla="*/ 893698 w 968799"/>
                <a:gd name="T103" fmla="*/ 488155 h 850983"/>
                <a:gd name="T104" fmla="*/ 878678 w 968799"/>
                <a:gd name="T105" fmla="*/ 458114 h 850983"/>
                <a:gd name="T106" fmla="*/ 946269 w 968799"/>
                <a:gd name="T107" fmla="*/ 450604 h 850983"/>
                <a:gd name="T108" fmla="*/ 923739 w 968799"/>
                <a:gd name="T109" fmla="*/ 428074 h 850983"/>
                <a:gd name="T110" fmla="*/ 848638 w 968799"/>
                <a:gd name="T111" fmla="*/ 367993 h 850983"/>
                <a:gd name="T112" fmla="*/ 878678 w 968799"/>
                <a:gd name="T113" fmla="*/ 292893 h 850983"/>
                <a:gd name="T114" fmla="*/ 923739 w 968799"/>
                <a:gd name="T115" fmla="*/ 262852 h 850983"/>
                <a:gd name="T116" fmla="*/ 946269 w 968799"/>
                <a:gd name="T117" fmla="*/ 232812 h 850983"/>
                <a:gd name="T118" fmla="*/ 946269 w 968799"/>
                <a:gd name="T119" fmla="*/ 210282 h 850983"/>
                <a:gd name="T120" fmla="*/ 953779 w 968799"/>
                <a:gd name="T121" fmla="*/ 180242 h 850983"/>
                <a:gd name="T122" fmla="*/ 961289 w 968799"/>
                <a:gd name="T123" fmla="*/ 157711 h 850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8799" h="850983">
                  <a:moveTo>
                    <a:pt x="961289" y="157711"/>
                  </a:moveTo>
                  <a:cubicBezTo>
                    <a:pt x="961289" y="150201"/>
                    <a:pt x="961289" y="142691"/>
                    <a:pt x="961289" y="142691"/>
                  </a:cubicBezTo>
                  <a:cubicBezTo>
                    <a:pt x="961289" y="135181"/>
                    <a:pt x="961289" y="127671"/>
                    <a:pt x="961289" y="127671"/>
                  </a:cubicBezTo>
                  <a:cubicBezTo>
                    <a:pt x="953779" y="127671"/>
                    <a:pt x="953779" y="127671"/>
                    <a:pt x="953779" y="127671"/>
                  </a:cubicBezTo>
                  <a:cubicBezTo>
                    <a:pt x="946269" y="127671"/>
                    <a:pt x="938759" y="127671"/>
                    <a:pt x="938759" y="120161"/>
                  </a:cubicBezTo>
                  <a:cubicBezTo>
                    <a:pt x="938759" y="120161"/>
                    <a:pt x="938759" y="120161"/>
                    <a:pt x="931249" y="120161"/>
                  </a:cubicBezTo>
                  <a:cubicBezTo>
                    <a:pt x="923739" y="120161"/>
                    <a:pt x="923739" y="127671"/>
                    <a:pt x="916229" y="135181"/>
                  </a:cubicBezTo>
                  <a:cubicBezTo>
                    <a:pt x="908718" y="135181"/>
                    <a:pt x="904134" y="138728"/>
                    <a:pt x="896624" y="138728"/>
                  </a:cubicBezTo>
                  <a:cubicBezTo>
                    <a:pt x="896624" y="138728"/>
                    <a:pt x="893698" y="135181"/>
                    <a:pt x="886188" y="135181"/>
                  </a:cubicBezTo>
                  <a:cubicBezTo>
                    <a:pt x="886188" y="135181"/>
                    <a:pt x="886188" y="135181"/>
                    <a:pt x="878678" y="135181"/>
                  </a:cubicBezTo>
                  <a:cubicBezTo>
                    <a:pt x="871168" y="135181"/>
                    <a:pt x="863658" y="120161"/>
                    <a:pt x="871168" y="112651"/>
                  </a:cubicBezTo>
                  <a:cubicBezTo>
                    <a:pt x="871168" y="105141"/>
                    <a:pt x="886188" y="90121"/>
                    <a:pt x="901208" y="75101"/>
                  </a:cubicBezTo>
                  <a:cubicBezTo>
                    <a:pt x="908718" y="75101"/>
                    <a:pt x="908718" y="75101"/>
                    <a:pt x="908718" y="75101"/>
                  </a:cubicBezTo>
                  <a:cubicBezTo>
                    <a:pt x="908718" y="75101"/>
                    <a:pt x="893698" y="67591"/>
                    <a:pt x="893698" y="67591"/>
                  </a:cubicBezTo>
                  <a:cubicBezTo>
                    <a:pt x="886188" y="67591"/>
                    <a:pt x="886188" y="67591"/>
                    <a:pt x="886188" y="67591"/>
                  </a:cubicBezTo>
                  <a:cubicBezTo>
                    <a:pt x="886188" y="67591"/>
                    <a:pt x="886188" y="60081"/>
                    <a:pt x="878678" y="60081"/>
                  </a:cubicBezTo>
                  <a:cubicBezTo>
                    <a:pt x="878678" y="52570"/>
                    <a:pt x="878678" y="52570"/>
                    <a:pt x="871168" y="52570"/>
                  </a:cubicBezTo>
                  <a:cubicBezTo>
                    <a:pt x="871168" y="52570"/>
                    <a:pt x="856148" y="37550"/>
                    <a:pt x="856148" y="30040"/>
                  </a:cubicBezTo>
                  <a:cubicBezTo>
                    <a:pt x="856148" y="30040"/>
                    <a:pt x="841128" y="22530"/>
                    <a:pt x="833618" y="22530"/>
                  </a:cubicBezTo>
                  <a:cubicBezTo>
                    <a:pt x="826108" y="22530"/>
                    <a:pt x="818598" y="15020"/>
                    <a:pt x="818598" y="7510"/>
                  </a:cubicBezTo>
                  <a:cubicBezTo>
                    <a:pt x="818598" y="0"/>
                    <a:pt x="803577" y="7510"/>
                    <a:pt x="803577" y="7510"/>
                  </a:cubicBezTo>
                  <a:cubicBezTo>
                    <a:pt x="796067" y="7510"/>
                    <a:pt x="788557" y="15020"/>
                    <a:pt x="781047" y="15020"/>
                  </a:cubicBezTo>
                  <a:cubicBezTo>
                    <a:pt x="766027" y="30040"/>
                    <a:pt x="766027" y="30040"/>
                    <a:pt x="766027" y="30040"/>
                  </a:cubicBezTo>
                  <a:cubicBezTo>
                    <a:pt x="766027" y="30040"/>
                    <a:pt x="751007" y="52570"/>
                    <a:pt x="743497" y="60081"/>
                  </a:cubicBezTo>
                  <a:cubicBezTo>
                    <a:pt x="735987" y="67591"/>
                    <a:pt x="713457" y="67591"/>
                    <a:pt x="713457" y="67591"/>
                  </a:cubicBezTo>
                  <a:cubicBezTo>
                    <a:pt x="713457" y="60081"/>
                    <a:pt x="713457" y="60081"/>
                    <a:pt x="713457" y="60081"/>
                  </a:cubicBezTo>
                  <a:cubicBezTo>
                    <a:pt x="713457" y="52570"/>
                    <a:pt x="713457" y="45060"/>
                    <a:pt x="720967" y="45060"/>
                  </a:cubicBezTo>
                  <a:cubicBezTo>
                    <a:pt x="720967" y="45060"/>
                    <a:pt x="720967" y="45060"/>
                    <a:pt x="690926" y="30040"/>
                  </a:cubicBezTo>
                  <a:cubicBezTo>
                    <a:pt x="690926" y="30040"/>
                    <a:pt x="660886" y="30040"/>
                    <a:pt x="653376" y="37550"/>
                  </a:cubicBezTo>
                  <a:cubicBezTo>
                    <a:pt x="653376" y="37550"/>
                    <a:pt x="645866" y="45060"/>
                    <a:pt x="638356" y="45060"/>
                  </a:cubicBezTo>
                  <a:cubicBezTo>
                    <a:pt x="638356" y="45060"/>
                    <a:pt x="638356" y="45060"/>
                    <a:pt x="623336" y="30040"/>
                  </a:cubicBezTo>
                  <a:cubicBezTo>
                    <a:pt x="623336" y="30040"/>
                    <a:pt x="623336" y="30040"/>
                    <a:pt x="570765" y="75101"/>
                  </a:cubicBezTo>
                  <a:cubicBezTo>
                    <a:pt x="570765" y="75101"/>
                    <a:pt x="570765" y="75101"/>
                    <a:pt x="555745" y="75101"/>
                  </a:cubicBezTo>
                  <a:cubicBezTo>
                    <a:pt x="555745" y="75101"/>
                    <a:pt x="555745" y="75101"/>
                    <a:pt x="555745" y="97631"/>
                  </a:cubicBezTo>
                  <a:cubicBezTo>
                    <a:pt x="555745" y="97631"/>
                    <a:pt x="533215" y="105141"/>
                    <a:pt x="518195" y="105141"/>
                  </a:cubicBezTo>
                  <a:cubicBezTo>
                    <a:pt x="503175" y="97631"/>
                    <a:pt x="480644" y="90121"/>
                    <a:pt x="473134" y="105141"/>
                  </a:cubicBezTo>
                  <a:cubicBezTo>
                    <a:pt x="458114" y="112651"/>
                    <a:pt x="435584" y="150201"/>
                    <a:pt x="420564" y="165222"/>
                  </a:cubicBezTo>
                  <a:cubicBezTo>
                    <a:pt x="420564" y="165222"/>
                    <a:pt x="420564" y="165222"/>
                    <a:pt x="405544" y="165222"/>
                  </a:cubicBezTo>
                  <a:cubicBezTo>
                    <a:pt x="405544" y="165222"/>
                    <a:pt x="337953" y="172732"/>
                    <a:pt x="330443" y="172732"/>
                  </a:cubicBezTo>
                  <a:cubicBezTo>
                    <a:pt x="322933" y="172732"/>
                    <a:pt x="315423" y="180242"/>
                    <a:pt x="315423" y="187752"/>
                  </a:cubicBezTo>
                  <a:cubicBezTo>
                    <a:pt x="307913" y="187752"/>
                    <a:pt x="307913" y="195262"/>
                    <a:pt x="315423" y="195262"/>
                  </a:cubicBezTo>
                  <a:cubicBezTo>
                    <a:pt x="315423" y="202772"/>
                    <a:pt x="307913" y="202772"/>
                    <a:pt x="307913" y="210282"/>
                  </a:cubicBezTo>
                  <a:cubicBezTo>
                    <a:pt x="300403" y="210282"/>
                    <a:pt x="307913" y="217792"/>
                    <a:pt x="307913" y="217792"/>
                  </a:cubicBezTo>
                  <a:cubicBezTo>
                    <a:pt x="307913" y="225302"/>
                    <a:pt x="300403" y="225302"/>
                    <a:pt x="285383" y="225302"/>
                  </a:cubicBezTo>
                  <a:cubicBezTo>
                    <a:pt x="285383" y="225302"/>
                    <a:pt x="285383" y="225302"/>
                    <a:pt x="285383" y="262852"/>
                  </a:cubicBezTo>
                  <a:cubicBezTo>
                    <a:pt x="285383" y="262852"/>
                    <a:pt x="285383" y="262852"/>
                    <a:pt x="285383" y="270363"/>
                  </a:cubicBezTo>
                  <a:cubicBezTo>
                    <a:pt x="285383" y="270363"/>
                    <a:pt x="285383" y="270363"/>
                    <a:pt x="277873" y="300403"/>
                  </a:cubicBezTo>
                  <a:cubicBezTo>
                    <a:pt x="277873" y="300403"/>
                    <a:pt x="277873" y="300403"/>
                    <a:pt x="285383" y="300403"/>
                  </a:cubicBezTo>
                  <a:cubicBezTo>
                    <a:pt x="285383" y="300403"/>
                    <a:pt x="285383" y="300403"/>
                    <a:pt x="285383" y="307913"/>
                  </a:cubicBezTo>
                  <a:cubicBezTo>
                    <a:pt x="285383" y="315423"/>
                    <a:pt x="270363" y="315423"/>
                    <a:pt x="262852" y="315423"/>
                  </a:cubicBezTo>
                  <a:cubicBezTo>
                    <a:pt x="255342" y="315423"/>
                    <a:pt x="225302" y="322933"/>
                    <a:pt x="225302" y="322933"/>
                  </a:cubicBezTo>
                  <a:cubicBezTo>
                    <a:pt x="225302" y="330443"/>
                    <a:pt x="210282" y="345463"/>
                    <a:pt x="202772" y="345463"/>
                  </a:cubicBezTo>
                  <a:cubicBezTo>
                    <a:pt x="202772" y="345463"/>
                    <a:pt x="202772" y="345463"/>
                    <a:pt x="187752" y="360483"/>
                  </a:cubicBezTo>
                  <a:cubicBezTo>
                    <a:pt x="187752" y="360483"/>
                    <a:pt x="187752" y="352973"/>
                    <a:pt x="187752" y="360483"/>
                  </a:cubicBezTo>
                  <a:cubicBezTo>
                    <a:pt x="180242" y="360483"/>
                    <a:pt x="172732" y="367993"/>
                    <a:pt x="180242" y="367993"/>
                  </a:cubicBezTo>
                  <a:cubicBezTo>
                    <a:pt x="180242" y="367993"/>
                    <a:pt x="180242" y="367993"/>
                    <a:pt x="187752" y="360483"/>
                  </a:cubicBezTo>
                  <a:cubicBezTo>
                    <a:pt x="187752" y="360483"/>
                    <a:pt x="195262" y="360483"/>
                    <a:pt x="195262" y="360483"/>
                  </a:cubicBezTo>
                  <a:cubicBezTo>
                    <a:pt x="202772" y="367993"/>
                    <a:pt x="202772" y="367993"/>
                    <a:pt x="202772" y="367993"/>
                  </a:cubicBezTo>
                  <a:cubicBezTo>
                    <a:pt x="195262" y="367993"/>
                    <a:pt x="195262" y="375504"/>
                    <a:pt x="195262" y="375504"/>
                  </a:cubicBezTo>
                  <a:cubicBezTo>
                    <a:pt x="195262" y="375504"/>
                    <a:pt x="195262" y="375504"/>
                    <a:pt x="195262" y="390524"/>
                  </a:cubicBezTo>
                  <a:cubicBezTo>
                    <a:pt x="195262" y="390524"/>
                    <a:pt x="210282" y="398034"/>
                    <a:pt x="217792" y="390524"/>
                  </a:cubicBezTo>
                  <a:cubicBezTo>
                    <a:pt x="225302" y="383014"/>
                    <a:pt x="240322" y="383014"/>
                    <a:pt x="240322" y="383014"/>
                  </a:cubicBezTo>
                  <a:cubicBezTo>
                    <a:pt x="247832" y="383014"/>
                    <a:pt x="247832" y="383014"/>
                    <a:pt x="247832" y="383014"/>
                  </a:cubicBezTo>
                  <a:cubicBezTo>
                    <a:pt x="240322" y="390524"/>
                    <a:pt x="240322" y="390524"/>
                    <a:pt x="232812" y="390524"/>
                  </a:cubicBezTo>
                  <a:cubicBezTo>
                    <a:pt x="232812" y="398034"/>
                    <a:pt x="232812" y="398034"/>
                    <a:pt x="225302" y="398034"/>
                  </a:cubicBezTo>
                  <a:cubicBezTo>
                    <a:pt x="225302" y="398034"/>
                    <a:pt x="225302" y="398034"/>
                    <a:pt x="217792" y="405544"/>
                  </a:cubicBezTo>
                  <a:cubicBezTo>
                    <a:pt x="217792" y="413054"/>
                    <a:pt x="217792" y="413054"/>
                    <a:pt x="217792" y="420564"/>
                  </a:cubicBezTo>
                  <a:cubicBezTo>
                    <a:pt x="225302" y="428074"/>
                    <a:pt x="232812" y="420564"/>
                    <a:pt x="232812" y="420564"/>
                  </a:cubicBezTo>
                  <a:cubicBezTo>
                    <a:pt x="240322" y="420564"/>
                    <a:pt x="247832" y="420564"/>
                    <a:pt x="247832" y="420564"/>
                  </a:cubicBezTo>
                  <a:cubicBezTo>
                    <a:pt x="247832" y="420564"/>
                    <a:pt x="247832" y="420564"/>
                    <a:pt x="247832" y="428074"/>
                  </a:cubicBezTo>
                  <a:cubicBezTo>
                    <a:pt x="247832" y="428074"/>
                    <a:pt x="270363" y="443094"/>
                    <a:pt x="270363" y="450604"/>
                  </a:cubicBezTo>
                  <a:cubicBezTo>
                    <a:pt x="270363" y="450604"/>
                    <a:pt x="270363" y="450604"/>
                    <a:pt x="270363" y="450604"/>
                  </a:cubicBezTo>
                  <a:cubicBezTo>
                    <a:pt x="270363" y="458114"/>
                    <a:pt x="270363" y="465624"/>
                    <a:pt x="270363" y="465624"/>
                  </a:cubicBezTo>
                  <a:cubicBezTo>
                    <a:pt x="270363" y="465624"/>
                    <a:pt x="270363" y="465624"/>
                    <a:pt x="277873" y="473134"/>
                  </a:cubicBezTo>
                  <a:cubicBezTo>
                    <a:pt x="277873" y="473134"/>
                    <a:pt x="277873" y="473134"/>
                    <a:pt x="270363" y="480645"/>
                  </a:cubicBezTo>
                  <a:cubicBezTo>
                    <a:pt x="232812" y="480645"/>
                    <a:pt x="232812" y="480645"/>
                    <a:pt x="232812" y="480645"/>
                  </a:cubicBezTo>
                  <a:cubicBezTo>
                    <a:pt x="225302" y="473134"/>
                    <a:pt x="217792" y="473134"/>
                    <a:pt x="217792" y="473134"/>
                  </a:cubicBezTo>
                  <a:cubicBezTo>
                    <a:pt x="202772" y="473134"/>
                    <a:pt x="180242" y="473134"/>
                    <a:pt x="172732" y="465624"/>
                  </a:cubicBezTo>
                  <a:cubicBezTo>
                    <a:pt x="82611" y="465624"/>
                    <a:pt x="82611" y="465624"/>
                    <a:pt x="82611" y="465624"/>
                  </a:cubicBezTo>
                  <a:cubicBezTo>
                    <a:pt x="75101" y="458114"/>
                    <a:pt x="52570" y="458114"/>
                    <a:pt x="45060" y="465624"/>
                  </a:cubicBezTo>
                  <a:cubicBezTo>
                    <a:pt x="30040" y="465624"/>
                    <a:pt x="15020" y="473134"/>
                    <a:pt x="0" y="480645"/>
                  </a:cubicBezTo>
                  <a:cubicBezTo>
                    <a:pt x="0" y="480645"/>
                    <a:pt x="0" y="480645"/>
                    <a:pt x="0" y="488155"/>
                  </a:cubicBezTo>
                  <a:cubicBezTo>
                    <a:pt x="0" y="488155"/>
                    <a:pt x="0" y="488155"/>
                    <a:pt x="15020" y="488155"/>
                  </a:cubicBezTo>
                  <a:cubicBezTo>
                    <a:pt x="15020" y="488155"/>
                    <a:pt x="15020" y="495665"/>
                    <a:pt x="22530" y="495665"/>
                  </a:cubicBezTo>
                  <a:cubicBezTo>
                    <a:pt x="30040" y="495665"/>
                    <a:pt x="45060" y="488155"/>
                    <a:pt x="52570" y="488155"/>
                  </a:cubicBezTo>
                  <a:cubicBezTo>
                    <a:pt x="75101" y="488155"/>
                    <a:pt x="75101" y="488155"/>
                    <a:pt x="75101" y="488155"/>
                  </a:cubicBezTo>
                  <a:cubicBezTo>
                    <a:pt x="75101" y="488155"/>
                    <a:pt x="75101" y="488155"/>
                    <a:pt x="67591" y="503175"/>
                  </a:cubicBezTo>
                  <a:cubicBezTo>
                    <a:pt x="67591" y="503175"/>
                    <a:pt x="60081" y="503175"/>
                    <a:pt x="60081" y="510685"/>
                  </a:cubicBezTo>
                  <a:cubicBezTo>
                    <a:pt x="60081" y="518195"/>
                    <a:pt x="60081" y="525705"/>
                    <a:pt x="60081" y="525705"/>
                  </a:cubicBezTo>
                  <a:cubicBezTo>
                    <a:pt x="60081" y="525705"/>
                    <a:pt x="60081" y="525705"/>
                    <a:pt x="45060" y="525705"/>
                  </a:cubicBezTo>
                  <a:cubicBezTo>
                    <a:pt x="45060" y="525705"/>
                    <a:pt x="45060" y="525705"/>
                    <a:pt x="45060" y="540725"/>
                  </a:cubicBezTo>
                  <a:cubicBezTo>
                    <a:pt x="45060" y="540725"/>
                    <a:pt x="45060" y="540725"/>
                    <a:pt x="37550" y="540725"/>
                  </a:cubicBezTo>
                  <a:cubicBezTo>
                    <a:pt x="37550" y="540725"/>
                    <a:pt x="37550" y="540725"/>
                    <a:pt x="37550" y="555745"/>
                  </a:cubicBezTo>
                  <a:cubicBezTo>
                    <a:pt x="37550" y="555745"/>
                    <a:pt x="37550" y="555745"/>
                    <a:pt x="75101" y="548235"/>
                  </a:cubicBezTo>
                  <a:cubicBezTo>
                    <a:pt x="75101" y="548235"/>
                    <a:pt x="75101" y="548235"/>
                    <a:pt x="75101" y="563255"/>
                  </a:cubicBezTo>
                  <a:cubicBezTo>
                    <a:pt x="75101" y="563255"/>
                    <a:pt x="75101" y="563255"/>
                    <a:pt x="90121" y="570765"/>
                  </a:cubicBezTo>
                  <a:cubicBezTo>
                    <a:pt x="90121" y="570765"/>
                    <a:pt x="90121" y="570765"/>
                    <a:pt x="82611" y="585786"/>
                  </a:cubicBezTo>
                  <a:cubicBezTo>
                    <a:pt x="82611" y="585786"/>
                    <a:pt x="82611" y="585786"/>
                    <a:pt x="90121" y="615826"/>
                  </a:cubicBezTo>
                  <a:cubicBezTo>
                    <a:pt x="90121" y="615826"/>
                    <a:pt x="90121" y="615826"/>
                    <a:pt x="97631" y="615826"/>
                  </a:cubicBezTo>
                  <a:cubicBezTo>
                    <a:pt x="97631" y="615826"/>
                    <a:pt x="97631" y="615826"/>
                    <a:pt x="105141" y="623336"/>
                  </a:cubicBezTo>
                  <a:cubicBezTo>
                    <a:pt x="105141" y="623336"/>
                    <a:pt x="105141" y="623336"/>
                    <a:pt x="112651" y="623336"/>
                  </a:cubicBezTo>
                  <a:cubicBezTo>
                    <a:pt x="112651" y="623336"/>
                    <a:pt x="112651" y="623336"/>
                    <a:pt x="120161" y="638356"/>
                  </a:cubicBezTo>
                  <a:cubicBezTo>
                    <a:pt x="120161" y="638356"/>
                    <a:pt x="120161" y="638356"/>
                    <a:pt x="105141" y="645866"/>
                  </a:cubicBezTo>
                  <a:cubicBezTo>
                    <a:pt x="112651" y="645866"/>
                    <a:pt x="120161" y="645866"/>
                    <a:pt x="120161" y="653376"/>
                  </a:cubicBezTo>
                  <a:cubicBezTo>
                    <a:pt x="127671" y="653376"/>
                    <a:pt x="142691" y="660886"/>
                    <a:pt x="150201" y="660886"/>
                  </a:cubicBezTo>
                  <a:cubicBezTo>
                    <a:pt x="150201" y="660886"/>
                    <a:pt x="165222" y="653376"/>
                    <a:pt x="172732" y="668396"/>
                  </a:cubicBezTo>
                  <a:cubicBezTo>
                    <a:pt x="180242" y="675906"/>
                    <a:pt x="187752" y="705947"/>
                    <a:pt x="187752" y="713457"/>
                  </a:cubicBezTo>
                  <a:cubicBezTo>
                    <a:pt x="202772" y="720967"/>
                    <a:pt x="210282" y="728477"/>
                    <a:pt x="217792" y="728477"/>
                  </a:cubicBezTo>
                  <a:cubicBezTo>
                    <a:pt x="225302" y="728477"/>
                    <a:pt x="240322" y="728477"/>
                    <a:pt x="247832" y="735987"/>
                  </a:cubicBezTo>
                  <a:cubicBezTo>
                    <a:pt x="255342" y="743497"/>
                    <a:pt x="262852" y="766027"/>
                    <a:pt x="270363" y="766027"/>
                  </a:cubicBezTo>
                  <a:cubicBezTo>
                    <a:pt x="270363" y="766027"/>
                    <a:pt x="270363" y="766027"/>
                    <a:pt x="277873" y="766027"/>
                  </a:cubicBezTo>
                  <a:cubicBezTo>
                    <a:pt x="285383" y="766027"/>
                    <a:pt x="292893" y="766027"/>
                    <a:pt x="300403" y="773537"/>
                  </a:cubicBezTo>
                  <a:cubicBezTo>
                    <a:pt x="300403" y="773537"/>
                    <a:pt x="307913" y="773537"/>
                    <a:pt x="307913" y="781047"/>
                  </a:cubicBezTo>
                  <a:cubicBezTo>
                    <a:pt x="307913" y="788557"/>
                    <a:pt x="322933" y="818598"/>
                    <a:pt x="345463" y="826108"/>
                  </a:cubicBezTo>
                  <a:cubicBezTo>
                    <a:pt x="390524" y="826108"/>
                    <a:pt x="390524" y="826108"/>
                    <a:pt x="390524" y="826108"/>
                  </a:cubicBezTo>
                  <a:cubicBezTo>
                    <a:pt x="398034" y="826108"/>
                    <a:pt x="405544" y="818598"/>
                    <a:pt x="405544" y="818598"/>
                  </a:cubicBezTo>
                  <a:cubicBezTo>
                    <a:pt x="420564" y="818598"/>
                    <a:pt x="443094" y="811088"/>
                    <a:pt x="458114" y="811088"/>
                  </a:cubicBezTo>
                  <a:cubicBezTo>
                    <a:pt x="465624" y="803578"/>
                    <a:pt x="488155" y="803578"/>
                    <a:pt x="503175" y="811088"/>
                  </a:cubicBezTo>
                  <a:cubicBezTo>
                    <a:pt x="510685" y="803578"/>
                    <a:pt x="510685" y="803578"/>
                    <a:pt x="510685" y="803578"/>
                  </a:cubicBezTo>
                  <a:cubicBezTo>
                    <a:pt x="510685" y="796068"/>
                    <a:pt x="510685" y="788557"/>
                    <a:pt x="510685" y="788557"/>
                  </a:cubicBezTo>
                  <a:cubicBezTo>
                    <a:pt x="510685" y="781047"/>
                    <a:pt x="503175" y="766027"/>
                    <a:pt x="510685" y="766027"/>
                  </a:cubicBezTo>
                  <a:cubicBezTo>
                    <a:pt x="518195" y="766027"/>
                    <a:pt x="525705" y="758517"/>
                    <a:pt x="533215" y="758517"/>
                  </a:cubicBezTo>
                  <a:cubicBezTo>
                    <a:pt x="533215" y="758517"/>
                    <a:pt x="540725" y="751007"/>
                    <a:pt x="548235" y="758517"/>
                  </a:cubicBezTo>
                  <a:cubicBezTo>
                    <a:pt x="552028" y="784506"/>
                    <a:pt x="553385" y="783150"/>
                    <a:pt x="570765" y="796068"/>
                  </a:cubicBezTo>
                  <a:cubicBezTo>
                    <a:pt x="570765" y="796068"/>
                    <a:pt x="570765" y="796068"/>
                    <a:pt x="570765" y="803578"/>
                  </a:cubicBezTo>
                  <a:cubicBezTo>
                    <a:pt x="570765" y="811088"/>
                    <a:pt x="570765" y="818598"/>
                    <a:pt x="578275" y="826108"/>
                  </a:cubicBezTo>
                  <a:cubicBezTo>
                    <a:pt x="600806" y="833618"/>
                    <a:pt x="600806" y="833618"/>
                    <a:pt x="600806" y="833618"/>
                  </a:cubicBezTo>
                  <a:cubicBezTo>
                    <a:pt x="600806" y="833618"/>
                    <a:pt x="600806" y="833618"/>
                    <a:pt x="608316" y="833618"/>
                  </a:cubicBezTo>
                  <a:cubicBezTo>
                    <a:pt x="608316" y="841128"/>
                    <a:pt x="608316" y="848638"/>
                    <a:pt x="615826" y="848638"/>
                  </a:cubicBezTo>
                  <a:cubicBezTo>
                    <a:pt x="623336" y="848638"/>
                    <a:pt x="630716" y="850983"/>
                    <a:pt x="634786" y="848270"/>
                  </a:cubicBezTo>
                  <a:cubicBezTo>
                    <a:pt x="634786" y="840760"/>
                    <a:pt x="638356" y="833618"/>
                    <a:pt x="638356" y="833618"/>
                  </a:cubicBezTo>
                  <a:cubicBezTo>
                    <a:pt x="645866" y="826108"/>
                    <a:pt x="675906" y="803578"/>
                    <a:pt x="690926" y="796068"/>
                  </a:cubicBezTo>
                  <a:cubicBezTo>
                    <a:pt x="698436" y="788557"/>
                    <a:pt x="690926" y="773537"/>
                    <a:pt x="683416" y="766027"/>
                  </a:cubicBezTo>
                  <a:cubicBezTo>
                    <a:pt x="675906" y="766027"/>
                    <a:pt x="683416" y="758517"/>
                    <a:pt x="690926" y="743497"/>
                  </a:cubicBezTo>
                  <a:cubicBezTo>
                    <a:pt x="690926" y="743497"/>
                    <a:pt x="675906" y="743497"/>
                    <a:pt x="668396" y="743497"/>
                  </a:cubicBezTo>
                  <a:cubicBezTo>
                    <a:pt x="668396" y="735987"/>
                    <a:pt x="668396" y="720967"/>
                    <a:pt x="668396" y="713457"/>
                  </a:cubicBezTo>
                  <a:cubicBezTo>
                    <a:pt x="668396" y="705947"/>
                    <a:pt x="660886" y="690927"/>
                    <a:pt x="653376" y="690927"/>
                  </a:cubicBezTo>
                  <a:cubicBezTo>
                    <a:pt x="645866" y="683416"/>
                    <a:pt x="638356" y="683416"/>
                    <a:pt x="630846" y="675906"/>
                  </a:cubicBezTo>
                  <a:cubicBezTo>
                    <a:pt x="623336" y="668396"/>
                    <a:pt x="630846" y="660886"/>
                    <a:pt x="645866" y="660886"/>
                  </a:cubicBezTo>
                  <a:cubicBezTo>
                    <a:pt x="653376" y="660886"/>
                    <a:pt x="623336" y="645866"/>
                    <a:pt x="623336" y="645866"/>
                  </a:cubicBezTo>
                  <a:cubicBezTo>
                    <a:pt x="623336" y="645866"/>
                    <a:pt x="623336" y="645866"/>
                    <a:pt x="653376" y="623336"/>
                  </a:cubicBezTo>
                  <a:cubicBezTo>
                    <a:pt x="660886" y="630846"/>
                    <a:pt x="698436" y="630846"/>
                    <a:pt x="713457" y="630846"/>
                  </a:cubicBezTo>
                  <a:cubicBezTo>
                    <a:pt x="720967" y="630846"/>
                    <a:pt x="735987" y="615826"/>
                    <a:pt x="735987" y="608316"/>
                  </a:cubicBezTo>
                  <a:cubicBezTo>
                    <a:pt x="743497" y="600806"/>
                    <a:pt x="758517" y="600806"/>
                    <a:pt x="766027" y="600806"/>
                  </a:cubicBezTo>
                  <a:cubicBezTo>
                    <a:pt x="766027" y="600806"/>
                    <a:pt x="773537" y="593296"/>
                    <a:pt x="773537" y="585786"/>
                  </a:cubicBezTo>
                  <a:cubicBezTo>
                    <a:pt x="781047" y="585786"/>
                    <a:pt x="788557" y="570765"/>
                    <a:pt x="788557" y="563255"/>
                  </a:cubicBezTo>
                  <a:cubicBezTo>
                    <a:pt x="803577" y="548235"/>
                    <a:pt x="803577" y="548235"/>
                    <a:pt x="803577" y="548235"/>
                  </a:cubicBezTo>
                  <a:cubicBezTo>
                    <a:pt x="803577" y="548235"/>
                    <a:pt x="803577" y="548235"/>
                    <a:pt x="803577" y="548235"/>
                  </a:cubicBezTo>
                  <a:cubicBezTo>
                    <a:pt x="803577" y="548235"/>
                    <a:pt x="841128" y="570765"/>
                    <a:pt x="848638" y="578275"/>
                  </a:cubicBezTo>
                  <a:cubicBezTo>
                    <a:pt x="848638" y="585786"/>
                    <a:pt x="878678" y="585786"/>
                    <a:pt x="901208" y="585786"/>
                  </a:cubicBezTo>
                  <a:cubicBezTo>
                    <a:pt x="916229" y="585786"/>
                    <a:pt x="953779" y="608316"/>
                    <a:pt x="953779" y="608316"/>
                  </a:cubicBezTo>
                  <a:cubicBezTo>
                    <a:pt x="953779" y="608316"/>
                    <a:pt x="953779" y="585786"/>
                    <a:pt x="953779" y="570765"/>
                  </a:cubicBezTo>
                  <a:cubicBezTo>
                    <a:pt x="953779" y="563255"/>
                    <a:pt x="953779" y="563255"/>
                    <a:pt x="953779" y="555745"/>
                  </a:cubicBezTo>
                  <a:cubicBezTo>
                    <a:pt x="953779" y="548235"/>
                    <a:pt x="938759" y="540725"/>
                    <a:pt x="931249" y="540725"/>
                  </a:cubicBezTo>
                  <a:cubicBezTo>
                    <a:pt x="923739" y="540725"/>
                    <a:pt x="916229" y="518195"/>
                    <a:pt x="916229" y="510685"/>
                  </a:cubicBezTo>
                  <a:cubicBezTo>
                    <a:pt x="916229" y="503175"/>
                    <a:pt x="901208" y="495665"/>
                    <a:pt x="893698" y="488155"/>
                  </a:cubicBezTo>
                  <a:cubicBezTo>
                    <a:pt x="886188" y="488155"/>
                    <a:pt x="856148" y="480645"/>
                    <a:pt x="856148" y="480645"/>
                  </a:cubicBezTo>
                  <a:cubicBezTo>
                    <a:pt x="856148" y="480645"/>
                    <a:pt x="863658" y="473134"/>
                    <a:pt x="863658" y="465624"/>
                  </a:cubicBezTo>
                  <a:cubicBezTo>
                    <a:pt x="871168" y="458114"/>
                    <a:pt x="878678" y="458114"/>
                    <a:pt x="878678" y="458114"/>
                  </a:cubicBezTo>
                  <a:cubicBezTo>
                    <a:pt x="886188" y="458114"/>
                    <a:pt x="901208" y="465624"/>
                    <a:pt x="901208" y="458114"/>
                  </a:cubicBezTo>
                  <a:cubicBezTo>
                    <a:pt x="908718" y="458114"/>
                    <a:pt x="931249" y="450604"/>
                    <a:pt x="938759" y="450604"/>
                  </a:cubicBezTo>
                  <a:cubicBezTo>
                    <a:pt x="938759" y="450604"/>
                    <a:pt x="946269" y="450604"/>
                    <a:pt x="946269" y="450604"/>
                  </a:cubicBezTo>
                  <a:cubicBezTo>
                    <a:pt x="946269" y="450604"/>
                    <a:pt x="946269" y="450604"/>
                    <a:pt x="946269" y="435584"/>
                  </a:cubicBezTo>
                  <a:cubicBezTo>
                    <a:pt x="946269" y="435584"/>
                    <a:pt x="946269" y="435584"/>
                    <a:pt x="938759" y="443094"/>
                  </a:cubicBezTo>
                  <a:cubicBezTo>
                    <a:pt x="938759" y="443094"/>
                    <a:pt x="938759" y="443094"/>
                    <a:pt x="923739" y="428074"/>
                  </a:cubicBezTo>
                  <a:cubicBezTo>
                    <a:pt x="923739" y="428074"/>
                    <a:pt x="923739" y="428074"/>
                    <a:pt x="923739" y="420564"/>
                  </a:cubicBezTo>
                  <a:cubicBezTo>
                    <a:pt x="916229" y="428074"/>
                    <a:pt x="916229" y="428074"/>
                    <a:pt x="916229" y="428074"/>
                  </a:cubicBezTo>
                  <a:cubicBezTo>
                    <a:pt x="908718" y="428074"/>
                    <a:pt x="848638" y="367993"/>
                    <a:pt x="848638" y="367993"/>
                  </a:cubicBezTo>
                  <a:cubicBezTo>
                    <a:pt x="848638" y="367993"/>
                    <a:pt x="848638" y="367993"/>
                    <a:pt x="841128" y="292893"/>
                  </a:cubicBezTo>
                  <a:cubicBezTo>
                    <a:pt x="856148" y="300403"/>
                    <a:pt x="856148" y="300403"/>
                    <a:pt x="856148" y="300403"/>
                  </a:cubicBezTo>
                  <a:cubicBezTo>
                    <a:pt x="863658" y="300403"/>
                    <a:pt x="871168" y="292893"/>
                    <a:pt x="878678" y="292893"/>
                  </a:cubicBezTo>
                  <a:cubicBezTo>
                    <a:pt x="886188" y="285383"/>
                    <a:pt x="898921" y="278332"/>
                    <a:pt x="887128" y="286606"/>
                  </a:cubicBezTo>
                  <a:cubicBezTo>
                    <a:pt x="894638" y="271586"/>
                    <a:pt x="897253" y="283264"/>
                    <a:pt x="904764" y="275753"/>
                  </a:cubicBezTo>
                  <a:cubicBezTo>
                    <a:pt x="912274" y="275753"/>
                    <a:pt x="923739" y="262852"/>
                    <a:pt x="923739" y="262852"/>
                  </a:cubicBezTo>
                  <a:cubicBezTo>
                    <a:pt x="931249" y="262852"/>
                    <a:pt x="946269" y="262852"/>
                    <a:pt x="946269" y="262852"/>
                  </a:cubicBezTo>
                  <a:cubicBezTo>
                    <a:pt x="953779" y="247832"/>
                    <a:pt x="953779" y="247832"/>
                    <a:pt x="953779" y="247832"/>
                  </a:cubicBezTo>
                  <a:cubicBezTo>
                    <a:pt x="953779" y="240322"/>
                    <a:pt x="946269" y="232812"/>
                    <a:pt x="946269" y="232812"/>
                  </a:cubicBezTo>
                  <a:cubicBezTo>
                    <a:pt x="946269" y="225302"/>
                    <a:pt x="953779" y="225302"/>
                    <a:pt x="953779" y="225302"/>
                  </a:cubicBezTo>
                  <a:cubicBezTo>
                    <a:pt x="953779" y="225302"/>
                    <a:pt x="953779" y="225302"/>
                    <a:pt x="946269" y="217792"/>
                  </a:cubicBezTo>
                  <a:cubicBezTo>
                    <a:pt x="946269" y="217792"/>
                    <a:pt x="946269" y="217792"/>
                    <a:pt x="946269" y="210282"/>
                  </a:cubicBezTo>
                  <a:cubicBezTo>
                    <a:pt x="946269" y="210282"/>
                    <a:pt x="946269" y="210282"/>
                    <a:pt x="938759" y="202772"/>
                  </a:cubicBezTo>
                  <a:cubicBezTo>
                    <a:pt x="938759" y="202772"/>
                    <a:pt x="946269" y="202772"/>
                    <a:pt x="946269" y="195262"/>
                  </a:cubicBezTo>
                  <a:cubicBezTo>
                    <a:pt x="946269" y="195262"/>
                    <a:pt x="953779" y="187752"/>
                    <a:pt x="953779" y="180242"/>
                  </a:cubicBezTo>
                  <a:cubicBezTo>
                    <a:pt x="953779" y="180242"/>
                    <a:pt x="953779" y="180242"/>
                    <a:pt x="953779" y="180242"/>
                  </a:cubicBezTo>
                  <a:cubicBezTo>
                    <a:pt x="953779" y="180242"/>
                    <a:pt x="961289" y="172732"/>
                    <a:pt x="968799" y="165222"/>
                  </a:cubicBezTo>
                  <a:cubicBezTo>
                    <a:pt x="968799" y="165222"/>
                    <a:pt x="968799" y="165222"/>
                    <a:pt x="961289" y="157711"/>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5" name="Freeform 35">
              <a:extLst>
                <a:ext uri="{FF2B5EF4-FFF2-40B4-BE49-F238E27FC236}">
                  <a16:creationId xmlns:a16="http://schemas.microsoft.com/office/drawing/2014/main" id="{067193A6-8E13-BD5A-0A79-94ED57976BD7}"/>
                </a:ext>
              </a:extLst>
            </p:cNvPr>
            <p:cNvSpPr>
              <a:spLocks/>
            </p:cNvSpPr>
            <p:nvPr/>
          </p:nvSpPr>
          <p:spPr bwMode="auto">
            <a:xfrm>
              <a:off x="109782922" y="110832462"/>
              <a:ext cx="1456953" cy="751006"/>
            </a:xfrm>
            <a:custGeom>
              <a:avLst/>
              <a:gdLst>
                <a:gd name="T0" fmla="*/ 1434423 w 1456953"/>
                <a:gd name="T1" fmla="*/ 563255 h 751006"/>
                <a:gd name="T2" fmla="*/ 1351812 w 1456953"/>
                <a:gd name="T3" fmla="*/ 443094 h 751006"/>
                <a:gd name="T4" fmla="*/ 1321772 w 1456953"/>
                <a:gd name="T5" fmla="*/ 307912 h 751006"/>
                <a:gd name="T6" fmla="*/ 1276711 w 1456953"/>
                <a:gd name="T7" fmla="*/ 270362 h 751006"/>
                <a:gd name="T8" fmla="*/ 1209121 w 1456953"/>
                <a:gd name="T9" fmla="*/ 202772 h 751006"/>
                <a:gd name="T10" fmla="*/ 1134020 w 1456953"/>
                <a:gd name="T11" fmla="*/ 172731 h 751006"/>
                <a:gd name="T12" fmla="*/ 1021369 w 1456953"/>
                <a:gd name="T13" fmla="*/ 187752 h 751006"/>
                <a:gd name="T14" fmla="*/ 953779 w 1456953"/>
                <a:gd name="T15" fmla="*/ 127671 h 751006"/>
                <a:gd name="T16" fmla="*/ 893698 w 1456953"/>
                <a:gd name="T17" fmla="*/ 90121 h 751006"/>
                <a:gd name="T18" fmla="*/ 826107 w 1456953"/>
                <a:gd name="T19" fmla="*/ 22530 h 751006"/>
                <a:gd name="T20" fmla="*/ 773537 w 1456953"/>
                <a:gd name="T21" fmla="*/ 0 h 751006"/>
                <a:gd name="T22" fmla="*/ 698436 w 1456953"/>
                <a:gd name="T23" fmla="*/ 30040 h 751006"/>
                <a:gd name="T24" fmla="*/ 638356 w 1456953"/>
                <a:gd name="T25" fmla="*/ 7510 h 751006"/>
                <a:gd name="T26" fmla="*/ 540725 w 1456953"/>
                <a:gd name="T27" fmla="*/ 45060 h 751006"/>
                <a:gd name="T28" fmla="*/ 480644 w 1456953"/>
                <a:gd name="T29" fmla="*/ 30040 h 751006"/>
                <a:gd name="T30" fmla="*/ 420564 w 1456953"/>
                <a:gd name="T31" fmla="*/ 165221 h 751006"/>
                <a:gd name="T32" fmla="*/ 337953 w 1456953"/>
                <a:gd name="T33" fmla="*/ 217792 h 751006"/>
                <a:gd name="T34" fmla="*/ 262852 w 1456953"/>
                <a:gd name="T35" fmla="*/ 232812 h 751006"/>
                <a:gd name="T36" fmla="*/ 187752 w 1456953"/>
                <a:gd name="T37" fmla="*/ 210282 h 751006"/>
                <a:gd name="T38" fmla="*/ 127671 w 1456953"/>
                <a:gd name="T39" fmla="*/ 202772 h 751006"/>
                <a:gd name="T40" fmla="*/ 7510 w 1456953"/>
                <a:gd name="T41" fmla="*/ 255342 h 751006"/>
                <a:gd name="T42" fmla="*/ 22530 w 1456953"/>
                <a:gd name="T43" fmla="*/ 270362 h 751006"/>
                <a:gd name="T44" fmla="*/ 37550 w 1456953"/>
                <a:gd name="T45" fmla="*/ 300402 h 751006"/>
                <a:gd name="T46" fmla="*/ 30040 w 1456953"/>
                <a:gd name="T47" fmla="*/ 375503 h 751006"/>
                <a:gd name="T48" fmla="*/ 37550 w 1456953"/>
                <a:gd name="T49" fmla="*/ 473134 h 751006"/>
                <a:gd name="T50" fmla="*/ 75101 w 1456953"/>
                <a:gd name="T51" fmla="*/ 465624 h 751006"/>
                <a:gd name="T52" fmla="*/ 120161 w 1456953"/>
                <a:gd name="T53" fmla="*/ 480644 h 751006"/>
                <a:gd name="T54" fmla="*/ 142691 w 1456953"/>
                <a:gd name="T55" fmla="*/ 533214 h 751006"/>
                <a:gd name="T56" fmla="*/ 157711 w 1456953"/>
                <a:gd name="T57" fmla="*/ 555744 h 751006"/>
                <a:gd name="T58" fmla="*/ 172732 w 1456953"/>
                <a:gd name="T59" fmla="*/ 570765 h 751006"/>
                <a:gd name="T60" fmla="*/ 195262 w 1456953"/>
                <a:gd name="T61" fmla="*/ 585785 h 751006"/>
                <a:gd name="T62" fmla="*/ 247832 w 1456953"/>
                <a:gd name="T63" fmla="*/ 608315 h 751006"/>
                <a:gd name="T64" fmla="*/ 345463 w 1456953"/>
                <a:gd name="T65" fmla="*/ 683415 h 751006"/>
                <a:gd name="T66" fmla="*/ 413054 w 1456953"/>
                <a:gd name="T67" fmla="*/ 690926 h 751006"/>
                <a:gd name="T68" fmla="*/ 465624 w 1456953"/>
                <a:gd name="T69" fmla="*/ 690926 h 751006"/>
                <a:gd name="T70" fmla="*/ 503174 w 1456953"/>
                <a:gd name="T71" fmla="*/ 698436 h 751006"/>
                <a:gd name="T72" fmla="*/ 548235 w 1456953"/>
                <a:gd name="T73" fmla="*/ 713456 h 751006"/>
                <a:gd name="T74" fmla="*/ 615825 w 1456953"/>
                <a:gd name="T75" fmla="*/ 720966 h 751006"/>
                <a:gd name="T76" fmla="*/ 638356 w 1456953"/>
                <a:gd name="T77" fmla="*/ 735986 h 751006"/>
                <a:gd name="T78" fmla="*/ 668396 w 1456953"/>
                <a:gd name="T79" fmla="*/ 743496 h 751006"/>
                <a:gd name="T80" fmla="*/ 705614 w 1456953"/>
                <a:gd name="T81" fmla="*/ 713241 h 751006"/>
                <a:gd name="T82" fmla="*/ 698436 w 1456953"/>
                <a:gd name="T83" fmla="*/ 660885 h 751006"/>
                <a:gd name="T84" fmla="*/ 796067 w 1456953"/>
                <a:gd name="T85" fmla="*/ 653375 h 751006"/>
                <a:gd name="T86" fmla="*/ 833617 w 1456953"/>
                <a:gd name="T87" fmla="*/ 660885 h 751006"/>
                <a:gd name="T88" fmla="*/ 863658 w 1456953"/>
                <a:gd name="T89" fmla="*/ 623335 h 751006"/>
                <a:gd name="T90" fmla="*/ 938758 w 1456953"/>
                <a:gd name="T91" fmla="*/ 593295 h 751006"/>
                <a:gd name="T92" fmla="*/ 1066430 w 1456953"/>
                <a:gd name="T93" fmla="*/ 563255 h 751006"/>
                <a:gd name="T94" fmla="*/ 1119000 w 1456953"/>
                <a:gd name="T95" fmla="*/ 630845 h 751006"/>
                <a:gd name="T96" fmla="*/ 1194101 w 1456953"/>
                <a:gd name="T97" fmla="*/ 645865 h 751006"/>
                <a:gd name="T98" fmla="*/ 1291732 w 1456953"/>
                <a:gd name="T99" fmla="*/ 668395 h 751006"/>
                <a:gd name="T100" fmla="*/ 1441933 w 1456953"/>
                <a:gd name="T101" fmla="*/ 668395 h 751006"/>
                <a:gd name="T102" fmla="*/ 1456953 w 1456953"/>
                <a:gd name="T103" fmla="*/ 653375 h 75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6953" h="751006">
                  <a:moveTo>
                    <a:pt x="1441933" y="630845"/>
                  </a:moveTo>
                  <a:cubicBezTo>
                    <a:pt x="1441933" y="623335"/>
                    <a:pt x="1441933" y="600805"/>
                    <a:pt x="1449443" y="593295"/>
                  </a:cubicBezTo>
                  <a:cubicBezTo>
                    <a:pt x="1449443" y="585785"/>
                    <a:pt x="1434423" y="570765"/>
                    <a:pt x="1434423" y="563255"/>
                  </a:cubicBezTo>
                  <a:cubicBezTo>
                    <a:pt x="1426913" y="555744"/>
                    <a:pt x="1426913" y="533214"/>
                    <a:pt x="1426913" y="518194"/>
                  </a:cubicBezTo>
                  <a:cubicBezTo>
                    <a:pt x="1426913" y="495664"/>
                    <a:pt x="1374342" y="458114"/>
                    <a:pt x="1374342" y="458114"/>
                  </a:cubicBezTo>
                  <a:cubicBezTo>
                    <a:pt x="1374342" y="458114"/>
                    <a:pt x="1359322" y="450604"/>
                    <a:pt x="1351812" y="443094"/>
                  </a:cubicBezTo>
                  <a:cubicBezTo>
                    <a:pt x="1344302" y="443094"/>
                    <a:pt x="1344302" y="435583"/>
                    <a:pt x="1336792" y="428073"/>
                  </a:cubicBezTo>
                  <a:cubicBezTo>
                    <a:pt x="1329282" y="420563"/>
                    <a:pt x="1336792" y="375503"/>
                    <a:pt x="1336792" y="367993"/>
                  </a:cubicBezTo>
                  <a:cubicBezTo>
                    <a:pt x="1336792" y="360483"/>
                    <a:pt x="1329282" y="322933"/>
                    <a:pt x="1321772" y="307912"/>
                  </a:cubicBezTo>
                  <a:cubicBezTo>
                    <a:pt x="1321772" y="292892"/>
                    <a:pt x="1321772" y="292892"/>
                    <a:pt x="1321772" y="292892"/>
                  </a:cubicBezTo>
                  <a:cubicBezTo>
                    <a:pt x="1321772" y="285382"/>
                    <a:pt x="1299242" y="277872"/>
                    <a:pt x="1284221" y="277872"/>
                  </a:cubicBezTo>
                  <a:cubicBezTo>
                    <a:pt x="1284221" y="270362"/>
                    <a:pt x="1284221" y="270362"/>
                    <a:pt x="1276711" y="270362"/>
                  </a:cubicBezTo>
                  <a:cubicBezTo>
                    <a:pt x="1276711" y="270362"/>
                    <a:pt x="1269201" y="270362"/>
                    <a:pt x="1261691" y="270362"/>
                  </a:cubicBezTo>
                  <a:cubicBezTo>
                    <a:pt x="1246671" y="270362"/>
                    <a:pt x="1239161" y="262852"/>
                    <a:pt x="1224141" y="255342"/>
                  </a:cubicBezTo>
                  <a:cubicBezTo>
                    <a:pt x="1209121" y="247832"/>
                    <a:pt x="1209121" y="217792"/>
                    <a:pt x="1209121" y="202772"/>
                  </a:cubicBezTo>
                  <a:cubicBezTo>
                    <a:pt x="1201611" y="195262"/>
                    <a:pt x="1194101" y="180241"/>
                    <a:pt x="1186591" y="172731"/>
                  </a:cubicBezTo>
                  <a:cubicBezTo>
                    <a:pt x="1179081" y="172731"/>
                    <a:pt x="1179081" y="172731"/>
                    <a:pt x="1179081" y="172731"/>
                  </a:cubicBezTo>
                  <a:cubicBezTo>
                    <a:pt x="1164060" y="165221"/>
                    <a:pt x="1141530" y="165221"/>
                    <a:pt x="1134020" y="172731"/>
                  </a:cubicBezTo>
                  <a:cubicBezTo>
                    <a:pt x="1119000" y="172731"/>
                    <a:pt x="1096470" y="180241"/>
                    <a:pt x="1081450" y="180241"/>
                  </a:cubicBezTo>
                  <a:cubicBezTo>
                    <a:pt x="1081450" y="180241"/>
                    <a:pt x="1073940" y="187752"/>
                    <a:pt x="1066430" y="187752"/>
                  </a:cubicBezTo>
                  <a:cubicBezTo>
                    <a:pt x="1021369" y="187752"/>
                    <a:pt x="1021369" y="187752"/>
                    <a:pt x="1021369" y="187752"/>
                  </a:cubicBezTo>
                  <a:cubicBezTo>
                    <a:pt x="998839" y="180241"/>
                    <a:pt x="983819" y="150201"/>
                    <a:pt x="983819" y="142691"/>
                  </a:cubicBezTo>
                  <a:cubicBezTo>
                    <a:pt x="983819" y="135181"/>
                    <a:pt x="976309" y="135181"/>
                    <a:pt x="976309" y="135181"/>
                  </a:cubicBezTo>
                  <a:cubicBezTo>
                    <a:pt x="968799" y="127671"/>
                    <a:pt x="961289" y="127671"/>
                    <a:pt x="953779" y="127671"/>
                  </a:cubicBezTo>
                  <a:cubicBezTo>
                    <a:pt x="946268" y="127671"/>
                    <a:pt x="946268" y="127671"/>
                    <a:pt x="946268" y="127671"/>
                  </a:cubicBezTo>
                  <a:cubicBezTo>
                    <a:pt x="938758" y="127671"/>
                    <a:pt x="931248" y="105141"/>
                    <a:pt x="923738" y="97631"/>
                  </a:cubicBezTo>
                  <a:cubicBezTo>
                    <a:pt x="916228" y="90121"/>
                    <a:pt x="901208" y="90121"/>
                    <a:pt x="893698" y="90121"/>
                  </a:cubicBezTo>
                  <a:cubicBezTo>
                    <a:pt x="886188" y="90121"/>
                    <a:pt x="878678" y="82611"/>
                    <a:pt x="863658" y="75101"/>
                  </a:cubicBezTo>
                  <a:cubicBezTo>
                    <a:pt x="863658" y="67591"/>
                    <a:pt x="856148" y="37550"/>
                    <a:pt x="848638" y="30040"/>
                  </a:cubicBezTo>
                  <a:cubicBezTo>
                    <a:pt x="841128" y="15020"/>
                    <a:pt x="826107" y="22530"/>
                    <a:pt x="826107" y="22530"/>
                  </a:cubicBezTo>
                  <a:cubicBezTo>
                    <a:pt x="818597" y="22530"/>
                    <a:pt x="803577" y="15020"/>
                    <a:pt x="796067" y="15020"/>
                  </a:cubicBezTo>
                  <a:cubicBezTo>
                    <a:pt x="796067" y="7510"/>
                    <a:pt x="788557" y="7510"/>
                    <a:pt x="781047" y="7510"/>
                  </a:cubicBezTo>
                  <a:cubicBezTo>
                    <a:pt x="773537" y="7510"/>
                    <a:pt x="773537" y="7510"/>
                    <a:pt x="773537" y="0"/>
                  </a:cubicBezTo>
                  <a:cubicBezTo>
                    <a:pt x="766027" y="0"/>
                    <a:pt x="758517" y="7510"/>
                    <a:pt x="751007" y="7510"/>
                  </a:cubicBezTo>
                  <a:cubicBezTo>
                    <a:pt x="720966" y="7510"/>
                    <a:pt x="720966" y="7510"/>
                    <a:pt x="720966" y="7510"/>
                  </a:cubicBezTo>
                  <a:cubicBezTo>
                    <a:pt x="713456" y="7510"/>
                    <a:pt x="705946" y="22530"/>
                    <a:pt x="698436" y="30040"/>
                  </a:cubicBezTo>
                  <a:cubicBezTo>
                    <a:pt x="698436" y="37550"/>
                    <a:pt x="683416" y="30040"/>
                    <a:pt x="675906" y="22530"/>
                  </a:cubicBezTo>
                  <a:cubicBezTo>
                    <a:pt x="660886" y="22530"/>
                    <a:pt x="660886" y="22530"/>
                    <a:pt x="660886" y="22530"/>
                  </a:cubicBezTo>
                  <a:cubicBezTo>
                    <a:pt x="653376" y="22530"/>
                    <a:pt x="645866" y="7510"/>
                    <a:pt x="638356" y="7510"/>
                  </a:cubicBezTo>
                  <a:cubicBezTo>
                    <a:pt x="630846" y="0"/>
                    <a:pt x="615825" y="0"/>
                    <a:pt x="608315" y="0"/>
                  </a:cubicBezTo>
                  <a:cubicBezTo>
                    <a:pt x="600805" y="7510"/>
                    <a:pt x="600805" y="7510"/>
                    <a:pt x="593295" y="30040"/>
                  </a:cubicBezTo>
                  <a:cubicBezTo>
                    <a:pt x="585785" y="52570"/>
                    <a:pt x="555745" y="45060"/>
                    <a:pt x="540725" y="45060"/>
                  </a:cubicBezTo>
                  <a:cubicBezTo>
                    <a:pt x="518195" y="45060"/>
                    <a:pt x="510685" y="30040"/>
                    <a:pt x="503174" y="22530"/>
                  </a:cubicBezTo>
                  <a:cubicBezTo>
                    <a:pt x="503174" y="15020"/>
                    <a:pt x="503174" y="15020"/>
                    <a:pt x="503174" y="15020"/>
                  </a:cubicBezTo>
                  <a:cubicBezTo>
                    <a:pt x="495664" y="7510"/>
                    <a:pt x="480644" y="22530"/>
                    <a:pt x="480644" y="30040"/>
                  </a:cubicBezTo>
                  <a:cubicBezTo>
                    <a:pt x="480644" y="37550"/>
                    <a:pt x="465624" y="52570"/>
                    <a:pt x="458114" y="60080"/>
                  </a:cubicBezTo>
                  <a:cubicBezTo>
                    <a:pt x="458114" y="67591"/>
                    <a:pt x="443094" y="90121"/>
                    <a:pt x="428074" y="105141"/>
                  </a:cubicBezTo>
                  <a:cubicBezTo>
                    <a:pt x="420564" y="112651"/>
                    <a:pt x="420564" y="150201"/>
                    <a:pt x="420564" y="165221"/>
                  </a:cubicBezTo>
                  <a:cubicBezTo>
                    <a:pt x="420564" y="172731"/>
                    <a:pt x="413054" y="180241"/>
                    <a:pt x="413054" y="180241"/>
                  </a:cubicBezTo>
                  <a:cubicBezTo>
                    <a:pt x="398034" y="195262"/>
                    <a:pt x="375503" y="195262"/>
                    <a:pt x="367993" y="195262"/>
                  </a:cubicBezTo>
                  <a:cubicBezTo>
                    <a:pt x="360483" y="202772"/>
                    <a:pt x="337953" y="217792"/>
                    <a:pt x="337953" y="217792"/>
                  </a:cubicBezTo>
                  <a:cubicBezTo>
                    <a:pt x="330443" y="225302"/>
                    <a:pt x="322933" y="225302"/>
                    <a:pt x="315423" y="217792"/>
                  </a:cubicBezTo>
                  <a:cubicBezTo>
                    <a:pt x="307913" y="217792"/>
                    <a:pt x="300403" y="210282"/>
                    <a:pt x="292893" y="210282"/>
                  </a:cubicBezTo>
                  <a:cubicBezTo>
                    <a:pt x="292893" y="210282"/>
                    <a:pt x="277872" y="225302"/>
                    <a:pt x="262852" y="232812"/>
                  </a:cubicBezTo>
                  <a:cubicBezTo>
                    <a:pt x="255342" y="232812"/>
                    <a:pt x="225302" y="210282"/>
                    <a:pt x="217792" y="210282"/>
                  </a:cubicBezTo>
                  <a:cubicBezTo>
                    <a:pt x="210282" y="202772"/>
                    <a:pt x="195262" y="210282"/>
                    <a:pt x="195262" y="210282"/>
                  </a:cubicBezTo>
                  <a:cubicBezTo>
                    <a:pt x="187752" y="210282"/>
                    <a:pt x="187752" y="210282"/>
                    <a:pt x="187752" y="210282"/>
                  </a:cubicBezTo>
                  <a:cubicBezTo>
                    <a:pt x="187752" y="217792"/>
                    <a:pt x="172732" y="210282"/>
                    <a:pt x="165221" y="210282"/>
                  </a:cubicBezTo>
                  <a:cubicBezTo>
                    <a:pt x="157711" y="210282"/>
                    <a:pt x="157711" y="210282"/>
                    <a:pt x="157711" y="210282"/>
                  </a:cubicBezTo>
                  <a:cubicBezTo>
                    <a:pt x="157711" y="210282"/>
                    <a:pt x="142691" y="202772"/>
                    <a:pt x="127671" y="202772"/>
                  </a:cubicBezTo>
                  <a:cubicBezTo>
                    <a:pt x="127671" y="202772"/>
                    <a:pt x="123792" y="200049"/>
                    <a:pt x="97823" y="208557"/>
                  </a:cubicBezTo>
                  <a:cubicBezTo>
                    <a:pt x="68168" y="214972"/>
                    <a:pt x="67591" y="217792"/>
                    <a:pt x="67591" y="217792"/>
                  </a:cubicBezTo>
                  <a:cubicBezTo>
                    <a:pt x="60081" y="225302"/>
                    <a:pt x="30040" y="240322"/>
                    <a:pt x="7510" y="255342"/>
                  </a:cubicBezTo>
                  <a:cubicBezTo>
                    <a:pt x="7510" y="255342"/>
                    <a:pt x="7510" y="262852"/>
                    <a:pt x="0" y="262852"/>
                  </a:cubicBezTo>
                  <a:cubicBezTo>
                    <a:pt x="7510" y="262852"/>
                    <a:pt x="7510" y="262852"/>
                    <a:pt x="7510" y="270362"/>
                  </a:cubicBezTo>
                  <a:cubicBezTo>
                    <a:pt x="15020" y="270362"/>
                    <a:pt x="22530" y="270362"/>
                    <a:pt x="22530" y="270362"/>
                  </a:cubicBezTo>
                  <a:cubicBezTo>
                    <a:pt x="22530" y="277872"/>
                    <a:pt x="30040" y="277872"/>
                    <a:pt x="30040" y="285382"/>
                  </a:cubicBezTo>
                  <a:cubicBezTo>
                    <a:pt x="37550" y="285382"/>
                    <a:pt x="45060" y="292892"/>
                    <a:pt x="45060" y="300402"/>
                  </a:cubicBezTo>
                  <a:cubicBezTo>
                    <a:pt x="45060" y="300402"/>
                    <a:pt x="45060" y="300402"/>
                    <a:pt x="37550" y="300402"/>
                  </a:cubicBezTo>
                  <a:cubicBezTo>
                    <a:pt x="37550" y="300402"/>
                    <a:pt x="37550" y="300402"/>
                    <a:pt x="37550" y="307912"/>
                  </a:cubicBezTo>
                  <a:cubicBezTo>
                    <a:pt x="37550" y="367993"/>
                    <a:pt x="37550" y="367993"/>
                    <a:pt x="37550" y="367993"/>
                  </a:cubicBezTo>
                  <a:cubicBezTo>
                    <a:pt x="30040" y="367993"/>
                    <a:pt x="30040" y="375503"/>
                    <a:pt x="30040" y="375503"/>
                  </a:cubicBezTo>
                  <a:cubicBezTo>
                    <a:pt x="30040" y="375503"/>
                    <a:pt x="30040" y="375503"/>
                    <a:pt x="37550" y="375503"/>
                  </a:cubicBezTo>
                  <a:cubicBezTo>
                    <a:pt x="37550" y="375503"/>
                    <a:pt x="30040" y="390523"/>
                    <a:pt x="30040" y="398033"/>
                  </a:cubicBezTo>
                  <a:cubicBezTo>
                    <a:pt x="30040" y="405543"/>
                    <a:pt x="37550" y="473134"/>
                    <a:pt x="37550" y="473134"/>
                  </a:cubicBezTo>
                  <a:cubicBezTo>
                    <a:pt x="45060" y="473134"/>
                    <a:pt x="45060" y="473134"/>
                    <a:pt x="45060" y="473134"/>
                  </a:cubicBezTo>
                  <a:cubicBezTo>
                    <a:pt x="52570" y="465624"/>
                    <a:pt x="52570" y="465624"/>
                    <a:pt x="52570" y="465624"/>
                  </a:cubicBezTo>
                  <a:cubicBezTo>
                    <a:pt x="60081" y="465624"/>
                    <a:pt x="75101" y="465624"/>
                    <a:pt x="75101" y="465624"/>
                  </a:cubicBezTo>
                  <a:cubicBezTo>
                    <a:pt x="82611" y="465624"/>
                    <a:pt x="82611" y="465624"/>
                    <a:pt x="90121" y="458114"/>
                  </a:cubicBezTo>
                  <a:cubicBezTo>
                    <a:pt x="105141" y="465624"/>
                    <a:pt x="105141" y="465624"/>
                    <a:pt x="105141" y="465624"/>
                  </a:cubicBezTo>
                  <a:cubicBezTo>
                    <a:pt x="105141" y="465624"/>
                    <a:pt x="112651" y="480644"/>
                    <a:pt x="120161" y="480644"/>
                  </a:cubicBezTo>
                  <a:cubicBezTo>
                    <a:pt x="120161" y="488154"/>
                    <a:pt x="135181" y="503174"/>
                    <a:pt x="135181" y="510684"/>
                  </a:cubicBezTo>
                  <a:cubicBezTo>
                    <a:pt x="127671" y="518194"/>
                    <a:pt x="127671" y="525704"/>
                    <a:pt x="127671" y="533214"/>
                  </a:cubicBezTo>
                  <a:cubicBezTo>
                    <a:pt x="127671" y="533214"/>
                    <a:pt x="142691" y="525704"/>
                    <a:pt x="142691" y="533214"/>
                  </a:cubicBezTo>
                  <a:cubicBezTo>
                    <a:pt x="143943" y="535717"/>
                    <a:pt x="133929" y="543227"/>
                    <a:pt x="135181" y="548234"/>
                  </a:cubicBezTo>
                  <a:cubicBezTo>
                    <a:pt x="134460" y="546903"/>
                    <a:pt x="137167" y="557223"/>
                    <a:pt x="150201" y="563255"/>
                  </a:cubicBezTo>
                  <a:cubicBezTo>
                    <a:pt x="150201" y="563255"/>
                    <a:pt x="150201" y="563255"/>
                    <a:pt x="157711" y="555744"/>
                  </a:cubicBezTo>
                  <a:cubicBezTo>
                    <a:pt x="157711" y="555744"/>
                    <a:pt x="157711" y="555744"/>
                    <a:pt x="165221" y="563255"/>
                  </a:cubicBezTo>
                  <a:cubicBezTo>
                    <a:pt x="165221" y="563255"/>
                    <a:pt x="165221" y="563255"/>
                    <a:pt x="165221" y="570765"/>
                  </a:cubicBezTo>
                  <a:cubicBezTo>
                    <a:pt x="165221" y="570765"/>
                    <a:pt x="165221" y="570765"/>
                    <a:pt x="172732" y="570765"/>
                  </a:cubicBezTo>
                  <a:cubicBezTo>
                    <a:pt x="172732" y="570765"/>
                    <a:pt x="172732" y="570765"/>
                    <a:pt x="187752" y="578275"/>
                  </a:cubicBezTo>
                  <a:cubicBezTo>
                    <a:pt x="187752" y="578275"/>
                    <a:pt x="187752" y="578275"/>
                    <a:pt x="195262" y="578275"/>
                  </a:cubicBezTo>
                  <a:cubicBezTo>
                    <a:pt x="195262" y="578275"/>
                    <a:pt x="195262" y="578275"/>
                    <a:pt x="195262" y="585785"/>
                  </a:cubicBezTo>
                  <a:cubicBezTo>
                    <a:pt x="195262" y="585785"/>
                    <a:pt x="195262" y="585785"/>
                    <a:pt x="202772" y="585785"/>
                  </a:cubicBezTo>
                  <a:cubicBezTo>
                    <a:pt x="255342" y="585785"/>
                    <a:pt x="255342" y="585785"/>
                    <a:pt x="255342" y="585785"/>
                  </a:cubicBezTo>
                  <a:cubicBezTo>
                    <a:pt x="255342" y="585785"/>
                    <a:pt x="248760" y="588575"/>
                    <a:pt x="247832" y="608315"/>
                  </a:cubicBezTo>
                  <a:cubicBezTo>
                    <a:pt x="245188" y="605244"/>
                    <a:pt x="247832" y="608315"/>
                    <a:pt x="285383" y="675905"/>
                  </a:cubicBezTo>
                  <a:cubicBezTo>
                    <a:pt x="285383" y="675905"/>
                    <a:pt x="285383" y="675905"/>
                    <a:pt x="292893" y="675905"/>
                  </a:cubicBezTo>
                  <a:cubicBezTo>
                    <a:pt x="292893" y="675905"/>
                    <a:pt x="292893" y="675905"/>
                    <a:pt x="345463" y="683415"/>
                  </a:cubicBezTo>
                  <a:cubicBezTo>
                    <a:pt x="345463" y="683415"/>
                    <a:pt x="345463" y="683415"/>
                    <a:pt x="367993" y="675905"/>
                  </a:cubicBezTo>
                  <a:cubicBezTo>
                    <a:pt x="367993" y="675905"/>
                    <a:pt x="367993" y="675905"/>
                    <a:pt x="383013" y="675905"/>
                  </a:cubicBezTo>
                  <a:cubicBezTo>
                    <a:pt x="383013" y="690926"/>
                    <a:pt x="405544" y="690926"/>
                    <a:pt x="413054" y="690926"/>
                  </a:cubicBezTo>
                  <a:cubicBezTo>
                    <a:pt x="428074" y="690926"/>
                    <a:pt x="428074" y="690926"/>
                    <a:pt x="428074" y="690926"/>
                  </a:cubicBezTo>
                  <a:cubicBezTo>
                    <a:pt x="435584" y="690926"/>
                    <a:pt x="435584" y="690926"/>
                    <a:pt x="435584" y="690926"/>
                  </a:cubicBezTo>
                  <a:cubicBezTo>
                    <a:pt x="435584" y="690926"/>
                    <a:pt x="435584" y="690926"/>
                    <a:pt x="465624" y="690926"/>
                  </a:cubicBezTo>
                  <a:cubicBezTo>
                    <a:pt x="465624" y="690926"/>
                    <a:pt x="473134" y="690926"/>
                    <a:pt x="473134" y="683415"/>
                  </a:cubicBezTo>
                  <a:cubicBezTo>
                    <a:pt x="480644" y="683415"/>
                    <a:pt x="488154" y="683415"/>
                    <a:pt x="488154" y="683415"/>
                  </a:cubicBezTo>
                  <a:cubicBezTo>
                    <a:pt x="495664" y="690926"/>
                    <a:pt x="503174" y="690926"/>
                    <a:pt x="503174" y="698436"/>
                  </a:cubicBezTo>
                  <a:cubicBezTo>
                    <a:pt x="518195" y="705946"/>
                    <a:pt x="518195" y="705946"/>
                    <a:pt x="518195" y="705946"/>
                  </a:cubicBezTo>
                  <a:cubicBezTo>
                    <a:pt x="518195" y="713456"/>
                    <a:pt x="518195" y="713456"/>
                    <a:pt x="518195" y="713456"/>
                  </a:cubicBezTo>
                  <a:cubicBezTo>
                    <a:pt x="548235" y="713456"/>
                    <a:pt x="548235" y="713456"/>
                    <a:pt x="548235" y="713456"/>
                  </a:cubicBezTo>
                  <a:cubicBezTo>
                    <a:pt x="578275" y="698436"/>
                    <a:pt x="578275" y="698436"/>
                    <a:pt x="578275" y="698436"/>
                  </a:cubicBezTo>
                  <a:cubicBezTo>
                    <a:pt x="578275" y="698436"/>
                    <a:pt x="578275" y="698436"/>
                    <a:pt x="615825" y="698436"/>
                  </a:cubicBezTo>
                  <a:cubicBezTo>
                    <a:pt x="615825" y="698436"/>
                    <a:pt x="615825" y="698436"/>
                    <a:pt x="615825" y="720966"/>
                  </a:cubicBezTo>
                  <a:cubicBezTo>
                    <a:pt x="615825" y="720966"/>
                    <a:pt x="615825" y="720966"/>
                    <a:pt x="623336" y="735986"/>
                  </a:cubicBezTo>
                  <a:cubicBezTo>
                    <a:pt x="623336" y="735986"/>
                    <a:pt x="630846" y="735986"/>
                    <a:pt x="630846" y="728476"/>
                  </a:cubicBezTo>
                  <a:cubicBezTo>
                    <a:pt x="638356" y="728476"/>
                    <a:pt x="638356" y="735986"/>
                    <a:pt x="638356" y="735986"/>
                  </a:cubicBezTo>
                  <a:cubicBezTo>
                    <a:pt x="638356" y="743496"/>
                    <a:pt x="638356" y="743496"/>
                    <a:pt x="638356" y="751006"/>
                  </a:cubicBezTo>
                  <a:cubicBezTo>
                    <a:pt x="638356" y="751006"/>
                    <a:pt x="645866" y="743496"/>
                    <a:pt x="653376" y="743496"/>
                  </a:cubicBezTo>
                  <a:cubicBezTo>
                    <a:pt x="660886" y="743496"/>
                    <a:pt x="668396" y="743496"/>
                    <a:pt x="668396" y="743496"/>
                  </a:cubicBezTo>
                  <a:cubicBezTo>
                    <a:pt x="668396" y="743496"/>
                    <a:pt x="668396" y="743496"/>
                    <a:pt x="675906" y="743496"/>
                  </a:cubicBezTo>
                  <a:cubicBezTo>
                    <a:pt x="675906" y="743496"/>
                    <a:pt x="675906" y="743496"/>
                    <a:pt x="675906" y="743496"/>
                  </a:cubicBezTo>
                  <a:cubicBezTo>
                    <a:pt x="675906" y="743496"/>
                    <a:pt x="679837" y="734948"/>
                    <a:pt x="705614" y="713241"/>
                  </a:cubicBezTo>
                  <a:cubicBezTo>
                    <a:pt x="701544" y="699674"/>
                    <a:pt x="698436" y="698436"/>
                    <a:pt x="698436" y="698436"/>
                  </a:cubicBezTo>
                  <a:cubicBezTo>
                    <a:pt x="698436" y="698436"/>
                    <a:pt x="698436" y="698436"/>
                    <a:pt x="683416" y="660885"/>
                  </a:cubicBezTo>
                  <a:cubicBezTo>
                    <a:pt x="683416" y="660885"/>
                    <a:pt x="690926" y="660885"/>
                    <a:pt x="698436" y="660885"/>
                  </a:cubicBezTo>
                  <a:cubicBezTo>
                    <a:pt x="705946" y="660885"/>
                    <a:pt x="713456" y="660885"/>
                    <a:pt x="713456" y="660885"/>
                  </a:cubicBezTo>
                  <a:cubicBezTo>
                    <a:pt x="720966" y="660885"/>
                    <a:pt x="766027" y="645865"/>
                    <a:pt x="766027" y="645865"/>
                  </a:cubicBezTo>
                  <a:cubicBezTo>
                    <a:pt x="766027" y="645865"/>
                    <a:pt x="766027" y="645865"/>
                    <a:pt x="796067" y="653375"/>
                  </a:cubicBezTo>
                  <a:cubicBezTo>
                    <a:pt x="796067" y="653375"/>
                    <a:pt x="796067" y="653375"/>
                    <a:pt x="803577" y="668395"/>
                  </a:cubicBezTo>
                  <a:cubicBezTo>
                    <a:pt x="803577" y="668395"/>
                    <a:pt x="811087" y="668395"/>
                    <a:pt x="818597" y="668395"/>
                  </a:cubicBezTo>
                  <a:cubicBezTo>
                    <a:pt x="818597" y="675905"/>
                    <a:pt x="826107" y="668395"/>
                    <a:pt x="833617" y="660885"/>
                  </a:cubicBezTo>
                  <a:cubicBezTo>
                    <a:pt x="848638" y="645865"/>
                    <a:pt x="848638" y="645865"/>
                    <a:pt x="848638" y="645865"/>
                  </a:cubicBezTo>
                  <a:cubicBezTo>
                    <a:pt x="848638" y="645865"/>
                    <a:pt x="856148" y="638355"/>
                    <a:pt x="863658" y="630845"/>
                  </a:cubicBezTo>
                  <a:cubicBezTo>
                    <a:pt x="863658" y="623335"/>
                    <a:pt x="863658" y="623335"/>
                    <a:pt x="863658" y="623335"/>
                  </a:cubicBezTo>
                  <a:cubicBezTo>
                    <a:pt x="871168" y="615825"/>
                    <a:pt x="863658" y="608315"/>
                    <a:pt x="863658" y="608315"/>
                  </a:cubicBezTo>
                  <a:cubicBezTo>
                    <a:pt x="863658" y="600805"/>
                    <a:pt x="863658" y="600805"/>
                    <a:pt x="863658" y="593295"/>
                  </a:cubicBezTo>
                  <a:cubicBezTo>
                    <a:pt x="863658" y="593295"/>
                    <a:pt x="863658" y="593295"/>
                    <a:pt x="938758" y="593295"/>
                  </a:cubicBezTo>
                  <a:cubicBezTo>
                    <a:pt x="938758" y="593295"/>
                    <a:pt x="938758" y="593295"/>
                    <a:pt x="946268" y="585785"/>
                  </a:cubicBezTo>
                  <a:cubicBezTo>
                    <a:pt x="946268" y="585785"/>
                    <a:pt x="946268" y="585785"/>
                    <a:pt x="1028879" y="570765"/>
                  </a:cubicBezTo>
                  <a:cubicBezTo>
                    <a:pt x="1028879" y="570765"/>
                    <a:pt x="1028879" y="570765"/>
                    <a:pt x="1066430" y="563255"/>
                  </a:cubicBezTo>
                  <a:cubicBezTo>
                    <a:pt x="1066430" y="563255"/>
                    <a:pt x="1066430" y="563255"/>
                    <a:pt x="1081450" y="600805"/>
                  </a:cubicBezTo>
                  <a:cubicBezTo>
                    <a:pt x="1081450" y="600805"/>
                    <a:pt x="1081450" y="600805"/>
                    <a:pt x="1119000" y="630845"/>
                  </a:cubicBezTo>
                  <a:cubicBezTo>
                    <a:pt x="1119000" y="630845"/>
                    <a:pt x="1119000" y="630845"/>
                    <a:pt x="1119000" y="630845"/>
                  </a:cubicBezTo>
                  <a:cubicBezTo>
                    <a:pt x="1126510" y="630845"/>
                    <a:pt x="1128897" y="637267"/>
                    <a:pt x="1149040" y="638355"/>
                  </a:cubicBezTo>
                  <a:cubicBezTo>
                    <a:pt x="1149040" y="638355"/>
                    <a:pt x="1149040" y="638355"/>
                    <a:pt x="1149040" y="638355"/>
                  </a:cubicBezTo>
                  <a:cubicBezTo>
                    <a:pt x="1156550" y="638355"/>
                    <a:pt x="1162814" y="641337"/>
                    <a:pt x="1194101" y="645865"/>
                  </a:cubicBezTo>
                  <a:cubicBezTo>
                    <a:pt x="1194101" y="645865"/>
                    <a:pt x="1194101" y="645865"/>
                    <a:pt x="1231651" y="653375"/>
                  </a:cubicBezTo>
                  <a:cubicBezTo>
                    <a:pt x="1231651" y="653375"/>
                    <a:pt x="1231651" y="653375"/>
                    <a:pt x="1246671" y="675905"/>
                  </a:cubicBezTo>
                  <a:cubicBezTo>
                    <a:pt x="1246671" y="675905"/>
                    <a:pt x="1284221" y="668395"/>
                    <a:pt x="1291732" y="668395"/>
                  </a:cubicBezTo>
                  <a:cubicBezTo>
                    <a:pt x="1299242" y="668395"/>
                    <a:pt x="1336792" y="653375"/>
                    <a:pt x="1344302" y="653375"/>
                  </a:cubicBezTo>
                  <a:cubicBezTo>
                    <a:pt x="1351812" y="645865"/>
                    <a:pt x="1396872" y="623335"/>
                    <a:pt x="1396872" y="623335"/>
                  </a:cubicBezTo>
                  <a:cubicBezTo>
                    <a:pt x="1411893" y="630845"/>
                    <a:pt x="1441933" y="668395"/>
                    <a:pt x="1441933" y="668395"/>
                  </a:cubicBezTo>
                  <a:cubicBezTo>
                    <a:pt x="1441933" y="668395"/>
                    <a:pt x="1441933" y="660885"/>
                    <a:pt x="1441933" y="653375"/>
                  </a:cubicBezTo>
                  <a:cubicBezTo>
                    <a:pt x="1449443" y="660885"/>
                    <a:pt x="1449443" y="660885"/>
                    <a:pt x="1449443" y="660885"/>
                  </a:cubicBezTo>
                  <a:cubicBezTo>
                    <a:pt x="1456953" y="653375"/>
                    <a:pt x="1456953" y="653375"/>
                    <a:pt x="1456953" y="653375"/>
                  </a:cubicBezTo>
                  <a:lnTo>
                    <a:pt x="1441933" y="630845"/>
                  </a:ln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6" name="Freeform 36">
              <a:extLst>
                <a:ext uri="{FF2B5EF4-FFF2-40B4-BE49-F238E27FC236}">
                  <a16:creationId xmlns:a16="http://schemas.microsoft.com/office/drawing/2014/main" id="{2F278F3E-B492-AF34-C09A-FDD7324971CF}"/>
                </a:ext>
              </a:extLst>
            </p:cNvPr>
            <p:cNvSpPr>
              <a:spLocks/>
            </p:cNvSpPr>
            <p:nvPr/>
          </p:nvSpPr>
          <p:spPr bwMode="auto">
            <a:xfrm>
              <a:off x="109354849" y="109683422"/>
              <a:ext cx="1254181" cy="893697"/>
            </a:xfrm>
            <a:custGeom>
              <a:avLst/>
              <a:gdLst>
                <a:gd name="T0" fmla="*/ 1231651 w 1254181"/>
                <a:gd name="T1" fmla="*/ 758516 h 893697"/>
                <a:gd name="T2" fmla="*/ 1201611 w 1254181"/>
                <a:gd name="T3" fmla="*/ 713456 h 893697"/>
                <a:gd name="T4" fmla="*/ 1194100 w 1254181"/>
                <a:gd name="T5" fmla="*/ 660885 h 893697"/>
                <a:gd name="T6" fmla="*/ 1164060 w 1254181"/>
                <a:gd name="T7" fmla="*/ 615825 h 893697"/>
                <a:gd name="T8" fmla="*/ 1149040 w 1254181"/>
                <a:gd name="T9" fmla="*/ 533214 h 893697"/>
                <a:gd name="T10" fmla="*/ 1126510 w 1254181"/>
                <a:gd name="T11" fmla="*/ 488154 h 893697"/>
                <a:gd name="T12" fmla="*/ 1111490 w 1254181"/>
                <a:gd name="T13" fmla="*/ 503174 h 893697"/>
                <a:gd name="T14" fmla="*/ 1096470 w 1254181"/>
                <a:gd name="T15" fmla="*/ 548234 h 893697"/>
                <a:gd name="T16" fmla="*/ 1043899 w 1254181"/>
                <a:gd name="T17" fmla="*/ 563254 h 893697"/>
                <a:gd name="T18" fmla="*/ 1013859 w 1254181"/>
                <a:gd name="T19" fmla="*/ 518194 h 893697"/>
                <a:gd name="T20" fmla="*/ 1051409 w 1254181"/>
                <a:gd name="T21" fmla="*/ 465624 h 893697"/>
                <a:gd name="T22" fmla="*/ 1066429 w 1254181"/>
                <a:gd name="T23" fmla="*/ 450604 h 893697"/>
                <a:gd name="T24" fmla="*/ 1081449 w 1254181"/>
                <a:gd name="T25" fmla="*/ 405543 h 893697"/>
                <a:gd name="T26" fmla="*/ 1036389 w 1254181"/>
                <a:gd name="T27" fmla="*/ 375503 h 893697"/>
                <a:gd name="T28" fmla="*/ 983819 w 1254181"/>
                <a:gd name="T29" fmla="*/ 330443 h 893697"/>
                <a:gd name="T30" fmla="*/ 923738 w 1254181"/>
                <a:gd name="T31" fmla="*/ 202772 h 893697"/>
                <a:gd name="T32" fmla="*/ 901208 w 1254181"/>
                <a:gd name="T33" fmla="*/ 202772 h 893697"/>
                <a:gd name="T34" fmla="*/ 856148 w 1254181"/>
                <a:gd name="T35" fmla="*/ 90121 h 893697"/>
                <a:gd name="T36" fmla="*/ 773537 w 1254181"/>
                <a:gd name="T37" fmla="*/ 75101 h 893697"/>
                <a:gd name="T38" fmla="*/ 645866 w 1254181"/>
                <a:gd name="T39" fmla="*/ 195262 h 893697"/>
                <a:gd name="T40" fmla="*/ 600805 w 1254181"/>
                <a:gd name="T41" fmla="*/ 300402 h 893697"/>
                <a:gd name="T42" fmla="*/ 383013 w 1254181"/>
                <a:gd name="T43" fmla="*/ 330443 h 893697"/>
                <a:gd name="T44" fmla="*/ 360483 w 1254181"/>
                <a:gd name="T45" fmla="*/ 255342 h 893697"/>
                <a:gd name="T46" fmla="*/ 360483 w 1254181"/>
                <a:gd name="T47" fmla="*/ 217792 h 893697"/>
                <a:gd name="T48" fmla="*/ 375503 w 1254181"/>
                <a:gd name="T49" fmla="*/ 180241 h 893697"/>
                <a:gd name="T50" fmla="*/ 367993 w 1254181"/>
                <a:gd name="T51" fmla="*/ 120161 h 893697"/>
                <a:gd name="T52" fmla="*/ 352973 w 1254181"/>
                <a:gd name="T53" fmla="*/ 90121 h 893697"/>
                <a:gd name="T54" fmla="*/ 390523 w 1254181"/>
                <a:gd name="T55" fmla="*/ 67591 h 893697"/>
                <a:gd name="T56" fmla="*/ 413054 w 1254181"/>
                <a:gd name="T57" fmla="*/ 45060 h 893697"/>
                <a:gd name="T58" fmla="*/ 360483 w 1254181"/>
                <a:gd name="T59" fmla="*/ 37550 h 893697"/>
                <a:gd name="T60" fmla="*/ 337953 w 1254181"/>
                <a:gd name="T61" fmla="*/ 0 h 893697"/>
                <a:gd name="T62" fmla="*/ 292893 w 1254181"/>
                <a:gd name="T63" fmla="*/ 30040 h 893697"/>
                <a:gd name="T64" fmla="*/ 240322 w 1254181"/>
                <a:gd name="T65" fmla="*/ 60080 h 893697"/>
                <a:gd name="T66" fmla="*/ 210282 w 1254181"/>
                <a:gd name="T67" fmla="*/ 82611 h 893697"/>
                <a:gd name="T68" fmla="*/ 180242 w 1254181"/>
                <a:gd name="T69" fmla="*/ 120161 h 893697"/>
                <a:gd name="T70" fmla="*/ 135181 w 1254181"/>
                <a:gd name="T71" fmla="*/ 120161 h 893697"/>
                <a:gd name="T72" fmla="*/ 90121 w 1254181"/>
                <a:gd name="T73" fmla="*/ 150201 h 893697"/>
                <a:gd name="T74" fmla="*/ 22530 w 1254181"/>
                <a:gd name="T75" fmla="*/ 180241 h 893697"/>
                <a:gd name="T76" fmla="*/ 22530 w 1254181"/>
                <a:gd name="T77" fmla="*/ 210282 h 893697"/>
                <a:gd name="T78" fmla="*/ 60081 w 1254181"/>
                <a:gd name="T79" fmla="*/ 277872 h 893697"/>
                <a:gd name="T80" fmla="*/ 127671 w 1254181"/>
                <a:gd name="T81" fmla="*/ 352973 h 893697"/>
                <a:gd name="T82" fmla="*/ 75101 w 1254181"/>
                <a:gd name="T83" fmla="*/ 390523 h 893697"/>
                <a:gd name="T84" fmla="*/ 22530 w 1254181"/>
                <a:gd name="T85" fmla="*/ 420563 h 893697"/>
                <a:gd name="T86" fmla="*/ 52570 w 1254181"/>
                <a:gd name="T87" fmla="*/ 548234 h 893697"/>
                <a:gd name="T88" fmla="*/ 120161 w 1254181"/>
                <a:gd name="T89" fmla="*/ 570764 h 893697"/>
                <a:gd name="T90" fmla="*/ 45060 w 1254181"/>
                <a:gd name="T91" fmla="*/ 638355 h 893697"/>
                <a:gd name="T92" fmla="*/ 15020 w 1254181"/>
                <a:gd name="T93" fmla="*/ 698435 h 893697"/>
                <a:gd name="T94" fmla="*/ 97631 w 1254181"/>
                <a:gd name="T95" fmla="*/ 720966 h 893697"/>
                <a:gd name="T96" fmla="*/ 82611 w 1254181"/>
                <a:gd name="T97" fmla="*/ 788556 h 893697"/>
                <a:gd name="T98" fmla="*/ 187752 w 1254181"/>
                <a:gd name="T99" fmla="*/ 871167 h 893697"/>
                <a:gd name="T100" fmla="*/ 262852 w 1254181"/>
                <a:gd name="T101" fmla="*/ 833617 h 893697"/>
                <a:gd name="T102" fmla="*/ 360483 w 1254181"/>
                <a:gd name="T103" fmla="*/ 803576 h 893697"/>
                <a:gd name="T104" fmla="*/ 390523 w 1254181"/>
                <a:gd name="T105" fmla="*/ 788556 h 893697"/>
                <a:gd name="T106" fmla="*/ 458114 w 1254181"/>
                <a:gd name="T107" fmla="*/ 871167 h 893697"/>
                <a:gd name="T108" fmla="*/ 533215 w 1254181"/>
                <a:gd name="T109" fmla="*/ 893697 h 893697"/>
                <a:gd name="T110" fmla="*/ 660886 w 1254181"/>
                <a:gd name="T111" fmla="*/ 781046 h 893697"/>
                <a:gd name="T112" fmla="*/ 766027 w 1254181"/>
                <a:gd name="T113" fmla="*/ 833617 h 893697"/>
                <a:gd name="T114" fmla="*/ 871168 w 1254181"/>
                <a:gd name="T115" fmla="*/ 811086 h 893697"/>
                <a:gd name="T116" fmla="*/ 976309 w 1254181"/>
                <a:gd name="T117" fmla="*/ 773536 h 893697"/>
                <a:gd name="T118" fmla="*/ 1073939 w 1254181"/>
                <a:gd name="T119" fmla="*/ 796066 h 893697"/>
                <a:gd name="T120" fmla="*/ 1194100 w 1254181"/>
                <a:gd name="T121" fmla="*/ 856147 h 893697"/>
                <a:gd name="T122" fmla="*/ 1254181 w 1254181"/>
                <a:gd name="T123" fmla="*/ 848637 h 893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4181" h="893697">
                  <a:moveTo>
                    <a:pt x="1239161" y="811086"/>
                  </a:moveTo>
                  <a:cubicBezTo>
                    <a:pt x="1239161" y="811086"/>
                    <a:pt x="1246671" y="803576"/>
                    <a:pt x="1246671" y="796066"/>
                  </a:cubicBezTo>
                  <a:cubicBezTo>
                    <a:pt x="1246671" y="796066"/>
                    <a:pt x="1239161" y="781046"/>
                    <a:pt x="1231651" y="773536"/>
                  </a:cubicBezTo>
                  <a:cubicBezTo>
                    <a:pt x="1231651" y="773536"/>
                    <a:pt x="1231651" y="766026"/>
                    <a:pt x="1231651" y="758516"/>
                  </a:cubicBezTo>
                  <a:cubicBezTo>
                    <a:pt x="1231651" y="758516"/>
                    <a:pt x="1221315" y="748206"/>
                    <a:pt x="1213805" y="748206"/>
                  </a:cubicBezTo>
                  <a:cubicBezTo>
                    <a:pt x="1206661" y="739872"/>
                    <a:pt x="1201611" y="735986"/>
                    <a:pt x="1201611" y="735986"/>
                  </a:cubicBezTo>
                  <a:cubicBezTo>
                    <a:pt x="1201611" y="728476"/>
                    <a:pt x="1201611" y="728476"/>
                    <a:pt x="1201611" y="720966"/>
                  </a:cubicBezTo>
                  <a:cubicBezTo>
                    <a:pt x="1201611" y="713456"/>
                    <a:pt x="1201611" y="713456"/>
                    <a:pt x="1201611" y="713456"/>
                  </a:cubicBezTo>
                  <a:cubicBezTo>
                    <a:pt x="1194100" y="713456"/>
                    <a:pt x="1194100" y="713456"/>
                    <a:pt x="1194100" y="705946"/>
                  </a:cubicBezTo>
                  <a:cubicBezTo>
                    <a:pt x="1186590" y="698435"/>
                    <a:pt x="1194100" y="698435"/>
                    <a:pt x="1194100" y="698435"/>
                  </a:cubicBezTo>
                  <a:cubicBezTo>
                    <a:pt x="1194100" y="690925"/>
                    <a:pt x="1194100" y="683415"/>
                    <a:pt x="1194100" y="683415"/>
                  </a:cubicBezTo>
                  <a:cubicBezTo>
                    <a:pt x="1194100" y="660885"/>
                    <a:pt x="1194100" y="660885"/>
                    <a:pt x="1194100" y="660885"/>
                  </a:cubicBezTo>
                  <a:cubicBezTo>
                    <a:pt x="1201611" y="653375"/>
                    <a:pt x="1194100" y="653375"/>
                    <a:pt x="1186590" y="645865"/>
                  </a:cubicBezTo>
                  <a:cubicBezTo>
                    <a:pt x="1164060" y="638355"/>
                    <a:pt x="1164060" y="638355"/>
                    <a:pt x="1164060" y="638355"/>
                  </a:cubicBezTo>
                  <a:cubicBezTo>
                    <a:pt x="1164060" y="638355"/>
                    <a:pt x="1164060" y="638355"/>
                    <a:pt x="1171570" y="615825"/>
                  </a:cubicBezTo>
                  <a:cubicBezTo>
                    <a:pt x="1171570" y="615825"/>
                    <a:pt x="1171570" y="615825"/>
                    <a:pt x="1164060" y="615825"/>
                  </a:cubicBezTo>
                  <a:cubicBezTo>
                    <a:pt x="1141530" y="615825"/>
                    <a:pt x="1141530" y="615825"/>
                    <a:pt x="1141530" y="615825"/>
                  </a:cubicBezTo>
                  <a:cubicBezTo>
                    <a:pt x="1149040" y="570764"/>
                    <a:pt x="1149040" y="570764"/>
                    <a:pt x="1149040" y="570764"/>
                  </a:cubicBezTo>
                  <a:cubicBezTo>
                    <a:pt x="1149040" y="570764"/>
                    <a:pt x="1149040" y="555744"/>
                    <a:pt x="1156550" y="555744"/>
                  </a:cubicBezTo>
                  <a:cubicBezTo>
                    <a:pt x="1156550" y="555744"/>
                    <a:pt x="1156550" y="540724"/>
                    <a:pt x="1149040" y="533214"/>
                  </a:cubicBezTo>
                  <a:cubicBezTo>
                    <a:pt x="1149040" y="533214"/>
                    <a:pt x="1141530" y="518194"/>
                    <a:pt x="1141530" y="510684"/>
                  </a:cubicBezTo>
                  <a:cubicBezTo>
                    <a:pt x="1141530" y="503174"/>
                    <a:pt x="1141530" y="503174"/>
                    <a:pt x="1141530" y="495664"/>
                  </a:cubicBezTo>
                  <a:cubicBezTo>
                    <a:pt x="1141530" y="488154"/>
                    <a:pt x="1134020" y="488154"/>
                    <a:pt x="1134020" y="488154"/>
                  </a:cubicBezTo>
                  <a:cubicBezTo>
                    <a:pt x="1126510" y="480644"/>
                    <a:pt x="1126510" y="488154"/>
                    <a:pt x="1126510" y="488154"/>
                  </a:cubicBezTo>
                  <a:cubicBezTo>
                    <a:pt x="1119000" y="488154"/>
                    <a:pt x="1103980" y="488154"/>
                    <a:pt x="1103980" y="488154"/>
                  </a:cubicBezTo>
                  <a:cubicBezTo>
                    <a:pt x="1103980" y="488154"/>
                    <a:pt x="1103980" y="488154"/>
                    <a:pt x="1103980" y="488154"/>
                  </a:cubicBezTo>
                  <a:cubicBezTo>
                    <a:pt x="1103980" y="488154"/>
                    <a:pt x="1103980" y="488154"/>
                    <a:pt x="1119000" y="495664"/>
                  </a:cubicBezTo>
                  <a:cubicBezTo>
                    <a:pt x="1119000" y="495664"/>
                    <a:pt x="1119000" y="503174"/>
                    <a:pt x="1111490" y="503174"/>
                  </a:cubicBezTo>
                  <a:cubicBezTo>
                    <a:pt x="1111490" y="510684"/>
                    <a:pt x="1111490" y="510684"/>
                    <a:pt x="1111490" y="518194"/>
                  </a:cubicBezTo>
                  <a:cubicBezTo>
                    <a:pt x="1103980" y="518194"/>
                    <a:pt x="1103980" y="518194"/>
                    <a:pt x="1103980" y="518194"/>
                  </a:cubicBezTo>
                  <a:cubicBezTo>
                    <a:pt x="1103980" y="518194"/>
                    <a:pt x="1103980" y="533214"/>
                    <a:pt x="1103980" y="533214"/>
                  </a:cubicBezTo>
                  <a:cubicBezTo>
                    <a:pt x="1103980" y="540724"/>
                    <a:pt x="1103980" y="540724"/>
                    <a:pt x="1096470" y="548234"/>
                  </a:cubicBezTo>
                  <a:cubicBezTo>
                    <a:pt x="1096470" y="548234"/>
                    <a:pt x="1081449" y="548234"/>
                    <a:pt x="1073939" y="548234"/>
                  </a:cubicBezTo>
                  <a:cubicBezTo>
                    <a:pt x="1073939" y="548234"/>
                    <a:pt x="1066429" y="555744"/>
                    <a:pt x="1066429" y="563254"/>
                  </a:cubicBezTo>
                  <a:cubicBezTo>
                    <a:pt x="1058919" y="563254"/>
                    <a:pt x="1058919" y="563254"/>
                    <a:pt x="1051409" y="563254"/>
                  </a:cubicBezTo>
                  <a:cubicBezTo>
                    <a:pt x="1043899" y="563254"/>
                    <a:pt x="1043899" y="563254"/>
                    <a:pt x="1043899" y="563254"/>
                  </a:cubicBezTo>
                  <a:cubicBezTo>
                    <a:pt x="1036389" y="563254"/>
                    <a:pt x="1036389" y="570764"/>
                    <a:pt x="1036389" y="570764"/>
                  </a:cubicBezTo>
                  <a:cubicBezTo>
                    <a:pt x="1028879" y="570764"/>
                    <a:pt x="1006349" y="555744"/>
                    <a:pt x="1006349" y="548234"/>
                  </a:cubicBezTo>
                  <a:cubicBezTo>
                    <a:pt x="1006349" y="548234"/>
                    <a:pt x="1006349" y="540724"/>
                    <a:pt x="1006349" y="533214"/>
                  </a:cubicBezTo>
                  <a:cubicBezTo>
                    <a:pt x="1006349" y="525704"/>
                    <a:pt x="1013859" y="518194"/>
                    <a:pt x="1013859" y="518194"/>
                  </a:cubicBezTo>
                  <a:cubicBezTo>
                    <a:pt x="1013859" y="518194"/>
                    <a:pt x="1013859" y="518194"/>
                    <a:pt x="1036389" y="510684"/>
                  </a:cubicBezTo>
                  <a:cubicBezTo>
                    <a:pt x="1036389" y="510684"/>
                    <a:pt x="1036389" y="510684"/>
                    <a:pt x="1036389" y="488154"/>
                  </a:cubicBezTo>
                  <a:cubicBezTo>
                    <a:pt x="1036389" y="488154"/>
                    <a:pt x="1043899" y="473134"/>
                    <a:pt x="1051409" y="473134"/>
                  </a:cubicBezTo>
                  <a:cubicBezTo>
                    <a:pt x="1051409" y="465624"/>
                    <a:pt x="1051409" y="465624"/>
                    <a:pt x="1051409" y="465624"/>
                  </a:cubicBezTo>
                  <a:cubicBezTo>
                    <a:pt x="1043899" y="458114"/>
                    <a:pt x="1043899" y="458114"/>
                    <a:pt x="1043899" y="458114"/>
                  </a:cubicBezTo>
                  <a:cubicBezTo>
                    <a:pt x="1043899" y="458114"/>
                    <a:pt x="1051409" y="458114"/>
                    <a:pt x="1058919" y="458114"/>
                  </a:cubicBezTo>
                  <a:cubicBezTo>
                    <a:pt x="1058919" y="458114"/>
                    <a:pt x="1066429" y="458114"/>
                    <a:pt x="1066429" y="465624"/>
                  </a:cubicBezTo>
                  <a:cubicBezTo>
                    <a:pt x="1073939" y="465624"/>
                    <a:pt x="1073939" y="450604"/>
                    <a:pt x="1066429" y="450604"/>
                  </a:cubicBezTo>
                  <a:cubicBezTo>
                    <a:pt x="1066429" y="443093"/>
                    <a:pt x="1058919" y="443093"/>
                    <a:pt x="1058919" y="443093"/>
                  </a:cubicBezTo>
                  <a:cubicBezTo>
                    <a:pt x="1051409" y="443093"/>
                    <a:pt x="1051409" y="428073"/>
                    <a:pt x="1058919" y="420563"/>
                  </a:cubicBezTo>
                  <a:cubicBezTo>
                    <a:pt x="1058919" y="413053"/>
                    <a:pt x="1073939" y="413053"/>
                    <a:pt x="1073939" y="413053"/>
                  </a:cubicBezTo>
                  <a:cubicBezTo>
                    <a:pt x="1081449" y="413053"/>
                    <a:pt x="1081449" y="405543"/>
                    <a:pt x="1081449" y="405543"/>
                  </a:cubicBezTo>
                  <a:cubicBezTo>
                    <a:pt x="1081449" y="398033"/>
                    <a:pt x="1066429" y="390523"/>
                    <a:pt x="1058919" y="390523"/>
                  </a:cubicBezTo>
                  <a:cubicBezTo>
                    <a:pt x="1058919" y="390523"/>
                    <a:pt x="1058919" y="390523"/>
                    <a:pt x="1058919" y="383013"/>
                  </a:cubicBezTo>
                  <a:cubicBezTo>
                    <a:pt x="1058919" y="375503"/>
                    <a:pt x="1051409" y="375503"/>
                    <a:pt x="1051409" y="375503"/>
                  </a:cubicBezTo>
                  <a:cubicBezTo>
                    <a:pt x="1043899" y="375503"/>
                    <a:pt x="1036389" y="375503"/>
                    <a:pt x="1036389" y="375503"/>
                  </a:cubicBezTo>
                  <a:cubicBezTo>
                    <a:pt x="1028879" y="367993"/>
                    <a:pt x="1028879" y="360483"/>
                    <a:pt x="1036389" y="352973"/>
                  </a:cubicBezTo>
                  <a:cubicBezTo>
                    <a:pt x="1036389" y="345463"/>
                    <a:pt x="1021369" y="337953"/>
                    <a:pt x="1021369" y="337953"/>
                  </a:cubicBezTo>
                  <a:cubicBezTo>
                    <a:pt x="1021369" y="337953"/>
                    <a:pt x="1021369" y="337953"/>
                    <a:pt x="1021369" y="330443"/>
                  </a:cubicBezTo>
                  <a:cubicBezTo>
                    <a:pt x="1021369" y="330443"/>
                    <a:pt x="998839" y="330443"/>
                    <a:pt x="983819" y="330443"/>
                  </a:cubicBezTo>
                  <a:cubicBezTo>
                    <a:pt x="968798" y="322933"/>
                    <a:pt x="968798" y="315422"/>
                    <a:pt x="968798" y="315422"/>
                  </a:cubicBezTo>
                  <a:cubicBezTo>
                    <a:pt x="968798" y="315422"/>
                    <a:pt x="968798" y="315422"/>
                    <a:pt x="968798" y="240322"/>
                  </a:cubicBezTo>
                  <a:cubicBezTo>
                    <a:pt x="968798" y="240322"/>
                    <a:pt x="968798" y="232812"/>
                    <a:pt x="961288" y="232812"/>
                  </a:cubicBezTo>
                  <a:cubicBezTo>
                    <a:pt x="953778" y="232812"/>
                    <a:pt x="923738" y="202772"/>
                    <a:pt x="923738" y="202772"/>
                  </a:cubicBezTo>
                  <a:cubicBezTo>
                    <a:pt x="923738" y="202772"/>
                    <a:pt x="923738" y="202772"/>
                    <a:pt x="916228" y="217792"/>
                  </a:cubicBezTo>
                  <a:cubicBezTo>
                    <a:pt x="916228" y="217792"/>
                    <a:pt x="916228" y="217792"/>
                    <a:pt x="916228" y="217792"/>
                  </a:cubicBezTo>
                  <a:cubicBezTo>
                    <a:pt x="916228" y="217792"/>
                    <a:pt x="908718" y="210282"/>
                    <a:pt x="908718" y="202772"/>
                  </a:cubicBezTo>
                  <a:cubicBezTo>
                    <a:pt x="908718" y="202772"/>
                    <a:pt x="908718" y="202772"/>
                    <a:pt x="901208" y="202772"/>
                  </a:cubicBezTo>
                  <a:cubicBezTo>
                    <a:pt x="901208" y="202772"/>
                    <a:pt x="901208" y="202772"/>
                    <a:pt x="908718" y="135181"/>
                  </a:cubicBezTo>
                  <a:cubicBezTo>
                    <a:pt x="908718" y="135181"/>
                    <a:pt x="908718" y="135181"/>
                    <a:pt x="908718" y="135181"/>
                  </a:cubicBezTo>
                  <a:cubicBezTo>
                    <a:pt x="901208" y="127671"/>
                    <a:pt x="886188" y="120161"/>
                    <a:pt x="886188" y="112651"/>
                  </a:cubicBezTo>
                  <a:cubicBezTo>
                    <a:pt x="886188" y="112651"/>
                    <a:pt x="863658" y="97631"/>
                    <a:pt x="856148" y="90121"/>
                  </a:cubicBezTo>
                  <a:cubicBezTo>
                    <a:pt x="856148" y="90121"/>
                    <a:pt x="841127" y="90121"/>
                    <a:pt x="833617" y="90121"/>
                  </a:cubicBezTo>
                  <a:cubicBezTo>
                    <a:pt x="826107" y="90121"/>
                    <a:pt x="818597" y="82611"/>
                    <a:pt x="811087" y="82611"/>
                  </a:cubicBezTo>
                  <a:cubicBezTo>
                    <a:pt x="803577" y="75101"/>
                    <a:pt x="803577" y="75101"/>
                    <a:pt x="796067" y="75101"/>
                  </a:cubicBezTo>
                  <a:cubicBezTo>
                    <a:pt x="796067" y="82611"/>
                    <a:pt x="781047" y="75101"/>
                    <a:pt x="773537" y="75101"/>
                  </a:cubicBezTo>
                  <a:cubicBezTo>
                    <a:pt x="766027" y="67591"/>
                    <a:pt x="766027" y="67591"/>
                    <a:pt x="766027" y="67591"/>
                  </a:cubicBezTo>
                  <a:cubicBezTo>
                    <a:pt x="766027" y="67591"/>
                    <a:pt x="766027" y="67591"/>
                    <a:pt x="713456" y="52570"/>
                  </a:cubicBezTo>
                  <a:cubicBezTo>
                    <a:pt x="713456" y="52570"/>
                    <a:pt x="713456" y="52570"/>
                    <a:pt x="683416" y="120161"/>
                  </a:cubicBezTo>
                  <a:cubicBezTo>
                    <a:pt x="645866" y="195262"/>
                    <a:pt x="645866" y="195262"/>
                    <a:pt x="645866" y="195262"/>
                  </a:cubicBezTo>
                  <a:cubicBezTo>
                    <a:pt x="645866" y="195262"/>
                    <a:pt x="638356" y="202772"/>
                    <a:pt x="638356" y="217792"/>
                  </a:cubicBezTo>
                  <a:cubicBezTo>
                    <a:pt x="638356" y="225302"/>
                    <a:pt x="638356" y="225302"/>
                    <a:pt x="638356" y="232812"/>
                  </a:cubicBezTo>
                  <a:cubicBezTo>
                    <a:pt x="638356" y="240322"/>
                    <a:pt x="630846" y="240322"/>
                    <a:pt x="630846" y="240322"/>
                  </a:cubicBezTo>
                  <a:cubicBezTo>
                    <a:pt x="623335" y="255342"/>
                    <a:pt x="600805" y="300402"/>
                    <a:pt x="600805" y="300402"/>
                  </a:cubicBezTo>
                  <a:cubicBezTo>
                    <a:pt x="600805" y="300402"/>
                    <a:pt x="600805" y="300402"/>
                    <a:pt x="585785" y="300402"/>
                  </a:cubicBezTo>
                  <a:cubicBezTo>
                    <a:pt x="570765" y="300402"/>
                    <a:pt x="548235" y="300402"/>
                    <a:pt x="495664" y="292892"/>
                  </a:cubicBezTo>
                  <a:cubicBezTo>
                    <a:pt x="495664" y="292892"/>
                    <a:pt x="495664" y="292892"/>
                    <a:pt x="488154" y="292892"/>
                  </a:cubicBezTo>
                  <a:cubicBezTo>
                    <a:pt x="488154" y="292892"/>
                    <a:pt x="488154" y="292892"/>
                    <a:pt x="383013" y="330443"/>
                  </a:cubicBezTo>
                  <a:cubicBezTo>
                    <a:pt x="383013" y="330443"/>
                    <a:pt x="383013" y="330443"/>
                    <a:pt x="375503" y="292892"/>
                  </a:cubicBezTo>
                  <a:cubicBezTo>
                    <a:pt x="375503" y="292892"/>
                    <a:pt x="375503" y="292892"/>
                    <a:pt x="360483" y="292892"/>
                  </a:cubicBezTo>
                  <a:cubicBezTo>
                    <a:pt x="360483" y="292892"/>
                    <a:pt x="360483" y="292892"/>
                    <a:pt x="367993" y="255342"/>
                  </a:cubicBezTo>
                  <a:cubicBezTo>
                    <a:pt x="360483" y="255342"/>
                    <a:pt x="360483" y="255342"/>
                    <a:pt x="360483" y="255342"/>
                  </a:cubicBezTo>
                  <a:cubicBezTo>
                    <a:pt x="352973" y="247832"/>
                    <a:pt x="345463" y="240322"/>
                    <a:pt x="345463" y="240322"/>
                  </a:cubicBezTo>
                  <a:cubicBezTo>
                    <a:pt x="345463" y="240322"/>
                    <a:pt x="345463" y="240322"/>
                    <a:pt x="352973" y="240322"/>
                  </a:cubicBezTo>
                  <a:cubicBezTo>
                    <a:pt x="367993" y="240322"/>
                    <a:pt x="367993" y="240322"/>
                    <a:pt x="367993" y="240322"/>
                  </a:cubicBezTo>
                  <a:cubicBezTo>
                    <a:pt x="367993" y="240322"/>
                    <a:pt x="367993" y="225302"/>
                    <a:pt x="360483" y="217792"/>
                  </a:cubicBezTo>
                  <a:cubicBezTo>
                    <a:pt x="360483" y="217792"/>
                    <a:pt x="367993" y="217792"/>
                    <a:pt x="367993" y="210282"/>
                  </a:cubicBezTo>
                  <a:cubicBezTo>
                    <a:pt x="367993" y="202772"/>
                    <a:pt x="367993" y="202772"/>
                    <a:pt x="367993" y="202772"/>
                  </a:cubicBezTo>
                  <a:cubicBezTo>
                    <a:pt x="367993" y="195262"/>
                    <a:pt x="367993" y="195262"/>
                    <a:pt x="375503" y="187751"/>
                  </a:cubicBezTo>
                  <a:cubicBezTo>
                    <a:pt x="375503" y="180241"/>
                    <a:pt x="375503" y="180241"/>
                    <a:pt x="375503" y="180241"/>
                  </a:cubicBezTo>
                  <a:cubicBezTo>
                    <a:pt x="375503" y="172731"/>
                    <a:pt x="398033" y="165221"/>
                    <a:pt x="398033" y="165221"/>
                  </a:cubicBezTo>
                  <a:cubicBezTo>
                    <a:pt x="398033" y="165221"/>
                    <a:pt x="390523" y="150201"/>
                    <a:pt x="383013" y="142691"/>
                  </a:cubicBezTo>
                  <a:cubicBezTo>
                    <a:pt x="375503" y="142691"/>
                    <a:pt x="383013" y="112651"/>
                    <a:pt x="383013" y="112651"/>
                  </a:cubicBezTo>
                  <a:cubicBezTo>
                    <a:pt x="383013" y="105141"/>
                    <a:pt x="367993" y="112651"/>
                    <a:pt x="367993" y="120161"/>
                  </a:cubicBezTo>
                  <a:cubicBezTo>
                    <a:pt x="360483" y="120161"/>
                    <a:pt x="360483" y="120161"/>
                    <a:pt x="360483" y="112651"/>
                  </a:cubicBezTo>
                  <a:cubicBezTo>
                    <a:pt x="352973" y="112651"/>
                    <a:pt x="360483" y="105141"/>
                    <a:pt x="360483" y="105141"/>
                  </a:cubicBezTo>
                  <a:cubicBezTo>
                    <a:pt x="352973" y="97631"/>
                    <a:pt x="352973" y="97631"/>
                    <a:pt x="352973" y="97631"/>
                  </a:cubicBezTo>
                  <a:cubicBezTo>
                    <a:pt x="352973" y="90121"/>
                    <a:pt x="352973" y="90121"/>
                    <a:pt x="352973" y="90121"/>
                  </a:cubicBezTo>
                  <a:cubicBezTo>
                    <a:pt x="352973" y="82611"/>
                    <a:pt x="345463" y="82611"/>
                    <a:pt x="345463" y="75101"/>
                  </a:cubicBezTo>
                  <a:cubicBezTo>
                    <a:pt x="345463" y="75101"/>
                    <a:pt x="352973" y="75101"/>
                    <a:pt x="360483" y="75101"/>
                  </a:cubicBezTo>
                  <a:cubicBezTo>
                    <a:pt x="360483" y="75101"/>
                    <a:pt x="367993" y="67591"/>
                    <a:pt x="375503" y="60080"/>
                  </a:cubicBezTo>
                  <a:cubicBezTo>
                    <a:pt x="375503" y="60080"/>
                    <a:pt x="383013" y="60080"/>
                    <a:pt x="390523" y="67591"/>
                  </a:cubicBezTo>
                  <a:cubicBezTo>
                    <a:pt x="390523" y="52570"/>
                    <a:pt x="390523" y="52570"/>
                    <a:pt x="390523" y="52570"/>
                  </a:cubicBezTo>
                  <a:cubicBezTo>
                    <a:pt x="390523" y="52570"/>
                    <a:pt x="390523" y="52570"/>
                    <a:pt x="405544" y="45060"/>
                  </a:cubicBezTo>
                  <a:cubicBezTo>
                    <a:pt x="413054" y="52570"/>
                    <a:pt x="413054" y="52570"/>
                    <a:pt x="413054" y="52570"/>
                  </a:cubicBezTo>
                  <a:cubicBezTo>
                    <a:pt x="413054" y="45060"/>
                    <a:pt x="413054" y="45060"/>
                    <a:pt x="413054" y="45060"/>
                  </a:cubicBezTo>
                  <a:cubicBezTo>
                    <a:pt x="413054" y="37550"/>
                    <a:pt x="413054" y="37550"/>
                    <a:pt x="405544" y="30040"/>
                  </a:cubicBezTo>
                  <a:cubicBezTo>
                    <a:pt x="390523" y="37550"/>
                    <a:pt x="390523" y="37550"/>
                    <a:pt x="390523" y="37550"/>
                  </a:cubicBezTo>
                  <a:cubicBezTo>
                    <a:pt x="383013" y="37550"/>
                    <a:pt x="383013" y="45060"/>
                    <a:pt x="375503" y="52570"/>
                  </a:cubicBezTo>
                  <a:cubicBezTo>
                    <a:pt x="360483" y="37550"/>
                    <a:pt x="360483" y="37550"/>
                    <a:pt x="360483" y="37550"/>
                  </a:cubicBezTo>
                  <a:cubicBezTo>
                    <a:pt x="360483" y="37550"/>
                    <a:pt x="360483" y="37550"/>
                    <a:pt x="360483" y="37550"/>
                  </a:cubicBezTo>
                  <a:cubicBezTo>
                    <a:pt x="360483" y="45060"/>
                    <a:pt x="352973" y="45060"/>
                    <a:pt x="345463" y="52570"/>
                  </a:cubicBezTo>
                  <a:cubicBezTo>
                    <a:pt x="345463" y="52570"/>
                    <a:pt x="345463" y="52570"/>
                    <a:pt x="345463" y="7510"/>
                  </a:cubicBezTo>
                  <a:cubicBezTo>
                    <a:pt x="345463" y="7510"/>
                    <a:pt x="337953" y="7510"/>
                    <a:pt x="337953" y="0"/>
                  </a:cubicBezTo>
                  <a:cubicBezTo>
                    <a:pt x="337953" y="0"/>
                    <a:pt x="330443" y="0"/>
                    <a:pt x="330443" y="7510"/>
                  </a:cubicBezTo>
                  <a:cubicBezTo>
                    <a:pt x="322933" y="7510"/>
                    <a:pt x="322933" y="7510"/>
                    <a:pt x="322933" y="15020"/>
                  </a:cubicBezTo>
                  <a:cubicBezTo>
                    <a:pt x="315423" y="22530"/>
                    <a:pt x="315423" y="30040"/>
                    <a:pt x="315423" y="30040"/>
                  </a:cubicBezTo>
                  <a:cubicBezTo>
                    <a:pt x="307913" y="30040"/>
                    <a:pt x="292893" y="30040"/>
                    <a:pt x="292893" y="30040"/>
                  </a:cubicBezTo>
                  <a:cubicBezTo>
                    <a:pt x="292893" y="30040"/>
                    <a:pt x="270362" y="37550"/>
                    <a:pt x="270362" y="45060"/>
                  </a:cubicBezTo>
                  <a:cubicBezTo>
                    <a:pt x="262852" y="52570"/>
                    <a:pt x="262852" y="52570"/>
                    <a:pt x="262852" y="52570"/>
                  </a:cubicBezTo>
                  <a:cubicBezTo>
                    <a:pt x="262852" y="52570"/>
                    <a:pt x="255342" y="60080"/>
                    <a:pt x="247832" y="60080"/>
                  </a:cubicBezTo>
                  <a:cubicBezTo>
                    <a:pt x="247832" y="60080"/>
                    <a:pt x="247832" y="60080"/>
                    <a:pt x="240322" y="60080"/>
                  </a:cubicBezTo>
                  <a:cubicBezTo>
                    <a:pt x="240322" y="60080"/>
                    <a:pt x="240322" y="60080"/>
                    <a:pt x="232812" y="60080"/>
                  </a:cubicBezTo>
                  <a:cubicBezTo>
                    <a:pt x="232812" y="60080"/>
                    <a:pt x="225302" y="52570"/>
                    <a:pt x="217792" y="52570"/>
                  </a:cubicBezTo>
                  <a:cubicBezTo>
                    <a:pt x="217792" y="52570"/>
                    <a:pt x="210282" y="52570"/>
                    <a:pt x="210282" y="60080"/>
                  </a:cubicBezTo>
                  <a:cubicBezTo>
                    <a:pt x="202772" y="67591"/>
                    <a:pt x="217792" y="82611"/>
                    <a:pt x="210282" y="82611"/>
                  </a:cubicBezTo>
                  <a:cubicBezTo>
                    <a:pt x="202772" y="90121"/>
                    <a:pt x="202772" y="90121"/>
                    <a:pt x="202772" y="90121"/>
                  </a:cubicBezTo>
                  <a:cubicBezTo>
                    <a:pt x="202772" y="97631"/>
                    <a:pt x="202772" y="97631"/>
                    <a:pt x="195262" y="97631"/>
                  </a:cubicBezTo>
                  <a:cubicBezTo>
                    <a:pt x="195262" y="105141"/>
                    <a:pt x="195262" y="105141"/>
                    <a:pt x="195262" y="105141"/>
                  </a:cubicBezTo>
                  <a:cubicBezTo>
                    <a:pt x="187752" y="105141"/>
                    <a:pt x="180242" y="120161"/>
                    <a:pt x="180242" y="120161"/>
                  </a:cubicBezTo>
                  <a:cubicBezTo>
                    <a:pt x="172732" y="120161"/>
                    <a:pt x="172732" y="112651"/>
                    <a:pt x="165221" y="120161"/>
                  </a:cubicBezTo>
                  <a:cubicBezTo>
                    <a:pt x="165221" y="120161"/>
                    <a:pt x="165221" y="120161"/>
                    <a:pt x="157711" y="120161"/>
                  </a:cubicBezTo>
                  <a:cubicBezTo>
                    <a:pt x="150201" y="120161"/>
                    <a:pt x="150201" y="112651"/>
                    <a:pt x="142691" y="120161"/>
                  </a:cubicBezTo>
                  <a:cubicBezTo>
                    <a:pt x="135181" y="120161"/>
                    <a:pt x="135181" y="120161"/>
                    <a:pt x="135181" y="120161"/>
                  </a:cubicBezTo>
                  <a:cubicBezTo>
                    <a:pt x="127671" y="120161"/>
                    <a:pt x="120161" y="120161"/>
                    <a:pt x="120161" y="120161"/>
                  </a:cubicBezTo>
                  <a:cubicBezTo>
                    <a:pt x="120161" y="120161"/>
                    <a:pt x="120161" y="120161"/>
                    <a:pt x="97631" y="135181"/>
                  </a:cubicBezTo>
                  <a:cubicBezTo>
                    <a:pt x="97631" y="135181"/>
                    <a:pt x="97631" y="142691"/>
                    <a:pt x="97631" y="150201"/>
                  </a:cubicBezTo>
                  <a:cubicBezTo>
                    <a:pt x="90121" y="150201"/>
                    <a:pt x="90121" y="150201"/>
                    <a:pt x="90121" y="150201"/>
                  </a:cubicBezTo>
                  <a:cubicBezTo>
                    <a:pt x="90121" y="157711"/>
                    <a:pt x="75101" y="165221"/>
                    <a:pt x="67591" y="165221"/>
                  </a:cubicBezTo>
                  <a:cubicBezTo>
                    <a:pt x="67591" y="165221"/>
                    <a:pt x="52570" y="180241"/>
                    <a:pt x="45060" y="180241"/>
                  </a:cubicBezTo>
                  <a:cubicBezTo>
                    <a:pt x="45060" y="187751"/>
                    <a:pt x="37550" y="187751"/>
                    <a:pt x="30040" y="187751"/>
                  </a:cubicBezTo>
                  <a:cubicBezTo>
                    <a:pt x="30040" y="180241"/>
                    <a:pt x="30040" y="180241"/>
                    <a:pt x="22530" y="180241"/>
                  </a:cubicBezTo>
                  <a:cubicBezTo>
                    <a:pt x="15020" y="187751"/>
                    <a:pt x="15020" y="187751"/>
                    <a:pt x="15020" y="187751"/>
                  </a:cubicBezTo>
                  <a:cubicBezTo>
                    <a:pt x="7510" y="187751"/>
                    <a:pt x="7510" y="187751"/>
                    <a:pt x="7510" y="187751"/>
                  </a:cubicBezTo>
                  <a:cubicBezTo>
                    <a:pt x="7510" y="195262"/>
                    <a:pt x="15020" y="202772"/>
                    <a:pt x="15020" y="202772"/>
                  </a:cubicBezTo>
                  <a:cubicBezTo>
                    <a:pt x="22530" y="202772"/>
                    <a:pt x="22530" y="202772"/>
                    <a:pt x="22530" y="210282"/>
                  </a:cubicBezTo>
                  <a:cubicBezTo>
                    <a:pt x="22530" y="217792"/>
                    <a:pt x="22530" y="240322"/>
                    <a:pt x="22530" y="240322"/>
                  </a:cubicBezTo>
                  <a:cubicBezTo>
                    <a:pt x="30040" y="240322"/>
                    <a:pt x="37550" y="247832"/>
                    <a:pt x="37550" y="247832"/>
                  </a:cubicBezTo>
                  <a:cubicBezTo>
                    <a:pt x="45060" y="247832"/>
                    <a:pt x="52570" y="255342"/>
                    <a:pt x="52570" y="262852"/>
                  </a:cubicBezTo>
                  <a:cubicBezTo>
                    <a:pt x="52570" y="262852"/>
                    <a:pt x="60081" y="270362"/>
                    <a:pt x="60081" y="277872"/>
                  </a:cubicBezTo>
                  <a:cubicBezTo>
                    <a:pt x="60081" y="277872"/>
                    <a:pt x="75101" y="292892"/>
                    <a:pt x="82611" y="292892"/>
                  </a:cubicBezTo>
                  <a:cubicBezTo>
                    <a:pt x="90121" y="292892"/>
                    <a:pt x="97631" y="292892"/>
                    <a:pt x="105141" y="300402"/>
                  </a:cubicBezTo>
                  <a:cubicBezTo>
                    <a:pt x="105141" y="300402"/>
                    <a:pt x="150201" y="337953"/>
                    <a:pt x="150201" y="337953"/>
                  </a:cubicBezTo>
                  <a:cubicBezTo>
                    <a:pt x="150201" y="337953"/>
                    <a:pt x="150201" y="337953"/>
                    <a:pt x="127671" y="352973"/>
                  </a:cubicBezTo>
                  <a:cubicBezTo>
                    <a:pt x="127671" y="352973"/>
                    <a:pt x="127671" y="352973"/>
                    <a:pt x="127671" y="390523"/>
                  </a:cubicBezTo>
                  <a:cubicBezTo>
                    <a:pt x="97631" y="398033"/>
                    <a:pt x="97631" y="398033"/>
                    <a:pt x="97631" y="398033"/>
                  </a:cubicBezTo>
                  <a:cubicBezTo>
                    <a:pt x="97631" y="398033"/>
                    <a:pt x="97631" y="390523"/>
                    <a:pt x="90121" y="390523"/>
                  </a:cubicBezTo>
                  <a:cubicBezTo>
                    <a:pt x="82611" y="390523"/>
                    <a:pt x="75101" y="390523"/>
                    <a:pt x="75101" y="390523"/>
                  </a:cubicBezTo>
                  <a:cubicBezTo>
                    <a:pt x="67591" y="390523"/>
                    <a:pt x="60081" y="390523"/>
                    <a:pt x="60081" y="390523"/>
                  </a:cubicBezTo>
                  <a:cubicBezTo>
                    <a:pt x="60081" y="390523"/>
                    <a:pt x="52570" y="390523"/>
                    <a:pt x="52570" y="390523"/>
                  </a:cubicBezTo>
                  <a:cubicBezTo>
                    <a:pt x="45060" y="390523"/>
                    <a:pt x="30040" y="390523"/>
                    <a:pt x="30040" y="398033"/>
                  </a:cubicBezTo>
                  <a:cubicBezTo>
                    <a:pt x="30040" y="405543"/>
                    <a:pt x="30040" y="420563"/>
                    <a:pt x="22530" y="420563"/>
                  </a:cubicBezTo>
                  <a:cubicBezTo>
                    <a:pt x="15020" y="428073"/>
                    <a:pt x="7510" y="428073"/>
                    <a:pt x="0" y="435583"/>
                  </a:cubicBezTo>
                  <a:cubicBezTo>
                    <a:pt x="0" y="435583"/>
                    <a:pt x="0" y="435583"/>
                    <a:pt x="52570" y="473134"/>
                  </a:cubicBezTo>
                  <a:cubicBezTo>
                    <a:pt x="52570" y="473134"/>
                    <a:pt x="52570" y="480644"/>
                    <a:pt x="52570" y="488154"/>
                  </a:cubicBezTo>
                  <a:cubicBezTo>
                    <a:pt x="52570" y="488154"/>
                    <a:pt x="52570" y="548234"/>
                    <a:pt x="52570" y="548234"/>
                  </a:cubicBezTo>
                  <a:cubicBezTo>
                    <a:pt x="52570" y="548234"/>
                    <a:pt x="52570" y="548234"/>
                    <a:pt x="60081" y="548234"/>
                  </a:cubicBezTo>
                  <a:cubicBezTo>
                    <a:pt x="60081" y="548234"/>
                    <a:pt x="52570" y="563254"/>
                    <a:pt x="52570" y="570764"/>
                  </a:cubicBezTo>
                  <a:cubicBezTo>
                    <a:pt x="52570" y="570764"/>
                    <a:pt x="52570" y="570764"/>
                    <a:pt x="60081" y="570764"/>
                  </a:cubicBezTo>
                  <a:cubicBezTo>
                    <a:pt x="120161" y="570764"/>
                    <a:pt x="120161" y="570764"/>
                    <a:pt x="120161" y="570764"/>
                  </a:cubicBezTo>
                  <a:cubicBezTo>
                    <a:pt x="120161" y="570764"/>
                    <a:pt x="120161" y="578275"/>
                    <a:pt x="112651" y="585785"/>
                  </a:cubicBezTo>
                  <a:cubicBezTo>
                    <a:pt x="105141" y="585785"/>
                    <a:pt x="90121" y="585785"/>
                    <a:pt x="90121" y="585785"/>
                  </a:cubicBezTo>
                  <a:cubicBezTo>
                    <a:pt x="82611" y="585785"/>
                    <a:pt x="60081" y="608315"/>
                    <a:pt x="60081" y="608315"/>
                  </a:cubicBezTo>
                  <a:cubicBezTo>
                    <a:pt x="52570" y="608315"/>
                    <a:pt x="52570" y="630845"/>
                    <a:pt x="45060" y="638355"/>
                  </a:cubicBezTo>
                  <a:cubicBezTo>
                    <a:pt x="37550" y="645865"/>
                    <a:pt x="22530" y="653375"/>
                    <a:pt x="22530" y="653375"/>
                  </a:cubicBezTo>
                  <a:cubicBezTo>
                    <a:pt x="22530" y="653375"/>
                    <a:pt x="22530" y="653375"/>
                    <a:pt x="30040" y="668395"/>
                  </a:cubicBezTo>
                  <a:cubicBezTo>
                    <a:pt x="30040" y="668395"/>
                    <a:pt x="30040" y="668395"/>
                    <a:pt x="7510" y="675905"/>
                  </a:cubicBezTo>
                  <a:cubicBezTo>
                    <a:pt x="15020" y="698435"/>
                    <a:pt x="15020" y="698435"/>
                    <a:pt x="15020" y="698435"/>
                  </a:cubicBezTo>
                  <a:cubicBezTo>
                    <a:pt x="15020" y="698435"/>
                    <a:pt x="15020" y="698435"/>
                    <a:pt x="37550" y="698435"/>
                  </a:cubicBezTo>
                  <a:cubicBezTo>
                    <a:pt x="37550" y="698435"/>
                    <a:pt x="45060" y="690925"/>
                    <a:pt x="52570" y="690925"/>
                  </a:cubicBezTo>
                  <a:cubicBezTo>
                    <a:pt x="52570" y="690925"/>
                    <a:pt x="75101" y="690925"/>
                    <a:pt x="82611" y="683415"/>
                  </a:cubicBezTo>
                  <a:cubicBezTo>
                    <a:pt x="82611" y="683415"/>
                    <a:pt x="82611" y="683415"/>
                    <a:pt x="97631" y="720966"/>
                  </a:cubicBezTo>
                  <a:cubicBezTo>
                    <a:pt x="97631" y="720966"/>
                    <a:pt x="97631" y="720966"/>
                    <a:pt x="45060" y="735986"/>
                  </a:cubicBezTo>
                  <a:cubicBezTo>
                    <a:pt x="45060" y="735986"/>
                    <a:pt x="52570" y="758516"/>
                    <a:pt x="60081" y="773536"/>
                  </a:cubicBezTo>
                  <a:cubicBezTo>
                    <a:pt x="67591" y="773536"/>
                    <a:pt x="67591" y="773536"/>
                    <a:pt x="67591" y="773536"/>
                  </a:cubicBezTo>
                  <a:cubicBezTo>
                    <a:pt x="67591" y="781046"/>
                    <a:pt x="75101" y="788556"/>
                    <a:pt x="82611" y="788556"/>
                  </a:cubicBezTo>
                  <a:cubicBezTo>
                    <a:pt x="82611" y="796066"/>
                    <a:pt x="105141" y="803576"/>
                    <a:pt x="105141" y="811086"/>
                  </a:cubicBezTo>
                  <a:cubicBezTo>
                    <a:pt x="105141" y="818596"/>
                    <a:pt x="112651" y="826106"/>
                    <a:pt x="112651" y="833617"/>
                  </a:cubicBezTo>
                  <a:cubicBezTo>
                    <a:pt x="120161" y="841127"/>
                    <a:pt x="127671" y="871167"/>
                    <a:pt x="127671" y="878677"/>
                  </a:cubicBezTo>
                  <a:cubicBezTo>
                    <a:pt x="127671" y="878677"/>
                    <a:pt x="180242" y="878677"/>
                    <a:pt x="187752" y="871167"/>
                  </a:cubicBezTo>
                  <a:cubicBezTo>
                    <a:pt x="187752" y="871167"/>
                    <a:pt x="195262" y="863657"/>
                    <a:pt x="202772" y="856147"/>
                  </a:cubicBezTo>
                  <a:cubicBezTo>
                    <a:pt x="202772" y="841127"/>
                    <a:pt x="210282" y="826106"/>
                    <a:pt x="217792" y="826106"/>
                  </a:cubicBezTo>
                  <a:cubicBezTo>
                    <a:pt x="225302" y="818596"/>
                    <a:pt x="240322" y="818596"/>
                    <a:pt x="240322" y="826106"/>
                  </a:cubicBezTo>
                  <a:cubicBezTo>
                    <a:pt x="247832" y="833617"/>
                    <a:pt x="262852" y="833617"/>
                    <a:pt x="262852" y="833617"/>
                  </a:cubicBezTo>
                  <a:cubicBezTo>
                    <a:pt x="270362" y="826106"/>
                    <a:pt x="285383" y="796066"/>
                    <a:pt x="292893" y="796066"/>
                  </a:cubicBezTo>
                  <a:cubicBezTo>
                    <a:pt x="300403" y="788556"/>
                    <a:pt x="307913" y="773536"/>
                    <a:pt x="322933" y="788556"/>
                  </a:cubicBezTo>
                  <a:cubicBezTo>
                    <a:pt x="337953" y="803576"/>
                    <a:pt x="345463" y="811086"/>
                    <a:pt x="352973" y="811086"/>
                  </a:cubicBezTo>
                  <a:cubicBezTo>
                    <a:pt x="360483" y="803576"/>
                    <a:pt x="360483" y="803576"/>
                    <a:pt x="360483" y="803576"/>
                  </a:cubicBezTo>
                  <a:cubicBezTo>
                    <a:pt x="360483" y="796066"/>
                    <a:pt x="367993" y="788556"/>
                    <a:pt x="367993" y="788556"/>
                  </a:cubicBezTo>
                  <a:cubicBezTo>
                    <a:pt x="375503" y="788556"/>
                    <a:pt x="375503" y="788556"/>
                    <a:pt x="375503" y="788556"/>
                  </a:cubicBezTo>
                  <a:cubicBezTo>
                    <a:pt x="383013" y="796066"/>
                    <a:pt x="383013" y="796066"/>
                    <a:pt x="383013" y="796066"/>
                  </a:cubicBezTo>
                  <a:cubicBezTo>
                    <a:pt x="390523" y="796066"/>
                    <a:pt x="390523" y="788556"/>
                    <a:pt x="390523" y="788556"/>
                  </a:cubicBezTo>
                  <a:cubicBezTo>
                    <a:pt x="390523" y="788556"/>
                    <a:pt x="390523" y="788556"/>
                    <a:pt x="413054" y="818596"/>
                  </a:cubicBezTo>
                  <a:cubicBezTo>
                    <a:pt x="413054" y="818596"/>
                    <a:pt x="390523" y="833617"/>
                    <a:pt x="390523" y="848637"/>
                  </a:cubicBezTo>
                  <a:cubicBezTo>
                    <a:pt x="390523" y="848637"/>
                    <a:pt x="435584" y="856147"/>
                    <a:pt x="450604" y="863657"/>
                  </a:cubicBezTo>
                  <a:cubicBezTo>
                    <a:pt x="458114" y="871167"/>
                    <a:pt x="458114" y="871167"/>
                    <a:pt x="458114" y="871167"/>
                  </a:cubicBezTo>
                  <a:cubicBezTo>
                    <a:pt x="480644" y="871167"/>
                    <a:pt x="503174" y="893697"/>
                    <a:pt x="503174" y="893697"/>
                  </a:cubicBezTo>
                  <a:cubicBezTo>
                    <a:pt x="503174" y="893697"/>
                    <a:pt x="503174" y="893697"/>
                    <a:pt x="510684" y="886187"/>
                  </a:cubicBezTo>
                  <a:cubicBezTo>
                    <a:pt x="510684" y="886187"/>
                    <a:pt x="510684" y="886187"/>
                    <a:pt x="533215" y="893697"/>
                  </a:cubicBezTo>
                  <a:cubicBezTo>
                    <a:pt x="533215" y="893697"/>
                    <a:pt x="533215" y="893697"/>
                    <a:pt x="533215" y="893697"/>
                  </a:cubicBezTo>
                  <a:cubicBezTo>
                    <a:pt x="533215" y="893697"/>
                    <a:pt x="533215" y="893697"/>
                    <a:pt x="578275" y="811086"/>
                  </a:cubicBezTo>
                  <a:cubicBezTo>
                    <a:pt x="578275" y="818596"/>
                    <a:pt x="600805" y="833617"/>
                    <a:pt x="615825" y="833617"/>
                  </a:cubicBezTo>
                  <a:cubicBezTo>
                    <a:pt x="623335" y="833617"/>
                    <a:pt x="638356" y="826106"/>
                    <a:pt x="645866" y="818596"/>
                  </a:cubicBezTo>
                  <a:cubicBezTo>
                    <a:pt x="645866" y="803576"/>
                    <a:pt x="653376" y="788556"/>
                    <a:pt x="660886" y="781046"/>
                  </a:cubicBezTo>
                  <a:cubicBezTo>
                    <a:pt x="668396" y="781046"/>
                    <a:pt x="675906" y="781046"/>
                    <a:pt x="683416" y="788556"/>
                  </a:cubicBezTo>
                  <a:cubicBezTo>
                    <a:pt x="683416" y="796066"/>
                    <a:pt x="690926" y="796066"/>
                    <a:pt x="698436" y="803576"/>
                  </a:cubicBezTo>
                  <a:cubicBezTo>
                    <a:pt x="705946" y="811086"/>
                    <a:pt x="713456" y="818596"/>
                    <a:pt x="720966" y="818596"/>
                  </a:cubicBezTo>
                  <a:cubicBezTo>
                    <a:pt x="728476" y="826106"/>
                    <a:pt x="758517" y="826106"/>
                    <a:pt x="766027" y="833617"/>
                  </a:cubicBezTo>
                  <a:cubicBezTo>
                    <a:pt x="773537" y="841127"/>
                    <a:pt x="781047" y="848637"/>
                    <a:pt x="796067" y="848637"/>
                  </a:cubicBezTo>
                  <a:cubicBezTo>
                    <a:pt x="803577" y="841127"/>
                    <a:pt x="818597" y="833617"/>
                    <a:pt x="818597" y="826106"/>
                  </a:cubicBezTo>
                  <a:cubicBezTo>
                    <a:pt x="826107" y="811086"/>
                    <a:pt x="841127" y="803576"/>
                    <a:pt x="848637" y="803576"/>
                  </a:cubicBezTo>
                  <a:cubicBezTo>
                    <a:pt x="856148" y="803576"/>
                    <a:pt x="863658" y="803576"/>
                    <a:pt x="871168" y="811086"/>
                  </a:cubicBezTo>
                  <a:cubicBezTo>
                    <a:pt x="878678" y="811086"/>
                    <a:pt x="886188" y="811086"/>
                    <a:pt x="893698" y="811086"/>
                  </a:cubicBezTo>
                  <a:cubicBezTo>
                    <a:pt x="901208" y="803576"/>
                    <a:pt x="908718" y="796066"/>
                    <a:pt x="916228" y="796066"/>
                  </a:cubicBezTo>
                  <a:cubicBezTo>
                    <a:pt x="916228" y="796066"/>
                    <a:pt x="938758" y="788556"/>
                    <a:pt x="938758" y="781046"/>
                  </a:cubicBezTo>
                  <a:cubicBezTo>
                    <a:pt x="946268" y="781046"/>
                    <a:pt x="968798" y="773536"/>
                    <a:pt x="976309" y="773536"/>
                  </a:cubicBezTo>
                  <a:cubicBezTo>
                    <a:pt x="983819" y="773536"/>
                    <a:pt x="1006349" y="773536"/>
                    <a:pt x="1006349" y="773536"/>
                  </a:cubicBezTo>
                  <a:cubicBezTo>
                    <a:pt x="1006349" y="773536"/>
                    <a:pt x="1013859" y="773536"/>
                    <a:pt x="1021369" y="773536"/>
                  </a:cubicBezTo>
                  <a:cubicBezTo>
                    <a:pt x="1043899" y="773536"/>
                    <a:pt x="1043899" y="773536"/>
                    <a:pt x="1043899" y="773536"/>
                  </a:cubicBezTo>
                  <a:cubicBezTo>
                    <a:pt x="1051409" y="781046"/>
                    <a:pt x="1066429" y="788556"/>
                    <a:pt x="1073939" y="796066"/>
                  </a:cubicBezTo>
                  <a:cubicBezTo>
                    <a:pt x="1081449" y="796066"/>
                    <a:pt x="1103980" y="803576"/>
                    <a:pt x="1103980" y="803576"/>
                  </a:cubicBezTo>
                  <a:cubicBezTo>
                    <a:pt x="1103980" y="803576"/>
                    <a:pt x="1119000" y="811086"/>
                    <a:pt x="1126510" y="826106"/>
                  </a:cubicBezTo>
                  <a:cubicBezTo>
                    <a:pt x="1126510" y="833617"/>
                    <a:pt x="1141530" y="848637"/>
                    <a:pt x="1164060" y="848637"/>
                  </a:cubicBezTo>
                  <a:cubicBezTo>
                    <a:pt x="1171570" y="848637"/>
                    <a:pt x="1186590" y="856147"/>
                    <a:pt x="1194100" y="856147"/>
                  </a:cubicBezTo>
                  <a:cubicBezTo>
                    <a:pt x="1201611" y="863657"/>
                    <a:pt x="1201611" y="863657"/>
                    <a:pt x="1201611" y="863657"/>
                  </a:cubicBezTo>
                  <a:cubicBezTo>
                    <a:pt x="1216631" y="871167"/>
                    <a:pt x="1216631" y="871167"/>
                    <a:pt x="1216631" y="871167"/>
                  </a:cubicBezTo>
                  <a:cubicBezTo>
                    <a:pt x="1216631" y="871167"/>
                    <a:pt x="1239161" y="863657"/>
                    <a:pt x="1239161" y="856147"/>
                  </a:cubicBezTo>
                  <a:cubicBezTo>
                    <a:pt x="1246671" y="848637"/>
                    <a:pt x="1254181" y="848637"/>
                    <a:pt x="1254181" y="848637"/>
                  </a:cubicBezTo>
                  <a:cubicBezTo>
                    <a:pt x="1246671" y="841127"/>
                    <a:pt x="1239161" y="811086"/>
                    <a:pt x="1239161" y="811086"/>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7" name="Freeform 37">
              <a:extLst>
                <a:ext uri="{FF2B5EF4-FFF2-40B4-BE49-F238E27FC236}">
                  <a16:creationId xmlns:a16="http://schemas.microsoft.com/office/drawing/2014/main" id="{2E200E25-BE7E-58E9-CEE1-41B0FBBAAF59}"/>
                </a:ext>
              </a:extLst>
            </p:cNvPr>
            <p:cNvSpPr>
              <a:spLocks noEditPoints="1"/>
            </p:cNvSpPr>
            <p:nvPr/>
          </p:nvSpPr>
          <p:spPr bwMode="auto">
            <a:xfrm>
              <a:off x="109174608" y="110832463"/>
              <a:ext cx="901208" cy="1058919"/>
            </a:xfrm>
            <a:custGeom>
              <a:avLst/>
              <a:gdLst>
                <a:gd name="T0" fmla="*/ 114 w 120"/>
                <a:gd name="T1" fmla="*/ 81 h 141"/>
                <a:gd name="T2" fmla="*/ 107 w 120"/>
                <a:gd name="T3" fmla="*/ 77 h 141"/>
                <a:gd name="T4" fmla="*/ 103 w 120"/>
                <a:gd name="T5" fmla="*/ 75 h 141"/>
                <a:gd name="T6" fmla="*/ 100 w 120"/>
                <a:gd name="T7" fmla="*/ 71 h 141"/>
                <a:gd name="T8" fmla="*/ 95 w 120"/>
                <a:gd name="T9" fmla="*/ 62 h 141"/>
                <a:gd name="T10" fmla="*/ 87 w 120"/>
                <a:gd name="T11" fmla="*/ 63 h 141"/>
                <a:gd name="T12" fmla="*/ 85 w 120"/>
                <a:gd name="T13" fmla="*/ 50 h 141"/>
                <a:gd name="T14" fmla="*/ 85 w 120"/>
                <a:gd name="T15" fmla="*/ 38 h 141"/>
                <a:gd name="T16" fmla="*/ 82 w 120"/>
                <a:gd name="T17" fmla="*/ 34 h 141"/>
                <a:gd name="T18" fmla="*/ 93 w 120"/>
                <a:gd name="T19" fmla="*/ 23 h 141"/>
                <a:gd name="T20" fmla="*/ 84 w 120"/>
                <a:gd name="T21" fmla="*/ 14 h 141"/>
                <a:gd name="T22" fmla="*/ 76 w 120"/>
                <a:gd name="T23" fmla="*/ 11 h 141"/>
                <a:gd name="T24" fmla="*/ 65 w 120"/>
                <a:gd name="T25" fmla="*/ 2 h 141"/>
                <a:gd name="T26" fmla="*/ 54 w 120"/>
                <a:gd name="T27" fmla="*/ 1 h 141"/>
                <a:gd name="T28" fmla="*/ 38 w 120"/>
                <a:gd name="T29" fmla="*/ 8 h 141"/>
                <a:gd name="T30" fmla="*/ 11 w 120"/>
                <a:gd name="T31" fmla="*/ 25 h 141"/>
                <a:gd name="T32" fmla="*/ 0 w 120"/>
                <a:gd name="T33" fmla="*/ 35 h 141"/>
                <a:gd name="T34" fmla="*/ 13 w 120"/>
                <a:gd name="T35" fmla="*/ 28 h 141"/>
                <a:gd name="T36" fmla="*/ 19 w 120"/>
                <a:gd name="T37" fmla="*/ 23 h 141"/>
                <a:gd name="T38" fmla="*/ 27 w 120"/>
                <a:gd name="T39" fmla="*/ 23 h 141"/>
                <a:gd name="T40" fmla="*/ 35 w 120"/>
                <a:gd name="T41" fmla="*/ 24 h 141"/>
                <a:gd name="T42" fmla="*/ 34 w 120"/>
                <a:gd name="T43" fmla="*/ 29 h 141"/>
                <a:gd name="T44" fmla="*/ 30 w 120"/>
                <a:gd name="T45" fmla="*/ 38 h 141"/>
                <a:gd name="T46" fmla="*/ 33 w 120"/>
                <a:gd name="T47" fmla="*/ 46 h 141"/>
                <a:gd name="T48" fmla="*/ 41 w 120"/>
                <a:gd name="T49" fmla="*/ 51 h 141"/>
                <a:gd name="T50" fmla="*/ 49 w 120"/>
                <a:gd name="T51" fmla="*/ 50 h 141"/>
                <a:gd name="T52" fmla="*/ 51 w 120"/>
                <a:gd name="T53" fmla="*/ 58 h 141"/>
                <a:gd name="T54" fmla="*/ 46 w 120"/>
                <a:gd name="T55" fmla="*/ 66 h 141"/>
                <a:gd name="T56" fmla="*/ 48 w 120"/>
                <a:gd name="T57" fmla="*/ 71 h 141"/>
                <a:gd name="T58" fmla="*/ 38 w 120"/>
                <a:gd name="T59" fmla="*/ 82 h 141"/>
                <a:gd name="T60" fmla="*/ 37 w 120"/>
                <a:gd name="T61" fmla="*/ 88 h 141"/>
                <a:gd name="T62" fmla="*/ 31 w 120"/>
                <a:gd name="T63" fmla="*/ 90 h 141"/>
                <a:gd name="T64" fmla="*/ 18 w 120"/>
                <a:gd name="T65" fmla="*/ 97 h 141"/>
                <a:gd name="T66" fmla="*/ 15 w 120"/>
                <a:gd name="T67" fmla="*/ 100 h 141"/>
                <a:gd name="T68" fmla="*/ 17 w 120"/>
                <a:gd name="T69" fmla="*/ 105 h 141"/>
                <a:gd name="T70" fmla="*/ 23 w 120"/>
                <a:gd name="T71" fmla="*/ 106 h 141"/>
                <a:gd name="T72" fmla="*/ 31 w 120"/>
                <a:gd name="T73" fmla="*/ 118 h 141"/>
                <a:gd name="T74" fmla="*/ 30 w 120"/>
                <a:gd name="T75" fmla="*/ 123 h 141"/>
                <a:gd name="T76" fmla="*/ 31 w 120"/>
                <a:gd name="T77" fmla="*/ 132 h 141"/>
                <a:gd name="T78" fmla="*/ 18 w 120"/>
                <a:gd name="T79" fmla="*/ 128 h 141"/>
                <a:gd name="T80" fmla="*/ 22 w 120"/>
                <a:gd name="T81" fmla="*/ 135 h 141"/>
                <a:gd name="T82" fmla="*/ 37 w 120"/>
                <a:gd name="T83" fmla="*/ 135 h 141"/>
                <a:gd name="T84" fmla="*/ 46 w 120"/>
                <a:gd name="T85" fmla="*/ 136 h 141"/>
                <a:gd name="T86" fmla="*/ 51 w 120"/>
                <a:gd name="T87" fmla="*/ 139 h 141"/>
                <a:gd name="T88" fmla="*/ 67 w 120"/>
                <a:gd name="T89" fmla="*/ 120 h 141"/>
                <a:gd name="T90" fmla="*/ 69 w 120"/>
                <a:gd name="T91" fmla="*/ 113 h 141"/>
                <a:gd name="T92" fmla="*/ 74 w 120"/>
                <a:gd name="T93" fmla="*/ 115 h 141"/>
                <a:gd name="T94" fmla="*/ 85 w 120"/>
                <a:gd name="T95" fmla="*/ 129 h 141"/>
                <a:gd name="T96" fmla="*/ 100 w 120"/>
                <a:gd name="T97" fmla="*/ 129 h 141"/>
                <a:gd name="T98" fmla="*/ 109 w 120"/>
                <a:gd name="T99" fmla="*/ 115 h 141"/>
                <a:gd name="T100" fmla="*/ 115 w 120"/>
                <a:gd name="T101" fmla="*/ 106 h 141"/>
                <a:gd name="T102" fmla="*/ 110 w 120"/>
                <a:gd name="T103" fmla="*/ 101 h 141"/>
                <a:gd name="T104" fmla="*/ 115 w 120"/>
                <a:gd name="T105" fmla="*/ 97 h 141"/>
                <a:gd name="T106" fmla="*/ 120 w 120"/>
                <a:gd name="T107" fmla="*/ 92 h 141"/>
                <a:gd name="T108" fmla="*/ 54 w 120"/>
                <a:gd name="T109" fmla="*/ 123 h 141"/>
                <a:gd name="T110" fmla="*/ 53 w 120"/>
                <a:gd name="T111" fmla="*/ 128 h 141"/>
                <a:gd name="T112" fmla="*/ 49 w 120"/>
                <a:gd name="T113" fmla="*/ 125 h 141"/>
                <a:gd name="T114" fmla="*/ 53 w 120"/>
                <a:gd name="T115"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 h="141">
                  <a:moveTo>
                    <a:pt x="120" y="90"/>
                  </a:moveTo>
                  <a:cubicBezTo>
                    <a:pt x="120" y="90"/>
                    <a:pt x="120" y="90"/>
                    <a:pt x="120" y="90"/>
                  </a:cubicBezTo>
                  <a:cubicBezTo>
                    <a:pt x="120" y="90"/>
                    <a:pt x="120" y="90"/>
                    <a:pt x="119" y="90"/>
                  </a:cubicBezTo>
                  <a:cubicBezTo>
                    <a:pt x="119" y="90"/>
                    <a:pt x="119" y="90"/>
                    <a:pt x="114" y="81"/>
                  </a:cubicBezTo>
                  <a:cubicBezTo>
                    <a:pt x="114" y="81"/>
                    <a:pt x="114" y="81"/>
                    <a:pt x="114" y="81"/>
                  </a:cubicBezTo>
                  <a:cubicBezTo>
                    <a:pt x="114" y="80"/>
                    <a:pt x="114" y="80"/>
                    <a:pt x="115" y="78"/>
                  </a:cubicBezTo>
                  <a:cubicBezTo>
                    <a:pt x="115" y="78"/>
                    <a:pt x="115" y="78"/>
                    <a:pt x="107" y="78"/>
                  </a:cubicBezTo>
                  <a:cubicBezTo>
                    <a:pt x="107" y="78"/>
                    <a:pt x="107" y="78"/>
                    <a:pt x="107" y="77"/>
                  </a:cubicBezTo>
                  <a:cubicBezTo>
                    <a:pt x="107" y="77"/>
                    <a:pt x="107" y="77"/>
                    <a:pt x="106" y="77"/>
                  </a:cubicBezTo>
                  <a:cubicBezTo>
                    <a:pt x="106" y="77"/>
                    <a:pt x="106" y="77"/>
                    <a:pt x="104" y="76"/>
                  </a:cubicBezTo>
                  <a:cubicBezTo>
                    <a:pt x="104" y="76"/>
                    <a:pt x="104" y="76"/>
                    <a:pt x="103" y="76"/>
                  </a:cubicBezTo>
                  <a:cubicBezTo>
                    <a:pt x="103" y="76"/>
                    <a:pt x="103" y="76"/>
                    <a:pt x="103" y="75"/>
                  </a:cubicBezTo>
                  <a:cubicBezTo>
                    <a:pt x="103" y="75"/>
                    <a:pt x="103" y="75"/>
                    <a:pt x="102" y="74"/>
                  </a:cubicBezTo>
                  <a:cubicBezTo>
                    <a:pt x="102" y="74"/>
                    <a:pt x="102" y="74"/>
                    <a:pt x="101" y="75"/>
                  </a:cubicBezTo>
                  <a:cubicBezTo>
                    <a:pt x="101" y="75"/>
                    <a:pt x="101" y="75"/>
                    <a:pt x="99" y="73"/>
                  </a:cubicBezTo>
                  <a:cubicBezTo>
                    <a:pt x="99" y="73"/>
                    <a:pt x="100" y="72"/>
                    <a:pt x="100" y="71"/>
                  </a:cubicBezTo>
                  <a:cubicBezTo>
                    <a:pt x="100" y="70"/>
                    <a:pt x="98" y="71"/>
                    <a:pt x="98" y="71"/>
                  </a:cubicBezTo>
                  <a:cubicBezTo>
                    <a:pt x="98" y="70"/>
                    <a:pt x="98" y="69"/>
                    <a:pt x="99" y="68"/>
                  </a:cubicBezTo>
                  <a:cubicBezTo>
                    <a:pt x="99" y="67"/>
                    <a:pt x="97" y="65"/>
                    <a:pt x="97" y="64"/>
                  </a:cubicBezTo>
                  <a:cubicBezTo>
                    <a:pt x="96" y="64"/>
                    <a:pt x="95" y="62"/>
                    <a:pt x="95" y="62"/>
                  </a:cubicBezTo>
                  <a:cubicBezTo>
                    <a:pt x="93" y="61"/>
                    <a:pt x="93" y="61"/>
                    <a:pt x="93" y="61"/>
                  </a:cubicBezTo>
                  <a:cubicBezTo>
                    <a:pt x="92" y="62"/>
                    <a:pt x="92" y="62"/>
                    <a:pt x="91" y="62"/>
                  </a:cubicBezTo>
                  <a:cubicBezTo>
                    <a:pt x="91" y="62"/>
                    <a:pt x="89" y="62"/>
                    <a:pt x="88" y="62"/>
                  </a:cubicBezTo>
                  <a:cubicBezTo>
                    <a:pt x="87" y="63"/>
                    <a:pt x="87" y="63"/>
                    <a:pt x="87" y="63"/>
                  </a:cubicBezTo>
                  <a:cubicBezTo>
                    <a:pt x="87" y="63"/>
                    <a:pt x="87" y="63"/>
                    <a:pt x="86" y="63"/>
                  </a:cubicBezTo>
                  <a:cubicBezTo>
                    <a:pt x="86" y="63"/>
                    <a:pt x="85" y="54"/>
                    <a:pt x="85" y="53"/>
                  </a:cubicBezTo>
                  <a:cubicBezTo>
                    <a:pt x="85" y="52"/>
                    <a:pt x="86" y="50"/>
                    <a:pt x="86" y="50"/>
                  </a:cubicBezTo>
                  <a:cubicBezTo>
                    <a:pt x="86" y="50"/>
                    <a:pt x="86" y="50"/>
                    <a:pt x="85" y="50"/>
                  </a:cubicBezTo>
                  <a:cubicBezTo>
                    <a:pt x="85" y="50"/>
                    <a:pt x="85" y="49"/>
                    <a:pt x="86" y="49"/>
                  </a:cubicBezTo>
                  <a:cubicBezTo>
                    <a:pt x="86" y="49"/>
                    <a:pt x="86" y="49"/>
                    <a:pt x="86" y="40"/>
                  </a:cubicBezTo>
                  <a:cubicBezTo>
                    <a:pt x="86" y="40"/>
                    <a:pt x="86" y="40"/>
                    <a:pt x="87" y="40"/>
                  </a:cubicBezTo>
                  <a:cubicBezTo>
                    <a:pt x="87" y="39"/>
                    <a:pt x="86" y="38"/>
                    <a:pt x="85" y="38"/>
                  </a:cubicBezTo>
                  <a:cubicBezTo>
                    <a:pt x="85" y="37"/>
                    <a:pt x="84" y="37"/>
                    <a:pt x="84" y="36"/>
                  </a:cubicBezTo>
                  <a:cubicBezTo>
                    <a:pt x="84" y="36"/>
                    <a:pt x="83" y="36"/>
                    <a:pt x="82" y="36"/>
                  </a:cubicBezTo>
                  <a:cubicBezTo>
                    <a:pt x="82" y="35"/>
                    <a:pt x="82" y="35"/>
                    <a:pt x="81" y="35"/>
                  </a:cubicBezTo>
                  <a:cubicBezTo>
                    <a:pt x="82" y="35"/>
                    <a:pt x="82" y="34"/>
                    <a:pt x="82" y="34"/>
                  </a:cubicBezTo>
                  <a:cubicBezTo>
                    <a:pt x="85" y="32"/>
                    <a:pt x="89" y="30"/>
                    <a:pt x="90" y="29"/>
                  </a:cubicBezTo>
                  <a:cubicBezTo>
                    <a:pt x="90" y="29"/>
                    <a:pt x="90" y="29"/>
                    <a:pt x="91" y="26"/>
                  </a:cubicBezTo>
                  <a:cubicBezTo>
                    <a:pt x="91" y="26"/>
                    <a:pt x="91" y="26"/>
                    <a:pt x="94" y="24"/>
                  </a:cubicBezTo>
                  <a:cubicBezTo>
                    <a:pt x="94" y="24"/>
                    <a:pt x="94" y="24"/>
                    <a:pt x="93" y="23"/>
                  </a:cubicBezTo>
                  <a:cubicBezTo>
                    <a:pt x="92" y="22"/>
                    <a:pt x="93" y="21"/>
                    <a:pt x="93" y="19"/>
                  </a:cubicBezTo>
                  <a:cubicBezTo>
                    <a:pt x="94" y="18"/>
                    <a:pt x="92" y="18"/>
                    <a:pt x="91" y="17"/>
                  </a:cubicBezTo>
                  <a:cubicBezTo>
                    <a:pt x="89" y="17"/>
                    <a:pt x="87" y="15"/>
                    <a:pt x="86" y="14"/>
                  </a:cubicBezTo>
                  <a:cubicBezTo>
                    <a:pt x="86" y="14"/>
                    <a:pt x="85" y="14"/>
                    <a:pt x="84" y="14"/>
                  </a:cubicBezTo>
                  <a:cubicBezTo>
                    <a:pt x="83" y="14"/>
                    <a:pt x="82" y="14"/>
                    <a:pt x="82" y="15"/>
                  </a:cubicBezTo>
                  <a:cubicBezTo>
                    <a:pt x="82" y="15"/>
                    <a:pt x="82" y="16"/>
                    <a:pt x="81" y="16"/>
                  </a:cubicBezTo>
                  <a:cubicBezTo>
                    <a:pt x="80" y="17"/>
                    <a:pt x="78" y="15"/>
                    <a:pt x="78" y="15"/>
                  </a:cubicBezTo>
                  <a:cubicBezTo>
                    <a:pt x="77" y="14"/>
                    <a:pt x="76" y="12"/>
                    <a:pt x="76" y="11"/>
                  </a:cubicBezTo>
                  <a:cubicBezTo>
                    <a:pt x="76" y="11"/>
                    <a:pt x="73" y="9"/>
                    <a:pt x="71" y="9"/>
                  </a:cubicBezTo>
                  <a:cubicBezTo>
                    <a:pt x="69" y="8"/>
                    <a:pt x="69" y="6"/>
                    <a:pt x="68" y="6"/>
                  </a:cubicBezTo>
                  <a:cubicBezTo>
                    <a:pt x="68" y="5"/>
                    <a:pt x="67" y="4"/>
                    <a:pt x="67" y="4"/>
                  </a:cubicBezTo>
                  <a:cubicBezTo>
                    <a:pt x="67" y="4"/>
                    <a:pt x="67" y="4"/>
                    <a:pt x="65" y="2"/>
                  </a:cubicBezTo>
                  <a:cubicBezTo>
                    <a:pt x="62" y="2"/>
                    <a:pt x="62" y="2"/>
                    <a:pt x="62" y="2"/>
                  </a:cubicBezTo>
                  <a:cubicBezTo>
                    <a:pt x="62" y="2"/>
                    <a:pt x="62" y="2"/>
                    <a:pt x="61" y="2"/>
                  </a:cubicBezTo>
                  <a:cubicBezTo>
                    <a:pt x="60" y="2"/>
                    <a:pt x="60" y="2"/>
                    <a:pt x="59" y="1"/>
                  </a:cubicBezTo>
                  <a:cubicBezTo>
                    <a:pt x="57" y="1"/>
                    <a:pt x="55" y="1"/>
                    <a:pt x="54" y="1"/>
                  </a:cubicBezTo>
                  <a:cubicBezTo>
                    <a:pt x="53" y="1"/>
                    <a:pt x="52" y="0"/>
                    <a:pt x="51" y="1"/>
                  </a:cubicBezTo>
                  <a:cubicBezTo>
                    <a:pt x="49" y="1"/>
                    <a:pt x="48" y="1"/>
                    <a:pt x="46" y="1"/>
                  </a:cubicBezTo>
                  <a:cubicBezTo>
                    <a:pt x="44" y="2"/>
                    <a:pt x="44" y="3"/>
                    <a:pt x="43" y="3"/>
                  </a:cubicBezTo>
                  <a:cubicBezTo>
                    <a:pt x="41" y="5"/>
                    <a:pt x="39" y="6"/>
                    <a:pt x="38" y="8"/>
                  </a:cubicBezTo>
                  <a:cubicBezTo>
                    <a:pt x="36" y="9"/>
                    <a:pt x="32" y="11"/>
                    <a:pt x="31" y="10"/>
                  </a:cubicBezTo>
                  <a:cubicBezTo>
                    <a:pt x="28" y="9"/>
                    <a:pt x="25" y="9"/>
                    <a:pt x="22" y="10"/>
                  </a:cubicBezTo>
                  <a:cubicBezTo>
                    <a:pt x="19" y="12"/>
                    <a:pt x="17" y="14"/>
                    <a:pt x="16" y="16"/>
                  </a:cubicBezTo>
                  <a:cubicBezTo>
                    <a:pt x="15" y="18"/>
                    <a:pt x="15" y="22"/>
                    <a:pt x="11" y="25"/>
                  </a:cubicBezTo>
                  <a:cubicBezTo>
                    <a:pt x="8" y="26"/>
                    <a:pt x="6" y="30"/>
                    <a:pt x="4" y="30"/>
                  </a:cubicBezTo>
                  <a:cubicBezTo>
                    <a:pt x="3" y="31"/>
                    <a:pt x="1" y="31"/>
                    <a:pt x="1" y="32"/>
                  </a:cubicBezTo>
                  <a:cubicBezTo>
                    <a:pt x="1" y="33"/>
                    <a:pt x="0" y="33"/>
                    <a:pt x="0" y="33"/>
                  </a:cubicBezTo>
                  <a:cubicBezTo>
                    <a:pt x="0" y="33"/>
                    <a:pt x="0" y="33"/>
                    <a:pt x="0" y="35"/>
                  </a:cubicBezTo>
                  <a:cubicBezTo>
                    <a:pt x="0" y="35"/>
                    <a:pt x="0" y="35"/>
                    <a:pt x="5" y="35"/>
                  </a:cubicBezTo>
                  <a:cubicBezTo>
                    <a:pt x="5" y="35"/>
                    <a:pt x="5" y="35"/>
                    <a:pt x="9" y="30"/>
                  </a:cubicBezTo>
                  <a:cubicBezTo>
                    <a:pt x="9" y="30"/>
                    <a:pt x="9" y="30"/>
                    <a:pt x="11" y="29"/>
                  </a:cubicBezTo>
                  <a:cubicBezTo>
                    <a:pt x="11" y="29"/>
                    <a:pt x="12" y="28"/>
                    <a:pt x="13" y="28"/>
                  </a:cubicBezTo>
                  <a:cubicBezTo>
                    <a:pt x="13" y="27"/>
                    <a:pt x="15" y="26"/>
                    <a:pt x="15" y="26"/>
                  </a:cubicBezTo>
                  <a:cubicBezTo>
                    <a:pt x="15" y="26"/>
                    <a:pt x="15" y="26"/>
                    <a:pt x="15" y="25"/>
                  </a:cubicBezTo>
                  <a:cubicBezTo>
                    <a:pt x="16" y="25"/>
                    <a:pt x="18" y="22"/>
                    <a:pt x="18" y="22"/>
                  </a:cubicBezTo>
                  <a:cubicBezTo>
                    <a:pt x="18" y="22"/>
                    <a:pt x="18" y="22"/>
                    <a:pt x="19" y="23"/>
                  </a:cubicBezTo>
                  <a:cubicBezTo>
                    <a:pt x="19" y="23"/>
                    <a:pt x="19" y="23"/>
                    <a:pt x="21" y="20"/>
                  </a:cubicBezTo>
                  <a:cubicBezTo>
                    <a:pt x="21" y="20"/>
                    <a:pt x="21" y="20"/>
                    <a:pt x="22" y="24"/>
                  </a:cubicBezTo>
                  <a:cubicBezTo>
                    <a:pt x="22" y="24"/>
                    <a:pt x="23" y="23"/>
                    <a:pt x="24" y="23"/>
                  </a:cubicBezTo>
                  <a:cubicBezTo>
                    <a:pt x="25" y="23"/>
                    <a:pt x="27" y="23"/>
                    <a:pt x="27" y="23"/>
                  </a:cubicBezTo>
                  <a:cubicBezTo>
                    <a:pt x="28" y="24"/>
                    <a:pt x="30" y="24"/>
                    <a:pt x="31" y="25"/>
                  </a:cubicBezTo>
                  <a:cubicBezTo>
                    <a:pt x="31" y="25"/>
                    <a:pt x="31" y="25"/>
                    <a:pt x="32" y="24"/>
                  </a:cubicBezTo>
                  <a:cubicBezTo>
                    <a:pt x="32" y="24"/>
                    <a:pt x="33" y="24"/>
                    <a:pt x="34" y="24"/>
                  </a:cubicBezTo>
                  <a:cubicBezTo>
                    <a:pt x="34" y="24"/>
                    <a:pt x="35" y="23"/>
                    <a:pt x="35" y="24"/>
                  </a:cubicBezTo>
                  <a:cubicBezTo>
                    <a:pt x="35" y="25"/>
                    <a:pt x="35" y="26"/>
                    <a:pt x="35" y="26"/>
                  </a:cubicBezTo>
                  <a:cubicBezTo>
                    <a:pt x="35" y="26"/>
                    <a:pt x="35" y="26"/>
                    <a:pt x="35" y="26"/>
                  </a:cubicBezTo>
                  <a:cubicBezTo>
                    <a:pt x="35" y="26"/>
                    <a:pt x="35" y="26"/>
                    <a:pt x="35" y="29"/>
                  </a:cubicBezTo>
                  <a:cubicBezTo>
                    <a:pt x="35" y="29"/>
                    <a:pt x="35" y="29"/>
                    <a:pt x="34" y="29"/>
                  </a:cubicBezTo>
                  <a:cubicBezTo>
                    <a:pt x="34" y="29"/>
                    <a:pt x="34" y="29"/>
                    <a:pt x="34" y="34"/>
                  </a:cubicBezTo>
                  <a:cubicBezTo>
                    <a:pt x="34" y="34"/>
                    <a:pt x="34" y="34"/>
                    <a:pt x="34" y="34"/>
                  </a:cubicBezTo>
                  <a:cubicBezTo>
                    <a:pt x="34" y="35"/>
                    <a:pt x="33" y="36"/>
                    <a:pt x="32" y="38"/>
                  </a:cubicBezTo>
                  <a:cubicBezTo>
                    <a:pt x="31" y="38"/>
                    <a:pt x="30" y="38"/>
                    <a:pt x="30" y="38"/>
                  </a:cubicBezTo>
                  <a:cubicBezTo>
                    <a:pt x="30" y="38"/>
                    <a:pt x="31" y="41"/>
                    <a:pt x="31" y="42"/>
                  </a:cubicBezTo>
                  <a:cubicBezTo>
                    <a:pt x="31" y="42"/>
                    <a:pt x="31" y="45"/>
                    <a:pt x="32" y="45"/>
                  </a:cubicBezTo>
                  <a:cubicBezTo>
                    <a:pt x="32" y="46"/>
                    <a:pt x="33" y="48"/>
                    <a:pt x="33" y="48"/>
                  </a:cubicBezTo>
                  <a:cubicBezTo>
                    <a:pt x="33" y="48"/>
                    <a:pt x="33" y="48"/>
                    <a:pt x="33" y="46"/>
                  </a:cubicBezTo>
                  <a:cubicBezTo>
                    <a:pt x="33" y="46"/>
                    <a:pt x="34" y="46"/>
                    <a:pt x="35" y="47"/>
                  </a:cubicBezTo>
                  <a:cubicBezTo>
                    <a:pt x="37" y="49"/>
                    <a:pt x="37" y="49"/>
                    <a:pt x="37" y="49"/>
                  </a:cubicBezTo>
                  <a:cubicBezTo>
                    <a:pt x="38" y="49"/>
                    <a:pt x="39" y="50"/>
                    <a:pt x="40" y="50"/>
                  </a:cubicBezTo>
                  <a:cubicBezTo>
                    <a:pt x="41" y="51"/>
                    <a:pt x="41" y="51"/>
                    <a:pt x="41" y="51"/>
                  </a:cubicBezTo>
                  <a:cubicBezTo>
                    <a:pt x="41" y="51"/>
                    <a:pt x="41" y="51"/>
                    <a:pt x="41" y="50"/>
                  </a:cubicBezTo>
                  <a:cubicBezTo>
                    <a:pt x="41" y="50"/>
                    <a:pt x="44" y="50"/>
                    <a:pt x="45" y="50"/>
                  </a:cubicBezTo>
                  <a:cubicBezTo>
                    <a:pt x="46" y="50"/>
                    <a:pt x="47" y="49"/>
                    <a:pt x="47" y="49"/>
                  </a:cubicBezTo>
                  <a:cubicBezTo>
                    <a:pt x="48" y="49"/>
                    <a:pt x="48" y="50"/>
                    <a:pt x="49" y="50"/>
                  </a:cubicBezTo>
                  <a:cubicBezTo>
                    <a:pt x="50" y="50"/>
                    <a:pt x="50" y="51"/>
                    <a:pt x="50" y="51"/>
                  </a:cubicBezTo>
                  <a:cubicBezTo>
                    <a:pt x="50" y="52"/>
                    <a:pt x="51" y="52"/>
                    <a:pt x="51" y="53"/>
                  </a:cubicBezTo>
                  <a:cubicBezTo>
                    <a:pt x="52" y="55"/>
                    <a:pt x="52" y="55"/>
                    <a:pt x="52" y="55"/>
                  </a:cubicBezTo>
                  <a:cubicBezTo>
                    <a:pt x="52" y="56"/>
                    <a:pt x="52" y="57"/>
                    <a:pt x="51" y="58"/>
                  </a:cubicBezTo>
                  <a:cubicBezTo>
                    <a:pt x="50" y="59"/>
                    <a:pt x="49" y="61"/>
                    <a:pt x="48" y="62"/>
                  </a:cubicBezTo>
                  <a:cubicBezTo>
                    <a:pt x="47" y="64"/>
                    <a:pt x="47" y="64"/>
                    <a:pt x="47" y="64"/>
                  </a:cubicBezTo>
                  <a:cubicBezTo>
                    <a:pt x="47" y="64"/>
                    <a:pt x="47" y="65"/>
                    <a:pt x="47" y="65"/>
                  </a:cubicBezTo>
                  <a:cubicBezTo>
                    <a:pt x="47" y="65"/>
                    <a:pt x="47" y="65"/>
                    <a:pt x="46" y="66"/>
                  </a:cubicBezTo>
                  <a:cubicBezTo>
                    <a:pt x="46" y="66"/>
                    <a:pt x="46" y="66"/>
                    <a:pt x="48" y="67"/>
                  </a:cubicBezTo>
                  <a:cubicBezTo>
                    <a:pt x="48" y="67"/>
                    <a:pt x="48" y="67"/>
                    <a:pt x="47" y="68"/>
                  </a:cubicBezTo>
                  <a:cubicBezTo>
                    <a:pt x="47" y="68"/>
                    <a:pt x="47" y="68"/>
                    <a:pt x="47" y="69"/>
                  </a:cubicBezTo>
                  <a:cubicBezTo>
                    <a:pt x="47" y="70"/>
                    <a:pt x="48" y="70"/>
                    <a:pt x="48" y="71"/>
                  </a:cubicBezTo>
                  <a:cubicBezTo>
                    <a:pt x="48" y="72"/>
                    <a:pt x="49" y="73"/>
                    <a:pt x="48" y="74"/>
                  </a:cubicBezTo>
                  <a:cubicBezTo>
                    <a:pt x="47" y="75"/>
                    <a:pt x="39" y="80"/>
                    <a:pt x="39" y="80"/>
                  </a:cubicBezTo>
                  <a:cubicBezTo>
                    <a:pt x="39" y="80"/>
                    <a:pt x="39" y="80"/>
                    <a:pt x="38" y="81"/>
                  </a:cubicBezTo>
                  <a:cubicBezTo>
                    <a:pt x="38" y="81"/>
                    <a:pt x="37" y="82"/>
                    <a:pt x="38" y="82"/>
                  </a:cubicBezTo>
                  <a:cubicBezTo>
                    <a:pt x="38" y="83"/>
                    <a:pt x="39" y="83"/>
                    <a:pt x="39" y="84"/>
                  </a:cubicBezTo>
                  <a:cubicBezTo>
                    <a:pt x="38" y="85"/>
                    <a:pt x="38" y="85"/>
                    <a:pt x="38" y="85"/>
                  </a:cubicBezTo>
                  <a:cubicBezTo>
                    <a:pt x="38" y="87"/>
                    <a:pt x="38" y="87"/>
                    <a:pt x="38" y="87"/>
                  </a:cubicBezTo>
                  <a:cubicBezTo>
                    <a:pt x="38" y="87"/>
                    <a:pt x="37" y="87"/>
                    <a:pt x="37" y="88"/>
                  </a:cubicBezTo>
                  <a:cubicBezTo>
                    <a:pt x="37" y="88"/>
                    <a:pt x="36" y="88"/>
                    <a:pt x="35" y="89"/>
                  </a:cubicBezTo>
                  <a:cubicBezTo>
                    <a:pt x="32" y="89"/>
                    <a:pt x="32" y="89"/>
                    <a:pt x="32" y="89"/>
                  </a:cubicBezTo>
                  <a:cubicBezTo>
                    <a:pt x="32" y="90"/>
                    <a:pt x="32" y="90"/>
                    <a:pt x="31" y="90"/>
                  </a:cubicBezTo>
                  <a:cubicBezTo>
                    <a:pt x="31" y="90"/>
                    <a:pt x="31" y="90"/>
                    <a:pt x="31" y="90"/>
                  </a:cubicBezTo>
                  <a:cubicBezTo>
                    <a:pt x="27" y="92"/>
                    <a:pt x="27" y="92"/>
                    <a:pt x="27" y="92"/>
                  </a:cubicBezTo>
                  <a:cubicBezTo>
                    <a:pt x="26" y="92"/>
                    <a:pt x="25" y="93"/>
                    <a:pt x="25" y="93"/>
                  </a:cubicBezTo>
                  <a:cubicBezTo>
                    <a:pt x="25" y="93"/>
                    <a:pt x="25" y="95"/>
                    <a:pt x="24" y="95"/>
                  </a:cubicBezTo>
                  <a:cubicBezTo>
                    <a:pt x="23" y="95"/>
                    <a:pt x="18" y="97"/>
                    <a:pt x="18" y="97"/>
                  </a:cubicBezTo>
                  <a:cubicBezTo>
                    <a:pt x="18" y="97"/>
                    <a:pt x="18" y="97"/>
                    <a:pt x="18" y="98"/>
                  </a:cubicBezTo>
                  <a:cubicBezTo>
                    <a:pt x="18" y="98"/>
                    <a:pt x="18" y="98"/>
                    <a:pt x="18" y="98"/>
                  </a:cubicBezTo>
                  <a:cubicBezTo>
                    <a:pt x="18" y="99"/>
                    <a:pt x="17" y="100"/>
                    <a:pt x="17" y="100"/>
                  </a:cubicBezTo>
                  <a:cubicBezTo>
                    <a:pt x="17" y="100"/>
                    <a:pt x="17" y="100"/>
                    <a:pt x="15" y="100"/>
                  </a:cubicBezTo>
                  <a:cubicBezTo>
                    <a:pt x="14" y="101"/>
                    <a:pt x="14" y="101"/>
                    <a:pt x="14" y="101"/>
                  </a:cubicBezTo>
                  <a:cubicBezTo>
                    <a:pt x="14" y="102"/>
                    <a:pt x="15" y="103"/>
                    <a:pt x="15" y="103"/>
                  </a:cubicBezTo>
                  <a:cubicBezTo>
                    <a:pt x="15" y="103"/>
                    <a:pt x="15" y="103"/>
                    <a:pt x="15" y="104"/>
                  </a:cubicBezTo>
                  <a:cubicBezTo>
                    <a:pt x="15" y="104"/>
                    <a:pt x="16" y="105"/>
                    <a:pt x="17" y="105"/>
                  </a:cubicBezTo>
                  <a:cubicBezTo>
                    <a:pt x="17" y="104"/>
                    <a:pt x="18" y="104"/>
                    <a:pt x="18" y="104"/>
                  </a:cubicBezTo>
                  <a:cubicBezTo>
                    <a:pt x="19" y="104"/>
                    <a:pt x="20" y="104"/>
                    <a:pt x="20" y="104"/>
                  </a:cubicBezTo>
                  <a:cubicBezTo>
                    <a:pt x="20" y="105"/>
                    <a:pt x="21" y="106"/>
                    <a:pt x="22" y="106"/>
                  </a:cubicBezTo>
                  <a:cubicBezTo>
                    <a:pt x="23" y="106"/>
                    <a:pt x="23" y="106"/>
                    <a:pt x="23" y="106"/>
                  </a:cubicBezTo>
                  <a:cubicBezTo>
                    <a:pt x="24" y="106"/>
                    <a:pt x="28" y="108"/>
                    <a:pt x="28" y="108"/>
                  </a:cubicBezTo>
                  <a:cubicBezTo>
                    <a:pt x="28" y="109"/>
                    <a:pt x="28" y="111"/>
                    <a:pt x="29" y="112"/>
                  </a:cubicBezTo>
                  <a:cubicBezTo>
                    <a:pt x="30" y="112"/>
                    <a:pt x="31" y="112"/>
                    <a:pt x="32" y="113"/>
                  </a:cubicBezTo>
                  <a:cubicBezTo>
                    <a:pt x="32" y="114"/>
                    <a:pt x="31" y="117"/>
                    <a:pt x="31" y="118"/>
                  </a:cubicBezTo>
                  <a:cubicBezTo>
                    <a:pt x="32" y="118"/>
                    <a:pt x="33" y="119"/>
                    <a:pt x="33" y="119"/>
                  </a:cubicBezTo>
                  <a:cubicBezTo>
                    <a:pt x="32" y="120"/>
                    <a:pt x="32" y="121"/>
                    <a:pt x="31" y="120"/>
                  </a:cubicBezTo>
                  <a:cubicBezTo>
                    <a:pt x="31" y="120"/>
                    <a:pt x="31" y="120"/>
                    <a:pt x="31" y="120"/>
                  </a:cubicBezTo>
                  <a:cubicBezTo>
                    <a:pt x="31" y="121"/>
                    <a:pt x="30" y="122"/>
                    <a:pt x="30" y="123"/>
                  </a:cubicBezTo>
                  <a:cubicBezTo>
                    <a:pt x="30" y="124"/>
                    <a:pt x="30" y="129"/>
                    <a:pt x="30" y="129"/>
                  </a:cubicBezTo>
                  <a:cubicBezTo>
                    <a:pt x="31" y="131"/>
                    <a:pt x="31" y="131"/>
                    <a:pt x="31" y="131"/>
                  </a:cubicBezTo>
                  <a:cubicBezTo>
                    <a:pt x="31" y="131"/>
                    <a:pt x="31" y="131"/>
                    <a:pt x="31" y="131"/>
                  </a:cubicBezTo>
                  <a:cubicBezTo>
                    <a:pt x="31" y="132"/>
                    <a:pt x="31" y="132"/>
                    <a:pt x="31" y="132"/>
                  </a:cubicBezTo>
                  <a:cubicBezTo>
                    <a:pt x="30" y="131"/>
                    <a:pt x="27" y="130"/>
                    <a:pt x="26" y="130"/>
                  </a:cubicBezTo>
                  <a:cubicBezTo>
                    <a:pt x="25" y="129"/>
                    <a:pt x="23" y="129"/>
                    <a:pt x="23" y="129"/>
                  </a:cubicBezTo>
                  <a:cubicBezTo>
                    <a:pt x="22" y="128"/>
                    <a:pt x="21" y="128"/>
                    <a:pt x="21" y="128"/>
                  </a:cubicBezTo>
                  <a:cubicBezTo>
                    <a:pt x="20" y="128"/>
                    <a:pt x="18" y="128"/>
                    <a:pt x="18" y="128"/>
                  </a:cubicBezTo>
                  <a:cubicBezTo>
                    <a:pt x="18" y="131"/>
                    <a:pt x="18" y="131"/>
                    <a:pt x="18" y="131"/>
                  </a:cubicBezTo>
                  <a:cubicBezTo>
                    <a:pt x="18" y="131"/>
                    <a:pt x="18" y="133"/>
                    <a:pt x="18" y="134"/>
                  </a:cubicBezTo>
                  <a:cubicBezTo>
                    <a:pt x="19" y="134"/>
                    <a:pt x="20" y="134"/>
                    <a:pt x="20" y="134"/>
                  </a:cubicBezTo>
                  <a:cubicBezTo>
                    <a:pt x="20" y="135"/>
                    <a:pt x="22" y="135"/>
                    <a:pt x="22" y="135"/>
                  </a:cubicBezTo>
                  <a:cubicBezTo>
                    <a:pt x="23" y="135"/>
                    <a:pt x="31" y="134"/>
                    <a:pt x="31" y="134"/>
                  </a:cubicBezTo>
                  <a:cubicBezTo>
                    <a:pt x="33" y="134"/>
                    <a:pt x="33" y="134"/>
                    <a:pt x="33" y="134"/>
                  </a:cubicBezTo>
                  <a:cubicBezTo>
                    <a:pt x="34" y="134"/>
                    <a:pt x="34" y="134"/>
                    <a:pt x="35" y="134"/>
                  </a:cubicBezTo>
                  <a:cubicBezTo>
                    <a:pt x="35" y="134"/>
                    <a:pt x="37" y="136"/>
                    <a:pt x="37" y="135"/>
                  </a:cubicBezTo>
                  <a:cubicBezTo>
                    <a:pt x="38" y="135"/>
                    <a:pt x="39" y="134"/>
                    <a:pt x="39" y="134"/>
                  </a:cubicBezTo>
                  <a:cubicBezTo>
                    <a:pt x="40" y="133"/>
                    <a:pt x="42" y="133"/>
                    <a:pt x="43" y="134"/>
                  </a:cubicBezTo>
                  <a:cubicBezTo>
                    <a:pt x="43" y="134"/>
                    <a:pt x="43" y="134"/>
                    <a:pt x="44" y="135"/>
                  </a:cubicBezTo>
                  <a:cubicBezTo>
                    <a:pt x="45" y="135"/>
                    <a:pt x="46" y="135"/>
                    <a:pt x="46" y="136"/>
                  </a:cubicBezTo>
                  <a:cubicBezTo>
                    <a:pt x="46" y="136"/>
                    <a:pt x="45" y="138"/>
                    <a:pt x="46" y="138"/>
                  </a:cubicBezTo>
                  <a:cubicBezTo>
                    <a:pt x="47" y="138"/>
                    <a:pt x="48" y="139"/>
                    <a:pt x="48" y="139"/>
                  </a:cubicBezTo>
                  <a:cubicBezTo>
                    <a:pt x="47" y="139"/>
                    <a:pt x="47" y="140"/>
                    <a:pt x="48" y="141"/>
                  </a:cubicBezTo>
                  <a:cubicBezTo>
                    <a:pt x="49" y="141"/>
                    <a:pt x="50" y="140"/>
                    <a:pt x="51" y="139"/>
                  </a:cubicBezTo>
                  <a:cubicBezTo>
                    <a:pt x="57" y="130"/>
                    <a:pt x="57" y="130"/>
                    <a:pt x="57" y="130"/>
                  </a:cubicBezTo>
                  <a:cubicBezTo>
                    <a:pt x="58" y="129"/>
                    <a:pt x="66" y="124"/>
                    <a:pt x="66" y="124"/>
                  </a:cubicBezTo>
                  <a:cubicBezTo>
                    <a:pt x="66" y="124"/>
                    <a:pt x="65" y="122"/>
                    <a:pt x="66" y="122"/>
                  </a:cubicBezTo>
                  <a:cubicBezTo>
                    <a:pt x="66" y="122"/>
                    <a:pt x="67" y="121"/>
                    <a:pt x="67" y="120"/>
                  </a:cubicBezTo>
                  <a:cubicBezTo>
                    <a:pt x="66" y="119"/>
                    <a:pt x="66" y="118"/>
                    <a:pt x="66" y="118"/>
                  </a:cubicBezTo>
                  <a:cubicBezTo>
                    <a:pt x="66" y="117"/>
                    <a:pt x="67" y="116"/>
                    <a:pt x="67" y="115"/>
                  </a:cubicBezTo>
                  <a:cubicBezTo>
                    <a:pt x="68" y="115"/>
                    <a:pt x="68" y="115"/>
                    <a:pt x="68" y="115"/>
                  </a:cubicBezTo>
                  <a:cubicBezTo>
                    <a:pt x="68" y="115"/>
                    <a:pt x="69" y="114"/>
                    <a:pt x="69" y="113"/>
                  </a:cubicBezTo>
                  <a:cubicBezTo>
                    <a:pt x="69" y="113"/>
                    <a:pt x="70" y="111"/>
                    <a:pt x="70" y="111"/>
                  </a:cubicBezTo>
                  <a:cubicBezTo>
                    <a:pt x="71" y="110"/>
                    <a:pt x="73" y="110"/>
                    <a:pt x="73" y="111"/>
                  </a:cubicBezTo>
                  <a:cubicBezTo>
                    <a:pt x="72" y="112"/>
                    <a:pt x="72" y="113"/>
                    <a:pt x="72" y="113"/>
                  </a:cubicBezTo>
                  <a:cubicBezTo>
                    <a:pt x="72" y="114"/>
                    <a:pt x="74" y="115"/>
                    <a:pt x="74" y="115"/>
                  </a:cubicBezTo>
                  <a:cubicBezTo>
                    <a:pt x="74" y="115"/>
                    <a:pt x="74" y="115"/>
                    <a:pt x="75" y="115"/>
                  </a:cubicBezTo>
                  <a:cubicBezTo>
                    <a:pt x="75" y="115"/>
                    <a:pt x="75" y="115"/>
                    <a:pt x="81" y="115"/>
                  </a:cubicBezTo>
                  <a:cubicBezTo>
                    <a:pt x="81" y="115"/>
                    <a:pt x="81" y="115"/>
                    <a:pt x="85" y="128"/>
                  </a:cubicBezTo>
                  <a:cubicBezTo>
                    <a:pt x="85" y="128"/>
                    <a:pt x="85" y="128"/>
                    <a:pt x="85" y="129"/>
                  </a:cubicBezTo>
                  <a:cubicBezTo>
                    <a:pt x="85" y="129"/>
                    <a:pt x="85" y="129"/>
                    <a:pt x="96" y="129"/>
                  </a:cubicBezTo>
                  <a:cubicBezTo>
                    <a:pt x="96" y="129"/>
                    <a:pt x="96" y="129"/>
                    <a:pt x="96" y="128"/>
                  </a:cubicBezTo>
                  <a:cubicBezTo>
                    <a:pt x="96" y="128"/>
                    <a:pt x="96" y="128"/>
                    <a:pt x="99" y="129"/>
                  </a:cubicBezTo>
                  <a:cubicBezTo>
                    <a:pt x="100" y="129"/>
                    <a:pt x="100" y="129"/>
                    <a:pt x="100" y="129"/>
                  </a:cubicBezTo>
                  <a:cubicBezTo>
                    <a:pt x="101" y="129"/>
                    <a:pt x="102" y="129"/>
                    <a:pt x="102" y="129"/>
                  </a:cubicBezTo>
                  <a:cubicBezTo>
                    <a:pt x="102" y="129"/>
                    <a:pt x="103" y="129"/>
                    <a:pt x="103" y="128"/>
                  </a:cubicBezTo>
                  <a:cubicBezTo>
                    <a:pt x="104" y="127"/>
                    <a:pt x="107" y="117"/>
                    <a:pt x="107" y="117"/>
                  </a:cubicBezTo>
                  <a:cubicBezTo>
                    <a:pt x="107" y="117"/>
                    <a:pt x="107" y="117"/>
                    <a:pt x="109" y="115"/>
                  </a:cubicBezTo>
                  <a:cubicBezTo>
                    <a:pt x="109" y="115"/>
                    <a:pt x="109" y="115"/>
                    <a:pt x="110" y="110"/>
                  </a:cubicBezTo>
                  <a:cubicBezTo>
                    <a:pt x="110" y="110"/>
                    <a:pt x="110" y="110"/>
                    <a:pt x="111" y="110"/>
                  </a:cubicBezTo>
                  <a:cubicBezTo>
                    <a:pt x="111" y="110"/>
                    <a:pt x="111" y="110"/>
                    <a:pt x="111" y="107"/>
                  </a:cubicBezTo>
                  <a:cubicBezTo>
                    <a:pt x="111" y="107"/>
                    <a:pt x="111" y="107"/>
                    <a:pt x="115" y="106"/>
                  </a:cubicBezTo>
                  <a:cubicBezTo>
                    <a:pt x="115" y="106"/>
                    <a:pt x="115" y="106"/>
                    <a:pt x="115" y="103"/>
                  </a:cubicBezTo>
                  <a:cubicBezTo>
                    <a:pt x="112" y="103"/>
                    <a:pt x="112" y="103"/>
                    <a:pt x="112" y="103"/>
                  </a:cubicBezTo>
                  <a:cubicBezTo>
                    <a:pt x="111" y="103"/>
                    <a:pt x="110" y="104"/>
                    <a:pt x="110" y="104"/>
                  </a:cubicBezTo>
                  <a:cubicBezTo>
                    <a:pt x="110" y="104"/>
                    <a:pt x="110" y="104"/>
                    <a:pt x="110" y="101"/>
                  </a:cubicBezTo>
                  <a:cubicBezTo>
                    <a:pt x="110" y="100"/>
                    <a:pt x="111" y="100"/>
                    <a:pt x="111" y="100"/>
                  </a:cubicBezTo>
                  <a:cubicBezTo>
                    <a:pt x="111" y="100"/>
                    <a:pt x="111" y="100"/>
                    <a:pt x="112" y="96"/>
                  </a:cubicBezTo>
                  <a:cubicBezTo>
                    <a:pt x="112" y="96"/>
                    <a:pt x="112" y="96"/>
                    <a:pt x="114" y="98"/>
                  </a:cubicBezTo>
                  <a:cubicBezTo>
                    <a:pt x="114" y="98"/>
                    <a:pt x="114" y="98"/>
                    <a:pt x="115" y="97"/>
                  </a:cubicBezTo>
                  <a:cubicBezTo>
                    <a:pt x="115" y="97"/>
                    <a:pt x="115" y="97"/>
                    <a:pt x="116" y="93"/>
                  </a:cubicBezTo>
                  <a:cubicBezTo>
                    <a:pt x="116" y="93"/>
                    <a:pt x="116" y="93"/>
                    <a:pt x="117" y="93"/>
                  </a:cubicBezTo>
                  <a:cubicBezTo>
                    <a:pt x="117" y="93"/>
                    <a:pt x="117" y="93"/>
                    <a:pt x="118" y="92"/>
                  </a:cubicBezTo>
                  <a:cubicBezTo>
                    <a:pt x="118" y="92"/>
                    <a:pt x="118" y="92"/>
                    <a:pt x="120" y="92"/>
                  </a:cubicBezTo>
                  <a:cubicBezTo>
                    <a:pt x="120" y="92"/>
                    <a:pt x="120" y="92"/>
                    <a:pt x="120" y="91"/>
                  </a:cubicBezTo>
                  <a:cubicBezTo>
                    <a:pt x="120" y="91"/>
                    <a:pt x="120" y="91"/>
                    <a:pt x="120" y="90"/>
                  </a:cubicBezTo>
                  <a:close/>
                  <a:moveTo>
                    <a:pt x="55" y="122"/>
                  </a:moveTo>
                  <a:cubicBezTo>
                    <a:pt x="55" y="123"/>
                    <a:pt x="55" y="123"/>
                    <a:pt x="54" y="123"/>
                  </a:cubicBezTo>
                  <a:cubicBezTo>
                    <a:pt x="54" y="124"/>
                    <a:pt x="55" y="124"/>
                    <a:pt x="55" y="125"/>
                  </a:cubicBezTo>
                  <a:cubicBezTo>
                    <a:pt x="55" y="125"/>
                    <a:pt x="54" y="125"/>
                    <a:pt x="53" y="125"/>
                  </a:cubicBezTo>
                  <a:cubicBezTo>
                    <a:pt x="52" y="125"/>
                    <a:pt x="53" y="126"/>
                    <a:pt x="53" y="126"/>
                  </a:cubicBezTo>
                  <a:cubicBezTo>
                    <a:pt x="53" y="127"/>
                    <a:pt x="53" y="128"/>
                    <a:pt x="53" y="128"/>
                  </a:cubicBezTo>
                  <a:cubicBezTo>
                    <a:pt x="53" y="128"/>
                    <a:pt x="52" y="128"/>
                    <a:pt x="52" y="128"/>
                  </a:cubicBezTo>
                  <a:cubicBezTo>
                    <a:pt x="51" y="129"/>
                    <a:pt x="50" y="128"/>
                    <a:pt x="49" y="128"/>
                  </a:cubicBezTo>
                  <a:cubicBezTo>
                    <a:pt x="49" y="127"/>
                    <a:pt x="48" y="128"/>
                    <a:pt x="47" y="127"/>
                  </a:cubicBezTo>
                  <a:cubicBezTo>
                    <a:pt x="47" y="127"/>
                    <a:pt x="49" y="126"/>
                    <a:pt x="49" y="125"/>
                  </a:cubicBezTo>
                  <a:cubicBezTo>
                    <a:pt x="48" y="124"/>
                    <a:pt x="48" y="124"/>
                    <a:pt x="48" y="124"/>
                  </a:cubicBezTo>
                  <a:cubicBezTo>
                    <a:pt x="48" y="123"/>
                    <a:pt x="49" y="123"/>
                    <a:pt x="50" y="123"/>
                  </a:cubicBezTo>
                  <a:cubicBezTo>
                    <a:pt x="50" y="123"/>
                    <a:pt x="50" y="123"/>
                    <a:pt x="51" y="122"/>
                  </a:cubicBezTo>
                  <a:cubicBezTo>
                    <a:pt x="51" y="122"/>
                    <a:pt x="52" y="122"/>
                    <a:pt x="53" y="122"/>
                  </a:cubicBezTo>
                  <a:cubicBezTo>
                    <a:pt x="53" y="122"/>
                    <a:pt x="54" y="121"/>
                    <a:pt x="55" y="121"/>
                  </a:cubicBezTo>
                  <a:lnTo>
                    <a:pt x="55" y="122"/>
                  </a:ln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8" name="Freeform 38">
              <a:extLst>
                <a:ext uri="{FF2B5EF4-FFF2-40B4-BE49-F238E27FC236}">
                  <a16:creationId xmlns:a16="http://schemas.microsoft.com/office/drawing/2014/main" id="{0620B2EF-9E4D-53A3-D895-3AE6ACE7561E}"/>
                </a:ext>
              </a:extLst>
            </p:cNvPr>
            <p:cNvSpPr>
              <a:spLocks/>
            </p:cNvSpPr>
            <p:nvPr/>
          </p:nvSpPr>
          <p:spPr bwMode="auto">
            <a:xfrm>
              <a:off x="108964325" y="109863663"/>
              <a:ext cx="540725" cy="818597"/>
            </a:xfrm>
            <a:custGeom>
              <a:avLst/>
              <a:gdLst>
                <a:gd name="T0" fmla="*/ 450604 w 540725"/>
                <a:gd name="T1" fmla="*/ 97631 h 818597"/>
                <a:gd name="T2" fmla="*/ 413054 w 540725"/>
                <a:gd name="T3" fmla="*/ 60081 h 818597"/>
                <a:gd name="T4" fmla="*/ 398034 w 540725"/>
                <a:gd name="T5" fmla="*/ 7510 h 818597"/>
                <a:gd name="T6" fmla="*/ 345463 w 540725"/>
                <a:gd name="T7" fmla="*/ 22530 h 818597"/>
                <a:gd name="T8" fmla="*/ 292893 w 540725"/>
                <a:gd name="T9" fmla="*/ 22530 h 818597"/>
                <a:gd name="T10" fmla="*/ 255342 w 540725"/>
                <a:gd name="T11" fmla="*/ 97631 h 818597"/>
                <a:gd name="T12" fmla="*/ 225302 w 540725"/>
                <a:gd name="T13" fmla="*/ 157711 h 818597"/>
                <a:gd name="T14" fmla="*/ 60081 w 540725"/>
                <a:gd name="T15" fmla="*/ 210282 h 818597"/>
                <a:gd name="T16" fmla="*/ 30040 w 540725"/>
                <a:gd name="T17" fmla="*/ 217792 h 818597"/>
                <a:gd name="T18" fmla="*/ 22530 w 540725"/>
                <a:gd name="T19" fmla="*/ 262852 h 818597"/>
                <a:gd name="T20" fmla="*/ 0 w 540725"/>
                <a:gd name="T21" fmla="*/ 352973 h 818597"/>
                <a:gd name="T22" fmla="*/ 37550 w 540725"/>
                <a:gd name="T23" fmla="*/ 405543 h 818597"/>
                <a:gd name="T24" fmla="*/ 112476 w 540725"/>
                <a:gd name="T25" fmla="*/ 417946 h 818597"/>
                <a:gd name="T26" fmla="*/ 142691 w 540725"/>
                <a:gd name="T27" fmla="*/ 510684 h 818597"/>
                <a:gd name="T28" fmla="*/ 195262 w 540725"/>
                <a:gd name="T29" fmla="*/ 495664 h 818597"/>
                <a:gd name="T30" fmla="*/ 202772 w 540725"/>
                <a:gd name="T31" fmla="*/ 518194 h 818597"/>
                <a:gd name="T32" fmla="*/ 195262 w 540725"/>
                <a:gd name="T33" fmla="*/ 540725 h 818597"/>
                <a:gd name="T34" fmla="*/ 232812 w 540725"/>
                <a:gd name="T35" fmla="*/ 555745 h 818597"/>
                <a:gd name="T36" fmla="*/ 210282 w 540725"/>
                <a:gd name="T37" fmla="*/ 585785 h 818597"/>
                <a:gd name="T38" fmla="*/ 172732 w 540725"/>
                <a:gd name="T39" fmla="*/ 615825 h 818597"/>
                <a:gd name="T40" fmla="*/ 165222 w 540725"/>
                <a:gd name="T41" fmla="*/ 660886 h 818597"/>
                <a:gd name="T42" fmla="*/ 135181 w 540725"/>
                <a:gd name="T43" fmla="*/ 705946 h 818597"/>
                <a:gd name="T44" fmla="*/ 165222 w 540725"/>
                <a:gd name="T45" fmla="*/ 766027 h 818597"/>
                <a:gd name="T46" fmla="*/ 90121 w 540725"/>
                <a:gd name="T47" fmla="*/ 781047 h 818597"/>
                <a:gd name="T48" fmla="*/ 105141 w 540725"/>
                <a:gd name="T49" fmla="*/ 811087 h 818597"/>
                <a:gd name="T50" fmla="*/ 157711 w 540725"/>
                <a:gd name="T51" fmla="*/ 818597 h 818597"/>
                <a:gd name="T52" fmla="*/ 247832 w 540725"/>
                <a:gd name="T53" fmla="*/ 803577 h 818597"/>
                <a:gd name="T54" fmla="*/ 322933 w 540725"/>
                <a:gd name="T55" fmla="*/ 781047 h 818597"/>
                <a:gd name="T56" fmla="*/ 405544 w 540725"/>
                <a:gd name="T57" fmla="*/ 743496 h 818597"/>
                <a:gd name="T58" fmla="*/ 488155 w 540725"/>
                <a:gd name="T59" fmla="*/ 690926 h 818597"/>
                <a:gd name="T60" fmla="*/ 503175 w 540725"/>
                <a:gd name="T61" fmla="*/ 653376 h 818597"/>
                <a:gd name="T62" fmla="*/ 458114 w 540725"/>
                <a:gd name="T63" fmla="*/ 593295 h 818597"/>
                <a:gd name="T64" fmla="*/ 488155 w 540725"/>
                <a:gd name="T65" fmla="*/ 540725 h 818597"/>
                <a:gd name="T66" fmla="*/ 428074 w 540725"/>
                <a:gd name="T67" fmla="*/ 518194 h 818597"/>
                <a:gd name="T68" fmla="*/ 420564 w 540725"/>
                <a:gd name="T69" fmla="*/ 488154 h 818597"/>
                <a:gd name="T70" fmla="*/ 450604 w 540725"/>
                <a:gd name="T71" fmla="*/ 428074 h 818597"/>
                <a:gd name="T72" fmla="*/ 510685 w 540725"/>
                <a:gd name="T73" fmla="*/ 390523 h 818597"/>
                <a:gd name="T74" fmla="*/ 450604 w 540725"/>
                <a:gd name="T75" fmla="*/ 367993 h 818597"/>
                <a:gd name="T76" fmla="*/ 443094 w 540725"/>
                <a:gd name="T77" fmla="*/ 292893 h 818597"/>
                <a:gd name="T78" fmla="*/ 390524 w 540725"/>
                <a:gd name="T79" fmla="*/ 262852 h 818597"/>
                <a:gd name="T80" fmla="*/ 390524 w 540725"/>
                <a:gd name="T81" fmla="*/ 262852 h 818597"/>
                <a:gd name="T82" fmla="*/ 413054 w 540725"/>
                <a:gd name="T83" fmla="*/ 240322 h 818597"/>
                <a:gd name="T84" fmla="*/ 450604 w 540725"/>
                <a:gd name="T85" fmla="*/ 210282 h 818597"/>
                <a:gd name="T86" fmla="*/ 488155 w 540725"/>
                <a:gd name="T87" fmla="*/ 217792 h 818597"/>
                <a:gd name="T88" fmla="*/ 540725 w 540725"/>
                <a:gd name="T89" fmla="*/ 157711 h 818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0725" h="818597">
                  <a:moveTo>
                    <a:pt x="495665" y="120161"/>
                  </a:moveTo>
                  <a:cubicBezTo>
                    <a:pt x="488155" y="112651"/>
                    <a:pt x="480644" y="112651"/>
                    <a:pt x="473134" y="112651"/>
                  </a:cubicBezTo>
                  <a:cubicBezTo>
                    <a:pt x="465624" y="112651"/>
                    <a:pt x="450604" y="97631"/>
                    <a:pt x="450604" y="97631"/>
                  </a:cubicBezTo>
                  <a:cubicBezTo>
                    <a:pt x="450604" y="90121"/>
                    <a:pt x="443094" y="82611"/>
                    <a:pt x="443094" y="82611"/>
                  </a:cubicBezTo>
                  <a:cubicBezTo>
                    <a:pt x="443094" y="75101"/>
                    <a:pt x="435584" y="67591"/>
                    <a:pt x="428074" y="67591"/>
                  </a:cubicBezTo>
                  <a:cubicBezTo>
                    <a:pt x="428074" y="67591"/>
                    <a:pt x="420564" y="60081"/>
                    <a:pt x="413054" y="60081"/>
                  </a:cubicBezTo>
                  <a:cubicBezTo>
                    <a:pt x="413054" y="60081"/>
                    <a:pt x="413054" y="37550"/>
                    <a:pt x="413054" y="30040"/>
                  </a:cubicBezTo>
                  <a:cubicBezTo>
                    <a:pt x="413054" y="22530"/>
                    <a:pt x="413054" y="22530"/>
                    <a:pt x="405544" y="22530"/>
                  </a:cubicBezTo>
                  <a:cubicBezTo>
                    <a:pt x="405544" y="22530"/>
                    <a:pt x="398034" y="15020"/>
                    <a:pt x="398034" y="7510"/>
                  </a:cubicBezTo>
                  <a:cubicBezTo>
                    <a:pt x="390524" y="0"/>
                    <a:pt x="383014" y="0"/>
                    <a:pt x="375503" y="0"/>
                  </a:cubicBezTo>
                  <a:cubicBezTo>
                    <a:pt x="367993" y="7510"/>
                    <a:pt x="367993" y="7510"/>
                    <a:pt x="367993" y="7510"/>
                  </a:cubicBezTo>
                  <a:cubicBezTo>
                    <a:pt x="360483" y="15020"/>
                    <a:pt x="352973" y="22530"/>
                    <a:pt x="345463" y="22530"/>
                  </a:cubicBezTo>
                  <a:cubicBezTo>
                    <a:pt x="345463" y="22530"/>
                    <a:pt x="330443" y="30040"/>
                    <a:pt x="322933" y="30040"/>
                  </a:cubicBezTo>
                  <a:cubicBezTo>
                    <a:pt x="322933" y="30040"/>
                    <a:pt x="315423" y="45060"/>
                    <a:pt x="307913" y="45060"/>
                  </a:cubicBezTo>
                  <a:cubicBezTo>
                    <a:pt x="307913" y="52570"/>
                    <a:pt x="292893" y="30040"/>
                    <a:pt x="292893" y="22530"/>
                  </a:cubicBezTo>
                  <a:cubicBezTo>
                    <a:pt x="292893" y="22530"/>
                    <a:pt x="292893" y="22530"/>
                    <a:pt x="285383" y="67591"/>
                  </a:cubicBezTo>
                  <a:cubicBezTo>
                    <a:pt x="285383" y="67591"/>
                    <a:pt x="285383" y="67591"/>
                    <a:pt x="270363" y="52570"/>
                  </a:cubicBezTo>
                  <a:cubicBezTo>
                    <a:pt x="270363" y="52570"/>
                    <a:pt x="270363" y="52570"/>
                    <a:pt x="255342" y="97631"/>
                  </a:cubicBezTo>
                  <a:cubicBezTo>
                    <a:pt x="255342" y="97631"/>
                    <a:pt x="255342" y="97631"/>
                    <a:pt x="247832" y="90121"/>
                  </a:cubicBezTo>
                  <a:cubicBezTo>
                    <a:pt x="247832" y="90121"/>
                    <a:pt x="247832" y="90121"/>
                    <a:pt x="232812" y="142691"/>
                  </a:cubicBezTo>
                  <a:cubicBezTo>
                    <a:pt x="232812" y="142691"/>
                    <a:pt x="232812" y="142691"/>
                    <a:pt x="225302" y="157711"/>
                  </a:cubicBezTo>
                  <a:cubicBezTo>
                    <a:pt x="225302" y="157711"/>
                    <a:pt x="225302" y="157711"/>
                    <a:pt x="172732" y="157711"/>
                  </a:cubicBezTo>
                  <a:cubicBezTo>
                    <a:pt x="172732" y="157711"/>
                    <a:pt x="172732" y="157711"/>
                    <a:pt x="60081" y="180242"/>
                  </a:cubicBezTo>
                  <a:cubicBezTo>
                    <a:pt x="60081" y="180242"/>
                    <a:pt x="60081" y="202772"/>
                    <a:pt x="60081" y="210282"/>
                  </a:cubicBezTo>
                  <a:cubicBezTo>
                    <a:pt x="60081" y="217792"/>
                    <a:pt x="52570" y="225302"/>
                    <a:pt x="52570" y="225302"/>
                  </a:cubicBezTo>
                  <a:cubicBezTo>
                    <a:pt x="52570" y="225302"/>
                    <a:pt x="45060" y="217792"/>
                    <a:pt x="37550" y="210282"/>
                  </a:cubicBezTo>
                  <a:cubicBezTo>
                    <a:pt x="37550" y="210282"/>
                    <a:pt x="37550" y="210282"/>
                    <a:pt x="30040" y="217792"/>
                  </a:cubicBezTo>
                  <a:cubicBezTo>
                    <a:pt x="30040" y="217792"/>
                    <a:pt x="30040" y="217792"/>
                    <a:pt x="30040" y="225302"/>
                  </a:cubicBezTo>
                  <a:cubicBezTo>
                    <a:pt x="30040" y="225302"/>
                    <a:pt x="30040" y="225302"/>
                    <a:pt x="15020" y="247832"/>
                  </a:cubicBezTo>
                  <a:cubicBezTo>
                    <a:pt x="15020" y="247832"/>
                    <a:pt x="15020" y="247832"/>
                    <a:pt x="22530" y="262852"/>
                  </a:cubicBezTo>
                  <a:cubicBezTo>
                    <a:pt x="22530" y="262852"/>
                    <a:pt x="22530" y="262852"/>
                    <a:pt x="15020" y="255342"/>
                  </a:cubicBezTo>
                  <a:cubicBezTo>
                    <a:pt x="15020" y="255342"/>
                    <a:pt x="15020" y="255342"/>
                    <a:pt x="7510" y="345463"/>
                  </a:cubicBezTo>
                  <a:cubicBezTo>
                    <a:pt x="7510" y="345463"/>
                    <a:pt x="7510" y="345463"/>
                    <a:pt x="0" y="352973"/>
                  </a:cubicBezTo>
                  <a:cubicBezTo>
                    <a:pt x="0" y="352973"/>
                    <a:pt x="0" y="352973"/>
                    <a:pt x="7510" y="360483"/>
                  </a:cubicBezTo>
                  <a:cubicBezTo>
                    <a:pt x="7510" y="360483"/>
                    <a:pt x="7510" y="360483"/>
                    <a:pt x="7510" y="375503"/>
                  </a:cubicBezTo>
                  <a:cubicBezTo>
                    <a:pt x="7510" y="375503"/>
                    <a:pt x="7510" y="375503"/>
                    <a:pt x="37550" y="405543"/>
                  </a:cubicBezTo>
                  <a:cubicBezTo>
                    <a:pt x="37550" y="405543"/>
                    <a:pt x="52570" y="405543"/>
                    <a:pt x="52570" y="405543"/>
                  </a:cubicBezTo>
                  <a:cubicBezTo>
                    <a:pt x="52570" y="405543"/>
                    <a:pt x="52570" y="405543"/>
                    <a:pt x="120161" y="398033"/>
                  </a:cubicBezTo>
                  <a:cubicBezTo>
                    <a:pt x="120161" y="398033"/>
                    <a:pt x="119986" y="387905"/>
                    <a:pt x="112476" y="417946"/>
                  </a:cubicBezTo>
                  <a:cubicBezTo>
                    <a:pt x="112476" y="417946"/>
                    <a:pt x="106523" y="422709"/>
                    <a:pt x="120161" y="435584"/>
                  </a:cubicBezTo>
                  <a:cubicBezTo>
                    <a:pt x="120161" y="435584"/>
                    <a:pt x="120161" y="435584"/>
                    <a:pt x="90121" y="465624"/>
                  </a:cubicBezTo>
                  <a:cubicBezTo>
                    <a:pt x="90121" y="465624"/>
                    <a:pt x="90121" y="465624"/>
                    <a:pt x="142691" y="510684"/>
                  </a:cubicBezTo>
                  <a:cubicBezTo>
                    <a:pt x="142691" y="510684"/>
                    <a:pt x="142691" y="510684"/>
                    <a:pt x="157711" y="518194"/>
                  </a:cubicBezTo>
                  <a:cubicBezTo>
                    <a:pt x="157711" y="518194"/>
                    <a:pt x="157711" y="518194"/>
                    <a:pt x="172732" y="495664"/>
                  </a:cubicBezTo>
                  <a:cubicBezTo>
                    <a:pt x="195262" y="495664"/>
                    <a:pt x="195262" y="495664"/>
                    <a:pt x="195262" y="495664"/>
                  </a:cubicBezTo>
                  <a:cubicBezTo>
                    <a:pt x="202772" y="495664"/>
                    <a:pt x="202772" y="495664"/>
                    <a:pt x="202772" y="495664"/>
                  </a:cubicBezTo>
                  <a:cubicBezTo>
                    <a:pt x="202772" y="503174"/>
                    <a:pt x="195262" y="510684"/>
                    <a:pt x="202772" y="510684"/>
                  </a:cubicBezTo>
                  <a:cubicBezTo>
                    <a:pt x="202772" y="518194"/>
                    <a:pt x="202772" y="518194"/>
                    <a:pt x="202772" y="518194"/>
                  </a:cubicBezTo>
                  <a:cubicBezTo>
                    <a:pt x="202772" y="525704"/>
                    <a:pt x="202772" y="525704"/>
                    <a:pt x="202772" y="525704"/>
                  </a:cubicBezTo>
                  <a:cubicBezTo>
                    <a:pt x="202772" y="525704"/>
                    <a:pt x="202772" y="525704"/>
                    <a:pt x="202772" y="525704"/>
                  </a:cubicBezTo>
                  <a:cubicBezTo>
                    <a:pt x="202772" y="533215"/>
                    <a:pt x="202772" y="533215"/>
                    <a:pt x="195262" y="540725"/>
                  </a:cubicBezTo>
                  <a:cubicBezTo>
                    <a:pt x="195262" y="540725"/>
                    <a:pt x="195262" y="540725"/>
                    <a:pt x="210282" y="540725"/>
                  </a:cubicBezTo>
                  <a:cubicBezTo>
                    <a:pt x="210282" y="540725"/>
                    <a:pt x="210282" y="540725"/>
                    <a:pt x="225302" y="563255"/>
                  </a:cubicBezTo>
                  <a:cubicBezTo>
                    <a:pt x="225302" y="563255"/>
                    <a:pt x="225302" y="563255"/>
                    <a:pt x="232812" y="555745"/>
                  </a:cubicBezTo>
                  <a:cubicBezTo>
                    <a:pt x="232812" y="555745"/>
                    <a:pt x="232812" y="555745"/>
                    <a:pt x="240322" y="563255"/>
                  </a:cubicBezTo>
                  <a:cubicBezTo>
                    <a:pt x="240322" y="563255"/>
                    <a:pt x="225302" y="570765"/>
                    <a:pt x="225302" y="578275"/>
                  </a:cubicBezTo>
                  <a:cubicBezTo>
                    <a:pt x="217792" y="578275"/>
                    <a:pt x="210282" y="585785"/>
                    <a:pt x="210282" y="585785"/>
                  </a:cubicBezTo>
                  <a:cubicBezTo>
                    <a:pt x="210282" y="593295"/>
                    <a:pt x="210282" y="600805"/>
                    <a:pt x="202772" y="600805"/>
                  </a:cubicBezTo>
                  <a:cubicBezTo>
                    <a:pt x="202772" y="600805"/>
                    <a:pt x="195262" y="600805"/>
                    <a:pt x="187752" y="600805"/>
                  </a:cubicBezTo>
                  <a:cubicBezTo>
                    <a:pt x="187752" y="608315"/>
                    <a:pt x="180242" y="615825"/>
                    <a:pt x="172732" y="615825"/>
                  </a:cubicBezTo>
                  <a:cubicBezTo>
                    <a:pt x="165222" y="615825"/>
                    <a:pt x="157711" y="615825"/>
                    <a:pt x="150201" y="623335"/>
                  </a:cubicBezTo>
                  <a:cubicBezTo>
                    <a:pt x="157711" y="630845"/>
                    <a:pt x="157711" y="630845"/>
                    <a:pt x="157711" y="630845"/>
                  </a:cubicBezTo>
                  <a:cubicBezTo>
                    <a:pt x="157711" y="638355"/>
                    <a:pt x="165222" y="653376"/>
                    <a:pt x="165222" y="660886"/>
                  </a:cubicBezTo>
                  <a:cubicBezTo>
                    <a:pt x="165222" y="660886"/>
                    <a:pt x="165222" y="660886"/>
                    <a:pt x="157711" y="668396"/>
                  </a:cubicBezTo>
                  <a:cubicBezTo>
                    <a:pt x="157711" y="668396"/>
                    <a:pt x="157711" y="698436"/>
                    <a:pt x="150201" y="698436"/>
                  </a:cubicBezTo>
                  <a:cubicBezTo>
                    <a:pt x="150201" y="698436"/>
                    <a:pt x="135181" y="698436"/>
                    <a:pt x="135181" y="705946"/>
                  </a:cubicBezTo>
                  <a:cubicBezTo>
                    <a:pt x="135181" y="705946"/>
                    <a:pt x="135181" y="705946"/>
                    <a:pt x="135181" y="713456"/>
                  </a:cubicBezTo>
                  <a:cubicBezTo>
                    <a:pt x="135181" y="713456"/>
                    <a:pt x="135181" y="713456"/>
                    <a:pt x="127671" y="720966"/>
                  </a:cubicBezTo>
                  <a:cubicBezTo>
                    <a:pt x="127671" y="720966"/>
                    <a:pt x="127671" y="720966"/>
                    <a:pt x="165222" y="766027"/>
                  </a:cubicBezTo>
                  <a:cubicBezTo>
                    <a:pt x="165222" y="766027"/>
                    <a:pt x="150201" y="773537"/>
                    <a:pt x="142691" y="773537"/>
                  </a:cubicBezTo>
                  <a:cubicBezTo>
                    <a:pt x="135181" y="773537"/>
                    <a:pt x="97631" y="781047"/>
                    <a:pt x="97631" y="781047"/>
                  </a:cubicBezTo>
                  <a:cubicBezTo>
                    <a:pt x="97631" y="781047"/>
                    <a:pt x="97631" y="781047"/>
                    <a:pt x="90121" y="781047"/>
                  </a:cubicBezTo>
                  <a:cubicBezTo>
                    <a:pt x="67591" y="781047"/>
                    <a:pt x="67591" y="781047"/>
                    <a:pt x="67591" y="781047"/>
                  </a:cubicBezTo>
                  <a:cubicBezTo>
                    <a:pt x="67591" y="788557"/>
                    <a:pt x="82611" y="803577"/>
                    <a:pt x="82611" y="803577"/>
                  </a:cubicBezTo>
                  <a:cubicBezTo>
                    <a:pt x="90121" y="803577"/>
                    <a:pt x="97631" y="811087"/>
                    <a:pt x="105141" y="811087"/>
                  </a:cubicBezTo>
                  <a:cubicBezTo>
                    <a:pt x="112651" y="811087"/>
                    <a:pt x="120161" y="818597"/>
                    <a:pt x="127671" y="818597"/>
                  </a:cubicBezTo>
                  <a:cubicBezTo>
                    <a:pt x="150201" y="818597"/>
                    <a:pt x="150201" y="818597"/>
                    <a:pt x="150201" y="818597"/>
                  </a:cubicBezTo>
                  <a:cubicBezTo>
                    <a:pt x="157711" y="818597"/>
                    <a:pt x="157711" y="818597"/>
                    <a:pt x="157711" y="818597"/>
                  </a:cubicBezTo>
                  <a:cubicBezTo>
                    <a:pt x="165222" y="818597"/>
                    <a:pt x="210282" y="818597"/>
                    <a:pt x="210282" y="818597"/>
                  </a:cubicBezTo>
                  <a:cubicBezTo>
                    <a:pt x="217792" y="811087"/>
                    <a:pt x="225302" y="811087"/>
                    <a:pt x="225302" y="811087"/>
                  </a:cubicBezTo>
                  <a:cubicBezTo>
                    <a:pt x="232812" y="811087"/>
                    <a:pt x="240322" y="811087"/>
                    <a:pt x="247832" y="803577"/>
                  </a:cubicBezTo>
                  <a:cubicBezTo>
                    <a:pt x="255342" y="796067"/>
                    <a:pt x="255342" y="796067"/>
                    <a:pt x="255342" y="796067"/>
                  </a:cubicBezTo>
                  <a:cubicBezTo>
                    <a:pt x="262852" y="796067"/>
                    <a:pt x="270363" y="803577"/>
                    <a:pt x="277873" y="796067"/>
                  </a:cubicBezTo>
                  <a:cubicBezTo>
                    <a:pt x="292893" y="796067"/>
                    <a:pt x="315423" y="781047"/>
                    <a:pt x="322933" y="781047"/>
                  </a:cubicBezTo>
                  <a:cubicBezTo>
                    <a:pt x="337953" y="773537"/>
                    <a:pt x="345463" y="758516"/>
                    <a:pt x="352973" y="758516"/>
                  </a:cubicBezTo>
                  <a:cubicBezTo>
                    <a:pt x="352973" y="758516"/>
                    <a:pt x="367993" y="751006"/>
                    <a:pt x="375503" y="751006"/>
                  </a:cubicBezTo>
                  <a:cubicBezTo>
                    <a:pt x="383014" y="751006"/>
                    <a:pt x="405544" y="743496"/>
                    <a:pt x="405544" y="743496"/>
                  </a:cubicBezTo>
                  <a:cubicBezTo>
                    <a:pt x="413054" y="743496"/>
                    <a:pt x="420564" y="728476"/>
                    <a:pt x="428074" y="728476"/>
                  </a:cubicBezTo>
                  <a:cubicBezTo>
                    <a:pt x="435584" y="720966"/>
                    <a:pt x="443094" y="698436"/>
                    <a:pt x="458114" y="690926"/>
                  </a:cubicBezTo>
                  <a:cubicBezTo>
                    <a:pt x="488155" y="690926"/>
                    <a:pt x="488155" y="690926"/>
                    <a:pt x="488155" y="690926"/>
                  </a:cubicBezTo>
                  <a:cubicBezTo>
                    <a:pt x="488155" y="698436"/>
                    <a:pt x="510685" y="698436"/>
                    <a:pt x="518195" y="705946"/>
                  </a:cubicBezTo>
                  <a:cubicBezTo>
                    <a:pt x="518195" y="705946"/>
                    <a:pt x="518195" y="705946"/>
                    <a:pt x="518195" y="698436"/>
                  </a:cubicBezTo>
                  <a:cubicBezTo>
                    <a:pt x="518195" y="690926"/>
                    <a:pt x="510685" y="660886"/>
                    <a:pt x="503175" y="653376"/>
                  </a:cubicBezTo>
                  <a:cubicBezTo>
                    <a:pt x="503175" y="645866"/>
                    <a:pt x="495665" y="638355"/>
                    <a:pt x="495665" y="630845"/>
                  </a:cubicBezTo>
                  <a:cubicBezTo>
                    <a:pt x="495665" y="623335"/>
                    <a:pt x="473134" y="615825"/>
                    <a:pt x="473134" y="608315"/>
                  </a:cubicBezTo>
                  <a:cubicBezTo>
                    <a:pt x="465624" y="608315"/>
                    <a:pt x="458114" y="600805"/>
                    <a:pt x="458114" y="593295"/>
                  </a:cubicBezTo>
                  <a:cubicBezTo>
                    <a:pt x="450604" y="593295"/>
                    <a:pt x="450604" y="593295"/>
                    <a:pt x="450604" y="593295"/>
                  </a:cubicBezTo>
                  <a:cubicBezTo>
                    <a:pt x="443094" y="578275"/>
                    <a:pt x="435584" y="555745"/>
                    <a:pt x="435584" y="555745"/>
                  </a:cubicBezTo>
                  <a:cubicBezTo>
                    <a:pt x="435584" y="555745"/>
                    <a:pt x="435584" y="555745"/>
                    <a:pt x="488155" y="540725"/>
                  </a:cubicBezTo>
                  <a:cubicBezTo>
                    <a:pt x="488155" y="540725"/>
                    <a:pt x="488155" y="540725"/>
                    <a:pt x="473134" y="503174"/>
                  </a:cubicBezTo>
                  <a:cubicBezTo>
                    <a:pt x="465624" y="510684"/>
                    <a:pt x="443094" y="510684"/>
                    <a:pt x="443094" y="510684"/>
                  </a:cubicBezTo>
                  <a:cubicBezTo>
                    <a:pt x="435584" y="510684"/>
                    <a:pt x="428074" y="518194"/>
                    <a:pt x="428074" y="518194"/>
                  </a:cubicBezTo>
                  <a:cubicBezTo>
                    <a:pt x="428074" y="518194"/>
                    <a:pt x="428074" y="518194"/>
                    <a:pt x="405544" y="518194"/>
                  </a:cubicBezTo>
                  <a:cubicBezTo>
                    <a:pt x="405544" y="518194"/>
                    <a:pt x="405544" y="518194"/>
                    <a:pt x="398034" y="495664"/>
                  </a:cubicBezTo>
                  <a:cubicBezTo>
                    <a:pt x="398034" y="495664"/>
                    <a:pt x="398034" y="495664"/>
                    <a:pt x="420564" y="488154"/>
                  </a:cubicBezTo>
                  <a:cubicBezTo>
                    <a:pt x="420564" y="488154"/>
                    <a:pt x="420564" y="488154"/>
                    <a:pt x="413054" y="473134"/>
                  </a:cubicBezTo>
                  <a:cubicBezTo>
                    <a:pt x="413054" y="473134"/>
                    <a:pt x="428074" y="465624"/>
                    <a:pt x="435584" y="458114"/>
                  </a:cubicBezTo>
                  <a:cubicBezTo>
                    <a:pt x="443094" y="450604"/>
                    <a:pt x="443094" y="428074"/>
                    <a:pt x="450604" y="428074"/>
                  </a:cubicBezTo>
                  <a:cubicBezTo>
                    <a:pt x="450604" y="428074"/>
                    <a:pt x="473134" y="405543"/>
                    <a:pt x="480644" y="405543"/>
                  </a:cubicBezTo>
                  <a:cubicBezTo>
                    <a:pt x="480644" y="405543"/>
                    <a:pt x="495665" y="405543"/>
                    <a:pt x="503175" y="405543"/>
                  </a:cubicBezTo>
                  <a:cubicBezTo>
                    <a:pt x="510685" y="398033"/>
                    <a:pt x="510685" y="390523"/>
                    <a:pt x="510685" y="390523"/>
                  </a:cubicBezTo>
                  <a:cubicBezTo>
                    <a:pt x="450604" y="390523"/>
                    <a:pt x="450604" y="390523"/>
                    <a:pt x="450604" y="390523"/>
                  </a:cubicBezTo>
                  <a:cubicBezTo>
                    <a:pt x="443094" y="390523"/>
                    <a:pt x="443094" y="390523"/>
                    <a:pt x="443094" y="390523"/>
                  </a:cubicBezTo>
                  <a:cubicBezTo>
                    <a:pt x="443094" y="383013"/>
                    <a:pt x="450604" y="367993"/>
                    <a:pt x="450604" y="367993"/>
                  </a:cubicBezTo>
                  <a:cubicBezTo>
                    <a:pt x="450604" y="367993"/>
                    <a:pt x="450604" y="367993"/>
                    <a:pt x="443094" y="367993"/>
                  </a:cubicBezTo>
                  <a:cubicBezTo>
                    <a:pt x="443094" y="367993"/>
                    <a:pt x="443094" y="307913"/>
                    <a:pt x="443094" y="307913"/>
                  </a:cubicBezTo>
                  <a:cubicBezTo>
                    <a:pt x="443094" y="300403"/>
                    <a:pt x="443094" y="292893"/>
                    <a:pt x="443094" y="292893"/>
                  </a:cubicBezTo>
                  <a:cubicBezTo>
                    <a:pt x="443094" y="292893"/>
                    <a:pt x="443094" y="292893"/>
                    <a:pt x="435584" y="285382"/>
                  </a:cubicBezTo>
                  <a:cubicBezTo>
                    <a:pt x="428074" y="285382"/>
                    <a:pt x="413054" y="270362"/>
                    <a:pt x="390524" y="255342"/>
                  </a:cubicBezTo>
                  <a:cubicBezTo>
                    <a:pt x="390524" y="255342"/>
                    <a:pt x="390524" y="255342"/>
                    <a:pt x="390524" y="262852"/>
                  </a:cubicBezTo>
                  <a:cubicBezTo>
                    <a:pt x="390524" y="262852"/>
                    <a:pt x="390524" y="262852"/>
                    <a:pt x="390524" y="262852"/>
                  </a:cubicBezTo>
                  <a:cubicBezTo>
                    <a:pt x="390524" y="262852"/>
                    <a:pt x="390524" y="262852"/>
                    <a:pt x="390524" y="262852"/>
                  </a:cubicBezTo>
                  <a:cubicBezTo>
                    <a:pt x="390524" y="262852"/>
                    <a:pt x="390524" y="262852"/>
                    <a:pt x="390524" y="262852"/>
                  </a:cubicBezTo>
                  <a:cubicBezTo>
                    <a:pt x="390524" y="255342"/>
                    <a:pt x="390524" y="255342"/>
                    <a:pt x="390524" y="255342"/>
                  </a:cubicBezTo>
                  <a:cubicBezTo>
                    <a:pt x="390524" y="255342"/>
                    <a:pt x="390524" y="255342"/>
                    <a:pt x="390524" y="255342"/>
                  </a:cubicBezTo>
                  <a:cubicBezTo>
                    <a:pt x="398034" y="247832"/>
                    <a:pt x="405544" y="247832"/>
                    <a:pt x="413054" y="240322"/>
                  </a:cubicBezTo>
                  <a:cubicBezTo>
                    <a:pt x="420564" y="240322"/>
                    <a:pt x="420564" y="225302"/>
                    <a:pt x="420564" y="217792"/>
                  </a:cubicBezTo>
                  <a:cubicBezTo>
                    <a:pt x="420564" y="210282"/>
                    <a:pt x="435584" y="210282"/>
                    <a:pt x="443094" y="210282"/>
                  </a:cubicBezTo>
                  <a:cubicBezTo>
                    <a:pt x="443094" y="210282"/>
                    <a:pt x="450604" y="210282"/>
                    <a:pt x="450604" y="210282"/>
                  </a:cubicBezTo>
                  <a:cubicBezTo>
                    <a:pt x="450604" y="210282"/>
                    <a:pt x="458114" y="210282"/>
                    <a:pt x="465624" y="210282"/>
                  </a:cubicBezTo>
                  <a:cubicBezTo>
                    <a:pt x="465624" y="210282"/>
                    <a:pt x="473134" y="210282"/>
                    <a:pt x="480644" y="210282"/>
                  </a:cubicBezTo>
                  <a:cubicBezTo>
                    <a:pt x="488155" y="210282"/>
                    <a:pt x="488155" y="217792"/>
                    <a:pt x="488155" y="217792"/>
                  </a:cubicBezTo>
                  <a:cubicBezTo>
                    <a:pt x="518195" y="210282"/>
                    <a:pt x="518195" y="210282"/>
                    <a:pt x="518195" y="210282"/>
                  </a:cubicBezTo>
                  <a:cubicBezTo>
                    <a:pt x="518195" y="210282"/>
                    <a:pt x="518195" y="210282"/>
                    <a:pt x="518195" y="172731"/>
                  </a:cubicBezTo>
                  <a:cubicBezTo>
                    <a:pt x="518195" y="172731"/>
                    <a:pt x="518195" y="172731"/>
                    <a:pt x="540725" y="157711"/>
                  </a:cubicBezTo>
                  <a:cubicBezTo>
                    <a:pt x="540725" y="157711"/>
                    <a:pt x="495665" y="120161"/>
                    <a:pt x="495665" y="120161"/>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19" name="Freeform 39">
              <a:extLst>
                <a:ext uri="{FF2B5EF4-FFF2-40B4-BE49-F238E27FC236}">
                  <a16:creationId xmlns:a16="http://schemas.microsoft.com/office/drawing/2014/main" id="{6A03092A-C915-6DF3-F573-E98F808326CA}"/>
                </a:ext>
              </a:extLst>
            </p:cNvPr>
            <p:cNvSpPr>
              <a:spLocks/>
            </p:cNvSpPr>
            <p:nvPr/>
          </p:nvSpPr>
          <p:spPr bwMode="auto">
            <a:xfrm>
              <a:off x="108739023" y="109608321"/>
              <a:ext cx="518195" cy="608315"/>
            </a:xfrm>
            <a:custGeom>
              <a:avLst/>
              <a:gdLst>
                <a:gd name="T0" fmla="*/ 142691 w 518195"/>
                <a:gd name="T1" fmla="*/ 495664 h 608315"/>
                <a:gd name="T2" fmla="*/ 172732 w 518195"/>
                <a:gd name="T3" fmla="*/ 563255 h 608315"/>
                <a:gd name="T4" fmla="*/ 172732 w 518195"/>
                <a:gd name="T5" fmla="*/ 585785 h 608315"/>
                <a:gd name="T6" fmla="*/ 187752 w 518195"/>
                <a:gd name="T7" fmla="*/ 578275 h 608315"/>
                <a:gd name="T8" fmla="*/ 232812 w 518195"/>
                <a:gd name="T9" fmla="*/ 600805 h 608315"/>
                <a:gd name="T10" fmla="*/ 247832 w 518195"/>
                <a:gd name="T11" fmla="*/ 518194 h 608315"/>
                <a:gd name="T12" fmla="*/ 255342 w 518195"/>
                <a:gd name="T13" fmla="*/ 480644 h 608315"/>
                <a:gd name="T14" fmla="*/ 262853 w 518195"/>
                <a:gd name="T15" fmla="*/ 465624 h 608315"/>
                <a:gd name="T16" fmla="*/ 285383 w 518195"/>
                <a:gd name="T17" fmla="*/ 465624 h 608315"/>
                <a:gd name="T18" fmla="*/ 398034 w 518195"/>
                <a:gd name="T19" fmla="*/ 413053 h 608315"/>
                <a:gd name="T20" fmla="*/ 458114 w 518195"/>
                <a:gd name="T21" fmla="*/ 398033 h 608315"/>
                <a:gd name="T22" fmla="*/ 480645 w 518195"/>
                <a:gd name="T23" fmla="*/ 352973 h 608315"/>
                <a:gd name="T24" fmla="*/ 510685 w 518195"/>
                <a:gd name="T25" fmla="*/ 322933 h 608315"/>
                <a:gd name="T26" fmla="*/ 518195 w 518195"/>
                <a:gd name="T27" fmla="*/ 247832 h 608315"/>
                <a:gd name="T28" fmla="*/ 473135 w 518195"/>
                <a:gd name="T29" fmla="*/ 247832 h 608315"/>
                <a:gd name="T30" fmla="*/ 443094 w 518195"/>
                <a:gd name="T31" fmla="*/ 247832 h 608315"/>
                <a:gd name="T32" fmla="*/ 383014 w 518195"/>
                <a:gd name="T33" fmla="*/ 277872 h 608315"/>
                <a:gd name="T34" fmla="*/ 307913 w 518195"/>
                <a:gd name="T35" fmla="*/ 277872 h 608315"/>
                <a:gd name="T36" fmla="*/ 277873 w 518195"/>
                <a:gd name="T37" fmla="*/ 277872 h 608315"/>
                <a:gd name="T38" fmla="*/ 270363 w 518195"/>
                <a:gd name="T39" fmla="*/ 262852 h 608315"/>
                <a:gd name="T40" fmla="*/ 277873 w 518195"/>
                <a:gd name="T41" fmla="*/ 240322 h 608315"/>
                <a:gd name="T42" fmla="*/ 285383 w 518195"/>
                <a:gd name="T43" fmla="*/ 157711 h 608315"/>
                <a:gd name="T44" fmla="*/ 322933 w 518195"/>
                <a:gd name="T45" fmla="*/ 120161 h 608315"/>
                <a:gd name="T46" fmla="*/ 345463 w 518195"/>
                <a:gd name="T47" fmla="*/ 67591 h 608315"/>
                <a:gd name="T48" fmla="*/ 352973 w 518195"/>
                <a:gd name="T49" fmla="*/ 45060 h 608315"/>
                <a:gd name="T50" fmla="*/ 315423 w 518195"/>
                <a:gd name="T51" fmla="*/ 30040 h 608315"/>
                <a:gd name="T52" fmla="*/ 285383 w 518195"/>
                <a:gd name="T53" fmla="*/ 37550 h 608315"/>
                <a:gd name="T54" fmla="*/ 255342 w 518195"/>
                <a:gd name="T55" fmla="*/ 37550 h 608315"/>
                <a:gd name="T56" fmla="*/ 105141 w 518195"/>
                <a:gd name="T57" fmla="*/ 157711 h 608315"/>
                <a:gd name="T58" fmla="*/ 0 w 518195"/>
                <a:gd name="T59" fmla="*/ 352973 h 608315"/>
                <a:gd name="T60" fmla="*/ 52571 w 518195"/>
                <a:gd name="T61" fmla="*/ 390523 h 608315"/>
                <a:gd name="T62" fmla="*/ 60081 w 518195"/>
                <a:gd name="T63" fmla="*/ 405543 h 608315"/>
                <a:gd name="T64" fmla="*/ 82611 w 518195"/>
                <a:gd name="T65" fmla="*/ 420563 h 608315"/>
                <a:gd name="T66" fmla="*/ 97631 w 518195"/>
                <a:gd name="T67" fmla="*/ 450604 h 608315"/>
                <a:gd name="T68" fmla="*/ 45060 w 518195"/>
                <a:gd name="T69" fmla="*/ 525704 h 608315"/>
                <a:gd name="T70" fmla="*/ 37550 w 518195"/>
                <a:gd name="T71" fmla="*/ 533214 h 608315"/>
                <a:gd name="T72" fmla="*/ 82611 w 518195"/>
                <a:gd name="T73" fmla="*/ 555745 h 608315"/>
                <a:gd name="T74" fmla="*/ 97631 w 518195"/>
                <a:gd name="T75" fmla="*/ 533214 h 608315"/>
                <a:gd name="T76" fmla="*/ 120161 w 518195"/>
                <a:gd name="T77" fmla="*/ 503174 h 608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8195" h="608315">
                  <a:moveTo>
                    <a:pt x="135181" y="488154"/>
                  </a:moveTo>
                  <a:cubicBezTo>
                    <a:pt x="142691" y="495664"/>
                    <a:pt x="142691" y="495664"/>
                    <a:pt x="142691" y="495664"/>
                  </a:cubicBezTo>
                  <a:cubicBezTo>
                    <a:pt x="142691" y="518194"/>
                    <a:pt x="142691" y="518194"/>
                    <a:pt x="142691" y="518194"/>
                  </a:cubicBezTo>
                  <a:cubicBezTo>
                    <a:pt x="142691" y="518194"/>
                    <a:pt x="142691" y="518194"/>
                    <a:pt x="172732" y="563255"/>
                  </a:cubicBezTo>
                  <a:cubicBezTo>
                    <a:pt x="172732" y="563255"/>
                    <a:pt x="172732" y="563255"/>
                    <a:pt x="172732" y="578275"/>
                  </a:cubicBezTo>
                  <a:cubicBezTo>
                    <a:pt x="172732" y="578275"/>
                    <a:pt x="172732" y="578275"/>
                    <a:pt x="172732" y="585785"/>
                  </a:cubicBezTo>
                  <a:cubicBezTo>
                    <a:pt x="172732" y="585785"/>
                    <a:pt x="172732" y="585785"/>
                    <a:pt x="180242" y="593295"/>
                  </a:cubicBezTo>
                  <a:cubicBezTo>
                    <a:pt x="180242" y="593295"/>
                    <a:pt x="187752" y="578275"/>
                    <a:pt x="187752" y="578275"/>
                  </a:cubicBezTo>
                  <a:cubicBezTo>
                    <a:pt x="195262" y="580778"/>
                    <a:pt x="217792" y="604560"/>
                    <a:pt x="225302" y="608315"/>
                  </a:cubicBezTo>
                  <a:cubicBezTo>
                    <a:pt x="225302" y="608315"/>
                    <a:pt x="225302" y="608315"/>
                    <a:pt x="232812" y="600805"/>
                  </a:cubicBezTo>
                  <a:cubicBezTo>
                    <a:pt x="232812" y="600805"/>
                    <a:pt x="232812" y="600805"/>
                    <a:pt x="240322" y="510684"/>
                  </a:cubicBezTo>
                  <a:cubicBezTo>
                    <a:pt x="240322" y="510684"/>
                    <a:pt x="240322" y="510684"/>
                    <a:pt x="247832" y="518194"/>
                  </a:cubicBezTo>
                  <a:cubicBezTo>
                    <a:pt x="247832" y="518194"/>
                    <a:pt x="247832" y="518194"/>
                    <a:pt x="240322" y="503174"/>
                  </a:cubicBezTo>
                  <a:cubicBezTo>
                    <a:pt x="240322" y="503174"/>
                    <a:pt x="240322" y="503174"/>
                    <a:pt x="255342" y="480644"/>
                  </a:cubicBezTo>
                  <a:cubicBezTo>
                    <a:pt x="255342" y="480644"/>
                    <a:pt x="255342" y="480644"/>
                    <a:pt x="255342" y="473134"/>
                  </a:cubicBezTo>
                  <a:cubicBezTo>
                    <a:pt x="255342" y="473134"/>
                    <a:pt x="255342" y="473134"/>
                    <a:pt x="262853" y="465624"/>
                  </a:cubicBezTo>
                  <a:cubicBezTo>
                    <a:pt x="270363" y="473134"/>
                    <a:pt x="277873" y="480644"/>
                    <a:pt x="277873" y="480644"/>
                  </a:cubicBezTo>
                  <a:cubicBezTo>
                    <a:pt x="277873" y="480644"/>
                    <a:pt x="285383" y="473134"/>
                    <a:pt x="285383" y="465624"/>
                  </a:cubicBezTo>
                  <a:cubicBezTo>
                    <a:pt x="285383" y="458114"/>
                    <a:pt x="285383" y="435584"/>
                    <a:pt x="285383" y="435584"/>
                  </a:cubicBezTo>
                  <a:cubicBezTo>
                    <a:pt x="285383" y="435584"/>
                    <a:pt x="285383" y="435584"/>
                    <a:pt x="398034" y="413053"/>
                  </a:cubicBezTo>
                  <a:cubicBezTo>
                    <a:pt x="398034" y="413053"/>
                    <a:pt x="398034" y="413053"/>
                    <a:pt x="450604" y="413053"/>
                  </a:cubicBezTo>
                  <a:cubicBezTo>
                    <a:pt x="450604" y="413053"/>
                    <a:pt x="450604" y="413053"/>
                    <a:pt x="458114" y="398033"/>
                  </a:cubicBezTo>
                  <a:cubicBezTo>
                    <a:pt x="473135" y="345463"/>
                    <a:pt x="473135" y="345463"/>
                    <a:pt x="473135" y="345463"/>
                  </a:cubicBezTo>
                  <a:cubicBezTo>
                    <a:pt x="473135" y="345463"/>
                    <a:pt x="473135" y="345463"/>
                    <a:pt x="480645" y="352973"/>
                  </a:cubicBezTo>
                  <a:cubicBezTo>
                    <a:pt x="480645" y="352973"/>
                    <a:pt x="480645" y="352973"/>
                    <a:pt x="495665" y="307913"/>
                  </a:cubicBezTo>
                  <a:cubicBezTo>
                    <a:pt x="495665" y="307913"/>
                    <a:pt x="495665" y="307913"/>
                    <a:pt x="510685" y="322933"/>
                  </a:cubicBezTo>
                  <a:cubicBezTo>
                    <a:pt x="514440" y="317926"/>
                    <a:pt x="516943" y="290389"/>
                    <a:pt x="518195" y="277872"/>
                  </a:cubicBezTo>
                  <a:cubicBezTo>
                    <a:pt x="518195" y="277872"/>
                    <a:pt x="518195" y="247832"/>
                    <a:pt x="518195" y="247832"/>
                  </a:cubicBezTo>
                  <a:cubicBezTo>
                    <a:pt x="518195" y="247832"/>
                    <a:pt x="495665" y="240322"/>
                    <a:pt x="488155" y="240322"/>
                  </a:cubicBezTo>
                  <a:cubicBezTo>
                    <a:pt x="480645" y="240322"/>
                    <a:pt x="480645" y="247832"/>
                    <a:pt x="473135" y="247832"/>
                  </a:cubicBezTo>
                  <a:cubicBezTo>
                    <a:pt x="473135" y="255342"/>
                    <a:pt x="465624" y="255342"/>
                    <a:pt x="458114" y="262852"/>
                  </a:cubicBezTo>
                  <a:cubicBezTo>
                    <a:pt x="450604" y="262852"/>
                    <a:pt x="443094" y="255342"/>
                    <a:pt x="443094" y="247832"/>
                  </a:cubicBezTo>
                  <a:cubicBezTo>
                    <a:pt x="435584" y="247832"/>
                    <a:pt x="428074" y="255342"/>
                    <a:pt x="428074" y="262852"/>
                  </a:cubicBezTo>
                  <a:cubicBezTo>
                    <a:pt x="420564" y="262852"/>
                    <a:pt x="398034" y="277872"/>
                    <a:pt x="383014" y="277872"/>
                  </a:cubicBezTo>
                  <a:cubicBezTo>
                    <a:pt x="375504" y="277872"/>
                    <a:pt x="345463" y="285382"/>
                    <a:pt x="337953" y="277872"/>
                  </a:cubicBezTo>
                  <a:cubicBezTo>
                    <a:pt x="330443" y="277872"/>
                    <a:pt x="307913" y="277872"/>
                    <a:pt x="307913" y="277872"/>
                  </a:cubicBezTo>
                  <a:cubicBezTo>
                    <a:pt x="307913" y="277872"/>
                    <a:pt x="292893" y="277872"/>
                    <a:pt x="285383" y="277872"/>
                  </a:cubicBezTo>
                  <a:cubicBezTo>
                    <a:pt x="285383" y="277872"/>
                    <a:pt x="285383" y="277872"/>
                    <a:pt x="277873" y="277872"/>
                  </a:cubicBezTo>
                  <a:cubicBezTo>
                    <a:pt x="277873" y="277872"/>
                    <a:pt x="277873" y="277872"/>
                    <a:pt x="270363" y="277872"/>
                  </a:cubicBezTo>
                  <a:cubicBezTo>
                    <a:pt x="270363" y="270362"/>
                    <a:pt x="270363" y="270362"/>
                    <a:pt x="270363" y="262852"/>
                  </a:cubicBezTo>
                  <a:cubicBezTo>
                    <a:pt x="262853" y="262852"/>
                    <a:pt x="262853" y="255342"/>
                    <a:pt x="262853" y="255342"/>
                  </a:cubicBezTo>
                  <a:cubicBezTo>
                    <a:pt x="262853" y="247832"/>
                    <a:pt x="277873" y="240322"/>
                    <a:pt x="277873" y="240322"/>
                  </a:cubicBezTo>
                  <a:cubicBezTo>
                    <a:pt x="285383" y="240322"/>
                    <a:pt x="285383" y="195262"/>
                    <a:pt x="285383" y="180241"/>
                  </a:cubicBezTo>
                  <a:cubicBezTo>
                    <a:pt x="285383" y="172731"/>
                    <a:pt x="285383" y="157711"/>
                    <a:pt x="285383" y="157711"/>
                  </a:cubicBezTo>
                  <a:cubicBezTo>
                    <a:pt x="285383" y="157711"/>
                    <a:pt x="285383" y="150201"/>
                    <a:pt x="292893" y="150201"/>
                  </a:cubicBezTo>
                  <a:cubicBezTo>
                    <a:pt x="300403" y="142691"/>
                    <a:pt x="315423" y="127671"/>
                    <a:pt x="322933" y="120161"/>
                  </a:cubicBezTo>
                  <a:cubicBezTo>
                    <a:pt x="322933" y="120161"/>
                    <a:pt x="330443" y="90121"/>
                    <a:pt x="337953" y="82611"/>
                  </a:cubicBezTo>
                  <a:cubicBezTo>
                    <a:pt x="337953" y="82611"/>
                    <a:pt x="337953" y="67591"/>
                    <a:pt x="345463" y="67591"/>
                  </a:cubicBezTo>
                  <a:cubicBezTo>
                    <a:pt x="352973" y="52570"/>
                    <a:pt x="352973" y="52570"/>
                    <a:pt x="352973" y="52570"/>
                  </a:cubicBezTo>
                  <a:cubicBezTo>
                    <a:pt x="352973" y="45060"/>
                    <a:pt x="352973" y="45060"/>
                    <a:pt x="352973" y="45060"/>
                  </a:cubicBezTo>
                  <a:cubicBezTo>
                    <a:pt x="352973" y="45060"/>
                    <a:pt x="345463" y="37550"/>
                    <a:pt x="337953" y="37550"/>
                  </a:cubicBezTo>
                  <a:cubicBezTo>
                    <a:pt x="330443" y="37550"/>
                    <a:pt x="315423" y="30040"/>
                    <a:pt x="315423" y="30040"/>
                  </a:cubicBezTo>
                  <a:cubicBezTo>
                    <a:pt x="307913" y="30040"/>
                    <a:pt x="300403" y="37550"/>
                    <a:pt x="300403" y="37550"/>
                  </a:cubicBezTo>
                  <a:cubicBezTo>
                    <a:pt x="292893" y="37550"/>
                    <a:pt x="285383" y="37550"/>
                    <a:pt x="285383" y="37550"/>
                  </a:cubicBezTo>
                  <a:cubicBezTo>
                    <a:pt x="285383" y="37550"/>
                    <a:pt x="285391" y="35571"/>
                    <a:pt x="285391" y="50591"/>
                  </a:cubicBezTo>
                  <a:cubicBezTo>
                    <a:pt x="280384" y="50591"/>
                    <a:pt x="272866" y="46312"/>
                    <a:pt x="255342" y="37550"/>
                  </a:cubicBezTo>
                  <a:cubicBezTo>
                    <a:pt x="180242" y="0"/>
                    <a:pt x="180242" y="0"/>
                    <a:pt x="180242" y="0"/>
                  </a:cubicBezTo>
                  <a:cubicBezTo>
                    <a:pt x="142691" y="82611"/>
                    <a:pt x="112651" y="150201"/>
                    <a:pt x="105141" y="157711"/>
                  </a:cubicBezTo>
                  <a:cubicBezTo>
                    <a:pt x="105141" y="165221"/>
                    <a:pt x="82611" y="210282"/>
                    <a:pt x="45060" y="270362"/>
                  </a:cubicBezTo>
                  <a:cubicBezTo>
                    <a:pt x="30040" y="292892"/>
                    <a:pt x="7510" y="322933"/>
                    <a:pt x="0" y="352973"/>
                  </a:cubicBezTo>
                  <a:cubicBezTo>
                    <a:pt x="0" y="352973"/>
                    <a:pt x="0" y="352973"/>
                    <a:pt x="45060" y="390523"/>
                  </a:cubicBezTo>
                  <a:cubicBezTo>
                    <a:pt x="45060" y="390523"/>
                    <a:pt x="45060" y="390523"/>
                    <a:pt x="52571" y="390523"/>
                  </a:cubicBezTo>
                  <a:cubicBezTo>
                    <a:pt x="52571" y="390523"/>
                    <a:pt x="52571" y="390523"/>
                    <a:pt x="52571" y="398033"/>
                  </a:cubicBezTo>
                  <a:cubicBezTo>
                    <a:pt x="60081" y="405543"/>
                    <a:pt x="60081" y="405543"/>
                    <a:pt x="60081" y="405543"/>
                  </a:cubicBezTo>
                  <a:cubicBezTo>
                    <a:pt x="67591" y="405543"/>
                    <a:pt x="67591" y="413053"/>
                    <a:pt x="75101" y="413053"/>
                  </a:cubicBezTo>
                  <a:cubicBezTo>
                    <a:pt x="75101" y="413053"/>
                    <a:pt x="75101" y="413053"/>
                    <a:pt x="82611" y="420563"/>
                  </a:cubicBezTo>
                  <a:cubicBezTo>
                    <a:pt x="82611" y="420563"/>
                    <a:pt x="90121" y="420563"/>
                    <a:pt x="97631" y="428074"/>
                  </a:cubicBezTo>
                  <a:cubicBezTo>
                    <a:pt x="97631" y="435584"/>
                    <a:pt x="97631" y="443094"/>
                    <a:pt x="97631" y="450604"/>
                  </a:cubicBezTo>
                  <a:cubicBezTo>
                    <a:pt x="97631" y="450604"/>
                    <a:pt x="90121" y="465624"/>
                    <a:pt x="90121" y="465624"/>
                  </a:cubicBezTo>
                  <a:cubicBezTo>
                    <a:pt x="82611" y="473134"/>
                    <a:pt x="60081" y="503174"/>
                    <a:pt x="45060" y="525704"/>
                  </a:cubicBezTo>
                  <a:cubicBezTo>
                    <a:pt x="37550" y="525704"/>
                    <a:pt x="37550" y="525704"/>
                    <a:pt x="30040" y="533214"/>
                  </a:cubicBezTo>
                  <a:cubicBezTo>
                    <a:pt x="30040" y="533214"/>
                    <a:pt x="30040" y="533214"/>
                    <a:pt x="37550" y="533214"/>
                  </a:cubicBezTo>
                  <a:cubicBezTo>
                    <a:pt x="37550" y="533214"/>
                    <a:pt x="37550" y="533214"/>
                    <a:pt x="75101" y="563255"/>
                  </a:cubicBezTo>
                  <a:cubicBezTo>
                    <a:pt x="82611" y="555745"/>
                    <a:pt x="82611" y="555745"/>
                    <a:pt x="82611" y="555745"/>
                  </a:cubicBezTo>
                  <a:cubicBezTo>
                    <a:pt x="90121" y="548235"/>
                    <a:pt x="90121" y="548235"/>
                    <a:pt x="90121" y="540724"/>
                  </a:cubicBezTo>
                  <a:cubicBezTo>
                    <a:pt x="97631" y="540724"/>
                    <a:pt x="97631" y="533214"/>
                    <a:pt x="97631" y="533214"/>
                  </a:cubicBezTo>
                  <a:cubicBezTo>
                    <a:pt x="97631" y="525704"/>
                    <a:pt x="105141" y="525704"/>
                    <a:pt x="105141" y="518194"/>
                  </a:cubicBezTo>
                  <a:cubicBezTo>
                    <a:pt x="105141" y="510684"/>
                    <a:pt x="120161" y="503174"/>
                    <a:pt x="120161" y="503174"/>
                  </a:cubicBezTo>
                  <a:cubicBezTo>
                    <a:pt x="120161" y="495664"/>
                    <a:pt x="127671" y="495664"/>
                    <a:pt x="135181" y="488154"/>
                  </a:cubicBezTo>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20" name="Freeform 40">
              <a:extLst>
                <a:ext uri="{FF2B5EF4-FFF2-40B4-BE49-F238E27FC236}">
                  <a16:creationId xmlns:a16="http://schemas.microsoft.com/office/drawing/2014/main" id="{3FAF6152-67B1-F1AA-92A0-C8CC2AADC59A}"/>
                </a:ext>
              </a:extLst>
            </p:cNvPr>
            <p:cNvSpPr>
              <a:spLocks/>
            </p:cNvSpPr>
            <p:nvPr/>
          </p:nvSpPr>
          <p:spPr bwMode="auto">
            <a:xfrm>
              <a:off x="108468661" y="109961294"/>
              <a:ext cx="533215" cy="525705"/>
            </a:xfrm>
            <a:custGeom>
              <a:avLst/>
              <a:gdLst>
                <a:gd name="T0" fmla="*/ 503175 w 533215"/>
                <a:gd name="T1" fmla="*/ 262853 h 525705"/>
                <a:gd name="T2" fmla="*/ 458114 w 533215"/>
                <a:gd name="T3" fmla="*/ 225302 h 525705"/>
                <a:gd name="T4" fmla="*/ 443094 w 533215"/>
                <a:gd name="T5" fmla="*/ 232812 h 525705"/>
                <a:gd name="T6" fmla="*/ 443094 w 533215"/>
                <a:gd name="T7" fmla="*/ 210282 h 525705"/>
                <a:gd name="T8" fmla="*/ 413054 w 533215"/>
                <a:gd name="T9" fmla="*/ 142691 h 525705"/>
                <a:gd name="T10" fmla="*/ 390524 w 533215"/>
                <a:gd name="T11" fmla="*/ 150201 h 525705"/>
                <a:gd name="T12" fmla="*/ 367993 w 533215"/>
                <a:gd name="T13" fmla="*/ 180242 h 525705"/>
                <a:gd name="T14" fmla="*/ 352973 w 533215"/>
                <a:gd name="T15" fmla="*/ 202772 h 525705"/>
                <a:gd name="T16" fmla="*/ 307913 w 533215"/>
                <a:gd name="T17" fmla="*/ 180242 h 525705"/>
                <a:gd name="T18" fmla="*/ 315423 w 533215"/>
                <a:gd name="T19" fmla="*/ 172732 h 525705"/>
                <a:gd name="T20" fmla="*/ 367993 w 533215"/>
                <a:gd name="T21" fmla="*/ 97631 h 525705"/>
                <a:gd name="T22" fmla="*/ 345463 w 533215"/>
                <a:gd name="T23" fmla="*/ 60081 h 525705"/>
                <a:gd name="T24" fmla="*/ 322933 w 533215"/>
                <a:gd name="T25" fmla="*/ 45060 h 525705"/>
                <a:gd name="T26" fmla="*/ 315423 w 533215"/>
                <a:gd name="T27" fmla="*/ 37550 h 525705"/>
                <a:gd name="T28" fmla="*/ 240322 w 533215"/>
                <a:gd name="T29" fmla="*/ 37550 h 525705"/>
                <a:gd name="T30" fmla="*/ 105141 w 533215"/>
                <a:gd name="T31" fmla="*/ 195262 h 525705"/>
                <a:gd name="T32" fmla="*/ 7510 w 533215"/>
                <a:gd name="T33" fmla="*/ 300403 h 525705"/>
                <a:gd name="T34" fmla="*/ 0 w 533215"/>
                <a:gd name="T35" fmla="*/ 322933 h 525705"/>
                <a:gd name="T36" fmla="*/ 15020 w 533215"/>
                <a:gd name="T37" fmla="*/ 360483 h 525705"/>
                <a:gd name="T38" fmla="*/ 30040 w 533215"/>
                <a:gd name="T39" fmla="*/ 360483 h 525705"/>
                <a:gd name="T40" fmla="*/ 52570 w 533215"/>
                <a:gd name="T41" fmla="*/ 352973 h 525705"/>
                <a:gd name="T42" fmla="*/ 105141 w 533215"/>
                <a:gd name="T43" fmla="*/ 360483 h 525705"/>
                <a:gd name="T44" fmla="*/ 127671 w 533215"/>
                <a:gd name="T45" fmla="*/ 383014 h 525705"/>
                <a:gd name="T46" fmla="*/ 142691 w 533215"/>
                <a:gd name="T47" fmla="*/ 398034 h 525705"/>
                <a:gd name="T48" fmla="*/ 142691 w 533215"/>
                <a:gd name="T49" fmla="*/ 405544 h 525705"/>
                <a:gd name="T50" fmla="*/ 157711 w 533215"/>
                <a:gd name="T51" fmla="*/ 405544 h 525705"/>
                <a:gd name="T52" fmla="*/ 165222 w 533215"/>
                <a:gd name="T53" fmla="*/ 405544 h 525705"/>
                <a:gd name="T54" fmla="*/ 187752 w 533215"/>
                <a:gd name="T55" fmla="*/ 413054 h 525705"/>
                <a:gd name="T56" fmla="*/ 262852 w 533215"/>
                <a:gd name="T57" fmla="*/ 367994 h 525705"/>
                <a:gd name="T58" fmla="*/ 277873 w 533215"/>
                <a:gd name="T59" fmla="*/ 390524 h 525705"/>
                <a:gd name="T60" fmla="*/ 285383 w 533215"/>
                <a:gd name="T61" fmla="*/ 420564 h 525705"/>
                <a:gd name="T62" fmla="*/ 292893 w 533215"/>
                <a:gd name="T63" fmla="*/ 495665 h 525705"/>
                <a:gd name="T64" fmla="*/ 307913 w 533215"/>
                <a:gd name="T65" fmla="*/ 525705 h 525705"/>
                <a:gd name="T66" fmla="*/ 337953 w 533215"/>
                <a:gd name="T67" fmla="*/ 495665 h 525705"/>
                <a:gd name="T68" fmla="*/ 375504 w 533215"/>
                <a:gd name="T69" fmla="*/ 458114 h 525705"/>
                <a:gd name="T70" fmla="*/ 383014 w 533215"/>
                <a:gd name="T71" fmla="*/ 443094 h 525705"/>
                <a:gd name="T72" fmla="*/ 390524 w 533215"/>
                <a:gd name="T73" fmla="*/ 420564 h 525705"/>
                <a:gd name="T74" fmla="*/ 383014 w 533215"/>
                <a:gd name="T75" fmla="*/ 398034 h 525705"/>
                <a:gd name="T76" fmla="*/ 413054 w 533215"/>
                <a:gd name="T77" fmla="*/ 375504 h 525705"/>
                <a:gd name="T78" fmla="*/ 503175 w 533215"/>
                <a:gd name="T79" fmla="*/ 330443 h 525705"/>
                <a:gd name="T80" fmla="*/ 525705 w 533215"/>
                <a:gd name="T81" fmla="*/ 315423 h 525705"/>
                <a:gd name="T82" fmla="*/ 503175 w 533215"/>
                <a:gd name="T83" fmla="*/ 277873 h 525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3215" h="525705">
                  <a:moveTo>
                    <a:pt x="503175" y="277873"/>
                  </a:moveTo>
                  <a:cubicBezTo>
                    <a:pt x="503175" y="277873"/>
                    <a:pt x="503175" y="277873"/>
                    <a:pt x="503175" y="262853"/>
                  </a:cubicBezTo>
                  <a:cubicBezTo>
                    <a:pt x="503175" y="262853"/>
                    <a:pt x="503175" y="262853"/>
                    <a:pt x="495665" y="255342"/>
                  </a:cubicBezTo>
                  <a:cubicBezTo>
                    <a:pt x="495665" y="255342"/>
                    <a:pt x="495665" y="255342"/>
                    <a:pt x="458114" y="225302"/>
                  </a:cubicBezTo>
                  <a:cubicBezTo>
                    <a:pt x="458114" y="225302"/>
                    <a:pt x="450604" y="240322"/>
                    <a:pt x="450604" y="240322"/>
                  </a:cubicBezTo>
                  <a:cubicBezTo>
                    <a:pt x="450604" y="240322"/>
                    <a:pt x="450604" y="240322"/>
                    <a:pt x="443094" y="232812"/>
                  </a:cubicBezTo>
                  <a:cubicBezTo>
                    <a:pt x="443094" y="225302"/>
                    <a:pt x="443094" y="225302"/>
                    <a:pt x="443094" y="225302"/>
                  </a:cubicBezTo>
                  <a:cubicBezTo>
                    <a:pt x="443094" y="225302"/>
                    <a:pt x="443094" y="225302"/>
                    <a:pt x="443094" y="210282"/>
                  </a:cubicBezTo>
                  <a:cubicBezTo>
                    <a:pt x="443094" y="210282"/>
                    <a:pt x="443094" y="210282"/>
                    <a:pt x="413054" y="165222"/>
                  </a:cubicBezTo>
                  <a:cubicBezTo>
                    <a:pt x="413054" y="142691"/>
                    <a:pt x="413054" y="142691"/>
                    <a:pt x="413054" y="142691"/>
                  </a:cubicBezTo>
                  <a:cubicBezTo>
                    <a:pt x="405544" y="135181"/>
                    <a:pt x="405544" y="135181"/>
                    <a:pt x="405544" y="135181"/>
                  </a:cubicBezTo>
                  <a:cubicBezTo>
                    <a:pt x="398034" y="142691"/>
                    <a:pt x="390524" y="142691"/>
                    <a:pt x="390524" y="150201"/>
                  </a:cubicBezTo>
                  <a:cubicBezTo>
                    <a:pt x="390524" y="150201"/>
                    <a:pt x="375504" y="157712"/>
                    <a:pt x="375504" y="165222"/>
                  </a:cubicBezTo>
                  <a:cubicBezTo>
                    <a:pt x="375504" y="172732"/>
                    <a:pt x="367993" y="172732"/>
                    <a:pt x="367993" y="180242"/>
                  </a:cubicBezTo>
                  <a:cubicBezTo>
                    <a:pt x="367993" y="180242"/>
                    <a:pt x="367993" y="187752"/>
                    <a:pt x="360483" y="187752"/>
                  </a:cubicBezTo>
                  <a:cubicBezTo>
                    <a:pt x="360483" y="195262"/>
                    <a:pt x="360483" y="195262"/>
                    <a:pt x="352973" y="202772"/>
                  </a:cubicBezTo>
                  <a:cubicBezTo>
                    <a:pt x="345463" y="210282"/>
                    <a:pt x="345463" y="210282"/>
                    <a:pt x="345463" y="210282"/>
                  </a:cubicBezTo>
                  <a:cubicBezTo>
                    <a:pt x="345463" y="210282"/>
                    <a:pt x="345463" y="210282"/>
                    <a:pt x="307913" y="180242"/>
                  </a:cubicBezTo>
                  <a:cubicBezTo>
                    <a:pt x="307913" y="180242"/>
                    <a:pt x="307913" y="180242"/>
                    <a:pt x="300403" y="180242"/>
                  </a:cubicBezTo>
                  <a:cubicBezTo>
                    <a:pt x="307913" y="172732"/>
                    <a:pt x="307913" y="172732"/>
                    <a:pt x="315423" y="172732"/>
                  </a:cubicBezTo>
                  <a:cubicBezTo>
                    <a:pt x="330443" y="150201"/>
                    <a:pt x="352973" y="120161"/>
                    <a:pt x="360483" y="112651"/>
                  </a:cubicBezTo>
                  <a:cubicBezTo>
                    <a:pt x="360483" y="112651"/>
                    <a:pt x="367993" y="97631"/>
                    <a:pt x="367993" y="97631"/>
                  </a:cubicBezTo>
                  <a:cubicBezTo>
                    <a:pt x="367993" y="90121"/>
                    <a:pt x="367993" y="82611"/>
                    <a:pt x="367993" y="75101"/>
                  </a:cubicBezTo>
                  <a:cubicBezTo>
                    <a:pt x="360483" y="67591"/>
                    <a:pt x="345463" y="60081"/>
                    <a:pt x="345463" y="60081"/>
                  </a:cubicBezTo>
                  <a:cubicBezTo>
                    <a:pt x="337953" y="60081"/>
                    <a:pt x="337953" y="52571"/>
                    <a:pt x="330443" y="52571"/>
                  </a:cubicBezTo>
                  <a:cubicBezTo>
                    <a:pt x="322933" y="45060"/>
                    <a:pt x="322933" y="45060"/>
                    <a:pt x="322933" y="45060"/>
                  </a:cubicBezTo>
                  <a:cubicBezTo>
                    <a:pt x="322933" y="45060"/>
                    <a:pt x="322933" y="45060"/>
                    <a:pt x="322933" y="37550"/>
                  </a:cubicBezTo>
                  <a:cubicBezTo>
                    <a:pt x="322933" y="37550"/>
                    <a:pt x="322933" y="37550"/>
                    <a:pt x="315423" y="37550"/>
                  </a:cubicBezTo>
                  <a:cubicBezTo>
                    <a:pt x="306661" y="31292"/>
                    <a:pt x="282880" y="0"/>
                    <a:pt x="270363" y="0"/>
                  </a:cubicBezTo>
                  <a:cubicBezTo>
                    <a:pt x="255342" y="15020"/>
                    <a:pt x="247832" y="22530"/>
                    <a:pt x="240322" y="37550"/>
                  </a:cubicBezTo>
                  <a:cubicBezTo>
                    <a:pt x="217792" y="60081"/>
                    <a:pt x="180242" y="105141"/>
                    <a:pt x="157711" y="127671"/>
                  </a:cubicBezTo>
                  <a:cubicBezTo>
                    <a:pt x="127671" y="165222"/>
                    <a:pt x="105141" y="195262"/>
                    <a:pt x="105141" y="195262"/>
                  </a:cubicBezTo>
                  <a:cubicBezTo>
                    <a:pt x="97631" y="202772"/>
                    <a:pt x="22530" y="277873"/>
                    <a:pt x="22530" y="285383"/>
                  </a:cubicBezTo>
                  <a:cubicBezTo>
                    <a:pt x="22530" y="285383"/>
                    <a:pt x="15020" y="292893"/>
                    <a:pt x="7510" y="300403"/>
                  </a:cubicBezTo>
                  <a:cubicBezTo>
                    <a:pt x="7510" y="300403"/>
                    <a:pt x="0" y="307913"/>
                    <a:pt x="0" y="307913"/>
                  </a:cubicBezTo>
                  <a:cubicBezTo>
                    <a:pt x="0" y="307913"/>
                    <a:pt x="0" y="307913"/>
                    <a:pt x="0" y="322933"/>
                  </a:cubicBezTo>
                  <a:cubicBezTo>
                    <a:pt x="0" y="322933"/>
                    <a:pt x="0" y="322933"/>
                    <a:pt x="7510" y="330443"/>
                  </a:cubicBezTo>
                  <a:cubicBezTo>
                    <a:pt x="7510" y="330443"/>
                    <a:pt x="7510" y="345463"/>
                    <a:pt x="15020" y="360483"/>
                  </a:cubicBezTo>
                  <a:cubicBezTo>
                    <a:pt x="15020" y="360483"/>
                    <a:pt x="15020" y="360483"/>
                    <a:pt x="15020" y="367994"/>
                  </a:cubicBezTo>
                  <a:cubicBezTo>
                    <a:pt x="30040" y="360483"/>
                    <a:pt x="30040" y="360483"/>
                    <a:pt x="30040" y="360483"/>
                  </a:cubicBezTo>
                  <a:cubicBezTo>
                    <a:pt x="37550" y="360483"/>
                    <a:pt x="45060" y="360483"/>
                    <a:pt x="45060" y="360483"/>
                  </a:cubicBezTo>
                  <a:cubicBezTo>
                    <a:pt x="45060" y="360483"/>
                    <a:pt x="45060" y="360483"/>
                    <a:pt x="52570" y="352973"/>
                  </a:cubicBezTo>
                  <a:cubicBezTo>
                    <a:pt x="52570" y="352973"/>
                    <a:pt x="52570" y="352973"/>
                    <a:pt x="75101" y="390524"/>
                  </a:cubicBezTo>
                  <a:cubicBezTo>
                    <a:pt x="75101" y="390524"/>
                    <a:pt x="75101" y="390524"/>
                    <a:pt x="105141" y="360483"/>
                  </a:cubicBezTo>
                  <a:cubicBezTo>
                    <a:pt x="105141" y="360483"/>
                    <a:pt x="112651" y="367994"/>
                    <a:pt x="120161" y="367994"/>
                  </a:cubicBezTo>
                  <a:cubicBezTo>
                    <a:pt x="120161" y="375504"/>
                    <a:pt x="127671" y="375504"/>
                    <a:pt x="127671" y="383014"/>
                  </a:cubicBezTo>
                  <a:cubicBezTo>
                    <a:pt x="127671" y="390524"/>
                    <a:pt x="127671" y="390524"/>
                    <a:pt x="135181" y="390524"/>
                  </a:cubicBezTo>
                  <a:cubicBezTo>
                    <a:pt x="135181" y="398034"/>
                    <a:pt x="142691" y="398034"/>
                    <a:pt x="142691" y="398034"/>
                  </a:cubicBezTo>
                  <a:cubicBezTo>
                    <a:pt x="142691" y="398034"/>
                    <a:pt x="142691" y="398034"/>
                    <a:pt x="135181" y="398034"/>
                  </a:cubicBezTo>
                  <a:cubicBezTo>
                    <a:pt x="135181" y="398034"/>
                    <a:pt x="135181" y="398034"/>
                    <a:pt x="142691" y="405544"/>
                  </a:cubicBezTo>
                  <a:cubicBezTo>
                    <a:pt x="142691" y="405544"/>
                    <a:pt x="142691" y="405544"/>
                    <a:pt x="150201" y="398034"/>
                  </a:cubicBezTo>
                  <a:cubicBezTo>
                    <a:pt x="150201" y="398034"/>
                    <a:pt x="150201" y="398034"/>
                    <a:pt x="157711" y="405544"/>
                  </a:cubicBezTo>
                  <a:cubicBezTo>
                    <a:pt x="157711" y="405544"/>
                    <a:pt x="157711" y="405544"/>
                    <a:pt x="165222" y="398034"/>
                  </a:cubicBezTo>
                  <a:cubicBezTo>
                    <a:pt x="165222" y="405544"/>
                    <a:pt x="165222" y="405544"/>
                    <a:pt x="165222" y="405544"/>
                  </a:cubicBezTo>
                  <a:cubicBezTo>
                    <a:pt x="165222" y="405544"/>
                    <a:pt x="165222" y="405544"/>
                    <a:pt x="180242" y="398034"/>
                  </a:cubicBezTo>
                  <a:cubicBezTo>
                    <a:pt x="180242" y="398034"/>
                    <a:pt x="180242" y="398034"/>
                    <a:pt x="187752" y="413054"/>
                  </a:cubicBezTo>
                  <a:cubicBezTo>
                    <a:pt x="187752" y="413054"/>
                    <a:pt x="187752" y="413054"/>
                    <a:pt x="240322" y="383014"/>
                  </a:cubicBezTo>
                  <a:cubicBezTo>
                    <a:pt x="240322" y="383014"/>
                    <a:pt x="240322" y="383014"/>
                    <a:pt x="262852" y="367994"/>
                  </a:cubicBezTo>
                  <a:cubicBezTo>
                    <a:pt x="262852" y="367994"/>
                    <a:pt x="262852" y="367994"/>
                    <a:pt x="270363" y="390524"/>
                  </a:cubicBezTo>
                  <a:cubicBezTo>
                    <a:pt x="270363" y="390524"/>
                    <a:pt x="270363" y="390524"/>
                    <a:pt x="277873" y="390524"/>
                  </a:cubicBezTo>
                  <a:cubicBezTo>
                    <a:pt x="277873" y="390524"/>
                    <a:pt x="277873" y="390524"/>
                    <a:pt x="292893" y="420564"/>
                  </a:cubicBezTo>
                  <a:cubicBezTo>
                    <a:pt x="294145" y="425571"/>
                    <a:pt x="287886" y="418061"/>
                    <a:pt x="285383" y="420564"/>
                  </a:cubicBezTo>
                  <a:cubicBezTo>
                    <a:pt x="285383" y="428074"/>
                    <a:pt x="285383" y="428074"/>
                    <a:pt x="277873" y="435584"/>
                  </a:cubicBezTo>
                  <a:cubicBezTo>
                    <a:pt x="277873" y="435584"/>
                    <a:pt x="277873" y="435584"/>
                    <a:pt x="292893" y="495665"/>
                  </a:cubicBezTo>
                  <a:cubicBezTo>
                    <a:pt x="292893" y="495665"/>
                    <a:pt x="292893" y="495665"/>
                    <a:pt x="300403" y="495665"/>
                  </a:cubicBezTo>
                  <a:cubicBezTo>
                    <a:pt x="300403" y="495665"/>
                    <a:pt x="300403" y="495665"/>
                    <a:pt x="307913" y="525705"/>
                  </a:cubicBezTo>
                  <a:cubicBezTo>
                    <a:pt x="307913" y="525705"/>
                    <a:pt x="307913" y="525705"/>
                    <a:pt x="345463" y="503175"/>
                  </a:cubicBezTo>
                  <a:cubicBezTo>
                    <a:pt x="345463" y="503175"/>
                    <a:pt x="345463" y="503175"/>
                    <a:pt x="337953" y="495665"/>
                  </a:cubicBezTo>
                  <a:cubicBezTo>
                    <a:pt x="337953" y="495665"/>
                    <a:pt x="352973" y="495665"/>
                    <a:pt x="360483" y="480645"/>
                  </a:cubicBezTo>
                  <a:cubicBezTo>
                    <a:pt x="367993" y="473135"/>
                    <a:pt x="375504" y="458114"/>
                    <a:pt x="375504" y="458114"/>
                  </a:cubicBezTo>
                  <a:cubicBezTo>
                    <a:pt x="375504" y="458114"/>
                    <a:pt x="375504" y="458114"/>
                    <a:pt x="367993" y="450604"/>
                  </a:cubicBezTo>
                  <a:cubicBezTo>
                    <a:pt x="367993" y="450604"/>
                    <a:pt x="367993" y="450604"/>
                    <a:pt x="383014" y="443094"/>
                  </a:cubicBezTo>
                  <a:cubicBezTo>
                    <a:pt x="383014" y="443094"/>
                    <a:pt x="383014" y="443094"/>
                    <a:pt x="383014" y="428074"/>
                  </a:cubicBezTo>
                  <a:cubicBezTo>
                    <a:pt x="383014" y="428074"/>
                    <a:pt x="383014" y="428074"/>
                    <a:pt x="390524" y="420564"/>
                  </a:cubicBezTo>
                  <a:cubicBezTo>
                    <a:pt x="390524" y="420564"/>
                    <a:pt x="390524" y="405544"/>
                    <a:pt x="383014" y="405544"/>
                  </a:cubicBezTo>
                  <a:cubicBezTo>
                    <a:pt x="383014" y="398034"/>
                    <a:pt x="383014" y="398034"/>
                    <a:pt x="383014" y="398034"/>
                  </a:cubicBezTo>
                  <a:cubicBezTo>
                    <a:pt x="383014" y="398034"/>
                    <a:pt x="398034" y="390524"/>
                    <a:pt x="398034" y="390524"/>
                  </a:cubicBezTo>
                  <a:cubicBezTo>
                    <a:pt x="398034" y="390524"/>
                    <a:pt x="398034" y="390524"/>
                    <a:pt x="413054" y="375504"/>
                  </a:cubicBezTo>
                  <a:cubicBezTo>
                    <a:pt x="413054" y="375504"/>
                    <a:pt x="413054" y="375504"/>
                    <a:pt x="458114" y="375504"/>
                  </a:cubicBezTo>
                  <a:cubicBezTo>
                    <a:pt x="458114" y="367994"/>
                    <a:pt x="503175" y="330443"/>
                    <a:pt x="503175" y="330443"/>
                  </a:cubicBezTo>
                  <a:cubicBezTo>
                    <a:pt x="503175" y="330443"/>
                    <a:pt x="510685" y="330443"/>
                    <a:pt x="518195" y="330443"/>
                  </a:cubicBezTo>
                  <a:cubicBezTo>
                    <a:pt x="525705" y="330443"/>
                    <a:pt x="525705" y="315423"/>
                    <a:pt x="525705" y="315423"/>
                  </a:cubicBezTo>
                  <a:cubicBezTo>
                    <a:pt x="525705" y="315423"/>
                    <a:pt x="525705" y="315423"/>
                    <a:pt x="533215" y="307913"/>
                  </a:cubicBezTo>
                  <a:cubicBezTo>
                    <a:pt x="533215" y="307913"/>
                    <a:pt x="533215" y="307913"/>
                    <a:pt x="503175" y="277873"/>
                  </a:cubicBezTo>
                  <a:close/>
                </a:path>
              </a:pathLst>
            </a:custGeom>
            <a:solidFill>
              <a:schemeClr val="accent1"/>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121" name="Group 41">
              <a:extLst>
                <a:ext uri="{FF2B5EF4-FFF2-40B4-BE49-F238E27FC236}">
                  <a16:creationId xmlns:a16="http://schemas.microsoft.com/office/drawing/2014/main" id="{BAE29026-B689-8FDA-609F-4C50A43B9D9F}"/>
                </a:ext>
              </a:extLst>
            </p:cNvPr>
            <p:cNvGrpSpPr>
              <a:grpSpLocks/>
            </p:cNvGrpSpPr>
            <p:nvPr/>
          </p:nvGrpSpPr>
          <p:grpSpPr bwMode="auto">
            <a:xfrm>
              <a:off x="107905406" y="110261697"/>
              <a:ext cx="1299241" cy="976308"/>
              <a:chOff x="94877851" y="114788758"/>
              <a:chExt cx="1299241" cy="976308"/>
            </a:xfrm>
            <a:grpFill/>
          </p:grpSpPr>
          <p:sp>
            <p:nvSpPr>
              <p:cNvPr id="158" name="Freeform 42">
                <a:extLst>
                  <a:ext uri="{FF2B5EF4-FFF2-40B4-BE49-F238E27FC236}">
                    <a16:creationId xmlns:a16="http://schemas.microsoft.com/office/drawing/2014/main" id="{7CC9FECB-5576-1366-E118-3F622A3DE266}"/>
                  </a:ext>
                </a:extLst>
              </p:cNvPr>
              <p:cNvSpPr>
                <a:spLocks/>
              </p:cNvSpPr>
              <p:nvPr/>
            </p:nvSpPr>
            <p:spPr bwMode="auto">
              <a:xfrm>
                <a:off x="95080623" y="114788758"/>
                <a:ext cx="1096469" cy="871167"/>
              </a:xfrm>
              <a:custGeom>
                <a:avLst/>
                <a:gdLst>
                  <a:gd name="T0" fmla="*/ 142 w 146"/>
                  <a:gd name="T1" fmla="*/ 19 h 116"/>
                  <a:gd name="T2" fmla="*/ 141 w 146"/>
                  <a:gd name="T3" fmla="*/ 15 h 116"/>
                  <a:gd name="T4" fmla="*/ 135 w 146"/>
                  <a:gd name="T5" fmla="*/ 16 h 116"/>
                  <a:gd name="T6" fmla="*/ 129 w 146"/>
                  <a:gd name="T7" fmla="*/ 4 h 116"/>
                  <a:gd name="T8" fmla="*/ 119 w 146"/>
                  <a:gd name="T9" fmla="*/ 1 h 116"/>
                  <a:gd name="T10" fmla="*/ 109 w 146"/>
                  <a:gd name="T11" fmla="*/ 10 h 116"/>
                  <a:gd name="T12" fmla="*/ 99 w 146"/>
                  <a:gd name="T13" fmla="*/ 14 h 116"/>
                  <a:gd name="T14" fmla="*/ 97 w 146"/>
                  <a:gd name="T15" fmla="*/ 20 h 116"/>
                  <a:gd name="T16" fmla="*/ 94 w 146"/>
                  <a:gd name="T17" fmla="*/ 27 h 116"/>
                  <a:gd name="T18" fmla="*/ 86 w 146"/>
                  <a:gd name="T19" fmla="*/ 31 h 116"/>
                  <a:gd name="T20" fmla="*/ 81 w 146"/>
                  <a:gd name="T21" fmla="*/ 34 h 116"/>
                  <a:gd name="T22" fmla="*/ 71 w 146"/>
                  <a:gd name="T23" fmla="*/ 40 h 116"/>
                  <a:gd name="T24" fmla="*/ 57 w 146"/>
                  <a:gd name="T25" fmla="*/ 48 h 116"/>
                  <a:gd name="T26" fmla="*/ 51 w 146"/>
                  <a:gd name="T27" fmla="*/ 44 h 116"/>
                  <a:gd name="T28" fmla="*/ 50 w 146"/>
                  <a:gd name="T29" fmla="*/ 47 h 116"/>
                  <a:gd name="T30" fmla="*/ 40 w 146"/>
                  <a:gd name="T31" fmla="*/ 39 h 116"/>
                  <a:gd name="T32" fmla="*/ 33 w 146"/>
                  <a:gd name="T33" fmla="*/ 38 h 116"/>
                  <a:gd name="T34" fmla="*/ 29 w 146"/>
                  <a:gd name="T35" fmla="*/ 29 h 116"/>
                  <a:gd name="T36" fmla="*/ 27 w 146"/>
                  <a:gd name="T37" fmla="*/ 36 h 116"/>
                  <a:gd name="T38" fmla="*/ 29 w 146"/>
                  <a:gd name="T39" fmla="*/ 39 h 116"/>
                  <a:gd name="T40" fmla="*/ 19 w 146"/>
                  <a:gd name="T41" fmla="*/ 40 h 116"/>
                  <a:gd name="T42" fmla="*/ 14 w 146"/>
                  <a:gd name="T43" fmla="*/ 36 h 116"/>
                  <a:gd name="T44" fmla="*/ 16 w 146"/>
                  <a:gd name="T45" fmla="*/ 37 h 116"/>
                  <a:gd name="T46" fmla="*/ 15 w 146"/>
                  <a:gd name="T47" fmla="*/ 33 h 116"/>
                  <a:gd name="T48" fmla="*/ 10 w 146"/>
                  <a:gd name="T49" fmla="*/ 27 h 116"/>
                  <a:gd name="T50" fmla="*/ 9 w 146"/>
                  <a:gd name="T51" fmla="*/ 32 h 116"/>
                  <a:gd name="T52" fmla="*/ 7 w 146"/>
                  <a:gd name="T53" fmla="*/ 27 h 116"/>
                  <a:gd name="T54" fmla="*/ 8 w 146"/>
                  <a:gd name="T55" fmla="*/ 25 h 116"/>
                  <a:gd name="T56" fmla="*/ 18 w 146"/>
                  <a:gd name="T57" fmla="*/ 25 h 116"/>
                  <a:gd name="T58" fmla="*/ 9 w 146"/>
                  <a:gd name="T59" fmla="*/ 23 h 116"/>
                  <a:gd name="T60" fmla="*/ 0 w 146"/>
                  <a:gd name="T61" fmla="*/ 32 h 116"/>
                  <a:gd name="T62" fmla="*/ 15 w 146"/>
                  <a:gd name="T63" fmla="*/ 43 h 116"/>
                  <a:gd name="T64" fmla="*/ 14 w 146"/>
                  <a:gd name="T65" fmla="*/ 52 h 116"/>
                  <a:gd name="T66" fmla="*/ 20 w 146"/>
                  <a:gd name="T67" fmla="*/ 68 h 116"/>
                  <a:gd name="T68" fmla="*/ 27 w 146"/>
                  <a:gd name="T69" fmla="*/ 75 h 116"/>
                  <a:gd name="T70" fmla="*/ 33 w 146"/>
                  <a:gd name="T71" fmla="*/ 77 h 116"/>
                  <a:gd name="T72" fmla="*/ 44 w 146"/>
                  <a:gd name="T73" fmla="*/ 82 h 116"/>
                  <a:gd name="T74" fmla="*/ 57 w 146"/>
                  <a:gd name="T75" fmla="*/ 89 h 116"/>
                  <a:gd name="T76" fmla="*/ 57 w 146"/>
                  <a:gd name="T77" fmla="*/ 94 h 116"/>
                  <a:gd name="T78" fmla="*/ 85 w 146"/>
                  <a:gd name="T79" fmla="*/ 107 h 116"/>
                  <a:gd name="T80" fmla="*/ 105 w 146"/>
                  <a:gd name="T81" fmla="*/ 114 h 116"/>
                  <a:gd name="T82" fmla="*/ 122 w 146"/>
                  <a:gd name="T83" fmla="*/ 114 h 116"/>
                  <a:gd name="T84" fmla="*/ 133 w 146"/>
                  <a:gd name="T85" fmla="*/ 105 h 116"/>
                  <a:gd name="T86" fmla="*/ 132 w 146"/>
                  <a:gd name="T87" fmla="*/ 88 h 116"/>
                  <a:gd name="T88" fmla="*/ 122 w 146"/>
                  <a:gd name="T89" fmla="*/ 82 h 116"/>
                  <a:gd name="T90" fmla="*/ 122 w 146"/>
                  <a:gd name="T91" fmla="*/ 70 h 116"/>
                  <a:gd name="T92" fmla="*/ 133 w 146"/>
                  <a:gd name="T93" fmla="*/ 67 h 116"/>
                  <a:gd name="T94" fmla="*/ 135 w 146"/>
                  <a:gd name="T95" fmla="*/ 64 h 116"/>
                  <a:gd name="T96" fmla="*/ 125 w 146"/>
                  <a:gd name="T97" fmla="*/ 54 h 116"/>
                  <a:gd name="T98" fmla="*/ 133 w 146"/>
                  <a:gd name="T99" fmla="*/ 50 h 116"/>
                  <a:gd name="T100" fmla="*/ 132 w 146"/>
                  <a:gd name="T101" fmla="*/ 41 h 116"/>
                  <a:gd name="T102" fmla="*/ 135 w 146"/>
                  <a:gd name="T103" fmla="*/ 31 h 116"/>
                  <a:gd name="T104" fmla="*/ 141 w 146"/>
                  <a:gd name="T105" fmla="*/ 27 h 116"/>
                  <a:gd name="T106" fmla="*/ 145 w 146"/>
                  <a:gd name="T107" fmla="*/ 2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 h="116">
                    <a:moveTo>
                      <a:pt x="145" y="21"/>
                    </a:moveTo>
                    <a:cubicBezTo>
                      <a:pt x="144" y="22"/>
                      <a:pt x="144" y="22"/>
                      <a:pt x="144" y="22"/>
                    </a:cubicBezTo>
                    <a:cubicBezTo>
                      <a:pt x="144" y="22"/>
                      <a:pt x="144" y="22"/>
                      <a:pt x="142" y="19"/>
                    </a:cubicBezTo>
                    <a:cubicBezTo>
                      <a:pt x="142" y="19"/>
                      <a:pt x="142" y="19"/>
                      <a:pt x="142" y="19"/>
                    </a:cubicBezTo>
                    <a:cubicBezTo>
                      <a:pt x="140" y="19"/>
                      <a:pt x="140" y="19"/>
                      <a:pt x="140" y="19"/>
                    </a:cubicBezTo>
                    <a:cubicBezTo>
                      <a:pt x="140" y="19"/>
                      <a:pt x="140" y="19"/>
                      <a:pt x="141" y="17"/>
                    </a:cubicBezTo>
                    <a:cubicBezTo>
                      <a:pt x="141" y="17"/>
                      <a:pt x="141" y="17"/>
                      <a:pt x="141" y="16"/>
                    </a:cubicBezTo>
                    <a:cubicBezTo>
                      <a:pt x="141" y="15"/>
                      <a:pt x="141" y="15"/>
                      <a:pt x="141" y="15"/>
                    </a:cubicBezTo>
                    <a:cubicBezTo>
                      <a:pt x="140" y="15"/>
                      <a:pt x="141" y="14"/>
                      <a:pt x="141" y="13"/>
                    </a:cubicBezTo>
                    <a:cubicBezTo>
                      <a:pt x="140" y="13"/>
                      <a:pt x="140" y="13"/>
                      <a:pt x="140" y="13"/>
                    </a:cubicBezTo>
                    <a:cubicBezTo>
                      <a:pt x="137" y="13"/>
                      <a:pt x="137" y="13"/>
                      <a:pt x="137" y="13"/>
                    </a:cubicBezTo>
                    <a:cubicBezTo>
                      <a:pt x="137" y="13"/>
                      <a:pt x="137" y="13"/>
                      <a:pt x="135" y="16"/>
                    </a:cubicBezTo>
                    <a:cubicBezTo>
                      <a:pt x="135" y="16"/>
                      <a:pt x="135" y="16"/>
                      <a:pt x="133" y="15"/>
                    </a:cubicBezTo>
                    <a:cubicBezTo>
                      <a:pt x="133" y="15"/>
                      <a:pt x="133" y="15"/>
                      <a:pt x="126" y="9"/>
                    </a:cubicBezTo>
                    <a:cubicBezTo>
                      <a:pt x="126" y="9"/>
                      <a:pt x="126" y="9"/>
                      <a:pt x="130" y="5"/>
                    </a:cubicBezTo>
                    <a:cubicBezTo>
                      <a:pt x="130" y="5"/>
                      <a:pt x="130" y="5"/>
                      <a:pt x="129" y="4"/>
                    </a:cubicBezTo>
                    <a:cubicBezTo>
                      <a:pt x="129" y="4"/>
                      <a:pt x="129" y="4"/>
                      <a:pt x="129" y="4"/>
                    </a:cubicBezTo>
                    <a:cubicBezTo>
                      <a:pt x="129" y="3"/>
                      <a:pt x="129" y="2"/>
                      <a:pt x="130" y="0"/>
                    </a:cubicBezTo>
                    <a:cubicBezTo>
                      <a:pt x="130" y="0"/>
                      <a:pt x="130" y="0"/>
                      <a:pt x="121" y="1"/>
                    </a:cubicBezTo>
                    <a:cubicBezTo>
                      <a:pt x="121" y="1"/>
                      <a:pt x="119" y="1"/>
                      <a:pt x="119" y="1"/>
                    </a:cubicBezTo>
                    <a:cubicBezTo>
                      <a:pt x="119" y="1"/>
                      <a:pt x="119" y="1"/>
                      <a:pt x="118" y="2"/>
                    </a:cubicBezTo>
                    <a:cubicBezTo>
                      <a:pt x="118" y="2"/>
                      <a:pt x="118" y="4"/>
                      <a:pt x="117" y="4"/>
                    </a:cubicBezTo>
                    <a:cubicBezTo>
                      <a:pt x="116" y="4"/>
                      <a:pt x="115" y="4"/>
                      <a:pt x="115" y="4"/>
                    </a:cubicBezTo>
                    <a:cubicBezTo>
                      <a:pt x="115" y="4"/>
                      <a:pt x="109" y="9"/>
                      <a:pt x="109" y="10"/>
                    </a:cubicBezTo>
                    <a:cubicBezTo>
                      <a:pt x="109" y="10"/>
                      <a:pt x="109" y="10"/>
                      <a:pt x="103" y="10"/>
                    </a:cubicBezTo>
                    <a:cubicBezTo>
                      <a:pt x="103" y="10"/>
                      <a:pt x="103" y="10"/>
                      <a:pt x="101" y="12"/>
                    </a:cubicBezTo>
                    <a:cubicBezTo>
                      <a:pt x="101" y="12"/>
                      <a:pt x="99" y="13"/>
                      <a:pt x="99" y="13"/>
                    </a:cubicBezTo>
                    <a:cubicBezTo>
                      <a:pt x="99" y="14"/>
                      <a:pt x="99" y="14"/>
                      <a:pt x="99" y="14"/>
                    </a:cubicBezTo>
                    <a:cubicBezTo>
                      <a:pt x="100" y="14"/>
                      <a:pt x="100" y="16"/>
                      <a:pt x="100" y="16"/>
                    </a:cubicBezTo>
                    <a:cubicBezTo>
                      <a:pt x="100" y="16"/>
                      <a:pt x="100" y="16"/>
                      <a:pt x="99" y="17"/>
                    </a:cubicBezTo>
                    <a:cubicBezTo>
                      <a:pt x="99" y="17"/>
                      <a:pt x="99" y="17"/>
                      <a:pt x="99" y="19"/>
                    </a:cubicBezTo>
                    <a:cubicBezTo>
                      <a:pt x="99" y="19"/>
                      <a:pt x="99" y="19"/>
                      <a:pt x="97" y="20"/>
                    </a:cubicBezTo>
                    <a:cubicBezTo>
                      <a:pt x="97" y="20"/>
                      <a:pt x="97" y="20"/>
                      <a:pt x="98" y="21"/>
                    </a:cubicBezTo>
                    <a:cubicBezTo>
                      <a:pt x="98" y="21"/>
                      <a:pt x="97" y="23"/>
                      <a:pt x="96" y="24"/>
                    </a:cubicBezTo>
                    <a:cubicBezTo>
                      <a:pt x="95" y="26"/>
                      <a:pt x="93" y="26"/>
                      <a:pt x="93" y="26"/>
                    </a:cubicBezTo>
                    <a:cubicBezTo>
                      <a:pt x="93" y="26"/>
                      <a:pt x="93" y="26"/>
                      <a:pt x="94" y="27"/>
                    </a:cubicBezTo>
                    <a:cubicBezTo>
                      <a:pt x="94" y="27"/>
                      <a:pt x="94" y="27"/>
                      <a:pt x="89" y="30"/>
                    </a:cubicBezTo>
                    <a:cubicBezTo>
                      <a:pt x="88" y="31"/>
                      <a:pt x="88" y="31"/>
                      <a:pt x="88" y="31"/>
                    </a:cubicBezTo>
                    <a:cubicBezTo>
                      <a:pt x="88" y="31"/>
                      <a:pt x="88" y="31"/>
                      <a:pt x="86" y="32"/>
                    </a:cubicBezTo>
                    <a:cubicBezTo>
                      <a:pt x="86" y="32"/>
                      <a:pt x="86" y="32"/>
                      <a:pt x="86" y="31"/>
                    </a:cubicBezTo>
                    <a:cubicBezTo>
                      <a:pt x="86" y="31"/>
                      <a:pt x="86" y="31"/>
                      <a:pt x="86" y="31"/>
                    </a:cubicBezTo>
                    <a:cubicBezTo>
                      <a:pt x="84" y="31"/>
                      <a:pt x="84" y="31"/>
                      <a:pt x="84" y="31"/>
                    </a:cubicBezTo>
                    <a:cubicBezTo>
                      <a:pt x="84" y="31"/>
                      <a:pt x="84" y="31"/>
                      <a:pt x="81" y="32"/>
                    </a:cubicBezTo>
                    <a:cubicBezTo>
                      <a:pt x="81" y="32"/>
                      <a:pt x="81" y="32"/>
                      <a:pt x="81" y="34"/>
                    </a:cubicBezTo>
                    <a:cubicBezTo>
                      <a:pt x="81" y="34"/>
                      <a:pt x="80" y="35"/>
                      <a:pt x="78" y="36"/>
                    </a:cubicBezTo>
                    <a:cubicBezTo>
                      <a:pt x="77" y="36"/>
                      <a:pt x="75" y="37"/>
                      <a:pt x="75" y="37"/>
                    </a:cubicBezTo>
                    <a:cubicBezTo>
                      <a:pt x="72" y="39"/>
                      <a:pt x="72" y="39"/>
                      <a:pt x="72" y="39"/>
                    </a:cubicBezTo>
                    <a:cubicBezTo>
                      <a:pt x="72" y="39"/>
                      <a:pt x="72" y="39"/>
                      <a:pt x="71" y="40"/>
                    </a:cubicBezTo>
                    <a:cubicBezTo>
                      <a:pt x="71" y="40"/>
                      <a:pt x="71" y="40"/>
                      <a:pt x="66" y="45"/>
                    </a:cubicBezTo>
                    <a:cubicBezTo>
                      <a:pt x="61" y="50"/>
                      <a:pt x="61" y="50"/>
                      <a:pt x="61" y="50"/>
                    </a:cubicBezTo>
                    <a:cubicBezTo>
                      <a:pt x="60" y="51"/>
                      <a:pt x="60" y="51"/>
                      <a:pt x="60" y="51"/>
                    </a:cubicBezTo>
                    <a:cubicBezTo>
                      <a:pt x="59" y="51"/>
                      <a:pt x="58" y="49"/>
                      <a:pt x="57" y="48"/>
                    </a:cubicBezTo>
                    <a:cubicBezTo>
                      <a:pt x="56" y="48"/>
                      <a:pt x="53" y="46"/>
                      <a:pt x="53" y="46"/>
                    </a:cubicBezTo>
                    <a:cubicBezTo>
                      <a:pt x="53" y="45"/>
                      <a:pt x="52" y="43"/>
                      <a:pt x="52" y="43"/>
                    </a:cubicBezTo>
                    <a:cubicBezTo>
                      <a:pt x="51" y="42"/>
                      <a:pt x="49" y="41"/>
                      <a:pt x="48" y="41"/>
                    </a:cubicBezTo>
                    <a:cubicBezTo>
                      <a:pt x="49" y="42"/>
                      <a:pt x="51" y="43"/>
                      <a:pt x="51" y="44"/>
                    </a:cubicBezTo>
                    <a:cubicBezTo>
                      <a:pt x="51" y="44"/>
                      <a:pt x="52" y="47"/>
                      <a:pt x="52" y="49"/>
                    </a:cubicBezTo>
                    <a:cubicBezTo>
                      <a:pt x="53" y="50"/>
                      <a:pt x="53" y="51"/>
                      <a:pt x="53" y="51"/>
                    </a:cubicBezTo>
                    <a:cubicBezTo>
                      <a:pt x="52" y="51"/>
                      <a:pt x="52" y="51"/>
                      <a:pt x="52" y="50"/>
                    </a:cubicBezTo>
                    <a:cubicBezTo>
                      <a:pt x="51" y="50"/>
                      <a:pt x="51" y="48"/>
                      <a:pt x="50" y="47"/>
                    </a:cubicBezTo>
                    <a:cubicBezTo>
                      <a:pt x="49" y="47"/>
                      <a:pt x="47" y="47"/>
                      <a:pt x="47" y="46"/>
                    </a:cubicBezTo>
                    <a:cubicBezTo>
                      <a:pt x="47" y="46"/>
                      <a:pt x="47" y="43"/>
                      <a:pt x="46" y="42"/>
                    </a:cubicBezTo>
                    <a:cubicBezTo>
                      <a:pt x="46" y="41"/>
                      <a:pt x="43" y="39"/>
                      <a:pt x="43" y="39"/>
                    </a:cubicBezTo>
                    <a:cubicBezTo>
                      <a:pt x="42" y="39"/>
                      <a:pt x="40" y="39"/>
                      <a:pt x="40" y="39"/>
                    </a:cubicBezTo>
                    <a:cubicBezTo>
                      <a:pt x="39" y="38"/>
                      <a:pt x="39" y="36"/>
                      <a:pt x="38" y="36"/>
                    </a:cubicBezTo>
                    <a:cubicBezTo>
                      <a:pt x="38" y="36"/>
                      <a:pt x="35" y="36"/>
                      <a:pt x="35" y="35"/>
                    </a:cubicBezTo>
                    <a:cubicBezTo>
                      <a:pt x="35" y="35"/>
                      <a:pt x="34" y="33"/>
                      <a:pt x="34" y="34"/>
                    </a:cubicBezTo>
                    <a:cubicBezTo>
                      <a:pt x="34" y="35"/>
                      <a:pt x="34" y="38"/>
                      <a:pt x="33" y="38"/>
                    </a:cubicBezTo>
                    <a:cubicBezTo>
                      <a:pt x="33" y="38"/>
                      <a:pt x="33" y="38"/>
                      <a:pt x="33" y="37"/>
                    </a:cubicBezTo>
                    <a:cubicBezTo>
                      <a:pt x="33" y="36"/>
                      <a:pt x="33" y="34"/>
                      <a:pt x="33" y="34"/>
                    </a:cubicBezTo>
                    <a:cubicBezTo>
                      <a:pt x="33" y="33"/>
                      <a:pt x="32" y="31"/>
                      <a:pt x="31" y="31"/>
                    </a:cubicBezTo>
                    <a:cubicBezTo>
                      <a:pt x="30" y="30"/>
                      <a:pt x="29" y="29"/>
                      <a:pt x="29" y="29"/>
                    </a:cubicBezTo>
                    <a:cubicBezTo>
                      <a:pt x="28" y="29"/>
                      <a:pt x="28" y="28"/>
                      <a:pt x="27" y="29"/>
                    </a:cubicBezTo>
                    <a:cubicBezTo>
                      <a:pt x="27" y="29"/>
                      <a:pt x="27" y="31"/>
                      <a:pt x="26" y="31"/>
                    </a:cubicBezTo>
                    <a:cubicBezTo>
                      <a:pt x="26" y="32"/>
                      <a:pt x="25" y="33"/>
                      <a:pt x="26" y="34"/>
                    </a:cubicBezTo>
                    <a:cubicBezTo>
                      <a:pt x="27" y="35"/>
                      <a:pt x="27" y="35"/>
                      <a:pt x="27" y="36"/>
                    </a:cubicBezTo>
                    <a:cubicBezTo>
                      <a:pt x="27" y="36"/>
                      <a:pt x="27" y="37"/>
                      <a:pt x="26" y="37"/>
                    </a:cubicBezTo>
                    <a:cubicBezTo>
                      <a:pt x="26" y="37"/>
                      <a:pt x="24" y="37"/>
                      <a:pt x="25" y="38"/>
                    </a:cubicBezTo>
                    <a:cubicBezTo>
                      <a:pt x="26" y="38"/>
                      <a:pt x="27" y="38"/>
                      <a:pt x="28" y="38"/>
                    </a:cubicBezTo>
                    <a:cubicBezTo>
                      <a:pt x="28" y="39"/>
                      <a:pt x="29" y="39"/>
                      <a:pt x="29" y="39"/>
                    </a:cubicBezTo>
                    <a:cubicBezTo>
                      <a:pt x="29" y="39"/>
                      <a:pt x="29" y="40"/>
                      <a:pt x="29" y="40"/>
                    </a:cubicBezTo>
                    <a:cubicBezTo>
                      <a:pt x="29" y="40"/>
                      <a:pt x="29" y="40"/>
                      <a:pt x="28" y="39"/>
                    </a:cubicBezTo>
                    <a:cubicBezTo>
                      <a:pt x="23" y="39"/>
                      <a:pt x="23" y="39"/>
                      <a:pt x="23" y="39"/>
                    </a:cubicBezTo>
                    <a:cubicBezTo>
                      <a:pt x="22" y="39"/>
                      <a:pt x="20" y="40"/>
                      <a:pt x="19" y="40"/>
                    </a:cubicBezTo>
                    <a:cubicBezTo>
                      <a:pt x="18" y="40"/>
                      <a:pt x="17" y="41"/>
                      <a:pt x="16" y="41"/>
                    </a:cubicBezTo>
                    <a:cubicBezTo>
                      <a:pt x="15" y="41"/>
                      <a:pt x="15" y="40"/>
                      <a:pt x="15" y="40"/>
                    </a:cubicBezTo>
                    <a:cubicBezTo>
                      <a:pt x="15" y="40"/>
                      <a:pt x="15" y="40"/>
                      <a:pt x="13" y="36"/>
                    </a:cubicBezTo>
                    <a:cubicBezTo>
                      <a:pt x="13" y="36"/>
                      <a:pt x="13" y="36"/>
                      <a:pt x="14" y="36"/>
                    </a:cubicBezTo>
                    <a:cubicBezTo>
                      <a:pt x="14" y="36"/>
                      <a:pt x="14" y="36"/>
                      <a:pt x="16" y="39"/>
                    </a:cubicBezTo>
                    <a:cubicBezTo>
                      <a:pt x="16" y="39"/>
                      <a:pt x="20" y="38"/>
                      <a:pt x="21" y="38"/>
                    </a:cubicBezTo>
                    <a:cubicBezTo>
                      <a:pt x="22" y="37"/>
                      <a:pt x="23" y="36"/>
                      <a:pt x="23" y="36"/>
                    </a:cubicBezTo>
                    <a:cubicBezTo>
                      <a:pt x="23" y="36"/>
                      <a:pt x="23" y="36"/>
                      <a:pt x="16" y="37"/>
                    </a:cubicBezTo>
                    <a:cubicBezTo>
                      <a:pt x="16" y="37"/>
                      <a:pt x="16" y="37"/>
                      <a:pt x="16" y="35"/>
                    </a:cubicBezTo>
                    <a:cubicBezTo>
                      <a:pt x="16" y="35"/>
                      <a:pt x="16" y="35"/>
                      <a:pt x="23" y="34"/>
                    </a:cubicBezTo>
                    <a:cubicBezTo>
                      <a:pt x="23" y="34"/>
                      <a:pt x="23" y="34"/>
                      <a:pt x="22" y="32"/>
                    </a:cubicBezTo>
                    <a:cubicBezTo>
                      <a:pt x="22" y="32"/>
                      <a:pt x="22" y="32"/>
                      <a:pt x="15" y="33"/>
                    </a:cubicBezTo>
                    <a:cubicBezTo>
                      <a:pt x="13" y="30"/>
                      <a:pt x="13" y="30"/>
                      <a:pt x="13" y="30"/>
                    </a:cubicBezTo>
                    <a:cubicBezTo>
                      <a:pt x="13" y="29"/>
                      <a:pt x="16" y="30"/>
                      <a:pt x="17" y="31"/>
                    </a:cubicBezTo>
                    <a:cubicBezTo>
                      <a:pt x="19" y="31"/>
                      <a:pt x="18" y="30"/>
                      <a:pt x="18" y="30"/>
                    </a:cubicBezTo>
                    <a:cubicBezTo>
                      <a:pt x="18" y="30"/>
                      <a:pt x="12" y="27"/>
                      <a:pt x="10" y="27"/>
                    </a:cubicBezTo>
                    <a:cubicBezTo>
                      <a:pt x="9" y="27"/>
                      <a:pt x="10" y="29"/>
                      <a:pt x="10" y="30"/>
                    </a:cubicBezTo>
                    <a:cubicBezTo>
                      <a:pt x="10" y="30"/>
                      <a:pt x="10" y="31"/>
                      <a:pt x="11" y="31"/>
                    </a:cubicBezTo>
                    <a:cubicBezTo>
                      <a:pt x="11" y="31"/>
                      <a:pt x="11" y="31"/>
                      <a:pt x="11" y="32"/>
                    </a:cubicBezTo>
                    <a:cubicBezTo>
                      <a:pt x="11" y="33"/>
                      <a:pt x="10" y="32"/>
                      <a:pt x="9" y="32"/>
                    </a:cubicBezTo>
                    <a:cubicBezTo>
                      <a:pt x="9" y="32"/>
                      <a:pt x="9" y="32"/>
                      <a:pt x="5" y="39"/>
                    </a:cubicBezTo>
                    <a:cubicBezTo>
                      <a:pt x="5" y="39"/>
                      <a:pt x="5" y="39"/>
                      <a:pt x="4" y="37"/>
                    </a:cubicBezTo>
                    <a:cubicBezTo>
                      <a:pt x="4" y="37"/>
                      <a:pt x="4" y="37"/>
                      <a:pt x="8" y="32"/>
                    </a:cubicBezTo>
                    <a:cubicBezTo>
                      <a:pt x="8" y="32"/>
                      <a:pt x="8" y="32"/>
                      <a:pt x="7" y="27"/>
                    </a:cubicBezTo>
                    <a:cubicBezTo>
                      <a:pt x="7" y="27"/>
                      <a:pt x="7" y="27"/>
                      <a:pt x="3" y="33"/>
                    </a:cubicBezTo>
                    <a:cubicBezTo>
                      <a:pt x="3" y="33"/>
                      <a:pt x="3" y="33"/>
                      <a:pt x="2" y="31"/>
                    </a:cubicBezTo>
                    <a:cubicBezTo>
                      <a:pt x="2" y="31"/>
                      <a:pt x="6" y="26"/>
                      <a:pt x="7" y="25"/>
                    </a:cubicBezTo>
                    <a:cubicBezTo>
                      <a:pt x="7" y="24"/>
                      <a:pt x="8" y="25"/>
                      <a:pt x="8" y="25"/>
                    </a:cubicBezTo>
                    <a:cubicBezTo>
                      <a:pt x="8" y="25"/>
                      <a:pt x="18" y="27"/>
                      <a:pt x="19" y="28"/>
                    </a:cubicBezTo>
                    <a:cubicBezTo>
                      <a:pt x="20" y="28"/>
                      <a:pt x="21" y="28"/>
                      <a:pt x="21" y="28"/>
                    </a:cubicBezTo>
                    <a:cubicBezTo>
                      <a:pt x="22" y="27"/>
                      <a:pt x="22" y="27"/>
                      <a:pt x="22" y="26"/>
                    </a:cubicBezTo>
                    <a:cubicBezTo>
                      <a:pt x="18" y="25"/>
                      <a:pt x="18" y="25"/>
                      <a:pt x="18" y="25"/>
                    </a:cubicBezTo>
                    <a:cubicBezTo>
                      <a:pt x="17" y="25"/>
                      <a:pt x="16" y="24"/>
                      <a:pt x="16" y="23"/>
                    </a:cubicBezTo>
                    <a:cubicBezTo>
                      <a:pt x="15" y="23"/>
                      <a:pt x="15" y="23"/>
                      <a:pt x="14" y="23"/>
                    </a:cubicBezTo>
                    <a:cubicBezTo>
                      <a:pt x="13" y="23"/>
                      <a:pt x="13" y="24"/>
                      <a:pt x="12" y="24"/>
                    </a:cubicBezTo>
                    <a:cubicBezTo>
                      <a:pt x="12" y="24"/>
                      <a:pt x="10" y="23"/>
                      <a:pt x="9" y="23"/>
                    </a:cubicBezTo>
                    <a:cubicBezTo>
                      <a:pt x="9" y="22"/>
                      <a:pt x="7" y="23"/>
                      <a:pt x="6" y="23"/>
                    </a:cubicBezTo>
                    <a:cubicBezTo>
                      <a:pt x="5" y="24"/>
                      <a:pt x="5" y="24"/>
                      <a:pt x="5" y="24"/>
                    </a:cubicBezTo>
                    <a:cubicBezTo>
                      <a:pt x="5" y="24"/>
                      <a:pt x="1" y="27"/>
                      <a:pt x="1" y="28"/>
                    </a:cubicBezTo>
                    <a:cubicBezTo>
                      <a:pt x="1" y="29"/>
                      <a:pt x="0" y="31"/>
                      <a:pt x="0" y="32"/>
                    </a:cubicBezTo>
                    <a:cubicBezTo>
                      <a:pt x="0" y="33"/>
                      <a:pt x="4" y="43"/>
                      <a:pt x="4" y="43"/>
                    </a:cubicBezTo>
                    <a:cubicBezTo>
                      <a:pt x="4" y="43"/>
                      <a:pt x="6" y="46"/>
                      <a:pt x="8" y="45"/>
                    </a:cubicBezTo>
                    <a:cubicBezTo>
                      <a:pt x="10" y="45"/>
                      <a:pt x="11" y="44"/>
                      <a:pt x="12" y="44"/>
                    </a:cubicBezTo>
                    <a:cubicBezTo>
                      <a:pt x="14" y="43"/>
                      <a:pt x="14" y="43"/>
                      <a:pt x="15" y="43"/>
                    </a:cubicBezTo>
                    <a:cubicBezTo>
                      <a:pt x="16" y="43"/>
                      <a:pt x="16" y="43"/>
                      <a:pt x="16" y="43"/>
                    </a:cubicBezTo>
                    <a:cubicBezTo>
                      <a:pt x="19" y="45"/>
                      <a:pt x="19" y="45"/>
                      <a:pt x="19" y="45"/>
                    </a:cubicBezTo>
                    <a:cubicBezTo>
                      <a:pt x="19" y="48"/>
                      <a:pt x="19" y="48"/>
                      <a:pt x="19" y="48"/>
                    </a:cubicBezTo>
                    <a:cubicBezTo>
                      <a:pt x="18" y="48"/>
                      <a:pt x="14" y="52"/>
                      <a:pt x="14" y="52"/>
                    </a:cubicBezTo>
                    <a:cubicBezTo>
                      <a:pt x="14" y="52"/>
                      <a:pt x="13" y="54"/>
                      <a:pt x="14" y="56"/>
                    </a:cubicBezTo>
                    <a:cubicBezTo>
                      <a:pt x="15" y="58"/>
                      <a:pt x="20" y="65"/>
                      <a:pt x="20" y="65"/>
                    </a:cubicBezTo>
                    <a:cubicBezTo>
                      <a:pt x="20" y="65"/>
                      <a:pt x="21" y="67"/>
                      <a:pt x="21" y="68"/>
                    </a:cubicBezTo>
                    <a:cubicBezTo>
                      <a:pt x="20" y="68"/>
                      <a:pt x="20" y="68"/>
                      <a:pt x="20" y="68"/>
                    </a:cubicBezTo>
                    <a:cubicBezTo>
                      <a:pt x="20" y="69"/>
                      <a:pt x="20" y="70"/>
                      <a:pt x="20" y="70"/>
                    </a:cubicBezTo>
                    <a:cubicBezTo>
                      <a:pt x="20" y="70"/>
                      <a:pt x="20" y="70"/>
                      <a:pt x="20" y="70"/>
                    </a:cubicBezTo>
                    <a:cubicBezTo>
                      <a:pt x="20" y="70"/>
                      <a:pt x="21" y="69"/>
                      <a:pt x="22" y="70"/>
                    </a:cubicBezTo>
                    <a:cubicBezTo>
                      <a:pt x="22" y="70"/>
                      <a:pt x="26" y="74"/>
                      <a:pt x="27" y="75"/>
                    </a:cubicBezTo>
                    <a:cubicBezTo>
                      <a:pt x="28" y="75"/>
                      <a:pt x="29" y="75"/>
                      <a:pt x="29" y="75"/>
                    </a:cubicBezTo>
                    <a:cubicBezTo>
                      <a:pt x="30" y="75"/>
                      <a:pt x="31" y="75"/>
                      <a:pt x="31" y="75"/>
                    </a:cubicBezTo>
                    <a:cubicBezTo>
                      <a:pt x="32" y="75"/>
                      <a:pt x="32" y="76"/>
                      <a:pt x="32" y="76"/>
                    </a:cubicBezTo>
                    <a:cubicBezTo>
                      <a:pt x="32" y="76"/>
                      <a:pt x="33" y="77"/>
                      <a:pt x="33" y="77"/>
                    </a:cubicBezTo>
                    <a:cubicBezTo>
                      <a:pt x="33" y="77"/>
                      <a:pt x="34" y="76"/>
                      <a:pt x="35" y="76"/>
                    </a:cubicBezTo>
                    <a:cubicBezTo>
                      <a:pt x="35" y="76"/>
                      <a:pt x="38" y="76"/>
                      <a:pt x="39" y="77"/>
                    </a:cubicBezTo>
                    <a:cubicBezTo>
                      <a:pt x="39" y="77"/>
                      <a:pt x="40" y="77"/>
                      <a:pt x="41" y="77"/>
                    </a:cubicBezTo>
                    <a:cubicBezTo>
                      <a:pt x="41" y="78"/>
                      <a:pt x="44" y="82"/>
                      <a:pt x="44" y="82"/>
                    </a:cubicBezTo>
                    <a:cubicBezTo>
                      <a:pt x="45" y="82"/>
                      <a:pt x="47" y="82"/>
                      <a:pt x="47" y="83"/>
                    </a:cubicBezTo>
                    <a:cubicBezTo>
                      <a:pt x="48" y="83"/>
                      <a:pt x="53" y="88"/>
                      <a:pt x="53" y="88"/>
                    </a:cubicBezTo>
                    <a:cubicBezTo>
                      <a:pt x="54" y="88"/>
                      <a:pt x="55" y="89"/>
                      <a:pt x="55" y="89"/>
                    </a:cubicBezTo>
                    <a:cubicBezTo>
                      <a:pt x="56" y="89"/>
                      <a:pt x="57" y="89"/>
                      <a:pt x="57" y="89"/>
                    </a:cubicBezTo>
                    <a:cubicBezTo>
                      <a:pt x="57" y="89"/>
                      <a:pt x="57" y="90"/>
                      <a:pt x="56" y="90"/>
                    </a:cubicBezTo>
                    <a:cubicBezTo>
                      <a:pt x="56" y="90"/>
                      <a:pt x="56" y="90"/>
                      <a:pt x="55" y="90"/>
                    </a:cubicBezTo>
                    <a:cubicBezTo>
                      <a:pt x="54" y="90"/>
                      <a:pt x="52" y="90"/>
                      <a:pt x="53" y="90"/>
                    </a:cubicBezTo>
                    <a:cubicBezTo>
                      <a:pt x="53" y="90"/>
                      <a:pt x="56" y="94"/>
                      <a:pt x="57" y="94"/>
                    </a:cubicBezTo>
                    <a:cubicBezTo>
                      <a:pt x="58" y="95"/>
                      <a:pt x="62" y="97"/>
                      <a:pt x="66" y="98"/>
                    </a:cubicBezTo>
                    <a:cubicBezTo>
                      <a:pt x="69" y="99"/>
                      <a:pt x="76" y="102"/>
                      <a:pt x="77" y="102"/>
                    </a:cubicBezTo>
                    <a:cubicBezTo>
                      <a:pt x="78" y="103"/>
                      <a:pt x="82" y="105"/>
                      <a:pt x="84" y="106"/>
                    </a:cubicBezTo>
                    <a:cubicBezTo>
                      <a:pt x="84" y="107"/>
                      <a:pt x="85" y="107"/>
                      <a:pt x="85" y="107"/>
                    </a:cubicBezTo>
                    <a:cubicBezTo>
                      <a:pt x="86" y="108"/>
                      <a:pt x="89" y="110"/>
                      <a:pt x="90" y="110"/>
                    </a:cubicBezTo>
                    <a:cubicBezTo>
                      <a:pt x="91" y="110"/>
                      <a:pt x="96" y="112"/>
                      <a:pt x="97" y="112"/>
                    </a:cubicBezTo>
                    <a:cubicBezTo>
                      <a:pt x="98" y="112"/>
                      <a:pt x="101" y="112"/>
                      <a:pt x="101" y="113"/>
                    </a:cubicBezTo>
                    <a:cubicBezTo>
                      <a:pt x="102" y="113"/>
                      <a:pt x="105" y="114"/>
                      <a:pt x="105" y="114"/>
                    </a:cubicBezTo>
                    <a:cubicBezTo>
                      <a:pt x="106" y="114"/>
                      <a:pt x="108" y="115"/>
                      <a:pt x="109" y="115"/>
                    </a:cubicBezTo>
                    <a:cubicBezTo>
                      <a:pt x="109" y="115"/>
                      <a:pt x="111" y="116"/>
                      <a:pt x="114" y="116"/>
                    </a:cubicBezTo>
                    <a:cubicBezTo>
                      <a:pt x="116" y="115"/>
                      <a:pt x="120" y="115"/>
                      <a:pt x="120" y="115"/>
                    </a:cubicBezTo>
                    <a:cubicBezTo>
                      <a:pt x="121" y="115"/>
                      <a:pt x="122" y="114"/>
                      <a:pt x="122" y="114"/>
                    </a:cubicBezTo>
                    <a:cubicBezTo>
                      <a:pt x="123" y="113"/>
                      <a:pt x="125" y="113"/>
                      <a:pt x="125" y="113"/>
                    </a:cubicBezTo>
                    <a:cubicBezTo>
                      <a:pt x="126" y="112"/>
                      <a:pt x="130" y="110"/>
                      <a:pt x="131" y="108"/>
                    </a:cubicBezTo>
                    <a:cubicBezTo>
                      <a:pt x="131" y="108"/>
                      <a:pt x="132" y="108"/>
                      <a:pt x="132" y="107"/>
                    </a:cubicBezTo>
                    <a:cubicBezTo>
                      <a:pt x="132" y="106"/>
                      <a:pt x="133" y="105"/>
                      <a:pt x="133" y="105"/>
                    </a:cubicBezTo>
                    <a:cubicBezTo>
                      <a:pt x="134" y="103"/>
                      <a:pt x="133" y="101"/>
                      <a:pt x="133" y="100"/>
                    </a:cubicBezTo>
                    <a:cubicBezTo>
                      <a:pt x="133" y="99"/>
                      <a:pt x="133" y="96"/>
                      <a:pt x="132" y="96"/>
                    </a:cubicBezTo>
                    <a:cubicBezTo>
                      <a:pt x="132" y="95"/>
                      <a:pt x="133" y="93"/>
                      <a:pt x="133" y="91"/>
                    </a:cubicBezTo>
                    <a:cubicBezTo>
                      <a:pt x="133" y="90"/>
                      <a:pt x="133" y="89"/>
                      <a:pt x="132" y="88"/>
                    </a:cubicBezTo>
                    <a:cubicBezTo>
                      <a:pt x="132" y="86"/>
                      <a:pt x="132" y="86"/>
                      <a:pt x="132" y="86"/>
                    </a:cubicBezTo>
                    <a:cubicBezTo>
                      <a:pt x="132" y="85"/>
                      <a:pt x="132" y="85"/>
                      <a:pt x="132" y="85"/>
                    </a:cubicBezTo>
                    <a:cubicBezTo>
                      <a:pt x="130" y="84"/>
                      <a:pt x="127" y="83"/>
                      <a:pt x="126" y="83"/>
                    </a:cubicBezTo>
                    <a:cubicBezTo>
                      <a:pt x="126" y="82"/>
                      <a:pt x="124" y="82"/>
                      <a:pt x="122" y="82"/>
                    </a:cubicBezTo>
                    <a:cubicBezTo>
                      <a:pt x="122" y="82"/>
                      <a:pt x="120" y="79"/>
                      <a:pt x="119" y="78"/>
                    </a:cubicBezTo>
                    <a:cubicBezTo>
                      <a:pt x="119" y="77"/>
                      <a:pt x="119" y="76"/>
                      <a:pt x="118" y="76"/>
                    </a:cubicBezTo>
                    <a:cubicBezTo>
                      <a:pt x="119" y="75"/>
                      <a:pt x="120" y="72"/>
                      <a:pt x="120" y="72"/>
                    </a:cubicBezTo>
                    <a:cubicBezTo>
                      <a:pt x="120" y="72"/>
                      <a:pt x="121" y="70"/>
                      <a:pt x="122" y="70"/>
                    </a:cubicBezTo>
                    <a:cubicBezTo>
                      <a:pt x="122" y="70"/>
                      <a:pt x="122" y="70"/>
                      <a:pt x="127" y="72"/>
                    </a:cubicBezTo>
                    <a:cubicBezTo>
                      <a:pt x="127" y="72"/>
                      <a:pt x="127" y="72"/>
                      <a:pt x="128" y="69"/>
                    </a:cubicBezTo>
                    <a:cubicBezTo>
                      <a:pt x="128" y="69"/>
                      <a:pt x="131" y="68"/>
                      <a:pt x="132" y="68"/>
                    </a:cubicBezTo>
                    <a:cubicBezTo>
                      <a:pt x="132" y="68"/>
                      <a:pt x="132" y="67"/>
                      <a:pt x="133" y="67"/>
                    </a:cubicBezTo>
                    <a:cubicBezTo>
                      <a:pt x="134" y="68"/>
                      <a:pt x="134" y="68"/>
                      <a:pt x="134" y="68"/>
                    </a:cubicBezTo>
                    <a:cubicBezTo>
                      <a:pt x="135" y="69"/>
                      <a:pt x="135" y="68"/>
                      <a:pt x="135" y="67"/>
                    </a:cubicBezTo>
                    <a:cubicBezTo>
                      <a:pt x="136" y="67"/>
                      <a:pt x="136" y="66"/>
                      <a:pt x="136" y="66"/>
                    </a:cubicBezTo>
                    <a:cubicBezTo>
                      <a:pt x="136" y="66"/>
                      <a:pt x="135" y="65"/>
                      <a:pt x="135" y="64"/>
                    </a:cubicBezTo>
                    <a:cubicBezTo>
                      <a:pt x="135" y="64"/>
                      <a:pt x="135" y="64"/>
                      <a:pt x="134" y="63"/>
                    </a:cubicBezTo>
                    <a:cubicBezTo>
                      <a:pt x="134" y="61"/>
                      <a:pt x="133" y="60"/>
                      <a:pt x="133" y="59"/>
                    </a:cubicBezTo>
                    <a:cubicBezTo>
                      <a:pt x="132" y="58"/>
                      <a:pt x="132" y="57"/>
                      <a:pt x="131" y="56"/>
                    </a:cubicBezTo>
                    <a:cubicBezTo>
                      <a:pt x="130" y="55"/>
                      <a:pt x="126" y="54"/>
                      <a:pt x="125" y="54"/>
                    </a:cubicBezTo>
                    <a:cubicBezTo>
                      <a:pt x="125" y="54"/>
                      <a:pt x="123" y="52"/>
                      <a:pt x="123" y="51"/>
                    </a:cubicBezTo>
                    <a:cubicBezTo>
                      <a:pt x="126" y="51"/>
                      <a:pt x="126" y="51"/>
                      <a:pt x="126" y="51"/>
                    </a:cubicBezTo>
                    <a:cubicBezTo>
                      <a:pt x="127" y="51"/>
                      <a:pt x="127" y="51"/>
                      <a:pt x="127" y="51"/>
                    </a:cubicBezTo>
                    <a:cubicBezTo>
                      <a:pt x="127" y="51"/>
                      <a:pt x="132" y="50"/>
                      <a:pt x="133" y="50"/>
                    </a:cubicBezTo>
                    <a:cubicBezTo>
                      <a:pt x="134" y="50"/>
                      <a:pt x="136" y="49"/>
                      <a:pt x="136" y="49"/>
                    </a:cubicBezTo>
                    <a:cubicBezTo>
                      <a:pt x="136" y="49"/>
                      <a:pt x="136" y="49"/>
                      <a:pt x="131" y="43"/>
                    </a:cubicBezTo>
                    <a:cubicBezTo>
                      <a:pt x="132" y="42"/>
                      <a:pt x="132" y="42"/>
                      <a:pt x="132" y="42"/>
                    </a:cubicBezTo>
                    <a:cubicBezTo>
                      <a:pt x="132" y="42"/>
                      <a:pt x="132" y="42"/>
                      <a:pt x="132" y="41"/>
                    </a:cubicBezTo>
                    <a:cubicBezTo>
                      <a:pt x="132" y="40"/>
                      <a:pt x="134" y="40"/>
                      <a:pt x="134" y="40"/>
                    </a:cubicBezTo>
                    <a:cubicBezTo>
                      <a:pt x="135" y="40"/>
                      <a:pt x="135" y="36"/>
                      <a:pt x="135" y="36"/>
                    </a:cubicBezTo>
                    <a:cubicBezTo>
                      <a:pt x="135" y="36"/>
                      <a:pt x="135" y="36"/>
                      <a:pt x="136" y="35"/>
                    </a:cubicBezTo>
                    <a:cubicBezTo>
                      <a:pt x="136" y="34"/>
                      <a:pt x="135" y="32"/>
                      <a:pt x="135" y="31"/>
                    </a:cubicBezTo>
                    <a:cubicBezTo>
                      <a:pt x="134" y="30"/>
                      <a:pt x="134" y="30"/>
                      <a:pt x="134" y="30"/>
                    </a:cubicBezTo>
                    <a:cubicBezTo>
                      <a:pt x="135" y="29"/>
                      <a:pt x="136" y="29"/>
                      <a:pt x="137" y="29"/>
                    </a:cubicBezTo>
                    <a:cubicBezTo>
                      <a:pt x="138" y="29"/>
                      <a:pt x="139" y="28"/>
                      <a:pt x="139" y="27"/>
                    </a:cubicBezTo>
                    <a:cubicBezTo>
                      <a:pt x="140" y="27"/>
                      <a:pt x="141" y="27"/>
                      <a:pt x="141" y="27"/>
                    </a:cubicBezTo>
                    <a:cubicBezTo>
                      <a:pt x="142" y="27"/>
                      <a:pt x="142" y="26"/>
                      <a:pt x="142" y="25"/>
                    </a:cubicBezTo>
                    <a:cubicBezTo>
                      <a:pt x="142" y="25"/>
                      <a:pt x="143" y="24"/>
                      <a:pt x="144" y="24"/>
                    </a:cubicBezTo>
                    <a:cubicBezTo>
                      <a:pt x="144" y="23"/>
                      <a:pt x="146" y="22"/>
                      <a:pt x="146" y="22"/>
                    </a:cubicBezTo>
                    <a:cubicBezTo>
                      <a:pt x="146" y="22"/>
                      <a:pt x="146" y="22"/>
                      <a:pt x="145" y="21"/>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9" name="Freeform 43">
                <a:extLst>
                  <a:ext uri="{FF2B5EF4-FFF2-40B4-BE49-F238E27FC236}">
                    <a16:creationId xmlns:a16="http://schemas.microsoft.com/office/drawing/2014/main" id="{7EAF0973-83A7-02C2-2A97-42D3772435B1}"/>
                  </a:ext>
                </a:extLst>
              </p:cNvPr>
              <p:cNvSpPr>
                <a:spLocks/>
              </p:cNvSpPr>
              <p:nvPr/>
            </p:nvSpPr>
            <p:spPr bwMode="auto">
              <a:xfrm>
                <a:off x="95283395" y="114923939"/>
                <a:ext cx="187751" cy="157711"/>
              </a:xfrm>
              <a:custGeom>
                <a:avLst/>
                <a:gdLst>
                  <a:gd name="T0" fmla="*/ 25 w 25"/>
                  <a:gd name="T1" fmla="*/ 20 h 21"/>
                  <a:gd name="T2" fmla="*/ 24 w 25"/>
                  <a:gd name="T3" fmla="*/ 21 h 21"/>
                  <a:gd name="T4" fmla="*/ 24 w 25"/>
                  <a:gd name="T5" fmla="*/ 21 h 21"/>
                  <a:gd name="T6" fmla="*/ 21 w 25"/>
                  <a:gd name="T7" fmla="*/ 21 h 21"/>
                  <a:gd name="T8" fmla="*/ 15 w 25"/>
                  <a:gd name="T9" fmla="*/ 16 h 21"/>
                  <a:gd name="T10" fmla="*/ 9 w 25"/>
                  <a:gd name="T11" fmla="*/ 10 h 21"/>
                  <a:gd name="T12" fmla="*/ 0 w 25"/>
                  <a:gd name="T13" fmla="*/ 6 h 21"/>
                  <a:gd name="T14" fmla="*/ 3 w 25"/>
                  <a:gd name="T15" fmla="*/ 4 h 21"/>
                  <a:gd name="T16" fmla="*/ 6 w 25"/>
                  <a:gd name="T17" fmla="*/ 0 h 21"/>
                  <a:gd name="T18" fmla="*/ 6 w 25"/>
                  <a:gd name="T19" fmla="*/ 0 h 21"/>
                  <a:gd name="T20" fmla="*/ 7 w 25"/>
                  <a:gd name="T21" fmla="*/ 1 h 21"/>
                  <a:gd name="T22" fmla="*/ 8 w 25"/>
                  <a:gd name="T23" fmla="*/ 3 h 21"/>
                  <a:gd name="T24" fmla="*/ 11 w 25"/>
                  <a:gd name="T25" fmla="*/ 5 h 21"/>
                  <a:gd name="T26" fmla="*/ 10 w 25"/>
                  <a:gd name="T27" fmla="*/ 7 h 21"/>
                  <a:gd name="T28" fmla="*/ 12 w 25"/>
                  <a:gd name="T29" fmla="*/ 8 h 21"/>
                  <a:gd name="T30" fmla="*/ 12 w 25"/>
                  <a:gd name="T31" fmla="*/ 8 h 21"/>
                  <a:gd name="T32" fmla="*/ 19 w 25"/>
                  <a:gd name="T33" fmla="*/ 12 h 21"/>
                  <a:gd name="T34" fmla="*/ 19 w 25"/>
                  <a:gd name="T35" fmla="*/ 13 h 21"/>
                  <a:gd name="T36" fmla="*/ 19 w 25"/>
                  <a:gd name="T37" fmla="*/ 16 h 21"/>
                  <a:gd name="T38" fmla="*/ 25 w 25"/>
                  <a:gd name="T39" fmla="*/ 20 h 21"/>
                  <a:gd name="T40" fmla="*/ 25 w 25"/>
                  <a:gd name="T4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1">
                    <a:moveTo>
                      <a:pt x="25" y="20"/>
                    </a:moveTo>
                    <a:cubicBezTo>
                      <a:pt x="24" y="21"/>
                      <a:pt x="24" y="21"/>
                      <a:pt x="24" y="21"/>
                    </a:cubicBezTo>
                    <a:cubicBezTo>
                      <a:pt x="24" y="21"/>
                      <a:pt x="24" y="21"/>
                      <a:pt x="24" y="21"/>
                    </a:cubicBezTo>
                    <a:cubicBezTo>
                      <a:pt x="23" y="21"/>
                      <a:pt x="22" y="21"/>
                      <a:pt x="21" y="21"/>
                    </a:cubicBezTo>
                    <a:cubicBezTo>
                      <a:pt x="20" y="20"/>
                      <a:pt x="16" y="16"/>
                      <a:pt x="15" y="16"/>
                    </a:cubicBezTo>
                    <a:cubicBezTo>
                      <a:pt x="15" y="15"/>
                      <a:pt x="10" y="11"/>
                      <a:pt x="9" y="10"/>
                    </a:cubicBezTo>
                    <a:cubicBezTo>
                      <a:pt x="8" y="9"/>
                      <a:pt x="0" y="6"/>
                      <a:pt x="0" y="6"/>
                    </a:cubicBezTo>
                    <a:cubicBezTo>
                      <a:pt x="0" y="6"/>
                      <a:pt x="2" y="5"/>
                      <a:pt x="3" y="4"/>
                    </a:cubicBezTo>
                    <a:cubicBezTo>
                      <a:pt x="4" y="3"/>
                      <a:pt x="5" y="2"/>
                      <a:pt x="6" y="0"/>
                    </a:cubicBezTo>
                    <a:cubicBezTo>
                      <a:pt x="6" y="0"/>
                      <a:pt x="6" y="0"/>
                      <a:pt x="6" y="0"/>
                    </a:cubicBezTo>
                    <a:cubicBezTo>
                      <a:pt x="7" y="1"/>
                      <a:pt x="7" y="1"/>
                      <a:pt x="7" y="1"/>
                    </a:cubicBezTo>
                    <a:cubicBezTo>
                      <a:pt x="7" y="1"/>
                      <a:pt x="7" y="3"/>
                      <a:pt x="8" y="3"/>
                    </a:cubicBezTo>
                    <a:cubicBezTo>
                      <a:pt x="9" y="4"/>
                      <a:pt x="11" y="5"/>
                      <a:pt x="11" y="5"/>
                    </a:cubicBezTo>
                    <a:cubicBezTo>
                      <a:pt x="10" y="7"/>
                      <a:pt x="10" y="7"/>
                      <a:pt x="10" y="7"/>
                    </a:cubicBezTo>
                    <a:cubicBezTo>
                      <a:pt x="12" y="8"/>
                      <a:pt x="12" y="8"/>
                      <a:pt x="12" y="8"/>
                    </a:cubicBezTo>
                    <a:cubicBezTo>
                      <a:pt x="12" y="8"/>
                      <a:pt x="12" y="8"/>
                      <a:pt x="12" y="8"/>
                    </a:cubicBezTo>
                    <a:cubicBezTo>
                      <a:pt x="12" y="8"/>
                      <a:pt x="18" y="10"/>
                      <a:pt x="19" y="12"/>
                    </a:cubicBezTo>
                    <a:cubicBezTo>
                      <a:pt x="19" y="13"/>
                      <a:pt x="19" y="13"/>
                      <a:pt x="19" y="13"/>
                    </a:cubicBezTo>
                    <a:cubicBezTo>
                      <a:pt x="19" y="16"/>
                      <a:pt x="19" y="16"/>
                      <a:pt x="19" y="16"/>
                    </a:cubicBezTo>
                    <a:cubicBezTo>
                      <a:pt x="25" y="20"/>
                      <a:pt x="25" y="20"/>
                      <a:pt x="25" y="20"/>
                    </a:cubicBezTo>
                    <a:cubicBezTo>
                      <a:pt x="25" y="20"/>
                      <a:pt x="25" y="20"/>
                      <a:pt x="25" y="2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0" name="Freeform 44">
                <a:extLst>
                  <a:ext uri="{FF2B5EF4-FFF2-40B4-BE49-F238E27FC236}">
                    <a16:creationId xmlns:a16="http://schemas.microsoft.com/office/drawing/2014/main" id="{4B37B91E-46B6-E056-429A-020AB6CC1019}"/>
                  </a:ext>
                </a:extLst>
              </p:cNvPr>
              <p:cNvSpPr>
                <a:spLocks/>
              </p:cNvSpPr>
              <p:nvPr/>
            </p:nvSpPr>
            <p:spPr bwMode="auto">
              <a:xfrm>
                <a:off x="94915402" y="115299442"/>
                <a:ext cx="811087" cy="465624"/>
              </a:xfrm>
              <a:custGeom>
                <a:avLst/>
                <a:gdLst>
                  <a:gd name="T0" fmla="*/ 108 w 108"/>
                  <a:gd name="T1" fmla="*/ 48 h 62"/>
                  <a:gd name="T2" fmla="*/ 106 w 108"/>
                  <a:gd name="T3" fmla="*/ 49 h 62"/>
                  <a:gd name="T4" fmla="*/ 102 w 108"/>
                  <a:gd name="T5" fmla="*/ 49 h 62"/>
                  <a:gd name="T6" fmla="*/ 102 w 108"/>
                  <a:gd name="T7" fmla="*/ 52 h 62"/>
                  <a:gd name="T8" fmla="*/ 93 w 108"/>
                  <a:gd name="T9" fmla="*/ 60 h 62"/>
                  <a:gd name="T10" fmla="*/ 84 w 108"/>
                  <a:gd name="T11" fmla="*/ 62 h 62"/>
                  <a:gd name="T12" fmla="*/ 75 w 108"/>
                  <a:gd name="T13" fmla="*/ 60 h 62"/>
                  <a:gd name="T14" fmla="*/ 72 w 108"/>
                  <a:gd name="T15" fmla="*/ 56 h 62"/>
                  <a:gd name="T16" fmla="*/ 66 w 108"/>
                  <a:gd name="T17" fmla="*/ 54 h 62"/>
                  <a:gd name="T18" fmla="*/ 60 w 108"/>
                  <a:gd name="T19" fmla="*/ 50 h 62"/>
                  <a:gd name="T20" fmla="*/ 52 w 108"/>
                  <a:gd name="T21" fmla="*/ 46 h 62"/>
                  <a:gd name="T22" fmla="*/ 43 w 108"/>
                  <a:gd name="T23" fmla="*/ 45 h 62"/>
                  <a:gd name="T24" fmla="*/ 39 w 108"/>
                  <a:gd name="T25" fmla="*/ 42 h 62"/>
                  <a:gd name="T26" fmla="*/ 37 w 108"/>
                  <a:gd name="T27" fmla="*/ 37 h 62"/>
                  <a:gd name="T28" fmla="*/ 35 w 108"/>
                  <a:gd name="T29" fmla="*/ 33 h 62"/>
                  <a:gd name="T30" fmla="*/ 32 w 108"/>
                  <a:gd name="T31" fmla="*/ 33 h 62"/>
                  <a:gd name="T32" fmla="*/ 35 w 108"/>
                  <a:gd name="T33" fmla="*/ 29 h 62"/>
                  <a:gd name="T34" fmla="*/ 33 w 108"/>
                  <a:gd name="T35" fmla="*/ 22 h 62"/>
                  <a:gd name="T36" fmla="*/ 30 w 108"/>
                  <a:gd name="T37" fmla="*/ 17 h 62"/>
                  <a:gd name="T38" fmla="*/ 25 w 108"/>
                  <a:gd name="T39" fmla="*/ 14 h 62"/>
                  <a:gd name="T40" fmla="*/ 19 w 108"/>
                  <a:gd name="T41" fmla="*/ 13 h 62"/>
                  <a:gd name="T42" fmla="*/ 13 w 108"/>
                  <a:gd name="T43" fmla="*/ 16 h 62"/>
                  <a:gd name="T44" fmla="*/ 8 w 108"/>
                  <a:gd name="T45" fmla="*/ 17 h 62"/>
                  <a:gd name="T46" fmla="*/ 7 w 108"/>
                  <a:gd name="T47" fmla="*/ 20 h 62"/>
                  <a:gd name="T48" fmla="*/ 4 w 108"/>
                  <a:gd name="T49" fmla="*/ 21 h 62"/>
                  <a:gd name="T50" fmla="*/ 2 w 108"/>
                  <a:gd name="T51" fmla="*/ 18 h 62"/>
                  <a:gd name="T52" fmla="*/ 1 w 108"/>
                  <a:gd name="T53" fmla="*/ 10 h 62"/>
                  <a:gd name="T54" fmla="*/ 10 w 108"/>
                  <a:gd name="T55" fmla="*/ 6 h 62"/>
                  <a:gd name="T56" fmla="*/ 22 w 108"/>
                  <a:gd name="T57" fmla="*/ 1 h 62"/>
                  <a:gd name="T58" fmla="*/ 26 w 108"/>
                  <a:gd name="T59" fmla="*/ 0 h 62"/>
                  <a:gd name="T60" fmla="*/ 28 w 108"/>
                  <a:gd name="T61" fmla="*/ 2 h 62"/>
                  <a:gd name="T62" fmla="*/ 31 w 108"/>
                  <a:gd name="T63" fmla="*/ 2 h 62"/>
                  <a:gd name="T64" fmla="*/ 36 w 108"/>
                  <a:gd name="T65" fmla="*/ 7 h 62"/>
                  <a:gd name="T66" fmla="*/ 38 w 108"/>
                  <a:gd name="T67" fmla="*/ 7 h 62"/>
                  <a:gd name="T68" fmla="*/ 39 w 108"/>
                  <a:gd name="T69" fmla="*/ 9 h 62"/>
                  <a:gd name="T70" fmla="*/ 47 w 108"/>
                  <a:gd name="T71" fmla="*/ 13 h 62"/>
                  <a:gd name="T72" fmla="*/ 61 w 108"/>
                  <a:gd name="T73" fmla="*/ 22 h 62"/>
                  <a:gd name="T74" fmla="*/ 72 w 108"/>
                  <a:gd name="T75" fmla="*/ 30 h 62"/>
                  <a:gd name="T76" fmla="*/ 80 w 108"/>
                  <a:gd name="T77" fmla="*/ 37 h 62"/>
                  <a:gd name="T78" fmla="*/ 89 w 108"/>
                  <a:gd name="T79" fmla="*/ 43 h 62"/>
                  <a:gd name="T80" fmla="*/ 96 w 108"/>
                  <a:gd name="T81" fmla="*/ 47 h 62"/>
                  <a:gd name="T82" fmla="*/ 102 w 108"/>
                  <a:gd name="T83" fmla="*/ 47 h 62"/>
                  <a:gd name="T84" fmla="*/ 106 w 108"/>
                  <a:gd name="T85" fmla="*/ 47 h 62"/>
                  <a:gd name="T86" fmla="*/ 108 w 108"/>
                  <a:gd name="T87"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62">
                    <a:moveTo>
                      <a:pt x="108" y="47"/>
                    </a:moveTo>
                    <a:cubicBezTo>
                      <a:pt x="108" y="48"/>
                      <a:pt x="108" y="48"/>
                      <a:pt x="108" y="48"/>
                    </a:cubicBezTo>
                    <a:cubicBezTo>
                      <a:pt x="108" y="48"/>
                      <a:pt x="108" y="49"/>
                      <a:pt x="107" y="49"/>
                    </a:cubicBezTo>
                    <a:cubicBezTo>
                      <a:pt x="106" y="49"/>
                      <a:pt x="106" y="49"/>
                      <a:pt x="106" y="49"/>
                    </a:cubicBezTo>
                    <a:cubicBezTo>
                      <a:pt x="105" y="49"/>
                      <a:pt x="104" y="51"/>
                      <a:pt x="104" y="50"/>
                    </a:cubicBezTo>
                    <a:cubicBezTo>
                      <a:pt x="104" y="50"/>
                      <a:pt x="103" y="49"/>
                      <a:pt x="102" y="49"/>
                    </a:cubicBezTo>
                    <a:cubicBezTo>
                      <a:pt x="102" y="49"/>
                      <a:pt x="99" y="49"/>
                      <a:pt x="100" y="50"/>
                    </a:cubicBezTo>
                    <a:cubicBezTo>
                      <a:pt x="101" y="51"/>
                      <a:pt x="102" y="51"/>
                      <a:pt x="102" y="52"/>
                    </a:cubicBezTo>
                    <a:cubicBezTo>
                      <a:pt x="102" y="54"/>
                      <a:pt x="101" y="57"/>
                      <a:pt x="100" y="58"/>
                    </a:cubicBezTo>
                    <a:cubicBezTo>
                      <a:pt x="98" y="59"/>
                      <a:pt x="96" y="60"/>
                      <a:pt x="93" y="60"/>
                    </a:cubicBezTo>
                    <a:cubicBezTo>
                      <a:pt x="92" y="60"/>
                      <a:pt x="89" y="60"/>
                      <a:pt x="88" y="61"/>
                    </a:cubicBezTo>
                    <a:cubicBezTo>
                      <a:pt x="88" y="61"/>
                      <a:pt x="85" y="62"/>
                      <a:pt x="84" y="62"/>
                    </a:cubicBezTo>
                    <a:cubicBezTo>
                      <a:pt x="83" y="62"/>
                      <a:pt x="80" y="62"/>
                      <a:pt x="80" y="62"/>
                    </a:cubicBezTo>
                    <a:cubicBezTo>
                      <a:pt x="80" y="62"/>
                      <a:pt x="76" y="61"/>
                      <a:pt x="75" y="60"/>
                    </a:cubicBezTo>
                    <a:cubicBezTo>
                      <a:pt x="74" y="60"/>
                      <a:pt x="73" y="59"/>
                      <a:pt x="73" y="59"/>
                    </a:cubicBezTo>
                    <a:cubicBezTo>
                      <a:pt x="73" y="58"/>
                      <a:pt x="72" y="56"/>
                      <a:pt x="72" y="56"/>
                    </a:cubicBezTo>
                    <a:cubicBezTo>
                      <a:pt x="72" y="56"/>
                      <a:pt x="70" y="55"/>
                      <a:pt x="69" y="55"/>
                    </a:cubicBezTo>
                    <a:cubicBezTo>
                      <a:pt x="68" y="55"/>
                      <a:pt x="66" y="54"/>
                      <a:pt x="66" y="54"/>
                    </a:cubicBezTo>
                    <a:cubicBezTo>
                      <a:pt x="65" y="53"/>
                      <a:pt x="64" y="53"/>
                      <a:pt x="62" y="53"/>
                    </a:cubicBezTo>
                    <a:cubicBezTo>
                      <a:pt x="61" y="52"/>
                      <a:pt x="61" y="51"/>
                      <a:pt x="60" y="50"/>
                    </a:cubicBezTo>
                    <a:cubicBezTo>
                      <a:pt x="60" y="49"/>
                      <a:pt x="58" y="48"/>
                      <a:pt x="57" y="47"/>
                    </a:cubicBezTo>
                    <a:cubicBezTo>
                      <a:pt x="57" y="47"/>
                      <a:pt x="53" y="46"/>
                      <a:pt x="52" y="46"/>
                    </a:cubicBezTo>
                    <a:cubicBezTo>
                      <a:pt x="51" y="45"/>
                      <a:pt x="48" y="46"/>
                      <a:pt x="47" y="46"/>
                    </a:cubicBezTo>
                    <a:cubicBezTo>
                      <a:pt x="45" y="46"/>
                      <a:pt x="44" y="45"/>
                      <a:pt x="43" y="45"/>
                    </a:cubicBezTo>
                    <a:cubicBezTo>
                      <a:pt x="42" y="45"/>
                      <a:pt x="41" y="44"/>
                      <a:pt x="40" y="44"/>
                    </a:cubicBezTo>
                    <a:cubicBezTo>
                      <a:pt x="40" y="44"/>
                      <a:pt x="39" y="43"/>
                      <a:pt x="39" y="42"/>
                    </a:cubicBezTo>
                    <a:cubicBezTo>
                      <a:pt x="39" y="42"/>
                      <a:pt x="38" y="41"/>
                      <a:pt x="38" y="40"/>
                    </a:cubicBezTo>
                    <a:cubicBezTo>
                      <a:pt x="37" y="39"/>
                      <a:pt x="37" y="37"/>
                      <a:pt x="37" y="37"/>
                    </a:cubicBezTo>
                    <a:cubicBezTo>
                      <a:pt x="36" y="36"/>
                      <a:pt x="35" y="34"/>
                      <a:pt x="35" y="34"/>
                    </a:cubicBezTo>
                    <a:cubicBezTo>
                      <a:pt x="35" y="34"/>
                      <a:pt x="36" y="33"/>
                      <a:pt x="35" y="33"/>
                    </a:cubicBezTo>
                    <a:cubicBezTo>
                      <a:pt x="34" y="32"/>
                      <a:pt x="34" y="33"/>
                      <a:pt x="34" y="34"/>
                    </a:cubicBezTo>
                    <a:cubicBezTo>
                      <a:pt x="33" y="34"/>
                      <a:pt x="32" y="34"/>
                      <a:pt x="32" y="33"/>
                    </a:cubicBezTo>
                    <a:cubicBezTo>
                      <a:pt x="32" y="33"/>
                      <a:pt x="32" y="31"/>
                      <a:pt x="32" y="30"/>
                    </a:cubicBezTo>
                    <a:cubicBezTo>
                      <a:pt x="32" y="30"/>
                      <a:pt x="34" y="29"/>
                      <a:pt x="35" y="29"/>
                    </a:cubicBezTo>
                    <a:cubicBezTo>
                      <a:pt x="35" y="29"/>
                      <a:pt x="34" y="26"/>
                      <a:pt x="34" y="25"/>
                    </a:cubicBezTo>
                    <a:cubicBezTo>
                      <a:pt x="34" y="24"/>
                      <a:pt x="33" y="22"/>
                      <a:pt x="33" y="22"/>
                    </a:cubicBezTo>
                    <a:cubicBezTo>
                      <a:pt x="33" y="22"/>
                      <a:pt x="32" y="20"/>
                      <a:pt x="31" y="19"/>
                    </a:cubicBezTo>
                    <a:cubicBezTo>
                      <a:pt x="31" y="19"/>
                      <a:pt x="30" y="18"/>
                      <a:pt x="30" y="17"/>
                    </a:cubicBezTo>
                    <a:cubicBezTo>
                      <a:pt x="30" y="16"/>
                      <a:pt x="30" y="16"/>
                      <a:pt x="29" y="15"/>
                    </a:cubicBezTo>
                    <a:cubicBezTo>
                      <a:pt x="28" y="14"/>
                      <a:pt x="26" y="14"/>
                      <a:pt x="25" y="14"/>
                    </a:cubicBezTo>
                    <a:cubicBezTo>
                      <a:pt x="24" y="14"/>
                      <a:pt x="23" y="14"/>
                      <a:pt x="22" y="13"/>
                    </a:cubicBezTo>
                    <a:cubicBezTo>
                      <a:pt x="22" y="13"/>
                      <a:pt x="20" y="13"/>
                      <a:pt x="19" y="13"/>
                    </a:cubicBezTo>
                    <a:cubicBezTo>
                      <a:pt x="18" y="13"/>
                      <a:pt x="17" y="14"/>
                      <a:pt x="17" y="15"/>
                    </a:cubicBezTo>
                    <a:cubicBezTo>
                      <a:pt x="17" y="15"/>
                      <a:pt x="14" y="16"/>
                      <a:pt x="13" y="16"/>
                    </a:cubicBezTo>
                    <a:cubicBezTo>
                      <a:pt x="12" y="16"/>
                      <a:pt x="11" y="16"/>
                      <a:pt x="11" y="17"/>
                    </a:cubicBezTo>
                    <a:cubicBezTo>
                      <a:pt x="10" y="17"/>
                      <a:pt x="9" y="17"/>
                      <a:pt x="8" y="17"/>
                    </a:cubicBezTo>
                    <a:cubicBezTo>
                      <a:pt x="7" y="17"/>
                      <a:pt x="7" y="17"/>
                      <a:pt x="6" y="17"/>
                    </a:cubicBezTo>
                    <a:cubicBezTo>
                      <a:pt x="6" y="18"/>
                      <a:pt x="7" y="19"/>
                      <a:pt x="7" y="20"/>
                    </a:cubicBezTo>
                    <a:cubicBezTo>
                      <a:pt x="7" y="20"/>
                      <a:pt x="6" y="21"/>
                      <a:pt x="5" y="21"/>
                    </a:cubicBezTo>
                    <a:cubicBezTo>
                      <a:pt x="4" y="21"/>
                      <a:pt x="4" y="21"/>
                      <a:pt x="4" y="21"/>
                    </a:cubicBezTo>
                    <a:cubicBezTo>
                      <a:pt x="3" y="20"/>
                      <a:pt x="3" y="22"/>
                      <a:pt x="2" y="22"/>
                    </a:cubicBezTo>
                    <a:cubicBezTo>
                      <a:pt x="2" y="22"/>
                      <a:pt x="2" y="19"/>
                      <a:pt x="2" y="18"/>
                    </a:cubicBezTo>
                    <a:cubicBezTo>
                      <a:pt x="2" y="17"/>
                      <a:pt x="0" y="13"/>
                      <a:pt x="0" y="13"/>
                    </a:cubicBezTo>
                    <a:cubicBezTo>
                      <a:pt x="0" y="12"/>
                      <a:pt x="0" y="11"/>
                      <a:pt x="1" y="10"/>
                    </a:cubicBezTo>
                    <a:cubicBezTo>
                      <a:pt x="2" y="9"/>
                      <a:pt x="4" y="8"/>
                      <a:pt x="5" y="8"/>
                    </a:cubicBezTo>
                    <a:cubicBezTo>
                      <a:pt x="5" y="8"/>
                      <a:pt x="8" y="6"/>
                      <a:pt x="10" y="6"/>
                    </a:cubicBezTo>
                    <a:cubicBezTo>
                      <a:pt x="12" y="6"/>
                      <a:pt x="16" y="4"/>
                      <a:pt x="17" y="3"/>
                    </a:cubicBezTo>
                    <a:cubicBezTo>
                      <a:pt x="18" y="2"/>
                      <a:pt x="22" y="1"/>
                      <a:pt x="22" y="1"/>
                    </a:cubicBezTo>
                    <a:cubicBezTo>
                      <a:pt x="22" y="1"/>
                      <a:pt x="24" y="1"/>
                      <a:pt x="24" y="0"/>
                    </a:cubicBezTo>
                    <a:cubicBezTo>
                      <a:pt x="26" y="0"/>
                      <a:pt x="26" y="0"/>
                      <a:pt x="26" y="0"/>
                    </a:cubicBezTo>
                    <a:cubicBezTo>
                      <a:pt x="27" y="0"/>
                      <a:pt x="27" y="0"/>
                      <a:pt x="27" y="1"/>
                    </a:cubicBezTo>
                    <a:cubicBezTo>
                      <a:pt x="28" y="2"/>
                      <a:pt x="28" y="2"/>
                      <a:pt x="28" y="2"/>
                    </a:cubicBezTo>
                    <a:cubicBezTo>
                      <a:pt x="29" y="2"/>
                      <a:pt x="29" y="1"/>
                      <a:pt x="30" y="1"/>
                    </a:cubicBezTo>
                    <a:cubicBezTo>
                      <a:pt x="30" y="1"/>
                      <a:pt x="31" y="1"/>
                      <a:pt x="31" y="2"/>
                    </a:cubicBezTo>
                    <a:cubicBezTo>
                      <a:pt x="31" y="2"/>
                      <a:pt x="31" y="3"/>
                      <a:pt x="32" y="4"/>
                    </a:cubicBezTo>
                    <a:cubicBezTo>
                      <a:pt x="32" y="4"/>
                      <a:pt x="35" y="7"/>
                      <a:pt x="36" y="7"/>
                    </a:cubicBezTo>
                    <a:cubicBezTo>
                      <a:pt x="36" y="7"/>
                      <a:pt x="36" y="7"/>
                      <a:pt x="37" y="7"/>
                    </a:cubicBezTo>
                    <a:cubicBezTo>
                      <a:pt x="37" y="6"/>
                      <a:pt x="38" y="6"/>
                      <a:pt x="38" y="7"/>
                    </a:cubicBezTo>
                    <a:cubicBezTo>
                      <a:pt x="38" y="8"/>
                      <a:pt x="37" y="9"/>
                      <a:pt x="38" y="9"/>
                    </a:cubicBezTo>
                    <a:cubicBezTo>
                      <a:pt x="38" y="9"/>
                      <a:pt x="38" y="10"/>
                      <a:pt x="39" y="9"/>
                    </a:cubicBezTo>
                    <a:cubicBezTo>
                      <a:pt x="39" y="9"/>
                      <a:pt x="40" y="9"/>
                      <a:pt x="40" y="9"/>
                    </a:cubicBezTo>
                    <a:cubicBezTo>
                      <a:pt x="41" y="9"/>
                      <a:pt x="45" y="12"/>
                      <a:pt x="47" y="13"/>
                    </a:cubicBezTo>
                    <a:cubicBezTo>
                      <a:pt x="48" y="14"/>
                      <a:pt x="55" y="18"/>
                      <a:pt x="56" y="19"/>
                    </a:cubicBezTo>
                    <a:cubicBezTo>
                      <a:pt x="58" y="21"/>
                      <a:pt x="60" y="22"/>
                      <a:pt x="61" y="22"/>
                    </a:cubicBezTo>
                    <a:cubicBezTo>
                      <a:pt x="62" y="22"/>
                      <a:pt x="67" y="23"/>
                      <a:pt x="68" y="25"/>
                    </a:cubicBezTo>
                    <a:cubicBezTo>
                      <a:pt x="68" y="26"/>
                      <a:pt x="71" y="29"/>
                      <a:pt x="72" y="30"/>
                    </a:cubicBezTo>
                    <a:cubicBezTo>
                      <a:pt x="72" y="30"/>
                      <a:pt x="76" y="33"/>
                      <a:pt x="77" y="34"/>
                    </a:cubicBezTo>
                    <a:cubicBezTo>
                      <a:pt x="78" y="34"/>
                      <a:pt x="79" y="35"/>
                      <a:pt x="80" y="37"/>
                    </a:cubicBezTo>
                    <a:cubicBezTo>
                      <a:pt x="81" y="39"/>
                      <a:pt x="84" y="42"/>
                      <a:pt x="85" y="42"/>
                    </a:cubicBezTo>
                    <a:cubicBezTo>
                      <a:pt x="86" y="43"/>
                      <a:pt x="88" y="43"/>
                      <a:pt x="89" y="43"/>
                    </a:cubicBezTo>
                    <a:cubicBezTo>
                      <a:pt x="89" y="44"/>
                      <a:pt x="93" y="47"/>
                      <a:pt x="93" y="47"/>
                    </a:cubicBezTo>
                    <a:cubicBezTo>
                      <a:pt x="94" y="47"/>
                      <a:pt x="96" y="47"/>
                      <a:pt x="96" y="47"/>
                    </a:cubicBezTo>
                    <a:cubicBezTo>
                      <a:pt x="97" y="47"/>
                      <a:pt x="100" y="47"/>
                      <a:pt x="100" y="47"/>
                    </a:cubicBezTo>
                    <a:cubicBezTo>
                      <a:pt x="101" y="47"/>
                      <a:pt x="102" y="46"/>
                      <a:pt x="102" y="47"/>
                    </a:cubicBezTo>
                    <a:cubicBezTo>
                      <a:pt x="102" y="47"/>
                      <a:pt x="102" y="47"/>
                      <a:pt x="103" y="47"/>
                    </a:cubicBezTo>
                    <a:cubicBezTo>
                      <a:pt x="104" y="48"/>
                      <a:pt x="106" y="48"/>
                      <a:pt x="106" y="47"/>
                    </a:cubicBezTo>
                    <a:cubicBezTo>
                      <a:pt x="106" y="47"/>
                      <a:pt x="107" y="45"/>
                      <a:pt x="108" y="46"/>
                    </a:cubicBezTo>
                    <a:cubicBezTo>
                      <a:pt x="108" y="47"/>
                      <a:pt x="108" y="47"/>
                      <a:pt x="108" y="47"/>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1" name="Freeform 45">
                <a:extLst>
                  <a:ext uri="{FF2B5EF4-FFF2-40B4-BE49-F238E27FC236}">
                    <a16:creationId xmlns:a16="http://schemas.microsoft.com/office/drawing/2014/main" id="{BD86C13A-7834-B22E-A0B6-006776565FE8}"/>
                  </a:ext>
                </a:extLst>
              </p:cNvPr>
              <p:cNvSpPr>
                <a:spLocks/>
              </p:cNvSpPr>
              <p:nvPr/>
            </p:nvSpPr>
            <p:spPr bwMode="auto">
              <a:xfrm>
                <a:off x="95516207" y="115532254"/>
                <a:ext cx="157711" cy="67591"/>
              </a:xfrm>
              <a:custGeom>
                <a:avLst/>
                <a:gdLst>
                  <a:gd name="T0" fmla="*/ 19 w 21"/>
                  <a:gd name="T1" fmla="*/ 6 h 9"/>
                  <a:gd name="T2" fmla="*/ 18 w 21"/>
                  <a:gd name="T3" fmla="*/ 7 h 9"/>
                  <a:gd name="T4" fmla="*/ 16 w 21"/>
                  <a:gd name="T5" fmla="*/ 8 h 9"/>
                  <a:gd name="T6" fmla="*/ 9 w 21"/>
                  <a:gd name="T7" fmla="*/ 7 h 9"/>
                  <a:gd name="T8" fmla="*/ 3 w 21"/>
                  <a:gd name="T9" fmla="*/ 3 h 9"/>
                  <a:gd name="T10" fmla="*/ 0 w 21"/>
                  <a:gd name="T11" fmla="*/ 2 h 9"/>
                  <a:gd name="T12" fmla="*/ 1 w 21"/>
                  <a:gd name="T13" fmla="*/ 0 h 9"/>
                  <a:gd name="T14" fmla="*/ 4 w 21"/>
                  <a:gd name="T15" fmla="*/ 1 h 9"/>
                  <a:gd name="T16" fmla="*/ 8 w 21"/>
                  <a:gd name="T17" fmla="*/ 2 h 9"/>
                  <a:gd name="T18" fmla="*/ 13 w 21"/>
                  <a:gd name="T19" fmla="*/ 3 h 9"/>
                  <a:gd name="T20" fmla="*/ 19 w 21"/>
                  <a:gd name="T2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9">
                    <a:moveTo>
                      <a:pt x="19" y="6"/>
                    </a:moveTo>
                    <a:cubicBezTo>
                      <a:pt x="21" y="7"/>
                      <a:pt x="18" y="7"/>
                      <a:pt x="18" y="7"/>
                    </a:cubicBezTo>
                    <a:cubicBezTo>
                      <a:pt x="17" y="7"/>
                      <a:pt x="17" y="8"/>
                      <a:pt x="16" y="8"/>
                    </a:cubicBezTo>
                    <a:cubicBezTo>
                      <a:pt x="15" y="9"/>
                      <a:pt x="11" y="8"/>
                      <a:pt x="9" y="7"/>
                    </a:cubicBezTo>
                    <a:cubicBezTo>
                      <a:pt x="8" y="6"/>
                      <a:pt x="3" y="3"/>
                      <a:pt x="3" y="3"/>
                    </a:cubicBezTo>
                    <a:cubicBezTo>
                      <a:pt x="2" y="3"/>
                      <a:pt x="1" y="2"/>
                      <a:pt x="0" y="2"/>
                    </a:cubicBezTo>
                    <a:cubicBezTo>
                      <a:pt x="0" y="1"/>
                      <a:pt x="0" y="0"/>
                      <a:pt x="1" y="0"/>
                    </a:cubicBezTo>
                    <a:cubicBezTo>
                      <a:pt x="1" y="0"/>
                      <a:pt x="3" y="0"/>
                      <a:pt x="4" y="1"/>
                    </a:cubicBezTo>
                    <a:cubicBezTo>
                      <a:pt x="4" y="1"/>
                      <a:pt x="7" y="2"/>
                      <a:pt x="8" y="2"/>
                    </a:cubicBezTo>
                    <a:cubicBezTo>
                      <a:pt x="10" y="2"/>
                      <a:pt x="12" y="3"/>
                      <a:pt x="13" y="3"/>
                    </a:cubicBezTo>
                    <a:cubicBezTo>
                      <a:pt x="14" y="4"/>
                      <a:pt x="18" y="5"/>
                      <a:pt x="19" y="6"/>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2" name="Freeform 46">
                <a:extLst>
                  <a:ext uri="{FF2B5EF4-FFF2-40B4-BE49-F238E27FC236}">
                    <a16:creationId xmlns:a16="http://schemas.microsoft.com/office/drawing/2014/main" id="{38B97501-7179-C1E0-AFAB-120A7ABB09F8}"/>
                  </a:ext>
                </a:extLst>
              </p:cNvPr>
              <p:cNvSpPr>
                <a:spLocks/>
              </p:cNvSpPr>
              <p:nvPr/>
            </p:nvSpPr>
            <p:spPr bwMode="auto">
              <a:xfrm>
                <a:off x="94975482" y="115434623"/>
                <a:ext cx="105141" cy="52571"/>
              </a:xfrm>
              <a:custGeom>
                <a:avLst/>
                <a:gdLst>
                  <a:gd name="T0" fmla="*/ 13 w 14"/>
                  <a:gd name="T1" fmla="*/ 4 h 7"/>
                  <a:gd name="T2" fmla="*/ 9 w 14"/>
                  <a:gd name="T3" fmla="*/ 4 h 7"/>
                  <a:gd name="T4" fmla="*/ 6 w 14"/>
                  <a:gd name="T5" fmla="*/ 5 h 7"/>
                  <a:gd name="T6" fmla="*/ 1 w 14"/>
                  <a:gd name="T7" fmla="*/ 7 h 7"/>
                  <a:gd name="T8" fmla="*/ 1 w 14"/>
                  <a:gd name="T9" fmla="*/ 5 h 7"/>
                  <a:gd name="T10" fmla="*/ 4 w 14"/>
                  <a:gd name="T11" fmla="*/ 4 h 7"/>
                  <a:gd name="T12" fmla="*/ 7 w 14"/>
                  <a:gd name="T13" fmla="*/ 1 h 7"/>
                  <a:gd name="T14" fmla="*/ 9 w 14"/>
                  <a:gd name="T15" fmla="*/ 1 h 7"/>
                  <a:gd name="T16" fmla="*/ 13 w 14"/>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13" y="4"/>
                    </a:moveTo>
                    <a:cubicBezTo>
                      <a:pt x="14" y="5"/>
                      <a:pt x="10" y="4"/>
                      <a:pt x="9" y="4"/>
                    </a:cubicBezTo>
                    <a:cubicBezTo>
                      <a:pt x="9" y="4"/>
                      <a:pt x="7" y="4"/>
                      <a:pt x="6" y="5"/>
                    </a:cubicBezTo>
                    <a:cubicBezTo>
                      <a:pt x="5" y="5"/>
                      <a:pt x="2" y="6"/>
                      <a:pt x="1" y="7"/>
                    </a:cubicBezTo>
                    <a:cubicBezTo>
                      <a:pt x="0" y="7"/>
                      <a:pt x="1" y="6"/>
                      <a:pt x="1" y="5"/>
                    </a:cubicBezTo>
                    <a:cubicBezTo>
                      <a:pt x="2" y="5"/>
                      <a:pt x="3" y="5"/>
                      <a:pt x="4" y="4"/>
                    </a:cubicBezTo>
                    <a:cubicBezTo>
                      <a:pt x="5" y="4"/>
                      <a:pt x="6" y="2"/>
                      <a:pt x="7" y="1"/>
                    </a:cubicBezTo>
                    <a:cubicBezTo>
                      <a:pt x="7" y="0"/>
                      <a:pt x="8" y="1"/>
                      <a:pt x="9" y="1"/>
                    </a:cubicBezTo>
                    <a:cubicBezTo>
                      <a:pt x="9" y="1"/>
                      <a:pt x="12" y="4"/>
                      <a:pt x="13" y="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63" name="Freeform 47">
                <a:extLst>
                  <a:ext uri="{FF2B5EF4-FFF2-40B4-BE49-F238E27FC236}">
                    <a16:creationId xmlns:a16="http://schemas.microsoft.com/office/drawing/2014/main" id="{2718668A-1AFE-B54F-E73F-B9B72DB46AC4}"/>
                  </a:ext>
                </a:extLst>
              </p:cNvPr>
              <p:cNvSpPr>
                <a:spLocks/>
              </p:cNvSpPr>
              <p:nvPr/>
            </p:nvSpPr>
            <p:spPr bwMode="auto">
              <a:xfrm>
                <a:off x="94877851" y="115487194"/>
                <a:ext cx="67591" cy="37550"/>
              </a:xfrm>
              <a:custGeom>
                <a:avLst/>
                <a:gdLst>
                  <a:gd name="T0" fmla="*/ 8 w 9"/>
                  <a:gd name="T1" fmla="*/ 4 h 5"/>
                  <a:gd name="T2" fmla="*/ 8 w 9"/>
                  <a:gd name="T3" fmla="*/ 5 h 5"/>
                  <a:gd name="T4" fmla="*/ 3 w 9"/>
                  <a:gd name="T5" fmla="*/ 4 h 5"/>
                  <a:gd name="T6" fmla="*/ 1 w 9"/>
                  <a:gd name="T7" fmla="*/ 4 h 5"/>
                  <a:gd name="T8" fmla="*/ 1 w 9"/>
                  <a:gd name="T9" fmla="*/ 3 h 5"/>
                  <a:gd name="T10" fmla="*/ 4 w 9"/>
                  <a:gd name="T11" fmla="*/ 1 h 5"/>
                  <a:gd name="T12" fmla="*/ 6 w 9"/>
                  <a:gd name="T13" fmla="*/ 1 h 5"/>
                  <a:gd name="T14" fmla="*/ 7 w 9"/>
                  <a:gd name="T15" fmla="*/ 3 h 5"/>
                  <a:gd name="T16" fmla="*/ 8 w 9"/>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
                    <a:moveTo>
                      <a:pt x="8" y="4"/>
                    </a:moveTo>
                    <a:cubicBezTo>
                      <a:pt x="9" y="5"/>
                      <a:pt x="8" y="5"/>
                      <a:pt x="8" y="5"/>
                    </a:cubicBezTo>
                    <a:cubicBezTo>
                      <a:pt x="7" y="5"/>
                      <a:pt x="4" y="4"/>
                      <a:pt x="3" y="4"/>
                    </a:cubicBezTo>
                    <a:cubicBezTo>
                      <a:pt x="2" y="3"/>
                      <a:pt x="2" y="4"/>
                      <a:pt x="1" y="4"/>
                    </a:cubicBezTo>
                    <a:cubicBezTo>
                      <a:pt x="0" y="4"/>
                      <a:pt x="1" y="3"/>
                      <a:pt x="1" y="3"/>
                    </a:cubicBezTo>
                    <a:cubicBezTo>
                      <a:pt x="2" y="2"/>
                      <a:pt x="4" y="2"/>
                      <a:pt x="4" y="1"/>
                    </a:cubicBezTo>
                    <a:cubicBezTo>
                      <a:pt x="5" y="1"/>
                      <a:pt x="6" y="0"/>
                      <a:pt x="6" y="1"/>
                    </a:cubicBezTo>
                    <a:cubicBezTo>
                      <a:pt x="6" y="1"/>
                      <a:pt x="6" y="2"/>
                      <a:pt x="7" y="3"/>
                    </a:cubicBezTo>
                    <a:cubicBezTo>
                      <a:pt x="8" y="4"/>
                      <a:pt x="8" y="4"/>
                      <a:pt x="8" y="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grpSp>
          <p:nvGrpSpPr>
            <p:cNvPr id="122" name="Group 48">
              <a:extLst>
                <a:ext uri="{FF2B5EF4-FFF2-40B4-BE49-F238E27FC236}">
                  <a16:creationId xmlns:a16="http://schemas.microsoft.com/office/drawing/2014/main" id="{37AE332A-67F0-4EEA-3D49-63E03C94B6B8}"/>
                </a:ext>
              </a:extLst>
            </p:cNvPr>
            <p:cNvGrpSpPr>
              <a:grpSpLocks/>
            </p:cNvGrpSpPr>
            <p:nvPr/>
          </p:nvGrpSpPr>
          <p:grpSpPr bwMode="auto">
            <a:xfrm>
              <a:off x="107289581" y="110990173"/>
              <a:ext cx="1269201" cy="931248"/>
              <a:chOff x="94262026" y="115517234"/>
              <a:chExt cx="1269201" cy="931248"/>
            </a:xfrm>
            <a:grpFill/>
          </p:grpSpPr>
          <p:sp>
            <p:nvSpPr>
              <p:cNvPr id="147" name="Freeform 49">
                <a:extLst>
                  <a:ext uri="{FF2B5EF4-FFF2-40B4-BE49-F238E27FC236}">
                    <a16:creationId xmlns:a16="http://schemas.microsoft.com/office/drawing/2014/main" id="{8F17FB6C-B511-6D8E-6D4B-A0624213A230}"/>
                  </a:ext>
                </a:extLst>
              </p:cNvPr>
              <p:cNvSpPr>
                <a:spLocks/>
              </p:cNvSpPr>
              <p:nvPr/>
            </p:nvSpPr>
            <p:spPr bwMode="auto">
              <a:xfrm>
                <a:off x="95095643" y="115772576"/>
                <a:ext cx="390523" cy="360484"/>
              </a:xfrm>
              <a:custGeom>
                <a:avLst/>
                <a:gdLst>
                  <a:gd name="T0" fmla="*/ 50 w 52"/>
                  <a:gd name="T1" fmla="*/ 39 h 48"/>
                  <a:gd name="T2" fmla="*/ 46 w 52"/>
                  <a:gd name="T3" fmla="*/ 41 h 48"/>
                  <a:gd name="T4" fmla="*/ 46 w 52"/>
                  <a:gd name="T5" fmla="*/ 46 h 48"/>
                  <a:gd name="T6" fmla="*/ 42 w 52"/>
                  <a:gd name="T7" fmla="*/ 46 h 48"/>
                  <a:gd name="T8" fmla="*/ 35 w 52"/>
                  <a:gd name="T9" fmla="*/ 42 h 48"/>
                  <a:gd name="T10" fmla="*/ 30 w 52"/>
                  <a:gd name="T11" fmla="*/ 41 h 48"/>
                  <a:gd name="T12" fmla="*/ 23 w 52"/>
                  <a:gd name="T13" fmla="*/ 41 h 48"/>
                  <a:gd name="T14" fmla="*/ 18 w 52"/>
                  <a:gd name="T15" fmla="*/ 39 h 48"/>
                  <a:gd name="T16" fmla="*/ 16 w 52"/>
                  <a:gd name="T17" fmla="*/ 35 h 48"/>
                  <a:gd name="T18" fmla="*/ 14 w 52"/>
                  <a:gd name="T19" fmla="*/ 32 h 48"/>
                  <a:gd name="T20" fmla="*/ 10 w 52"/>
                  <a:gd name="T21" fmla="*/ 29 h 48"/>
                  <a:gd name="T22" fmla="*/ 6 w 52"/>
                  <a:gd name="T23" fmla="*/ 24 h 48"/>
                  <a:gd name="T24" fmla="*/ 1 w 52"/>
                  <a:gd name="T25" fmla="*/ 22 h 48"/>
                  <a:gd name="T26" fmla="*/ 5 w 52"/>
                  <a:gd name="T27" fmla="*/ 19 h 48"/>
                  <a:gd name="T28" fmla="*/ 11 w 52"/>
                  <a:gd name="T29" fmla="*/ 16 h 48"/>
                  <a:gd name="T30" fmla="*/ 15 w 52"/>
                  <a:gd name="T31" fmla="*/ 14 h 48"/>
                  <a:gd name="T32" fmla="*/ 17 w 52"/>
                  <a:gd name="T33" fmla="*/ 13 h 48"/>
                  <a:gd name="T34" fmla="*/ 24 w 52"/>
                  <a:gd name="T35" fmla="*/ 14 h 48"/>
                  <a:gd name="T36" fmla="*/ 29 w 52"/>
                  <a:gd name="T37" fmla="*/ 16 h 48"/>
                  <a:gd name="T38" fmla="*/ 35 w 52"/>
                  <a:gd name="T39" fmla="*/ 17 h 48"/>
                  <a:gd name="T40" fmla="*/ 39 w 52"/>
                  <a:gd name="T41" fmla="*/ 15 h 48"/>
                  <a:gd name="T42" fmla="*/ 40 w 52"/>
                  <a:gd name="T43" fmla="*/ 12 h 48"/>
                  <a:gd name="T44" fmla="*/ 37 w 52"/>
                  <a:gd name="T45" fmla="*/ 12 h 48"/>
                  <a:gd name="T46" fmla="*/ 30 w 52"/>
                  <a:gd name="T47" fmla="*/ 12 h 48"/>
                  <a:gd name="T48" fmla="*/ 26 w 52"/>
                  <a:gd name="T49" fmla="*/ 8 h 48"/>
                  <a:gd name="T50" fmla="*/ 24 w 52"/>
                  <a:gd name="T51" fmla="*/ 5 h 48"/>
                  <a:gd name="T52" fmla="*/ 28 w 52"/>
                  <a:gd name="T53" fmla="*/ 0 h 48"/>
                  <a:gd name="T54" fmla="*/ 34 w 52"/>
                  <a:gd name="T55" fmla="*/ 1 h 48"/>
                  <a:gd name="T56" fmla="*/ 43 w 52"/>
                  <a:gd name="T57" fmla="*/ 7 h 48"/>
                  <a:gd name="T58" fmla="*/ 44 w 52"/>
                  <a:gd name="T59" fmla="*/ 5 h 48"/>
                  <a:gd name="T60" fmla="*/ 51 w 52"/>
                  <a:gd name="T61" fmla="*/ 7 h 48"/>
                  <a:gd name="T62" fmla="*/ 43 w 52"/>
                  <a:gd name="T63" fmla="*/ 13 h 48"/>
                  <a:gd name="T64" fmla="*/ 42 w 52"/>
                  <a:gd name="T65" fmla="*/ 19 h 48"/>
                  <a:gd name="T66" fmla="*/ 51 w 52"/>
                  <a:gd name="T6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8">
                    <a:moveTo>
                      <a:pt x="51" y="34"/>
                    </a:moveTo>
                    <a:cubicBezTo>
                      <a:pt x="51" y="36"/>
                      <a:pt x="50" y="39"/>
                      <a:pt x="50" y="39"/>
                    </a:cubicBezTo>
                    <a:cubicBezTo>
                      <a:pt x="50" y="39"/>
                      <a:pt x="49" y="39"/>
                      <a:pt x="48" y="39"/>
                    </a:cubicBezTo>
                    <a:cubicBezTo>
                      <a:pt x="46" y="41"/>
                      <a:pt x="46" y="41"/>
                      <a:pt x="46" y="41"/>
                    </a:cubicBezTo>
                    <a:cubicBezTo>
                      <a:pt x="46" y="42"/>
                      <a:pt x="47" y="43"/>
                      <a:pt x="47" y="44"/>
                    </a:cubicBezTo>
                    <a:cubicBezTo>
                      <a:pt x="46" y="44"/>
                      <a:pt x="46" y="45"/>
                      <a:pt x="46" y="46"/>
                    </a:cubicBezTo>
                    <a:cubicBezTo>
                      <a:pt x="46" y="46"/>
                      <a:pt x="45" y="48"/>
                      <a:pt x="44" y="48"/>
                    </a:cubicBezTo>
                    <a:cubicBezTo>
                      <a:pt x="44" y="47"/>
                      <a:pt x="43" y="46"/>
                      <a:pt x="42" y="46"/>
                    </a:cubicBezTo>
                    <a:cubicBezTo>
                      <a:pt x="41" y="46"/>
                      <a:pt x="39" y="45"/>
                      <a:pt x="39" y="45"/>
                    </a:cubicBezTo>
                    <a:cubicBezTo>
                      <a:pt x="38" y="44"/>
                      <a:pt x="36" y="42"/>
                      <a:pt x="35" y="42"/>
                    </a:cubicBezTo>
                    <a:cubicBezTo>
                      <a:pt x="34" y="42"/>
                      <a:pt x="32" y="43"/>
                      <a:pt x="31" y="42"/>
                    </a:cubicBezTo>
                    <a:cubicBezTo>
                      <a:pt x="31" y="41"/>
                      <a:pt x="31" y="40"/>
                      <a:pt x="30" y="41"/>
                    </a:cubicBezTo>
                    <a:cubicBezTo>
                      <a:pt x="30" y="41"/>
                      <a:pt x="28" y="41"/>
                      <a:pt x="27" y="41"/>
                    </a:cubicBezTo>
                    <a:cubicBezTo>
                      <a:pt x="26" y="42"/>
                      <a:pt x="23" y="41"/>
                      <a:pt x="23" y="41"/>
                    </a:cubicBezTo>
                    <a:cubicBezTo>
                      <a:pt x="22" y="41"/>
                      <a:pt x="21" y="40"/>
                      <a:pt x="19" y="40"/>
                    </a:cubicBezTo>
                    <a:cubicBezTo>
                      <a:pt x="18" y="40"/>
                      <a:pt x="18" y="39"/>
                      <a:pt x="18" y="39"/>
                    </a:cubicBezTo>
                    <a:cubicBezTo>
                      <a:pt x="18" y="38"/>
                      <a:pt x="17" y="38"/>
                      <a:pt x="17" y="37"/>
                    </a:cubicBezTo>
                    <a:cubicBezTo>
                      <a:pt x="16" y="37"/>
                      <a:pt x="16" y="35"/>
                      <a:pt x="16" y="35"/>
                    </a:cubicBezTo>
                    <a:cubicBezTo>
                      <a:pt x="16" y="35"/>
                      <a:pt x="15" y="34"/>
                      <a:pt x="14" y="34"/>
                    </a:cubicBezTo>
                    <a:cubicBezTo>
                      <a:pt x="14" y="34"/>
                      <a:pt x="14" y="34"/>
                      <a:pt x="14" y="32"/>
                    </a:cubicBezTo>
                    <a:cubicBezTo>
                      <a:pt x="13" y="31"/>
                      <a:pt x="10" y="31"/>
                      <a:pt x="10" y="31"/>
                    </a:cubicBezTo>
                    <a:cubicBezTo>
                      <a:pt x="9" y="31"/>
                      <a:pt x="9" y="30"/>
                      <a:pt x="10" y="29"/>
                    </a:cubicBezTo>
                    <a:cubicBezTo>
                      <a:pt x="10" y="28"/>
                      <a:pt x="7" y="27"/>
                      <a:pt x="7" y="26"/>
                    </a:cubicBezTo>
                    <a:cubicBezTo>
                      <a:pt x="6" y="26"/>
                      <a:pt x="6" y="25"/>
                      <a:pt x="6" y="24"/>
                    </a:cubicBezTo>
                    <a:cubicBezTo>
                      <a:pt x="5" y="23"/>
                      <a:pt x="4" y="24"/>
                      <a:pt x="3" y="24"/>
                    </a:cubicBezTo>
                    <a:cubicBezTo>
                      <a:pt x="2" y="24"/>
                      <a:pt x="1" y="23"/>
                      <a:pt x="1" y="22"/>
                    </a:cubicBezTo>
                    <a:cubicBezTo>
                      <a:pt x="0" y="22"/>
                      <a:pt x="1" y="20"/>
                      <a:pt x="2" y="19"/>
                    </a:cubicBezTo>
                    <a:cubicBezTo>
                      <a:pt x="2" y="19"/>
                      <a:pt x="4" y="19"/>
                      <a:pt x="5" y="19"/>
                    </a:cubicBezTo>
                    <a:cubicBezTo>
                      <a:pt x="6" y="18"/>
                      <a:pt x="8" y="18"/>
                      <a:pt x="8" y="18"/>
                    </a:cubicBezTo>
                    <a:cubicBezTo>
                      <a:pt x="9" y="18"/>
                      <a:pt x="10" y="17"/>
                      <a:pt x="11" y="16"/>
                    </a:cubicBezTo>
                    <a:cubicBezTo>
                      <a:pt x="11" y="16"/>
                      <a:pt x="12" y="16"/>
                      <a:pt x="13" y="16"/>
                    </a:cubicBezTo>
                    <a:cubicBezTo>
                      <a:pt x="15" y="14"/>
                      <a:pt x="15" y="14"/>
                      <a:pt x="15" y="14"/>
                    </a:cubicBezTo>
                    <a:cubicBezTo>
                      <a:pt x="16" y="14"/>
                      <a:pt x="16" y="14"/>
                      <a:pt x="16" y="14"/>
                    </a:cubicBezTo>
                    <a:cubicBezTo>
                      <a:pt x="17" y="14"/>
                      <a:pt x="17" y="13"/>
                      <a:pt x="17" y="13"/>
                    </a:cubicBezTo>
                    <a:cubicBezTo>
                      <a:pt x="17" y="12"/>
                      <a:pt x="18" y="13"/>
                      <a:pt x="19" y="13"/>
                    </a:cubicBezTo>
                    <a:cubicBezTo>
                      <a:pt x="20" y="13"/>
                      <a:pt x="24" y="14"/>
                      <a:pt x="24" y="14"/>
                    </a:cubicBezTo>
                    <a:cubicBezTo>
                      <a:pt x="25" y="14"/>
                      <a:pt x="26" y="16"/>
                      <a:pt x="26" y="16"/>
                    </a:cubicBezTo>
                    <a:cubicBezTo>
                      <a:pt x="26" y="17"/>
                      <a:pt x="28" y="17"/>
                      <a:pt x="29" y="16"/>
                    </a:cubicBezTo>
                    <a:cubicBezTo>
                      <a:pt x="30" y="16"/>
                      <a:pt x="33" y="16"/>
                      <a:pt x="33" y="16"/>
                    </a:cubicBezTo>
                    <a:cubicBezTo>
                      <a:pt x="34" y="16"/>
                      <a:pt x="35" y="16"/>
                      <a:pt x="35" y="17"/>
                    </a:cubicBezTo>
                    <a:cubicBezTo>
                      <a:pt x="36" y="16"/>
                      <a:pt x="36" y="16"/>
                      <a:pt x="36" y="16"/>
                    </a:cubicBezTo>
                    <a:cubicBezTo>
                      <a:pt x="37" y="15"/>
                      <a:pt x="38" y="15"/>
                      <a:pt x="39" y="15"/>
                    </a:cubicBezTo>
                    <a:cubicBezTo>
                      <a:pt x="39" y="14"/>
                      <a:pt x="39" y="14"/>
                      <a:pt x="39" y="14"/>
                    </a:cubicBezTo>
                    <a:cubicBezTo>
                      <a:pt x="39" y="13"/>
                      <a:pt x="39" y="12"/>
                      <a:pt x="40" y="12"/>
                    </a:cubicBezTo>
                    <a:cubicBezTo>
                      <a:pt x="40" y="11"/>
                      <a:pt x="40" y="11"/>
                      <a:pt x="39" y="11"/>
                    </a:cubicBezTo>
                    <a:cubicBezTo>
                      <a:pt x="38" y="11"/>
                      <a:pt x="37" y="12"/>
                      <a:pt x="37" y="12"/>
                    </a:cubicBezTo>
                    <a:cubicBezTo>
                      <a:pt x="37" y="12"/>
                      <a:pt x="35" y="12"/>
                      <a:pt x="35" y="13"/>
                    </a:cubicBezTo>
                    <a:cubicBezTo>
                      <a:pt x="34" y="13"/>
                      <a:pt x="31" y="12"/>
                      <a:pt x="30" y="12"/>
                    </a:cubicBezTo>
                    <a:cubicBezTo>
                      <a:pt x="29" y="12"/>
                      <a:pt x="28" y="9"/>
                      <a:pt x="28" y="9"/>
                    </a:cubicBezTo>
                    <a:cubicBezTo>
                      <a:pt x="28" y="9"/>
                      <a:pt x="26" y="8"/>
                      <a:pt x="26" y="8"/>
                    </a:cubicBezTo>
                    <a:cubicBezTo>
                      <a:pt x="25" y="7"/>
                      <a:pt x="25" y="7"/>
                      <a:pt x="24" y="7"/>
                    </a:cubicBezTo>
                    <a:cubicBezTo>
                      <a:pt x="24" y="5"/>
                      <a:pt x="24" y="5"/>
                      <a:pt x="24" y="5"/>
                    </a:cubicBezTo>
                    <a:cubicBezTo>
                      <a:pt x="24" y="4"/>
                      <a:pt x="25" y="3"/>
                      <a:pt x="25" y="3"/>
                    </a:cubicBezTo>
                    <a:cubicBezTo>
                      <a:pt x="26" y="2"/>
                      <a:pt x="28" y="0"/>
                      <a:pt x="28" y="0"/>
                    </a:cubicBezTo>
                    <a:cubicBezTo>
                      <a:pt x="30" y="0"/>
                      <a:pt x="30" y="0"/>
                      <a:pt x="30" y="0"/>
                    </a:cubicBezTo>
                    <a:cubicBezTo>
                      <a:pt x="31" y="0"/>
                      <a:pt x="33" y="1"/>
                      <a:pt x="34" y="1"/>
                    </a:cubicBezTo>
                    <a:cubicBezTo>
                      <a:pt x="35" y="2"/>
                      <a:pt x="39" y="4"/>
                      <a:pt x="40" y="4"/>
                    </a:cubicBezTo>
                    <a:cubicBezTo>
                      <a:pt x="40" y="5"/>
                      <a:pt x="43" y="6"/>
                      <a:pt x="43" y="7"/>
                    </a:cubicBezTo>
                    <a:cubicBezTo>
                      <a:pt x="44" y="7"/>
                      <a:pt x="44" y="8"/>
                      <a:pt x="44" y="8"/>
                    </a:cubicBezTo>
                    <a:cubicBezTo>
                      <a:pt x="44" y="7"/>
                      <a:pt x="44" y="5"/>
                      <a:pt x="44" y="5"/>
                    </a:cubicBezTo>
                    <a:cubicBezTo>
                      <a:pt x="45" y="5"/>
                      <a:pt x="48" y="5"/>
                      <a:pt x="48" y="6"/>
                    </a:cubicBezTo>
                    <a:cubicBezTo>
                      <a:pt x="49" y="6"/>
                      <a:pt x="51" y="7"/>
                      <a:pt x="51" y="7"/>
                    </a:cubicBezTo>
                    <a:cubicBezTo>
                      <a:pt x="51" y="7"/>
                      <a:pt x="50" y="8"/>
                      <a:pt x="49" y="8"/>
                    </a:cubicBezTo>
                    <a:cubicBezTo>
                      <a:pt x="48" y="9"/>
                      <a:pt x="44" y="9"/>
                      <a:pt x="43" y="13"/>
                    </a:cubicBezTo>
                    <a:cubicBezTo>
                      <a:pt x="42" y="14"/>
                      <a:pt x="42" y="14"/>
                      <a:pt x="42" y="15"/>
                    </a:cubicBezTo>
                    <a:cubicBezTo>
                      <a:pt x="42" y="16"/>
                      <a:pt x="42" y="18"/>
                      <a:pt x="42" y="19"/>
                    </a:cubicBezTo>
                    <a:cubicBezTo>
                      <a:pt x="43" y="21"/>
                      <a:pt x="44" y="22"/>
                      <a:pt x="45" y="23"/>
                    </a:cubicBezTo>
                    <a:cubicBezTo>
                      <a:pt x="47" y="27"/>
                      <a:pt x="52" y="32"/>
                      <a:pt x="51" y="34"/>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8" name="Freeform 50">
                <a:extLst>
                  <a:ext uri="{FF2B5EF4-FFF2-40B4-BE49-F238E27FC236}">
                    <a16:creationId xmlns:a16="http://schemas.microsoft.com/office/drawing/2014/main" id="{8B371BED-8729-0310-5C09-EB298F736A70}"/>
                  </a:ext>
                </a:extLst>
              </p:cNvPr>
              <p:cNvSpPr>
                <a:spLocks/>
              </p:cNvSpPr>
              <p:nvPr/>
            </p:nvSpPr>
            <p:spPr bwMode="auto">
              <a:xfrm>
                <a:off x="94645039" y="115524744"/>
                <a:ext cx="638356" cy="337953"/>
              </a:xfrm>
              <a:custGeom>
                <a:avLst/>
                <a:gdLst>
                  <a:gd name="T0" fmla="*/ 85 w 85"/>
                  <a:gd name="T1" fmla="*/ 31 h 45"/>
                  <a:gd name="T2" fmla="*/ 82 w 85"/>
                  <a:gd name="T3" fmla="*/ 35 h 45"/>
                  <a:gd name="T4" fmla="*/ 77 w 85"/>
                  <a:gd name="T5" fmla="*/ 40 h 45"/>
                  <a:gd name="T6" fmla="*/ 73 w 85"/>
                  <a:gd name="T7" fmla="*/ 40 h 45"/>
                  <a:gd name="T8" fmla="*/ 66 w 85"/>
                  <a:gd name="T9" fmla="*/ 43 h 45"/>
                  <a:gd name="T10" fmla="*/ 60 w 85"/>
                  <a:gd name="T11" fmla="*/ 45 h 45"/>
                  <a:gd name="T12" fmla="*/ 54 w 85"/>
                  <a:gd name="T13" fmla="*/ 42 h 45"/>
                  <a:gd name="T14" fmla="*/ 51 w 85"/>
                  <a:gd name="T15" fmla="*/ 38 h 45"/>
                  <a:gd name="T16" fmla="*/ 46 w 85"/>
                  <a:gd name="T17" fmla="*/ 40 h 45"/>
                  <a:gd name="T18" fmla="*/ 41 w 85"/>
                  <a:gd name="T19" fmla="*/ 34 h 45"/>
                  <a:gd name="T20" fmla="*/ 40 w 85"/>
                  <a:gd name="T21" fmla="*/ 29 h 45"/>
                  <a:gd name="T22" fmla="*/ 36 w 85"/>
                  <a:gd name="T23" fmla="*/ 24 h 45"/>
                  <a:gd name="T24" fmla="*/ 29 w 85"/>
                  <a:gd name="T25" fmla="*/ 21 h 45"/>
                  <a:gd name="T26" fmla="*/ 25 w 85"/>
                  <a:gd name="T27" fmla="*/ 17 h 45"/>
                  <a:gd name="T28" fmla="*/ 21 w 85"/>
                  <a:gd name="T29" fmla="*/ 20 h 45"/>
                  <a:gd name="T30" fmla="*/ 15 w 85"/>
                  <a:gd name="T31" fmla="*/ 25 h 45"/>
                  <a:gd name="T32" fmla="*/ 9 w 85"/>
                  <a:gd name="T33" fmla="*/ 26 h 45"/>
                  <a:gd name="T34" fmla="*/ 5 w 85"/>
                  <a:gd name="T35" fmla="*/ 26 h 45"/>
                  <a:gd name="T36" fmla="*/ 1 w 85"/>
                  <a:gd name="T37" fmla="*/ 14 h 45"/>
                  <a:gd name="T38" fmla="*/ 6 w 85"/>
                  <a:gd name="T39" fmla="*/ 5 h 45"/>
                  <a:gd name="T40" fmla="*/ 12 w 85"/>
                  <a:gd name="T41" fmla="*/ 4 h 45"/>
                  <a:gd name="T42" fmla="*/ 27 w 85"/>
                  <a:gd name="T43" fmla="*/ 4 h 45"/>
                  <a:gd name="T44" fmla="*/ 29 w 85"/>
                  <a:gd name="T45" fmla="*/ 1 h 45"/>
                  <a:gd name="T46" fmla="*/ 30 w 85"/>
                  <a:gd name="T47" fmla="*/ 4 h 45"/>
                  <a:gd name="T48" fmla="*/ 37 w 85"/>
                  <a:gd name="T49" fmla="*/ 4 h 45"/>
                  <a:gd name="T50" fmla="*/ 45 w 85"/>
                  <a:gd name="T51" fmla="*/ 5 h 45"/>
                  <a:gd name="T52" fmla="*/ 55 w 85"/>
                  <a:gd name="T53" fmla="*/ 6 h 45"/>
                  <a:gd name="T54" fmla="*/ 59 w 85"/>
                  <a:gd name="T55" fmla="*/ 9 h 45"/>
                  <a:gd name="T56" fmla="*/ 62 w 85"/>
                  <a:gd name="T57" fmla="*/ 12 h 45"/>
                  <a:gd name="T58" fmla="*/ 67 w 85"/>
                  <a:gd name="T59" fmla="*/ 22 h 45"/>
                  <a:gd name="T60" fmla="*/ 77 w 85"/>
                  <a:gd name="T61" fmla="*/ 25 h 45"/>
                  <a:gd name="T62" fmla="*/ 80 w 85"/>
                  <a:gd name="T63" fmla="*/ 26 h 45"/>
                  <a:gd name="T64" fmla="*/ 83 w 85"/>
                  <a:gd name="T65"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45">
                    <a:moveTo>
                      <a:pt x="83" y="29"/>
                    </a:moveTo>
                    <a:cubicBezTo>
                      <a:pt x="84" y="30"/>
                      <a:pt x="85" y="31"/>
                      <a:pt x="85" y="31"/>
                    </a:cubicBezTo>
                    <a:cubicBezTo>
                      <a:pt x="84" y="32"/>
                      <a:pt x="83" y="32"/>
                      <a:pt x="83" y="33"/>
                    </a:cubicBezTo>
                    <a:cubicBezTo>
                      <a:pt x="83" y="33"/>
                      <a:pt x="83" y="35"/>
                      <a:pt x="82" y="35"/>
                    </a:cubicBezTo>
                    <a:cubicBezTo>
                      <a:pt x="81" y="35"/>
                      <a:pt x="80" y="36"/>
                      <a:pt x="79" y="37"/>
                    </a:cubicBezTo>
                    <a:cubicBezTo>
                      <a:pt x="78" y="38"/>
                      <a:pt x="77" y="40"/>
                      <a:pt x="77" y="40"/>
                    </a:cubicBezTo>
                    <a:cubicBezTo>
                      <a:pt x="77" y="41"/>
                      <a:pt x="76" y="41"/>
                      <a:pt x="75" y="41"/>
                    </a:cubicBezTo>
                    <a:cubicBezTo>
                      <a:pt x="75" y="40"/>
                      <a:pt x="75" y="39"/>
                      <a:pt x="73" y="40"/>
                    </a:cubicBezTo>
                    <a:cubicBezTo>
                      <a:pt x="72" y="41"/>
                      <a:pt x="69" y="42"/>
                      <a:pt x="69" y="42"/>
                    </a:cubicBezTo>
                    <a:cubicBezTo>
                      <a:pt x="68" y="42"/>
                      <a:pt x="66" y="43"/>
                      <a:pt x="66" y="43"/>
                    </a:cubicBezTo>
                    <a:cubicBezTo>
                      <a:pt x="64" y="43"/>
                      <a:pt x="63" y="43"/>
                      <a:pt x="62" y="43"/>
                    </a:cubicBezTo>
                    <a:cubicBezTo>
                      <a:pt x="62" y="43"/>
                      <a:pt x="61" y="45"/>
                      <a:pt x="60" y="45"/>
                    </a:cubicBezTo>
                    <a:cubicBezTo>
                      <a:pt x="59" y="45"/>
                      <a:pt x="56" y="45"/>
                      <a:pt x="56" y="44"/>
                    </a:cubicBezTo>
                    <a:cubicBezTo>
                      <a:pt x="56" y="43"/>
                      <a:pt x="55" y="42"/>
                      <a:pt x="54" y="42"/>
                    </a:cubicBezTo>
                    <a:cubicBezTo>
                      <a:pt x="53" y="42"/>
                      <a:pt x="53" y="41"/>
                      <a:pt x="53" y="41"/>
                    </a:cubicBezTo>
                    <a:cubicBezTo>
                      <a:pt x="53" y="40"/>
                      <a:pt x="51" y="37"/>
                      <a:pt x="51" y="38"/>
                    </a:cubicBezTo>
                    <a:cubicBezTo>
                      <a:pt x="51" y="39"/>
                      <a:pt x="50" y="40"/>
                      <a:pt x="49" y="40"/>
                    </a:cubicBezTo>
                    <a:cubicBezTo>
                      <a:pt x="48" y="40"/>
                      <a:pt x="48" y="40"/>
                      <a:pt x="46" y="40"/>
                    </a:cubicBezTo>
                    <a:cubicBezTo>
                      <a:pt x="45" y="40"/>
                      <a:pt x="42" y="39"/>
                      <a:pt x="42" y="38"/>
                    </a:cubicBezTo>
                    <a:cubicBezTo>
                      <a:pt x="42" y="37"/>
                      <a:pt x="42" y="35"/>
                      <a:pt x="41" y="34"/>
                    </a:cubicBezTo>
                    <a:cubicBezTo>
                      <a:pt x="41" y="34"/>
                      <a:pt x="41" y="32"/>
                      <a:pt x="41" y="31"/>
                    </a:cubicBezTo>
                    <a:cubicBezTo>
                      <a:pt x="40" y="30"/>
                      <a:pt x="40" y="30"/>
                      <a:pt x="40" y="29"/>
                    </a:cubicBezTo>
                    <a:cubicBezTo>
                      <a:pt x="40" y="29"/>
                      <a:pt x="40" y="27"/>
                      <a:pt x="39" y="27"/>
                    </a:cubicBezTo>
                    <a:cubicBezTo>
                      <a:pt x="39" y="26"/>
                      <a:pt x="37" y="24"/>
                      <a:pt x="36" y="24"/>
                    </a:cubicBezTo>
                    <a:cubicBezTo>
                      <a:pt x="35" y="24"/>
                      <a:pt x="34" y="24"/>
                      <a:pt x="33" y="23"/>
                    </a:cubicBezTo>
                    <a:cubicBezTo>
                      <a:pt x="32" y="23"/>
                      <a:pt x="29" y="22"/>
                      <a:pt x="29" y="21"/>
                    </a:cubicBezTo>
                    <a:cubicBezTo>
                      <a:pt x="29" y="20"/>
                      <a:pt x="29" y="18"/>
                      <a:pt x="28" y="17"/>
                    </a:cubicBezTo>
                    <a:cubicBezTo>
                      <a:pt x="27" y="17"/>
                      <a:pt x="26" y="17"/>
                      <a:pt x="25" y="17"/>
                    </a:cubicBezTo>
                    <a:cubicBezTo>
                      <a:pt x="24" y="17"/>
                      <a:pt x="23" y="17"/>
                      <a:pt x="22" y="17"/>
                    </a:cubicBezTo>
                    <a:cubicBezTo>
                      <a:pt x="22" y="18"/>
                      <a:pt x="22" y="19"/>
                      <a:pt x="21" y="20"/>
                    </a:cubicBezTo>
                    <a:cubicBezTo>
                      <a:pt x="20" y="20"/>
                      <a:pt x="16" y="22"/>
                      <a:pt x="16" y="23"/>
                    </a:cubicBezTo>
                    <a:cubicBezTo>
                      <a:pt x="16" y="24"/>
                      <a:pt x="15" y="24"/>
                      <a:pt x="15" y="25"/>
                    </a:cubicBezTo>
                    <a:cubicBezTo>
                      <a:pt x="15" y="25"/>
                      <a:pt x="13" y="25"/>
                      <a:pt x="12" y="25"/>
                    </a:cubicBezTo>
                    <a:cubicBezTo>
                      <a:pt x="11" y="25"/>
                      <a:pt x="10" y="26"/>
                      <a:pt x="9" y="26"/>
                    </a:cubicBezTo>
                    <a:cubicBezTo>
                      <a:pt x="9" y="26"/>
                      <a:pt x="9" y="28"/>
                      <a:pt x="8" y="28"/>
                    </a:cubicBezTo>
                    <a:cubicBezTo>
                      <a:pt x="7" y="27"/>
                      <a:pt x="7" y="27"/>
                      <a:pt x="5" y="26"/>
                    </a:cubicBezTo>
                    <a:cubicBezTo>
                      <a:pt x="3" y="25"/>
                      <a:pt x="2" y="23"/>
                      <a:pt x="2" y="21"/>
                    </a:cubicBezTo>
                    <a:cubicBezTo>
                      <a:pt x="1" y="20"/>
                      <a:pt x="0" y="16"/>
                      <a:pt x="1" y="14"/>
                    </a:cubicBezTo>
                    <a:cubicBezTo>
                      <a:pt x="2" y="11"/>
                      <a:pt x="2" y="8"/>
                      <a:pt x="3" y="8"/>
                    </a:cubicBezTo>
                    <a:cubicBezTo>
                      <a:pt x="4" y="7"/>
                      <a:pt x="6" y="6"/>
                      <a:pt x="6" y="5"/>
                    </a:cubicBezTo>
                    <a:cubicBezTo>
                      <a:pt x="7" y="4"/>
                      <a:pt x="8" y="4"/>
                      <a:pt x="9" y="4"/>
                    </a:cubicBezTo>
                    <a:cubicBezTo>
                      <a:pt x="10" y="4"/>
                      <a:pt x="11" y="4"/>
                      <a:pt x="12" y="4"/>
                    </a:cubicBezTo>
                    <a:cubicBezTo>
                      <a:pt x="13" y="4"/>
                      <a:pt x="17" y="3"/>
                      <a:pt x="18" y="3"/>
                    </a:cubicBezTo>
                    <a:cubicBezTo>
                      <a:pt x="19" y="3"/>
                      <a:pt x="25" y="2"/>
                      <a:pt x="27" y="4"/>
                    </a:cubicBezTo>
                    <a:cubicBezTo>
                      <a:pt x="27" y="4"/>
                      <a:pt x="28" y="3"/>
                      <a:pt x="28" y="3"/>
                    </a:cubicBezTo>
                    <a:cubicBezTo>
                      <a:pt x="28" y="3"/>
                      <a:pt x="28" y="1"/>
                      <a:pt x="29" y="1"/>
                    </a:cubicBezTo>
                    <a:cubicBezTo>
                      <a:pt x="29" y="1"/>
                      <a:pt x="30" y="0"/>
                      <a:pt x="30" y="1"/>
                    </a:cubicBezTo>
                    <a:cubicBezTo>
                      <a:pt x="30" y="2"/>
                      <a:pt x="29" y="4"/>
                      <a:pt x="30" y="4"/>
                    </a:cubicBezTo>
                    <a:cubicBezTo>
                      <a:pt x="30" y="4"/>
                      <a:pt x="32" y="4"/>
                      <a:pt x="33" y="4"/>
                    </a:cubicBezTo>
                    <a:cubicBezTo>
                      <a:pt x="34" y="4"/>
                      <a:pt x="36" y="4"/>
                      <a:pt x="37" y="4"/>
                    </a:cubicBezTo>
                    <a:cubicBezTo>
                      <a:pt x="39" y="4"/>
                      <a:pt x="42" y="2"/>
                      <a:pt x="43" y="3"/>
                    </a:cubicBezTo>
                    <a:cubicBezTo>
                      <a:pt x="44" y="4"/>
                      <a:pt x="45" y="5"/>
                      <a:pt x="45" y="5"/>
                    </a:cubicBezTo>
                    <a:cubicBezTo>
                      <a:pt x="46" y="6"/>
                      <a:pt x="47" y="7"/>
                      <a:pt x="49" y="7"/>
                    </a:cubicBezTo>
                    <a:cubicBezTo>
                      <a:pt x="51" y="7"/>
                      <a:pt x="54" y="6"/>
                      <a:pt x="55" y="6"/>
                    </a:cubicBezTo>
                    <a:cubicBezTo>
                      <a:pt x="56" y="6"/>
                      <a:pt x="59" y="6"/>
                      <a:pt x="58" y="6"/>
                    </a:cubicBezTo>
                    <a:cubicBezTo>
                      <a:pt x="58" y="7"/>
                      <a:pt x="58" y="8"/>
                      <a:pt x="59" y="9"/>
                    </a:cubicBezTo>
                    <a:cubicBezTo>
                      <a:pt x="60" y="9"/>
                      <a:pt x="61" y="8"/>
                      <a:pt x="61" y="9"/>
                    </a:cubicBezTo>
                    <a:cubicBezTo>
                      <a:pt x="61" y="11"/>
                      <a:pt x="61" y="12"/>
                      <a:pt x="62" y="12"/>
                    </a:cubicBezTo>
                    <a:cubicBezTo>
                      <a:pt x="63" y="13"/>
                      <a:pt x="66" y="17"/>
                      <a:pt x="66" y="17"/>
                    </a:cubicBezTo>
                    <a:cubicBezTo>
                      <a:pt x="66" y="18"/>
                      <a:pt x="66" y="22"/>
                      <a:pt x="67" y="22"/>
                    </a:cubicBezTo>
                    <a:cubicBezTo>
                      <a:pt x="68" y="23"/>
                      <a:pt x="73" y="22"/>
                      <a:pt x="73" y="23"/>
                    </a:cubicBezTo>
                    <a:cubicBezTo>
                      <a:pt x="74" y="23"/>
                      <a:pt x="76" y="25"/>
                      <a:pt x="77" y="25"/>
                    </a:cubicBezTo>
                    <a:cubicBezTo>
                      <a:pt x="78" y="26"/>
                      <a:pt x="78" y="26"/>
                      <a:pt x="78" y="26"/>
                    </a:cubicBezTo>
                    <a:cubicBezTo>
                      <a:pt x="78" y="26"/>
                      <a:pt x="79" y="26"/>
                      <a:pt x="80" y="26"/>
                    </a:cubicBezTo>
                    <a:cubicBezTo>
                      <a:pt x="80" y="26"/>
                      <a:pt x="81" y="28"/>
                      <a:pt x="82" y="28"/>
                    </a:cubicBezTo>
                    <a:cubicBezTo>
                      <a:pt x="82" y="28"/>
                      <a:pt x="83" y="28"/>
                      <a:pt x="83" y="29"/>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9" name="Freeform 51">
                <a:extLst>
                  <a:ext uri="{FF2B5EF4-FFF2-40B4-BE49-F238E27FC236}">
                    <a16:creationId xmlns:a16="http://schemas.microsoft.com/office/drawing/2014/main" id="{9D1A48D8-A007-2845-0A73-663B458B5D33}"/>
                  </a:ext>
                </a:extLst>
              </p:cNvPr>
              <p:cNvSpPr>
                <a:spLocks/>
              </p:cNvSpPr>
              <p:nvPr/>
            </p:nvSpPr>
            <p:spPr bwMode="auto">
              <a:xfrm>
                <a:off x="94262026" y="115877717"/>
                <a:ext cx="1269201" cy="570765"/>
              </a:xfrm>
              <a:custGeom>
                <a:avLst/>
                <a:gdLst>
                  <a:gd name="T0" fmla="*/ 168 w 169"/>
                  <a:gd name="T1" fmla="*/ 69 h 76"/>
                  <a:gd name="T2" fmla="*/ 167 w 169"/>
                  <a:gd name="T3" fmla="*/ 55 h 76"/>
                  <a:gd name="T4" fmla="*/ 163 w 169"/>
                  <a:gd name="T5" fmla="*/ 52 h 76"/>
                  <a:gd name="T6" fmla="*/ 159 w 169"/>
                  <a:gd name="T7" fmla="*/ 50 h 76"/>
                  <a:gd name="T8" fmla="*/ 156 w 169"/>
                  <a:gd name="T9" fmla="*/ 56 h 76"/>
                  <a:gd name="T10" fmla="*/ 147 w 169"/>
                  <a:gd name="T11" fmla="*/ 56 h 76"/>
                  <a:gd name="T12" fmla="*/ 136 w 169"/>
                  <a:gd name="T13" fmla="*/ 55 h 76"/>
                  <a:gd name="T14" fmla="*/ 129 w 169"/>
                  <a:gd name="T15" fmla="*/ 48 h 76"/>
                  <a:gd name="T16" fmla="*/ 125 w 169"/>
                  <a:gd name="T17" fmla="*/ 38 h 76"/>
                  <a:gd name="T18" fmla="*/ 123 w 169"/>
                  <a:gd name="T19" fmla="*/ 34 h 76"/>
                  <a:gd name="T20" fmla="*/ 117 w 169"/>
                  <a:gd name="T21" fmla="*/ 29 h 76"/>
                  <a:gd name="T22" fmla="*/ 108 w 169"/>
                  <a:gd name="T23" fmla="*/ 26 h 76"/>
                  <a:gd name="T24" fmla="*/ 100 w 169"/>
                  <a:gd name="T25" fmla="*/ 22 h 76"/>
                  <a:gd name="T26" fmla="*/ 94 w 169"/>
                  <a:gd name="T27" fmla="*/ 21 h 76"/>
                  <a:gd name="T28" fmla="*/ 88 w 169"/>
                  <a:gd name="T29" fmla="*/ 19 h 76"/>
                  <a:gd name="T30" fmla="*/ 93 w 169"/>
                  <a:gd name="T31" fmla="*/ 13 h 76"/>
                  <a:gd name="T32" fmla="*/ 90 w 169"/>
                  <a:gd name="T33" fmla="*/ 7 h 76"/>
                  <a:gd name="T34" fmla="*/ 79 w 169"/>
                  <a:gd name="T35" fmla="*/ 1 h 76"/>
                  <a:gd name="T36" fmla="*/ 72 w 169"/>
                  <a:gd name="T37" fmla="*/ 1 h 76"/>
                  <a:gd name="T38" fmla="*/ 66 w 169"/>
                  <a:gd name="T39" fmla="*/ 3 h 76"/>
                  <a:gd name="T40" fmla="*/ 57 w 169"/>
                  <a:gd name="T41" fmla="*/ 3 h 76"/>
                  <a:gd name="T42" fmla="*/ 49 w 169"/>
                  <a:gd name="T43" fmla="*/ 2 h 76"/>
                  <a:gd name="T44" fmla="*/ 40 w 169"/>
                  <a:gd name="T45" fmla="*/ 5 h 76"/>
                  <a:gd name="T46" fmla="*/ 32 w 169"/>
                  <a:gd name="T47" fmla="*/ 3 h 76"/>
                  <a:gd name="T48" fmla="*/ 14 w 169"/>
                  <a:gd name="T49" fmla="*/ 10 h 76"/>
                  <a:gd name="T50" fmla="*/ 2 w 169"/>
                  <a:gd name="T51" fmla="*/ 19 h 76"/>
                  <a:gd name="T52" fmla="*/ 7 w 169"/>
                  <a:gd name="T53" fmla="*/ 31 h 76"/>
                  <a:gd name="T54" fmla="*/ 19 w 169"/>
                  <a:gd name="T55" fmla="*/ 45 h 76"/>
                  <a:gd name="T56" fmla="*/ 28 w 169"/>
                  <a:gd name="T57" fmla="*/ 52 h 76"/>
                  <a:gd name="T58" fmla="*/ 35 w 169"/>
                  <a:gd name="T59" fmla="*/ 52 h 76"/>
                  <a:gd name="T60" fmla="*/ 42 w 169"/>
                  <a:gd name="T61" fmla="*/ 49 h 76"/>
                  <a:gd name="T62" fmla="*/ 46 w 169"/>
                  <a:gd name="T63" fmla="*/ 46 h 76"/>
                  <a:gd name="T64" fmla="*/ 53 w 169"/>
                  <a:gd name="T65" fmla="*/ 44 h 76"/>
                  <a:gd name="T66" fmla="*/ 56 w 169"/>
                  <a:gd name="T67" fmla="*/ 43 h 76"/>
                  <a:gd name="T68" fmla="*/ 57 w 169"/>
                  <a:gd name="T69" fmla="*/ 45 h 76"/>
                  <a:gd name="T70" fmla="*/ 53 w 169"/>
                  <a:gd name="T71" fmla="*/ 46 h 76"/>
                  <a:gd name="T72" fmla="*/ 59 w 169"/>
                  <a:gd name="T73" fmla="*/ 48 h 76"/>
                  <a:gd name="T74" fmla="*/ 57 w 169"/>
                  <a:gd name="T75" fmla="*/ 52 h 76"/>
                  <a:gd name="T76" fmla="*/ 53 w 169"/>
                  <a:gd name="T77" fmla="*/ 52 h 76"/>
                  <a:gd name="T78" fmla="*/ 49 w 169"/>
                  <a:gd name="T79" fmla="*/ 50 h 76"/>
                  <a:gd name="T80" fmla="*/ 57 w 169"/>
                  <a:gd name="T81" fmla="*/ 59 h 76"/>
                  <a:gd name="T82" fmla="*/ 65 w 169"/>
                  <a:gd name="T83" fmla="*/ 61 h 76"/>
                  <a:gd name="T84" fmla="*/ 69 w 169"/>
                  <a:gd name="T85" fmla="*/ 65 h 76"/>
                  <a:gd name="T86" fmla="*/ 85 w 169"/>
                  <a:gd name="T87" fmla="*/ 69 h 76"/>
                  <a:gd name="T88" fmla="*/ 93 w 169"/>
                  <a:gd name="T89" fmla="*/ 67 h 76"/>
                  <a:gd name="T90" fmla="*/ 99 w 169"/>
                  <a:gd name="T91" fmla="*/ 56 h 76"/>
                  <a:gd name="T92" fmla="*/ 99 w 169"/>
                  <a:gd name="T93" fmla="*/ 51 h 76"/>
                  <a:gd name="T94" fmla="*/ 101 w 169"/>
                  <a:gd name="T95" fmla="*/ 51 h 76"/>
                  <a:gd name="T96" fmla="*/ 109 w 169"/>
                  <a:gd name="T97" fmla="*/ 46 h 76"/>
                  <a:gd name="T98" fmla="*/ 113 w 169"/>
                  <a:gd name="T99" fmla="*/ 51 h 76"/>
                  <a:gd name="T100" fmla="*/ 117 w 169"/>
                  <a:gd name="T101" fmla="*/ 52 h 76"/>
                  <a:gd name="T102" fmla="*/ 118 w 169"/>
                  <a:gd name="T103" fmla="*/ 55 h 76"/>
                  <a:gd name="T104" fmla="*/ 124 w 169"/>
                  <a:gd name="T105" fmla="*/ 58 h 76"/>
                  <a:gd name="T106" fmla="*/ 129 w 169"/>
                  <a:gd name="T107" fmla="*/ 64 h 76"/>
                  <a:gd name="T108" fmla="*/ 141 w 169"/>
                  <a:gd name="T109" fmla="*/ 68 h 76"/>
                  <a:gd name="T110" fmla="*/ 151 w 169"/>
                  <a:gd name="T111" fmla="*/ 66 h 76"/>
                  <a:gd name="T112" fmla="*/ 158 w 169"/>
                  <a:gd name="T113" fmla="*/ 68 h 76"/>
                  <a:gd name="T114" fmla="*/ 163 w 169"/>
                  <a:gd name="T115" fmla="*/ 76 h 76"/>
                  <a:gd name="T116" fmla="*/ 168 w 169"/>
                  <a:gd name="T117"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76">
                    <a:moveTo>
                      <a:pt x="167" y="73"/>
                    </a:moveTo>
                    <a:cubicBezTo>
                      <a:pt x="167" y="72"/>
                      <a:pt x="167" y="72"/>
                      <a:pt x="167" y="72"/>
                    </a:cubicBezTo>
                    <a:cubicBezTo>
                      <a:pt x="167" y="71"/>
                      <a:pt x="168" y="70"/>
                      <a:pt x="168" y="69"/>
                    </a:cubicBezTo>
                    <a:cubicBezTo>
                      <a:pt x="167" y="67"/>
                      <a:pt x="167" y="64"/>
                      <a:pt x="167" y="63"/>
                    </a:cubicBezTo>
                    <a:cubicBezTo>
                      <a:pt x="167" y="62"/>
                      <a:pt x="169" y="59"/>
                      <a:pt x="169" y="59"/>
                    </a:cubicBezTo>
                    <a:cubicBezTo>
                      <a:pt x="169" y="59"/>
                      <a:pt x="169" y="59"/>
                      <a:pt x="167" y="55"/>
                    </a:cubicBezTo>
                    <a:cubicBezTo>
                      <a:pt x="167" y="53"/>
                      <a:pt x="167" y="53"/>
                      <a:pt x="167" y="53"/>
                    </a:cubicBezTo>
                    <a:cubicBezTo>
                      <a:pt x="166" y="53"/>
                      <a:pt x="165" y="54"/>
                      <a:pt x="164" y="55"/>
                    </a:cubicBezTo>
                    <a:cubicBezTo>
                      <a:pt x="163" y="55"/>
                      <a:pt x="163" y="53"/>
                      <a:pt x="163" y="52"/>
                    </a:cubicBezTo>
                    <a:cubicBezTo>
                      <a:pt x="162" y="52"/>
                      <a:pt x="162" y="51"/>
                      <a:pt x="162" y="50"/>
                    </a:cubicBezTo>
                    <a:cubicBezTo>
                      <a:pt x="162" y="49"/>
                      <a:pt x="161" y="51"/>
                      <a:pt x="160" y="51"/>
                    </a:cubicBezTo>
                    <a:cubicBezTo>
                      <a:pt x="159" y="52"/>
                      <a:pt x="160" y="51"/>
                      <a:pt x="159" y="50"/>
                    </a:cubicBezTo>
                    <a:cubicBezTo>
                      <a:pt x="159" y="50"/>
                      <a:pt x="159" y="53"/>
                      <a:pt x="159" y="54"/>
                    </a:cubicBezTo>
                    <a:cubicBezTo>
                      <a:pt x="159" y="54"/>
                      <a:pt x="159" y="55"/>
                      <a:pt x="158" y="56"/>
                    </a:cubicBezTo>
                    <a:cubicBezTo>
                      <a:pt x="158" y="56"/>
                      <a:pt x="157" y="56"/>
                      <a:pt x="156" y="56"/>
                    </a:cubicBezTo>
                    <a:cubicBezTo>
                      <a:pt x="154" y="55"/>
                      <a:pt x="154" y="55"/>
                      <a:pt x="154" y="55"/>
                    </a:cubicBezTo>
                    <a:cubicBezTo>
                      <a:pt x="153" y="55"/>
                      <a:pt x="152" y="54"/>
                      <a:pt x="151" y="54"/>
                    </a:cubicBezTo>
                    <a:cubicBezTo>
                      <a:pt x="150" y="54"/>
                      <a:pt x="148" y="56"/>
                      <a:pt x="147" y="56"/>
                    </a:cubicBezTo>
                    <a:cubicBezTo>
                      <a:pt x="146" y="57"/>
                      <a:pt x="143" y="58"/>
                      <a:pt x="142" y="58"/>
                    </a:cubicBezTo>
                    <a:cubicBezTo>
                      <a:pt x="142" y="58"/>
                      <a:pt x="140" y="58"/>
                      <a:pt x="140" y="57"/>
                    </a:cubicBezTo>
                    <a:cubicBezTo>
                      <a:pt x="140" y="56"/>
                      <a:pt x="137" y="55"/>
                      <a:pt x="136" y="55"/>
                    </a:cubicBezTo>
                    <a:cubicBezTo>
                      <a:pt x="136" y="54"/>
                      <a:pt x="134" y="54"/>
                      <a:pt x="133" y="53"/>
                    </a:cubicBezTo>
                    <a:cubicBezTo>
                      <a:pt x="132" y="53"/>
                      <a:pt x="131" y="50"/>
                      <a:pt x="131" y="49"/>
                    </a:cubicBezTo>
                    <a:cubicBezTo>
                      <a:pt x="131" y="48"/>
                      <a:pt x="130" y="48"/>
                      <a:pt x="129" y="48"/>
                    </a:cubicBezTo>
                    <a:cubicBezTo>
                      <a:pt x="129" y="48"/>
                      <a:pt x="126" y="43"/>
                      <a:pt x="125" y="42"/>
                    </a:cubicBezTo>
                    <a:cubicBezTo>
                      <a:pt x="124" y="41"/>
                      <a:pt x="126" y="40"/>
                      <a:pt x="126" y="39"/>
                    </a:cubicBezTo>
                    <a:cubicBezTo>
                      <a:pt x="127" y="38"/>
                      <a:pt x="126" y="38"/>
                      <a:pt x="125" y="38"/>
                    </a:cubicBezTo>
                    <a:cubicBezTo>
                      <a:pt x="124" y="37"/>
                      <a:pt x="125" y="36"/>
                      <a:pt x="126" y="35"/>
                    </a:cubicBezTo>
                    <a:cubicBezTo>
                      <a:pt x="125" y="34"/>
                      <a:pt x="125" y="34"/>
                      <a:pt x="125" y="34"/>
                    </a:cubicBezTo>
                    <a:cubicBezTo>
                      <a:pt x="124" y="34"/>
                      <a:pt x="123" y="34"/>
                      <a:pt x="123" y="34"/>
                    </a:cubicBezTo>
                    <a:cubicBezTo>
                      <a:pt x="122" y="34"/>
                      <a:pt x="119" y="32"/>
                      <a:pt x="119" y="32"/>
                    </a:cubicBezTo>
                    <a:cubicBezTo>
                      <a:pt x="118" y="31"/>
                      <a:pt x="117" y="30"/>
                      <a:pt x="117" y="29"/>
                    </a:cubicBezTo>
                    <a:cubicBezTo>
                      <a:pt x="117" y="29"/>
                      <a:pt x="117" y="29"/>
                      <a:pt x="117" y="29"/>
                    </a:cubicBezTo>
                    <a:cubicBezTo>
                      <a:pt x="116" y="29"/>
                      <a:pt x="115" y="28"/>
                      <a:pt x="115" y="28"/>
                    </a:cubicBezTo>
                    <a:cubicBezTo>
                      <a:pt x="114" y="28"/>
                      <a:pt x="111" y="27"/>
                      <a:pt x="110" y="26"/>
                    </a:cubicBezTo>
                    <a:cubicBezTo>
                      <a:pt x="110" y="26"/>
                      <a:pt x="109" y="26"/>
                      <a:pt x="108" y="26"/>
                    </a:cubicBezTo>
                    <a:cubicBezTo>
                      <a:pt x="107" y="25"/>
                      <a:pt x="106" y="25"/>
                      <a:pt x="106" y="25"/>
                    </a:cubicBezTo>
                    <a:cubicBezTo>
                      <a:pt x="105" y="25"/>
                      <a:pt x="104" y="26"/>
                      <a:pt x="103" y="26"/>
                    </a:cubicBezTo>
                    <a:cubicBezTo>
                      <a:pt x="102" y="27"/>
                      <a:pt x="100" y="23"/>
                      <a:pt x="100" y="22"/>
                    </a:cubicBezTo>
                    <a:cubicBezTo>
                      <a:pt x="100" y="22"/>
                      <a:pt x="100" y="21"/>
                      <a:pt x="100" y="21"/>
                    </a:cubicBezTo>
                    <a:cubicBezTo>
                      <a:pt x="99" y="21"/>
                      <a:pt x="96" y="21"/>
                      <a:pt x="96" y="21"/>
                    </a:cubicBezTo>
                    <a:cubicBezTo>
                      <a:pt x="95" y="21"/>
                      <a:pt x="94" y="21"/>
                      <a:pt x="94" y="21"/>
                    </a:cubicBezTo>
                    <a:cubicBezTo>
                      <a:pt x="93" y="21"/>
                      <a:pt x="92" y="21"/>
                      <a:pt x="91" y="21"/>
                    </a:cubicBezTo>
                    <a:cubicBezTo>
                      <a:pt x="90" y="21"/>
                      <a:pt x="89" y="21"/>
                      <a:pt x="88" y="21"/>
                    </a:cubicBezTo>
                    <a:cubicBezTo>
                      <a:pt x="87" y="21"/>
                      <a:pt x="88" y="20"/>
                      <a:pt x="88" y="19"/>
                    </a:cubicBezTo>
                    <a:cubicBezTo>
                      <a:pt x="88" y="18"/>
                      <a:pt x="88" y="17"/>
                      <a:pt x="89" y="17"/>
                    </a:cubicBezTo>
                    <a:cubicBezTo>
                      <a:pt x="89" y="16"/>
                      <a:pt x="91" y="16"/>
                      <a:pt x="92" y="15"/>
                    </a:cubicBezTo>
                    <a:cubicBezTo>
                      <a:pt x="94" y="15"/>
                      <a:pt x="93" y="13"/>
                      <a:pt x="93" y="13"/>
                    </a:cubicBezTo>
                    <a:cubicBezTo>
                      <a:pt x="93" y="12"/>
                      <a:pt x="92" y="11"/>
                      <a:pt x="92" y="11"/>
                    </a:cubicBezTo>
                    <a:cubicBezTo>
                      <a:pt x="92" y="10"/>
                      <a:pt x="92" y="10"/>
                      <a:pt x="91" y="10"/>
                    </a:cubicBezTo>
                    <a:cubicBezTo>
                      <a:pt x="91" y="9"/>
                      <a:pt x="90" y="8"/>
                      <a:pt x="90" y="7"/>
                    </a:cubicBezTo>
                    <a:cubicBezTo>
                      <a:pt x="90" y="6"/>
                      <a:pt x="88" y="3"/>
                      <a:pt x="87" y="2"/>
                    </a:cubicBezTo>
                    <a:cubicBezTo>
                      <a:pt x="87" y="2"/>
                      <a:pt x="84" y="1"/>
                      <a:pt x="83" y="1"/>
                    </a:cubicBezTo>
                    <a:cubicBezTo>
                      <a:pt x="81" y="0"/>
                      <a:pt x="80" y="1"/>
                      <a:pt x="79" y="1"/>
                    </a:cubicBezTo>
                    <a:cubicBezTo>
                      <a:pt x="78" y="1"/>
                      <a:pt x="78" y="1"/>
                      <a:pt x="78" y="0"/>
                    </a:cubicBezTo>
                    <a:cubicBezTo>
                      <a:pt x="77" y="0"/>
                      <a:pt x="75" y="0"/>
                      <a:pt x="75" y="1"/>
                    </a:cubicBezTo>
                    <a:cubicBezTo>
                      <a:pt x="72" y="1"/>
                      <a:pt x="72" y="1"/>
                      <a:pt x="72" y="1"/>
                    </a:cubicBezTo>
                    <a:cubicBezTo>
                      <a:pt x="71" y="1"/>
                      <a:pt x="71" y="2"/>
                      <a:pt x="70" y="2"/>
                    </a:cubicBezTo>
                    <a:cubicBezTo>
                      <a:pt x="69" y="3"/>
                      <a:pt x="68" y="3"/>
                      <a:pt x="68" y="2"/>
                    </a:cubicBezTo>
                    <a:cubicBezTo>
                      <a:pt x="67" y="2"/>
                      <a:pt x="66" y="2"/>
                      <a:pt x="66" y="3"/>
                    </a:cubicBezTo>
                    <a:cubicBezTo>
                      <a:pt x="66" y="3"/>
                      <a:pt x="63" y="4"/>
                      <a:pt x="62" y="4"/>
                    </a:cubicBezTo>
                    <a:cubicBezTo>
                      <a:pt x="62" y="4"/>
                      <a:pt x="60" y="5"/>
                      <a:pt x="59" y="5"/>
                    </a:cubicBezTo>
                    <a:cubicBezTo>
                      <a:pt x="58" y="5"/>
                      <a:pt x="57" y="4"/>
                      <a:pt x="57" y="3"/>
                    </a:cubicBezTo>
                    <a:cubicBezTo>
                      <a:pt x="56" y="3"/>
                      <a:pt x="55" y="3"/>
                      <a:pt x="54" y="2"/>
                    </a:cubicBezTo>
                    <a:cubicBezTo>
                      <a:pt x="52" y="2"/>
                      <a:pt x="52" y="2"/>
                      <a:pt x="52" y="2"/>
                    </a:cubicBezTo>
                    <a:cubicBezTo>
                      <a:pt x="51" y="1"/>
                      <a:pt x="50" y="2"/>
                      <a:pt x="49" y="2"/>
                    </a:cubicBezTo>
                    <a:cubicBezTo>
                      <a:pt x="48" y="3"/>
                      <a:pt x="45" y="4"/>
                      <a:pt x="45" y="4"/>
                    </a:cubicBezTo>
                    <a:cubicBezTo>
                      <a:pt x="44" y="4"/>
                      <a:pt x="42" y="5"/>
                      <a:pt x="41" y="5"/>
                    </a:cubicBezTo>
                    <a:cubicBezTo>
                      <a:pt x="40" y="5"/>
                      <a:pt x="40" y="5"/>
                      <a:pt x="40" y="5"/>
                    </a:cubicBezTo>
                    <a:cubicBezTo>
                      <a:pt x="40" y="5"/>
                      <a:pt x="38" y="5"/>
                      <a:pt x="38" y="4"/>
                    </a:cubicBezTo>
                    <a:cubicBezTo>
                      <a:pt x="37" y="4"/>
                      <a:pt x="37" y="4"/>
                      <a:pt x="36" y="3"/>
                    </a:cubicBezTo>
                    <a:cubicBezTo>
                      <a:pt x="32" y="3"/>
                      <a:pt x="32" y="3"/>
                      <a:pt x="32" y="3"/>
                    </a:cubicBezTo>
                    <a:cubicBezTo>
                      <a:pt x="30" y="2"/>
                      <a:pt x="26" y="4"/>
                      <a:pt x="25" y="5"/>
                    </a:cubicBezTo>
                    <a:cubicBezTo>
                      <a:pt x="23" y="5"/>
                      <a:pt x="22" y="7"/>
                      <a:pt x="21" y="8"/>
                    </a:cubicBezTo>
                    <a:cubicBezTo>
                      <a:pt x="19" y="8"/>
                      <a:pt x="15" y="10"/>
                      <a:pt x="14" y="10"/>
                    </a:cubicBezTo>
                    <a:cubicBezTo>
                      <a:pt x="13" y="11"/>
                      <a:pt x="8" y="15"/>
                      <a:pt x="7" y="16"/>
                    </a:cubicBezTo>
                    <a:cubicBezTo>
                      <a:pt x="6" y="16"/>
                      <a:pt x="4" y="17"/>
                      <a:pt x="3" y="17"/>
                    </a:cubicBezTo>
                    <a:cubicBezTo>
                      <a:pt x="2" y="18"/>
                      <a:pt x="2" y="19"/>
                      <a:pt x="2" y="19"/>
                    </a:cubicBezTo>
                    <a:cubicBezTo>
                      <a:pt x="1" y="20"/>
                      <a:pt x="0" y="22"/>
                      <a:pt x="1" y="23"/>
                    </a:cubicBezTo>
                    <a:cubicBezTo>
                      <a:pt x="2" y="25"/>
                      <a:pt x="2" y="25"/>
                      <a:pt x="2" y="25"/>
                    </a:cubicBezTo>
                    <a:cubicBezTo>
                      <a:pt x="2" y="26"/>
                      <a:pt x="6" y="30"/>
                      <a:pt x="7" y="31"/>
                    </a:cubicBezTo>
                    <a:cubicBezTo>
                      <a:pt x="8" y="31"/>
                      <a:pt x="13" y="35"/>
                      <a:pt x="14" y="35"/>
                    </a:cubicBezTo>
                    <a:cubicBezTo>
                      <a:pt x="14" y="36"/>
                      <a:pt x="17" y="43"/>
                      <a:pt x="18" y="45"/>
                    </a:cubicBezTo>
                    <a:cubicBezTo>
                      <a:pt x="19" y="45"/>
                      <a:pt x="19" y="45"/>
                      <a:pt x="19" y="45"/>
                    </a:cubicBezTo>
                    <a:cubicBezTo>
                      <a:pt x="20" y="46"/>
                      <a:pt x="23" y="48"/>
                      <a:pt x="23" y="48"/>
                    </a:cubicBezTo>
                    <a:cubicBezTo>
                      <a:pt x="24" y="49"/>
                      <a:pt x="25" y="48"/>
                      <a:pt x="25" y="49"/>
                    </a:cubicBezTo>
                    <a:cubicBezTo>
                      <a:pt x="26" y="50"/>
                      <a:pt x="27" y="52"/>
                      <a:pt x="28" y="52"/>
                    </a:cubicBezTo>
                    <a:cubicBezTo>
                      <a:pt x="32" y="52"/>
                      <a:pt x="32" y="52"/>
                      <a:pt x="32" y="52"/>
                    </a:cubicBezTo>
                    <a:cubicBezTo>
                      <a:pt x="33" y="51"/>
                      <a:pt x="33" y="49"/>
                      <a:pt x="33" y="50"/>
                    </a:cubicBezTo>
                    <a:cubicBezTo>
                      <a:pt x="34" y="50"/>
                      <a:pt x="34" y="52"/>
                      <a:pt x="35" y="52"/>
                    </a:cubicBezTo>
                    <a:cubicBezTo>
                      <a:pt x="38" y="52"/>
                      <a:pt x="38" y="52"/>
                      <a:pt x="38" y="52"/>
                    </a:cubicBezTo>
                    <a:cubicBezTo>
                      <a:pt x="39" y="52"/>
                      <a:pt x="40" y="52"/>
                      <a:pt x="40" y="51"/>
                    </a:cubicBezTo>
                    <a:cubicBezTo>
                      <a:pt x="41" y="51"/>
                      <a:pt x="41" y="49"/>
                      <a:pt x="42" y="49"/>
                    </a:cubicBezTo>
                    <a:cubicBezTo>
                      <a:pt x="42" y="49"/>
                      <a:pt x="44" y="49"/>
                      <a:pt x="44" y="48"/>
                    </a:cubicBezTo>
                    <a:cubicBezTo>
                      <a:pt x="44" y="48"/>
                      <a:pt x="44" y="46"/>
                      <a:pt x="45" y="46"/>
                    </a:cubicBezTo>
                    <a:cubicBezTo>
                      <a:pt x="46" y="46"/>
                      <a:pt x="46" y="46"/>
                      <a:pt x="46" y="46"/>
                    </a:cubicBezTo>
                    <a:cubicBezTo>
                      <a:pt x="47" y="46"/>
                      <a:pt x="48" y="46"/>
                      <a:pt x="48" y="46"/>
                    </a:cubicBezTo>
                    <a:cubicBezTo>
                      <a:pt x="49" y="46"/>
                      <a:pt x="50" y="46"/>
                      <a:pt x="50" y="46"/>
                    </a:cubicBezTo>
                    <a:cubicBezTo>
                      <a:pt x="51" y="46"/>
                      <a:pt x="53" y="45"/>
                      <a:pt x="53" y="44"/>
                    </a:cubicBezTo>
                    <a:cubicBezTo>
                      <a:pt x="54" y="43"/>
                      <a:pt x="54" y="43"/>
                      <a:pt x="54" y="43"/>
                    </a:cubicBezTo>
                    <a:cubicBezTo>
                      <a:pt x="54" y="41"/>
                      <a:pt x="54" y="41"/>
                      <a:pt x="54" y="41"/>
                    </a:cubicBezTo>
                    <a:cubicBezTo>
                      <a:pt x="55" y="41"/>
                      <a:pt x="56" y="43"/>
                      <a:pt x="56" y="43"/>
                    </a:cubicBezTo>
                    <a:cubicBezTo>
                      <a:pt x="56" y="42"/>
                      <a:pt x="57" y="41"/>
                      <a:pt x="57" y="42"/>
                    </a:cubicBezTo>
                    <a:cubicBezTo>
                      <a:pt x="58" y="42"/>
                      <a:pt x="58" y="42"/>
                      <a:pt x="58" y="43"/>
                    </a:cubicBezTo>
                    <a:cubicBezTo>
                      <a:pt x="57" y="43"/>
                      <a:pt x="57" y="45"/>
                      <a:pt x="57" y="45"/>
                    </a:cubicBezTo>
                    <a:cubicBezTo>
                      <a:pt x="56" y="46"/>
                      <a:pt x="56" y="46"/>
                      <a:pt x="56" y="46"/>
                    </a:cubicBezTo>
                    <a:cubicBezTo>
                      <a:pt x="55" y="46"/>
                      <a:pt x="55" y="45"/>
                      <a:pt x="55" y="46"/>
                    </a:cubicBezTo>
                    <a:cubicBezTo>
                      <a:pt x="54" y="46"/>
                      <a:pt x="53" y="46"/>
                      <a:pt x="53" y="46"/>
                    </a:cubicBezTo>
                    <a:cubicBezTo>
                      <a:pt x="53" y="46"/>
                      <a:pt x="53" y="46"/>
                      <a:pt x="55" y="48"/>
                    </a:cubicBezTo>
                    <a:cubicBezTo>
                      <a:pt x="55" y="48"/>
                      <a:pt x="55" y="48"/>
                      <a:pt x="58" y="46"/>
                    </a:cubicBezTo>
                    <a:cubicBezTo>
                      <a:pt x="58" y="46"/>
                      <a:pt x="58" y="46"/>
                      <a:pt x="59" y="48"/>
                    </a:cubicBezTo>
                    <a:cubicBezTo>
                      <a:pt x="59" y="48"/>
                      <a:pt x="59" y="48"/>
                      <a:pt x="56" y="49"/>
                    </a:cubicBezTo>
                    <a:cubicBezTo>
                      <a:pt x="56" y="49"/>
                      <a:pt x="56" y="49"/>
                      <a:pt x="58" y="51"/>
                    </a:cubicBezTo>
                    <a:cubicBezTo>
                      <a:pt x="58" y="51"/>
                      <a:pt x="58" y="51"/>
                      <a:pt x="57" y="52"/>
                    </a:cubicBezTo>
                    <a:cubicBezTo>
                      <a:pt x="57" y="52"/>
                      <a:pt x="57" y="52"/>
                      <a:pt x="55" y="51"/>
                    </a:cubicBezTo>
                    <a:cubicBezTo>
                      <a:pt x="55" y="51"/>
                      <a:pt x="55" y="51"/>
                      <a:pt x="54" y="52"/>
                    </a:cubicBezTo>
                    <a:cubicBezTo>
                      <a:pt x="54" y="52"/>
                      <a:pt x="54" y="52"/>
                      <a:pt x="53" y="52"/>
                    </a:cubicBezTo>
                    <a:cubicBezTo>
                      <a:pt x="53" y="52"/>
                      <a:pt x="53" y="52"/>
                      <a:pt x="54" y="50"/>
                    </a:cubicBezTo>
                    <a:cubicBezTo>
                      <a:pt x="54" y="50"/>
                      <a:pt x="54" y="50"/>
                      <a:pt x="51" y="47"/>
                    </a:cubicBezTo>
                    <a:cubicBezTo>
                      <a:pt x="51" y="47"/>
                      <a:pt x="51" y="47"/>
                      <a:pt x="49" y="50"/>
                    </a:cubicBezTo>
                    <a:cubicBezTo>
                      <a:pt x="49" y="50"/>
                      <a:pt x="52" y="52"/>
                      <a:pt x="53" y="52"/>
                    </a:cubicBezTo>
                    <a:cubicBezTo>
                      <a:pt x="53" y="53"/>
                      <a:pt x="56" y="58"/>
                      <a:pt x="56" y="58"/>
                    </a:cubicBezTo>
                    <a:cubicBezTo>
                      <a:pt x="57" y="58"/>
                      <a:pt x="57" y="58"/>
                      <a:pt x="57" y="59"/>
                    </a:cubicBezTo>
                    <a:cubicBezTo>
                      <a:pt x="58" y="59"/>
                      <a:pt x="58" y="60"/>
                      <a:pt x="59" y="61"/>
                    </a:cubicBezTo>
                    <a:cubicBezTo>
                      <a:pt x="59" y="62"/>
                      <a:pt x="61" y="63"/>
                      <a:pt x="62" y="62"/>
                    </a:cubicBezTo>
                    <a:cubicBezTo>
                      <a:pt x="63" y="62"/>
                      <a:pt x="64" y="61"/>
                      <a:pt x="65" y="61"/>
                    </a:cubicBezTo>
                    <a:cubicBezTo>
                      <a:pt x="65" y="61"/>
                      <a:pt x="66" y="62"/>
                      <a:pt x="66" y="62"/>
                    </a:cubicBezTo>
                    <a:cubicBezTo>
                      <a:pt x="67" y="62"/>
                      <a:pt x="68" y="62"/>
                      <a:pt x="68" y="63"/>
                    </a:cubicBezTo>
                    <a:cubicBezTo>
                      <a:pt x="68" y="64"/>
                      <a:pt x="68" y="65"/>
                      <a:pt x="69" y="65"/>
                    </a:cubicBezTo>
                    <a:cubicBezTo>
                      <a:pt x="70" y="65"/>
                      <a:pt x="73" y="69"/>
                      <a:pt x="74" y="69"/>
                    </a:cubicBezTo>
                    <a:cubicBezTo>
                      <a:pt x="75" y="70"/>
                      <a:pt x="76" y="71"/>
                      <a:pt x="77" y="71"/>
                    </a:cubicBezTo>
                    <a:cubicBezTo>
                      <a:pt x="78" y="71"/>
                      <a:pt x="84" y="70"/>
                      <a:pt x="85" y="69"/>
                    </a:cubicBezTo>
                    <a:cubicBezTo>
                      <a:pt x="85" y="69"/>
                      <a:pt x="87" y="67"/>
                      <a:pt x="88" y="67"/>
                    </a:cubicBezTo>
                    <a:cubicBezTo>
                      <a:pt x="90" y="68"/>
                      <a:pt x="91" y="69"/>
                      <a:pt x="92" y="69"/>
                    </a:cubicBezTo>
                    <a:cubicBezTo>
                      <a:pt x="93" y="69"/>
                      <a:pt x="93" y="68"/>
                      <a:pt x="93" y="67"/>
                    </a:cubicBezTo>
                    <a:cubicBezTo>
                      <a:pt x="94" y="66"/>
                      <a:pt x="94" y="65"/>
                      <a:pt x="95" y="64"/>
                    </a:cubicBezTo>
                    <a:cubicBezTo>
                      <a:pt x="95" y="62"/>
                      <a:pt x="97" y="59"/>
                      <a:pt x="97" y="59"/>
                    </a:cubicBezTo>
                    <a:cubicBezTo>
                      <a:pt x="98" y="58"/>
                      <a:pt x="99" y="56"/>
                      <a:pt x="99" y="56"/>
                    </a:cubicBezTo>
                    <a:cubicBezTo>
                      <a:pt x="99" y="55"/>
                      <a:pt x="98" y="54"/>
                      <a:pt x="98" y="54"/>
                    </a:cubicBezTo>
                    <a:cubicBezTo>
                      <a:pt x="98" y="53"/>
                      <a:pt x="98" y="53"/>
                      <a:pt x="98" y="53"/>
                    </a:cubicBezTo>
                    <a:cubicBezTo>
                      <a:pt x="98" y="52"/>
                      <a:pt x="99" y="52"/>
                      <a:pt x="99" y="51"/>
                    </a:cubicBezTo>
                    <a:cubicBezTo>
                      <a:pt x="99" y="51"/>
                      <a:pt x="98" y="51"/>
                      <a:pt x="98" y="50"/>
                    </a:cubicBezTo>
                    <a:cubicBezTo>
                      <a:pt x="98" y="50"/>
                      <a:pt x="99" y="50"/>
                      <a:pt x="99" y="50"/>
                    </a:cubicBezTo>
                    <a:cubicBezTo>
                      <a:pt x="100" y="50"/>
                      <a:pt x="100" y="51"/>
                      <a:pt x="101" y="51"/>
                    </a:cubicBezTo>
                    <a:cubicBezTo>
                      <a:pt x="102" y="50"/>
                      <a:pt x="104" y="48"/>
                      <a:pt x="104" y="48"/>
                    </a:cubicBezTo>
                    <a:cubicBezTo>
                      <a:pt x="105" y="48"/>
                      <a:pt x="105" y="48"/>
                      <a:pt x="106" y="48"/>
                    </a:cubicBezTo>
                    <a:cubicBezTo>
                      <a:pt x="107" y="48"/>
                      <a:pt x="108" y="46"/>
                      <a:pt x="109" y="46"/>
                    </a:cubicBezTo>
                    <a:cubicBezTo>
                      <a:pt x="109" y="47"/>
                      <a:pt x="110" y="48"/>
                      <a:pt x="111" y="48"/>
                    </a:cubicBezTo>
                    <a:cubicBezTo>
                      <a:pt x="112" y="50"/>
                      <a:pt x="112" y="50"/>
                      <a:pt x="112" y="50"/>
                    </a:cubicBezTo>
                    <a:cubicBezTo>
                      <a:pt x="113" y="50"/>
                      <a:pt x="113" y="51"/>
                      <a:pt x="113" y="51"/>
                    </a:cubicBezTo>
                    <a:cubicBezTo>
                      <a:pt x="113" y="51"/>
                      <a:pt x="115" y="52"/>
                      <a:pt x="115" y="53"/>
                    </a:cubicBezTo>
                    <a:cubicBezTo>
                      <a:pt x="115" y="53"/>
                      <a:pt x="115" y="54"/>
                      <a:pt x="116" y="54"/>
                    </a:cubicBezTo>
                    <a:cubicBezTo>
                      <a:pt x="116" y="54"/>
                      <a:pt x="117" y="53"/>
                      <a:pt x="117" y="52"/>
                    </a:cubicBezTo>
                    <a:cubicBezTo>
                      <a:pt x="117" y="50"/>
                      <a:pt x="117" y="50"/>
                      <a:pt x="117" y="50"/>
                    </a:cubicBezTo>
                    <a:cubicBezTo>
                      <a:pt x="117" y="51"/>
                      <a:pt x="117" y="52"/>
                      <a:pt x="117" y="53"/>
                    </a:cubicBezTo>
                    <a:cubicBezTo>
                      <a:pt x="117" y="53"/>
                      <a:pt x="117" y="54"/>
                      <a:pt x="118" y="55"/>
                    </a:cubicBezTo>
                    <a:cubicBezTo>
                      <a:pt x="118" y="55"/>
                      <a:pt x="120" y="55"/>
                      <a:pt x="120" y="56"/>
                    </a:cubicBezTo>
                    <a:cubicBezTo>
                      <a:pt x="121" y="56"/>
                      <a:pt x="121" y="57"/>
                      <a:pt x="122" y="57"/>
                    </a:cubicBezTo>
                    <a:cubicBezTo>
                      <a:pt x="124" y="58"/>
                      <a:pt x="124" y="58"/>
                      <a:pt x="124" y="58"/>
                    </a:cubicBezTo>
                    <a:cubicBezTo>
                      <a:pt x="124" y="59"/>
                      <a:pt x="123" y="59"/>
                      <a:pt x="124" y="59"/>
                    </a:cubicBezTo>
                    <a:cubicBezTo>
                      <a:pt x="124" y="60"/>
                      <a:pt x="126" y="62"/>
                      <a:pt x="127" y="62"/>
                    </a:cubicBezTo>
                    <a:cubicBezTo>
                      <a:pt x="128" y="63"/>
                      <a:pt x="129" y="63"/>
                      <a:pt x="129" y="64"/>
                    </a:cubicBezTo>
                    <a:cubicBezTo>
                      <a:pt x="129" y="65"/>
                      <a:pt x="129" y="64"/>
                      <a:pt x="130" y="65"/>
                    </a:cubicBezTo>
                    <a:cubicBezTo>
                      <a:pt x="131" y="65"/>
                      <a:pt x="135" y="67"/>
                      <a:pt x="135" y="67"/>
                    </a:cubicBezTo>
                    <a:cubicBezTo>
                      <a:pt x="136" y="67"/>
                      <a:pt x="140" y="68"/>
                      <a:pt x="141" y="68"/>
                    </a:cubicBezTo>
                    <a:cubicBezTo>
                      <a:pt x="141" y="68"/>
                      <a:pt x="144" y="70"/>
                      <a:pt x="145" y="69"/>
                    </a:cubicBezTo>
                    <a:cubicBezTo>
                      <a:pt x="145" y="69"/>
                      <a:pt x="148" y="68"/>
                      <a:pt x="148" y="67"/>
                    </a:cubicBezTo>
                    <a:cubicBezTo>
                      <a:pt x="149" y="67"/>
                      <a:pt x="151" y="67"/>
                      <a:pt x="151" y="66"/>
                    </a:cubicBezTo>
                    <a:cubicBezTo>
                      <a:pt x="152" y="66"/>
                      <a:pt x="154" y="65"/>
                      <a:pt x="155" y="66"/>
                    </a:cubicBezTo>
                    <a:cubicBezTo>
                      <a:pt x="155" y="67"/>
                      <a:pt x="155" y="68"/>
                      <a:pt x="155" y="68"/>
                    </a:cubicBezTo>
                    <a:cubicBezTo>
                      <a:pt x="158" y="68"/>
                      <a:pt x="158" y="68"/>
                      <a:pt x="158" y="68"/>
                    </a:cubicBezTo>
                    <a:cubicBezTo>
                      <a:pt x="159" y="69"/>
                      <a:pt x="160" y="69"/>
                      <a:pt x="161" y="70"/>
                    </a:cubicBezTo>
                    <a:cubicBezTo>
                      <a:pt x="162" y="72"/>
                      <a:pt x="163" y="73"/>
                      <a:pt x="163" y="74"/>
                    </a:cubicBezTo>
                    <a:cubicBezTo>
                      <a:pt x="163" y="74"/>
                      <a:pt x="163" y="75"/>
                      <a:pt x="163" y="76"/>
                    </a:cubicBezTo>
                    <a:cubicBezTo>
                      <a:pt x="163" y="76"/>
                      <a:pt x="163" y="76"/>
                      <a:pt x="164" y="76"/>
                    </a:cubicBezTo>
                    <a:cubicBezTo>
                      <a:pt x="169" y="76"/>
                      <a:pt x="169" y="76"/>
                      <a:pt x="169" y="76"/>
                    </a:cubicBezTo>
                    <a:cubicBezTo>
                      <a:pt x="169" y="76"/>
                      <a:pt x="169" y="74"/>
                      <a:pt x="168" y="73"/>
                    </a:cubicBezTo>
                    <a:lnTo>
                      <a:pt x="167" y="73"/>
                    </a:ln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0" name="Freeform 52">
                <a:extLst>
                  <a:ext uri="{FF2B5EF4-FFF2-40B4-BE49-F238E27FC236}">
                    <a16:creationId xmlns:a16="http://schemas.microsoft.com/office/drawing/2014/main" id="{6D448774-DDBD-2136-9CA5-3A9797F4CEBE}"/>
                  </a:ext>
                </a:extLst>
              </p:cNvPr>
              <p:cNvSpPr>
                <a:spLocks/>
              </p:cNvSpPr>
              <p:nvPr/>
            </p:nvSpPr>
            <p:spPr bwMode="auto">
              <a:xfrm>
                <a:off x="95486166" y="115787596"/>
                <a:ext cx="15021" cy="7511"/>
              </a:xfrm>
              <a:custGeom>
                <a:avLst/>
                <a:gdLst>
                  <a:gd name="T0" fmla="*/ 1 w 2"/>
                  <a:gd name="T1" fmla="*/ 0 h 1"/>
                  <a:gd name="T2" fmla="*/ 1 w 2"/>
                  <a:gd name="T3" fmla="*/ 1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2" y="0"/>
                      <a:pt x="2" y="1"/>
                      <a:pt x="1" y="1"/>
                    </a:cubicBezTo>
                    <a:cubicBezTo>
                      <a:pt x="0" y="1"/>
                      <a:pt x="0" y="1"/>
                      <a:pt x="0" y="1"/>
                    </a:cubicBezTo>
                    <a:cubicBezTo>
                      <a:pt x="0" y="0"/>
                      <a:pt x="0" y="0"/>
                      <a:pt x="1"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1" name="Freeform 53">
                <a:extLst>
                  <a:ext uri="{FF2B5EF4-FFF2-40B4-BE49-F238E27FC236}">
                    <a16:creationId xmlns:a16="http://schemas.microsoft.com/office/drawing/2014/main" id="{87390F7F-B1C5-D701-D68D-788114239725}"/>
                  </a:ext>
                </a:extLst>
              </p:cNvPr>
              <p:cNvSpPr>
                <a:spLocks/>
              </p:cNvSpPr>
              <p:nvPr/>
            </p:nvSpPr>
            <p:spPr bwMode="auto">
              <a:xfrm>
                <a:off x="95358495" y="115742536"/>
                <a:ext cx="45061" cy="45060"/>
              </a:xfrm>
              <a:custGeom>
                <a:avLst/>
                <a:gdLst>
                  <a:gd name="T0" fmla="*/ 5 w 6"/>
                  <a:gd name="T1" fmla="*/ 4 h 6"/>
                  <a:gd name="T2" fmla="*/ 4 w 6"/>
                  <a:gd name="T3" fmla="*/ 6 h 6"/>
                  <a:gd name="T4" fmla="*/ 1 w 6"/>
                  <a:gd name="T5" fmla="*/ 4 h 6"/>
                  <a:gd name="T6" fmla="*/ 1 w 6"/>
                  <a:gd name="T7" fmla="*/ 2 h 6"/>
                  <a:gd name="T8" fmla="*/ 0 w 6"/>
                  <a:gd name="T9" fmla="*/ 1 h 6"/>
                  <a:gd name="T10" fmla="*/ 1 w 6"/>
                  <a:gd name="T11" fmla="*/ 0 h 6"/>
                  <a:gd name="T12" fmla="*/ 2 w 6"/>
                  <a:gd name="T13" fmla="*/ 1 h 6"/>
                  <a:gd name="T14" fmla="*/ 2 w 6"/>
                  <a:gd name="T15" fmla="*/ 3 h 6"/>
                  <a:gd name="T16" fmla="*/ 5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4"/>
                    </a:moveTo>
                    <a:cubicBezTo>
                      <a:pt x="6" y="4"/>
                      <a:pt x="5" y="6"/>
                      <a:pt x="4" y="6"/>
                    </a:cubicBezTo>
                    <a:cubicBezTo>
                      <a:pt x="3" y="6"/>
                      <a:pt x="2" y="5"/>
                      <a:pt x="1" y="4"/>
                    </a:cubicBezTo>
                    <a:cubicBezTo>
                      <a:pt x="0" y="3"/>
                      <a:pt x="1" y="3"/>
                      <a:pt x="1" y="2"/>
                    </a:cubicBezTo>
                    <a:cubicBezTo>
                      <a:pt x="1" y="1"/>
                      <a:pt x="0" y="1"/>
                      <a:pt x="0" y="1"/>
                    </a:cubicBezTo>
                    <a:cubicBezTo>
                      <a:pt x="0" y="0"/>
                      <a:pt x="1" y="0"/>
                      <a:pt x="1" y="0"/>
                    </a:cubicBezTo>
                    <a:cubicBezTo>
                      <a:pt x="1" y="0"/>
                      <a:pt x="2" y="1"/>
                      <a:pt x="2" y="1"/>
                    </a:cubicBezTo>
                    <a:cubicBezTo>
                      <a:pt x="2" y="1"/>
                      <a:pt x="2" y="2"/>
                      <a:pt x="2" y="3"/>
                    </a:cubicBezTo>
                    <a:cubicBezTo>
                      <a:pt x="2" y="4"/>
                      <a:pt x="4" y="4"/>
                      <a:pt x="5" y="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2" name="Freeform 54">
                <a:extLst>
                  <a:ext uri="{FF2B5EF4-FFF2-40B4-BE49-F238E27FC236}">
                    <a16:creationId xmlns:a16="http://schemas.microsoft.com/office/drawing/2014/main" id="{EF234AAE-9078-1425-520F-A3204A591C79}"/>
                  </a:ext>
                </a:extLst>
              </p:cNvPr>
              <p:cNvSpPr>
                <a:spLocks/>
              </p:cNvSpPr>
              <p:nvPr/>
            </p:nvSpPr>
            <p:spPr bwMode="auto">
              <a:xfrm>
                <a:off x="95275885" y="115704986"/>
                <a:ext cx="75100" cy="15020"/>
              </a:xfrm>
              <a:custGeom>
                <a:avLst/>
                <a:gdLst>
                  <a:gd name="T0" fmla="*/ 9 w 10"/>
                  <a:gd name="T1" fmla="*/ 1 h 2"/>
                  <a:gd name="T2" fmla="*/ 6 w 10"/>
                  <a:gd name="T3" fmla="*/ 2 h 2"/>
                  <a:gd name="T4" fmla="*/ 2 w 10"/>
                  <a:gd name="T5" fmla="*/ 2 h 2"/>
                  <a:gd name="T6" fmla="*/ 4 w 10"/>
                  <a:gd name="T7" fmla="*/ 0 h 2"/>
                  <a:gd name="T8" fmla="*/ 9 w 10"/>
                  <a:gd name="T9" fmla="*/ 1 h 2"/>
                </a:gdLst>
                <a:ahLst/>
                <a:cxnLst>
                  <a:cxn ang="0">
                    <a:pos x="T0" y="T1"/>
                  </a:cxn>
                  <a:cxn ang="0">
                    <a:pos x="T2" y="T3"/>
                  </a:cxn>
                  <a:cxn ang="0">
                    <a:pos x="T4" y="T5"/>
                  </a:cxn>
                  <a:cxn ang="0">
                    <a:pos x="T6" y="T7"/>
                  </a:cxn>
                  <a:cxn ang="0">
                    <a:pos x="T8" y="T9"/>
                  </a:cxn>
                </a:cxnLst>
                <a:rect l="0" t="0" r="r" b="b"/>
                <a:pathLst>
                  <a:path w="10" h="2">
                    <a:moveTo>
                      <a:pt x="9" y="1"/>
                    </a:moveTo>
                    <a:cubicBezTo>
                      <a:pt x="10" y="1"/>
                      <a:pt x="7" y="2"/>
                      <a:pt x="6" y="2"/>
                    </a:cubicBezTo>
                    <a:cubicBezTo>
                      <a:pt x="5" y="2"/>
                      <a:pt x="3" y="2"/>
                      <a:pt x="2" y="2"/>
                    </a:cubicBezTo>
                    <a:cubicBezTo>
                      <a:pt x="0" y="2"/>
                      <a:pt x="4" y="0"/>
                      <a:pt x="4" y="0"/>
                    </a:cubicBezTo>
                    <a:cubicBezTo>
                      <a:pt x="5" y="0"/>
                      <a:pt x="8" y="1"/>
                      <a:pt x="9" y="1"/>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3" name="Freeform 55">
                <a:extLst>
                  <a:ext uri="{FF2B5EF4-FFF2-40B4-BE49-F238E27FC236}">
                    <a16:creationId xmlns:a16="http://schemas.microsoft.com/office/drawing/2014/main" id="{EFCAA5D4-1F53-D500-39A0-262DDC9E7476}"/>
                  </a:ext>
                </a:extLst>
              </p:cNvPr>
              <p:cNvSpPr>
                <a:spLocks/>
              </p:cNvSpPr>
              <p:nvPr/>
            </p:nvSpPr>
            <p:spPr bwMode="auto">
              <a:xfrm>
                <a:off x="95095643" y="115517234"/>
                <a:ext cx="60081" cy="75101"/>
              </a:xfrm>
              <a:custGeom>
                <a:avLst/>
                <a:gdLst>
                  <a:gd name="T0" fmla="*/ 7 w 8"/>
                  <a:gd name="T1" fmla="*/ 9 h 10"/>
                  <a:gd name="T2" fmla="*/ 6 w 8"/>
                  <a:gd name="T3" fmla="*/ 10 h 10"/>
                  <a:gd name="T4" fmla="*/ 4 w 8"/>
                  <a:gd name="T5" fmla="*/ 6 h 10"/>
                  <a:gd name="T6" fmla="*/ 2 w 8"/>
                  <a:gd name="T7" fmla="*/ 3 h 10"/>
                  <a:gd name="T8" fmla="*/ 1 w 8"/>
                  <a:gd name="T9" fmla="*/ 1 h 10"/>
                  <a:gd name="T10" fmla="*/ 3 w 8"/>
                  <a:gd name="T11" fmla="*/ 0 h 10"/>
                  <a:gd name="T12" fmla="*/ 4 w 8"/>
                  <a:gd name="T13" fmla="*/ 1 h 10"/>
                  <a:gd name="T14" fmla="*/ 6 w 8"/>
                  <a:gd name="T15" fmla="*/ 6 h 10"/>
                  <a:gd name="T16" fmla="*/ 7 w 8"/>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7" y="9"/>
                    </a:moveTo>
                    <a:cubicBezTo>
                      <a:pt x="8" y="9"/>
                      <a:pt x="7" y="10"/>
                      <a:pt x="6" y="10"/>
                    </a:cubicBezTo>
                    <a:cubicBezTo>
                      <a:pt x="5" y="10"/>
                      <a:pt x="4" y="7"/>
                      <a:pt x="4" y="6"/>
                    </a:cubicBezTo>
                    <a:cubicBezTo>
                      <a:pt x="4" y="5"/>
                      <a:pt x="3" y="4"/>
                      <a:pt x="2" y="3"/>
                    </a:cubicBezTo>
                    <a:cubicBezTo>
                      <a:pt x="2" y="1"/>
                      <a:pt x="1" y="2"/>
                      <a:pt x="1" y="1"/>
                    </a:cubicBezTo>
                    <a:cubicBezTo>
                      <a:pt x="0" y="0"/>
                      <a:pt x="3" y="0"/>
                      <a:pt x="3" y="0"/>
                    </a:cubicBezTo>
                    <a:cubicBezTo>
                      <a:pt x="4" y="0"/>
                      <a:pt x="4" y="1"/>
                      <a:pt x="4" y="1"/>
                    </a:cubicBezTo>
                    <a:cubicBezTo>
                      <a:pt x="4" y="2"/>
                      <a:pt x="5" y="5"/>
                      <a:pt x="6" y="6"/>
                    </a:cubicBezTo>
                    <a:cubicBezTo>
                      <a:pt x="6" y="7"/>
                      <a:pt x="6" y="8"/>
                      <a:pt x="7" y="9"/>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4" name="Freeform 56">
                <a:extLst>
                  <a:ext uri="{FF2B5EF4-FFF2-40B4-BE49-F238E27FC236}">
                    <a16:creationId xmlns:a16="http://schemas.microsoft.com/office/drawing/2014/main" id="{81871AB8-13A3-0CA2-9750-F183D42D2A08}"/>
                  </a:ext>
                </a:extLst>
              </p:cNvPr>
              <p:cNvSpPr>
                <a:spLocks/>
              </p:cNvSpPr>
              <p:nvPr/>
            </p:nvSpPr>
            <p:spPr bwMode="auto">
              <a:xfrm>
                <a:off x="95035563" y="115539764"/>
                <a:ext cx="37550" cy="15020"/>
              </a:xfrm>
              <a:custGeom>
                <a:avLst/>
                <a:gdLst>
                  <a:gd name="T0" fmla="*/ 4 w 5"/>
                  <a:gd name="T1" fmla="*/ 1 h 2"/>
                  <a:gd name="T2" fmla="*/ 3 w 5"/>
                  <a:gd name="T3" fmla="*/ 2 h 2"/>
                  <a:gd name="T4" fmla="*/ 1 w 5"/>
                  <a:gd name="T5" fmla="*/ 2 h 2"/>
                  <a:gd name="T6" fmla="*/ 0 w 5"/>
                  <a:gd name="T7" fmla="*/ 1 h 2"/>
                  <a:gd name="T8" fmla="*/ 1 w 5"/>
                  <a:gd name="T9" fmla="*/ 0 h 2"/>
                  <a:gd name="T10" fmla="*/ 4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4" y="1"/>
                    </a:moveTo>
                    <a:cubicBezTo>
                      <a:pt x="5" y="1"/>
                      <a:pt x="3" y="2"/>
                      <a:pt x="3" y="2"/>
                    </a:cubicBezTo>
                    <a:cubicBezTo>
                      <a:pt x="2" y="2"/>
                      <a:pt x="1" y="2"/>
                      <a:pt x="1" y="2"/>
                    </a:cubicBezTo>
                    <a:cubicBezTo>
                      <a:pt x="0" y="2"/>
                      <a:pt x="0" y="2"/>
                      <a:pt x="0" y="1"/>
                    </a:cubicBezTo>
                    <a:cubicBezTo>
                      <a:pt x="0" y="0"/>
                      <a:pt x="1" y="0"/>
                      <a:pt x="1" y="0"/>
                    </a:cubicBezTo>
                    <a:cubicBezTo>
                      <a:pt x="1" y="0"/>
                      <a:pt x="3" y="0"/>
                      <a:pt x="4" y="1"/>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5" name="Freeform 57">
                <a:extLst>
                  <a:ext uri="{FF2B5EF4-FFF2-40B4-BE49-F238E27FC236}">
                    <a16:creationId xmlns:a16="http://schemas.microsoft.com/office/drawing/2014/main" id="{FA0B8296-F229-D720-3C1A-5B73DD6BC4C4}"/>
                  </a:ext>
                </a:extLst>
              </p:cNvPr>
              <p:cNvSpPr>
                <a:spLocks/>
              </p:cNvSpPr>
              <p:nvPr/>
            </p:nvSpPr>
            <p:spPr bwMode="auto">
              <a:xfrm>
                <a:off x="94990502" y="115554784"/>
                <a:ext cx="45061" cy="7511"/>
              </a:xfrm>
              <a:custGeom>
                <a:avLst/>
                <a:gdLst>
                  <a:gd name="T0" fmla="*/ 5 w 6"/>
                  <a:gd name="T1" fmla="*/ 1 h 1"/>
                  <a:gd name="T2" fmla="*/ 1 w 6"/>
                  <a:gd name="T3" fmla="*/ 1 h 1"/>
                  <a:gd name="T4" fmla="*/ 3 w 6"/>
                  <a:gd name="T5" fmla="*/ 0 h 1"/>
                  <a:gd name="T6" fmla="*/ 5 w 6"/>
                  <a:gd name="T7" fmla="*/ 1 h 1"/>
                </a:gdLst>
                <a:ahLst/>
                <a:cxnLst>
                  <a:cxn ang="0">
                    <a:pos x="T0" y="T1"/>
                  </a:cxn>
                  <a:cxn ang="0">
                    <a:pos x="T2" y="T3"/>
                  </a:cxn>
                  <a:cxn ang="0">
                    <a:pos x="T4" y="T5"/>
                  </a:cxn>
                  <a:cxn ang="0">
                    <a:pos x="T6" y="T7"/>
                  </a:cxn>
                </a:cxnLst>
                <a:rect l="0" t="0" r="r" b="b"/>
                <a:pathLst>
                  <a:path w="6" h="1">
                    <a:moveTo>
                      <a:pt x="5" y="1"/>
                    </a:moveTo>
                    <a:cubicBezTo>
                      <a:pt x="6" y="1"/>
                      <a:pt x="3" y="1"/>
                      <a:pt x="1" y="1"/>
                    </a:cubicBezTo>
                    <a:cubicBezTo>
                      <a:pt x="0" y="0"/>
                      <a:pt x="2" y="0"/>
                      <a:pt x="3" y="0"/>
                    </a:cubicBezTo>
                    <a:cubicBezTo>
                      <a:pt x="3" y="0"/>
                      <a:pt x="4" y="0"/>
                      <a:pt x="5" y="1"/>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6" name="Freeform 58">
                <a:extLst>
                  <a:ext uri="{FF2B5EF4-FFF2-40B4-BE49-F238E27FC236}">
                    <a16:creationId xmlns:a16="http://schemas.microsoft.com/office/drawing/2014/main" id="{0EDFE73C-6017-7959-6069-931C7674D123}"/>
                  </a:ext>
                </a:extLst>
              </p:cNvPr>
              <p:cNvSpPr>
                <a:spLocks/>
              </p:cNvSpPr>
              <p:nvPr/>
            </p:nvSpPr>
            <p:spPr bwMode="auto">
              <a:xfrm>
                <a:off x="94697610" y="115750046"/>
                <a:ext cx="22530" cy="15020"/>
              </a:xfrm>
              <a:custGeom>
                <a:avLst/>
                <a:gdLst>
                  <a:gd name="T0" fmla="*/ 1 w 3"/>
                  <a:gd name="T1" fmla="*/ 0 h 2"/>
                  <a:gd name="T2" fmla="*/ 1 w 3"/>
                  <a:gd name="T3" fmla="*/ 2 h 2"/>
                  <a:gd name="T4" fmla="*/ 0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3" y="1"/>
                      <a:pt x="2" y="1"/>
                      <a:pt x="1" y="2"/>
                    </a:cubicBezTo>
                    <a:cubicBezTo>
                      <a:pt x="0" y="1"/>
                      <a:pt x="0" y="1"/>
                      <a:pt x="0" y="1"/>
                    </a:cubicBezTo>
                    <a:cubicBezTo>
                      <a:pt x="1" y="0"/>
                      <a:pt x="1" y="0"/>
                      <a:pt x="1"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57" name="Freeform 59">
                <a:extLst>
                  <a:ext uri="{FF2B5EF4-FFF2-40B4-BE49-F238E27FC236}">
                    <a16:creationId xmlns:a16="http://schemas.microsoft.com/office/drawing/2014/main" id="{0016FED7-B7AD-3A7D-E733-432B151964E2}"/>
                  </a:ext>
                </a:extLst>
              </p:cNvPr>
              <p:cNvSpPr>
                <a:spLocks/>
              </p:cNvSpPr>
              <p:nvPr/>
            </p:nvSpPr>
            <p:spPr bwMode="auto">
              <a:xfrm>
                <a:off x="94645039" y="115780086"/>
                <a:ext cx="45061" cy="60081"/>
              </a:xfrm>
              <a:custGeom>
                <a:avLst/>
                <a:gdLst>
                  <a:gd name="T0" fmla="*/ 6 w 6"/>
                  <a:gd name="T1" fmla="*/ 2 h 8"/>
                  <a:gd name="T2" fmla="*/ 6 w 6"/>
                  <a:gd name="T3" fmla="*/ 3 h 8"/>
                  <a:gd name="T4" fmla="*/ 5 w 6"/>
                  <a:gd name="T5" fmla="*/ 5 h 8"/>
                  <a:gd name="T6" fmla="*/ 3 w 6"/>
                  <a:gd name="T7" fmla="*/ 5 h 8"/>
                  <a:gd name="T8" fmla="*/ 2 w 6"/>
                  <a:gd name="T9" fmla="*/ 6 h 8"/>
                  <a:gd name="T10" fmla="*/ 1 w 6"/>
                  <a:gd name="T11" fmla="*/ 8 h 8"/>
                  <a:gd name="T12" fmla="*/ 0 w 6"/>
                  <a:gd name="T13" fmla="*/ 8 h 8"/>
                  <a:gd name="T14" fmla="*/ 1 w 6"/>
                  <a:gd name="T15" fmla="*/ 6 h 8"/>
                  <a:gd name="T16" fmla="*/ 2 w 6"/>
                  <a:gd name="T17" fmla="*/ 3 h 8"/>
                  <a:gd name="T18" fmla="*/ 5 w 6"/>
                  <a:gd name="T19" fmla="*/ 1 h 8"/>
                  <a:gd name="T20" fmla="*/ 6 w 6"/>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6" y="2"/>
                    </a:moveTo>
                    <a:cubicBezTo>
                      <a:pt x="6" y="3"/>
                      <a:pt x="6" y="3"/>
                      <a:pt x="6" y="3"/>
                    </a:cubicBezTo>
                    <a:cubicBezTo>
                      <a:pt x="6" y="3"/>
                      <a:pt x="5" y="4"/>
                      <a:pt x="5" y="5"/>
                    </a:cubicBezTo>
                    <a:cubicBezTo>
                      <a:pt x="4" y="6"/>
                      <a:pt x="4" y="5"/>
                      <a:pt x="3" y="5"/>
                    </a:cubicBezTo>
                    <a:cubicBezTo>
                      <a:pt x="2" y="5"/>
                      <a:pt x="2" y="6"/>
                      <a:pt x="2" y="6"/>
                    </a:cubicBezTo>
                    <a:cubicBezTo>
                      <a:pt x="2" y="7"/>
                      <a:pt x="1" y="8"/>
                      <a:pt x="1" y="8"/>
                    </a:cubicBezTo>
                    <a:cubicBezTo>
                      <a:pt x="0" y="8"/>
                      <a:pt x="0" y="8"/>
                      <a:pt x="0" y="8"/>
                    </a:cubicBezTo>
                    <a:cubicBezTo>
                      <a:pt x="0" y="8"/>
                      <a:pt x="0" y="7"/>
                      <a:pt x="1" y="6"/>
                    </a:cubicBezTo>
                    <a:cubicBezTo>
                      <a:pt x="2" y="5"/>
                      <a:pt x="2" y="4"/>
                      <a:pt x="2" y="3"/>
                    </a:cubicBezTo>
                    <a:cubicBezTo>
                      <a:pt x="3" y="3"/>
                      <a:pt x="5" y="1"/>
                      <a:pt x="5" y="1"/>
                    </a:cubicBezTo>
                    <a:cubicBezTo>
                      <a:pt x="6" y="0"/>
                      <a:pt x="6" y="1"/>
                      <a:pt x="6" y="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grpSp>
          <p:nvGrpSpPr>
            <p:cNvPr id="123" name="Group 60">
              <a:extLst>
                <a:ext uri="{FF2B5EF4-FFF2-40B4-BE49-F238E27FC236}">
                  <a16:creationId xmlns:a16="http://schemas.microsoft.com/office/drawing/2014/main" id="{AAE1D530-72A7-7F27-26C3-D236F7EA2892}"/>
                </a:ext>
              </a:extLst>
            </p:cNvPr>
            <p:cNvGrpSpPr>
              <a:grpSpLocks/>
            </p:cNvGrpSpPr>
            <p:nvPr/>
          </p:nvGrpSpPr>
          <p:grpSpPr bwMode="auto">
            <a:xfrm>
              <a:off x="107161910" y="111816280"/>
              <a:ext cx="1329281" cy="518195"/>
              <a:chOff x="94134355" y="116343341"/>
              <a:chExt cx="1329281" cy="518195"/>
            </a:xfrm>
            <a:grpFill/>
          </p:grpSpPr>
          <p:sp>
            <p:nvSpPr>
              <p:cNvPr id="145" name="Freeform 61">
                <a:extLst>
                  <a:ext uri="{FF2B5EF4-FFF2-40B4-BE49-F238E27FC236}">
                    <a16:creationId xmlns:a16="http://schemas.microsoft.com/office/drawing/2014/main" id="{FD60E116-ED57-1F33-043D-FB4CE4E72F0E}"/>
                  </a:ext>
                </a:extLst>
              </p:cNvPr>
              <p:cNvSpPr>
                <a:spLocks/>
              </p:cNvSpPr>
              <p:nvPr/>
            </p:nvSpPr>
            <p:spPr bwMode="auto">
              <a:xfrm>
                <a:off x="95343475" y="116455992"/>
                <a:ext cx="30040" cy="45061"/>
              </a:xfrm>
              <a:custGeom>
                <a:avLst/>
                <a:gdLst>
                  <a:gd name="T0" fmla="*/ 4 w 4"/>
                  <a:gd name="T1" fmla="*/ 0 h 6"/>
                  <a:gd name="T2" fmla="*/ 4 w 4"/>
                  <a:gd name="T3" fmla="*/ 3 h 6"/>
                  <a:gd name="T4" fmla="*/ 4 w 4"/>
                  <a:gd name="T5" fmla="*/ 4 h 6"/>
                  <a:gd name="T6" fmla="*/ 3 w 4"/>
                  <a:gd name="T7" fmla="*/ 6 h 6"/>
                  <a:gd name="T8" fmla="*/ 2 w 4"/>
                  <a:gd name="T9" fmla="*/ 5 h 6"/>
                  <a:gd name="T10" fmla="*/ 0 w 4"/>
                  <a:gd name="T11" fmla="*/ 3 h 6"/>
                  <a:gd name="T12" fmla="*/ 0 w 4"/>
                  <a:gd name="T13" fmla="*/ 1 h 6"/>
                  <a:gd name="T14" fmla="*/ 2 w 4"/>
                  <a:gd name="T15" fmla="*/ 1 h 6"/>
                  <a:gd name="T16" fmla="*/ 3 w 4"/>
                  <a:gd name="T17" fmla="*/ 0 h 6"/>
                  <a:gd name="T18" fmla="*/ 4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0"/>
                    </a:moveTo>
                    <a:cubicBezTo>
                      <a:pt x="4" y="0"/>
                      <a:pt x="4" y="2"/>
                      <a:pt x="4" y="3"/>
                    </a:cubicBezTo>
                    <a:cubicBezTo>
                      <a:pt x="4" y="4"/>
                      <a:pt x="4" y="4"/>
                      <a:pt x="4" y="4"/>
                    </a:cubicBezTo>
                    <a:cubicBezTo>
                      <a:pt x="3" y="5"/>
                      <a:pt x="3" y="5"/>
                      <a:pt x="3" y="6"/>
                    </a:cubicBezTo>
                    <a:cubicBezTo>
                      <a:pt x="3" y="6"/>
                      <a:pt x="2" y="6"/>
                      <a:pt x="2" y="5"/>
                    </a:cubicBezTo>
                    <a:cubicBezTo>
                      <a:pt x="1" y="5"/>
                      <a:pt x="0" y="3"/>
                      <a:pt x="0" y="3"/>
                    </a:cubicBezTo>
                    <a:cubicBezTo>
                      <a:pt x="0" y="2"/>
                      <a:pt x="0" y="2"/>
                      <a:pt x="0" y="1"/>
                    </a:cubicBezTo>
                    <a:cubicBezTo>
                      <a:pt x="2" y="1"/>
                      <a:pt x="2" y="1"/>
                      <a:pt x="2" y="1"/>
                    </a:cubicBezTo>
                    <a:cubicBezTo>
                      <a:pt x="3" y="1"/>
                      <a:pt x="3" y="0"/>
                      <a:pt x="3" y="0"/>
                    </a:cubicBezTo>
                    <a:cubicBezTo>
                      <a:pt x="4" y="0"/>
                      <a:pt x="4" y="0"/>
                      <a:pt x="4"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6" name="Freeform 62">
                <a:extLst>
                  <a:ext uri="{FF2B5EF4-FFF2-40B4-BE49-F238E27FC236}">
                    <a16:creationId xmlns:a16="http://schemas.microsoft.com/office/drawing/2014/main" id="{BE2E0247-9E69-CEBB-8723-E77758B227BE}"/>
                  </a:ext>
                </a:extLst>
              </p:cNvPr>
              <p:cNvSpPr>
                <a:spLocks/>
              </p:cNvSpPr>
              <p:nvPr/>
            </p:nvSpPr>
            <p:spPr bwMode="auto">
              <a:xfrm>
                <a:off x="94134355" y="116343341"/>
                <a:ext cx="1329281" cy="518195"/>
              </a:xfrm>
              <a:custGeom>
                <a:avLst/>
                <a:gdLst>
                  <a:gd name="T0" fmla="*/ 173 w 177"/>
                  <a:gd name="T1" fmla="*/ 17 h 69"/>
                  <a:gd name="T2" fmla="*/ 168 w 177"/>
                  <a:gd name="T3" fmla="*/ 16 h 69"/>
                  <a:gd name="T4" fmla="*/ 169 w 177"/>
                  <a:gd name="T5" fmla="*/ 19 h 69"/>
                  <a:gd name="T6" fmla="*/ 169 w 177"/>
                  <a:gd name="T7" fmla="*/ 21 h 69"/>
                  <a:gd name="T8" fmla="*/ 165 w 177"/>
                  <a:gd name="T9" fmla="*/ 22 h 69"/>
                  <a:gd name="T10" fmla="*/ 164 w 177"/>
                  <a:gd name="T11" fmla="*/ 25 h 69"/>
                  <a:gd name="T12" fmla="*/ 160 w 177"/>
                  <a:gd name="T13" fmla="*/ 23 h 69"/>
                  <a:gd name="T14" fmla="*/ 155 w 177"/>
                  <a:gd name="T15" fmla="*/ 17 h 69"/>
                  <a:gd name="T16" fmla="*/ 158 w 177"/>
                  <a:gd name="T17" fmla="*/ 21 h 69"/>
                  <a:gd name="T18" fmla="*/ 159 w 177"/>
                  <a:gd name="T19" fmla="*/ 24 h 69"/>
                  <a:gd name="T20" fmla="*/ 160 w 177"/>
                  <a:gd name="T21" fmla="*/ 28 h 69"/>
                  <a:gd name="T22" fmla="*/ 147 w 177"/>
                  <a:gd name="T23" fmla="*/ 17 h 69"/>
                  <a:gd name="T24" fmla="*/ 136 w 177"/>
                  <a:gd name="T25" fmla="*/ 8 h 69"/>
                  <a:gd name="T26" fmla="*/ 131 w 177"/>
                  <a:gd name="T27" fmla="*/ 4 h 69"/>
                  <a:gd name="T28" fmla="*/ 124 w 177"/>
                  <a:gd name="T29" fmla="*/ 5 h 69"/>
                  <a:gd name="T30" fmla="*/ 123 w 177"/>
                  <a:gd name="T31" fmla="*/ 10 h 69"/>
                  <a:gd name="T32" fmla="*/ 121 w 177"/>
                  <a:gd name="T33" fmla="*/ 15 h 69"/>
                  <a:gd name="T34" fmla="*/ 113 w 177"/>
                  <a:gd name="T35" fmla="*/ 18 h 69"/>
                  <a:gd name="T36" fmla="*/ 105 w 177"/>
                  <a:gd name="T37" fmla="*/ 22 h 69"/>
                  <a:gd name="T38" fmla="*/ 95 w 177"/>
                  <a:gd name="T39" fmla="*/ 23 h 69"/>
                  <a:gd name="T40" fmla="*/ 92 w 177"/>
                  <a:gd name="T41" fmla="*/ 27 h 69"/>
                  <a:gd name="T42" fmla="*/ 88 w 177"/>
                  <a:gd name="T43" fmla="*/ 22 h 69"/>
                  <a:gd name="T44" fmla="*/ 83 w 177"/>
                  <a:gd name="T45" fmla="*/ 24 h 69"/>
                  <a:gd name="T46" fmla="*/ 73 w 177"/>
                  <a:gd name="T47" fmla="*/ 20 h 69"/>
                  <a:gd name="T48" fmla="*/ 69 w 177"/>
                  <a:gd name="T49" fmla="*/ 15 h 69"/>
                  <a:gd name="T50" fmla="*/ 55 w 177"/>
                  <a:gd name="T51" fmla="*/ 10 h 69"/>
                  <a:gd name="T52" fmla="*/ 45 w 177"/>
                  <a:gd name="T53" fmla="*/ 5 h 69"/>
                  <a:gd name="T54" fmla="*/ 41 w 177"/>
                  <a:gd name="T55" fmla="*/ 3 h 69"/>
                  <a:gd name="T56" fmla="*/ 32 w 177"/>
                  <a:gd name="T57" fmla="*/ 0 h 69"/>
                  <a:gd name="T58" fmla="*/ 21 w 177"/>
                  <a:gd name="T59" fmla="*/ 5 h 69"/>
                  <a:gd name="T60" fmla="*/ 15 w 177"/>
                  <a:gd name="T61" fmla="*/ 6 h 69"/>
                  <a:gd name="T62" fmla="*/ 2 w 177"/>
                  <a:gd name="T63" fmla="*/ 12 h 69"/>
                  <a:gd name="T64" fmla="*/ 6 w 177"/>
                  <a:gd name="T65" fmla="*/ 21 h 69"/>
                  <a:gd name="T66" fmla="*/ 4 w 177"/>
                  <a:gd name="T67" fmla="*/ 34 h 69"/>
                  <a:gd name="T68" fmla="*/ 3 w 177"/>
                  <a:gd name="T69" fmla="*/ 37 h 69"/>
                  <a:gd name="T70" fmla="*/ 4 w 177"/>
                  <a:gd name="T71" fmla="*/ 42 h 69"/>
                  <a:gd name="T72" fmla="*/ 9 w 177"/>
                  <a:gd name="T73" fmla="*/ 47 h 69"/>
                  <a:gd name="T74" fmla="*/ 13 w 177"/>
                  <a:gd name="T75" fmla="*/ 49 h 69"/>
                  <a:gd name="T76" fmla="*/ 19 w 177"/>
                  <a:gd name="T77" fmla="*/ 54 h 69"/>
                  <a:gd name="T78" fmla="*/ 34 w 177"/>
                  <a:gd name="T79" fmla="*/ 38 h 69"/>
                  <a:gd name="T80" fmla="*/ 40 w 177"/>
                  <a:gd name="T81" fmla="*/ 38 h 69"/>
                  <a:gd name="T82" fmla="*/ 46 w 177"/>
                  <a:gd name="T83" fmla="*/ 38 h 69"/>
                  <a:gd name="T84" fmla="*/ 53 w 177"/>
                  <a:gd name="T85" fmla="*/ 37 h 69"/>
                  <a:gd name="T86" fmla="*/ 65 w 177"/>
                  <a:gd name="T87" fmla="*/ 42 h 69"/>
                  <a:gd name="T88" fmla="*/ 69 w 177"/>
                  <a:gd name="T89" fmla="*/ 44 h 69"/>
                  <a:gd name="T90" fmla="*/ 81 w 177"/>
                  <a:gd name="T91" fmla="*/ 47 h 69"/>
                  <a:gd name="T92" fmla="*/ 85 w 177"/>
                  <a:gd name="T93" fmla="*/ 49 h 69"/>
                  <a:gd name="T94" fmla="*/ 87 w 177"/>
                  <a:gd name="T95" fmla="*/ 64 h 69"/>
                  <a:gd name="T96" fmla="*/ 91 w 177"/>
                  <a:gd name="T97" fmla="*/ 65 h 69"/>
                  <a:gd name="T98" fmla="*/ 101 w 177"/>
                  <a:gd name="T99" fmla="*/ 65 h 69"/>
                  <a:gd name="T100" fmla="*/ 105 w 177"/>
                  <a:gd name="T101" fmla="*/ 66 h 69"/>
                  <a:gd name="T102" fmla="*/ 108 w 177"/>
                  <a:gd name="T103" fmla="*/ 68 h 69"/>
                  <a:gd name="T104" fmla="*/ 112 w 177"/>
                  <a:gd name="T105" fmla="*/ 65 h 69"/>
                  <a:gd name="T106" fmla="*/ 117 w 177"/>
                  <a:gd name="T107" fmla="*/ 66 h 69"/>
                  <a:gd name="T108" fmla="*/ 122 w 177"/>
                  <a:gd name="T109" fmla="*/ 61 h 69"/>
                  <a:gd name="T110" fmla="*/ 130 w 177"/>
                  <a:gd name="T111" fmla="*/ 57 h 69"/>
                  <a:gd name="T112" fmla="*/ 137 w 177"/>
                  <a:gd name="T113" fmla="*/ 55 h 69"/>
                  <a:gd name="T114" fmla="*/ 144 w 177"/>
                  <a:gd name="T115" fmla="*/ 54 h 69"/>
                  <a:gd name="T116" fmla="*/ 175 w 177"/>
                  <a:gd name="T117" fmla="*/ 2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69">
                    <a:moveTo>
                      <a:pt x="175" y="21"/>
                    </a:moveTo>
                    <a:cubicBezTo>
                      <a:pt x="175" y="20"/>
                      <a:pt x="175" y="19"/>
                      <a:pt x="175" y="19"/>
                    </a:cubicBezTo>
                    <a:cubicBezTo>
                      <a:pt x="174" y="19"/>
                      <a:pt x="174" y="20"/>
                      <a:pt x="173" y="17"/>
                    </a:cubicBezTo>
                    <a:cubicBezTo>
                      <a:pt x="172" y="15"/>
                      <a:pt x="172" y="14"/>
                      <a:pt x="172" y="14"/>
                    </a:cubicBezTo>
                    <a:cubicBezTo>
                      <a:pt x="171" y="14"/>
                      <a:pt x="168" y="14"/>
                      <a:pt x="168" y="14"/>
                    </a:cubicBezTo>
                    <a:cubicBezTo>
                      <a:pt x="168" y="16"/>
                      <a:pt x="168" y="16"/>
                      <a:pt x="168" y="16"/>
                    </a:cubicBezTo>
                    <a:cubicBezTo>
                      <a:pt x="167" y="16"/>
                      <a:pt x="167" y="16"/>
                      <a:pt x="167" y="16"/>
                    </a:cubicBezTo>
                    <a:cubicBezTo>
                      <a:pt x="166" y="18"/>
                      <a:pt x="166" y="18"/>
                      <a:pt x="166" y="18"/>
                    </a:cubicBezTo>
                    <a:cubicBezTo>
                      <a:pt x="167" y="18"/>
                      <a:pt x="168" y="19"/>
                      <a:pt x="169" y="19"/>
                    </a:cubicBezTo>
                    <a:cubicBezTo>
                      <a:pt x="169" y="20"/>
                      <a:pt x="170" y="20"/>
                      <a:pt x="170" y="20"/>
                    </a:cubicBezTo>
                    <a:cubicBezTo>
                      <a:pt x="171" y="20"/>
                      <a:pt x="172" y="21"/>
                      <a:pt x="171" y="21"/>
                    </a:cubicBezTo>
                    <a:cubicBezTo>
                      <a:pt x="171" y="21"/>
                      <a:pt x="170" y="21"/>
                      <a:pt x="169" y="21"/>
                    </a:cubicBezTo>
                    <a:cubicBezTo>
                      <a:pt x="169" y="22"/>
                      <a:pt x="169" y="23"/>
                      <a:pt x="169" y="23"/>
                    </a:cubicBezTo>
                    <a:cubicBezTo>
                      <a:pt x="168" y="22"/>
                      <a:pt x="167" y="22"/>
                      <a:pt x="166" y="22"/>
                    </a:cubicBezTo>
                    <a:cubicBezTo>
                      <a:pt x="165" y="22"/>
                      <a:pt x="165" y="22"/>
                      <a:pt x="165" y="22"/>
                    </a:cubicBezTo>
                    <a:cubicBezTo>
                      <a:pt x="166" y="22"/>
                      <a:pt x="168" y="24"/>
                      <a:pt x="167" y="24"/>
                    </a:cubicBezTo>
                    <a:cubicBezTo>
                      <a:pt x="166" y="23"/>
                      <a:pt x="164" y="23"/>
                      <a:pt x="164" y="23"/>
                    </a:cubicBezTo>
                    <a:cubicBezTo>
                      <a:pt x="164" y="23"/>
                      <a:pt x="165" y="25"/>
                      <a:pt x="164" y="25"/>
                    </a:cubicBezTo>
                    <a:cubicBezTo>
                      <a:pt x="164" y="26"/>
                      <a:pt x="164" y="26"/>
                      <a:pt x="163" y="26"/>
                    </a:cubicBezTo>
                    <a:cubicBezTo>
                      <a:pt x="163" y="25"/>
                      <a:pt x="163" y="23"/>
                      <a:pt x="162" y="23"/>
                    </a:cubicBezTo>
                    <a:cubicBezTo>
                      <a:pt x="162" y="23"/>
                      <a:pt x="161" y="23"/>
                      <a:pt x="160" y="23"/>
                    </a:cubicBezTo>
                    <a:cubicBezTo>
                      <a:pt x="160" y="22"/>
                      <a:pt x="159" y="20"/>
                      <a:pt x="159" y="19"/>
                    </a:cubicBezTo>
                    <a:cubicBezTo>
                      <a:pt x="158" y="18"/>
                      <a:pt x="158" y="18"/>
                      <a:pt x="158" y="18"/>
                    </a:cubicBezTo>
                    <a:cubicBezTo>
                      <a:pt x="157" y="17"/>
                      <a:pt x="155" y="17"/>
                      <a:pt x="155" y="17"/>
                    </a:cubicBezTo>
                    <a:cubicBezTo>
                      <a:pt x="154" y="17"/>
                      <a:pt x="154" y="18"/>
                      <a:pt x="154" y="18"/>
                    </a:cubicBezTo>
                    <a:cubicBezTo>
                      <a:pt x="154" y="19"/>
                      <a:pt x="155" y="20"/>
                      <a:pt x="155" y="20"/>
                    </a:cubicBezTo>
                    <a:cubicBezTo>
                      <a:pt x="156" y="20"/>
                      <a:pt x="159" y="21"/>
                      <a:pt x="158" y="21"/>
                    </a:cubicBezTo>
                    <a:cubicBezTo>
                      <a:pt x="157" y="22"/>
                      <a:pt x="157" y="22"/>
                      <a:pt x="157" y="23"/>
                    </a:cubicBezTo>
                    <a:cubicBezTo>
                      <a:pt x="158" y="23"/>
                      <a:pt x="158" y="23"/>
                      <a:pt x="158" y="23"/>
                    </a:cubicBezTo>
                    <a:cubicBezTo>
                      <a:pt x="159" y="23"/>
                      <a:pt x="159" y="23"/>
                      <a:pt x="159" y="24"/>
                    </a:cubicBezTo>
                    <a:cubicBezTo>
                      <a:pt x="159" y="24"/>
                      <a:pt x="157" y="24"/>
                      <a:pt x="158" y="25"/>
                    </a:cubicBezTo>
                    <a:cubicBezTo>
                      <a:pt x="158" y="26"/>
                      <a:pt x="159" y="26"/>
                      <a:pt x="159" y="26"/>
                    </a:cubicBezTo>
                    <a:cubicBezTo>
                      <a:pt x="160" y="26"/>
                      <a:pt x="161" y="28"/>
                      <a:pt x="160" y="28"/>
                    </a:cubicBezTo>
                    <a:cubicBezTo>
                      <a:pt x="159" y="28"/>
                      <a:pt x="157" y="27"/>
                      <a:pt x="156" y="25"/>
                    </a:cubicBezTo>
                    <a:cubicBezTo>
                      <a:pt x="155" y="24"/>
                      <a:pt x="154" y="21"/>
                      <a:pt x="152" y="21"/>
                    </a:cubicBezTo>
                    <a:cubicBezTo>
                      <a:pt x="151" y="20"/>
                      <a:pt x="147" y="17"/>
                      <a:pt x="147" y="17"/>
                    </a:cubicBezTo>
                    <a:cubicBezTo>
                      <a:pt x="146" y="17"/>
                      <a:pt x="143" y="17"/>
                      <a:pt x="142" y="16"/>
                    </a:cubicBezTo>
                    <a:cubicBezTo>
                      <a:pt x="140" y="16"/>
                      <a:pt x="139" y="15"/>
                      <a:pt x="138" y="13"/>
                    </a:cubicBezTo>
                    <a:cubicBezTo>
                      <a:pt x="138" y="11"/>
                      <a:pt x="136" y="9"/>
                      <a:pt x="136" y="8"/>
                    </a:cubicBezTo>
                    <a:cubicBezTo>
                      <a:pt x="136" y="7"/>
                      <a:pt x="135" y="7"/>
                      <a:pt x="134" y="6"/>
                    </a:cubicBezTo>
                    <a:cubicBezTo>
                      <a:pt x="134" y="6"/>
                      <a:pt x="134" y="6"/>
                      <a:pt x="134" y="5"/>
                    </a:cubicBezTo>
                    <a:cubicBezTo>
                      <a:pt x="134" y="4"/>
                      <a:pt x="131" y="4"/>
                      <a:pt x="131" y="4"/>
                    </a:cubicBezTo>
                    <a:cubicBezTo>
                      <a:pt x="130" y="4"/>
                      <a:pt x="129" y="3"/>
                      <a:pt x="128" y="3"/>
                    </a:cubicBezTo>
                    <a:cubicBezTo>
                      <a:pt x="126" y="3"/>
                      <a:pt x="126" y="3"/>
                      <a:pt x="126" y="3"/>
                    </a:cubicBezTo>
                    <a:cubicBezTo>
                      <a:pt x="125" y="3"/>
                      <a:pt x="125" y="4"/>
                      <a:pt x="124" y="5"/>
                    </a:cubicBezTo>
                    <a:cubicBezTo>
                      <a:pt x="123" y="6"/>
                      <a:pt x="123" y="6"/>
                      <a:pt x="123" y="7"/>
                    </a:cubicBezTo>
                    <a:cubicBezTo>
                      <a:pt x="123" y="7"/>
                      <a:pt x="124" y="9"/>
                      <a:pt x="124" y="10"/>
                    </a:cubicBezTo>
                    <a:cubicBezTo>
                      <a:pt x="123" y="10"/>
                      <a:pt x="123" y="10"/>
                      <a:pt x="123" y="10"/>
                    </a:cubicBezTo>
                    <a:cubicBezTo>
                      <a:pt x="123" y="11"/>
                      <a:pt x="123" y="12"/>
                      <a:pt x="122" y="12"/>
                    </a:cubicBezTo>
                    <a:cubicBezTo>
                      <a:pt x="122" y="13"/>
                      <a:pt x="122" y="13"/>
                      <a:pt x="122" y="14"/>
                    </a:cubicBezTo>
                    <a:cubicBezTo>
                      <a:pt x="122" y="15"/>
                      <a:pt x="122" y="15"/>
                      <a:pt x="121" y="15"/>
                    </a:cubicBezTo>
                    <a:cubicBezTo>
                      <a:pt x="121" y="15"/>
                      <a:pt x="121" y="15"/>
                      <a:pt x="121" y="16"/>
                    </a:cubicBezTo>
                    <a:cubicBezTo>
                      <a:pt x="118" y="16"/>
                      <a:pt x="118" y="16"/>
                      <a:pt x="118" y="16"/>
                    </a:cubicBezTo>
                    <a:cubicBezTo>
                      <a:pt x="118" y="17"/>
                      <a:pt x="114" y="17"/>
                      <a:pt x="113" y="18"/>
                    </a:cubicBezTo>
                    <a:cubicBezTo>
                      <a:pt x="112" y="18"/>
                      <a:pt x="110" y="19"/>
                      <a:pt x="110" y="20"/>
                    </a:cubicBezTo>
                    <a:cubicBezTo>
                      <a:pt x="109" y="20"/>
                      <a:pt x="108" y="22"/>
                      <a:pt x="108" y="22"/>
                    </a:cubicBezTo>
                    <a:cubicBezTo>
                      <a:pt x="108" y="22"/>
                      <a:pt x="106" y="22"/>
                      <a:pt x="105" y="22"/>
                    </a:cubicBezTo>
                    <a:cubicBezTo>
                      <a:pt x="105" y="23"/>
                      <a:pt x="104" y="25"/>
                      <a:pt x="103" y="25"/>
                    </a:cubicBezTo>
                    <a:cubicBezTo>
                      <a:pt x="102" y="25"/>
                      <a:pt x="99" y="26"/>
                      <a:pt x="98" y="25"/>
                    </a:cubicBezTo>
                    <a:cubicBezTo>
                      <a:pt x="97" y="25"/>
                      <a:pt x="95" y="23"/>
                      <a:pt x="95" y="23"/>
                    </a:cubicBezTo>
                    <a:cubicBezTo>
                      <a:pt x="95" y="24"/>
                      <a:pt x="94" y="24"/>
                      <a:pt x="94" y="24"/>
                    </a:cubicBezTo>
                    <a:cubicBezTo>
                      <a:pt x="93" y="25"/>
                      <a:pt x="93" y="25"/>
                      <a:pt x="93" y="25"/>
                    </a:cubicBezTo>
                    <a:cubicBezTo>
                      <a:pt x="93" y="26"/>
                      <a:pt x="93" y="27"/>
                      <a:pt x="92" y="27"/>
                    </a:cubicBezTo>
                    <a:cubicBezTo>
                      <a:pt x="92" y="26"/>
                      <a:pt x="91" y="24"/>
                      <a:pt x="91" y="24"/>
                    </a:cubicBezTo>
                    <a:cubicBezTo>
                      <a:pt x="91" y="23"/>
                      <a:pt x="91" y="23"/>
                      <a:pt x="91" y="23"/>
                    </a:cubicBezTo>
                    <a:cubicBezTo>
                      <a:pt x="90" y="23"/>
                      <a:pt x="89" y="23"/>
                      <a:pt x="88" y="22"/>
                    </a:cubicBezTo>
                    <a:cubicBezTo>
                      <a:pt x="88" y="22"/>
                      <a:pt x="88" y="21"/>
                      <a:pt x="86" y="21"/>
                    </a:cubicBezTo>
                    <a:cubicBezTo>
                      <a:pt x="85" y="20"/>
                      <a:pt x="83" y="20"/>
                      <a:pt x="83" y="21"/>
                    </a:cubicBezTo>
                    <a:cubicBezTo>
                      <a:pt x="83" y="22"/>
                      <a:pt x="84" y="24"/>
                      <a:pt x="83" y="24"/>
                    </a:cubicBezTo>
                    <a:cubicBezTo>
                      <a:pt x="83" y="24"/>
                      <a:pt x="81" y="23"/>
                      <a:pt x="81" y="23"/>
                    </a:cubicBezTo>
                    <a:cubicBezTo>
                      <a:pt x="81" y="23"/>
                      <a:pt x="82" y="22"/>
                      <a:pt x="81" y="21"/>
                    </a:cubicBezTo>
                    <a:cubicBezTo>
                      <a:pt x="80" y="21"/>
                      <a:pt x="74" y="21"/>
                      <a:pt x="73" y="20"/>
                    </a:cubicBezTo>
                    <a:cubicBezTo>
                      <a:pt x="73" y="20"/>
                      <a:pt x="72" y="19"/>
                      <a:pt x="71" y="18"/>
                    </a:cubicBezTo>
                    <a:cubicBezTo>
                      <a:pt x="71" y="18"/>
                      <a:pt x="71" y="17"/>
                      <a:pt x="70" y="17"/>
                    </a:cubicBezTo>
                    <a:cubicBezTo>
                      <a:pt x="69" y="16"/>
                      <a:pt x="69" y="16"/>
                      <a:pt x="69" y="15"/>
                    </a:cubicBezTo>
                    <a:cubicBezTo>
                      <a:pt x="68" y="14"/>
                      <a:pt x="68" y="14"/>
                      <a:pt x="67" y="13"/>
                    </a:cubicBezTo>
                    <a:cubicBezTo>
                      <a:pt x="67" y="12"/>
                      <a:pt x="64" y="12"/>
                      <a:pt x="63" y="12"/>
                    </a:cubicBezTo>
                    <a:cubicBezTo>
                      <a:pt x="61" y="12"/>
                      <a:pt x="57" y="11"/>
                      <a:pt x="55" y="10"/>
                    </a:cubicBezTo>
                    <a:cubicBezTo>
                      <a:pt x="54" y="10"/>
                      <a:pt x="52" y="9"/>
                      <a:pt x="52" y="9"/>
                    </a:cubicBezTo>
                    <a:cubicBezTo>
                      <a:pt x="51" y="8"/>
                      <a:pt x="49" y="8"/>
                      <a:pt x="47" y="8"/>
                    </a:cubicBezTo>
                    <a:cubicBezTo>
                      <a:pt x="46" y="8"/>
                      <a:pt x="45" y="6"/>
                      <a:pt x="45" y="5"/>
                    </a:cubicBezTo>
                    <a:cubicBezTo>
                      <a:pt x="45" y="5"/>
                      <a:pt x="45" y="5"/>
                      <a:pt x="44" y="5"/>
                    </a:cubicBezTo>
                    <a:cubicBezTo>
                      <a:pt x="43" y="5"/>
                      <a:pt x="43" y="4"/>
                      <a:pt x="43" y="4"/>
                    </a:cubicBezTo>
                    <a:cubicBezTo>
                      <a:pt x="42" y="3"/>
                      <a:pt x="41" y="3"/>
                      <a:pt x="41" y="3"/>
                    </a:cubicBezTo>
                    <a:cubicBezTo>
                      <a:pt x="40" y="3"/>
                      <a:pt x="39" y="2"/>
                      <a:pt x="39" y="2"/>
                    </a:cubicBezTo>
                    <a:cubicBezTo>
                      <a:pt x="38" y="1"/>
                      <a:pt x="34" y="0"/>
                      <a:pt x="34" y="0"/>
                    </a:cubicBezTo>
                    <a:cubicBezTo>
                      <a:pt x="33" y="0"/>
                      <a:pt x="32" y="0"/>
                      <a:pt x="32" y="0"/>
                    </a:cubicBezTo>
                    <a:cubicBezTo>
                      <a:pt x="31" y="0"/>
                      <a:pt x="30" y="1"/>
                      <a:pt x="30" y="2"/>
                    </a:cubicBezTo>
                    <a:cubicBezTo>
                      <a:pt x="30" y="2"/>
                      <a:pt x="28" y="3"/>
                      <a:pt x="27" y="3"/>
                    </a:cubicBezTo>
                    <a:cubicBezTo>
                      <a:pt x="26" y="4"/>
                      <a:pt x="22" y="5"/>
                      <a:pt x="21" y="5"/>
                    </a:cubicBezTo>
                    <a:cubicBezTo>
                      <a:pt x="19" y="6"/>
                      <a:pt x="19" y="6"/>
                      <a:pt x="19" y="6"/>
                    </a:cubicBezTo>
                    <a:cubicBezTo>
                      <a:pt x="18" y="7"/>
                      <a:pt x="18" y="8"/>
                      <a:pt x="17" y="7"/>
                    </a:cubicBezTo>
                    <a:cubicBezTo>
                      <a:pt x="16" y="7"/>
                      <a:pt x="16" y="6"/>
                      <a:pt x="15" y="6"/>
                    </a:cubicBezTo>
                    <a:cubicBezTo>
                      <a:pt x="15" y="6"/>
                      <a:pt x="6" y="9"/>
                      <a:pt x="6" y="10"/>
                    </a:cubicBezTo>
                    <a:cubicBezTo>
                      <a:pt x="6" y="10"/>
                      <a:pt x="5" y="10"/>
                      <a:pt x="5" y="10"/>
                    </a:cubicBezTo>
                    <a:cubicBezTo>
                      <a:pt x="4" y="10"/>
                      <a:pt x="2" y="12"/>
                      <a:pt x="2" y="12"/>
                    </a:cubicBezTo>
                    <a:cubicBezTo>
                      <a:pt x="2" y="12"/>
                      <a:pt x="2" y="12"/>
                      <a:pt x="4" y="15"/>
                    </a:cubicBezTo>
                    <a:cubicBezTo>
                      <a:pt x="4" y="15"/>
                      <a:pt x="4" y="18"/>
                      <a:pt x="4" y="19"/>
                    </a:cubicBezTo>
                    <a:cubicBezTo>
                      <a:pt x="6" y="21"/>
                      <a:pt x="6" y="21"/>
                      <a:pt x="6" y="21"/>
                    </a:cubicBezTo>
                    <a:cubicBezTo>
                      <a:pt x="6" y="23"/>
                      <a:pt x="6" y="23"/>
                      <a:pt x="6" y="23"/>
                    </a:cubicBezTo>
                    <a:cubicBezTo>
                      <a:pt x="5" y="24"/>
                      <a:pt x="0" y="30"/>
                      <a:pt x="0" y="30"/>
                    </a:cubicBezTo>
                    <a:cubicBezTo>
                      <a:pt x="0" y="30"/>
                      <a:pt x="0" y="30"/>
                      <a:pt x="4" y="34"/>
                    </a:cubicBezTo>
                    <a:cubicBezTo>
                      <a:pt x="3" y="35"/>
                      <a:pt x="3" y="35"/>
                      <a:pt x="3" y="35"/>
                    </a:cubicBezTo>
                    <a:cubicBezTo>
                      <a:pt x="3" y="35"/>
                      <a:pt x="2" y="35"/>
                      <a:pt x="2" y="35"/>
                    </a:cubicBezTo>
                    <a:cubicBezTo>
                      <a:pt x="2" y="36"/>
                      <a:pt x="3" y="37"/>
                      <a:pt x="3" y="37"/>
                    </a:cubicBezTo>
                    <a:cubicBezTo>
                      <a:pt x="4" y="37"/>
                      <a:pt x="5" y="38"/>
                      <a:pt x="5" y="39"/>
                    </a:cubicBezTo>
                    <a:cubicBezTo>
                      <a:pt x="5" y="40"/>
                      <a:pt x="5" y="40"/>
                      <a:pt x="5" y="40"/>
                    </a:cubicBezTo>
                    <a:cubicBezTo>
                      <a:pt x="4" y="41"/>
                      <a:pt x="3" y="41"/>
                      <a:pt x="4" y="42"/>
                    </a:cubicBezTo>
                    <a:cubicBezTo>
                      <a:pt x="4" y="43"/>
                      <a:pt x="6" y="43"/>
                      <a:pt x="6" y="44"/>
                    </a:cubicBezTo>
                    <a:cubicBezTo>
                      <a:pt x="6" y="44"/>
                      <a:pt x="6" y="46"/>
                      <a:pt x="7" y="46"/>
                    </a:cubicBezTo>
                    <a:cubicBezTo>
                      <a:pt x="7" y="47"/>
                      <a:pt x="8" y="46"/>
                      <a:pt x="9" y="47"/>
                    </a:cubicBezTo>
                    <a:cubicBezTo>
                      <a:pt x="9" y="48"/>
                      <a:pt x="9" y="48"/>
                      <a:pt x="10" y="48"/>
                    </a:cubicBezTo>
                    <a:cubicBezTo>
                      <a:pt x="11" y="48"/>
                      <a:pt x="11" y="48"/>
                      <a:pt x="11" y="48"/>
                    </a:cubicBezTo>
                    <a:cubicBezTo>
                      <a:pt x="12" y="48"/>
                      <a:pt x="13" y="48"/>
                      <a:pt x="13" y="49"/>
                    </a:cubicBezTo>
                    <a:cubicBezTo>
                      <a:pt x="13" y="50"/>
                      <a:pt x="13" y="52"/>
                      <a:pt x="14" y="52"/>
                    </a:cubicBezTo>
                    <a:cubicBezTo>
                      <a:pt x="15" y="52"/>
                      <a:pt x="15" y="52"/>
                      <a:pt x="15" y="52"/>
                    </a:cubicBezTo>
                    <a:cubicBezTo>
                      <a:pt x="16" y="53"/>
                      <a:pt x="18" y="54"/>
                      <a:pt x="19" y="54"/>
                    </a:cubicBezTo>
                    <a:cubicBezTo>
                      <a:pt x="19" y="54"/>
                      <a:pt x="34" y="52"/>
                      <a:pt x="34" y="52"/>
                    </a:cubicBezTo>
                    <a:cubicBezTo>
                      <a:pt x="34" y="52"/>
                      <a:pt x="34" y="52"/>
                      <a:pt x="32" y="39"/>
                    </a:cubicBezTo>
                    <a:cubicBezTo>
                      <a:pt x="32" y="39"/>
                      <a:pt x="32" y="39"/>
                      <a:pt x="34" y="38"/>
                    </a:cubicBezTo>
                    <a:cubicBezTo>
                      <a:pt x="34" y="38"/>
                      <a:pt x="35" y="41"/>
                      <a:pt x="36" y="41"/>
                    </a:cubicBezTo>
                    <a:cubicBezTo>
                      <a:pt x="37" y="40"/>
                      <a:pt x="37" y="38"/>
                      <a:pt x="38" y="38"/>
                    </a:cubicBezTo>
                    <a:cubicBezTo>
                      <a:pt x="39" y="38"/>
                      <a:pt x="40" y="39"/>
                      <a:pt x="40" y="38"/>
                    </a:cubicBezTo>
                    <a:cubicBezTo>
                      <a:pt x="40" y="38"/>
                      <a:pt x="41" y="36"/>
                      <a:pt x="42" y="37"/>
                    </a:cubicBezTo>
                    <a:cubicBezTo>
                      <a:pt x="42" y="37"/>
                      <a:pt x="44" y="39"/>
                      <a:pt x="45" y="39"/>
                    </a:cubicBezTo>
                    <a:cubicBezTo>
                      <a:pt x="45" y="39"/>
                      <a:pt x="46" y="38"/>
                      <a:pt x="46" y="38"/>
                    </a:cubicBezTo>
                    <a:cubicBezTo>
                      <a:pt x="45" y="37"/>
                      <a:pt x="45" y="36"/>
                      <a:pt x="45" y="36"/>
                    </a:cubicBezTo>
                    <a:cubicBezTo>
                      <a:pt x="45" y="36"/>
                      <a:pt x="45" y="36"/>
                      <a:pt x="46" y="34"/>
                    </a:cubicBezTo>
                    <a:cubicBezTo>
                      <a:pt x="46" y="34"/>
                      <a:pt x="52" y="36"/>
                      <a:pt x="53" y="37"/>
                    </a:cubicBezTo>
                    <a:cubicBezTo>
                      <a:pt x="54" y="37"/>
                      <a:pt x="57" y="39"/>
                      <a:pt x="57" y="39"/>
                    </a:cubicBezTo>
                    <a:cubicBezTo>
                      <a:pt x="57" y="39"/>
                      <a:pt x="60" y="38"/>
                      <a:pt x="61" y="39"/>
                    </a:cubicBezTo>
                    <a:cubicBezTo>
                      <a:pt x="62" y="40"/>
                      <a:pt x="64" y="42"/>
                      <a:pt x="65" y="42"/>
                    </a:cubicBezTo>
                    <a:cubicBezTo>
                      <a:pt x="67" y="42"/>
                      <a:pt x="67" y="42"/>
                      <a:pt x="67" y="42"/>
                    </a:cubicBezTo>
                    <a:cubicBezTo>
                      <a:pt x="67" y="43"/>
                      <a:pt x="68" y="43"/>
                      <a:pt x="68" y="44"/>
                    </a:cubicBezTo>
                    <a:cubicBezTo>
                      <a:pt x="69" y="44"/>
                      <a:pt x="69" y="44"/>
                      <a:pt x="69" y="44"/>
                    </a:cubicBezTo>
                    <a:cubicBezTo>
                      <a:pt x="69" y="45"/>
                      <a:pt x="72" y="46"/>
                      <a:pt x="72" y="46"/>
                    </a:cubicBezTo>
                    <a:cubicBezTo>
                      <a:pt x="73" y="45"/>
                      <a:pt x="73" y="45"/>
                      <a:pt x="75" y="45"/>
                    </a:cubicBezTo>
                    <a:cubicBezTo>
                      <a:pt x="76" y="46"/>
                      <a:pt x="81" y="46"/>
                      <a:pt x="81" y="47"/>
                    </a:cubicBezTo>
                    <a:cubicBezTo>
                      <a:pt x="82" y="49"/>
                      <a:pt x="82" y="49"/>
                      <a:pt x="82" y="49"/>
                    </a:cubicBezTo>
                    <a:cubicBezTo>
                      <a:pt x="83" y="49"/>
                      <a:pt x="83" y="48"/>
                      <a:pt x="83" y="48"/>
                    </a:cubicBezTo>
                    <a:cubicBezTo>
                      <a:pt x="85" y="49"/>
                      <a:pt x="85" y="49"/>
                      <a:pt x="85" y="49"/>
                    </a:cubicBezTo>
                    <a:cubicBezTo>
                      <a:pt x="86" y="49"/>
                      <a:pt x="88" y="51"/>
                      <a:pt x="88" y="51"/>
                    </a:cubicBezTo>
                    <a:cubicBezTo>
                      <a:pt x="88" y="51"/>
                      <a:pt x="87" y="53"/>
                      <a:pt x="87" y="56"/>
                    </a:cubicBezTo>
                    <a:cubicBezTo>
                      <a:pt x="87" y="58"/>
                      <a:pt x="87" y="64"/>
                      <a:pt x="87" y="64"/>
                    </a:cubicBezTo>
                    <a:cubicBezTo>
                      <a:pt x="87" y="64"/>
                      <a:pt x="87" y="64"/>
                      <a:pt x="88" y="64"/>
                    </a:cubicBezTo>
                    <a:cubicBezTo>
                      <a:pt x="88" y="65"/>
                      <a:pt x="89" y="66"/>
                      <a:pt x="89" y="65"/>
                    </a:cubicBezTo>
                    <a:cubicBezTo>
                      <a:pt x="90" y="65"/>
                      <a:pt x="90" y="64"/>
                      <a:pt x="91" y="65"/>
                    </a:cubicBezTo>
                    <a:cubicBezTo>
                      <a:pt x="92" y="65"/>
                      <a:pt x="94" y="66"/>
                      <a:pt x="95" y="66"/>
                    </a:cubicBezTo>
                    <a:cubicBezTo>
                      <a:pt x="95" y="65"/>
                      <a:pt x="96" y="65"/>
                      <a:pt x="96" y="65"/>
                    </a:cubicBezTo>
                    <a:cubicBezTo>
                      <a:pt x="101" y="65"/>
                      <a:pt x="101" y="65"/>
                      <a:pt x="101" y="65"/>
                    </a:cubicBezTo>
                    <a:cubicBezTo>
                      <a:pt x="102" y="64"/>
                      <a:pt x="106" y="61"/>
                      <a:pt x="107" y="62"/>
                    </a:cubicBezTo>
                    <a:cubicBezTo>
                      <a:pt x="108" y="62"/>
                      <a:pt x="108" y="63"/>
                      <a:pt x="108" y="63"/>
                    </a:cubicBezTo>
                    <a:cubicBezTo>
                      <a:pt x="108" y="64"/>
                      <a:pt x="105" y="66"/>
                      <a:pt x="105" y="66"/>
                    </a:cubicBezTo>
                    <a:cubicBezTo>
                      <a:pt x="106" y="68"/>
                      <a:pt x="106" y="68"/>
                      <a:pt x="106" y="68"/>
                    </a:cubicBezTo>
                    <a:cubicBezTo>
                      <a:pt x="106" y="69"/>
                      <a:pt x="106" y="69"/>
                      <a:pt x="107" y="69"/>
                    </a:cubicBezTo>
                    <a:cubicBezTo>
                      <a:pt x="108" y="68"/>
                      <a:pt x="108" y="68"/>
                      <a:pt x="108" y="68"/>
                    </a:cubicBezTo>
                    <a:cubicBezTo>
                      <a:pt x="110" y="68"/>
                      <a:pt x="110" y="68"/>
                      <a:pt x="110" y="68"/>
                    </a:cubicBezTo>
                    <a:cubicBezTo>
                      <a:pt x="112" y="67"/>
                      <a:pt x="112" y="67"/>
                      <a:pt x="112" y="67"/>
                    </a:cubicBezTo>
                    <a:cubicBezTo>
                      <a:pt x="112" y="67"/>
                      <a:pt x="112" y="67"/>
                      <a:pt x="112" y="65"/>
                    </a:cubicBezTo>
                    <a:cubicBezTo>
                      <a:pt x="112" y="65"/>
                      <a:pt x="113" y="64"/>
                      <a:pt x="113" y="63"/>
                    </a:cubicBezTo>
                    <a:cubicBezTo>
                      <a:pt x="114" y="63"/>
                      <a:pt x="115" y="62"/>
                      <a:pt x="115" y="63"/>
                    </a:cubicBezTo>
                    <a:cubicBezTo>
                      <a:pt x="117" y="66"/>
                      <a:pt x="117" y="66"/>
                      <a:pt x="117" y="66"/>
                    </a:cubicBezTo>
                    <a:cubicBezTo>
                      <a:pt x="117" y="66"/>
                      <a:pt x="119" y="65"/>
                      <a:pt x="119" y="64"/>
                    </a:cubicBezTo>
                    <a:cubicBezTo>
                      <a:pt x="121" y="64"/>
                      <a:pt x="121" y="64"/>
                      <a:pt x="121" y="64"/>
                    </a:cubicBezTo>
                    <a:cubicBezTo>
                      <a:pt x="121" y="63"/>
                      <a:pt x="122" y="61"/>
                      <a:pt x="122" y="61"/>
                    </a:cubicBezTo>
                    <a:cubicBezTo>
                      <a:pt x="123" y="61"/>
                      <a:pt x="125" y="61"/>
                      <a:pt x="125" y="61"/>
                    </a:cubicBezTo>
                    <a:cubicBezTo>
                      <a:pt x="125" y="61"/>
                      <a:pt x="126" y="59"/>
                      <a:pt x="127" y="59"/>
                    </a:cubicBezTo>
                    <a:cubicBezTo>
                      <a:pt x="128" y="59"/>
                      <a:pt x="129" y="58"/>
                      <a:pt x="130" y="57"/>
                    </a:cubicBezTo>
                    <a:cubicBezTo>
                      <a:pt x="131" y="57"/>
                      <a:pt x="134" y="55"/>
                      <a:pt x="134" y="55"/>
                    </a:cubicBezTo>
                    <a:cubicBezTo>
                      <a:pt x="134" y="56"/>
                      <a:pt x="134" y="57"/>
                      <a:pt x="135" y="56"/>
                    </a:cubicBezTo>
                    <a:cubicBezTo>
                      <a:pt x="135" y="56"/>
                      <a:pt x="136" y="55"/>
                      <a:pt x="137" y="55"/>
                    </a:cubicBezTo>
                    <a:cubicBezTo>
                      <a:pt x="137" y="56"/>
                      <a:pt x="137" y="57"/>
                      <a:pt x="138" y="57"/>
                    </a:cubicBezTo>
                    <a:cubicBezTo>
                      <a:pt x="139" y="57"/>
                      <a:pt x="141" y="56"/>
                      <a:pt x="142" y="56"/>
                    </a:cubicBezTo>
                    <a:cubicBezTo>
                      <a:pt x="143" y="55"/>
                      <a:pt x="144" y="54"/>
                      <a:pt x="144" y="54"/>
                    </a:cubicBezTo>
                    <a:cubicBezTo>
                      <a:pt x="144" y="54"/>
                      <a:pt x="144" y="54"/>
                      <a:pt x="163" y="40"/>
                    </a:cubicBezTo>
                    <a:cubicBezTo>
                      <a:pt x="163" y="40"/>
                      <a:pt x="163" y="40"/>
                      <a:pt x="177" y="23"/>
                    </a:cubicBezTo>
                    <a:cubicBezTo>
                      <a:pt x="177" y="23"/>
                      <a:pt x="175" y="22"/>
                      <a:pt x="175" y="21"/>
                    </a:cubicBezTo>
                    <a:close/>
                  </a:path>
                </a:pathLst>
              </a:custGeom>
              <a:solidFill>
                <a:schemeClr val="bg1">
                  <a:lumMod val="85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sp>
          <p:nvSpPr>
            <p:cNvPr id="124" name="Freeform 63">
              <a:extLst>
                <a:ext uri="{FF2B5EF4-FFF2-40B4-BE49-F238E27FC236}">
                  <a16:creationId xmlns:a16="http://schemas.microsoft.com/office/drawing/2014/main" id="{FED587E9-3B86-6190-A3A8-18177DEEEF74}"/>
                </a:ext>
              </a:extLst>
            </p:cNvPr>
            <p:cNvSpPr>
              <a:spLocks/>
            </p:cNvSpPr>
            <p:nvPr/>
          </p:nvSpPr>
          <p:spPr bwMode="auto">
            <a:xfrm>
              <a:off x="109692802" y="109593301"/>
              <a:ext cx="435583" cy="420563"/>
            </a:xfrm>
            <a:custGeom>
              <a:avLst/>
              <a:gdLst>
                <a:gd name="T0" fmla="*/ 420563 w 435583"/>
                <a:gd name="T1" fmla="*/ 112651 h 420563"/>
                <a:gd name="T2" fmla="*/ 413053 w 435583"/>
                <a:gd name="T3" fmla="*/ 105141 h 420563"/>
                <a:gd name="T4" fmla="*/ 398033 w 435583"/>
                <a:gd name="T5" fmla="*/ 97631 h 420563"/>
                <a:gd name="T6" fmla="*/ 367993 w 435583"/>
                <a:gd name="T7" fmla="*/ 90121 h 420563"/>
                <a:gd name="T8" fmla="*/ 337952 w 435583"/>
                <a:gd name="T9" fmla="*/ 67590 h 420563"/>
                <a:gd name="T10" fmla="*/ 262852 w 435583"/>
                <a:gd name="T11" fmla="*/ 82611 h 420563"/>
                <a:gd name="T12" fmla="*/ 195261 w 435583"/>
                <a:gd name="T13" fmla="*/ 67590 h 420563"/>
                <a:gd name="T14" fmla="*/ 187751 w 435583"/>
                <a:gd name="T15" fmla="*/ 30040 h 420563"/>
                <a:gd name="T16" fmla="*/ 172731 w 435583"/>
                <a:gd name="T17" fmla="*/ 37550 h 420563"/>
                <a:gd name="T18" fmla="*/ 142691 w 435583"/>
                <a:gd name="T19" fmla="*/ 22530 h 420563"/>
                <a:gd name="T20" fmla="*/ 97631 w 435583"/>
                <a:gd name="T21" fmla="*/ 0 h 420563"/>
                <a:gd name="T22" fmla="*/ 37550 w 435583"/>
                <a:gd name="T23" fmla="*/ 15020 h 420563"/>
                <a:gd name="T24" fmla="*/ 15020 w 435583"/>
                <a:gd name="T25" fmla="*/ 7510 h 420563"/>
                <a:gd name="T26" fmla="*/ 0 w 435583"/>
                <a:gd name="T27" fmla="*/ 22530 h 420563"/>
                <a:gd name="T28" fmla="*/ 0 w 435583"/>
                <a:gd name="T29" fmla="*/ 37550 h 420563"/>
                <a:gd name="T30" fmla="*/ 3124 w 435583"/>
                <a:gd name="T31" fmla="*/ 76327 h 420563"/>
                <a:gd name="T32" fmla="*/ 7510 w 435583"/>
                <a:gd name="T33" fmla="*/ 97631 h 420563"/>
                <a:gd name="T34" fmla="*/ 23365 w 435583"/>
                <a:gd name="T35" fmla="*/ 131096 h 420563"/>
                <a:gd name="T36" fmla="*/ 52570 w 435583"/>
                <a:gd name="T37" fmla="*/ 127671 h 420563"/>
                <a:gd name="T38" fmla="*/ 75101 w 435583"/>
                <a:gd name="T39" fmla="*/ 135181 h 420563"/>
                <a:gd name="T40" fmla="*/ 67590 w 435583"/>
                <a:gd name="T41" fmla="*/ 135181 h 420563"/>
                <a:gd name="T42" fmla="*/ 52570 w 435583"/>
                <a:gd name="T43" fmla="*/ 157711 h 420563"/>
                <a:gd name="T44" fmla="*/ 22530 w 435583"/>
                <a:gd name="T45" fmla="*/ 165221 h 420563"/>
                <a:gd name="T46" fmla="*/ 10268 w 435583"/>
                <a:gd name="T47" fmla="*/ 178721 h 420563"/>
                <a:gd name="T48" fmla="*/ 22530 w 435583"/>
                <a:gd name="T49" fmla="*/ 195261 h 420563"/>
                <a:gd name="T50" fmla="*/ 30040 w 435583"/>
                <a:gd name="T51" fmla="*/ 210282 h 420563"/>
                <a:gd name="T52" fmla="*/ 45060 w 435583"/>
                <a:gd name="T53" fmla="*/ 232812 h 420563"/>
                <a:gd name="T54" fmla="*/ 37550 w 435583"/>
                <a:gd name="T55" fmla="*/ 270362 h 420563"/>
                <a:gd name="T56" fmla="*/ 30040 w 435583"/>
                <a:gd name="T57" fmla="*/ 285382 h 420563"/>
                <a:gd name="T58" fmla="*/ 22530 w 435583"/>
                <a:gd name="T59" fmla="*/ 307912 h 420563"/>
                <a:gd name="T60" fmla="*/ 7510 w 435583"/>
                <a:gd name="T61" fmla="*/ 330442 h 420563"/>
                <a:gd name="T62" fmla="*/ 30040 w 435583"/>
                <a:gd name="T63" fmla="*/ 345462 h 420563"/>
                <a:gd name="T64" fmla="*/ 37550 w 435583"/>
                <a:gd name="T65" fmla="*/ 383013 h 420563"/>
                <a:gd name="T66" fmla="*/ 150201 w 435583"/>
                <a:gd name="T67" fmla="*/ 383013 h 420563"/>
                <a:gd name="T68" fmla="*/ 262852 w 435583"/>
                <a:gd name="T69" fmla="*/ 390523 h 420563"/>
                <a:gd name="T70" fmla="*/ 299590 w 435583"/>
                <a:gd name="T71" fmla="*/ 326358 h 420563"/>
                <a:gd name="T72" fmla="*/ 307912 w 435583"/>
                <a:gd name="T73" fmla="*/ 285382 h 420563"/>
                <a:gd name="T74" fmla="*/ 375503 w 435583"/>
                <a:gd name="T75" fmla="*/ 142691 h 420563"/>
                <a:gd name="T76" fmla="*/ 420563 w 435583"/>
                <a:gd name="T77" fmla="*/ 150201 h 420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5583" h="420563">
                  <a:moveTo>
                    <a:pt x="420563" y="150201"/>
                  </a:moveTo>
                  <a:cubicBezTo>
                    <a:pt x="420563" y="135181"/>
                    <a:pt x="413053" y="112651"/>
                    <a:pt x="420563" y="112651"/>
                  </a:cubicBezTo>
                  <a:cubicBezTo>
                    <a:pt x="428073" y="112651"/>
                    <a:pt x="435583" y="97631"/>
                    <a:pt x="435583" y="97631"/>
                  </a:cubicBezTo>
                  <a:cubicBezTo>
                    <a:pt x="428073" y="97631"/>
                    <a:pt x="420563" y="105141"/>
                    <a:pt x="413053" y="105141"/>
                  </a:cubicBezTo>
                  <a:cubicBezTo>
                    <a:pt x="405543" y="105141"/>
                    <a:pt x="405543" y="105141"/>
                    <a:pt x="405543" y="105141"/>
                  </a:cubicBezTo>
                  <a:cubicBezTo>
                    <a:pt x="398033" y="105141"/>
                    <a:pt x="398033" y="97631"/>
                    <a:pt x="398033" y="97631"/>
                  </a:cubicBezTo>
                  <a:cubicBezTo>
                    <a:pt x="398033" y="97631"/>
                    <a:pt x="383013" y="97631"/>
                    <a:pt x="383013" y="90121"/>
                  </a:cubicBezTo>
                  <a:cubicBezTo>
                    <a:pt x="367993" y="90121"/>
                    <a:pt x="367993" y="90121"/>
                    <a:pt x="367993" y="90121"/>
                  </a:cubicBezTo>
                  <a:cubicBezTo>
                    <a:pt x="360482" y="82611"/>
                    <a:pt x="352972" y="75101"/>
                    <a:pt x="352972" y="67590"/>
                  </a:cubicBezTo>
                  <a:cubicBezTo>
                    <a:pt x="345462" y="60080"/>
                    <a:pt x="345462" y="67590"/>
                    <a:pt x="337952" y="67590"/>
                  </a:cubicBezTo>
                  <a:cubicBezTo>
                    <a:pt x="330442" y="75101"/>
                    <a:pt x="322932" y="75101"/>
                    <a:pt x="315422" y="75101"/>
                  </a:cubicBezTo>
                  <a:cubicBezTo>
                    <a:pt x="307912" y="75101"/>
                    <a:pt x="262852" y="82611"/>
                    <a:pt x="262852" y="82611"/>
                  </a:cubicBezTo>
                  <a:cubicBezTo>
                    <a:pt x="255342" y="82611"/>
                    <a:pt x="247832" y="90121"/>
                    <a:pt x="240322" y="90121"/>
                  </a:cubicBezTo>
                  <a:cubicBezTo>
                    <a:pt x="232812" y="97631"/>
                    <a:pt x="202771" y="75101"/>
                    <a:pt x="195261" y="67590"/>
                  </a:cubicBezTo>
                  <a:cubicBezTo>
                    <a:pt x="187751" y="67590"/>
                    <a:pt x="187751" y="60080"/>
                    <a:pt x="187751" y="60080"/>
                  </a:cubicBezTo>
                  <a:cubicBezTo>
                    <a:pt x="187751" y="60080"/>
                    <a:pt x="187751" y="45060"/>
                    <a:pt x="187751" y="30040"/>
                  </a:cubicBezTo>
                  <a:cubicBezTo>
                    <a:pt x="187751" y="30040"/>
                    <a:pt x="187751" y="30040"/>
                    <a:pt x="187751" y="30040"/>
                  </a:cubicBezTo>
                  <a:cubicBezTo>
                    <a:pt x="187751" y="30040"/>
                    <a:pt x="180241" y="37550"/>
                    <a:pt x="172731" y="37550"/>
                  </a:cubicBezTo>
                  <a:cubicBezTo>
                    <a:pt x="165221" y="37550"/>
                    <a:pt x="165221" y="30040"/>
                    <a:pt x="165221" y="30040"/>
                  </a:cubicBezTo>
                  <a:cubicBezTo>
                    <a:pt x="157711" y="22530"/>
                    <a:pt x="142691" y="22530"/>
                    <a:pt x="142691" y="22530"/>
                  </a:cubicBezTo>
                  <a:cubicBezTo>
                    <a:pt x="135181" y="22530"/>
                    <a:pt x="127671" y="15020"/>
                    <a:pt x="120161" y="7510"/>
                  </a:cubicBezTo>
                  <a:cubicBezTo>
                    <a:pt x="120161" y="7510"/>
                    <a:pt x="97631" y="0"/>
                    <a:pt x="97631" y="0"/>
                  </a:cubicBezTo>
                  <a:cubicBezTo>
                    <a:pt x="67590" y="0"/>
                    <a:pt x="67590" y="0"/>
                    <a:pt x="67590" y="0"/>
                  </a:cubicBezTo>
                  <a:cubicBezTo>
                    <a:pt x="60080" y="7510"/>
                    <a:pt x="45060" y="7510"/>
                    <a:pt x="37550" y="15020"/>
                  </a:cubicBezTo>
                  <a:cubicBezTo>
                    <a:pt x="37550" y="15020"/>
                    <a:pt x="30040" y="15020"/>
                    <a:pt x="22530" y="15020"/>
                  </a:cubicBezTo>
                  <a:cubicBezTo>
                    <a:pt x="22530" y="15020"/>
                    <a:pt x="15020" y="15020"/>
                    <a:pt x="15020" y="7510"/>
                  </a:cubicBezTo>
                  <a:cubicBezTo>
                    <a:pt x="15020" y="15020"/>
                    <a:pt x="7510" y="15020"/>
                    <a:pt x="7510" y="15020"/>
                  </a:cubicBezTo>
                  <a:cubicBezTo>
                    <a:pt x="7510" y="15020"/>
                    <a:pt x="7510" y="15020"/>
                    <a:pt x="0" y="22530"/>
                  </a:cubicBezTo>
                  <a:cubicBezTo>
                    <a:pt x="0" y="30040"/>
                    <a:pt x="0" y="30040"/>
                    <a:pt x="0" y="37550"/>
                  </a:cubicBezTo>
                  <a:cubicBezTo>
                    <a:pt x="0" y="37550"/>
                    <a:pt x="0" y="37550"/>
                    <a:pt x="0" y="37550"/>
                  </a:cubicBezTo>
                  <a:cubicBezTo>
                    <a:pt x="0" y="45060"/>
                    <a:pt x="0" y="52570"/>
                    <a:pt x="0" y="52570"/>
                  </a:cubicBezTo>
                  <a:cubicBezTo>
                    <a:pt x="0" y="52570"/>
                    <a:pt x="3124" y="68816"/>
                    <a:pt x="3124" y="76327"/>
                  </a:cubicBezTo>
                  <a:cubicBezTo>
                    <a:pt x="3124" y="83837"/>
                    <a:pt x="7510" y="90121"/>
                    <a:pt x="7510" y="97631"/>
                  </a:cubicBezTo>
                  <a:cubicBezTo>
                    <a:pt x="7510" y="97631"/>
                    <a:pt x="7510" y="97631"/>
                    <a:pt x="7510" y="97631"/>
                  </a:cubicBezTo>
                  <a:cubicBezTo>
                    <a:pt x="7510" y="142691"/>
                    <a:pt x="7510" y="142691"/>
                    <a:pt x="7510" y="142691"/>
                  </a:cubicBezTo>
                  <a:cubicBezTo>
                    <a:pt x="7510" y="142691"/>
                    <a:pt x="8345" y="146116"/>
                    <a:pt x="23365" y="131096"/>
                  </a:cubicBezTo>
                  <a:cubicBezTo>
                    <a:pt x="32890" y="141811"/>
                    <a:pt x="30040" y="135181"/>
                    <a:pt x="37550" y="142691"/>
                  </a:cubicBezTo>
                  <a:cubicBezTo>
                    <a:pt x="45060" y="135181"/>
                    <a:pt x="45060" y="127671"/>
                    <a:pt x="52570" y="127671"/>
                  </a:cubicBezTo>
                  <a:cubicBezTo>
                    <a:pt x="67590" y="120161"/>
                    <a:pt x="67590" y="120161"/>
                    <a:pt x="67590" y="120161"/>
                  </a:cubicBezTo>
                  <a:cubicBezTo>
                    <a:pt x="75101" y="127671"/>
                    <a:pt x="75101" y="127671"/>
                    <a:pt x="75101" y="135181"/>
                  </a:cubicBezTo>
                  <a:cubicBezTo>
                    <a:pt x="75101" y="142691"/>
                    <a:pt x="75101" y="142691"/>
                    <a:pt x="75101" y="142691"/>
                  </a:cubicBezTo>
                  <a:cubicBezTo>
                    <a:pt x="67590" y="135181"/>
                    <a:pt x="67590" y="135181"/>
                    <a:pt x="67590" y="135181"/>
                  </a:cubicBezTo>
                  <a:cubicBezTo>
                    <a:pt x="67590" y="135181"/>
                    <a:pt x="67590" y="135181"/>
                    <a:pt x="52570" y="142691"/>
                  </a:cubicBezTo>
                  <a:cubicBezTo>
                    <a:pt x="52570" y="157711"/>
                    <a:pt x="52570" y="157711"/>
                    <a:pt x="52570" y="157711"/>
                  </a:cubicBezTo>
                  <a:cubicBezTo>
                    <a:pt x="45060" y="150201"/>
                    <a:pt x="37550" y="150201"/>
                    <a:pt x="37550" y="150201"/>
                  </a:cubicBezTo>
                  <a:cubicBezTo>
                    <a:pt x="30040" y="157711"/>
                    <a:pt x="22530" y="165221"/>
                    <a:pt x="22530" y="165221"/>
                  </a:cubicBezTo>
                  <a:cubicBezTo>
                    <a:pt x="15020" y="165221"/>
                    <a:pt x="5505" y="165624"/>
                    <a:pt x="5505" y="165624"/>
                  </a:cubicBezTo>
                  <a:cubicBezTo>
                    <a:pt x="13015" y="173134"/>
                    <a:pt x="10268" y="178721"/>
                    <a:pt x="10268" y="178721"/>
                  </a:cubicBezTo>
                  <a:cubicBezTo>
                    <a:pt x="10268" y="178721"/>
                    <a:pt x="15020" y="180241"/>
                    <a:pt x="15020" y="187751"/>
                  </a:cubicBezTo>
                  <a:cubicBezTo>
                    <a:pt x="15020" y="187751"/>
                    <a:pt x="15030" y="189436"/>
                    <a:pt x="22530" y="195261"/>
                  </a:cubicBezTo>
                  <a:cubicBezTo>
                    <a:pt x="22530" y="195261"/>
                    <a:pt x="15020" y="202771"/>
                    <a:pt x="22530" y="202771"/>
                  </a:cubicBezTo>
                  <a:cubicBezTo>
                    <a:pt x="22530" y="210282"/>
                    <a:pt x="22530" y="210282"/>
                    <a:pt x="30040" y="210282"/>
                  </a:cubicBezTo>
                  <a:cubicBezTo>
                    <a:pt x="30040" y="202771"/>
                    <a:pt x="45060" y="195261"/>
                    <a:pt x="45060" y="202771"/>
                  </a:cubicBezTo>
                  <a:cubicBezTo>
                    <a:pt x="45060" y="202771"/>
                    <a:pt x="37550" y="232812"/>
                    <a:pt x="45060" y="232812"/>
                  </a:cubicBezTo>
                  <a:cubicBezTo>
                    <a:pt x="52570" y="240322"/>
                    <a:pt x="60080" y="255342"/>
                    <a:pt x="60080" y="255342"/>
                  </a:cubicBezTo>
                  <a:cubicBezTo>
                    <a:pt x="60080" y="255342"/>
                    <a:pt x="37550" y="262852"/>
                    <a:pt x="37550" y="270362"/>
                  </a:cubicBezTo>
                  <a:cubicBezTo>
                    <a:pt x="37550" y="277872"/>
                    <a:pt x="37550" y="277872"/>
                    <a:pt x="37550" y="277872"/>
                  </a:cubicBezTo>
                  <a:cubicBezTo>
                    <a:pt x="30040" y="285382"/>
                    <a:pt x="30040" y="285382"/>
                    <a:pt x="30040" y="285382"/>
                  </a:cubicBezTo>
                  <a:cubicBezTo>
                    <a:pt x="30040" y="300402"/>
                    <a:pt x="30040" y="300402"/>
                    <a:pt x="30040" y="300402"/>
                  </a:cubicBezTo>
                  <a:cubicBezTo>
                    <a:pt x="30040" y="307912"/>
                    <a:pt x="22530" y="307912"/>
                    <a:pt x="22530" y="307912"/>
                  </a:cubicBezTo>
                  <a:cubicBezTo>
                    <a:pt x="30040" y="315422"/>
                    <a:pt x="30040" y="330442"/>
                    <a:pt x="30040" y="330442"/>
                  </a:cubicBezTo>
                  <a:cubicBezTo>
                    <a:pt x="7510" y="330442"/>
                    <a:pt x="7510" y="330442"/>
                    <a:pt x="7510" y="330442"/>
                  </a:cubicBezTo>
                  <a:cubicBezTo>
                    <a:pt x="7510" y="330442"/>
                    <a:pt x="15020" y="337952"/>
                    <a:pt x="22530" y="345462"/>
                  </a:cubicBezTo>
                  <a:cubicBezTo>
                    <a:pt x="30040" y="345462"/>
                    <a:pt x="30040" y="345462"/>
                    <a:pt x="30040" y="345462"/>
                  </a:cubicBezTo>
                  <a:cubicBezTo>
                    <a:pt x="30040" y="345462"/>
                    <a:pt x="30040" y="345462"/>
                    <a:pt x="22530" y="383013"/>
                  </a:cubicBezTo>
                  <a:cubicBezTo>
                    <a:pt x="22530" y="383013"/>
                    <a:pt x="22530" y="383013"/>
                    <a:pt x="37550" y="383013"/>
                  </a:cubicBezTo>
                  <a:cubicBezTo>
                    <a:pt x="37550" y="383013"/>
                    <a:pt x="37550" y="383013"/>
                    <a:pt x="45060" y="420563"/>
                  </a:cubicBezTo>
                  <a:cubicBezTo>
                    <a:pt x="45060" y="420563"/>
                    <a:pt x="45060" y="420563"/>
                    <a:pt x="150201" y="383013"/>
                  </a:cubicBezTo>
                  <a:cubicBezTo>
                    <a:pt x="150201" y="383013"/>
                    <a:pt x="196830" y="389461"/>
                    <a:pt x="204340" y="389461"/>
                  </a:cubicBezTo>
                  <a:cubicBezTo>
                    <a:pt x="225771" y="391843"/>
                    <a:pt x="187671" y="388271"/>
                    <a:pt x="262852" y="390523"/>
                  </a:cubicBezTo>
                  <a:cubicBezTo>
                    <a:pt x="262852" y="390523"/>
                    <a:pt x="270362" y="383013"/>
                    <a:pt x="277872" y="367993"/>
                  </a:cubicBezTo>
                  <a:cubicBezTo>
                    <a:pt x="285382" y="352973"/>
                    <a:pt x="299590" y="333868"/>
                    <a:pt x="299590" y="326358"/>
                  </a:cubicBezTo>
                  <a:cubicBezTo>
                    <a:pt x="299590" y="326358"/>
                    <a:pt x="300402" y="315422"/>
                    <a:pt x="300402" y="307912"/>
                  </a:cubicBezTo>
                  <a:cubicBezTo>
                    <a:pt x="300402" y="292892"/>
                    <a:pt x="307912" y="285382"/>
                    <a:pt x="307912" y="285382"/>
                  </a:cubicBezTo>
                  <a:cubicBezTo>
                    <a:pt x="345462" y="210282"/>
                    <a:pt x="345462" y="210282"/>
                    <a:pt x="345462" y="210282"/>
                  </a:cubicBezTo>
                  <a:cubicBezTo>
                    <a:pt x="345462" y="210282"/>
                    <a:pt x="345462" y="210282"/>
                    <a:pt x="375503" y="142691"/>
                  </a:cubicBezTo>
                  <a:cubicBezTo>
                    <a:pt x="403174" y="148955"/>
                    <a:pt x="420563" y="156459"/>
                    <a:pt x="428073" y="157711"/>
                  </a:cubicBezTo>
                  <a:cubicBezTo>
                    <a:pt x="428073" y="150201"/>
                    <a:pt x="420563" y="150201"/>
                    <a:pt x="420563" y="150201"/>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25" name="Freeform 64">
              <a:extLst>
                <a:ext uri="{FF2B5EF4-FFF2-40B4-BE49-F238E27FC236}">
                  <a16:creationId xmlns:a16="http://schemas.microsoft.com/office/drawing/2014/main" id="{0E805585-892E-2761-F685-2A98F1BC48D3}"/>
                </a:ext>
              </a:extLst>
            </p:cNvPr>
            <p:cNvSpPr>
              <a:spLocks/>
            </p:cNvSpPr>
            <p:nvPr/>
          </p:nvSpPr>
          <p:spPr bwMode="auto">
            <a:xfrm>
              <a:off x="110841842" y="107595623"/>
              <a:ext cx="931248" cy="878678"/>
            </a:xfrm>
            <a:custGeom>
              <a:avLst/>
              <a:gdLst>
                <a:gd name="T0" fmla="*/ 111 w 124"/>
                <a:gd name="T1" fmla="*/ 41 h 117"/>
                <a:gd name="T2" fmla="*/ 104 w 124"/>
                <a:gd name="T3" fmla="*/ 27 h 117"/>
                <a:gd name="T4" fmla="*/ 104 w 124"/>
                <a:gd name="T5" fmla="*/ 27 h 117"/>
                <a:gd name="T6" fmla="*/ 102 w 124"/>
                <a:gd name="T7" fmla="*/ 22 h 117"/>
                <a:gd name="T8" fmla="*/ 96 w 124"/>
                <a:gd name="T9" fmla="*/ 20 h 117"/>
                <a:gd name="T10" fmla="*/ 87 w 124"/>
                <a:gd name="T11" fmla="*/ 15 h 117"/>
                <a:gd name="T12" fmla="*/ 79 w 124"/>
                <a:gd name="T13" fmla="*/ 15 h 117"/>
                <a:gd name="T14" fmla="*/ 76 w 124"/>
                <a:gd name="T15" fmla="*/ 11 h 117"/>
                <a:gd name="T16" fmla="*/ 74 w 124"/>
                <a:gd name="T17" fmla="*/ 8 h 117"/>
                <a:gd name="T18" fmla="*/ 69 w 124"/>
                <a:gd name="T19" fmla="*/ 3 h 117"/>
                <a:gd name="T20" fmla="*/ 63 w 124"/>
                <a:gd name="T21" fmla="*/ 6 h 117"/>
                <a:gd name="T22" fmla="*/ 63 w 124"/>
                <a:gd name="T23" fmla="*/ 4 h 117"/>
                <a:gd name="T24" fmla="*/ 60 w 124"/>
                <a:gd name="T25" fmla="*/ 4 h 117"/>
                <a:gd name="T26" fmla="*/ 57 w 124"/>
                <a:gd name="T27" fmla="*/ 2 h 117"/>
                <a:gd name="T28" fmla="*/ 54 w 124"/>
                <a:gd name="T29" fmla="*/ 2 h 117"/>
                <a:gd name="T30" fmla="*/ 37 w 124"/>
                <a:gd name="T31" fmla="*/ 8 h 117"/>
                <a:gd name="T32" fmla="*/ 31 w 124"/>
                <a:gd name="T33" fmla="*/ 11 h 117"/>
                <a:gd name="T34" fmla="*/ 30 w 124"/>
                <a:gd name="T35" fmla="*/ 19 h 117"/>
                <a:gd name="T36" fmla="*/ 26 w 124"/>
                <a:gd name="T37" fmla="*/ 17 h 117"/>
                <a:gd name="T38" fmla="*/ 18 w 124"/>
                <a:gd name="T39" fmla="*/ 23 h 117"/>
                <a:gd name="T40" fmla="*/ 17 w 124"/>
                <a:gd name="T41" fmla="*/ 24 h 117"/>
                <a:gd name="T42" fmla="*/ 15 w 124"/>
                <a:gd name="T43" fmla="*/ 25 h 117"/>
                <a:gd name="T44" fmla="*/ 13 w 124"/>
                <a:gd name="T45" fmla="*/ 26 h 117"/>
                <a:gd name="T46" fmla="*/ 10 w 124"/>
                <a:gd name="T47" fmla="*/ 27 h 117"/>
                <a:gd name="T48" fmla="*/ 3 w 124"/>
                <a:gd name="T49" fmla="*/ 30 h 117"/>
                <a:gd name="T50" fmla="*/ 0 w 124"/>
                <a:gd name="T51" fmla="*/ 35 h 117"/>
                <a:gd name="T52" fmla="*/ 4 w 124"/>
                <a:gd name="T53" fmla="*/ 39 h 117"/>
                <a:gd name="T54" fmla="*/ 10 w 124"/>
                <a:gd name="T55" fmla="*/ 44 h 117"/>
                <a:gd name="T56" fmla="*/ 14 w 124"/>
                <a:gd name="T57" fmla="*/ 53 h 117"/>
                <a:gd name="T58" fmla="*/ 14 w 124"/>
                <a:gd name="T59" fmla="*/ 60 h 117"/>
                <a:gd name="T60" fmla="*/ 18 w 124"/>
                <a:gd name="T61" fmla="*/ 63 h 117"/>
                <a:gd name="T62" fmla="*/ 20 w 124"/>
                <a:gd name="T63" fmla="*/ 65 h 117"/>
                <a:gd name="T64" fmla="*/ 24 w 124"/>
                <a:gd name="T65" fmla="*/ 72 h 117"/>
                <a:gd name="T66" fmla="*/ 28 w 124"/>
                <a:gd name="T67" fmla="*/ 81 h 117"/>
                <a:gd name="T68" fmla="*/ 23 w 124"/>
                <a:gd name="T69" fmla="*/ 86 h 117"/>
                <a:gd name="T70" fmla="*/ 18 w 124"/>
                <a:gd name="T71" fmla="*/ 88 h 117"/>
                <a:gd name="T72" fmla="*/ 14 w 124"/>
                <a:gd name="T73" fmla="*/ 92 h 117"/>
                <a:gd name="T74" fmla="*/ 11 w 124"/>
                <a:gd name="T75" fmla="*/ 99 h 117"/>
                <a:gd name="T76" fmla="*/ 9 w 124"/>
                <a:gd name="T77" fmla="*/ 103 h 117"/>
                <a:gd name="T78" fmla="*/ 7 w 124"/>
                <a:gd name="T79" fmla="*/ 109 h 117"/>
                <a:gd name="T80" fmla="*/ 5 w 124"/>
                <a:gd name="T81" fmla="*/ 112 h 117"/>
                <a:gd name="T82" fmla="*/ 8 w 124"/>
                <a:gd name="T83" fmla="*/ 114 h 117"/>
                <a:gd name="T84" fmla="*/ 13 w 124"/>
                <a:gd name="T85" fmla="*/ 115 h 117"/>
                <a:gd name="T86" fmla="*/ 18 w 124"/>
                <a:gd name="T87" fmla="*/ 116 h 117"/>
                <a:gd name="T88" fmla="*/ 22 w 124"/>
                <a:gd name="T89" fmla="*/ 114 h 117"/>
                <a:gd name="T90" fmla="*/ 25 w 124"/>
                <a:gd name="T91" fmla="*/ 111 h 117"/>
                <a:gd name="T92" fmla="*/ 26 w 124"/>
                <a:gd name="T93" fmla="*/ 106 h 117"/>
                <a:gd name="T94" fmla="*/ 30 w 124"/>
                <a:gd name="T95" fmla="*/ 105 h 117"/>
                <a:gd name="T96" fmla="*/ 33 w 124"/>
                <a:gd name="T97" fmla="*/ 104 h 117"/>
                <a:gd name="T98" fmla="*/ 37 w 124"/>
                <a:gd name="T99" fmla="*/ 106 h 117"/>
                <a:gd name="T100" fmla="*/ 40 w 124"/>
                <a:gd name="T101" fmla="*/ 112 h 117"/>
                <a:gd name="T102" fmla="*/ 47 w 124"/>
                <a:gd name="T103" fmla="*/ 113 h 117"/>
                <a:gd name="T104" fmla="*/ 51 w 124"/>
                <a:gd name="T105" fmla="*/ 105 h 117"/>
                <a:gd name="T106" fmla="*/ 56 w 124"/>
                <a:gd name="T107" fmla="*/ 104 h 117"/>
                <a:gd name="T108" fmla="*/ 63 w 124"/>
                <a:gd name="T109" fmla="*/ 100 h 117"/>
                <a:gd name="T110" fmla="*/ 75 w 124"/>
                <a:gd name="T111" fmla="*/ 91 h 117"/>
                <a:gd name="T112" fmla="*/ 86 w 124"/>
                <a:gd name="T113" fmla="*/ 80 h 117"/>
                <a:gd name="T114" fmla="*/ 89 w 124"/>
                <a:gd name="T115" fmla="*/ 76 h 117"/>
                <a:gd name="T116" fmla="*/ 100 w 124"/>
                <a:gd name="T117" fmla="*/ 76 h 117"/>
                <a:gd name="T118" fmla="*/ 113 w 124"/>
                <a:gd name="T119" fmla="*/ 77 h 117"/>
                <a:gd name="T120" fmla="*/ 124 w 124"/>
                <a:gd name="T121" fmla="*/ 6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 h="117">
                  <a:moveTo>
                    <a:pt x="121" y="56"/>
                  </a:moveTo>
                  <a:cubicBezTo>
                    <a:pt x="111" y="41"/>
                    <a:pt x="111" y="41"/>
                    <a:pt x="111" y="41"/>
                  </a:cubicBezTo>
                  <a:cubicBezTo>
                    <a:pt x="111" y="41"/>
                    <a:pt x="111" y="41"/>
                    <a:pt x="112" y="30"/>
                  </a:cubicBezTo>
                  <a:cubicBezTo>
                    <a:pt x="112" y="30"/>
                    <a:pt x="112" y="30"/>
                    <a:pt x="104" y="27"/>
                  </a:cubicBezTo>
                  <a:cubicBezTo>
                    <a:pt x="104" y="27"/>
                    <a:pt x="104" y="27"/>
                    <a:pt x="104" y="27"/>
                  </a:cubicBezTo>
                  <a:cubicBezTo>
                    <a:pt x="104" y="27"/>
                    <a:pt x="104" y="27"/>
                    <a:pt x="104" y="27"/>
                  </a:cubicBezTo>
                  <a:cubicBezTo>
                    <a:pt x="104" y="27"/>
                    <a:pt x="104" y="27"/>
                    <a:pt x="99" y="25"/>
                  </a:cubicBezTo>
                  <a:cubicBezTo>
                    <a:pt x="99" y="25"/>
                    <a:pt x="99" y="25"/>
                    <a:pt x="102" y="22"/>
                  </a:cubicBezTo>
                  <a:cubicBezTo>
                    <a:pt x="102" y="22"/>
                    <a:pt x="102" y="22"/>
                    <a:pt x="98" y="20"/>
                  </a:cubicBezTo>
                  <a:cubicBezTo>
                    <a:pt x="96" y="20"/>
                    <a:pt x="96" y="20"/>
                    <a:pt x="96" y="20"/>
                  </a:cubicBezTo>
                  <a:cubicBezTo>
                    <a:pt x="95" y="17"/>
                    <a:pt x="91" y="15"/>
                    <a:pt x="90" y="15"/>
                  </a:cubicBezTo>
                  <a:cubicBezTo>
                    <a:pt x="87" y="15"/>
                    <a:pt x="87" y="15"/>
                    <a:pt x="87" y="15"/>
                  </a:cubicBezTo>
                  <a:cubicBezTo>
                    <a:pt x="87" y="15"/>
                    <a:pt x="84" y="15"/>
                    <a:pt x="83" y="15"/>
                  </a:cubicBezTo>
                  <a:cubicBezTo>
                    <a:pt x="83" y="14"/>
                    <a:pt x="79" y="15"/>
                    <a:pt x="79" y="15"/>
                  </a:cubicBezTo>
                  <a:cubicBezTo>
                    <a:pt x="79" y="15"/>
                    <a:pt x="76" y="12"/>
                    <a:pt x="76" y="11"/>
                  </a:cubicBezTo>
                  <a:cubicBezTo>
                    <a:pt x="76" y="11"/>
                    <a:pt x="76" y="11"/>
                    <a:pt x="76" y="11"/>
                  </a:cubicBezTo>
                  <a:cubicBezTo>
                    <a:pt x="76" y="10"/>
                    <a:pt x="75" y="9"/>
                    <a:pt x="74" y="9"/>
                  </a:cubicBezTo>
                  <a:cubicBezTo>
                    <a:pt x="74" y="9"/>
                    <a:pt x="74" y="9"/>
                    <a:pt x="74" y="8"/>
                  </a:cubicBezTo>
                  <a:cubicBezTo>
                    <a:pt x="74" y="1"/>
                    <a:pt x="74" y="1"/>
                    <a:pt x="74" y="1"/>
                  </a:cubicBezTo>
                  <a:cubicBezTo>
                    <a:pt x="74" y="1"/>
                    <a:pt x="74" y="1"/>
                    <a:pt x="69" y="3"/>
                  </a:cubicBezTo>
                  <a:cubicBezTo>
                    <a:pt x="69" y="3"/>
                    <a:pt x="69" y="3"/>
                    <a:pt x="68" y="1"/>
                  </a:cubicBezTo>
                  <a:cubicBezTo>
                    <a:pt x="68" y="1"/>
                    <a:pt x="68" y="1"/>
                    <a:pt x="63" y="6"/>
                  </a:cubicBezTo>
                  <a:cubicBezTo>
                    <a:pt x="63" y="6"/>
                    <a:pt x="63" y="6"/>
                    <a:pt x="63" y="5"/>
                  </a:cubicBezTo>
                  <a:cubicBezTo>
                    <a:pt x="63" y="5"/>
                    <a:pt x="63" y="5"/>
                    <a:pt x="63" y="4"/>
                  </a:cubicBezTo>
                  <a:cubicBezTo>
                    <a:pt x="63" y="4"/>
                    <a:pt x="63" y="4"/>
                    <a:pt x="60" y="3"/>
                  </a:cubicBezTo>
                  <a:cubicBezTo>
                    <a:pt x="60" y="3"/>
                    <a:pt x="60" y="3"/>
                    <a:pt x="60" y="4"/>
                  </a:cubicBezTo>
                  <a:cubicBezTo>
                    <a:pt x="60" y="4"/>
                    <a:pt x="60" y="4"/>
                    <a:pt x="58" y="2"/>
                  </a:cubicBezTo>
                  <a:cubicBezTo>
                    <a:pt x="58" y="2"/>
                    <a:pt x="57" y="3"/>
                    <a:pt x="57" y="2"/>
                  </a:cubicBezTo>
                  <a:cubicBezTo>
                    <a:pt x="56" y="2"/>
                    <a:pt x="57" y="0"/>
                    <a:pt x="56" y="1"/>
                  </a:cubicBezTo>
                  <a:cubicBezTo>
                    <a:pt x="56" y="1"/>
                    <a:pt x="55" y="2"/>
                    <a:pt x="54" y="2"/>
                  </a:cubicBezTo>
                  <a:cubicBezTo>
                    <a:pt x="53" y="2"/>
                    <a:pt x="43" y="2"/>
                    <a:pt x="42" y="3"/>
                  </a:cubicBezTo>
                  <a:cubicBezTo>
                    <a:pt x="41" y="3"/>
                    <a:pt x="38" y="7"/>
                    <a:pt x="37" y="8"/>
                  </a:cubicBezTo>
                  <a:cubicBezTo>
                    <a:pt x="36" y="8"/>
                    <a:pt x="35" y="10"/>
                    <a:pt x="34" y="10"/>
                  </a:cubicBezTo>
                  <a:cubicBezTo>
                    <a:pt x="34" y="10"/>
                    <a:pt x="32" y="11"/>
                    <a:pt x="31" y="11"/>
                  </a:cubicBezTo>
                  <a:cubicBezTo>
                    <a:pt x="31" y="12"/>
                    <a:pt x="28" y="12"/>
                    <a:pt x="28" y="12"/>
                  </a:cubicBezTo>
                  <a:cubicBezTo>
                    <a:pt x="29" y="13"/>
                    <a:pt x="30" y="19"/>
                    <a:pt x="30" y="19"/>
                  </a:cubicBezTo>
                  <a:cubicBezTo>
                    <a:pt x="30" y="19"/>
                    <a:pt x="30" y="19"/>
                    <a:pt x="29" y="19"/>
                  </a:cubicBezTo>
                  <a:cubicBezTo>
                    <a:pt x="29" y="19"/>
                    <a:pt x="29" y="19"/>
                    <a:pt x="26" y="17"/>
                  </a:cubicBezTo>
                  <a:cubicBezTo>
                    <a:pt x="26" y="17"/>
                    <a:pt x="18" y="18"/>
                    <a:pt x="17" y="18"/>
                  </a:cubicBezTo>
                  <a:cubicBezTo>
                    <a:pt x="17" y="18"/>
                    <a:pt x="17" y="18"/>
                    <a:pt x="18" y="23"/>
                  </a:cubicBezTo>
                  <a:cubicBezTo>
                    <a:pt x="18" y="23"/>
                    <a:pt x="18" y="23"/>
                    <a:pt x="16" y="24"/>
                  </a:cubicBezTo>
                  <a:cubicBezTo>
                    <a:pt x="16" y="24"/>
                    <a:pt x="16" y="24"/>
                    <a:pt x="17" y="24"/>
                  </a:cubicBezTo>
                  <a:cubicBezTo>
                    <a:pt x="16" y="25"/>
                    <a:pt x="16" y="25"/>
                    <a:pt x="16" y="25"/>
                  </a:cubicBezTo>
                  <a:cubicBezTo>
                    <a:pt x="16" y="25"/>
                    <a:pt x="16" y="25"/>
                    <a:pt x="15" y="25"/>
                  </a:cubicBezTo>
                  <a:cubicBezTo>
                    <a:pt x="14" y="25"/>
                    <a:pt x="14" y="25"/>
                    <a:pt x="14" y="25"/>
                  </a:cubicBezTo>
                  <a:cubicBezTo>
                    <a:pt x="13" y="26"/>
                    <a:pt x="13" y="26"/>
                    <a:pt x="13" y="26"/>
                  </a:cubicBezTo>
                  <a:cubicBezTo>
                    <a:pt x="13" y="26"/>
                    <a:pt x="12" y="26"/>
                    <a:pt x="11" y="26"/>
                  </a:cubicBezTo>
                  <a:cubicBezTo>
                    <a:pt x="11" y="26"/>
                    <a:pt x="11" y="27"/>
                    <a:pt x="10" y="27"/>
                  </a:cubicBezTo>
                  <a:cubicBezTo>
                    <a:pt x="6" y="27"/>
                    <a:pt x="6" y="27"/>
                    <a:pt x="6" y="27"/>
                  </a:cubicBezTo>
                  <a:cubicBezTo>
                    <a:pt x="6" y="28"/>
                    <a:pt x="4" y="29"/>
                    <a:pt x="3" y="30"/>
                  </a:cubicBezTo>
                  <a:cubicBezTo>
                    <a:pt x="2" y="31"/>
                    <a:pt x="1" y="33"/>
                    <a:pt x="0" y="34"/>
                  </a:cubicBezTo>
                  <a:cubicBezTo>
                    <a:pt x="0" y="34"/>
                    <a:pt x="0" y="34"/>
                    <a:pt x="0" y="35"/>
                  </a:cubicBezTo>
                  <a:cubicBezTo>
                    <a:pt x="0" y="35"/>
                    <a:pt x="0" y="36"/>
                    <a:pt x="0" y="37"/>
                  </a:cubicBezTo>
                  <a:cubicBezTo>
                    <a:pt x="1" y="37"/>
                    <a:pt x="3" y="39"/>
                    <a:pt x="4" y="39"/>
                  </a:cubicBezTo>
                  <a:cubicBezTo>
                    <a:pt x="5" y="39"/>
                    <a:pt x="7" y="41"/>
                    <a:pt x="7" y="42"/>
                  </a:cubicBezTo>
                  <a:cubicBezTo>
                    <a:pt x="8" y="43"/>
                    <a:pt x="9" y="43"/>
                    <a:pt x="10" y="44"/>
                  </a:cubicBezTo>
                  <a:cubicBezTo>
                    <a:pt x="11" y="45"/>
                    <a:pt x="13" y="48"/>
                    <a:pt x="13" y="48"/>
                  </a:cubicBezTo>
                  <a:cubicBezTo>
                    <a:pt x="13" y="49"/>
                    <a:pt x="14" y="53"/>
                    <a:pt x="14" y="53"/>
                  </a:cubicBezTo>
                  <a:cubicBezTo>
                    <a:pt x="14" y="54"/>
                    <a:pt x="18" y="58"/>
                    <a:pt x="18" y="59"/>
                  </a:cubicBezTo>
                  <a:cubicBezTo>
                    <a:pt x="18" y="59"/>
                    <a:pt x="18" y="59"/>
                    <a:pt x="14" y="60"/>
                  </a:cubicBezTo>
                  <a:cubicBezTo>
                    <a:pt x="14" y="60"/>
                    <a:pt x="14" y="60"/>
                    <a:pt x="15" y="64"/>
                  </a:cubicBezTo>
                  <a:cubicBezTo>
                    <a:pt x="15" y="64"/>
                    <a:pt x="15" y="64"/>
                    <a:pt x="18" y="63"/>
                  </a:cubicBezTo>
                  <a:cubicBezTo>
                    <a:pt x="18" y="63"/>
                    <a:pt x="18" y="63"/>
                    <a:pt x="19" y="65"/>
                  </a:cubicBezTo>
                  <a:cubicBezTo>
                    <a:pt x="19" y="65"/>
                    <a:pt x="19" y="65"/>
                    <a:pt x="20" y="65"/>
                  </a:cubicBezTo>
                  <a:cubicBezTo>
                    <a:pt x="20" y="65"/>
                    <a:pt x="20" y="65"/>
                    <a:pt x="24" y="71"/>
                  </a:cubicBezTo>
                  <a:cubicBezTo>
                    <a:pt x="24" y="71"/>
                    <a:pt x="24" y="71"/>
                    <a:pt x="24" y="72"/>
                  </a:cubicBezTo>
                  <a:cubicBezTo>
                    <a:pt x="24" y="72"/>
                    <a:pt x="24" y="72"/>
                    <a:pt x="26" y="79"/>
                  </a:cubicBezTo>
                  <a:cubicBezTo>
                    <a:pt x="26" y="79"/>
                    <a:pt x="27" y="81"/>
                    <a:pt x="28" y="81"/>
                  </a:cubicBezTo>
                  <a:cubicBezTo>
                    <a:pt x="28" y="81"/>
                    <a:pt x="27" y="82"/>
                    <a:pt x="26" y="83"/>
                  </a:cubicBezTo>
                  <a:cubicBezTo>
                    <a:pt x="26" y="83"/>
                    <a:pt x="24" y="86"/>
                    <a:pt x="23" y="86"/>
                  </a:cubicBezTo>
                  <a:cubicBezTo>
                    <a:pt x="22" y="87"/>
                    <a:pt x="18" y="87"/>
                    <a:pt x="18" y="87"/>
                  </a:cubicBezTo>
                  <a:cubicBezTo>
                    <a:pt x="18" y="87"/>
                    <a:pt x="18" y="87"/>
                    <a:pt x="18" y="88"/>
                  </a:cubicBezTo>
                  <a:cubicBezTo>
                    <a:pt x="18" y="88"/>
                    <a:pt x="17" y="89"/>
                    <a:pt x="16" y="89"/>
                  </a:cubicBezTo>
                  <a:cubicBezTo>
                    <a:pt x="14" y="92"/>
                    <a:pt x="14" y="92"/>
                    <a:pt x="14" y="92"/>
                  </a:cubicBezTo>
                  <a:cubicBezTo>
                    <a:pt x="14" y="93"/>
                    <a:pt x="13" y="94"/>
                    <a:pt x="13" y="95"/>
                  </a:cubicBezTo>
                  <a:cubicBezTo>
                    <a:pt x="11" y="99"/>
                    <a:pt x="11" y="99"/>
                    <a:pt x="11" y="99"/>
                  </a:cubicBezTo>
                  <a:cubicBezTo>
                    <a:pt x="11" y="100"/>
                    <a:pt x="10" y="100"/>
                    <a:pt x="10" y="101"/>
                  </a:cubicBezTo>
                  <a:cubicBezTo>
                    <a:pt x="10" y="101"/>
                    <a:pt x="9" y="103"/>
                    <a:pt x="9" y="103"/>
                  </a:cubicBezTo>
                  <a:cubicBezTo>
                    <a:pt x="9" y="104"/>
                    <a:pt x="7" y="108"/>
                    <a:pt x="7" y="108"/>
                  </a:cubicBezTo>
                  <a:cubicBezTo>
                    <a:pt x="7" y="108"/>
                    <a:pt x="7" y="108"/>
                    <a:pt x="7" y="109"/>
                  </a:cubicBezTo>
                  <a:cubicBezTo>
                    <a:pt x="7" y="109"/>
                    <a:pt x="5" y="110"/>
                    <a:pt x="5" y="111"/>
                  </a:cubicBezTo>
                  <a:cubicBezTo>
                    <a:pt x="5" y="111"/>
                    <a:pt x="5" y="111"/>
                    <a:pt x="5" y="112"/>
                  </a:cubicBezTo>
                  <a:cubicBezTo>
                    <a:pt x="5" y="112"/>
                    <a:pt x="6" y="113"/>
                    <a:pt x="7" y="113"/>
                  </a:cubicBezTo>
                  <a:cubicBezTo>
                    <a:pt x="7" y="114"/>
                    <a:pt x="8" y="114"/>
                    <a:pt x="8" y="114"/>
                  </a:cubicBezTo>
                  <a:cubicBezTo>
                    <a:pt x="8" y="114"/>
                    <a:pt x="9" y="115"/>
                    <a:pt x="10" y="115"/>
                  </a:cubicBezTo>
                  <a:cubicBezTo>
                    <a:pt x="10" y="115"/>
                    <a:pt x="12" y="115"/>
                    <a:pt x="13" y="115"/>
                  </a:cubicBezTo>
                  <a:cubicBezTo>
                    <a:pt x="13" y="115"/>
                    <a:pt x="17" y="117"/>
                    <a:pt x="17" y="117"/>
                  </a:cubicBezTo>
                  <a:cubicBezTo>
                    <a:pt x="17" y="117"/>
                    <a:pt x="17" y="116"/>
                    <a:pt x="18" y="116"/>
                  </a:cubicBezTo>
                  <a:cubicBezTo>
                    <a:pt x="19" y="116"/>
                    <a:pt x="21" y="115"/>
                    <a:pt x="21" y="115"/>
                  </a:cubicBezTo>
                  <a:cubicBezTo>
                    <a:pt x="21" y="114"/>
                    <a:pt x="21" y="114"/>
                    <a:pt x="22" y="114"/>
                  </a:cubicBezTo>
                  <a:cubicBezTo>
                    <a:pt x="24" y="113"/>
                    <a:pt x="24" y="113"/>
                    <a:pt x="24" y="113"/>
                  </a:cubicBezTo>
                  <a:cubicBezTo>
                    <a:pt x="24" y="112"/>
                    <a:pt x="25" y="111"/>
                    <a:pt x="25" y="111"/>
                  </a:cubicBezTo>
                  <a:cubicBezTo>
                    <a:pt x="25" y="110"/>
                    <a:pt x="25" y="110"/>
                    <a:pt x="25" y="109"/>
                  </a:cubicBezTo>
                  <a:cubicBezTo>
                    <a:pt x="25" y="109"/>
                    <a:pt x="25" y="106"/>
                    <a:pt x="26" y="106"/>
                  </a:cubicBezTo>
                  <a:cubicBezTo>
                    <a:pt x="27" y="106"/>
                    <a:pt x="28" y="106"/>
                    <a:pt x="28" y="106"/>
                  </a:cubicBezTo>
                  <a:cubicBezTo>
                    <a:pt x="29" y="105"/>
                    <a:pt x="30" y="105"/>
                    <a:pt x="30" y="105"/>
                  </a:cubicBezTo>
                  <a:cubicBezTo>
                    <a:pt x="30" y="105"/>
                    <a:pt x="30" y="105"/>
                    <a:pt x="32" y="106"/>
                  </a:cubicBezTo>
                  <a:cubicBezTo>
                    <a:pt x="32" y="106"/>
                    <a:pt x="32" y="104"/>
                    <a:pt x="33" y="104"/>
                  </a:cubicBezTo>
                  <a:cubicBezTo>
                    <a:pt x="35" y="103"/>
                    <a:pt x="35" y="103"/>
                    <a:pt x="35" y="103"/>
                  </a:cubicBezTo>
                  <a:cubicBezTo>
                    <a:pt x="35" y="103"/>
                    <a:pt x="36" y="106"/>
                    <a:pt x="37" y="106"/>
                  </a:cubicBezTo>
                  <a:cubicBezTo>
                    <a:pt x="37" y="107"/>
                    <a:pt x="38" y="110"/>
                    <a:pt x="38" y="110"/>
                  </a:cubicBezTo>
                  <a:cubicBezTo>
                    <a:pt x="38" y="110"/>
                    <a:pt x="39" y="110"/>
                    <a:pt x="40" y="112"/>
                  </a:cubicBezTo>
                  <a:cubicBezTo>
                    <a:pt x="40" y="112"/>
                    <a:pt x="45" y="109"/>
                    <a:pt x="46" y="110"/>
                  </a:cubicBezTo>
                  <a:cubicBezTo>
                    <a:pt x="46" y="111"/>
                    <a:pt x="47" y="113"/>
                    <a:pt x="47" y="113"/>
                  </a:cubicBezTo>
                  <a:cubicBezTo>
                    <a:pt x="47" y="113"/>
                    <a:pt x="47" y="113"/>
                    <a:pt x="52" y="109"/>
                  </a:cubicBezTo>
                  <a:cubicBezTo>
                    <a:pt x="52" y="109"/>
                    <a:pt x="52" y="109"/>
                    <a:pt x="51" y="105"/>
                  </a:cubicBezTo>
                  <a:cubicBezTo>
                    <a:pt x="51" y="105"/>
                    <a:pt x="52" y="104"/>
                    <a:pt x="53" y="104"/>
                  </a:cubicBezTo>
                  <a:cubicBezTo>
                    <a:pt x="54" y="104"/>
                    <a:pt x="56" y="105"/>
                    <a:pt x="56" y="104"/>
                  </a:cubicBezTo>
                  <a:cubicBezTo>
                    <a:pt x="57" y="104"/>
                    <a:pt x="58" y="103"/>
                    <a:pt x="58" y="103"/>
                  </a:cubicBezTo>
                  <a:cubicBezTo>
                    <a:pt x="58" y="102"/>
                    <a:pt x="62" y="101"/>
                    <a:pt x="63" y="100"/>
                  </a:cubicBezTo>
                  <a:cubicBezTo>
                    <a:pt x="64" y="99"/>
                    <a:pt x="64" y="99"/>
                    <a:pt x="64" y="99"/>
                  </a:cubicBezTo>
                  <a:cubicBezTo>
                    <a:pt x="66" y="98"/>
                    <a:pt x="74" y="91"/>
                    <a:pt x="75" y="91"/>
                  </a:cubicBezTo>
                  <a:cubicBezTo>
                    <a:pt x="76" y="90"/>
                    <a:pt x="81" y="88"/>
                    <a:pt x="81" y="88"/>
                  </a:cubicBezTo>
                  <a:cubicBezTo>
                    <a:pt x="81" y="88"/>
                    <a:pt x="85" y="80"/>
                    <a:pt x="86" y="80"/>
                  </a:cubicBezTo>
                  <a:cubicBezTo>
                    <a:pt x="89" y="78"/>
                    <a:pt x="89" y="78"/>
                    <a:pt x="89" y="78"/>
                  </a:cubicBezTo>
                  <a:cubicBezTo>
                    <a:pt x="89" y="76"/>
                    <a:pt x="89" y="76"/>
                    <a:pt x="89" y="76"/>
                  </a:cubicBezTo>
                  <a:cubicBezTo>
                    <a:pt x="90" y="76"/>
                    <a:pt x="90" y="76"/>
                    <a:pt x="90" y="76"/>
                  </a:cubicBezTo>
                  <a:cubicBezTo>
                    <a:pt x="90" y="76"/>
                    <a:pt x="90" y="76"/>
                    <a:pt x="100" y="76"/>
                  </a:cubicBezTo>
                  <a:cubicBezTo>
                    <a:pt x="100" y="76"/>
                    <a:pt x="100" y="76"/>
                    <a:pt x="105" y="82"/>
                  </a:cubicBezTo>
                  <a:cubicBezTo>
                    <a:pt x="105" y="82"/>
                    <a:pt x="105" y="82"/>
                    <a:pt x="113" y="77"/>
                  </a:cubicBezTo>
                  <a:cubicBezTo>
                    <a:pt x="113" y="77"/>
                    <a:pt x="113" y="77"/>
                    <a:pt x="117" y="74"/>
                  </a:cubicBezTo>
                  <a:cubicBezTo>
                    <a:pt x="117" y="74"/>
                    <a:pt x="117" y="74"/>
                    <a:pt x="124" y="61"/>
                  </a:cubicBezTo>
                  <a:cubicBezTo>
                    <a:pt x="124" y="61"/>
                    <a:pt x="124" y="61"/>
                    <a:pt x="121" y="56"/>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26" name="Freeform 65">
              <a:extLst>
                <a:ext uri="{FF2B5EF4-FFF2-40B4-BE49-F238E27FC236}">
                  <a16:creationId xmlns:a16="http://schemas.microsoft.com/office/drawing/2014/main" id="{2C19F712-54A9-06E3-D28A-84CA914AFF6E}"/>
                </a:ext>
              </a:extLst>
            </p:cNvPr>
            <p:cNvSpPr>
              <a:spLocks/>
            </p:cNvSpPr>
            <p:nvPr/>
          </p:nvSpPr>
          <p:spPr bwMode="auto">
            <a:xfrm>
              <a:off x="109099507" y="108579442"/>
              <a:ext cx="473134" cy="578275"/>
            </a:xfrm>
            <a:custGeom>
              <a:avLst/>
              <a:gdLst>
                <a:gd name="T0" fmla="*/ 60 w 63"/>
                <a:gd name="T1" fmla="*/ 47 h 77"/>
                <a:gd name="T2" fmla="*/ 54 w 63"/>
                <a:gd name="T3" fmla="*/ 43 h 77"/>
                <a:gd name="T4" fmla="*/ 53 w 63"/>
                <a:gd name="T5" fmla="*/ 40 h 77"/>
                <a:gd name="T6" fmla="*/ 50 w 63"/>
                <a:gd name="T7" fmla="*/ 34 h 77"/>
                <a:gd name="T8" fmla="*/ 53 w 63"/>
                <a:gd name="T9" fmla="*/ 26 h 77"/>
                <a:gd name="T10" fmla="*/ 53 w 63"/>
                <a:gd name="T11" fmla="*/ 23 h 77"/>
                <a:gd name="T12" fmla="*/ 55 w 63"/>
                <a:gd name="T13" fmla="*/ 21 h 77"/>
                <a:gd name="T14" fmla="*/ 57 w 63"/>
                <a:gd name="T15" fmla="*/ 20 h 77"/>
                <a:gd name="T16" fmla="*/ 53 w 63"/>
                <a:gd name="T17" fmla="*/ 15 h 77"/>
                <a:gd name="T18" fmla="*/ 49 w 63"/>
                <a:gd name="T19" fmla="*/ 11 h 77"/>
                <a:gd name="T20" fmla="*/ 43 w 63"/>
                <a:gd name="T21" fmla="*/ 13 h 77"/>
                <a:gd name="T22" fmla="*/ 39 w 63"/>
                <a:gd name="T23" fmla="*/ 14 h 77"/>
                <a:gd name="T24" fmla="*/ 35 w 63"/>
                <a:gd name="T25" fmla="*/ 11 h 77"/>
                <a:gd name="T26" fmla="*/ 33 w 63"/>
                <a:gd name="T27" fmla="*/ 8 h 77"/>
                <a:gd name="T28" fmla="*/ 32 w 63"/>
                <a:gd name="T29" fmla="*/ 19 h 77"/>
                <a:gd name="T30" fmla="*/ 24 w 63"/>
                <a:gd name="T31" fmla="*/ 21 h 77"/>
                <a:gd name="T32" fmla="*/ 21 w 63"/>
                <a:gd name="T33" fmla="*/ 16 h 77"/>
                <a:gd name="T34" fmla="*/ 16 w 63"/>
                <a:gd name="T35" fmla="*/ 8 h 77"/>
                <a:gd name="T36" fmla="*/ 14 w 63"/>
                <a:gd name="T37" fmla="*/ 6 h 77"/>
                <a:gd name="T38" fmla="*/ 11 w 63"/>
                <a:gd name="T39" fmla="*/ 4 h 77"/>
                <a:gd name="T40" fmla="*/ 9 w 63"/>
                <a:gd name="T41" fmla="*/ 1 h 77"/>
                <a:gd name="T42" fmla="*/ 6 w 63"/>
                <a:gd name="T43" fmla="*/ 9 h 77"/>
                <a:gd name="T44" fmla="*/ 2 w 63"/>
                <a:gd name="T45" fmla="*/ 48 h 77"/>
                <a:gd name="T46" fmla="*/ 0 w 63"/>
                <a:gd name="T47" fmla="*/ 59 h 77"/>
                <a:gd name="T48" fmla="*/ 9 w 63"/>
                <a:gd name="T49" fmla="*/ 55 h 77"/>
                <a:gd name="T50" fmla="*/ 12 w 63"/>
                <a:gd name="T51" fmla="*/ 55 h 77"/>
                <a:gd name="T52" fmla="*/ 15 w 63"/>
                <a:gd name="T53" fmla="*/ 57 h 77"/>
                <a:gd name="T54" fmla="*/ 17 w 63"/>
                <a:gd name="T55" fmla="*/ 57 h 77"/>
                <a:gd name="T56" fmla="*/ 25 w 63"/>
                <a:gd name="T57" fmla="*/ 58 h 77"/>
                <a:gd name="T58" fmla="*/ 28 w 63"/>
                <a:gd name="T59" fmla="*/ 55 h 77"/>
                <a:gd name="T60" fmla="*/ 28 w 63"/>
                <a:gd name="T61" fmla="*/ 53 h 77"/>
                <a:gd name="T62" fmla="*/ 27 w 63"/>
                <a:gd name="T63" fmla="*/ 59 h 77"/>
                <a:gd name="T64" fmla="*/ 28 w 63"/>
                <a:gd name="T65" fmla="*/ 63 h 77"/>
                <a:gd name="T66" fmla="*/ 33 w 63"/>
                <a:gd name="T67" fmla="*/ 72 h 77"/>
                <a:gd name="T68" fmla="*/ 35 w 63"/>
                <a:gd name="T69" fmla="*/ 77 h 77"/>
                <a:gd name="T70" fmla="*/ 37 w 63"/>
                <a:gd name="T71" fmla="*/ 75 h 77"/>
                <a:gd name="T72" fmla="*/ 40 w 63"/>
                <a:gd name="T73" fmla="*/ 73 h 77"/>
                <a:gd name="T74" fmla="*/ 41 w 63"/>
                <a:gd name="T75" fmla="*/ 72 h 77"/>
                <a:gd name="T76" fmla="*/ 41 w 63"/>
                <a:gd name="T77" fmla="*/ 71 h 77"/>
                <a:gd name="T78" fmla="*/ 44 w 63"/>
                <a:gd name="T79" fmla="*/ 71 h 77"/>
                <a:gd name="T80" fmla="*/ 46 w 63"/>
                <a:gd name="T81" fmla="*/ 68 h 77"/>
                <a:gd name="T82" fmla="*/ 49 w 63"/>
                <a:gd name="T83" fmla="*/ 63 h 77"/>
                <a:gd name="T84" fmla="*/ 51 w 63"/>
                <a:gd name="T85" fmla="*/ 59 h 77"/>
                <a:gd name="T86" fmla="*/ 54 w 63"/>
                <a:gd name="T87" fmla="*/ 56 h 77"/>
                <a:gd name="T88" fmla="*/ 59 w 63"/>
                <a:gd name="T89" fmla="*/ 49 h 77"/>
                <a:gd name="T90" fmla="*/ 61 w 63"/>
                <a:gd name="T91" fmla="*/ 49 h 77"/>
                <a:gd name="T92" fmla="*/ 62 w 63"/>
                <a:gd name="T93" fmla="*/ 4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 h="77">
                  <a:moveTo>
                    <a:pt x="62" y="48"/>
                  </a:moveTo>
                  <a:cubicBezTo>
                    <a:pt x="62" y="47"/>
                    <a:pt x="61" y="47"/>
                    <a:pt x="60" y="47"/>
                  </a:cubicBezTo>
                  <a:cubicBezTo>
                    <a:pt x="54" y="46"/>
                    <a:pt x="54" y="46"/>
                    <a:pt x="54" y="46"/>
                  </a:cubicBezTo>
                  <a:cubicBezTo>
                    <a:pt x="54" y="46"/>
                    <a:pt x="54" y="44"/>
                    <a:pt x="54" y="43"/>
                  </a:cubicBezTo>
                  <a:cubicBezTo>
                    <a:pt x="55" y="43"/>
                    <a:pt x="54" y="41"/>
                    <a:pt x="54" y="40"/>
                  </a:cubicBezTo>
                  <a:cubicBezTo>
                    <a:pt x="53" y="40"/>
                    <a:pt x="53" y="40"/>
                    <a:pt x="53" y="40"/>
                  </a:cubicBezTo>
                  <a:cubicBezTo>
                    <a:pt x="53" y="38"/>
                    <a:pt x="53" y="38"/>
                    <a:pt x="53" y="38"/>
                  </a:cubicBezTo>
                  <a:cubicBezTo>
                    <a:pt x="53" y="37"/>
                    <a:pt x="51" y="35"/>
                    <a:pt x="50" y="34"/>
                  </a:cubicBezTo>
                  <a:cubicBezTo>
                    <a:pt x="49" y="34"/>
                    <a:pt x="50" y="32"/>
                    <a:pt x="51" y="31"/>
                  </a:cubicBezTo>
                  <a:cubicBezTo>
                    <a:pt x="51" y="31"/>
                    <a:pt x="52" y="27"/>
                    <a:pt x="53" y="26"/>
                  </a:cubicBezTo>
                  <a:cubicBezTo>
                    <a:pt x="53" y="26"/>
                    <a:pt x="53" y="26"/>
                    <a:pt x="53" y="25"/>
                  </a:cubicBezTo>
                  <a:cubicBezTo>
                    <a:pt x="54" y="25"/>
                    <a:pt x="53" y="23"/>
                    <a:pt x="53" y="23"/>
                  </a:cubicBezTo>
                  <a:cubicBezTo>
                    <a:pt x="53" y="22"/>
                    <a:pt x="54" y="22"/>
                    <a:pt x="54" y="21"/>
                  </a:cubicBezTo>
                  <a:cubicBezTo>
                    <a:pt x="55" y="21"/>
                    <a:pt x="55" y="21"/>
                    <a:pt x="55" y="21"/>
                  </a:cubicBezTo>
                  <a:cubicBezTo>
                    <a:pt x="55" y="21"/>
                    <a:pt x="55" y="20"/>
                    <a:pt x="56" y="20"/>
                  </a:cubicBezTo>
                  <a:cubicBezTo>
                    <a:pt x="56" y="20"/>
                    <a:pt x="56" y="20"/>
                    <a:pt x="57" y="20"/>
                  </a:cubicBezTo>
                  <a:cubicBezTo>
                    <a:pt x="57" y="17"/>
                    <a:pt x="57" y="17"/>
                    <a:pt x="57" y="17"/>
                  </a:cubicBezTo>
                  <a:cubicBezTo>
                    <a:pt x="57" y="17"/>
                    <a:pt x="57" y="17"/>
                    <a:pt x="53" y="15"/>
                  </a:cubicBezTo>
                  <a:cubicBezTo>
                    <a:pt x="53" y="15"/>
                    <a:pt x="53" y="14"/>
                    <a:pt x="52" y="14"/>
                  </a:cubicBezTo>
                  <a:cubicBezTo>
                    <a:pt x="52" y="13"/>
                    <a:pt x="49" y="11"/>
                    <a:pt x="49" y="11"/>
                  </a:cubicBezTo>
                  <a:cubicBezTo>
                    <a:pt x="49" y="11"/>
                    <a:pt x="49" y="11"/>
                    <a:pt x="47" y="12"/>
                  </a:cubicBezTo>
                  <a:cubicBezTo>
                    <a:pt x="47" y="12"/>
                    <a:pt x="44" y="12"/>
                    <a:pt x="43" y="13"/>
                  </a:cubicBezTo>
                  <a:cubicBezTo>
                    <a:pt x="42" y="13"/>
                    <a:pt x="41" y="13"/>
                    <a:pt x="41" y="14"/>
                  </a:cubicBezTo>
                  <a:cubicBezTo>
                    <a:pt x="40" y="14"/>
                    <a:pt x="39" y="14"/>
                    <a:pt x="39" y="14"/>
                  </a:cubicBezTo>
                  <a:cubicBezTo>
                    <a:pt x="39" y="14"/>
                    <a:pt x="39" y="14"/>
                    <a:pt x="37" y="12"/>
                  </a:cubicBezTo>
                  <a:cubicBezTo>
                    <a:pt x="37" y="12"/>
                    <a:pt x="35" y="12"/>
                    <a:pt x="35" y="11"/>
                  </a:cubicBezTo>
                  <a:cubicBezTo>
                    <a:pt x="35" y="9"/>
                    <a:pt x="35" y="9"/>
                    <a:pt x="35" y="9"/>
                  </a:cubicBezTo>
                  <a:cubicBezTo>
                    <a:pt x="35" y="9"/>
                    <a:pt x="35" y="9"/>
                    <a:pt x="33" y="8"/>
                  </a:cubicBezTo>
                  <a:cubicBezTo>
                    <a:pt x="33" y="8"/>
                    <a:pt x="32" y="12"/>
                    <a:pt x="32" y="14"/>
                  </a:cubicBezTo>
                  <a:cubicBezTo>
                    <a:pt x="32" y="16"/>
                    <a:pt x="32" y="19"/>
                    <a:pt x="32" y="19"/>
                  </a:cubicBezTo>
                  <a:cubicBezTo>
                    <a:pt x="32" y="19"/>
                    <a:pt x="32" y="19"/>
                    <a:pt x="28" y="20"/>
                  </a:cubicBezTo>
                  <a:cubicBezTo>
                    <a:pt x="28" y="20"/>
                    <a:pt x="28" y="20"/>
                    <a:pt x="24" y="21"/>
                  </a:cubicBezTo>
                  <a:cubicBezTo>
                    <a:pt x="23" y="21"/>
                    <a:pt x="22" y="20"/>
                    <a:pt x="22" y="19"/>
                  </a:cubicBezTo>
                  <a:cubicBezTo>
                    <a:pt x="21" y="19"/>
                    <a:pt x="21" y="17"/>
                    <a:pt x="21" y="16"/>
                  </a:cubicBezTo>
                  <a:cubicBezTo>
                    <a:pt x="21" y="15"/>
                    <a:pt x="20" y="14"/>
                    <a:pt x="19" y="13"/>
                  </a:cubicBezTo>
                  <a:cubicBezTo>
                    <a:pt x="19" y="12"/>
                    <a:pt x="16" y="8"/>
                    <a:pt x="16" y="8"/>
                  </a:cubicBezTo>
                  <a:cubicBezTo>
                    <a:pt x="16" y="8"/>
                    <a:pt x="16" y="8"/>
                    <a:pt x="15" y="8"/>
                  </a:cubicBezTo>
                  <a:cubicBezTo>
                    <a:pt x="15" y="8"/>
                    <a:pt x="15" y="7"/>
                    <a:pt x="14" y="6"/>
                  </a:cubicBezTo>
                  <a:cubicBezTo>
                    <a:pt x="13" y="6"/>
                    <a:pt x="13" y="6"/>
                    <a:pt x="13" y="6"/>
                  </a:cubicBezTo>
                  <a:cubicBezTo>
                    <a:pt x="12" y="5"/>
                    <a:pt x="12" y="4"/>
                    <a:pt x="11" y="4"/>
                  </a:cubicBezTo>
                  <a:cubicBezTo>
                    <a:pt x="10" y="3"/>
                    <a:pt x="10" y="3"/>
                    <a:pt x="10" y="3"/>
                  </a:cubicBezTo>
                  <a:cubicBezTo>
                    <a:pt x="10" y="3"/>
                    <a:pt x="10" y="2"/>
                    <a:pt x="9" y="1"/>
                  </a:cubicBezTo>
                  <a:cubicBezTo>
                    <a:pt x="8" y="0"/>
                    <a:pt x="8" y="0"/>
                    <a:pt x="8" y="0"/>
                  </a:cubicBezTo>
                  <a:cubicBezTo>
                    <a:pt x="8" y="3"/>
                    <a:pt x="7" y="8"/>
                    <a:pt x="6" y="9"/>
                  </a:cubicBezTo>
                  <a:cubicBezTo>
                    <a:pt x="6" y="12"/>
                    <a:pt x="5" y="21"/>
                    <a:pt x="4" y="23"/>
                  </a:cubicBezTo>
                  <a:cubicBezTo>
                    <a:pt x="4" y="25"/>
                    <a:pt x="2" y="48"/>
                    <a:pt x="2" y="48"/>
                  </a:cubicBezTo>
                  <a:cubicBezTo>
                    <a:pt x="2" y="49"/>
                    <a:pt x="1" y="50"/>
                    <a:pt x="1" y="52"/>
                  </a:cubicBezTo>
                  <a:cubicBezTo>
                    <a:pt x="1" y="54"/>
                    <a:pt x="0" y="57"/>
                    <a:pt x="0" y="59"/>
                  </a:cubicBezTo>
                  <a:cubicBezTo>
                    <a:pt x="0" y="59"/>
                    <a:pt x="0" y="59"/>
                    <a:pt x="8" y="56"/>
                  </a:cubicBezTo>
                  <a:cubicBezTo>
                    <a:pt x="8" y="56"/>
                    <a:pt x="8" y="56"/>
                    <a:pt x="9" y="55"/>
                  </a:cubicBezTo>
                  <a:cubicBezTo>
                    <a:pt x="9" y="55"/>
                    <a:pt x="9" y="55"/>
                    <a:pt x="12" y="54"/>
                  </a:cubicBezTo>
                  <a:cubicBezTo>
                    <a:pt x="12" y="55"/>
                    <a:pt x="12" y="55"/>
                    <a:pt x="12" y="55"/>
                  </a:cubicBezTo>
                  <a:cubicBezTo>
                    <a:pt x="13" y="56"/>
                    <a:pt x="15" y="56"/>
                    <a:pt x="15" y="56"/>
                  </a:cubicBezTo>
                  <a:cubicBezTo>
                    <a:pt x="15" y="56"/>
                    <a:pt x="15" y="56"/>
                    <a:pt x="15" y="57"/>
                  </a:cubicBezTo>
                  <a:cubicBezTo>
                    <a:pt x="15" y="57"/>
                    <a:pt x="15" y="57"/>
                    <a:pt x="16" y="58"/>
                  </a:cubicBezTo>
                  <a:cubicBezTo>
                    <a:pt x="17" y="57"/>
                    <a:pt x="17" y="57"/>
                    <a:pt x="17" y="57"/>
                  </a:cubicBezTo>
                  <a:cubicBezTo>
                    <a:pt x="18" y="57"/>
                    <a:pt x="19" y="57"/>
                    <a:pt x="19" y="57"/>
                  </a:cubicBezTo>
                  <a:cubicBezTo>
                    <a:pt x="20" y="57"/>
                    <a:pt x="25" y="58"/>
                    <a:pt x="25" y="58"/>
                  </a:cubicBezTo>
                  <a:cubicBezTo>
                    <a:pt x="25" y="58"/>
                    <a:pt x="25" y="58"/>
                    <a:pt x="27" y="54"/>
                  </a:cubicBezTo>
                  <a:cubicBezTo>
                    <a:pt x="27" y="54"/>
                    <a:pt x="27" y="54"/>
                    <a:pt x="28" y="55"/>
                  </a:cubicBezTo>
                  <a:cubicBezTo>
                    <a:pt x="28" y="55"/>
                    <a:pt x="28" y="55"/>
                    <a:pt x="28" y="53"/>
                  </a:cubicBezTo>
                  <a:cubicBezTo>
                    <a:pt x="28" y="53"/>
                    <a:pt x="28" y="53"/>
                    <a:pt x="28" y="53"/>
                  </a:cubicBezTo>
                  <a:cubicBezTo>
                    <a:pt x="28" y="53"/>
                    <a:pt x="28" y="56"/>
                    <a:pt x="28" y="57"/>
                  </a:cubicBezTo>
                  <a:cubicBezTo>
                    <a:pt x="28" y="58"/>
                    <a:pt x="28" y="59"/>
                    <a:pt x="27" y="59"/>
                  </a:cubicBezTo>
                  <a:cubicBezTo>
                    <a:pt x="27" y="60"/>
                    <a:pt x="27" y="61"/>
                    <a:pt x="27" y="61"/>
                  </a:cubicBezTo>
                  <a:cubicBezTo>
                    <a:pt x="28" y="63"/>
                    <a:pt x="28" y="63"/>
                    <a:pt x="28" y="63"/>
                  </a:cubicBezTo>
                  <a:cubicBezTo>
                    <a:pt x="28" y="63"/>
                    <a:pt x="32" y="64"/>
                    <a:pt x="33" y="65"/>
                  </a:cubicBezTo>
                  <a:cubicBezTo>
                    <a:pt x="33" y="65"/>
                    <a:pt x="32" y="71"/>
                    <a:pt x="33" y="72"/>
                  </a:cubicBezTo>
                  <a:cubicBezTo>
                    <a:pt x="33" y="73"/>
                    <a:pt x="33" y="77"/>
                    <a:pt x="34" y="77"/>
                  </a:cubicBezTo>
                  <a:cubicBezTo>
                    <a:pt x="34" y="77"/>
                    <a:pt x="34" y="77"/>
                    <a:pt x="35" y="77"/>
                  </a:cubicBezTo>
                  <a:cubicBezTo>
                    <a:pt x="35" y="77"/>
                    <a:pt x="35" y="77"/>
                    <a:pt x="36" y="77"/>
                  </a:cubicBezTo>
                  <a:cubicBezTo>
                    <a:pt x="37" y="75"/>
                    <a:pt x="37" y="75"/>
                    <a:pt x="37" y="75"/>
                  </a:cubicBezTo>
                  <a:cubicBezTo>
                    <a:pt x="38" y="75"/>
                    <a:pt x="38" y="75"/>
                    <a:pt x="38" y="75"/>
                  </a:cubicBezTo>
                  <a:cubicBezTo>
                    <a:pt x="39" y="75"/>
                    <a:pt x="40" y="73"/>
                    <a:pt x="40" y="73"/>
                  </a:cubicBezTo>
                  <a:cubicBezTo>
                    <a:pt x="40" y="73"/>
                    <a:pt x="41" y="73"/>
                    <a:pt x="41" y="73"/>
                  </a:cubicBezTo>
                  <a:cubicBezTo>
                    <a:pt x="41" y="72"/>
                    <a:pt x="41" y="72"/>
                    <a:pt x="41" y="72"/>
                  </a:cubicBezTo>
                  <a:cubicBezTo>
                    <a:pt x="41" y="72"/>
                    <a:pt x="41" y="72"/>
                    <a:pt x="41" y="72"/>
                  </a:cubicBezTo>
                  <a:cubicBezTo>
                    <a:pt x="41" y="72"/>
                    <a:pt x="41" y="71"/>
                    <a:pt x="41" y="71"/>
                  </a:cubicBezTo>
                  <a:cubicBezTo>
                    <a:pt x="42" y="70"/>
                    <a:pt x="42" y="70"/>
                    <a:pt x="42" y="70"/>
                  </a:cubicBezTo>
                  <a:cubicBezTo>
                    <a:pt x="42" y="70"/>
                    <a:pt x="42" y="70"/>
                    <a:pt x="44" y="71"/>
                  </a:cubicBezTo>
                  <a:cubicBezTo>
                    <a:pt x="44" y="71"/>
                    <a:pt x="44" y="70"/>
                    <a:pt x="45" y="70"/>
                  </a:cubicBezTo>
                  <a:cubicBezTo>
                    <a:pt x="45" y="70"/>
                    <a:pt x="46" y="69"/>
                    <a:pt x="46" y="68"/>
                  </a:cubicBezTo>
                  <a:cubicBezTo>
                    <a:pt x="46" y="68"/>
                    <a:pt x="47" y="67"/>
                    <a:pt x="47" y="66"/>
                  </a:cubicBezTo>
                  <a:cubicBezTo>
                    <a:pt x="47" y="65"/>
                    <a:pt x="49" y="64"/>
                    <a:pt x="49" y="63"/>
                  </a:cubicBezTo>
                  <a:cubicBezTo>
                    <a:pt x="50" y="61"/>
                    <a:pt x="50" y="61"/>
                    <a:pt x="50" y="61"/>
                  </a:cubicBezTo>
                  <a:cubicBezTo>
                    <a:pt x="50" y="60"/>
                    <a:pt x="51" y="59"/>
                    <a:pt x="51" y="59"/>
                  </a:cubicBezTo>
                  <a:cubicBezTo>
                    <a:pt x="51" y="59"/>
                    <a:pt x="52" y="59"/>
                    <a:pt x="53" y="58"/>
                  </a:cubicBezTo>
                  <a:cubicBezTo>
                    <a:pt x="53" y="58"/>
                    <a:pt x="54" y="57"/>
                    <a:pt x="54" y="56"/>
                  </a:cubicBezTo>
                  <a:cubicBezTo>
                    <a:pt x="54" y="56"/>
                    <a:pt x="54" y="54"/>
                    <a:pt x="54" y="53"/>
                  </a:cubicBezTo>
                  <a:cubicBezTo>
                    <a:pt x="55" y="52"/>
                    <a:pt x="58" y="49"/>
                    <a:pt x="59" y="49"/>
                  </a:cubicBezTo>
                  <a:cubicBezTo>
                    <a:pt x="60" y="48"/>
                    <a:pt x="60" y="48"/>
                    <a:pt x="60" y="48"/>
                  </a:cubicBezTo>
                  <a:cubicBezTo>
                    <a:pt x="60" y="48"/>
                    <a:pt x="60" y="49"/>
                    <a:pt x="61" y="49"/>
                  </a:cubicBezTo>
                  <a:cubicBezTo>
                    <a:pt x="62" y="49"/>
                    <a:pt x="62" y="49"/>
                    <a:pt x="63" y="49"/>
                  </a:cubicBezTo>
                  <a:cubicBezTo>
                    <a:pt x="63" y="48"/>
                    <a:pt x="63" y="48"/>
                    <a:pt x="62" y="48"/>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27" name="Freeform 66">
              <a:extLst>
                <a:ext uri="{FF2B5EF4-FFF2-40B4-BE49-F238E27FC236}">
                  <a16:creationId xmlns:a16="http://schemas.microsoft.com/office/drawing/2014/main" id="{62BC4D87-E913-AD43-31D2-9D36BA6036CA}"/>
                </a:ext>
              </a:extLst>
            </p:cNvPr>
            <p:cNvSpPr>
              <a:spLocks noEditPoints="1"/>
            </p:cNvSpPr>
            <p:nvPr/>
          </p:nvSpPr>
          <p:spPr bwMode="auto">
            <a:xfrm>
              <a:off x="111172284" y="109811093"/>
              <a:ext cx="1239161" cy="1021369"/>
            </a:xfrm>
            <a:custGeom>
              <a:avLst/>
              <a:gdLst>
                <a:gd name="T0" fmla="*/ 151 w 165"/>
                <a:gd name="T1" fmla="*/ 71 h 136"/>
                <a:gd name="T2" fmla="*/ 136 w 165"/>
                <a:gd name="T3" fmla="*/ 64 h 136"/>
                <a:gd name="T4" fmla="*/ 147 w 165"/>
                <a:gd name="T5" fmla="*/ 52 h 136"/>
                <a:gd name="T6" fmla="*/ 141 w 165"/>
                <a:gd name="T7" fmla="*/ 40 h 136"/>
                <a:gd name="T8" fmla="*/ 133 w 165"/>
                <a:gd name="T9" fmla="*/ 33 h 136"/>
                <a:gd name="T10" fmla="*/ 131 w 165"/>
                <a:gd name="T11" fmla="*/ 25 h 136"/>
                <a:gd name="T12" fmla="*/ 122 w 165"/>
                <a:gd name="T13" fmla="*/ 24 h 136"/>
                <a:gd name="T14" fmla="*/ 115 w 165"/>
                <a:gd name="T15" fmla="*/ 20 h 136"/>
                <a:gd name="T16" fmla="*/ 96 w 165"/>
                <a:gd name="T17" fmla="*/ 22 h 136"/>
                <a:gd name="T18" fmla="*/ 94 w 165"/>
                <a:gd name="T19" fmla="*/ 21 h 136"/>
                <a:gd name="T20" fmla="*/ 89 w 165"/>
                <a:gd name="T21" fmla="*/ 14 h 136"/>
                <a:gd name="T22" fmla="*/ 81 w 165"/>
                <a:gd name="T23" fmla="*/ 3 h 136"/>
                <a:gd name="T24" fmla="*/ 73 w 165"/>
                <a:gd name="T25" fmla="*/ 0 h 136"/>
                <a:gd name="T26" fmla="*/ 65 w 165"/>
                <a:gd name="T27" fmla="*/ 6 h 136"/>
                <a:gd name="T28" fmla="*/ 57 w 165"/>
                <a:gd name="T29" fmla="*/ 5 h 136"/>
                <a:gd name="T30" fmla="*/ 44 w 165"/>
                <a:gd name="T31" fmla="*/ 6 h 136"/>
                <a:gd name="T32" fmla="*/ 36 w 165"/>
                <a:gd name="T33" fmla="*/ 6 h 136"/>
                <a:gd name="T34" fmla="*/ 32 w 165"/>
                <a:gd name="T35" fmla="*/ 7 h 136"/>
                <a:gd name="T36" fmla="*/ 33 w 165"/>
                <a:gd name="T37" fmla="*/ 15 h 136"/>
                <a:gd name="T38" fmla="*/ 31 w 165"/>
                <a:gd name="T39" fmla="*/ 19 h 136"/>
                <a:gd name="T40" fmla="*/ 37 w 165"/>
                <a:gd name="T41" fmla="*/ 24 h 136"/>
                <a:gd name="T42" fmla="*/ 25 w 165"/>
                <a:gd name="T43" fmla="*/ 29 h 136"/>
                <a:gd name="T44" fmla="*/ 12 w 165"/>
                <a:gd name="T45" fmla="*/ 38 h 136"/>
                <a:gd name="T46" fmla="*/ 6 w 165"/>
                <a:gd name="T47" fmla="*/ 46 h 136"/>
                <a:gd name="T48" fmla="*/ 1 w 165"/>
                <a:gd name="T49" fmla="*/ 57 h 136"/>
                <a:gd name="T50" fmla="*/ 7 w 165"/>
                <a:gd name="T51" fmla="*/ 55 h 136"/>
                <a:gd name="T52" fmla="*/ 16 w 165"/>
                <a:gd name="T53" fmla="*/ 54 h 136"/>
                <a:gd name="T54" fmla="*/ 23 w 165"/>
                <a:gd name="T55" fmla="*/ 60 h 136"/>
                <a:gd name="T56" fmla="*/ 21 w 165"/>
                <a:gd name="T57" fmla="*/ 66 h 136"/>
                <a:gd name="T58" fmla="*/ 29 w 165"/>
                <a:gd name="T59" fmla="*/ 67 h 136"/>
                <a:gd name="T60" fmla="*/ 33 w 165"/>
                <a:gd name="T61" fmla="*/ 70 h 136"/>
                <a:gd name="T62" fmla="*/ 32 w 165"/>
                <a:gd name="T63" fmla="*/ 75 h 136"/>
                <a:gd name="T64" fmla="*/ 31 w 165"/>
                <a:gd name="T65" fmla="*/ 80 h 136"/>
                <a:gd name="T66" fmla="*/ 31 w 165"/>
                <a:gd name="T67" fmla="*/ 86 h 136"/>
                <a:gd name="T68" fmla="*/ 23 w 165"/>
                <a:gd name="T69" fmla="*/ 89 h 136"/>
                <a:gd name="T70" fmla="*/ 18 w 165"/>
                <a:gd name="T71" fmla="*/ 100 h 136"/>
                <a:gd name="T72" fmla="*/ 30 w 165"/>
                <a:gd name="T73" fmla="*/ 110 h 136"/>
                <a:gd name="T74" fmla="*/ 34 w 165"/>
                <a:gd name="T75" fmla="*/ 113 h 136"/>
                <a:gd name="T76" fmla="*/ 46 w 165"/>
                <a:gd name="T77" fmla="*/ 122 h 136"/>
                <a:gd name="T78" fmla="*/ 60 w 165"/>
                <a:gd name="T79" fmla="*/ 128 h 136"/>
                <a:gd name="T80" fmla="*/ 80 w 165"/>
                <a:gd name="T81" fmla="*/ 135 h 136"/>
                <a:gd name="T82" fmla="*/ 78 w 165"/>
                <a:gd name="T83" fmla="*/ 121 h 136"/>
                <a:gd name="T84" fmla="*/ 87 w 165"/>
                <a:gd name="T85" fmla="*/ 124 h 136"/>
                <a:gd name="T86" fmla="*/ 100 w 165"/>
                <a:gd name="T87" fmla="*/ 122 h 136"/>
                <a:gd name="T88" fmla="*/ 115 w 165"/>
                <a:gd name="T89" fmla="*/ 114 h 136"/>
                <a:gd name="T90" fmla="*/ 137 w 165"/>
                <a:gd name="T91" fmla="*/ 106 h 136"/>
                <a:gd name="T92" fmla="*/ 148 w 165"/>
                <a:gd name="T93" fmla="*/ 109 h 136"/>
                <a:gd name="T94" fmla="*/ 158 w 165"/>
                <a:gd name="T95" fmla="*/ 98 h 136"/>
                <a:gd name="T96" fmla="*/ 165 w 165"/>
                <a:gd name="T97" fmla="*/ 85 h 136"/>
                <a:gd name="T98" fmla="*/ 93 w 165"/>
                <a:gd name="T99" fmla="*/ 1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5" h="136">
                  <a:moveTo>
                    <a:pt x="164" y="82"/>
                  </a:moveTo>
                  <a:cubicBezTo>
                    <a:pt x="164" y="80"/>
                    <a:pt x="162" y="80"/>
                    <a:pt x="162" y="80"/>
                  </a:cubicBezTo>
                  <a:cubicBezTo>
                    <a:pt x="161" y="80"/>
                    <a:pt x="160" y="79"/>
                    <a:pt x="160" y="79"/>
                  </a:cubicBezTo>
                  <a:cubicBezTo>
                    <a:pt x="159" y="78"/>
                    <a:pt x="152" y="73"/>
                    <a:pt x="151" y="71"/>
                  </a:cubicBezTo>
                  <a:cubicBezTo>
                    <a:pt x="149" y="69"/>
                    <a:pt x="143" y="67"/>
                    <a:pt x="141" y="66"/>
                  </a:cubicBezTo>
                  <a:cubicBezTo>
                    <a:pt x="140" y="66"/>
                    <a:pt x="138" y="65"/>
                    <a:pt x="137" y="66"/>
                  </a:cubicBezTo>
                  <a:cubicBezTo>
                    <a:pt x="136" y="66"/>
                    <a:pt x="136" y="65"/>
                    <a:pt x="136" y="65"/>
                  </a:cubicBezTo>
                  <a:cubicBezTo>
                    <a:pt x="136" y="65"/>
                    <a:pt x="136" y="65"/>
                    <a:pt x="136" y="64"/>
                  </a:cubicBezTo>
                  <a:cubicBezTo>
                    <a:pt x="135" y="63"/>
                    <a:pt x="136" y="62"/>
                    <a:pt x="136" y="61"/>
                  </a:cubicBezTo>
                  <a:cubicBezTo>
                    <a:pt x="136" y="61"/>
                    <a:pt x="136" y="58"/>
                    <a:pt x="137" y="57"/>
                  </a:cubicBezTo>
                  <a:cubicBezTo>
                    <a:pt x="138" y="56"/>
                    <a:pt x="143" y="55"/>
                    <a:pt x="144" y="55"/>
                  </a:cubicBezTo>
                  <a:cubicBezTo>
                    <a:pt x="145" y="55"/>
                    <a:pt x="146" y="53"/>
                    <a:pt x="147" y="52"/>
                  </a:cubicBezTo>
                  <a:cubicBezTo>
                    <a:pt x="147" y="51"/>
                    <a:pt x="147" y="50"/>
                    <a:pt x="147" y="49"/>
                  </a:cubicBezTo>
                  <a:cubicBezTo>
                    <a:pt x="146" y="48"/>
                    <a:pt x="149" y="47"/>
                    <a:pt x="149" y="47"/>
                  </a:cubicBezTo>
                  <a:cubicBezTo>
                    <a:pt x="149" y="47"/>
                    <a:pt x="149" y="47"/>
                    <a:pt x="149" y="40"/>
                  </a:cubicBezTo>
                  <a:cubicBezTo>
                    <a:pt x="149" y="40"/>
                    <a:pt x="149" y="40"/>
                    <a:pt x="141" y="40"/>
                  </a:cubicBezTo>
                  <a:cubicBezTo>
                    <a:pt x="141" y="40"/>
                    <a:pt x="138" y="39"/>
                    <a:pt x="137" y="39"/>
                  </a:cubicBezTo>
                  <a:cubicBezTo>
                    <a:pt x="136" y="38"/>
                    <a:pt x="135" y="38"/>
                    <a:pt x="134" y="38"/>
                  </a:cubicBezTo>
                  <a:cubicBezTo>
                    <a:pt x="134" y="38"/>
                    <a:pt x="130" y="36"/>
                    <a:pt x="130" y="36"/>
                  </a:cubicBezTo>
                  <a:cubicBezTo>
                    <a:pt x="131" y="35"/>
                    <a:pt x="133" y="34"/>
                    <a:pt x="133" y="33"/>
                  </a:cubicBezTo>
                  <a:cubicBezTo>
                    <a:pt x="133" y="33"/>
                    <a:pt x="133" y="30"/>
                    <a:pt x="133" y="29"/>
                  </a:cubicBezTo>
                  <a:cubicBezTo>
                    <a:pt x="133" y="28"/>
                    <a:pt x="132" y="28"/>
                    <a:pt x="132" y="27"/>
                  </a:cubicBezTo>
                  <a:cubicBezTo>
                    <a:pt x="132" y="26"/>
                    <a:pt x="132" y="25"/>
                    <a:pt x="132" y="25"/>
                  </a:cubicBezTo>
                  <a:cubicBezTo>
                    <a:pt x="132" y="25"/>
                    <a:pt x="132" y="25"/>
                    <a:pt x="131" y="25"/>
                  </a:cubicBezTo>
                  <a:cubicBezTo>
                    <a:pt x="130" y="25"/>
                    <a:pt x="129" y="24"/>
                    <a:pt x="126" y="22"/>
                  </a:cubicBezTo>
                  <a:cubicBezTo>
                    <a:pt x="126" y="22"/>
                    <a:pt x="126" y="22"/>
                    <a:pt x="125" y="24"/>
                  </a:cubicBezTo>
                  <a:cubicBezTo>
                    <a:pt x="124" y="23"/>
                    <a:pt x="124" y="23"/>
                    <a:pt x="124" y="23"/>
                  </a:cubicBezTo>
                  <a:cubicBezTo>
                    <a:pt x="123" y="22"/>
                    <a:pt x="122" y="23"/>
                    <a:pt x="122" y="24"/>
                  </a:cubicBezTo>
                  <a:cubicBezTo>
                    <a:pt x="121" y="24"/>
                    <a:pt x="120" y="26"/>
                    <a:pt x="120" y="26"/>
                  </a:cubicBezTo>
                  <a:cubicBezTo>
                    <a:pt x="120" y="26"/>
                    <a:pt x="119" y="25"/>
                    <a:pt x="118" y="25"/>
                  </a:cubicBezTo>
                  <a:cubicBezTo>
                    <a:pt x="118" y="24"/>
                    <a:pt x="119" y="22"/>
                    <a:pt x="119" y="22"/>
                  </a:cubicBezTo>
                  <a:cubicBezTo>
                    <a:pt x="119" y="22"/>
                    <a:pt x="119" y="22"/>
                    <a:pt x="115" y="20"/>
                  </a:cubicBezTo>
                  <a:cubicBezTo>
                    <a:pt x="115" y="20"/>
                    <a:pt x="109" y="22"/>
                    <a:pt x="109" y="22"/>
                  </a:cubicBezTo>
                  <a:cubicBezTo>
                    <a:pt x="108" y="22"/>
                    <a:pt x="102" y="21"/>
                    <a:pt x="100" y="21"/>
                  </a:cubicBezTo>
                  <a:cubicBezTo>
                    <a:pt x="99" y="21"/>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1"/>
                    <a:pt x="95" y="21"/>
                    <a:pt x="94" y="21"/>
                  </a:cubicBezTo>
                  <a:cubicBezTo>
                    <a:pt x="93" y="20"/>
                    <a:pt x="93" y="20"/>
                    <a:pt x="93" y="20"/>
                  </a:cubicBezTo>
                  <a:cubicBezTo>
                    <a:pt x="93" y="19"/>
                    <a:pt x="92" y="18"/>
                    <a:pt x="92" y="17"/>
                  </a:cubicBezTo>
                  <a:cubicBezTo>
                    <a:pt x="91" y="16"/>
                    <a:pt x="91" y="16"/>
                    <a:pt x="91" y="15"/>
                  </a:cubicBezTo>
                  <a:cubicBezTo>
                    <a:pt x="91" y="14"/>
                    <a:pt x="90" y="14"/>
                    <a:pt x="89" y="14"/>
                  </a:cubicBezTo>
                  <a:cubicBezTo>
                    <a:pt x="89" y="14"/>
                    <a:pt x="88" y="12"/>
                    <a:pt x="87" y="11"/>
                  </a:cubicBezTo>
                  <a:cubicBezTo>
                    <a:pt x="87" y="10"/>
                    <a:pt x="84" y="9"/>
                    <a:pt x="83" y="8"/>
                  </a:cubicBezTo>
                  <a:cubicBezTo>
                    <a:pt x="83" y="7"/>
                    <a:pt x="83" y="6"/>
                    <a:pt x="83" y="5"/>
                  </a:cubicBezTo>
                  <a:cubicBezTo>
                    <a:pt x="83" y="5"/>
                    <a:pt x="82" y="4"/>
                    <a:pt x="81" y="3"/>
                  </a:cubicBezTo>
                  <a:cubicBezTo>
                    <a:pt x="81" y="2"/>
                    <a:pt x="81" y="1"/>
                    <a:pt x="81" y="1"/>
                  </a:cubicBezTo>
                  <a:cubicBezTo>
                    <a:pt x="81" y="1"/>
                    <a:pt x="78" y="1"/>
                    <a:pt x="76" y="1"/>
                  </a:cubicBezTo>
                  <a:cubicBezTo>
                    <a:pt x="75" y="1"/>
                    <a:pt x="74" y="1"/>
                    <a:pt x="74" y="0"/>
                  </a:cubicBezTo>
                  <a:cubicBezTo>
                    <a:pt x="74" y="0"/>
                    <a:pt x="74" y="0"/>
                    <a:pt x="73" y="0"/>
                  </a:cubicBezTo>
                  <a:cubicBezTo>
                    <a:pt x="73" y="0"/>
                    <a:pt x="71" y="1"/>
                    <a:pt x="70" y="1"/>
                  </a:cubicBezTo>
                  <a:cubicBezTo>
                    <a:pt x="70" y="2"/>
                    <a:pt x="69" y="2"/>
                    <a:pt x="68" y="1"/>
                  </a:cubicBezTo>
                  <a:cubicBezTo>
                    <a:pt x="68" y="1"/>
                    <a:pt x="66" y="3"/>
                    <a:pt x="65" y="4"/>
                  </a:cubicBezTo>
                  <a:cubicBezTo>
                    <a:pt x="65" y="6"/>
                    <a:pt x="65" y="6"/>
                    <a:pt x="65" y="6"/>
                  </a:cubicBezTo>
                  <a:cubicBezTo>
                    <a:pt x="65" y="6"/>
                    <a:pt x="64" y="7"/>
                    <a:pt x="63" y="7"/>
                  </a:cubicBezTo>
                  <a:cubicBezTo>
                    <a:pt x="63" y="7"/>
                    <a:pt x="62" y="7"/>
                    <a:pt x="61" y="7"/>
                  </a:cubicBezTo>
                  <a:cubicBezTo>
                    <a:pt x="61" y="8"/>
                    <a:pt x="58" y="7"/>
                    <a:pt x="58" y="7"/>
                  </a:cubicBezTo>
                  <a:cubicBezTo>
                    <a:pt x="57" y="7"/>
                    <a:pt x="57" y="6"/>
                    <a:pt x="57" y="5"/>
                  </a:cubicBezTo>
                  <a:cubicBezTo>
                    <a:pt x="56" y="5"/>
                    <a:pt x="53" y="6"/>
                    <a:pt x="52" y="7"/>
                  </a:cubicBezTo>
                  <a:cubicBezTo>
                    <a:pt x="51" y="7"/>
                    <a:pt x="50" y="6"/>
                    <a:pt x="49" y="6"/>
                  </a:cubicBezTo>
                  <a:cubicBezTo>
                    <a:pt x="49" y="6"/>
                    <a:pt x="48" y="7"/>
                    <a:pt x="47" y="7"/>
                  </a:cubicBezTo>
                  <a:cubicBezTo>
                    <a:pt x="45" y="6"/>
                    <a:pt x="45" y="6"/>
                    <a:pt x="44" y="6"/>
                  </a:cubicBezTo>
                  <a:cubicBezTo>
                    <a:pt x="43" y="6"/>
                    <a:pt x="42" y="6"/>
                    <a:pt x="42" y="6"/>
                  </a:cubicBezTo>
                  <a:cubicBezTo>
                    <a:pt x="41" y="5"/>
                    <a:pt x="41" y="6"/>
                    <a:pt x="41" y="7"/>
                  </a:cubicBezTo>
                  <a:cubicBezTo>
                    <a:pt x="41" y="7"/>
                    <a:pt x="40" y="7"/>
                    <a:pt x="39" y="6"/>
                  </a:cubicBezTo>
                  <a:cubicBezTo>
                    <a:pt x="36" y="6"/>
                    <a:pt x="36" y="6"/>
                    <a:pt x="36" y="6"/>
                  </a:cubicBezTo>
                  <a:cubicBezTo>
                    <a:pt x="35" y="6"/>
                    <a:pt x="34" y="5"/>
                    <a:pt x="34" y="5"/>
                  </a:cubicBezTo>
                  <a:cubicBezTo>
                    <a:pt x="34" y="4"/>
                    <a:pt x="32" y="6"/>
                    <a:pt x="31" y="6"/>
                  </a:cubicBezTo>
                  <a:cubicBezTo>
                    <a:pt x="31" y="6"/>
                    <a:pt x="31" y="6"/>
                    <a:pt x="31" y="7"/>
                  </a:cubicBezTo>
                  <a:cubicBezTo>
                    <a:pt x="32" y="7"/>
                    <a:pt x="32" y="7"/>
                    <a:pt x="32" y="7"/>
                  </a:cubicBezTo>
                  <a:cubicBezTo>
                    <a:pt x="33" y="8"/>
                    <a:pt x="33" y="8"/>
                    <a:pt x="33" y="8"/>
                  </a:cubicBezTo>
                  <a:cubicBezTo>
                    <a:pt x="34" y="9"/>
                    <a:pt x="36" y="10"/>
                    <a:pt x="36" y="10"/>
                  </a:cubicBezTo>
                  <a:cubicBezTo>
                    <a:pt x="36" y="10"/>
                    <a:pt x="36" y="12"/>
                    <a:pt x="35" y="13"/>
                  </a:cubicBezTo>
                  <a:cubicBezTo>
                    <a:pt x="35" y="14"/>
                    <a:pt x="33" y="14"/>
                    <a:pt x="33" y="15"/>
                  </a:cubicBezTo>
                  <a:cubicBezTo>
                    <a:pt x="32" y="15"/>
                    <a:pt x="32" y="15"/>
                    <a:pt x="32" y="15"/>
                  </a:cubicBezTo>
                  <a:cubicBezTo>
                    <a:pt x="32" y="15"/>
                    <a:pt x="31" y="15"/>
                    <a:pt x="31" y="16"/>
                  </a:cubicBezTo>
                  <a:cubicBezTo>
                    <a:pt x="30" y="16"/>
                    <a:pt x="30" y="17"/>
                    <a:pt x="30" y="18"/>
                  </a:cubicBezTo>
                  <a:cubicBezTo>
                    <a:pt x="30" y="19"/>
                    <a:pt x="30" y="19"/>
                    <a:pt x="31" y="19"/>
                  </a:cubicBezTo>
                  <a:cubicBezTo>
                    <a:pt x="32" y="19"/>
                    <a:pt x="32" y="19"/>
                    <a:pt x="32" y="19"/>
                  </a:cubicBezTo>
                  <a:cubicBezTo>
                    <a:pt x="32" y="20"/>
                    <a:pt x="34" y="22"/>
                    <a:pt x="34" y="22"/>
                  </a:cubicBezTo>
                  <a:cubicBezTo>
                    <a:pt x="35" y="22"/>
                    <a:pt x="36" y="22"/>
                    <a:pt x="36" y="22"/>
                  </a:cubicBezTo>
                  <a:cubicBezTo>
                    <a:pt x="37" y="24"/>
                    <a:pt x="37" y="24"/>
                    <a:pt x="37" y="24"/>
                  </a:cubicBezTo>
                  <a:cubicBezTo>
                    <a:pt x="37" y="25"/>
                    <a:pt x="37" y="25"/>
                    <a:pt x="36" y="25"/>
                  </a:cubicBezTo>
                  <a:cubicBezTo>
                    <a:pt x="36" y="26"/>
                    <a:pt x="36" y="26"/>
                    <a:pt x="36" y="26"/>
                  </a:cubicBezTo>
                  <a:cubicBezTo>
                    <a:pt x="36" y="27"/>
                    <a:pt x="35" y="27"/>
                    <a:pt x="35" y="28"/>
                  </a:cubicBezTo>
                  <a:cubicBezTo>
                    <a:pt x="32" y="27"/>
                    <a:pt x="28" y="29"/>
                    <a:pt x="25" y="29"/>
                  </a:cubicBezTo>
                  <a:cubicBezTo>
                    <a:pt x="22" y="30"/>
                    <a:pt x="14" y="34"/>
                    <a:pt x="14" y="34"/>
                  </a:cubicBezTo>
                  <a:cubicBezTo>
                    <a:pt x="14" y="35"/>
                    <a:pt x="14" y="35"/>
                    <a:pt x="14" y="35"/>
                  </a:cubicBezTo>
                  <a:cubicBezTo>
                    <a:pt x="14" y="36"/>
                    <a:pt x="13" y="36"/>
                    <a:pt x="13" y="37"/>
                  </a:cubicBezTo>
                  <a:cubicBezTo>
                    <a:pt x="12" y="38"/>
                    <a:pt x="12" y="38"/>
                    <a:pt x="12" y="38"/>
                  </a:cubicBezTo>
                  <a:cubicBezTo>
                    <a:pt x="11" y="39"/>
                    <a:pt x="8" y="40"/>
                    <a:pt x="8" y="41"/>
                  </a:cubicBezTo>
                  <a:cubicBezTo>
                    <a:pt x="8" y="41"/>
                    <a:pt x="7" y="42"/>
                    <a:pt x="7" y="43"/>
                  </a:cubicBezTo>
                  <a:cubicBezTo>
                    <a:pt x="7" y="43"/>
                    <a:pt x="7" y="44"/>
                    <a:pt x="7" y="44"/>
                  </a:cubicBezTo>
                  <a:cubicBezTo>
                    <a:pt x="7" y="45"/>
                    <a:pt x="6" y="45"/>
                    <a:pt x="6" y="46"/>
                  </a:cubicBezTo>
                  <a:cubicBezTo>
                    <a:pt x="6" y="46"/>
                    <a:pt x="6" y="47"/>
                    <a:pt x="6" y="48"/>
                  </a:cubicBezTo>
                  <a:cubicBezTo>
                    <a:pt x="6" y="48"/>
                    <a:pt x="6" y="49"/>
                    <a:pt x="6" y="49"/>
                  </a:cubicBezTo>
                  <a:cubicBezTo>
                    <a:pt x="5" y="49"/>
                    <a:pt x="5" y="50"/>
                    <a:pt x="5" y="50"/>
                  </a:cubicBezTo>
                  <a:cubicBezTo>
                    <a:pt x="4" y="51"/>
                    <a:pt x="1" y="56"/>
                    <a:pt x="1" y="57"/>
                  </a:cubicBezTo>
                  <a:cubicBezTo>
                    <a:pt x="0" y="57"/>
                    <a:pt x="0" y="58"/>
                    <a:pt x="0" y="59"/>
                  </a:cubicBezTo>
                  <a:cubicBezTo>
                    <a:pt x="0" y="59"/>
                    <a:pt x="0" y="59"/>
                    <a:pt x="0" y="60"/>
                  </a:cubicBezTo>
                  <a:cubicBezTo>
                    <a:pt x="0" y="60"/>
                    <a:pt x="3" y="60"/>
                    <a:pt x="4" y="59"/>
                  </a:cubicBezTo>
                  <a:cubicBezTo>
                    <a:pt x="5" y="58"/>
                    <a:pt x="7" y="55"/>
                    <a:pt x="7" y="55"/>
                  </a:cubicBezTo>
                  <a:cubicBezTo>
                    <a:pt x="9" y="53"/>
                    <a:pt x="9" y="53"/>
                    <a:pt x="9" y="53"/>
                  </a:cubicBezTo>
                  <a:cubicBezTo>
                    <a:pt x="10" y="53"/>
                    <a:pt x="11" y="52"/>
                    <a:pt x="12" y="52"/>
                  </a:cubicBezTo>
                  <a:cubicBezTo>
                    <a:pt x="12" y="52"/>
                    <a:pt x="14" y="51"/>
                    <a:pt x="14" y="52"/>
                  </a:cubicBezTo>
                  <a:cubicBezTo>
                    <a:pt x="14" y="53"/>
                    <a:pt x="15" y="54"/>
                    <a:pt x="16" y="54"/>
                  </a:cubicBezTo>
                  <a:cubicBezTo>
                    <a:pt x="17" y="54"/>
                    <a:pt x="19" y="55"/>
                    <a:pt x="19" y="55"/>
                  </a:cubicBezTo>
                  <a:cubicBezTo>
                    <a:pt x="19" y="56"/>
                    <a:pt x="21" y="58"/>
                    <a:pt x="21" y="58"/>
                  </a:cubicBezTo>
                  <a:cubicBezTo>
                    <a:pt x="22" y="58"/>
                    <a:pt x="22" y="58"/>
                    <a:pt x="22" y="59"/>
                  </a:cubicBezTo>
                  <a:cubicBezTo>
                    <a:pt x="23" y="59"/>
                    <a:pt x="23" y="60"/>
                    <a:pt x="23" y="60"/>
                  </a:cubicBezTo>
                  <a:cubicBezTo>
                    <a:pt x="24" y="60"/>
                    <a:pt x="24" y="60"/>
                    <a:pt x="24" y="60"/>
                  </a:cubicBezTo>
                  <a:cubicBezTo>
                    <a:pt x="24" y="60"/>
                    <a:pt x="26" y="61"/>
                    <a:pt x="26" y="61"/>
                  </a:cubicBezTo>
                  <a:cubicBezTo>
                    <a:pt x="26" y="61"/>
                    <a:pt x="26" y="61"/>
                    <a:pt x="25" y="61"/>
                  </a:cubicBezTo>
                  <a:cubicBezTo>
                    <a:pt x="23" y="63"/>
                    <a:pt x="21" y="65"/>
                    <a:pt x="21" y="66"/>
                  </a:cubicBezTo>
                  <a:cubicBezTo>
                    <a:pt x="20" y="67"/>
                    <a:pt x="21" y="69"/>
                    <a:pt x="22" y="69"/>
                  </a:cubicBezTo>
                  <a:cubicBezTo>
                    <a:pt x="23" y="69"/>
                    <a:pt x="23" y="69"/>
                    <a:pt x="23" y="69"/>
                  </a:cubicBezTo>
                  <a:cubicBezTo>
                    <a:pt x="25" y="70"/>
                    <a:pt x="26" y="70"/>
                    <a:pt x="27" y="69"/>
                  </a:cubicBezTo>
                  <a:cubicBezTo>
                    <a:pt x="28" y="68"/>
                    <a:pt x="28" y="67"/>
                    <a:pt x="29" y="67"/>
                  </a:cubicBezTo>
                  <a:cubicBezTo>
                    <a:pt x="30" y="67"/>
                    <a:pt x="30" y="67"/>
                    <a:pt x="30" y="67"/>
                  </a:cubicBezTo>
                  <a:cubicBezTo>
                    <a:pt x="30" y="68"/>
                    <a:pt x="31" y="68"/>
                    <a:pt x="32" y="68"/>
                  </a:cubicBezTo>
                  <a:cubicBezTo>
                    <a:pt x="33" y="68"/>
                    <a:pt x="33" y="68"/>
                    <a:pt x="33" y="68"/>
                  </a:cubicBezTo>
                  <a:cubicBezTo>
                    <a:pt x="33" y="68"/>
                    <a:pt x="33" y="69"/>
                    <a:pt x="33" y="70"/>
                  </a:cubicBezTo>
                  <a:cubicBezTo>
                    <a:pt x="33" y="70"/>
                    <a:pt x="33" y="71"/>
                    <a:pt x="33" y="72"/>
                  </a:cubicBezTo>
                  <a:cubicBezTo>
                    <a:pt x="34" y="73"/>
                    <a:pt x="34" y="73"/>
                    <a:pt x="34" y="73"/>
                  </a:cubicBezTo>
                  <a:cubicBezTo>
                    <a:pt x="33" y="74"/>
                    <a:pt x="32" y="75"/>
                    <a:pt x="32" y="75"/>
                  </a:cubicBezTo>
                  <a:cubicBezTo>
                    <a:pt x="32" y="75"/>
                    <a:pt x="32" y="75"/>
                    <a:pt x="32" y="75"/>
                  </a:cubicBezTo>
                  <a:cubicBezTo>
                    <a:pt x="32" y="76"/>
                    <a:pt x="31" y="77"/>
                    <a:pt x="31" y="77"/>
                  </a:cubicBezTo>
                  <a:cubicBezTo>
                    <a:pt x="31" y="78"/>
                    <a:pt x="30" y="78"/>
                    <a:pt x="30" y="78"/>
                  </a:cubicBezTo>
                  <a:cubicBezTo>
                    <a:pt x="30" y="78"/>
                    <a:pt x="30" y="78"/>
                    <a:pt x="31" y="79"/>
                  </a:cubicBezTo>
                  <a:cubicBezTo>
                    <a:pt x="31" y="79"/>
                    <a:pt x="31" y="79"/>
                    <a:pt x="31" y="80"/>
                  </a:cubicBezTo>
                  <a:cubicBezTo>
                    <a:pt x="31" y="80"/>
                    <a:pt x="31" y="80"/>
                    <a:pt x="32" y="81"/>
                  </a:cubicBezTo>
                  <a:cubicBezTo>
                    <a:pt x="32" y="81"/>
                    <a:pt x="31" y="81"/>
                    <a:pt x="31" y="82"/>
                  </a:cubicBezTo>
                  <a:cubicBezTo>
                    <a:pt x="31" y="82"/>
                    <a:pt x="32" y="83"/>
                    <a:pt x="32" y="84"/>
                  </a:cubicBezTo>
                  <a:cubicBezTo>
                    <a:pt x="31" y="86"/>
                    <a:pt x="31" y="86"/>
                    <a:pt x="31" y="86"/>
                  </a:cubicBezTo>
                  <a:cubicBezTo>
                    <a:pt x="31" y="86"/>
                    <a:pt x="29" y="86"/>
                    <a:pt x="28" y="86"/>
                  </a:cubicBezTo>
                  <a:cubicBezTo>
                    <a:pt x="27" y="86"/>
                    <a:pt x="27" y="86"/>
                    <a:pt x="27" y="86"/>
                  </a:cubicBezTo>
                  <a:cubicBezTo>
                    <a:pt x="26" y="87"/>
                    <a:pt x="26" y="87"/>
                    <a:pt x="25" y="88"/>
                  </a:cubicBezTo>
                  <a:cubicBezTo>
                    <a:pt x="24" y="88"/>
                    <a:pt x="24" y="88"/>
                    <a:pt x="23" y="89"/>
                  </a:cubicBezTo>
                  <a:cubicBezTo>
                    <a:pt x="22" y="90"/>
                    <a:pt x="22" y="90"/>
                    <a:pt x="22" y="90"/>
                  </a:cubicBezTo>
                  <a:cubicBezTo>
                    <a:pt x="21" y="90"/>
                    <a:pt x="20" y="91"/>
                    <a:pt x="19" y="91"/>
                  </a:cubicBezTo>
                  <a:cubicBezTo>
                    <a:pt x="17" y="90"/>
                    <a:pt x="17" y="90"/>
                    <a:pt x="17" y="90"/>
                  </a:cubicBezTo>
                  <a:cubicBezTo>
                    <a:pt x="17" y="90"/>
                    <a:pt x="17" y="90"/>
                    <a:pt x="18" y="100"/>
                  </a:cubicBezTo>
                  <a:cubicBezTo>
                    <a:pt x="18" y="100"/>
                    <a:pt x="26" y="108"/>
                    <a:pt x="27" y="108"/>
                  </a:cubicBezTo>
                  <a:cubicBezTo>
                    <a:pt x="28" y="107"/>
                    <a:pt x="28" y="107"/>
                    <a:pt x="28" y="107"/>
                  </a:cubicBezTo>
                  <a:cubicBezTo>
                    <a:pt x="28" y="107"/>
                    <a:pt x="28" y="107"/>
                    <a:pt x="28" y="108"/>
                  </a:cubicBezTo>
                  <a:cubicBezTo>
                    <a:pt x="28" y="108"/>
                    <a:pt x="28" y="108"/>
                    <a:pt x="30" y="110"/>
                  </a:cubicBezTo>
                  <a:cubicBezTo>
                    <a:pt x="30" y="110"/>
                    <a:pt x="30" y="110"/>
                    <a:pt x="31" y="109"/>
                  </a:cubicBezTo>
                  <a:cubicBezTo>
                    <a:pt x="31" y="109"/>
                    <a:pt x="31" y="109"/>
                    <a:pt x="31" y="111"/>
                  </a:cubicBezTo>
                  <a:cubicBezTo>
                    <a:pt x="32" y="112"/>
                    <a:pt x="32" y="112"/>
                    <a:pt x="32" y="112"/>
                  </a:cubicBezTo>
                  <a:cubicBezTo>
                    <a:pt x="32" y="112"/>
                    <a:pt x="33" y="112"/>
                    <a:pt x="34" y="113"/>
                  </a:cubicBezTo>
                  <a:cubicBezTo>
                    <a:pt x="34" y="113"/>
                    <a:pt x="37" y="115"/>
                    <a:pt x="37" y="116"/>
                  </a:cubicBezTo>
                  <a:cubicBezTo>
                    <a:pt x="36" y="116"/>
                    <a:pt x="35" y="117"/>
                    <a:pt x="35" y="118"/>
                  </a:cubicBezTo>
                  <a:cubicBezTo>
                    <a:pt x="36" y="119"/>
                    <a:pt x="41" y="123"/>
                    <a:pt x="43" y="123"/>
                  </a:cubicBezTo>
                  <a:cubicBezTo>
                    <a:pt x="44" y="123"/>
                    <a:pt x="46" y="122"/>
                    <a:pt x="46" y="122"/>
                  </a:cubicBezTo>
                  <a:cubicBezTo>
                    <a:pt x="47" y="122"/>
                    <a:pt x="51" y="123"/>
                    <a:pt x="52" y="123"/>
                  </a:cubicBezTo>
                  <a:cubicBezTo>
                    <a:pt x="52" y="122"/>
                    <a:pt x="53" y="119"/>
                    <a:pt x="55" y="120"/>
                  </a:cubicBezTo>
                  <a:cubicBezTo>
                    <a:pt x="56" y="120"/>
                    <a:pt x="58" y="122"/>
                    <a:pt x="58" y="123"/>
                  </a:cubicBezTo>
                  <a:cubicBezTo>
                    <a:pt x="59" y="124"/>
                    <a:pt x="59" y="129"/>
                    <a:pt x="60" y="128"/>
                  </a:cubicBezTo>
                  <a:cubicBezTo>
                    <a:pt x="61" y="128"/>
                    <a:pt x="68" y="127"/>
                    <a:pt x="70" y="128"/>
                  </a:cubicBezTo>
                  <a:cubicBezTo>
                    <a:pt x="71" y="129"/>
                    <a:pt x="71" y="131"/>
                    <a:pt x="71" y="133"/>
                  </a:cubicBezTo>
                  <a:cubicBezTo>
                    <a:pt x="72" y="134"/>
                    <a:pt x="75" y="133"/>
                    <a:pt x="76" y="133"/>
                  </a:cubicBezTo>
                  <a:cubicBezTo>
                    <a:pt x="77" y="133"/>
                    <a:pt x="79" y="135"/>
                    <a:pt x="80" y="135"/>
                  </a:cubicBezTo>
                  <a:cubicBezTo>
                    <a:pt x="82" y="136"/>
                    <a:pt x="80" y="130"/>
                    <a:pt x="80" y="130"/>
                  </a:cubicBezTo>
                  <a:cubicBezTo>
                    <a:pt x="80" y="129"/>
                    <a:pt x="81" y="127"/>
                    <a:pt x="81" y="127"/>
                  </a:cubicBezTo>
                  <a:cubicBezTo>
                    <a:pt x="81" y="126"/>
                    <a:pt x="78" y="124"/>
                    <a:pt x="77" y="124"/>
                  </a:cubicBezTo>
                  <a:cubicBezTo>
                    <a:pt x="76" y="124"/>
                    <a:pt x="78" y="121"/>
                    <a:pt x="78" y="121"/>
                  </a:cubicBezTo>
                  <a:cubicBezTo>
                    <a:pt x="78" y="121"/>
                    <a:pt x="80" y="122"/>
                    <a:pt x="81" y="122"/>
                  </a:cubicBezTo>
                  <a:cubicBezTo>
                    <a:pt x="82" y="122"/>
                    <a:pt x="83" y="123"/>
                    <a:pt x="83" y="123"/>
                  </a:cubicBezTo>
                  <a:cubicBezTo>
                    <a:pt x="84" y="123"/>
                    <a:pt x="84" y="124"/>
                    <a:pt x="84" y="124"/>
                  </a:cubicBezTo>
                  <a:cubicBezTo>
                    <a:pt x="85" y="125"/>
                    <a:pt x="87" y="124"/>
                    <a:pt x="87" y="124"/>
                  </a:cubicBezTo>
                  <a:cubicBezTo>
                    <a:pt x="88" y="124"/>
                    <a:pt x="89" y="123"/>
                    <a:pt x="90" y="124"/>
                  </a:cubicBezTo>
                  <a:cubicBezTo>
                    <a:pt x="91" y="124"/>
                    <a:pt x="92" y="125"/>
                    <a:pt x="93" y="126"/>
                  </a:cubicBezTo>
                  <a:cubicBezTo>
                    <a:pt x="94" y="127"/>
                    <a:pt x="97" y="124"/>
                    <a:pt x="98" y="124"/>
                  </a:cubicBezTo>
                  <a:cubicBezTo>
                    <a:pt x="99" y="124"/>
                    <a:pt x="99" y="123"/>
                    <a:pt x="100" y="122"/>
                  </a:cubicBezTo>
                  <a:cubicBezTo>
                    <a:pt x="100" y="121"/>
                    <a:pt x="103" y="120"/>
                    <a:pt x="104" y="120"/>
                  </a:cubicBezTo>
                  <a:cubicBezTo>
                    <a:pt x="105" y="120"/>
                    <a:pt x="107" y="117"/>
                    <a:pt x="108" y="117"/>
                  </a:cubicBezTo>
                  <a:cubicBezTo>
                    <a:pt x="109" y="116"/>
                    <a:pt x="109" y="116"/>
                    <a:pt x="110" y="117"/>
                  </a:cubicBezTo>
                  <a:cubicBezTo>
                    <a:pt x="111" y="118"/>
                    <a:pt x="114" y="114"/>
                    <a:pt x="115" y="114"/>
                  </a:cubicBezTo>
                  <a:cubicBezTo>
                    <a:pt x="116" y="113"/>
                    <a:pt x="124" y="111"/>
                    <a:pt x="125" y="111"/>
                  </a:cubicBezTo>
                  <a:cubicBezTo>
                    <a:pt x="126" y="111"/>
                    <a:pt x="130" y="108"/>
                    <a:pt x="133" y="107"/>
                  </a:cubicBezTo>
                  <a:cubicBezTo>
                    <a:pt x="134" y="106"/>
                    <a:pt x="134" y="106"/>
                    <a:pt x="134" y="106"/>
                  </a:cubicBezTo>
                  <a:cubicBezTo>
                    <a:pt x="136" y="105"/>
                    <a:pt x="136" y="106"/>
                    <a:pt x="137" y="106"/>
                  </a:cubicBezTo>
                  <a:cubicBezTo>
                    <a:pt x="138" y="106"/>
                    <a:pt x="139" y="108"/>
                    <a:pt x="139" y="109"/>
                  </a:cubicBezTo>
                  <a:cubicBezTo>
                    <a:pt x="140" y="110"/>
                    <a:pt x="143" y="111"/>
                    <a:pt x="143" y="111"/>
                  </a:cubicBezTo>
                  <a:cubicBezTo>
                    <a:pt x="144" y="111"/>
                    <a:pt x="146" y="111"/>
                    <a:pt x="146" y="110"/>
                  </a:cubicBezTo>
                  <a:cubicBezTo>
                    <a:pt x="147" y="109"/>
                    <a:pt x="147" y="109"/>
                    <a:pt x="148" y="109"/>
                  </a:cubicBezTo>
                  <a:cubicBezTo>
                    <a:pt x="149" y="109"/>
                    <a:pt x="149" y="108"/>
                    <a:pt x="149" y="107"/>
                  </a:cubicBezTo>
                  <a:cubicBezTo>
                    <a:pt x="149" y="106"/>
                    <a:pt x="151" y="105"/>
                    <a:pt x="152" y="105"/>
                  </a:cubicBezTo>
                  <a:cubicBezTo>
                    <a:pt x="153" y="105"/>
                    <a:pt x="155" y="103"/>
                    <a:pt x="156" y="102"/>
                  </a:cubicBezTo>
                  <a:cubicBezTo>
                    <a:pt x="156" y="101"/>
                    <a:pt x="157" y="99"/>
                    <a:pt x="158" y="98"/>
                  </a:cubicBezTo>
                  <a:cubicBezTo>
                    <a:pt x="158" y="97"/>
                    <a:pt x="159" y="94"/>
                    <a:pt x="159" y="93"/>
                  </a:cubicBezTo>
                  <a:cubicBezTo>
                    <a:pt x="159" y="91"/>
                    <a:pt x="160" y="90"/>
                    <a:pt x="161" y="90"/>
                  </a:cubicBezTo>
                  <a:cubicBezTo>
                    <a:pt x="162" y="90"/>
                    <a:pt x="164" y="89"/>
                    <a:pt x="164" y="89"/>
                  </a:cubicBezTo>
                  <a:cubicBezTo>
                    <a:pt x="165" y="89"/>
                    <a:pt x="165" y="86"/>
                    <a:pt x="165" y="85"/>
                  </a:cubicBezTo>
                  <a:cubicBezTo>
                    <a:pt x="164" y="84"/>
                    <a:pt x="165" y="83"/>
                    <a:pt x="164" y="82"/>
                  </a:cubicBezTo>
                  <a:close/>
                  <a:moveTo>
                    <a:pt x="93" y="124"/>
                  </a:moveTo>
                  <a:cubicBezTo>
                    <a:pt x="93" y="124"/>
                    <a:pt x="93" y="124"/>
                    <a:pt x="93" y="124"/>
                  </a:cubicBezTo>
                  <a:cubicBezTo>
                    <a:pt x="93" y="124"/>
                    <a:pt x="93" y="124"/>
                    <a:pt x="93" y="12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28" name="Freeform 67">
              <a:extLst>
                <a:ext uri="{FF2B5EF4-FFF2-40B4-BE49-F238E27FC236}">
                  <a16:creationId xmlns:a16="http://schemas.microsoft.com/office/drawing/2014/main" id="{45E2154D-B0B3-4FA5-2312-E0FCBD54EAC8}"/>
                </a:ext>
              </a:extLst>
            </p:cNvPr>
            <p:cNvSpPr>
              <a:spLocks/>
            </p:cNvSpPr>
            <p:nvPr/>
          </p:nvSpPr>
          <p:spPr bwMode="auto">
            <a:xfrm>
              <a:off x="110841842" y="108346630"/>
              <a:ext cx="1441932" cy="1036389"/>
            </a:xfrm>
            <a:custGeom>
              <a:avLst/>
              <a:gdLst>
                <a:gd name="T0" fmla="*/ 181 w 192"/>
                <a:gd name="T1" fmla="*/ 71 h 138"/>
                <a:gd name="T2" fmla="*/ 180 w 192"/>
                <a:gd name="T3" fmla="*/ 67 h 138"/>
                <a:gd name="T4" fmla="*/ 165 w 192"/>
                <a:gd name="T5" fmla="*/ 58 h 138"/>
                <a:gd name="T6" fmla="*/ 142 w 192"/>
                <a:gd name="T7" fmla="*/ 65 h 138"/>
                <a:gd name="T8" fmla="*/ 136 w 192"/>
                <a:gd name="T9" fmla="*/ 75 h 138"/>
                <a:gd name="T10" fmla="*/ 127 w 192"/>
                <a:gd name="T11" fmla="*/ 75 h 138"/>
                <a:gd name="T12" fmla="*/ 122 w 192"/>
                <a:gd name="T13" fmla="*/ 74 h 138"/>
                <a:gd name="T14" fmla="*/ 115 w 192"/>
                <a:gd name="T15" fmla="*/ 75 h 138"/>
                <a:gd name="T16" fmla="*/ 113 w 192"/>
                <a:gd name="T17" fmla="*/ 67 h 138"/>
                <a:gd name="T18" fmla="*/ 105 w 192"/>
                <a:gd name="T19" fmla="*/ 62 h 138"/>
                <a:gd name="T20" fmla="*/ 100 w 192"/>
                <a:gd name="T21" fmla="*/ 60 h 138"/>
                <a:gd name="T22" fmla="*/ 94 w 192"/>
                <a:gd name="T23" fmla="*/ 60 h 138"/>
                <a:gd name="T24" fmla="*/ 88 w 192"/>
                <a:gd name="T25" fmla="*/ 56 h 138"/>
                <a:gd name="T26" fmla="*/ 79 w 192"/>
                <a:gd name="T27" fmla="*/ 56 h 138"/>
                <a:gd name="T28" fmla="*/ 73 w 192"/>
                <a:gd name="T29" fmla="*/ 55 h 138"/>
                <a:gd name="T30" fmla="*/ 71 w 192"/>
                <a:gd name="T31" fmla="*/ 52 h 138"/>
                <a:gd name="T32" fmla="*/ 70 w 192"/>
                <a:gd name="T33" fmla="*/ 29 h 138"/>
                <a:gd name="T34" fmla="*/ 80 w 192"/>
                <a:gd name="T35" fmla="*/ 19 h 138"/>
                <a:gd name="T36" fmla="*/ 66 w 192"/>
                <a:gd name="T37" fmla="*/ 3 h 138"/>
                <a:gd name="T38" fmla="*/ 56 w 192"/>
                <a:gd name="T39" fmla="*/ 4 h 138"/>
                <a:gd name="T40" fmla="*/ 47 w 192"/>
                <a:gd name="T41" fmla="*/ 13 h 138"/>
                <a:gd name="T42" fmla="*/ 37 w 192"/>
                <a:gd name="T43" fmla="*/ 6 h 138"/>
                <a:gd name="T44" fmla="*/ 30 w 192"/>
                <a:gd name="T45" fmla="*/ 5 h 138"/>
                <a:gd name="T46" fmla="*/ 25 w 192"/>
                <a:gd name="T47" fmla="*/ 11 h 138"/>
                <a:gd name="T48" fmla="*/ 18 w 192"/>
                <a:gd name="T49" fmla="*/ 16 h 138"/>
                <a:gd name="T50" fmla="*/ 8 w 192"/>
                <a:gd name="T51" fmla="*/ 14 h 138"/>
                <a:gd name="T52" fmla="*/ 2 w 192"/>
                <a:gd name="T53" fmla="*/ 18 h 138"/>
                <a:gd name="T54" fmla="*/ 13 w 192"/>
                <a:gd name="T55" fmla="*/ 23 h 138"/>
                <a:gd name="T56" fmla="*/ 25 w 192"/>
                <a:gd name="T57" fmla="*/ 33 h 138"/>
                <a:gd name="T58" fmla="*/ 32 w 192"/>
                <a:gd name="T59" fmla="*/ 48 h 138"/>
                <a:gd name="T60" fmla="*/ 31 w 192"/>
                <a:gd name="T61" fmla="*/ 54 h 138"/>
                <a:gd name="T62" fmla="*/ 30 w 192"/>
                <a:gd name="T63" fmla="*/ 60 h 138"/>
                <a:gd name="T64" fmla="*/ 39 w 192"/>
                <a:gd name="T65" fmla="*/ 64 h 138"/>
                <a:gd name="T66" fmla="*/ 49 w 192"/>
                <a:gd name="T67" fmla="*/ 72 h 138"/>
                <a:gd name="T68" fmla="*/ 41 w 192"/>
                <a:gd name="T69" fmla="*/ 72 h 138"/>
                <a:gd name="T70" fmla="*/ 33 w 192"/>
                <a:gd name="T71" fmla="*/ 74 h 138"/>
                <a:gd name="T72" fmla="*/ 22 w 192"/>
                <a:gd name="T73" fmla="*/ 77 h 138"/>
                <a:gd name="T74" fmla="*/ 9 w 192"/>
                <a:gd name="T75" fmla="*/ 82 h 138"/>
                <a:gd name="T76" fmla="*/ 10 w 192"/>
                <a:gd name="T77" fmla="*/ 89 h 138"/>
                <a:gd name="T78" fmla="*/ 11 w 192"/>
                <a:gd name="T79" fmla="*/ 93 h 138"/>
                <a:gd name="T80" fmla="*/ 14 w 192"/>
                <a:gd name="T81" fmla="*/ 108 h 138"/>
                <a:gd name="T82" fmla="*/ 28 w 192"/>
                <a:gd name="T83" fmla="*/ 122 h 138"/>
                <a:gd name="T84" fmla="*/ 42 w 192"/>
                <a:gd name="T85" fmla="*/ 114 h 138"/>
                <a:gd name="T86" fmla="*/ 53 w 192"/>
                <a:gd name="T87" fmla="*/ 116 h 138"/>
                <a:gd name="T88" fmla="*/ 62 w 192"/>
                <a:gd name="T89" fmla="*/ 131 h 138"/>
                <a:gd name="T90" fmla="*/ 69 w 192"/>
                <a:gd name="T91" fmla="*/ 132 h 138"/>
                <a:gd name="T92" fmla="*/ 70 w 192"/>
                <a:gd name="T93" fmla="*/ 125 h 138"/>
                <a:gd name="T94" fmla="*/ 76 w 192"/>
                <a:gd name="T95" fmla="*/ 124 h 138"/>
                <a:gd name="T96" fmla="*/ 89 w 192"/>
                <a:gd name="T97" fmla="*/ 125 h 138"/>
                <a:gd name="T98" fmla="*/ 100 w 192"/>
                <a:gd name="T99" fmla="*/ 134 h 138"/>
                <a:gd name="T100" fmla="*/ 105 w 192"/>
                <a:gd name="T101" fmla="*/ 136 h 138"/>
                <a:gd name="T102" fmla="*/ 111 w 192"/>
                <a:gd name="T103" fmla="*/ 138 h 138"/>
                <a:gd name="T104" fmla="*/ 117 w 192"/>
                <a:gd name="T105" fmla="*/ 136 h 138"/>
                <a:gd name="T106" fmla="*/ 129 w 192"/>
                <a:gd name="T107" fmla="*/ 128 h 138"/>
                <a:gd name="T108" fmla="*/ 131 w 192"/>
                <a:gd name="T109" fmla="*/ 123 h 138"/>
                <a:gd name="T110" fmla="*/ 138 w 192"/>
                <a:gd name="T111" fmla="*/ 120 h 138"/>
                <a:gd name="T112" fmla="*/ 152 w 192"/>
                <a:gd name="T113" fmla="*/ 116 h 138"/>
                <a:gd name="T114" fmla="*/ 165 w 192"/>
                <a:gd name="T115" fmla="*/ 121 h 138"/>
                <a:gd name="T116" fmla="*/ 169 w 192"/>
                <a:gd name="T117" fmla="*/ 119 h 138"/>
                <a:gd name="T118" fmla="*/ 178 w 192"/>
                <a:gd name="T119" fmla="*/ 116 h 138"/>
                <a:gd name="T120" fmla="*/ 182 w 192"/>
                <a:gd name="T121" fmla="*/ 96 h 138"/>
                <a:gd name="T122" fmla="*/ 183 w 192"/>
                <a:gd name="T123" fmla="*/ 8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38">
                  <a:moveTo>
                    <a:pt x="183" y="84"/>
                  </a:moveTo>
                  <a:cubicBezTo>
                    <a:pt x="182" y="83"/>
                    <a:pt x="184" y="77"/>
                    <a:pt x="184" y="76"/>
                  </a:cubicBezTo>
                  <a:cubicBezTo>
                    <a:pt x="184" y="75"/>
                    <a:pt x="184" y="74"/>
                    <a:pt x="183" y="73"/>
                  </a:cubicBezTo>
                  <a:cubicBezTo>
                    <a:pt x="182" y="72"/>
                    <a:pt x="182" y="71"/>
                    <a:pt x="181" y="71"/>
                  </a:cubicBezTo>
                  <a:cubicBezTo>
                    <a:pt x="179" y="71"/>
                    <a:pt x="179" y="71"/>
                    <a:pt x="179" y="71"/>
                  </a:cubicBezTo>
                  <a:cubicBezTo>
                    <a:pt x="178" y="71"/>
                    <a:pt x="178" y="70"/>
                    <a:pt x="179" y="70"/>
                  </a:cubicBezTo>
                  <a:cubicBezTo>
                    <a:pt x="179" y="69"/>
                    <a:pt x="179" y="69"/>
                    <a:pt x="179" y="68"/>
                  </a:cubicBezTo>
                  <a:cubicBezTo>
                    <a:pt x="179" y="68"/>
                    <a:pt x="179" y="68"/>
                    <a:pt x="180" y="67"/>
                  </a:cubicBezTo>
                  <a:cubicBezTo>
                    <a:pt x="179" y="66"/>
                    <a:pt x="179" y="66"/>
                    <a:pt x="179" y="66"/>
                  </a:cubicBezTo>
                  <a:cubicBezTo>
                    <a:pt x="178" y="66"/>
                    <a:pt x="180" y="65"/>
                    <a:pt x="180" y="65"/>
                  </a:cubicBezTo>
                  <a:cubicBezTo>
                    <a:pt x="180" y="65"/>
                    <a:pt x="176" y="63"/>
                    <a:pt x="175" y="63"/>
                  </a:cubicBezTo>
                  <a:cubicBezTo>
                    <a:pt x="175" y="62"/>
                    <a:pt x="168" y="60"/>
                    <a:pt x="165" y="58"/>
                  </a:cubicBezTo>
                  <a:cubicBezTo>
                    <a:pt x="163" y="57"/>
                    <a:pt x="162" y="56"/>
                    <a:pt x="162" y="56"/>
                  </a:cubicBezTo>
                  <a:cubicBezTo>
                    <a:pt x="162" y="56"/>
                    <a:pt x="162" y="56"/>
                    <a:pt x="149" y="59"/>
                  </a:cubicBezTo>
                  <a:cubicBezTo>
                    <a:pt x="149" y="59"/>
                    <a:pt x="149" y="59"/>
                    <a:pt x="145" y="63"/>
                  </a:cubicBezTo>
                  <a:cubicBezTo>
                    <a:pt x="145" y="63"/>
                    <a:pt x="145" y="63"/>
                    <a:pt x="142" y="65"/>
                  </a:cubicBezTo>
                  <a:cubicBezTo>
                    <a:pt x="142" y="65"/>
                    <a:pt x="143" y="75"/>
                    <a:pt x="143" y="76"/>
                  </a:cubicBezTo>
                  <a:cubicBezTo>
                    <a:pt x="143" y="76"/>
                    <a:pt x="142" y="77"/>
                    <a:pt x="141" y="77"/>
                  </a:cubicBezTo>
                  <a:cubicBezTo>
                    <a:pt x="141" y="77"/>
                    <a:pt x="140" y="76"/>
                    <a:pt x="140" y="75"/>
                  </a:cubicBezTo>
                  <a:cubicBezTo>
                    <a:pt x="140" y="75"/>
                    <a:pt x="136" y="75"/>
                    <a:pt x="136" y="75"/>
                  </a:cubicBezTo>
                  <a:cubicBezTo>
                    <a:pt x="135" y="75"/>
                    <a:pt x="134" y="73"/>
                    <a:pt x="134" y="73"/>
                  </a:cubicBezTo>
                  <a:cubicBezTo>
                    <a:pt x="133" y="72"/>
                    <a:pt x="132" y="73"/>
                    <a:pt x="132" y="73"/>
                  </a:cubicBezTo>
                  <a:cubicBezTo>
                    <a:pt x="132" y="74"/>
                    <a:pt x="131" y="75"/>
                    <a:pt x="131" y="76"/>
                  </a:cubicBezTo>
                  <a:cubicBezTo>
                    <a:pt x="130" y="77"/>
                    <a:pt x="127" y="76"/>
                    <a:pt x="127" y="75"/>
                  </a:cubicBezTo>
                  <a:cubicBezTo>
                    <a:pt x="127" y="75"/>
                    <a:pt x="127" y="73"/>
                    <a:pt x="127" y="72"/>
                  </a:cubicBezTo>
                  <a:cubicBezTo>
                    <a:pt x="126" y="71"/>
                    <a:pt x="125" y="73"/>
                    <a:pt x="125" y="73"/>
                  </a:cubicBezTo>
                  <a:cubicBezTo>
                    <a:pt x="125" y="73"/>
                    <a:pt x="124" y="75"/>
                    <a:pt x="123" y="75"/>
                  </a:cubicBezTo>
                  <a:cubicBezTo>
                    <a:pt x="123" y="75"/>
                    <a:pt x="122" y="75"/>
                    <a:pt x="122" y="74"/>
                  </a:cubicBezTo>
                  <a:cubicBezTo>
                    <a:pt x="121" y="74"/>
                    <a:pt x="121" y="74"/>
                    <a:pt x="121" y="76"/>
                  </a:cubicBezTo>
                  <a:cubicBezTo>
                    <a:pt x="121" y="77"/>
                    <a:pt x="119" y="76"/>
                    <a:pt x="118" y="75"/>
                  </a:cubicBezTo>
                  <a:cubicBezTo>
                    <a:pt x="118" y="75"/>
                    <a:pt x="117" y="77"/>
                    <a:pt x="116" y="77"/>
                  </a:cubicBezTo>
                  <a:cubicBezTo>
                    <a:pt x="116" y="77"/>
                    <a:pt x="115" y="76"/>
                    <a:pt x="115" y="75"/>
                  </a:cubicBezTo>
                  <a:cubicBezTo>
                    <a:pt x="114" y="74"/>
                    <a:pt x="114" y="74"/>
                    <a:pt x="114" y="74"/>
                  </a:cubicBezTo>
                  <a:cubicBezTo>
                    <a:pt x="114" y="73"/>
                    <a:pt x="114" y="73"/>
                    <a:pt x="114" y="72"/>
                  </a:cubicBezTo>
                  <a:cubicBezTo>
                    <a:pt x="115" y="71"/>
                    <a:pt x="113" y="69"/>
                    <a:pt x="113" y="68"/>
                  </a:cubicBezTo>
                  <a:cubicBezTo>
                    <a:pt x="113" y="67"/>
                    <a:pt x="113" y="67"/>
                    <a:pt x="113" y="67"/>
                  </a:cubicBezTo>
                  <a:cubicBezTo>
                    <a:pt x="113" y="67"/>
                    <a:pt x="112" y="66"/>
                    <a:pt x="111" y="65"/>
                  </a:cubicBezTo>
                  <a:cubicBezTo>
                    <a:pt x="110" y="65"/>
                    <a:pt x="110" y="65"/>
                    <a:pt x="109" y="65"/>
                  </a:cubicBezTo>
                  <a:cubicBezTo>
                    <a:pt x="109" y="65"/>
                    <a:pt x="108" y="64"/>
                    <a:pt x="107" y="64"/>
                  </a:cubicBezTo>
                  <a:cubicBezTo>
                    <a:pt x="106" y="63"/>
                    <a:pt x="106" y="63"/>
                    <a:pt x="105" y="62"/>
                  </a:cubicBezTo>
                  <a:cubicBezTo>
                    <a:pt x="105" y="61"/>
                    <a:pt x="105" y="60"/>
                    <a:pt x="105" y="60"/>
                  </a:cubicBezTo>
                  <a:cubicBezTo>
                    <a:pt x="106" y="59"/>
                    <a:pt x="105" y="59"/>
                    <a:pt x="104" y="58"/>
                  </a:cubicBezTo>
                  <a:cubicBezTo>
                    <a:pt x="103" y="58"/>
                    <a:pt x="103" y="59"/>
                    <a:pt x="102" y="59"/>
                  </a:cubicBezTo>
                  <a:cubicBezTo>
                    <a:pt x="102" y="60"/>
                    <a:pt x="101" y="60"/>
                    <a:pt x="100" y="60"/>
                  </a:cubicBezTo>
                  <a:cubicBezTo>
                    <a:pt x="99" y="60"/>
                    <a:pt x="99" y="60"/>
                    <a:pt x="99" y="61"/>
                  </a:cubicBezTo>
                  <a:cubicBezTo>
                    <a:pt x="99" y="62"/>
                    <a:pt x="98" y="61"/>
                    <a:pt x="98" y="61"/>
                  </a:cubicBezTo>
                  <a:cubicBezTo>
                    <a:pt x="97" y="60"/>
                    <a:pt x="97" y="60"/>
                    <a:pt x="96" y="59"/>
                  </a:cubicBezTo>
                  <a:cubicBezTo>
                    <a:pt x="95" y="58"/>
                    <a:pt x="95" y="60"/>
                    <a:pt x="94" y="60"/>
                  </a:cubicBezTo>
                  <a:cubicBezTo>
                    <a:pt x="94" y="61"/>
                    <a:pt x="93" y="60"/>
                    <a:pt x="93" y="59"/>
                  </a:cubicBezTo>
                  <a:cubicBezTo>
                    <a:pt x="90" y="59"/>
                    <a:pt x="90" y="59"/>
                    <a:pt x="90" y="59"/>
                  </a:cubicBezTo>
                  <a:cubicBezTo>
                    <a:pt x="89" y="59"/>
                    <a:pt x="89" y="56"/>
                    <a:pt x="89" y="56"/>
                  </a:cubicBezTo>
                  <a:cubicBezTo>
                    <a:pt x="89" y="55"/>
                    <a:pt x="88" y="56"/>
                    <a:pt x="88" y="56"/>
                  </a:cubicBezTo>
                  <a:cubicBezTo>
                    <a:pt x="87" y="56"/>
                    <a:pt x="85" y="54"/>
                    <a:pt x="85" y="54"/>
                  </a:cubicBezTo>
                  <a:cubicBezTo>
                    <a:pt x="84" y="53"/>
                    <a:pt x="83" y="53"/>
                    <a:pt x="82" y="54"/>
                  </a:cubicBezTo>
                  <a:cubicBezTo>
                    <a:pt x="82" y="54"/>
                    <a:pt x="81" y="54"/>
                    <a:pt x="80" y="54"/>
                  </a:cubicBezTo>
                  <a:cubicBezTo>
                    <a:pt x="80" y="54"/>
                    <a:pt x="79" y="55"/>
                    <a:pt x="79" y="56"/>
                  </a:cubicBezTo>
                  <a:cubicBezTo>
                    <a:pt x="78" y="57"/>
                    <a:pt x="77" y="55"/>
                    <a:pt x="77" y="55"/>
                  </a:cubicBezTo>
                  <a:cubicBezTo>
                    <a:pt x="76" y="54"/>
                    <a:pt x="76" y="55"/>
                    <a:pt x="76" y="56"/>
                  </a:cubicBezTo>
                  <a:cubicBezTo>
                    <a:pt x="76" y="57"/>
                    <a:pt x="76" y="57"/>
                    <a:pt x="76" y="57"/>
                  </a:cubicBezTo>
                  <a:cubicBezTo>
                    <a:pt x="76" y="57"/>
                    <a:pt x="76" y="57"/>
                    <a:pt x="73" y="55"/>
                  </a:cubicBezTo>
                  <a:cubicBezTo>
                    <a:pt x="73" y="55"/>
                    <a:pt x="73" y="55"/>
                    <a:pt x="74" y="53"/>
                  </a:cubicBezTo>
                  <a:cubicBezTo>
                    <a:pt x="73" y="52"/>
                    <a:pt x="73" y="52"/>
                    <a:pt x="73" y="52"/>
                  </a:cubicBezTo>
                  <a:cubicBezTo>
                    <a:pt x="72" y="52"/>
                    <a:pt x="72" y="52"/>
                    <a:pt x="72" y="52"/>
                  </a:cubicBezTo>
                  <a:cubicBezTo>
                    <a:pt x="72" y="52"/>
                    <a:pt x="72" y="52"/>
                    <a:pt x="71" y="52"/>
                  </a:cubicBezTo>
                  <a:cubicBezTo>
                    <a:pt x="71" y="50"/>
                    <a:pt x="64" y="34"/>
                    <a:pt x="64" y="33"/>
                  </a:cubicBezTo>
                  <a:cubicBezTo>
                    <a:pt x="64" y="32"/>
                    <a:pt x="64" y="31"/>
                    <a:pt x="65" y="31"/>
                  </a:cubicBezTo>
                  <a:cubicBezTo>
                    <a:pt x="65" y="30"/>
                    <a:pt x="67" y="30"/>
                    <a:pt x="67" y="30"/>
                  </a:cubicBezTo>
                  <a:cubicBezTo>
                    <a:pt x="68" y="30"/>
                    <a:pt x="70" y="29"/>
                    <a:pt x="70" y="29"/>
                  </a:cubicBezTo>
                  <a:cubicBezTo>
                    <a:pt x="71" y="29"/>
                    <a:pt x="73" y="28"/>
                    <a:pt x="73" y="27"/>
                  </a:cubicBezTo>
                  <a:cubicBezTo>
                    <a:pt x="74" y="27"/>
                    <a:pt x="74" y="27"/>
                    <a:pt x="74" y="27"/>
                  </a:cubicBezTo>
                  <a:cubicBezTo>
                    <a:pt x="75" y="27"/>
                    <a:pt x="75" y="27"/>
                    <a:pt x="75" y="26"/>
                  </a:cubicBezTo>
                  <a:cubicBezTo>
                    <a:pt x="76" y="25"/>
                    <a:pt x="80" y="19"/>
                    <a:pt x="80" y="19"/>
                  </a:cubicBezTo>
                  <a:cubicBezTo>
                    <a:pt x="80" y="19"/>
                    <a:pt x="76" y="14"/>
                    <a:pt x="76" y="13"/>
                  </a:cubicBezTo>
                  <a:cubicBezTo>
                    <a:pt x="75" y="12"/>
                    <a:pt x="74" y="12"/>
                    <a:pt x="74" y="12"/>
                  </a:cubicBezTo>
                  <a:cubicBezTo>
                    <a:pt x="74" y="12"/>
                    <a:pt x="70" y="8"/>
                    <a:pt x="70" y="7"/>
                  </a:cubicBezTo>
                  <a:cubicBezTo>
                    <a:pt x="69" y="7"/>
                    <a:pt x="66" y="3"/>
                    <a:pt x="66" y="3"/>
                  </a:cubicBezTo>
                  <a:cubicBezTo>
                    <a:pt x="66" y="2"/>
                    <a:pt x="65" y="1"/>
                    <a:pt x="65" y="1"/>
                  </a:cubicBezTo>
                  <a:cubicBezTo>
                    <a:pt x="63" y="0"/>
                    <a:pt x="63" y="0"/>
                    <a:pt x="63" y="0"/>
                  </a:cubicBezTo>
                  <a:cubicBezTo>
                    <a:pt x="62" y="1"/>
                    <a:pt x="58" y="2"/>
                    <a:pt x="58" y="3"/>
                  </a:cubicBezTo>
                  <a:cubicBezTo>
                    <a:pt x="58" y="3"/>
                    <a:pt x="57" y="4"/>
                    <a:pt x="56" y="4"/>
                  </a:cubicBezTo>
                  <a:cubicBezTo>
                    <a:pt x="56" y="5"/>
                    <a:pt x="54" y="4"/>
                    <a:pt x="53" y="4"/>
                  </a:cubicBezTo>
                  <a:cubicBezTo>
                    <a:pt x="52" y="4"/>
                    <a:pt x="51" y="5"/>
                    <a:pt x="51" y="5"/>
                  </a:cubicBezTo>
                  <a:cubicBezTo>
                    <a:pt x="51" y="5"/>
                    <a:pt x="51" y="5"/>
                    <a:pt x="52" y="9"/>
                  </a:cubicBezTo>
                  <a:cubicBezTo>
                    <a:pt x="52" y="9"/>
                    <a:pt x="52" y="9"/>
                    <a:pt x="47" y="13"/>
                  </a:cubicBezTo>
                  <a:cubicBezTo>
                    <a:pt x="47" y="13"/>
                    <a:pt x="46" y="11"/>
                    <a:pt x="46" y="10"/>
                  </a:cubicBezTo>
                  <a:cubicBezTo>
                    <a:pt x="45" y="9"/>
                    <a:pt x="40" y="12"/>
                    <a:pt x="40" y="12"/>
                  </a:cubicBezTo>
                  <a:cubicBezTo>
                    <a:pt x="39" y="10"/>
                    <a:pt x="38" y="10"/>
                    <a:pt x="38" y="10"/>
                  </a:cubicBezTo>
                  <a:cubicBezTo>
                    <a:pt x="38" y="10"/>
                    <a:pt x="37" y="7"/>
                    <a:pt x="37" y="6"/>
                  </a:cubicBezTo>
                  <a:cubicBezTo>
                    <a:pt x="36" y="6"/>
                    <a:pt x="35" y="3"/>
                    <a:pt x="35" y="3"/>
                  </a:cubicBezTo>
                  <a:cubicBezTo>
                    <a:pt x="33" y="4"/>
                    <a:pt x="33" y="4"/>
                    <a:pt x="33" y="4"/>
                  </a:cubicBezTo>
                  <a:cubicBezTo>
                    <a:pt x="32" y="4"/>
                    <a:pt x="32" y="6"/>
                    <a:pt x="32" y="6"/>
                  </a:cubicBezTo>
                  <a:cubicBezTo>
                    <a:pt x="32" y="6"/>
                    <a:pt x="32" y="6"/>
                    <a:pt x="30" y="5"/>
                  </a:cubicBezTo>
                  <a:cubicBezTo>
                    <a:pt x="30" y="5"/>
                    <a:pt x="29" y="5"/>
                    <a:pt x="28" y="6"/>
                  </a:cubicBezTo>
                  <a:cubicBezTo>
                    <a:pt x="28" y="6"/>
                    <a:pt x="27" y="6"/>
                    <a:pt x="26" y="6"/>
                  </a:cubicBezTo>
                  <a:cubicBezTo>
                    <a:pt x="25" y="6"/>
                    <a:pt x="25" y="9"/>
                    <a:pt x="25" y="9"/>
                  </a:cubicBezTo>
                  <a:cubicBezTo>
                    <a:pt x="25" y="10"/>
                    <a:pt x="25" y="10"/>
                    <a:pt x="25" y="11"/>
                  </a:cubicBezTo>
                  <a:cubicBezTo>
                    <a:pt x="25" y="11"/>
                    <a:pt x="24" y="12"/>
                    <a:pt x="24" y="13"/>
                  </a:cubicBezTo>
                  <a:cubicBezTo>
                    <a:pt x="22" y="14"/>
                    <a:pt x="22" y="14"/>
                    <a:pt x="22" y="14"/>
                  </a:cubicBezTo>
                  <a:cubicBezTo>
                    <a:pt x="21" y="14"/>
                    <a:pt x="21" y="14"/>
                    <a:pt x="21" y="15"/>
                  </a:cubicBezTo>
                  <a:cubicBezTo>
                    <a:pt x="21" y="15"/>
                    <a:pt x="19" y="16"/>
                    <a:pt x="18" y="16"/>
                  </a:cubicBezTo>
                  <a:cubicBezTo>
                    <a:pt x="17" y="16"/>
                    <a:pt x="17" y="17"/>
                    <a:pt x="17" y="17"/>
                  </a:cubicBezTo>
                  <a:cubicBezTo>
                    <a:pt x="17" y="17"/>
                    <a:pt x="13" y="15"/>
                    <a:pt x="13" y="15"/>
                  </a:cubicBezTo>
                  <a:cubicBezTo>
                    <a:pt x="12" y="15"/>
                    <a:pt x="10" y="15"/>
                    <a:pt x="10" y="15"/>
                  </a:cubicBezTo>
                  <a:cubicBezTo>
                    <a:pt x="9" y="15"/>
                    <a:pt x="8" y="14"/>
                    <a:pt x="8" y="14"/>
                  </a:cubicBezTo>
                  <a:cubicBezTo>
                    <a:pt x="8" y="14"/>
                    <a:pt x="7" y="14"/>
                    <a:pt x="7" y="13"/>
                  </a:cubicBezTo>
                  <a:cubicBezTo>
                    <a:pt x="6" y="13"/>
                    <a:pt x="5" y="12"/>
                    <a:pt x="5" y="12"/>
                  </a:cubicBezTo>
                  <a:cubicBezTo>
                    <a:pt x="0" y="15"/>
                    <a:pt x="0" y="15"/>
                    <a:pt x="0" y="15"/>
                  </a:cubicBezTo>
                  <a:cubicBezTo>
                    <a:pt x="0" y="15"/>
                    <a:pt x="1" y="17"/>
                    <a:pt x="2" y="18"/>
                  </a:cubicBezTo>
                  <a:cubicBezTo>
                    <a:pt x="3" y="19"/>
                    <a:pt x="5" y="21"/>
                    <a:pt x="5" y="21"/>
                  </a:cubicBezTo>
                  <a:cubicBezTo>
                    <a:pt x="5" y="23"/>
                    <a:pt x="5" y="23"/>
                    <a:pt x="5" y="23"/>
                  </a:cubicBezTo>
                  <a:cubicBezTo>
                    <a:pt x="5" y="23"/>
                    <a:pt x="7" y="22"/>
                    <a:pt x="8" y="22"/>
                  </a:cubicBezTo>
                  <a:cubicBezTo>
                    <a:pt x="10" y="22"/>
                    <a:pt x="12" y="22"/>
                    <a:pt x="13" y="23"/>
                  </a:cubicBezTo>
                  <a:cubicBezTo>
                    <a:pt x="14" y="24"/>
                    <a:pt x="19" y="27"/>
                    <a:pt x="19" y="28"/>
                  </a:cubicBezTo>
                  <a:cubicBezTo>
                    <a:pt x="20" y="28"/>
                    <a:pt x="21" y="30"/>
                    <a:pt x="21" y="30"/>
                  </a:cubicBezTo>
                  <a:cubicBezTo>
                    <a:pt x="22" y="30"/>
                    <a:pt x="23" y="30"/>
                    <a:pt x="23" y="30"/>
                  </a:cubicBezTo>
                  <a:cubicBezTo>
                    <a:pt x="23" y="30"/>
                    <a:pt x="23" y="30"/>
                    <a:pt x="25" y="33"/>
                  </a:cubicBezTo>
                  <a:cubicBezTo>
                    <a:pt x="25" y="33"/>
                    <a:pt x="29" y="42"/>
                    <a:pt x="29" y="43"/>
                  </a:cubicBezTo>
                  <a:cubicBezTo>
                    <a:pt x="29" y="44"/>
                    <a:pt x="30" y="45"/>
                    <a:pt x="30" y="45"/>
                  </a:cubicBezTo>
                  <a:cubicBezTo>
                    <a:pt x="31" y="45"/>
                    <a:pt x="32" y="46"/>
                    <a:pt x="32" y="46"/>
                  </a:cubicBezTo>
                  <a:cubicBezTo>
                    <a:pt x="32" y="47"/>
                    <a:pt x="32" y="48"/>
                    <a:pt x="32" y="48"/>
                  </a:cubicBezTo>
                  <a:cubicBezTo>
                    <a:pt x="32" y="48"/>
                    <a:pt x="33" y="48"/>
                    <a:pt x="34" y="49"/>
                  </a:cubicBezTo>
                  <a:cubicBezTo>
                    <a:pt x="34" y="52"/>
                    <a:pt x="34" y="52"/>
                    <a:pt x="34" y="52"/>
                  </a:cubicBezTo>
                  <a:cubicBezTo>
                    <a:pt x="32" y="54"/>
                    <a:pt x="32" y="54"/>
                    <a:pt x="32" y="54"/>
                  </a:cubicBezTo>
                  <a:cubicBezTo>
                    <a:pt x="32" y="54"/>
                    <a:pt x="32" y="54"/>
                    <a:pt x="31" y="54"/>
                  </a:cubicBezTo>
                  <a:cubicBezTo>
                    <a:pt x="29" y="56"/>
                    <a:pt x="29" y="56"/>
                    <a:pt x="29" y="56"/>
                  </a:cubicBezTo>
                  <a:cubicBezTo>
                    <a:pt x="28" y="57"/>
                    <a:pt x="27" y="58"/>
                    <a:pt x="28" y="58"/>
                  </a:cubicBezTo>
                  <a:cubicBezTo>
                    <a:pt x="28" y="59"/>
                    <a:pt x="28" y="60"/>
                    <a:pt x="29" y="60"/>
                  </a:cubicBezTo>
                  <a:cubicBezTo>
                    <a:pt x="30" y="60"/>
                    <a:pt x="30" y="60"/>
                    <a:pt x="30" y="60"/>
                  </a:cubicBezTo>
                  <a:cubicBezTo>
                    <a:pt x="31" y="60"/>
                    <a:pt x="34" y="60"/>
                    <a:pt x="35" y="61"/>
                  </a:cubicBezTo>
                  <a:cubicBezTo>
                    <a:pt x="35" y="61"/>
                    <a:pt x="36" y="61"/>
                    <a:pt x="37" y="62"/>
                  </a:cubicBezTo>
                  <a:cubicBezTo>
                    <a:pt x="38" y="63"/>
                    <a:pt x="38" y="64"/>
                    <a:pt x="38" y="64"/>
                  </a:cubicBezTo>
                  <a:cubicBezTo>
                    <a:pt x="38" y="64"/>
                    <a:pt x="38" y="64"/>
                    <a:pt x="39" y="64"/>
                  </a:cubicBezTo>
                  <a:cubicBezTo>
                    <a:pt x="40" y="64"/>
                    <a:pt x="41" y="65"/>
                    <a:pt x="42" y="65"/>
                  </a:cubicBezTo>
                  <a:cubicBezTo>
                    <a:pt x="42" y="65"/>
                    <a:pt x="45" y="67"/>
                    <a:pt x="45" y="68"/>
                  </a:cubicBezTo>
                  <a:cubicBezTo>
                    <a:pt x="45" y="68"/>
                    <a:pt x="45" y="68"/>
                    <a:pt x="46" y="69"/>
                  </a:cubicBezTo>
                  <a:cubicBezTo>
                    <a:pt x="47" y="69"/>
                    <a:pt x="49" y="71"/>
                    <a:pt x="49" y="72"/>
                  </a:cubicBezTo>
                  <a:cubicBezTo>
                    <a:pt x="49" y="73"/>
                    <a:pt x="49" y="73"/>
                    <a:pt x="48" y="72"/>
                  </a:cubicBezTo>
                  <a:cubicBezTo>
                    <a:pt x="48" y="72"/>
                    <a:pt x="47" y="71"/>
                    <a:pt x="46" y="71"/>
                  </a:cubicBezTo>
                  <a:cubicBezTo>
                    <a:pt x="45" y="70"/>
                    <a:pt x="44" y="70"/>
                    <a:pt x="43" y="70"/>
                  </a:cubicBezTo>
                  <a:cubicBezTo>
                    <a:pt x="42" y="70"/>
                    <a:pt x="41" y="72"/>
                    <a:pt x="41" y="72"/>
                  </a:cubicBezTo>
                  <a:cubicBezTo>
                    <a:pt x="40" y="73"/>
                    <a:pt x="39" y="74"/>
                    <a:pt x="38" y="74"/>
                  </a:cubicBezTo>
                  <a:cubicBezTo>
                    <a:pt x="38" y="75"/>
                    <a:pt x="38" y="75"/>
                    <a:pt x="38" y="75"/>
                  </a:cubicBezTo>
                  <a:cubicBezTo>
                    <a:pt x="35" y="75"/>
                    <a:pt x="35" y="75"/>
                    <a:pt x="35" y="75"/>
                  </a:cubicBezTo>
                  <a:cubicBezTo>
                    <a:pt x="34" y="75"/>
                    <a:pt x="33" y="74"/>
                    <a:pt x="33" y="74"/>
                  </a:cubicBezTo>
                  <a:cubicBezTo>
                    <a:pt x="33" y="75"/>
                    <a:pt x="32" y="75"/>
                    <a:pt x="31" y="76"/>
                  </a:cubicBezTo>
                  <a:cubicBezTo>
                    <a:pt x="30" y="76"/>
                    <a:pt x="28" y="77"/>
                    <a:pt x="27" y="77"/>
                  </a:cubicBezTo>
                  <a:cubicBezTo>
                    <a:pt x="27" y="77"/>
                    <a:pt x="25" y="77"/>
                    <a:pt x="25" y="77"/>
                  </a:cubicBezTo>
                  <a:cubicBezTo>
                    <a:pt x="24" y="77"/>
                    <a:pt x="23" y="77"/>
                    <a:pt x="22" y="77"/>
                  </a:cubicBezTo>
                  <a:cubicBezTo>
                    <a:pt x="21" y="77"/>
                    <a:pt x="14" y="77"/>
                    <a:pt x="13" y="78"/>
                  </a:cubicBezTo>
                  <a:cubicBezTo>
                    <a:pt x="13" y="78"/>
                    <a:pt x="12" y="78"/>
                    <a:pt x="12" y="78"/>
                  </a:cubicBezTo>
                  <a:cubicBezTo>
                    <a:pt x="11" y="78"/>
                    <a:pt x="11" y="78"/>
                    <a:pt x="10" y="79"/>
                  </a:cubicBezTo>
                  <a:cubicBezTo>
                    <a:pt x="9" y="80"/>
                    <a:pt x="9" y="82"/>
                    <a:pt x="9" y="82"/>
                  </a:cubicBezTo>
                  <a:cubicBezTo>
                    <a:pt x="9" y="86"/>
                    <a:pt x="9" y="86"/>
                    <a:pt x="9" y="86"/>
                  </a:cubicBezTo>
                  <a:cubicBezTo>
                    <a:pt x="9" y="86"/>
                    <a:pt x="11" y="88"/>
                    <a:pt x="12" y="87"/>
                  </a:cubicBezTo>
                  <a:cubicBezTo>
                    <a:pt x="13" y="87"/>
                    <a:pt x="14" y="88"/>
                    <a:pt x="13" y="88"/>
                  </a:cubicBezTo>
                  <a:cubicBezTo>
                    <a:pt x="13" y="89"/>
                    <a:pt x="11" y="89"/>
                    <a:pt x="10" y="89"/>
                  </a:cubicBezTo>
                  <a:cubicBezTo>
                    <a:pt x="9" y="89"/>
                    <a:pt x="5" y="88"/>
                    <a:pt x="5" y="89"/>
                  </a:cubicBezTo>
                  <a:cubicBezTo>
                    <a:pt x="6" y="90"/>
                    <a:pt x="7" y="90"/>
                    <a:pt x="7" y="90"/>
                  </a:cubicBezTo>
                  <a:cubicBezTo>
                    <a:pt x="8" y="90"/>
                    <a:pt x="10" y="90"/>
                    <a:pt x="10" y="90"/>
                  </a:cubicBezTo>
                  <a:cubicBezTo>
                    <a:pt x="10" y="91"/>
                    <a:pt x="10" y="93"/>
                    <a:pt x="11" y="93"/>
                  </a:cubicBezTo>
                  <a:cubicBezTo>
                    <a:pt x="12" y="94"/>
                    <a:pt x="13" y="97"/>
                    <a:pt x="13" y="98"/>
                  </a:cubicBezTo>
                  <a:cubicBezTo>
                    <a:pt x="13" y="98"/>
                    <a:pt x="13" y="101"/>
                    <a:pt x="13" y="102"/>
                  </a:cubicBezTo>
                  <a:cubicBezTo>
                    <a:pt x="14" y="102"/>
                    <a:pt x="13" y="105"/>
                    <a:pt x="14" y="106"/>
                  </a:cubicBezTo>
                  <a:cubicBezTo>
                    <a:pt x="14" y="107"/>
                    <a:pt x="14" y="108"/>
                    <a:pt x="14" y="108"/>
                  </a:cubicBezTo>
                  <a:cubicBezTo>
                    <a:pt x="14" y="108"/>
                    <a:pt x="14" y="108"/>
                    <a:pt x="17" y="107"/>
                  </a:cubicBezTo>
                  <a:cubicBezTo>
                    <a:pt x="17" y="107"/>
                    <a:pt x="22" y="112"/>
                    <a:pt x="24" y="115"/>
                  </a:cubicBezTo>
                  <a:cubicBezTo>
                    <a:pt x="25" y="117"/>
                    <a:pt x="26" y="123"/>
                    <a:pt x="26" y="123"/>
                  </a:cubicBezTo>
                  <a:cubicBezTo>
                    <a:pt x="26" y="123"/>
                    <a:pt x="27" y="122"/>
                    <a:pt x="28" y="122"/>
                  </a:cubicBezTo>
                  <a:cubicBezTo>
                    <a:pt x="29" y="121"/>
                    <a:pt x="30" y="121"/>
                    <a:pt x="30" y="120"/>
                  </a:cubicBezTo>
                  <a:cubicBezTo>
                    <a:pt x="31" y="120"/>
                    <a:pt x="32" y="118"/>
                    <a:pt x="33" y="119"/>
                  </a:cubicBezTo>
                  <a:cubicBezTo>
                    <a:pt x="33" y="120"/>
                    <a:pt x="35" y="121"/>
                    <a:pt x="35" y="121"/>
                  </a:cubicBezTo>
                  <a:cubicBezTo>
                    <a:pt x="35" y="121"/>
                    <a:pt x="39" y="116"/>
                    <a:pt x="42" y="114"/>
                  </a:cubicBezTo>
                  <a:cubicBezTo>
                    <a:pt x="43" y="113"/>
                    <a:pt x="43" y="112"/>
                    <a:pt x="43" y="112"/>
                  </a:cubicBezTo>
                  <a:cubicBezTo>
                    <a:pt x="44" y="112"/>
                    <a:pt x="45" y="113"/>
                    <a:pt x="46" y="113"/>
                  </a:cubicBezTo>
                  <a:cubicBezTo>
                    <a:pt x="46" y="112"/>
                    <a:pt x="47" y="111"/>
                    <a:pt x="47" y="111"/>
                  </a:cubicBezTo>
                  <a:cubicBezTo>
                    <a:pt x="47" y="111"/>
                    <a:pt x="52" y="114"/>
                    <a:pt x="53" y="116"/>
                  </a:cubicBezTo>
                  <a:cubicBezTo>
                    <a:pt x="53" y="116"/>
                    <a:pt x="55" y="119"/>
                    <a:pt x="57" y="120"/>
                  </a:cubicBezTo>
                  <a:cubicBezTo>
                    <a:pt x="59" y="121"/>
                    <a:pt x="62" y="123"/>
                    <a:pt x="62" y="125"/>
                  </a:cubicBezTo>
                  <a:cubicBezTo>
                    <a:pt x="62" y="128"/>
                    <a:pt x="62" y="128"/>
                    <a:pt x="62" y="128"/>
                  </a:cubicBezTo>
                  <a:cubicBezTo>
                    <a:pt x="62" y="129"/>
                    <a:pt x="62" y="131"/>
                    <a:pt x="62" y="131"/>
                  </a:cubicBezTo>
                  <a:cubicBezTo>
                    <a:pt x="63" y="132"/>
                    <a:pt x="63" y="132"/>
                    <a:pt x="63" y="133"/>
                  </a:cubicBezTo>
                  <a:cubicBezTo>
                    <a:pt x="63" y="133"/>
                    <a:pt x="66" y="132"/>
                    <a:pt x="67" y="132"/>
                  </a:cubicBezTo>
                  <a:cubicBezTo>
                    <a:pt x="67" y="133"/>
                    <a:pt x="69" y="133"/>
                    <a:pt x="69" y="133"/>
                  </a:cubicBezTo>
                  <a:cubicBezTo>
                    <a:pt x="69" y="133"/>
                    <a:pt x="69" y="133"/>
                    <a:pt x="69" y="132"/>
                  </a:cubicBezTo>
                  <a:cubicBezTo>
                    <a:pt x="69" y="132"/>
                    <a:pt x="69" y="132"/>
                    <a:pt x="71" y="132"/>
                  </a:cubicBezTo>
                  <a:cubicBezTo>
                    <a:pt x="71" y="132"/>
                    <a:pt x="71" y="132"/>
                    <a:pt x="72" y="129"/>
                  </a:cubicBezTo>
                  <a:cubicBezTo>
                    <a:pt x="72" y="127"/>
                    <a:pt x="72" y="127"/>
                    <a:pt x="72" y="127"/>
                  </a:cubicBezTo>
                  <a:cubicBezTo>
                    <a:pt x="72" y="126"/>
                    <a:pt x="70" y="125"/>
                    <a:pt x="70" y="125"/>
                  </a:cubicBezTo>
                  <a:cubicBezTo>
                    <a:pt x="70" y="125"/>
                    <a:pt x="70" y="125"/>
                    <a:pt x="71" y="123"/>
                  </a:cubicBezTo>
                  <a:cubicBezTo>
                    <a:pt x="71" y="123"/>
                    <a:pt x="71" y="123"/>
                    <a:pt x="74" y="122"/>
                  </a:cubicBezTo>
                  <a:cubicBezTo>
                    <a:pt x="74" y="122"/>
                    <a:pt x="75" y="124"/>
                    <a:pt x="76" y="124"/>
                  </a:cubicBezTo>
                  <a:cubicBezTo>
                    <a:pt x="76" y="124"/>
                    <a:pt x="76" y="124"/>
                    <a:pt x="76" y="124"/>
                  </a:cubicBezTo>
                  <a:cubicBezTo>
                    <a:pt x="77" y="123"/>
                    <a:pt x="78" y="124"/>
                    <a:pt x="78" y="124"/>
                  </a:cubicBezTo>
                  <a:cubicBezTo>
                    <a:pt x="78" y="124"/>
                    <a:pt x="78" y="124"/>
                    <a:pt x="82" y="124"/>
                  </a:cubicBezTo>
                  <a:cubicBezTo>
                    <a:pt x="82" y="124"/>
                    <a:pt x="82" y="124"/>
                    <a:pt x="83" y="126"/>
                  </a:cubicBezTo>
                  <a:cubicBezTo>
                    <a:pt x="83" y="126"/>
                    <a:pt x="88" y="125"/>
                    <a:pt x="89" y="125"/>
                  </a:cubicBezTo>
                  <a:cubicBezTo>
                    <a:pt x="90" y="125"/>
                    <a:pt x="97" y="128"/>
                    <a:pt x="97" y="128"/>
                  </a:cubicBezTo>
                  <a:cubicBezTo>
                    <a:pt x="97" y="128"/>
                    <a:pt x="97" y="128"/>
                    <a:pt x="97" y="130"/>
                  </a:cubicBezTo>
                  <a:cubicBezTo>
                    <a:pt x="97" y="130"/>
                    <a:pt x="97" y="130"/>
                    <a:pt x="99" y="131"/>
                  </a:cubicBezTo>
                  <a:cubicBezTo>
                    <a:pt x="99" y="131"/>
                    <a:pt x="99" y="131"/>
                    <a:pt x="100" y="134"/>
                  </a:cubicBezTo>
                  <a:cubicBezTo>
                    <a:pt x="100" y="134"/>
                    <a:pt x="100" y="134"/>
                    <a:pt x="102" y="134"/>
                  </a:cubicBezTo>
                  <a:cubicBezTo>
                    <a:pt x="102" y="134"/>
                    <a:pt x="102" y="134"/>
                    <a:pt x="102" y="136"/>
                  </a:cubicBezTo>
                  <a:cubicBezTo>
                    <a:pt x="103" y="135"/>
                    <a:pt x="103" y="135"/>
                    <a:pt x="103" y="135"/>
                  </a:cubicBezTo>
                  <a:cubicBezTo>
                    <a:pt x="103" y="135"/>
                    <a:pt x="104" y="135"/>
                    <a:pt x="105" y="136"/>
                  </a:cubicBezTo>
                  <a:cubicBezTo>
                    <a:pt x="108" y="138"/>
                    <a:pt x="108" y="138"/>
                    <a:pt x="108" y="138"/>
                  </a:cubicBezTo>
                  <a:cubicBezTo>
                    <a:pt x="108" y="138"/>
                    <a:pt x="108" y="138"/>
                    <a:pt x="108" y="137"/>
                  </a:cubicBezTo>
                  <a:cubicBezTo>
                    <a:pt x="108" y="137"/>
                    <a:pt x="109" y="137"/>
                    <a:pt x="109" y="138"/>
                  </a:cubicBezTo>
                  <a:cubicBezTo>
                    <a:pt x="110" y="138"/>
                    <a:pt x="111" y="138"/>
                    <a:pt x="111" y="138"/>
                  </a:cubicBezTo>
                  <a:cubicBezTo>
                    <a:pt x="111" y="137"/>
                    <a:pt x="112" y="137"/>
                    <a:pt x="112" y="137"/>
                  </a:cubicBezTo>
                  <a:cubicBezTo>
                    <a:pt x="113" y="137"/>
                    <a:pt x="112" y="136"/>
                    <a:pt x="112" y="136"/>
                  </a:cubicBezTo>
                  <a:cubicBezTo>
                    <a:pt x="112" y="136"/>
                    <a:pt x="112" y="136"/>
                    <a:pt x="116" y="137"/>
                  </a:cubicBezTo>
                  <a:cubicBezTo>
                    <a:pt x="116" y="137"/>
                    <a:pt x="116" y="137"/>
                    <a:pt x="117" y="136"/>
                  </a:cubicBezTo>
                  <a:cubicBezTo>
                    <a:pt x="117" y="136"/>
                    <a:pt x="118" y="137"/>
                    <a:pt x="119" y="136"/>
                  </a:cubicBezTo>
                  <a:cubicBezTo>
                    <a:pt x="119" y="136"/>
                    <a:pt x="126" y="133"/>
                    <a:pt x="127" y="133"/>
                  </a:cubicBezTo>
                  <a:cubicBezTo>
                    <a:pt x="127" y="132"/>
                    <a:pt x="128" y="131"/>
                    <a:pt x="128" y="130"/>
                  </a:cubicBezTo>
                  <a:cubicBezTo>
                    <a:pt x="128" y="130"/>
                    <a:pt x="128" y="129"/>
                    <a:pt x="129" y="128"/>
                  </a:cubicBezTo>
                  <a:cubicBezTo>
                    <a:pt x="129" y="127"/>
                    <a:pt x="129" y="127"/>
                    <a:pt x="129" y="127"/>
                  </a:cubicBezTo>
                  <a:cubicBezTo>
                    <a:pt x="130" y="126"/>
                    <a:pt x="130" y="126"/>
                    <a:pt x="130" y="126"/>
                  </a:cubicBezTo>
                  <a:cubicBezTo>
                    <a:pt x="130" y="124"/>
                    <a:pt x="130" y="124"/>
                    <a:pt x="130" y="124"/>
                  </a:cubicBezTo>
                  <a:cubicBezTo>
                    <a:pt x="131" y="124"/>
                    <a:pt x="131" y="124"/>
                    <a:pt x="131" y="123"/>
                  </a:cubicBezTo>
                  <a:cubicBezTo>
                    <a:pt x="131" y="123"/>
                    <a:pt x="131" y="123"/>
                    <a:pt x="132" y="123"/>
                  </a:cubicBezTo>
                  <a:cubicBezTo>
                    <a:pt x="133" y="122"/>
                    <a:pt x="133" y="122"/>
                    <a:pt x="133" y="122"/>
                  </a:cubicBezTo>
                  <a:cubicBezTo>
                    <a:pt x="133" y="121"/>
                    <a:pt x="136" y="120"/>
                    <a:pt x="136" y="120"/>
                  </a:cubicBezTo>
                  <a:cubicBezTo>
                    <a:pt x="137" y="120"/>
                    <a:pt x="137" y="120"/>
                    <a:pt x="138" y="120"/>
                  </a:cubicBezTo>
                  <a:cubicBezTo>
                    <a:pt x="138" y="120"/>
                    <a:pt x="139" y="119"/>
                    <a:pt x="140" y="119"/>
                  </a:cubicBezTo>
                  <a:cubicBezTo>
                    <a:pt x="141" y="118"/>
                    <a:pt x="141" y="118"/>
                    <a:pt x="141" y="118"/>
                  </a:cubicBezTo>
                  <a:cubicBezTo>
                    <a:pt x="141" y="118"/>
                    <a:pt x="141" y="118"/>
                    <a:pt x="141" y="116"/>
                  </a:cubicBezTo>
                  <a:cubicBezTo>
                    <a:pt x="141" y="116"/>
                    <a:pt x="141" y="116"/>
                    <a:pt x="152" y="116"/>
                  </a:cubicBezTo>
                  <a:cubicBezTo>
                    <a:pt x="152" y="116"/>
                    <a:pt x="152" y="116"/>
                    <a:pt x="159" y="119"/>
                  </a:cubicBezTo>
                  <a:cubicBezTo>
                    <a:pt x="159" y="119"/>
                    <a:pt x="159" y="119"/>
                    <a:pt x="160" y="119"/>
                  </a:cubicBezTo>
                  <a:cubicBezTo>
                    <a:pt x="160" y="119"/>
                    <a:pt x="160" y="119"/>
                    <a:pt x="163" y="124"/>
                  </a:cubicBezTo>
                  <a:cubicBezTo>
                    <a:pt x="163" y="124"/>
                    <a:pt x="163" y="124"/>
                    <a:pt x="165" y="121"/>
                  </a:cubicBezTo>
                  <a:cubicBezTo>
                    <a:pt x="165" y="121"/>
                    <a:pt x="165" y="121"/>
                    <a:pt x="166" y="121"/>
                  </a:cubicBezTo>
                  <a:cubicBezTo>
                    <a:pt x="167" y="121"/>
                    <a:pt x="168" y="122"/>
                    <a:pt x="168" y="121"/>
                  </a:cubicBezTo>
                  <a:cubicBezTo>
                    <a:pt x="169" y="121"/>
                    <a:pt x="170" y="121"/>
                    <a:pt x="170" y="120"/>
                  </a:cubicBezTo>
                  <a:cubicBezTo>
                    <a:pt x="169" y="120"/>
                    <a:pt x="169" y="119"/>
                    <a:pt x="169" y="119"/>
                  </a:cubicBezTo>
                  <a:cubicBezTo>
                    <a:pt x="169" y="119"/>
                    <a:pt x="169" y="119"/>
                    <a:pt x="170" y="118"/>
                  </a:cubicBezTo>
                  <a:cubicBezTo>
                    <a:pt x="170" y="118"/>
                    <a:pt x="170" y="118"/>
                    <a:pt x="170" y="116"/>
                  </a:cubicBezTo>
                  <a:cubicBezTo>
                    <a:pt x="170" y="116"/>
                    <a:pt x="170" y="116"/>
                    <a:pt x="174" y="114"/>
                  </a:cubicBezTo>
                  <a:cubicBezTo>
                    <a:pt x="174" y="114"/>
                    <a:pt x="178" y="116"/>
                    <a:pt x="178" y="116"/>
                  </a:cubicBezTo>
                  <a:cubicBezTo>
                    <a:pt x="179" y="116"/>
                    <a:pt x="179" y="116"/>
                    <a:pt x="179" y="116"/>
                  </a:cubicBezTo>
                  <a:cubicBezTo>
                    <a:pt x="179" y="116"/>
                    <a:pt x="179" y="116"/>
                    <a:pt x="180" y="105"/>
                  </a:cubicBezTo>
                  <a:cubicBezTo>
                    <a:pt x="180" y="105"/>
                    <a:pt x="180" y="105"/>
                    <a:pt x="176" y="95"/>
                  </a:cubicBezTo>
                  <a:cubicBezTo>
                    <a:pt x="176" y="95"/>
                    <a:pt x="181" y="96"/>
                    <a:pt x="182" y="96"/>
                  </a:cubicBezTo>
                  <a:cubicBezTo>
                    <a:pt x="182" y="96"/>
                    <a:pt x="184" y="93"/>
                    <a:pt x="184" y="92"/>
                  </a:cubicBezTo>
                  <a:cubicBezTo>
                    <a:pt x="184" y="90"/>
                    <a:pt x="187" y="92"/>
                    <a:pt x="189" y="92"/>
                  </a:cubicBezTo>
                  <a:cubicBezTo>
                    <a:pt x="191" y="93"/>
                    <a:pt x="191" y="92"/>
                    <a:pt x="191" y="91"/>
                  </a:cubicBezTo>
                  <a:cubicBezTo>
                    <a:pt x="192" y="91"/>
                    <a:pt x="184" y="85"/>
                    <a:pt x="183" y="8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29" name="Freeform 68">
              <a:extLst>
                <a:ext uri="{FF2B5EF4-FFF2-40B4-BE49-F238E27FC236}">
                  <a16:creationId xmlns:a16="http://schemas.microsoft.com/office/drawing/2014/main" id="{930CC000-73DA-2257-EDFF-1AB3CE540AC4}"/>
                </a:ext>
              </a:extLst>
            </p:cNvPr>
            <p:cNvSpPr>
              <a:spLocks/>
            </p:cNvSpPr>
            <p:nvPr/>
          </p:nvSpPr>
          <p:spPr bwMode="auto">
            <a:xfrm>
              <a:off x="109767902" y="111395717"/>
              <a:ext cx="1299242" cy="908718"/>
            </a:xfrm>
            <a:custGeom>
              <a:avLst/>
              <a:gdLst>
                <a:gd name="T0" fmla="*/ 1224141 w 1299242"/>
                <a:gd name="T1" fmla="*/ 578275 h 908718"/>
                <a:gd name="T2" fmla="*/ 1209121 w 1299242"/>
                <a:gd name="T3" fmla="*/ 360483 h 908718"/>
                <a:gd name="T4" fmla="*/ 1179081 w 1299242"/>
                <a:gd name="T5" fmla="*/ 225302 h 908718"/>
                <a:gd name="T6" fmla="*/ 1134020 w 1299242"/>
                <a:gd name="T7" fmla="*/ 67591 h 908718"/>
                <a:gd name="T8" fmla="*/ 1043900 w 1299242"/>
                <a:gd name="T9" fmla="*/ 7510 h 908718"/>
                <a:gd name="T10" fmla="*/ 878678 w 1299242"/>
                <a:gd name="T11" fmla="*/ 30040 h 908718"/>
                <a:gd name="T12" fmla="*/ 878678 w 1299242"/>
                <a:gd name="T13" fmla="*/ 67591 h 908718"/>
                <a:gd name="T14" fmla="*/ 833618 w 1299242"/>
                <a:gd name="T15" fmla="*/ 105141 h 908718"/>
                <a:gd name="T16" fmla="*/ 781047 w 1299242"/>
                <a:gd name="T17" fmla="*/ 82611 h 908718"/>
                <a:gd name="T18" fmla="*/ 698436 w 1299242"/>
                <a:gd name="T19" fmla="*/ 97631 h 908718"/>
                <a:gd name="T20" fmla="*/ 720967 w 1299242"/>
                <a:gd name="T21" fmla="*/ 150201 h 908718"/>
                <a:gd name="T22" fmla="*/ 690926 w 1299242"/>
                <a:gd name="T23" fmla="*/ 180242 h 908718"/>
                <a:gd name="T24" fmla="*/ 653376 w 1299242"/>
                <a:gd name="T25" fmla="*/ 187752 h 908718"/>
                <a:gd name="T26" fmla="*/ 638356 w 1299242"/>
                <a:gd name="T27" fmla="*/ 172732 h 908718"/>
                <a:gd name="T28" fmla="*/ 593295 w 1299242"/>
                <a:gd name="T29" fmla="*/ 135181 h 908718"/>
                <a:gd name="T30" fmla="*/ 533215 w 1299242"/>
                <a:gd name="T31" fmla="*/ 142691 h 908718"/>
                <a:gd name="T32" fmla="*/ 488155 w 1299242"/>
                <a:gd name="T33" fmla="*/ 120161 h 908718"/>
                <a:gd name="T34" fmla="*/ 450604 w 1299242"/>
                <a:gd name="T35" fmla="*/ 127671 h 908718"/>
                <a:gd name="T36" fmla="*/ 383014 w 1299242"/>
                <a:gd name="T37" fmla="*/ 112651 h 908718"/>
                <a:gd name="T38" fmla="*/ 307913 w 1299242"/>
                <a:gd name="T39" fmla="*/ 112651 h 908718"/>
                <a:gd name="T40" fmla="*/ 292893 w 1299242"/>
                <a:gd name="T41" fmla="*/ 127671 h 908718"/>
                <a:gd name="T42" fmla="*/ 270362 w 1299242"/>
                <a:gd name="T43" fmla="*/ 165221 h 908718"/>
                <a:gd name="T44" fmla="*/ 240322 w 1299242"/>
                <a:gd name="T45" fmla="*/ 187752 h 908718"/>
                <a:gd name="T46" fmla="*/ 247832 w 1299242"/>
                <a:gd name="T47" fmla="*/ 210282 h 908718"/>
                <a:gd name="T48" fmla="*/ 240322 w 1299242"/>
                <a:gd name="T49" fmla="*/ 240322 h 908718"/>
                <a:gd name="T50" fmla="*/ 225302 w 1299242"/>
                <a:gd name="T51" fmla="*/ 300403 h 908718"/>
                <a:gd name="T52" fmla="*/ 172732 w 1299242"/>
                <a:gd name="T53" fmla="*/ 405544 h 908718"/>
                <a:gd name="T54" fmla="*/ 127671 w 1299242"/>
                <a:gd name="T55" fmla="*/ 398034 h 908718"/>
                <a:gd name="T56" fmla="*/ 15020 w 1299242"/>
                <a:gd name="T57" fmla="*/ 465624 h 908718"/>
                <a:gd name="T58" fmla="*/ 75101 w 1299242"/>
                <a:gd name="T59" fmla="*/ 593295 h 908718"/>
                <a:gd name="T60" fmla="*/ 135181 w 1299242"/>
                <a:gd name="T61" fmla="*/ 690926 h 908718"/>
                <a:gd name="T62" fmla="*/ 202772 w 1299242"/>
                <a:gd name="T63" fmla="*/ 668396 h 908718"/>
                <a:gd name="T64" fmla="*/ 247832 w 1299242"/>
                <a:gd name="T65" fmla="*/ 811087 h 908718"/>
                <a:gd name="T66" fmla="*/ 375503 w 1299242"/>
                <a:gd name="T67" fmla="*/ 811087 h 908718"/>
                <a:gd name="T68" fmla="*/ 518195 w 1299242"/>
                <a:gd name="T69" fmla="*/ 811087 h 908718"/>
                <a:gd name="T70" fmla="*/ 548235 w 1299242"/>
                <a:gd name="T71" fmla="*/ 781047 h 908718"/>
                <a:gd name="T72" fmla="*/ 593295 w 1299242"/>
                <a:gd name="T73" fmla="*/ 758517 h 908718"/>
                <a:gd name="T74" fmla="*/ 615826 w 1299242"/>
                <a:gd name="T75" fmla="*/ 735986 h 908718"/>
                <a:gd name="T76" fmla="*/ 675906 w 1299242"/>
                <a:gd name="T77" fmla="*/ 735986 h 908718"/>
                <a:gd name="T78" fmla="*/ 735987 w 1299242"/>
                <a:gd name="T79" fmla="*/ 856148 h 908718"/>
                <a:gd name="T80" fmla="*/ 758517 w 1299242"/>
                <a:gd name="T81" fmla="*/ 908718 h 908718"/>
                <a:gd name="T82" fmla="*/ 841128 w 1299242"/>
                <a:gd name="T83" fmla="*/ 848637 h 908718"/>
                <a:gd name="T84" fmla="*/ 904978 w 1299242"/>
                <a:gd name="T85" fmla="*/ 697870 h 908718"/>
                <a:gd name="T86" fmla="*/ 1069231 w 1299242"/>
                <a:gd name="T87" fmla="*/ 636910 h 908718"/>
                <a:gd name="T88" fmla="*/ 1171571 w 1299242"/>
                <a:gd name="T89" fmla="*/ 600805 h 908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99242" h="908718">
                  <a:moveTo>
                    <a:pt x="1201611" y="593295"/>
                  </a:moveTo>
                  <a:cubicBezTo>
                    <a:pt x="1201611" y="593295"/>
                    <a:pt x="1201611" y="593295"/>
                    <a:pt x="1216631" y="593295"/>
                  </a:cubicBezTo>
                  <a:cubicBezTo>
                    <a:pt x="1216631" y="593295"/>
                    <a:pt x="1216631" y="593295"/>
                    <a:pt x="1224141" y="578275"/>
                  </a:cubicBezTo>
                  <a:cubicBezTo>
                    <a:pt x="1239161" y="570765"/>
                    <a:pt x="1261692" y="548235"/>
                    <a:pt x="1299242" y="510684"/>
                  </a:cubicBezTo>
                  <a:cubicBezTo>
                    <a:pt x="1299242" y="510684"/>
                    <a:pt x="1299242" y="510684"/>
                    <a:pt x="1216631" y="367993"/>
                  </a:cubicBezTo>
                  <a:cubicBezTo>
                    <a:pt x="1209121" y="360483"/>
                    <a:pt x="1209121" y="360483"/>
                    <a:pt x="1209121" y="360483"/>
                  </a:cubicBezTo>
                  <a:cubicBezTo>
                    <a:pt x="1209121" y="360483"/>
                    <a:pt x="1194101" y="270362"/>
                    <a:pt x="1194101" y="262852"/>
                  </a:cubicBezTo>
                  <a:cubicBezTo>
                    <a:pt x="1194101" y="255342"/>
                    <a:pt x="1194101" y="247832"/>
                    <a:pt x="1186591" y="240322"/>
                  </a:cubicBezTo>
                  <a:cubicBezTo>
                    <a:pt x="1186591" y="232812"/>
                    <a:pt x="1179081" y="225302"/>
                    <a:pt x="1179081" y="225302"/>
                  </a:cubicBezTo>
                  <a:cubicBezTo>
                    <a:pt x="1179081" y="225302"/>
                    <a:pt x="1179081" y="225302"/>
                    <a:pt x="1179081" y="210282"/>
                  </a:cubicBezTo>
                  <a:cubicBezTo>
                    <a:pt x="1179081" y="187752"/>
                    <a:pt x="1171571" y="150201"/>
                    <a:pt x="1164061" y="75101"/>
                  </a:cubicBezTo>
                  <a:cubicBezTo>
                    <a:pt x="1164061" y="75101"/>
                    <a:pt x="1164061" y="75101"/>
                    <a:pt x="1134020" y="67591"/>
                  </a:cubicBezTo>
                  <a:cubicBezTo>
                    <a:pt x="1134020" y="67591"/>
                    <a:pt x="1134020" y="67591"/>
                    <a:pt x="1096470" y="37550"/>
                  </a:cubicBezTo>
                  <a:cubicBezTo>
                    <a:pt x="1096470" y="37550"/>
                    <a:pt x="1096470" y="37550"/>
                    <a:pt x="1081450" y="0"/>
                  </a:cubicBezTo>
                  <a:cubicBezTo>
                    <a:pt x="1081450" y="0"/>
                    <a:pt x="1081450" y="0"/>
                    <a:pt x="1043900" y="7510"/>
                  </a:cubicBezTo>
                  <a:cubicBezTo>
                    <a:pt x="961289" y="22530"/>
                    <a:pt x="961289" y="22530"/>
                    <a:pt x="961289" y="22530"/>
                  </a:cubicBezTo>
                  <a:cubicBezTo>
                    <a:pt x="961289" y="22530"/>
                    <a:pt x="961289" y="22530"/>
                    <a:pt x="953779" y="30040"/>
                  </a:cubicBezTo>
                  <a:cubicBezTo>
                    <a:pt x="953779" y="30040"/>
                    <a:pt x="953779" y="30040"/>
                    <a:pt x="878678" y="30040"/>
                  </a:cubicBezTo>
                  <a:cubicBezTo>
                    <a:pt x="878678" y="37550"/>
                    <a:pt x="878678" y="37550"/>
                    <a:pt x="878678" y="45060"/>
                  </a:cubicBezTo>
                  <a:cubicBezTo>
                    <a:pt x="878678" y="45060"/>
                    <a:pt x="886188" y="52570"/>
                    <a:pt x="878678" y="60081"/>
                  </a:cubicBezTo>
                  <a:cubicBezTo>
                    <a:pt x="878678" y="60081"/>
                    <a:pt x="878678" y="60081"/>
                    <a:pt x="878678" y="67591"/>
                  </a:cubicBezTo>
                  <a:cubicBezTo>
                    <a:pt x="871168" y="75101"/>
                    <a:pt x="863658" y="82611"/>
                    <a:pt x="863658" y="82611"/>
                  </a:cubicBezTo>
                  <a:cubicBezTo>
                    <a:pt x="848638" y="97631"/>
                    <a:pt x="848638" y="97631"/>
                    <a:pt x="848638" y="97631"/>
                  </a:cubicBezTo>
                  <a:cubicBezTo>
                    <a:pt x="841128" y="105141"/>
                    <a:pt x="833618" y="112651"/>
                    <a:pt x="833618" y="105141"/>
                  </a:cubicBezTo>
                  <a:cubicBezTo>
                    <a:pt x="826108" y="105141"/>
                    <a:pt x="818598" y="105141"/>
                    <a:pt x="818598" y="105141"/>
                  </a:cubicBezTo>
                  <a:cubicBezTo>
                    <a:pt x="818598" y="105141"/>
                    <a:pt x="818598" y="105141"/>
                    <a:pt x="811087" y="90121"/>
                  </a:cubicBezTo>
                  <a:cubicBezTo>
                    <a:pt x="811087" y="90121"/>
                    <a:pt x="811087" y="90121"/>
                    <a:pt x="781047" y="82611"/>
                  </a:cubicBezTo>
                  <a:cubicBezTo>
                    <a:pt x="781047" y="82611"/>
                    <a:pt x="735987" y="97631"/>
                    <a:pt x="728477" y="97631"/>
                  </a:cubicBezTo>
                  <a:cubicBezTo>
                    <a:pt x="728477" y="97631"/>
                    <a:pt x="720967" y="97631"/>
                    <a:pt x="713457" y="97631"/>
                  </a:cubicBezTo>
                  <a:cubicBezTo>
                    <a:pt x="705947" y="97631"/>
                    <a:pt x="698436" y="97631"/>
                    <a:pt x="698436" y="97631"/>
                  </a:cubicBezTo>
                  <a:cubicBezTo>
                    <a:pt x="698436" y="97631"/>
                    <a:pt x="698436" y="97631"/>
                    <a:pt x="713457" y="135181"/>
                  </a:cubicBezTo>
                  <a:cubicBezTo>
                    <a:pt x="713457" y="135181"/>
                    <a:pt x="717921" y="152699"/>
                    <a:pt x="717921" y="145916"/>
                  </a:cubicBezTo>
                  <a:cubicBezTo>
                    <a:pt x="717921" y="145916"/>
                    <a:pt x="720967" y="142691"/>
                    <a:pt x="720967" y="150201"/>
                  </a:cubicBezTo>
                  <a:cubicBezTo>
                    <a:pt x="709781" y="156769"/>
                    <a:pt x="705947" y="157711"/>
                    <a:pt x="690926" y="180242"/>
                  </a:cubicBezTo>
                  <a:cubicBezTo>
                    <a:pt x="690926" y="180242"/>
                    <a:pt x="690926" y="180242"/>
                    <a:pt x="690926" y="180242"/>
                  </a:cubicBezTo>
                  <a:cubicBezTo>
                    <a:pt x="690926" y="180242"/>
                    <a:pt x="690926" y="180242"/>
                    <a:pt x="690926" y="180242"/>
                  </a:cubicBezTo>
                  <a:cubicBezTo>
                    <a:pt x="690926" y="180242"/>
                    <a:pt x="690926" y="180242"/>
                    <a:pt x="683416" y="180242"/>
                  </a:cubicBezTo>
                  <a:cubicBezTo>
                    <a:pt x="683416" y="180242"/>
                    <a:pt x="675906" y="180242"/>
                    <a:pt x="668396" y="180242"/>
                  </a:cubicBezTo>
                  <a:cubicBezTo>
                    <a:pt x="660886" y="180242"/>
                    <a:pt x="653376" y="187752"/>
                    <a:pt x="653376" y="187752"/>
                  </a:cubicBezTo>
                  <a:cubicBezTo>
                    <a:pt x="653376" y="180242"/>
                    <a:pt x="653376" y="180242"/>
                    <a:pt x="653376" y="172732"/>
                  </a:cubicBezTo>
                  <a:cubicBezTo>
                    <a:pt x="653376" y="172732"/>
                    <a:pt x="653376" y="165221"/>
                    <a:pt x="645866" y="165221"/>
                  </a:cubicBezTo>
                  <a:cubicBezTo>
                    <a:pt x="645866" y="172732"/>
                    <a:pt x="638356" y="172732"/>
                    <a:pt x="638356" y="172732"/>
                  </a:cubicBezTo>
                  <a:cubicBezTo>
                    <a:pt x="638356" y="172732"/>
                    <a:pt x="638356" y="172732"/>
                    <a:pt x="630846" y="157711"/>
                  </a:cubicBezTo>
                  <a:cubicBezTo>
                    <a:pt x="630846" y="157711"/>
                    <a:pt x="630846" y="157711"/>
                    <a:pt x="630846" y="135181"/>
                  </a:cubicBezTo>
                  <a:cubicBezTo>
                    <a:pt x="630846" y="135181"/>
                    <a:pt x="630846" y="135181"/>
                    <a:pt x="593295" y="135181"/>
                  </a:cubicBezTo>
                  <a:cubicBezTo>
                    <a:pt x="563255" y="150201"/>
                    <a:pt x="563255" y="150201"/>
                    <a:pt x="563255" y="150201"/>
                  </a:cubicBezTo>
                  <a:cubicBezTo>
                    <a:pt x="533215" y="150201"/>
                    <a:pt x="533215" y="150201"/>
                    <a:pt x="533215" y="150201"/>
                  </a:cubicBezTo>
                  <a:cubicBezTo>
                    <a:pt x="533215" y="142691"/>
                    <a:pt x="533215" y="142691"/>
                    <a:pt x="533215" y="142691"/>
                  </a:cubicBezTo>
                  <a:cubicBezTo>
                    <a:pt x="518195" y="135181"/>
                    <a:pt x="518195" y="135181"/>
                    <a:pt x="518195" y="135181"/>
                  </a:cubicBezTo>
                  <a:cubicBezTo>
                    <a:pt x="518195" y="127671"/>
                    <a:pt x="510685" y="127671"/>
                    <a:pt x="503175" y="120161"/>
                  </a:cubicBezTo>
                  <a:cubicBezTo>
                    <a:pt x="503175" y="120161"/>
                    <a:pt x="495665" y="120161"/>
                    <a:pt x="488155" y="120161"/>
                  </a:cubicBezTo>
                  <a:cubicBezTo>
                    <a:pt x="488155" y="127671"/>
                    <a:pt x="480644" y="127671"/>
                    <a:pt x="480644" y="127671"/>
                  </a:cubicBezTo>
                  <a:cubicBezTo>
                    <a:pt x="480644" y="127671"/>
                    <a:pt x="480644" y="127671"/>
                    <a:pt x="473134" y="127671"/>
                  </a:cubicBezTo>
                  <a:cubicBezTo>
                    <a:pt x="450604" y="127671"/>
                    <a:pt x="450604" y="127671"/>
                    <a:pt x="450604" y="127671"/>
                  </a:cubicBezTo>
                  <a:cubicBezTo>
                    <a:pt x="450604" y="127671"/>
                    <a:pt x="435584" y="127671"/>
                    <a:pt x="428074" y="127671"/>
                  </a:cubicBezTo>
                  <a:cubicBezTo>
                    <a:pt x="420564" y="127671"/>
                    <a:pt x="398034" y="127671"/>
                    <a:pt x="398034" y="112651"/>
                  </a:cubicBezTo>
                  <a:cubicBezTo>
                    <a:pt x="398034" y="112651"/>
                    <a:pt x="398034" y="112651"/>
                    <a:pt x="383014" y="112651"/>
                  </a:cubicBezTo>
                  <a:cubicBezTo>
                    <a:pt x="383014" y="112651"/>
                    <a:pt x="383014" y="112651"/>
                    <a:pt x="360483" y="120161"/>
                  </a:cubicBezTo>
                  <a:cubicBezTo>
                    <a:pt x="360483" y="120161"/>
                    <a:pt x="360483" y="120161"/>
                    <a:pt x="307913" y="112651"/>
                  </a:cubicBezTo>
                  <a:cubicBezTo>
                    <a:pt x="307913" y="112651"/>
                    <a:pt x="307913" y="112651"/>
                    <a:pt x="307913" y="112651"/>
                  </a:cubicBezTo>
                  <a:cubicBezTo>
                    <a:pt x="307913" y="112651"/>
                    <a:pt x="307913" y="112651"/>
                    <a:pt x="307913" y="120161"/>
                  </a:cubicBezTo>
                  <a:cubicBezTo>
                    <a:pt x="307913" y="120161"/>
                    <a:pt x="307913" y="120161"/>
                    <a:pt x="307913" y="127671"/>
                  </a:cubicBezTo>
                  <a:cubicBezTo>
                    <a:pt x="307913" y="127671"/>
                    <a:pt x="307913" y="127671"/>
                    <a:pt x="292893" y="127671"/>
                  </a:cubicBezTo>
                  <a:cubicBezTo>
                    <a:pt x="292893" y="127671"/>
                    <a:pt x="292893" y="127671"/>
                    <a:pt x="285383" y="135181"/>
                  </a:cubicBezTo>
                  <a:cubicBezTo>
                    <a:pt x="285383" y="135181"/>
                    <a:pt x="285383" y="135181"/>
                    <a:pt x="277873" y="135181"/>
                  </a:cubicBezTo>
                  <a:cubicBezTo>
                    <a:pt x="277873" y="135181"/>
                    <a:pt x="277873" y="135181"/>
                    <a:pt x="270362" y="165221"/>
                  </a:cubicBezTo>
                  <a:cubicBezTo>
                    <a:pt x="270362" y="165221"/>
                    <a:pt x="270362" y="165221"/>
                    <a:pt x="262852" y="172732"/>
                  </a:cubicBezTo>
                  <a:cubicBezTo>
                    <a:pt x="262852" y="172732"/>
                    <a:pt x="262852" y="172732"/>
                    <a:pt x="247832" y="157711"/>
                  </a:cubicBezTo>
                  <a:cubicBezTo>
                    <a:pt x="247832" y="157711"/>
                    <a:pt x="247832" y="157711"/>
                    <a:pt x="240322" y="187752"/>
                  </a:cubicBezTo>
                  <a:cubicBezTo>
                    <a:pt x="240322" y="187752"/>
                    <a:pt x="232812" y="187752"/>
                    <a:pt x="232812" y="195262"/>
                  </a:cubicBezTo>
                  <a:cubicBezTo>
                    <a:pt x="232812" y="195262"/>
                    <a:pt x="232812" y="195262"/>
                    <a:pt x="232812" y="217792"/>
                  </a:cubicBezTo>
                  <a:cubicBezTo>
                    <a:pt x="232812" y="217792"/>
                    <a:pt x="240322" y="210282"/>
                    <a:pt x="247832" y="210282"/>
                  </a:cubicBezTo>
                  <a:cubicBezTo>
                    <a:pt x="247832" y="210282"/>
                    <a:pt x="247832" y="210282"/>
                    <a:pt x="270362" y="210282"/>
                  </a:cubicBezTo>
                  <a:cubicBezTo>
                    <a:pt x="270362" y="210282"/>
                    <a:pt x="270362" y="210282"/>
                    <a:pt x="270362" y="232812"/>
                  </a:cubicBezTo>
                  <a:cubicBezTo>
                    <a:pt x="270362" y="232812"/>
                    <a:pt x="270362" y="232812"/>
                    <a:pt x="240322" y="240322"/>
                  </a:cubicBezTo>
                  <a:cubicBezTo>
                    <a:pt x="240322" y="240322"/>
                    <a:pt x="240322" y="240322"/>
                    <a:pt x="240322" y="262852"/>
                  </a:cubicBezTo>
                  <a:cubicBezTo>
                    <a:pt x="240322" y="262852"/>
                    <a:pt x="240322" y="262852"/>
                    <a:pt x="232812" y="262852"/>
                  </a:cubicBezTo>
                  <a:cubicBezTo>
                    <a:pt x="232812" y="262852"/>
                    <a:pt x="232812" y="262852"/>
                    <a:pt x="225302" y="300403"/>
                  </a:cubicBezTo>
                  <a:cubicBezTo>
                    <a:pt x="225302" y="300403"/>
                    <a:pt x="225302" y="300403"/>
                    <a:pt x="210282" y="315423"/>
                  </a:cubicBezTo>
                  <a:cubicBezTo>
                    <a:pt x="210282" y="315423"/>
                    <a:pt x="187752" y="390523"/>
                    <a:pt x="180242" y="398034"/>
                  </a:cubicBezTo>
                  <a:cubicBezTo>
                    <a:pt x="180242" y="405544"/>
                    <a:pt x="172732" y="405544"/>
                    <a:pt x="172732" y="405544"/>
                  </a:cubicBezTo>
                  <a:cubicBezTo>
                    <a:pt x="172732" y="405544"/>
                    <a:pt x="165222" y="405544"/>
                    <a:pt x="157711" y="405544"/>
                  </a:cubicBezTo>
                  <a:cubicBezTo>
                    <a:pt x="150201" y="405544"/>
                    <a:pt x="150201" y="405544"/>
                    <a:pt x="150201" y="405544"/>
                  </a:cubicBezTo>
                  <a:cubicBezTo>
                    <a:pt x="150201" y="405544"/>
                    <a:pt x="150201" y="405544"/>
                    <a:pt x="127671" y="398034"/>
                  </a:cubicBezTo>
                  <a:cubicBezTo>
                    <a:pt x="127671" y="398034"/>
                    <a:pt x="127671" y="398034"/>
                    <a:pt x="127671" y="405544"/>
                  </a:cubicBezTo>
                  <a:cubicBezTo>
                    <a:pt x="127671" y="405544"/>
                    <a:pt x="127671" y="405544"/>
                    <a:pt x="45060" y="405544"/>
                  </a:cubicBezTo>
                  <a:cubicBezTo>
                    <a:pt x="37550" y="420564"/>
                    <a:pt x="22530" y="450604"/>
                    <a:pt x="15020" y="465624"/>
                  </a:cubicBezTo>
                  <a:cubicBezTo>
                    <a:pt x="7510" y="480644"/>
                    <a:pt x="0" y="495664"/>
                    <a:pt x="0" y="495664"/>
                  </a:cubicBezTo>
                  <a:cubicBezTo>
                    <a:pt x="0" y="495664"/>
                    <a:pt x="0" y="495664"/>
                    <a:pt x="67591" y="578275"/>
                  </a:cubicBezTo>
                  <a:cubicBezTo>
                    <a:pt x="67591" y="578275"/>
                    <a:pt x="67591" y="585785"/>
                    <a:pt x="75101" y="593295"/>
                  </a:cubicBezTo>
                  <a:cubicBezTo>
                    <a:pt x="82611" y="593295"/>
                    <a:pt x="90121" y="600805"/>
                    <a:pt x="90121" y="600805"/>
                  </a:cubicBezTo>
                  <a:cubicBezTo>
                    <a:pt x="90121" y="600805"/>
                    <a:pt x="90121" y="600805"/>
                    <a:pt x="97631" y="683416"/>
                  </a:cubicBezTo>
                  <a:cubicBezTo>
                    <a:pt x="97631" y="683416"/>
                    <a:pt x="97631" y="683416"/>
                    <a:pt x="135181" y="690926"/>
                  </a:cubicBezTo>
                  <a:cubicBezTo>
                    <a:pt x="135181" y="690926"/>
                    <a:pt x="172732" y="675906"/>
                    <a:pt x="187752" y="675906"/>
                  </a:cubicBezTo>
                  <a:cubicBezTo>
                    <a:pt x="187752" y="675906"/>
                    <a:pt x="187752" y="675906"/>
                    <a:pt x="195262" y="668396"/>
                  </a:cubicBezTo>
                  <a:cubicBezTo>
                    <a:pt x="195262" y="668396"/>
                    <a:pt x="195262" y="668396"/>
                    <a:pt x="202772" y="668396"/>
                  </a:cubicBezTo>
                  <a:cubicBezTo>
                    <a:pt x="210282" y="675906"/>
                    <a:pt x="225302" y="683416"/>
                    <a:pt x="255342" y="705946"/>
                  </a:cubicBezTo>
                  <a:cubicBezTo>
                    <a:pt x="255342" y="705946"/>
                    <a:pt x="255342" y="705946"/>
                    <a:pt x="232812" y="796067"/>
                  </a:cubicBezTo>
                  <a:cubicBezTo>
                    <a:pt x="232812" y="796067"/>
                    <a:pt x="232812" y="796067"/>
                    <a:pt x="247832" y="811087"/>
                  </a:cubicBezTo>
                  <a:cubicBezTo>
                    <a:pt x="247832" y="811087"/>
                    <a:pt x="247832" y="811087"/>
                    <a:pt x="292893" y="796067"/>
                  </a:cubicBezTo>
                  <a:cubicBezTo>
                    <a:pt x="292893" y="796067"/>
                    <a:pt x="292893" y="796067"/>
                    <a:pt x="337953" y="811087"/>
                  </a:cubicBezTo>
                  <a:cubicBezTo>
                    <a:pt x="337953" y="811087"/>
                    <a:pt x="367993" y="811087"/>
                    <a:pt x="375503" y="811087"/>
                  </a:cubicBezTo>
                  <a:cubicBezTo>
                    <a:pt x="390524" y="811087"/>
                    <a:pt x="405544" y="811087"/>
                    <a:pt x="405544" y="803577"/>
                  </a:cubicBezTo>
                  <a:cubicBezTo>
                    <a:pt x="405544" y="788557"/>
                    <a:pt x="413054" y="781047"/>
                    <a:pt x="413054" y="781047"/>
                  </a:cubicBezTo>
                  <a:cubicBezTo>
                    <a:pt x="413054" y="781047"/>
                    <a:pt x="413054" y="781047"/>
                    <a:pt x="518195" y="811087"/>
                  </a:cubicBezTo>
                  <a:cubicBezTo>
                    <a:pt x="518195" y="811087"/>
                    <a:pt x="518195" y="811087"/>
                    <a:pt x="518195" y="811087"/>
                  </a:cubicBezTo>
                  <a:cubicBezTo>
                    <a:pt x="518195" y="811087"/>
                    <a:pt x="518195" y="811087"/>
                    <a:pt x="525705" y="811087"/>
                  </a:cubicBezTo>
                  <a:cubicBezTo>
                    <a:pt x="525705" y="811087"/>
                    <a:pt x="525705" y="811087"/>
                    <a:pt x="548235" y="781047"/>
                  </a:cubicBezTo>
                  <a:cubicBezTo>
                    <a:pt x="548235" y="781047"/>
                    <a:pt x="548235" y="781047"/>
                    <a:pt x="555745" y="781047"/>
                  </a:cubicBezTo>
                  <a:cubicBezTo>
                    <a:pt x="555745" y="781047"/>
                    <a:pt x="555745" y="781047"/>
                    <a:pt x="563255" y="766027"/>
                  </a:cubicBezTo>
                  <a:cubicBezTo>
                    <a:pt x="563255" y="766027"/>
                    <a:pt x="563255" y="766027"/>
                    <a:pt x="593295" y="758517"/>
                  </a:cubicBezTo>
                  <a:cubicBezTo>
                    <a:pt x="593295" y="758517"/>
                    <a:pt x="593295" y="758517"/>
                    <a:pt x="615826" y="743497"/>
                  </a:cubicBezTo>
                  <a:cubicBezTo>
                    <a:pt x="615826" y="743497"/>
                    <a:pt x="615826" y="743497"/>
                    <a:pt x="615826" y="735986"/>
                  </a:cubicBezTo>
                  <a:cubicBezTo>
                    <a:pt x="615826" y="735986"/>
                    <a:pt x="615826" y="735986"/>
                    <a:pt x="615826" y="735986"/>
                  </a:cubicBezTo>
                  <a:cubicBezTo>
                    <a:pt x="615826" y="735986"/>
                    <a:pt x="623336" y="728476"/>
                    <a:pt x="623336" y="720966"/>
                  </a:cubicBezTo>
                  <a:cubicBezTo>
                    <a:pt x="623336" y="720966"/>
                    <a:pt x="623336" y="720966"/>
                    <a:pt x="630846" y="720966"/>
                  </a:cubicBezTo>
                  <a:cubicBezTo>
                    <a:pt x="638356" y="728476"/>
                    <a:pt x="645866" y="728476"/>
                    <a:pt x="675906" y="735986"/>
                  </a:cubicBezTo>
                  <a:cubicBezTo>
                    <a:pt x="675906" y="735986"/>
                    <a:pt x="683416" y="758517"/>
                    <a:pt x="690926" y="766027"/>
                  </a:cubicBezTo>
                  <a:cubicBezTo>
                    <a:pt x="705947" y="781047"/>
                    <a:pt x="728477" y="796067"/>
                    <a:pt x="735987" y="803577"/>
                  </a:cubicBezTo>
                  <a:cubicBezTo>
                    <a:pt x="735987" y="803577"/>
                    <a:pt x="735987" y="803577"/>
                    <a:pt x="735987" y="856148"/>
                  </a:cubicBezTo>
                  <a:cubicBezTo>
                    <a:pt x="735987" y="856148"/>
                    <a:pt x="735987" y="856148"/>
                    <a:pt x="743497" y="908718"/>
                  </a:cubicBezTo>
                  <a:cubicBezTo>
                    <a:pt x="743497" y="908718"/>
                    <a:pt x="743497" y="908718"/>
                    <a:pt x="751007" y="908718"/>
                  </a:cubicBezTo>
                  <a:cubicBezTo>
                    <a:pt x="751007" y="908718"/>
                    <a:pt x="751007" y="908718"/>
                    <a:pt x="758517" y="908718"/>
                  </a:cubicBezTo>
                  <a:cubicBezTo>
                    <a:pt x="758517" y="908718"/>
                    <a:pt x="773537" y="908718"/>
                    <a:pt x="788557" y="901208"/>
                  </a:cubicBezTo>
                  <a:cubicBezTo>
                    <a:pt x="788557" y="901208"/>
                    <a:pt x="788557" y="901208"/>
                    <a:pt x="833618" y="886188"/>
                  </a:cubicBezTo>
                  <a:cubicBezTo>
                    <a:pt x="833618" y="886188"/>
                    <a:pt x="833618" y="863658"/>
                    <a:pt x="841128" y="848637"/>
                  </a:cubicBezTo>
                  <a:cubicBezTo>
                    <a:pt x="841128" y="841127"/>
                    <a:pt x="841128" y="781047"/>
                    <a:pt x="841128" y="781047"/>
                  </a:cubicBezTo>
                  <a:cubicBezTo>
                    <a:pt x="841128" y="781047"/>
                    <a:pt x="841128" y="781047"/>
                    <a:pt x="871168" y="743497"/>
                  </a:cubicBezTo>
                  <a:cubicBezTo>
                    <a:pt x="871168" y="743497"/>
                    <a:pt x="904978" y="697870"/>
                    <a:pt x="904978" y="697870"/>
                  </a:cubicBezTo>
                  <a:cubicBezTo>
                    <a:pt x="933765" y="687710"/>
                    <a:pt x="947531" y="679243"/>
                    <a:pt x="962551" y="679243"/>
                  </a:cubicBezTo>
                  <a:cubicBezTo>
                    <a:pt x="970062" y="671733"/>
                    <a:pt x="1006798" y="659660"/>
                    <a:pt x="1021818" y="652150"/>
                  </a:cubicBezTo>
                  <a:cubicBezTo>
                    <a:pt x="1039598" y="645095"/>
                    <a:pt x="1031978" y="645376"/>
                    <a:pt x="1069231" y="636910"/>
                  </a:cubicBezTo>
                  <a:cubicBezTo>
                    <a:pt x="1076742" y="644420"/>
                    <a:pt x="1112521" y="628443"/>
                    <a:pt x="1120031" y="628443"/>
                  </a:cubicBezTo>
                  <a:cubicBezTo>
                    <a:pt x="1134584" y="627432"/>
                    <a:pt x="1147961" y="635452"/>
                    <a:pt x="1156551" y="630846"/>
                  </a:cubicBezTo>
                  <a:cubicBezTo>
                    <a:pt x="1156551" y="630846"/>
                    <a:pt x="1156551" y="630846"/>
                    <a:pt x="1171571" y="600805"/>
                  </a:cubicBezTo>
                  <a:cubicBezTo>
                    <a:pt x="1171571" y="600805"/>
                    <a:pt x="1171571" y="600805"/>
                    <a:pt x="1201611" y="593295"/>
                  </a:cubicBezTo>
                  <a:close/>
                </a:path>
              </a:pathLst>
            </a:custGeom>
            <a:solidFill>
              <a:schemeClr val="accent1"/>
            </a:solidFill>
            <a:ln w="9525" cap="flat" cmpd="sng" algn="ctr">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130" name="Group 69">
              <a:extLst>
                <a:ext uri="{FF2B5EF4-FFF2-40B4-BE49-F238E27FC236}">
                  <a16:creationId xmlns:a16="http://schemas.microsoft.com/office/drawing/2014/main" id="{65B1C492-C442-82E0-E99F-FC4705AD93DF}"/>
                </a:ext>
              </a:extLst>
            </p:cNvPr>
            <p:cNvGrpSpPr>
              <a:grpSpLocks/>
            </p:cNvGrpSpPr>
            <p:nvPr/>
          </p:nvGrpSpPr>
          <p:grpSpPr bwMode="auto">
            <a:xfrm>
              <a:off x="109467500" y="106731965"/>
              <a:ext cx="2230489" cy="1149041"/>
              <a:chOff x="96439945" y="111259026"/>
              <a:chExt cx="2230489" cy="1149041"/>
            </a:xfrm>
            <a:grpFill/>
          </p:grpSpPr>
          <p:sp>
            <p:nvSpPr>
              <p:cNvPr id="138" name="Freeform 70">
                <a:extLst>
                  <a:ext uri="{FF2B5EF4-FFF2-40B4-BE49-F238E27FC236}">
                    <a16:creationId xmlns:a16="http://schemas.microsoft.com/office/drawing/2014/main" id="{2F0CD21E-776F-58A9-F4F5-222A8D3DE9F4}"/>
                  </a:ext>
                </a:extLst>
              </p:cNvPr>
              <p:cNvSpPr>
                <a:spLocks/>
              </p:cNvSpPr>
              <p:nvPr/>
            </p:nvSpPr>
            <p:spPr bwMode="auto">
              <a:xfrm>
                <a:off x="98294931" y="111259026"/>
                <a:ext cx="375503" cy="135182"/>
              </a:xfrm>
              <a:custGeom>
                <a:avLst/>
                <a:gdLst>
                  <a:gd name="T0" fmla="*/ 42 w 50"/>
                  <a:gd name="T1" fmla="*/ 0 h 18"/>
                  <a:gd name="T2" fmla="*/ 49 w 50"/>
                  <a:gd name="T3" fmla="*/ 0 h 18"/>
                  <a:gd name="T4" fmla="*/ 45 w 50"/>
                  <a:gd name="T5" fmla="*/ 2 h 18"/>
                  <a:gd name="T6" fmla="*/ 40 w 50"/>
                  <a:gd name="T7" fmla="*/ 3 h 18"/>
                  <a:gd name="T8" fmla="*/ 38 w 50"/>
                  <a:gd name="T9" fmla="*/ 5 h 18"/>
                  <a:gd name="T10" fmla="*/ 31 w 50"/>
                  <a:gd name="T11" fmla="*/ 8 h 18"/>
                  <a:gd name="T12" fmla="*/ 26 w 50"/>
                  <a:gd name="T13" fmla="*/ 10 h 18"/>
                  <a:gd name="T14" fmla="*/ 24 w 50"/>
                  <a:gd name="T15" fmla="*/ 13 h 18"/>
                  <a:gd name="T16" fmla="*/ 17 w 50"/>
                  <a:gd name="T17" fmla="*/ 13 h 18"/>
                  <a:gd name="T18" fmla="*/ 11 w 50"/>
                  <a:gd name="T19" fmla="*/ 14 h 18"/>
                  <a:gd name="T20" fmla="*/ 6 w 50"/>
                  <a:gd name="T21" fmla="*/ 15 h 18"/>
                  <a:gd name="T22" fmla="*/ 3 w 50"/>
                  <a:gd name="T23" fmla="*/ 17 h 18"/>
                  <a:gd name="T24" fmla="*/ 0 w 50"/>
                  <a:gd name="T25" fmla="*/ 13 h 18"/>
                  <a:gd name="T26" fmla="*/ 3 w 50"/>
                  <a:gd name="T27" fmla="*/ 7 h 18"/>
                  <a:gd name="T28" fmla="*/ 8 w 50"/>
                  <a:gd name="T29" fmla="*/ 5 h 18"/>
                  <a:gd name="T30" fmla="*/ 26 w 50"/>
                  <a:gd name="T31" fmla="*/ 3 h 18"/>
                  <a:gd name="T32" fmla="*/ 38 w 50"/>
                  <a:gd name="T33" fmla="*/ 2 h 18"/>
                  <a:gd name="T34" fmla="*/ 42 w 50"/>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18">
                    <a:moveTo>
                      <a:pt x="42" y="0"/>
                    </a:moveTo>
                    <a:cubicBezTo>
                      <a:pt x="44" y="0"/>
                      <a:pt x="50" y="0"/>
                      <a:pt x="49" y="0"/>
                    </a:cubicBezTo>
                    <a:cubicBezTo>
                      <a:pt x="48" y="1"/>
                      <a:pt x="46" y="2"/>
                      <a:pt x="45" y="2"/>
                    </a:cubicBezTo>
                    <a:cubicBezTo>
                      <a:pt x="44" y="3"/>
                      <a:pt x="40" y="3"/>
                      <a:pt x="40" y="3"/>
                    </a:cubicBezTo>
                    <a:cubicBezTo>
                      <a:pt x="39" y="3"/>
                      <a:pt x="38" y="4"/>
                      <a:pt x="38" y="5"/>
                    </a:cubicBezTo>
                    <a:cubicBezTo>
                      <a:pt x="37" y="5"/>
                      <a:pt x="33" y="7"/>
                      <a:pt x="31" y="8"/>
                    </a:cubicBezTo>
                    <a:cubicBezTo>
                      <a:pt x="29" y="9"/>
                      <a:pt x="27" y="9"/>
                      <a:pt x="26" y="10"/>
                    </a:cubicBezTo>
                    <a:cubicBezTo>
                      <a:pt x="26" y="11"/>
                      <a:pt x="24" y="13"/>
                      <a:pt x="24" y="13"/>
                    </a:cubicBezTo>
                    <a:cubicBezTo>
                      <a:pt x="23" y="13"/>
                      <a:pt x="19" y="13"/>
                      <a:pt x="17" y="13"/>
                    </a:cubicBezTo>
                    <a:cubicBezTo>
                      <a:pt x="16" y="13"/>
                      <a:pt x="12" y="15"/>
                      <a:pt x="11" y="14"/>
                    </a:cubicBezTo>
                    <a:cubicBezTo>
                      <a:pt x="9" y="14"/>
                      <a:pt x="7" y="14"/>
                      <a:pt x="6" y="15"/>
                    </a:cubicBezTo>
                    <a:cubicBezTo>
                      <a:pt x="5" y="15"/>
                      <a:pt x="4" y="18"/>
                      <a:pt x="3" y="17"/>
                    </a:cubicBezTo>
                    <a:cubicBezTo>
                      <a:pt x="1" y="16"/>
                      <a:pt x="0" y="14"/>
                      <a:pt x="0" y="13"/>
                    </a:cubicBezTo>
                    <a:cubicBezTo>
                      <a:pt x="0" y="12"/>
                      <a:pt x="2" y="8"/>
                      <a:pt x="3" y="7"/>
                    </a:cubicBezTo>
                    <a:cubicBezTo>
                      <a:pt x="5" y="7"/>
                      <a:pt x="6" y="5"/>
                      <a:pt x="8" y="5"/>
                    </a:cubicBezTo>
                    <a:cubicBezTo>
                      <a:pt x="10" y="5"/>
                      <a:pt x="25" y="4"/>
                      <a:pt x="26" y="3"/>
                    </a:cubicBezTo>
                    <a:cubicBezTo>
                      <a:pt x="28" y="3"/>
                      <a:pt x="37" y="2"/>
                      <a:pt x="38" y="2"/>
                    </a:cubicBezTo>
                    <a:cubicBezTo>
                      <a:pt x="39" y="1"/>
                      <a:pt x="42" y="0"/>
                      <a:pt x="42"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39" name="Freeform 71">
                <a:extLst>
                  <a:ext uri="{FF2B5EF4-FFF2-40B4-BE49-F238E27FC236}">
                    <a16:creationId xmlns:a16="http://schemas.microsoft.com/office/drawing/2014/main" id="{B488E6B9-FDA0-FA19-B6AB-984574A78CBB}"/>
                  </a:ext>
                </a:extLst>
              </p:cNvPr>
              <p:cNvSpPr>
                <a:spLocks/>
              </p:cNvSpPr>
              <p:nvPr/>
            </p:nvSpPr>
            <p:spPr bwMode="auto">
              <a:xfrm>
                <a:off x="97243522" y="111506859"/>
                <a:ext cx="1291731" cy="901208"/>
              </a:xfrm>
              <a:custGeom>
                <a:avLst/>
                <a:gdLst>
                  <a:gd name="T0" fmla="*/ 169 w 172"/>
                  <a:gd name="T1" fmla="*/ 37 h 120"/>
                  <a:gd name="T2" fmla="*/ 165 w 172"/>
                  <a:gd name="T3" fmla="*/ 45 h 120"/>
                  <a:gd name="T4" fmla="*/ 162 w 172"/>
                  <a:gd name="T5" fmla="*/ 51 h 120"/>
                  <a:gd name="T6" fmla="*/ 160 w 172"/>
                  <a:gd name="T7" fmla="*/ 55 h 120"/>
                  <a:gd name="T8" fmla="*/ 157 w 172"/>
                  <a:gd name="T9" fmla="*/ 59 h 120"/>
                  <a:gd name="T10" fmla="*/ 159 w 172"/>
                  <a:gd name="T11" fmla="*/ 66 h 120"/>
                  <a:gd name="T12" fmla="*/ 153 w 172"/>
                  <a:gd name="T13" fmla="*/ 72 h 120"/>
                  <a:gd name="T14" fmla="*/ 150 w 172"/>
                  <a:gd name="T15" fmla="*/ 83 h 120"/>
                  <a:gd name="T16" fmla="*/ 144 w 172"/>
                  <a:gd name="T17" fmla="*/ 83 h 120"/>
                  <a:gd name="T18" fmla="*/ 139 w 172"/>
                  <a:gd name="T19" fmla="*/ 86 h 120"/>
                  <a:gd name="T20" fmla="*/ 134 w 172"/>
                  <a:gd name="T21" fmla="*/ 84 h 120"/>
                  <a:gd name="T22" fmla="*/ 130 w 172"/>
                  <a:gd name="T23" fmla="*/ 84 h 120"/>
                  <a:gd name="T24" fmla="*/ 110 w 172"/>
                  <a:gd name="T25" fmla="*/ 92 h 120"/>
                  <a:gd name="T26" fmla="*/ 106 w 172"/>
                  <a:gd name="T27" fmla="*/ 101 h 120"/>
                  <a:gd name="T28" fmla="*/ 93 w 172"/>
                  <a:gd name="T29" fmla="*/ 100 h 120"/>
                  <a:gd name="T30" fmla="*/ 93 w 172"/>
                  <a:gd name="T31" fmla="*/ 106 h 120"/>
                  <a:gd name="T32" fmla="*/ 90 w 172"/>
                  <a:gd name="T33" fmla="*/ 107 h 120"/>
                  <a:gd name="T34" fmla="*/ 86 w 172"/>
                  <a:gd name="T35" fmla="*/ 109 h 120"/>
                  <a:gd name="T36" fmla="*/ 76 w 172"/>
                  <a:gd name="T37" fmla="*/ 116 h 120"/>
                  <a:gd name="T38" fmla="*/ 70 w 172"/>
                  <a:gd name="T39" fmla="*/ 116 h 120"/>
                  <a:gd name="T40" fmla="*/ 70 w 172"/>
                  <a:gd name="T41" fmla="*/ 108 h 120"/>
                  <a:gd name="T42" fmla="*/ 75 w 172"/>
                  <a:gd name="T43" fmla="*/ 104 h 120"/>
                  <a:gd name="T44" fmla="*/ 71 w 172"/>
                  <a:gd name="T45" fmla="*/ 101 h 120"/>
                  <a:gd name="T46" fmla="*/ 68 w 172"/>
                  <a:gd name="T47" fmla="*/ 98 h 120"/>
                  <a:gd name="T48" fmla="*/ 60 w 172"/>
                  <a:gd name="T49" fmla="*/ 106 h 120"/>
                  <a:gd name="T50" fmla="*/ 53 w 172"/>
                  <a:gd name="T51" fmla="*/ 110 h 120"/>
                  <a:gd name="T52" fmla="*/ 48 w 172"/>
                  <a:gd name="T53" fmla="*/ 113 h 120"/>
                  <a:gd name="T54" fmla="*/ 44 w 172"/>
                  <a:gd name="T55" fmla="*/ 112 h 120"/>
                  <a:gd name="T56" fmla="*/ 40 w 172"/>
                  <a:gd name="T57" fmla="*/ 112 h 120"/>
                  <a:gd name="T58" fmla="*/ 36 w 172"/>
                  <a:gd name="T59" fmla="*/ 111 h 120"/>
                  <a:gd name="T60" fmla="*/ 33 w 172"/>
                  <a:gd name="T61" fmla="*/ 107 h 120"/>
                  <a:gd name="T62" fmla="*/ 30 w 172"/>
                  <a:gd name="T63" fmla="*/ 103 h 120"/>
                  <a:gd name="T64" fmla="*/ 24 w 172"/>
                  <a:gd name="T65" fmla="*/ 99 h 120"/>
                  <a:gd name="T66" fmla="*/ 26 w 172"/>
                  <a:gd name="T67" fmla="*/ 95 h 120"/>
                  <a:gd name="T68" fmla="*/ 27 w 172"/>
                  <a:gd name="T69" fmla="*/ 93 h 120"/>
                  <a:gd name="T70" fmla="*/ 26 w 172"/>
                  <a:gd name="T71" fmla="*/ 89 h 120"/>
                  <a:gd name="T72" fmla="*/ 21 w 172"/>
                  <a:gd name="T73" fmla="*/ 88 h 120"/>
                  <a:gd name="T74" fmla="*/ 19 w 172"/>
                  <a:gd name="T75" fmla="*/ 90 h 120"/>
                  <a:gd name="T76" fmla="*/ 15 w 172"/>
                  <a:gd name="T77" fmla="*/ 90 h 120"/>
                  <a:gd name="T78" fmla="*/ 12 w 172"/>
                  <a:gd name="T79" fmla="*/ 89 h 120"/>
                  <a:gd name="T80" fmla="*/ 9 w 172"/>
                  <a:gd name="T81" fmla="*/ 87 h 120"/>
                  <a:gd name="T82" fmla="*/ 3 w 172"/>
                  <a:gd name="T83" fmla="*/ 85 h 120"/>
                  <a:gd name="T84" fmla="*/ 2 w 172"/>
                  <a:gd name="T85" fmla="*/ 82 h 120"/>
                  <a:gd name="T86" fmla="*/ 3 w 172"/>
                  <a:gd name="T87" fmla="*/ 75 h 120"/>
                  <a:gd name="T88" fmla="*/ 8 w 172"/>
                  <a:gd name="T89" fmla="*/ 65 h 120"/>
                  <a:gd name="T90" fmla="*/ 19 w 172"/>
                  <a:gd name="T91" fmla="*/ 56 h 120"/>
                  <a:gd name="T92" fmla="*/ 28 w 172"/>
                  <a:gd name="T93" fmla="*/ 48 h 120"/>
                  <a:gd name="T94" fmla="*/ 38 w 172"/>
                  <a:gd name="T95" fmla="*/ 37 h 120"/>
                  <a:gd name="T96" fmla="*/ 54 w 172"/>
                  <a:gd name="T97" fmla="*/ 29 h 120"/>
                  <a:gd name="T98" fmla="*/ 73 w 172"/>
                  <a:gd name="T99" fmla="*/ 20 h 120"/>
                  <a:gd name="T100" fmla="*/ 88 w 172"/>
                  <a:gd name="T101" fmla="*/ 12 h 120"/>
                  <a:gd name="T102" fmla="*/ 92 w 172"/>
                  <a:gd name="T103" fmla="*/ 8 h 120"/>
                  <a:gd name="T104" fmla="*/ 110 w 172"/>
                  <a:gd name="T105" fmla="*/ 6 h 120"/>
                  <a:gd name="T106" fmla="*/ 125 w 172"/>
                  <a:gd name="T107" fmla="*/ 4 h 120"/>
                  <a:gd name="T108" fmla="*/ 143 w 172"/>
                  <a:gd name="T109" fmla="*/ 4 h 120"/>
                  <a:gd name="T110" fmla="*/ 152 w 172"/>
                  <a:gd name="T111" fmla="*/ 2 h 120"/>
                  <a:gd name="T112" fmla="*/ 149 w 172"/>
                  <a:gd name="T113" fmla="*/ 16 h 120"/>
                  <a:gd name="T114" fmla="*/ 158 w 172"/>
                  <a:gd name="T115" fmla="*/ 19 h 120"/>
                  <a:gd name="T116" fmla="*/ 164 w 172"/>
                  <a:gd name="T117" fmla="*/ 21 h 120"/>
                  <a:gd name="T118" fmla="*/ 171 w 172"/>
                  <a:gd name="T119"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2" h="120">
                    <a:moveTo>
                      <a:pt x="172" y="34"/>
                    </a:moveTo>
                    <a:cubicBezTo>
                      <a:pt x="172" y="35"/>
                      <a:pt x="171" y="36"/>
                      <a:pt x="171" y="36"/>
                    </a:cubicBezTo>
                    <a:cubicBezTo>
                      <a:pt x="170" y="36"/>
                      <a:pt x="169" y="36"/>
                      <a:pt x="169" y="37"/>
                    </a:cubicBezTo>
                    <a:cubicBezTo>
                      <a:pt x="169" y="37"/>
                      <a:pt x="168" y="40"/>
                      <a:pt x="167" y="40"/>
                    </a:cubicBezTo>
                    <a:cubicBezTo>
                      <a:pt x="167" y="40"/>
                      <a:pt x="165" y="40"/>
                      <a:pt x="164" y="42"/>
                    </a:cubicBezTo>
                    <a:cubicBezTo>
                      <a:pt x="164" y="43"/>
                      <a:pt x="164" y="44"/>
                      <a:pt x="165" y="45"/>
                    </a:cubicBezTo>
                    <a:cubicBezTo>
                      <a:pt x="165" y="45"/>
                      <a:pt x="165" y="47"/>
                      <a:pt x="165" y="47"/>
                    </a:cubicBezTo>
                    <a:cubicBezTo>
                      <a:pt x="164" y="47"/>
                      <a:pt x="163" y="47"/>
                      <a:pt x="163" y="48"/>
                    </a:cubicBezTo>
                    <a:cubicBezTo>
                      <a:pt x="162" y="49"/>
                      <a:pt x="162" y="50"/>
                      <a:pt x="162" y="51"/>
                    </a:cubicBezTo>
                    <a:cubicBezTo>
                      <a:pt x="161" y="51"/>
                      <a:pt x="161" y="51"/>
                      <a:pt x="161" y="51"/>
                    </a:cubicBezTo>
                    <a:cubicBezTo>
                      <a:pt x="161" y="52"/>
                      <a:pt x="161" y="52"/>
                      <a:pt x="161" y="52"/>
                    </a:cubicBezTo>
                    <a:cubicBezTo>
                      <a:pt x="161" y="52"/>
                      <a:pt x="161" y="54"/>
                      <a:pt x="160" y="55"/>
                    </a:cubicBezTo>
                    <a:cubicBezTo>
                      <a:pt x="158" y="56"/>
                      <a:pt x="158" y="56"/>
                      <a:pt x="158" y="56"/>
                    </a:cubicBezTo>
                    <a:cubicBezTo>
                      <a:pt x="158" y="56"/>
                      <a:pt x="159" y="57"/>
                      <a:pt x="159" y="57"/>
                    </a:cubicBezTo>
                    <a:cubicBezTo>
                      <a:pt x="158" y="57"/>
                      <a:pt x="157" y="58"/>
                      <a:pt x="157" y="59"/>
                    </a:cubicBezTo>
                    <a:cubicBezTo>
                      <a:pt x="158" y="59"/>
                      <a:pt x="159" y="60"/>
                      <a:pt x="159" y="60"/>
                    </a:cubicBezTo>
                    <a:cubicBezTo>
                      <a:pt x="159" y="60"/>
                      <a:pt x="161" y="62"/>
                      <a:pt x="160" y="63"/>
                    </a:cubicBezTo>
                    <a:cubicBezTo>
                      <a:pt x="160" y="63"/>
                      <a:pt x="159" y="65"/>
                      <a:pt x="159" y="66"/>
                    </a:cubicBezTo>
                    <a:cubicBezTo>
                      <a:pt x="159" y="67"/>
                      <a:pt x="157" y="69"/>
                      <a:pt x="156" y="69"/>
                    </a:cubicBezTo>
                    <a:cubicBezTo>
                      <a:pt x="155" y="69"/>
                      <a:pt x="154" y="70"/>
                      <a:pt x="154" y="70"/>
                    </a:cubicBezTo>
                    <a:cubicBezTo>
                      <a:pt x="154" y="71"/>
                      <a:pt x="153" y="72"/>
                      <a:pt x="153" y="72"/>
                    </a:cubicBezTo>
                    <a:cubicBezTo>
                      <a:pt x="153" y="73"/>
                      <a:pt x="152" y="79"/>
                      <a:pt x="151" y="80"/>
                    </a:cubicBezTo>
                    <a:cubicBezTo>
                      <a:pt x="150" y="81"/>
                      <a:pt x="150" y="81"/>
                      <a:pt x="150" y="81"/>
                    </a:cubicBezTo>
                    <a:cubicBezTo>
                      <a:pt x="150" y="83"/>
                      <a:pt x="150" y="83"/>
                      <a:pt x="150" y="83"/>
                    </a:cubicBezTo>
                    <a:cubicBezTo>
                      <a:pt x="147" y="84"/>
                      <a:pt x="146" y="85"/>
                      <a:pt x="146" y="85"/>
                    </a:cubicBezTo>
                    <a:cubicBezTo>
                      <a:pt x="145" y="85"/>
                      <a:pt x="145" y="85"/>
                      <a:pt x="145" y="85"/>
                    </a:cubicBezTo>
                    <a:cubicBezTo>
                      <a:pt x="144" y="83"/>
                      <a:pt x="144" y="83"/>
                      <a:pt x="144" y="83"/>
                    </a:cubicBezTo>
                    <a:cubicBezTo>
                      <a:pt x="139" y="88"/>
                      <a:pt x="139" y="88"/>
                      <a:pt x="139" y="88"/>
                    </a:cubicBezTo>
                    <a:cubicBezTo>
                      <a:pt x="139" y="87"/>
                      <a:pt x="139" y="87"/>
                      <a:pt x="139" y="87"/>
                    </a:cubicBezTo>
                    <a:cubicBezTo>
                      <a:pt x="139" y="86"/>
                      <a:pt x="139" y="86"/>
                      <a:pt x="139" y="86"/>
                    </a:cubicBezTo>
                    <a:cubicBezTo>
                      <a:pt x="136" y="85"/>
                      <a:pt x="136" y="85"/>
                      <a:pt x="136" y="85"/>
                    </a:cubicBezTo>
                    <a:cubicBezTo>
                      <a:pt x="136" y="86"/>
                      <a:pt x="136" y="86"/>
                      <a:pt x="136" y="86"/>
                    </a:cubicBezTo>
                    <a:cubicBezTo>
                      <a:pt x="134" y="84"/>
                      <a:pt x="134" y="84"/>
                      <a:pt x="134" y="84"/>
                    </a:cubicBezTo>
                    <a:cubicBezTo>
                      <a:pt x="134" y="84"/>
                      <a:pt x="133" y="85"/>
                      <a:pt x="133" y="84"/>
                    </a:cubicBezTo>
                    <a:cubicBezTo>
                      <a:pt x="132" y="84"/>
                      <a:pt x="133" y="82"/>
                      <a:pt x="132" y="83"/>
                    </a:cubicBezTo>
                    <a:cubicBezTo>
                      <a:pt x="132" y="83"/>
                      <a:pt x="131" y="84"/>
                      <a:pt x="130" y="84"/>
                    </a:cubicBezTo>
                    <a:cubicBezTo>
                      <a:pt x="129" y="84"/>
                      <a:pt x="119" y="84"/>
                      <a:pt x="118" y="85"/>
                    </a:cubicBezTo>
                    <a:cubicBezTo>
                      <a:pt x="117" y="85"/>
                      <a:pt x="114" y="89"/>
                      <a:pt x="113" y="90"/>
                    </a:cubicBezTo>
                    <a:cubicBezTo>
                      <a:pt x="112" y="90"/>
                      <a:pt x="111" y="92"/>
                      <a:pt x="110" y="92"/>
                    </a:cubicBezTo>
                    <a:cubicBezTo>
                      <a:pt x="110" y="92"/>
                      <a:pt x="108" y="93"/>
                      <a:pt x="107" y="93"/>
                    </a:cubicBezTo>
                    <a:cubicBezTo>
                      <a:pt x="107" y="94"/>
                      <a:pt x="104" y="94"/>
                      <a:pt x="104" y="94"/>
                    </a:cubicBezTo>
                    <a:cubicBezTo>
                      <a:pt x="105" y="95"/>
                      <a:pt x="106" y="101"/>
                      <a:pt x="106" y="101"/>
                    </a:cubicBezTo>
                    <a:cubicBezTo>
                      <a:pt x="105" y="101"/>
                      <a:pt x="105" y="101"/>
                      <a:pt x="105" y="101"/>
                    </a:cubicBezTo>
                    <a:cubicBezTo>
                      <a:pt x="102" y="99"/>
                      <a:pt x="102" y="99"/>
                      <a:pt x="102" y="99"/>
                    </a:cubicBezTo>
                    <a:cubicBezTo>
                      <a:pt x="102" y="99"/>
                      <a:pt x="94" y="100"/>
                      <a:pt x="93" y="100"/>
                    </a:cubicBezTo>
                    <a:cubicBezTo>
                      <a:pt x="94" y="105"/>
                      <a:pt x="94" y="105"/>
                      <a:pt x="94" y="105"/>
                    </a:cubicBezTo>
                    <a:cubicBezTo>
                      <a:pt x="92" y="106"/>
                      <a:pt x="92" y="106"/>
                      <a:pt x="92" y="106"/>
                    </a:cubicBezTo>
                    <a:cubicBezTo>
                      <a:pt x="93" y="106"/>
                      <a:pt x="93" y="106"/>
                      <a:pt x="93" y="106"/>
                    </a:cubicBezTo>
                    <a:cubicBezTo>
                      <a:pt x="92" y="107"/>
                      <a:pt x="92" y="107"/>
                      <a:pt x="92" y="107"/>
                    </a:cubicBezTo>
                    <a:cubicBezTo>
                      <a:pt x="92" y="107"/>
                      <a:pt x="92" y="107"/>
                      <a:pt x="91" y="107"/>
                    </a:cubicBezTo>
                    <a:cubicBezTo>
                      <a:pt x="90" y="107"/>
                      <a:pt x="90" y="107"/>
                      <a:pt x="90" y="107"/>
                    </a:cubicBezTo>
                    <a:cubicBezTo>
                      <a:pt x="89" y="108"/>
                      <a:pt x="89" y="108"/>
                      <a:pt x="89" y="108"/>
                    </a:cubicBezTo>
                    <a:cubicBezTo>
                      <a:pt x="89" y="108"/>
                      <a:pt x="88" y="108"/>
                      <a:pt x="87" y="108"/>
                    </a:cubicBezTo>
                    <a:cubicBezTo>
                      <a:pt x="87" y="108"/>
                      <a:pt x="87" y="109"/>
                      <a:pt x="86" y="109"/>
                    </a:cubicBezTo>
                    <a:cubicBezTo>
                      <a:pt x="82" y="109"/>
                      <a:pt x="82" y="109"/>
                      <a:pt x="82" y="109"/>
                    </a:cubicBezTo>
                    <a:cubicBezTo>
                      <a:pt x="82" y="110"/>
                      <a:pt x="80" y="111"/>
                      <a:pt x="79" y="112"/>
                    </a:cubicBezTo>
                    <a:cubicBezTo>
                      <a:pt x="78" y="113"/>
                      <a:pt x="77" y="115"/>
                      <a:pt x="76" y="116"/>
                    </a:cubicBezTo>
                    <a:cubicBezTo>
                      <a:pt x="76" y="117"/>
                      <a:pt x="72" y="120"/>
                      <a:pt x="72" y="120"/>
                    </a:cubicBezTo>
                    <a:cubicBezTo>
                      <a:pt x="72" y="119"/>
                      <a:pt x="71" y="119"/>
                      <a:pt x="71" y="119"/>
                    </a:cubicBezTo>
                    <a:cubicBezTo>
                      <a:pt x="70" y="118"/>
                      <a:pt x="70" y="116"/>
                      <a:pt x="70" y="116"/>
                    </a:cubicBezTo>
                    <a:cubicBezTo>
                      <a:pt x="72" y="114"/>
                      <a:pt x="72" y="114"/>
                      <a:pt x="72" y="114"/>
                    </a:cubicBezTo>
                    <a:cubicBezTo>
                      <a:pt x="72" y="111"/>
                      <a:pt x="72" y="111"/>
                      <a:pt x="72" y="111"/>
                    </a:cubicBezTo>
                    <a:cubicBezTo>
                      <a:pt x="70" y="108"/>
                      <a:pt x="70" y="108"/>
                      <a:pt x="70" y="108"/>
                    </a:cubicBezTo>
                    <a:cubicBezTo>
                      <a:pt x="70" y="108"/>
                      <a:pt x="71" y="108"/>
                      <a:pt x="72" y="108"/>
                    </a:cubicBezTo>
                    <a:cubicBezTo>
                      <a:pt x="72" y="107"/>
                      <a:pt x="72" y="107"/>
                      <a:pt x="72" y="107"/>
                    </a:cubicBezTo>
                    <a:cubicBezTo>
                      <a:pt x="75" y="104"/>
                      <a:pt x="75" y="104"/>
                      <a:pt x="75" y="104"/>
                    </a:cubicBezTo>
                    <a:cubicBezTo>
                      <a:pt x="73" y="102"/>
                      <a:pt x="73" y="102"/>
                      <a:pt x="73" y="102"/>
                    </a:cubicBezTo>
                    <a:cubicBezTo>
                      <a:pt x="72" y="102"/>
                      <a:pt x="72" y="102"/>
                      <a:pt x="72" y="102"/>
                    </a:cubicBezTo>
                    <a:cubicBezTo>
                      <a:pt x="71" y="102"/>
                      <a:pt x="71" y="101"/>
                      <a:pt x="71" y="101"/>
                    </a:cubicBezTo>
                    <a:cubicBezTo>
                      <a:pt x="69" y="100"/>
                      <a:pt x="69" y="100"/>
                      <a:pt x="69" y="100"/>
                    </a:cubicBezTo>
                    <a:cubicBezTo>
                      <a:pt x="70" y="98"/>
                      <a:pt x="70" y="98"/>
                      <a:pt x="70" y="98"/>
                    </a:cubicBezTo>
                    <a:cubicBezTo>
                      <a:pt x="68" y="98"/>
                      <a:pt x="68" y="98"/>
                      <a:pt x="68" y="98"/>
                    </a:cubicBezTo>
                    <a:cubicBezTo>
                      <a:pt x="68" y="98"/>
                      <a:pt x="65" y="101"/>
                      <a:pt x="64" y="101"/>
                    </a:cubicBezTo>
                    <a:cubicBezTo>
                      <a:pt x="64" y="101"/>
                      <a:pt x="63" y="103"/>
                      <a:pt x="62" y="104"/>
                    </a:cubicBezTo>
                    <a:cubicBezTo>
                      <a:pt x="60" y="106"/>
                      <a:pt x="60" y="106"/>
                      <a:pt x="60" y="106"/>
                    </a:cubicBezTo>
                    <a:cubicBezTo>
                      <a:pt x="58" y="109"/>
                      <a:pt x="58" y="109"/>
                      <a:pt x="58" y="109"/>
                    </a:cubicBezTo>
                    <a:cubicBezTo>
                      <a:pt x="54" y="112"/>
                      <a:pt x="54" y="112"/>
                      <a:pt x="54" y="112"/>
                    </a:cubicBezTo>
                    <a:cubicBezTo>
                      <a:pt x="53" y="110"/>
                      <a:pt x="53" y="110"/>
                      <a:pt x="53" y="110"/>
                    </a:cubicBezTo>
                    <a:cubicBezTo>
                      <a:pt x="50" y="111"/>
                      <a:pt x="50" y="111"/>
                      <a:pt x="50" y="111"/>
                    </a:cubicBezTo>
                    <a:cubicBezTo>
                      <a:pt x="50" y="111"/>
                      <a:pt x="50" y="113"/>
                      <a:pt x="49" y="113"/>
                    </a:cubicBezTo>
                    <a:cubicBezTo>
                      <a:pt x="49" y="114"/>
                      <a:pt x="49" y="113"/>
                      <a:pt x="48" y="113"/>
                    </a:cubicBezTo>
                    <a:cubicBezTo>
                      <a:pt x="48" y="112"/>
                      <a:pt x="46" y="113"/>
                      <a:pt x="46" y="113"/>
                    </a:cubicBezTo>
                    <a:cubicBezTo>
                      <a:pt x="46" y="113"/>
                      <a:pt x="45" y="113"/>
                      <a:pt x="45" y="112"/>
                    </a:cubicBezTo>
                    <a:cubicBezTo>
                      <a:pt x="44" y="112"/>
                      <a:pt x="44" y="112"/>
                      <a:pt x="44" y="112"/>
                    </a:cubicBezTo>
                    <a:cubicBezTo>
                      <a:pt x="43" y="112"/>
                      <a:pt x="43" y="111"/>
                      <a:pt x="42" y="111"/>
                    </a:cubicBezTo>
                    <a:cubicBezTo>
                      <a:pt x="40" y="111"/>
                      <a:pt x="40" y="111"/>
                      <a:pt x="40" y="111"/>
                    </a:cubicBezTo>
                    <a:cubicBezTo>
                      <a:pt x="40" y="112"/>
                      <a:pt x="40" y="112"/>
                      <a:pt x="40" y="112"/>
                    </a:cubicBezTo>
                    <a:cubicBezTo>
                      <a:pt x="39" y="112"/>
                      <a:pt x="38" y="113"/>
                      <a:pt x="38" y="113"/>
                    </a:cubicBezTo>
                    <a:cubicBezTo>
                      <a:pt x="38" y="113"/>
                      <a:pt x="38" y="113"/>
                      <a:pt x="37" y="112"/>
                    </a:cubicBezTo>
                    <a:cubicBezTo>
                      <a:pt x="36" y="111"/>
                      <a:pt x="36" y="111"/>
                      <a:pt x="36" y="111"/>
                    </a:cubicBezTo>
                    <a:cubicBezTo>
                      <a:pt x="37" y="110"/>
                      <a:pt x="37" y="110"/>
                      <a:pt x="37" y="110"/>
                    </a:cubicBezTo>
                    <a:cubicBezTo>
                      <a:pt x="36" y="108"/>
                      <a:pt x="36" y="108"/>
                      <a:pt x="36" y="108"/>
                    </a:cubicBezTo>
                    <a:cubicBezTo>
                      <a:pt x="36" y="107"/>
                      <a:pt x="34" y="107"/>
                      <a:pt x="33" y="107"/>
                    </a:cubicBezTo>
                    <a:cubicBezTo>
                      <a:pt x="32" y="108"/>
                      <a:pt x="32" y="108"/>
                      <a:pt x="32" y="108"/>
                    </a:cubicBezTo>
                    <a:cubicBezTo>
                      <a:pt x="31" y="108"/>
                      <a:pt x="30" y="106"/>
                      <a:pt x="30" y="106"/>
                    </a:cubicBezTo>
                    <a:cubicBezTo>
                      <a:pt x="30" y="106"/>
                      <a:pt x="30" y="104"/>
                      <a:pt x="30" y="103"/>
                    </a:cubicBezTo>
                    <a:cubicBezTo>
                      <a:pt x="28" y="103"/>
                      <a:pt x="28" y="103"/>
                      <a:pt x="28" y="103"/>
                    </a:cubicBezTo>
                    <a:cubicBezTo>
                      <a:pt x="27" y="103"/>
                      <a:pt x="25" y="102"/>
                      <a:pt x="25" y="102"/>
                    </a:cubicBezTo>
                    <a:cubicBezTo>
                      <a:pt x="24" y="102"/>
                      <a:pt x="24" y="100"/>
                      <a:pt x="24" y="99"/>
                    </a:cubicBezTo>
                    <a:cubicBezTo>
                      <a:pt x="25" y="98"/>
                      <a:pt x="25" y="97"/>
                      <a:pt x="25" y="97"/>
                    </a:cubicBezTo>
                    <a:cubicBezTo>
                      <a:pt x="25" y="97"/>
                      <a:pt x="25" y="97"/>
                      <a:pt x="25" y="98"/>
                    </a:cubicBezTo>
                    <a:cubicBezTo>
                      <a:pt x="26" y="98"/>
                      <a:pt x="26" y="96"/>
                      <a:pt x="26" y="95"/>
                    </a:cubicBezTo>
                    <a:cubicBezTo>
                      <a:pt x="27" y="94"/>
                      <a:pt x="27" y="94"/>
                      <a:pt x="27" y="94"/>
                    </a:cubicBezTo>
                    <a:cubicBezTo>
                      <a:pt x="27" y="94"/>
                      <a:pt x="28" y="94"/>
                      <a:pt x="29" y="94"/>
                    </a:cubicBezTo>
                    <a:cubicBezTo>
                      <a:pt x="29" y="93"/>
                      <a:pt x="28" y="93"/>
                      <a:pt x="27" y="93"/>
                    </a:cubicBezTo>
                    <a:cubicBezTo>
                      <a:pt x="27" y="92"/>
                      <a:pt x="28" y="92"/>
                      <a:pt x="28" y="92"/>
                    </a:cubicBezTo>
                    <a:cubicBezTo>
                      <a:pt x="26" y="90"/>
                      <a:pt x="26" y="90"/>
                      <a:pt x="26" y="90"/>
                    </a:cubicBezTo>
                    <a:cubicBezTo>
                      <a:pt x="26" y="89"/>
                      <a:pt x="26" y="89"/>
                      <a:pt x="26" y="89"/>
                    </a:cubicBezTo>
                    <a:cubicBezTo>
                      <a:pt x="25" y="87"/>
                      <a:pt x="25" y="87"/>
                      <a:pt x="25" y="87"/>
                    </a:cubicBezTo>
                    <a:cubicBezTo>
                      <a:pt x="25" y="87"/>
                      <a:pt x="25" y="88"/>
                      <a:pt x="24" y="88"/>
                    </a:cubicBezTo>
                    <a:cubicBezTo>
                      <a:pt x="23" y="88"/>
                      <a:pt x="21" y="88"/>
                      <a:pt x="21" y="88"/>
                    </a:cubicBezTo>
                    <a:cubicBezTo>
                      <a:pt x="21" y="91"/>
                      <a:pt x="21" y="91"/>
                      <a:pt x="21" y="91"/>
                    </a:cubicBezTo>
                    <a:cubicBezTo>
                      <a:pt x="21" y="91"/>
                      <a:pt x="20" y="92"/>
                      <a:pt x="19" y="92"/>
                    </a:cubicBezTo>
                    <a:cubicBezTo>
                      <a:pt x="19" y="91"/>
                      <a:pt x="19" y="91"/>
                      <a:pt x="19" y="90"/>
                    </a:cubicBezTo>
                    <a:cubicBezTo>
                      <a:pt x="18" y="90"/>
                      <a:pt x="17" y="90"/>
                      <a:pt x="17" y="90"/>
                    </a:cubicBezTo>
                    <a:cubicBezTo>
                      <a:pt x="17" y="90"/>
                      <a:pt x="17" y="91"/>
                      <a:pt x="16" y="91"/>
                    </a:cubicBezTo>
                    <a:cubicBezTo>
                      <a:pt x="16" y="91"/>
                      <a:pt x="14" y="91"/>
                      <a:pt x="15" y="90"/>
                    </a:cubicBezTo>
                    <a:cubicBezTo>
                      <a:pt x="15" y="89"/>
                      <a:pt x="13" y="88"/>
                      <a:pt x="13" y="88"/>
                    </a:cubicBezTo>
                    <a:cubicBezTo>
                      <a:pt x="12" y="89"/>
                      <a:pt x="12" y="89"/>
                      <a:pt x="12" y="89"/>
                    </a:cubicBezTo>
                    <a:cubicBezTo>
                      <a:pt x="12" y="89"/>
                      <a:pt x="12" y="89"/>
                      <a:pt x="12" y="89"/>
                    </a:cubicBezTo>
                    <a:cubicBezTo>
                      <a:pt x="12" y="88"/>
                      <a:pt x="12" y="88"/>
                      <a:pt x="12" y="88"/>
                    </a:cubicBezTo>
                    <a:cubicBezTo>
                      <a:pt x="10" y="87"/>
                      <a:pt x="10" y="87"/>
                      <a:pt x="10" y="87"/>
                    </a:cubicBezTo>
                    <a:cubicBezTo>
                      <a:pt x="9" y="87"/>
                      <a:pt x="9" y="87"/>
                      <a:pt x="9" y="87"/>
                    </a:cubicBezTo>
                    <a:cubicBezTo>
                      <a:pt x="8" y="86"/>
                      <a:pt x="8" y="86"/>
                      <a:pt x="7" y="86"/>
                    </a:cubicBezTo>
                    <a:cubicBezTo>
                      <a:pt x="6" y="86"/>
                      <a:pt x="6" y="86"/>
                      <a:pt x="6" y="86"/>
                    </a:cubicBezTo>
                    <a:cubicBezTo>
                      <a:pt x="5" y="85"/>
                      <a:pt x="3" y="85"/>
                      <a:pt x="3" y="85"/>
                    </a:cubicBezTo>
                    <a:cubicBezTo>
                      <a:pt x="2" y="86"/>
                      <a:pt x="2" y="86"/>
                      <a:pt x="2" y="86"/>
                    </a:cubicBezTo>
                    <a:cubicBezTo>
                      <a:pt x="1" y="86"/>
                      <a:pt x="1" y="86"/>
                      <a:pt x="1" y="86"/>
                    </a:cubicBezTo>
                    <a:cubicBezTo>
                      <a:pt x="1" y="85"/>
                      <a:pt x="2" y="82"/>
                      <a:pt x="2" y="82"/>
                    </a:cubicBezTo>
                    <a:cubicBezTo>
                      <a:pt x="2" y="81"/>
                      <a:pt x="1" y="81"/>
                      <a:pt x="1" y="80"/>
                    </a:cubicBezTo>
                    <a:cubicBezTo>
                      <a:pt x="0" y="79"/>
                      <a:pt x="1" y="78"/>
                      <a:pt x="1" y="77"/>
                    </a:cubicBezTo>
                    <a:cubicBezTo>
                      <a:pt x="1" y="77"/>
                      <a:pt x="3" y="76"/>
                      <a:pt x="3" y="75"/>
                    </a:cubicBezTo>
                    <a:cubicBezTo>
                      <a:pt x="4" y="75"/>
                      <a:pt x="5" y="72"/>
                      <a:pt x="5" y="71"/>
                    </a:cubicBezTo>
                    <a:cubicBezTo>
                      <a:pt x="5" y="71"/>
                      <a:pt x="6" y="69"/>
                      <a:pt x="7" y="68"/>
                    </a:cubicBezTo>
                    <a:cubicBezTo>
                      <a:pt x="7" y="67"/>
                      <a:pt x="8" y="66"/>
                      <a:pt x="8" y="65"/>
                    </a:cubicBezTo>
                    <a:cubicBezTo>
                      <a:pt x="9" y="65"/>
                      <a:pt x="10" y="63"/>
                      <a:pt x="11" y="63"/>
                    </a:cubicBezTo>
                    <a:cubicBezTo>
                      <a:pt x="12" y="62"/>
                      <a:pt x="12" y="60"/>
                      <a:pt x="12" y="60"/>
                    </a:cubicBezTo>
                    <a:cubicBezTo>
                      <a:pt x="13" y="59"/>
                      <a:pt x="17" y="56"/>
                      <a:pt x="19" y="56"/>
                    </a:cubicBezTo>
                    <a:cubicBezTo>
                      <a:pt x="21" y="55"/>
                      <a:pt x="25" y="52"/>
                      <a:pt x="25" y="50"/>
                    </a:cubicBezTo>
                    <a:cubicBezTo>
                      <a:pt x="25" y="50"/>
                      <a:pt x="25" y="50"/>
                      <a:pt x="26" y="50"/>
                    </a:cubicBezTo>
                    <a:cubicBezTo>
                      <a:pt x="27" y="49"/>
                      <a:pt x="28" y="49"/>
                      <a:pt x="28" y="48"/>
                    </a:cubicBezTo>
                    <a:cubicBezTo>
                      <a:pt x="29" y="47"/>
                      <a:pt x="29" y="46"/>
                      <a:pt x="29" y="45"/>
                    </a:cubicBezTo>
                    <a:cubicBezTo>
                      <a:pt x="30" y="44"/>
                      <a:pt x="32" y="42"/>
                      <a:pt x="33" y="41"/>
                    </a:cubicBezTo>
                    <a:cubicBezTo>
                      <a:pt x="34" y="40"/>
                      <a:pt x="38" y="37"/>
                      <a:pt x="38" y="37"/>
                    </a:cubicBezTo>
                    <a:cubicBezTo>
                      <a:pt x="39" y="36"/>
                      <a:pt x="42" y="35"/>
                      <a:pt x="43" y="35"/>
                    </a:cubicBezTo>
                    <a:cubicBezTo>
                      <a:pt x="44" y="35"/>
                      <a:pt x="46" y="32"/>
                      <a:pt x="47" y="32"/>
                    </a:cubicBezTo>
                    <a:cubicBezTo>
                      <a:pt x="48" y="31"/>
                      <a:pt x="53" y="30"/>
                      <a:pt x="54" y="29"/>
                    </a:cubicBezTo>
                    <a:cubicBezTo>
                      <a:pt x="55" y="29"/>
                      <a:pt x="58" y="28"/>
                      <a:pt x="61" y="27"/>
                    </a:cubicBezTo>
                    <a:cubicBezTo>
                      <a:pt x="63" y="26"/>
                      <a:pt x="63" y="25"/>
                      <a:pt x="64" y="25"/>
                    </a:cubicBezTo>
                    <a:cubicBezTo>
                      <a:pt x="65" y="24"/>
                      <a:pt x="72" y="21"/>
                      <a:pt x="73" y="20"/>
                    </a:cubicBezTo>
                    <a:cubicBezTo>
                      <a:pt x="74" y="20"/>
                      <a:pt x="80" y="17"/>
                      <a:pt x="81" y="16"/>
                    </a:cubicBezTo>
                    <a:cubicBezTo>
                      <a:pt x="82" y="16"/>
                      <a:pt x="86" y="14"/>
                      <a:pt x="86" y="14"/>
                    </a:cubicBezTo>
                    <a:cubicBezTo>
                      <a:pt x="86" y="13"/>
                      <a:pt x="87" y="13"/>
                      <a:pt x="88" y="12"/>
                    </a:cubicBezTo>
                    <a:cubicBezTo>
                      <a:pt x="89" y="12"/>
                      <a:pt x="90" y="11"/>
                      <a:pt x="90" y="11"/>
                    </a:cubicBezTo>
                    <a:cubicBezTo>
                      <a:pt x="90" y="11"/>
                      <a:pt x="93" y="11"/>
                      <a:pt x="93" y="10"/>
                    </a:cubicBezTo>
                    <a:cubicBezTo>
                      <a:pt x="93" y="9"/>
                      <a:pt x="92" y="8"/>
                      <a:pt x="92" y="8"/>
                    </a:cubicBezTo>
                    <a:cubicBezTo>
                      <a:pt x="93" y="9"/>
                      <a:pt x="94" y="9"/>
                      <a:pt x="95" y="9"/>
                    </a:cubicBezTo>
                    <a:cubicBezTo>
                      <a:pt x="96" y="9"/>
                      <a:pt x="101" y="10"/>
                      <a:pt x="103" y="9"/>
                    </a:cubicBezTo>
                    <a:cubicBezTo>
                      <a:pt x="104" y="9"/>
                      <a:pt x="109" y="7"/>
                      <a:pt x="110" y="6"/>
                    </a:cubicBezTo>
                    <a:cubicBezTo>
                      <a:pt x="111" y="6"/>
                      <a:pt x="114" y="6"/>
                      <a:pt x="115" y="5"/>
                    </a:cubicBezTo>
                    <a:cubicBezTo>
                      <a:pt x="116" y="5"/>
                      <a:pt x="119" y="5"/>
                      <a:pt x="120" y="5"/>
                    </a:cubicBezTo>
                    <a:cubicBezTo>
                      <a:pt x="125" y="4"/>
                      <a:pt x="125" y="4"/>
                      <a:pt x="125" y="4"/>
                    </a:cubicBezTo>
                    <a:cubicBezTo>
                      <a:pt x="129" y="4"/>
                      <a:pt x="129" y="4"/>
                      <a:pt x="129" y="4"/>
                    </a:cubicBezTo>
                    <a:cubicBezTo>
                      <a:pt x="129" y="4"/>
                      <a:pt x="131" y="5"/>
                      <a:pt x="132" y="4"/>
                    </a:cubicBezTo>
                    <a:cubicBezTo>
                      <a:pt x="143" y="4"/>
                      <a:pt x="143" y="4"/>
                      <a:pt x="143" y="4"/>
                    </a:cubicBezTo>
                    <a:cubicBezTo>
                      <a:pt x="144" y="4"/>
                      <a:pt x="149" y="0"/>
                      <a:pt x="150" y="1"/>
                    </a:cubicBezTo>
                    <a:cubicBezTo>
                      <a:pt x="152" y="1"/>
                      <a:pt x="152" y="1"/>
                      <a:pt x="152" y="1"/>
                    </a:cubicBezTo>
                    <a:cubicBezTo>
                      <a:pt x="152" y="2"/>
                      <a:pt x="152" y="2"/>
                      <a:pt x="152" y="2"/>
                    </a:cubicBezTo>
                    <a:cubicBezTo>
                      <a:pt x="148" y="8"/>
                      <a:pt x="148" y="8"/>
                      <a:pt x="148" y="8"/>
                    </a:cubicBezTo>
                    <a:cubicBezTo>
                      <a:pt x="148" y="8"/>
                      <a:pt x="147" y="13"/>
                      <a:pt x="149" y="15"/>
                    </a:cubicBezTo>
                    <a:cubicBezTo>
                      <a:pt x="149" y="15"/>
                      <a:pt x="149" y="15"/>
                      <a:pt x="149" y="16"/>
                    </a:cubicBezTo>
                    <a:cubicBezTo>
                      <a:pt x="149" y="16"/>
                      <a:pt x="149" y="16"/>
                      <a:pt x="149" y="16"/>
                    </a:cubicBezTo>
                    <a:cubicBezTo>
                      <a:pt x="151" y="17"/>
                      <a:pt x="152" y="18"/>
                      <a:pt x="153" y="18"/>
                    </a:cubicBezTo>
                    <a:cubicBezTo>
                      <a:pt x="155" y="18"/>
                      <a:pt x="158" y="18"/>
                      <a:pt x="158" y="19"/>
                    </a:cubicBezTo>
                    <a:cubicBezTo>
                      <a:pt x="158" y="20"/>
                      <a:pt x="160" y="23"/>
                      <a:pt x="160" y="23"/>
                    </a:cubicBezTo>
                    <a:cubicBezTo>
                      <a:pt x="161" y="23"/>
                      <a:pt x="162" y="23"/>
                      <a:pt x="162" y="22"/>
                    </a:cubicBezTo>
                    <a:cubicBezTo>
                      <a:pt x="163" y="22"/>
                      <a:pt x="164" y="21"/>
                      <a:pt x="164" y="21"/>
                    </a:cubicBezTo>
                    <a:cubicBezTo>
                      <a:pt x="165" y="22"/>
                      <a:pt x="165" y="22"/>
                      <a:pt x="166" y="22"/>
                    </a:cubicBezTo>
                    <a:cubicBezTo>
                      <a:pt x="166" y="22"/>
                      <a:pt x="167" y="22"/>
                      <a:pt x="168" y="22"/>
                    </a:cubicBezTo>
                    <a:cubicBezTo>
                      <a:pt x="168" y="23"/>
                      <a:pt x="170" y="24"/>
                      <a:pt x="171" y="24"/>
                    </a:cubicBezTo>
                    <a:cubicBezTo>
                      <a:pt x="169" y="33"/>
                      <a:pt x="169" y="33"/>
                      <a:pt x="169" y="33"/>
                    </a:cubicBezTo>
                    <a:cubicBezTo>
                      <a:pt x="169" y="33"/>
                      <a:pt x="172" y="33"/>
                      <a:pt x="172" y="34"/>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0" name="Freeform 72">
                <a:extLst>
                  <a:ext uri="{FF2B5EF4-FFF2-40B4-BE49-F238E27FC236}">
                    <a16:creationId xmlns:a16="http://schemas.microsoft.com/office/drawing/2014/main" id="{38CAD437-0A11-410B-F980-F2197BFD7432}"/>
                  </a:ext>
                </a:extLst>
              </p:cNvPr>
              <p:cNvSpPr>
                <a:spLocks/>
              </p:cNvSpPr>
              <p:nvPr/>
            </p:nvSpPr>
            <p:spPr bwMode="auto">
              <a:xfrm>
                <a:off x="98137219" y="111364167"/>
                <a:ext cx="60081" cy="22531"/>
              </a:xfrm>
              <a:custGeom>
                <a:avLst/>
                <a:gdLst>
                  <a:gd name="T0" fmla="*/ 8 w 8"/>
                  <a:gd name="T1" fmla="*/ 0 h 3"/>
                  <a:gd name="T2" fmla="*/ 5 w 8"/>
                  <a:gd name="T3" fmla="*/ 2 h 3"/>
                  <a:gd name="T4" fmla="*/ 2 w 8"/>
                  <a:gd name="T5" fmla="*/ 2 h 3"/>
                  <a:gd name="T6" fmla="*/ 1 w 8"/>
                  <a:gd name="T7" fmla="*/ 2 h 3"/>
                  <a:gd name="T8" fmla="*/ 4 w 8"/>
                  <a:gd name="T9" fmla="*/ 0 h 3"/>
                  <a:gd name="T10" fmla="*/ 8 w 8"/>
                  <a:gd name="T11" fmla="*/ 0 h 3"/>
                </a:gdLst>
                <a:ahLst/>
                <a:cxnLst>
                  <a:cxn ang="0">
                    <a:pos x="T0" y="T1"/>
                  </a:cxn>
                  <a:cxn ang="0">
                    <a:pos x="T2" y="T3"/>
                  </a:cxn>
                  <a:cxn ang="0">
                    <a:pos x="T4" y="T5"/>
                  </a:cxn>
                  <a:cxn ang="0">
                    <a:pos x="T6" y="T7"/>
                  </a:cxn>
                  <a:cxn ang="0">
                    <a:pos x="T8" y="T9"/>
                  </a:cxn>
                  <a:cxn ang="0">
                    <a:pos x="T10" y="T11"/>
                  </a:cxn>
                </a:cxnLst>
                <a:rect l="0" t="0" r="r" b="b"/>
                <a:pathLst>
                  <a:path w="8" h="3">
                    <a:moveTo>
                      <a:pt x="8" y="0"/>
                    </a:moveTo>
                    <a:cubicBezTo>
                      <a:pt x="8" y="0"/>
                      <a:pt x="6" y="1"/>
                      <a:pt x="5" y="2"/>
                    </a:cubicBezTo>
                    <a:cubicBezTo>
                      <a:pt x="4" y="2"/>
                      <a:pt x="4" y="2"/>
                      <a:pt x="2" y="2"/>
                    </a:cubicBezTo>
                    <a:cubicBezTo>
                      <a:pt x="0" y="3"/>
                      <a:pt x="0" y="2"/>
                      <a:pt x="1" y="2"/>
                    </a:cubicBezTo>
                    <a:cubicBezTo>
                      <a:pt x="1" y="1"/>
                      <a:pt x="3" y="0"/>
                      <a:pt x="4" y="0"/>
                    </a:cubicBezTo>
                    <a:cubicBezTo>
                      <a:pt x="4" y="0"/>
                      <a:pt x="7" y="0"/>
                      <a:pt x="8"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1" name="Freeform 73">
                <a:extLst>
                  <a:ext uri="{FF2B5EF4-FFF2-40B4-BE49-F238E27FC236}">
                    <a16:creationId xmlns:a16="http://schemas.microsoft.com/office/drawing/2014/main" id="{1E6FA2FA-EC23-348F-43A1-9EFA8EEB9A51}"/>
                  </a:ext>
                </a:extLst>
              </p:cNvPr>
              <p:cNvSpPr>
                <a:spLocks/>
              </p:cNvSpPr>
              <p:nvPr/>
            </p:nvSpPr>
            <p:spPr bwMode="auto">
              <a:xfrm>
                <a:off x="97543924" y="111379188"/>
                <a:ext cx="518195" cy="112651"/>
              </a:xfrm>
              <a:custGeom>
                <a:avLst/>
                <a:gdLst>
                  <a:gd name="T0" fmla="*/ 61 w 69"/>
                  <a:gd name="T1" fmla="*/ 0 h 15"/>
                  <a:gd name="T2" fmla="*/ 68 w 69"/>
                  <a:gd name="T3" fmla="*/ 2 h 15"/>
                  <a:gd name="T4" fmla="*/ 63 w 69"/>
                  <a:gd name="T5" fmla="*/ 4 h 15"/>
                  <a:gd name="T6" fmla="*/ 57 w 69"/>
                  <a:gd name="T7" fmla="*/ 4 h 15"/>
                  <a:gd name="T8" fmla="*/ 53 w 69"/>
                  <a:gd name="T9" fmla="*/ 6 h 15"/>
                  <a:gd name="T10" fmla="*/ 44 w 69"/>
                  <a:gd name="T11" fmla="*/ 9 h 15"/>
                  <a:gd name="T12" fmla="*/ 36 w 69"/>
                  <a:gd name="T13" fmla="*/ 10 h 15"/>
                  <a:gd name="T14" fmla="*/ 28 w 69"/>
                  <a:gd name="T15" fmla="*/ 9 h 15"/>
                  <a:gd name="T16" fmla="*/ 21 w 69"/>
                  <a:gd name="T17" fmla="*/ 9 h 15"/>
                  <a:gd name="T18" fmla="*/ 18 w 69"/>
                  <a:gd name="T19" fmla="*/ 12 h 15"/>
                  <a:gd name="T20" fmla="*/ 14 w 69"/>
                  <a:gd name="T21" fmla="*/ 14 h 15"/>
                  <a:gd name="T22" fmla="*/ 9 w 69"/>
                  <a:gd name="T23" fmla="*/ 15 h 15"/>
                  <a:gd name="T24" fmla="*/ 1 w 69"/>
                  <a:gd name="T25" fmla="*/ 10 h 15"/>
                  <a:gd name="T26" fmla="*/ 1 w 69"/>
                  <a:gd name="T27" fmla="*/ 5 h 15"/>
                  <a:gd name="T28" fmla="*/ 9 w 69"/>
                  <a:gd name="T29" fmla="*/ 1 h 15"/>
                  <a:gd name="T30" fmla="*/ 11 w 69"/>
                  <a:gd name="T31" fmla="*/ 1 h 15"/>
                  <a:gd name="T32" fmla="*/ 13 w 69"/>
                  <a:gd name="T33" fmla="*/ 3 h 15"/>
                  <a:gd name="T34" fmla="*/ 16 w 69"/>
                  <a:gd name="T35" fmla="*/ 3 h 15"/>
                  <a:gd name="T36" fmla="*/ 19 w 69"/>
                  <a:gd name="T37" fmla="*/ 3 h 15"/>
                  <a:gd name="T38" fmla="*/ 24 w 69"/>
                  <a:gd name="T39" fmla="*/ 4 h 15"/>
                  <a:gd name="T40" fmla="*/ 45 w 69"/>
                  <a:gd name="T41" fmla="*/ 2 h 15"/>
                  <a:gd name="T42" fmla="*/ 61 w 69"/>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5">
                    <a:moveTo>
                      <a:pt x="61" y="0"/>
                    </a:moveTo>
                    <a:cubicBezTo>
                      <a:pt x="62" y="0"/>
                      <a:pt x="69" y="1"/>
                      <a:pt x="68" y="2"/>
                    </a:cubicBezTo>
                    <a:cubicBezTo>
                      <a:pt x="67" y="3"/>
                      <a:pt x="64" y="4"/>
                      <a:pt x="63" y="4"/>
                    </a:cubicBezTo>
                    <a:cubicBezTo>
                      <a:pt x="62" y="4"/>
                      <a:pt x="58" y="3"/>
                      <a:pt x="57" y="4"/>
                    </a:cubicBezTo>
                    <a:cubicBezTo>
                      <a:pt x="56" y="4"/>
                      <a:pt x="54" y="6"/>
                      <a:pt x="53" y="6"/>
                    </a:cubicBezTo>
                    <a:cubicBezTo>
                      <a:pt x="51" y="7"/>
                      <a:pt x="45" y="9"/>
                      <a:pt x="44" y="9"/>
                    </a:cubicBezTo>
                    <a:cubicBezTo>
                      <a:pt x="43" y="9"/>
                      <a:pt x="36" y="10"/>
                      <a:pt x="36" y="10"/>
                    </a:cubicBezTo>
                    <a:cubicBezTo>
                      <a:pt x="36" y="10"/>
                      <a:pt x="31" y="11"/>
                      <a:pt x="28" y="9"/>
                    </a:cubicBezTo>
                    <a:cubicBezTo>
                      <a:pt x="26" y="9"/>
                      <a:pt x="22" y="9"/>
                      <a:pt x="21" y="9"/>
                    </a:cubicBezTo>
                    <a:cubicBezTo>
                      <a:pt x="21" y="10"/>
                      <a:pt x="19" y="11"/>
                      <a:pt x="18" y="12"/>
                    </a:cubicBezTo>
                    <a:cubicBezTo>
                      <a:pt x="18" y="13"/>
                      <a:pt x="16" y="13"/>
                      <a:pt x="14" y="14"/>
                    </a:cubicBezTo>
                    <a:cubicBezTo>
                      <a:pt x="12" y="15"/>
                      <a:pt x="10" y="15"/>
                      <a:pt x="9" y="15"/>
                    </a:cubicBezTo>
                    <a:cubicBezTo>
                      <a:pt x="7" y="15"/>
                      <a:pt x="2" y="12"/>
                      <a:pt x="1" y="10"/>
                    </a:cubicBezTo>
                    <a:cubicBezTo>
                      <a:pt x="0" y="9"/>
                      <a:pt x="0" y="7"/>
                      <a:pt x="1" y="5"/>
                    </a:cubicBezTo>
                    <a:cubicBezTo>
                      <a:pt x="3" y="3"/>
                      <a:pt x="8" y="1"/>
                      <a:pt x="9" y="1"/>
                    </a:cubicBezTo>
                    <a:cubicBezTo>
                      <a:pt x="10" y="1"/>
                      <a:pt x="10" y="0"/>
                      <a:pt x="11" y="1"/>
                    </a:cubicBezTo>
                    <a:cubicBezTo>
                      <a:pt x="11" y="2"/>
                      <a:pt x="12" y="3"/>
                      <a:pt x="13" y="3"/>
                    </a:cubicBezTo>
                    <a:cubicBezTo>
                      <a:pt x="14" y="3"/>
                      <a:pt x="16" y="4"/>
                      <a:pt x="16" y="3"/>
                    </a:cubicBezTo>
                    <a:cubicBezTo>
                      <a:pt x="17" y="3"/>
                      <a:pt x="18" y="3"/>
                      <a:pt x="19" y="3"/>
                    </a:cubicBezTo>
                    <a:cubicBezTo>
                      <a:pt x="20" y="3"/>
                      <a:pt x="22" y="3"/>
                      <a:pt x="24" y="4"/>
                    </a:cubicBezTo>
                    <a:cubicBezTo>
                      <a:pt x="26" y="4"/>
                      <a:pt x="41" y="2"/>
                      <a:pt x="45" y="2"/>
                    </a:cubicBezTo>
                    <a:cubicBezTo>
                      <a:pt x="48" y="2"/>
                      <a:pt x="61" y="0"/>
                      <a:pt x="61"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2" name="Freeform 74">
                <a:extLst>
                  <a:ext uri="{FF2B5EF4-FFF2-40B4-BE49-F238E27FC236}">
                    <a16:creationId xmlns:a16="http://schemas.microsoft.com/office/drawing/2014/main" id="{829C6452-4471-8B98-50A8-F6CB7EF8A336}"/>
                  </a:ext>
                </a:extLst>
              </p:cNvPr>
              <p:cNvSpPr>
                <a:spLocks/>
              </p:cNvSpPr>
              <p:nvPr/>
            </p:nvSpPr>
            <p:spPr bwMode="auto">
              <a:xfrm>
                <a:off x="96875528" y="111446778"/>
                <a:ext cx="570765" cy="225302"/>
              </a:xfrm>
              <a:custGeom>
                <a:avLst/>
                <a:gdLst>
                  <a:gd name="T0" fmla="*/ 68 w 76"/>
                  <a:gd name="T1" fmla="*/ 0 h 30"/>
                  <a:gd name="T2" fmla="*/ 76 w 76"/>
                  <a:gd name="T3" fmla="*/ 1 h 30"/>
                  <a:gd name="T4" fmla="*/ 74 w 76"/>
                  <a:gd name="T5" fmla="*/ 4 h 30"/>
                  <a:gd name="T6" fmla="*/ 70 w 76"/>
                  <a:gd name="T7" fmla="*/ 5 h 30"/>
                  <a:gd name="T8" fmla="*/ 67 w 76"/>
                  <a:gd name="T9" fmla="*/ 6 h 30"/>
                  <a:gd name="T10" fmla="*/ 62 w 76"/>
                  <a:gd name="T11" fmla="*/ 9 h 30"/>
                  <a:gd name="T12" fmla="*/ 61 w 76"/>
                  <a:gd name="T13" fmla="*/ 11 h 30"/>
                  <a:gd name="T14" fmla="*/ 62 w 76"/>
                  <a:gd name="T15" fmla="*/ 12 h 30"/>
                  <a:gd name="T16" fmla="*/ 56 w 76"/>
                  <a:gd name="T17" fmla="*/ 13 h 30"/>
                  <a:gd name="T18" fmla="*/ 45 w 76"/>
                  <a:gd name="T19" fmla="*/ 13 h 30"/>
                  <a:gd name="T20" fmla="*/ 37 w 76"/>
                  <a:gd name="T21" fmla="*/ 20 h 30"/>
                  <a:gd name="T22" fmla="*/ 32 w 76"/>
                  <a:gd name="T23" fmla="*/ 21 h 30"/>
                  <a:gd name="T24" fmla="*/ 28 w 76"/>
                  <a:gd name="T25" fmla="*/ 22 h 30"/>
                  <a:gd name="T26" fmla="*/ 26 w 76"/>
                  <a:gd name="T27" fmla="*/ 24 h 30"/>
                  <a:gd name="T28" fmla="*/ 22 w 76"/>
                  <a:gd name="T29" fmla="*/ 23 h 30"/>
                  <a:gd name="T30" fmla="*/ 18 w 76"/>
                  <a:gd name="T31" fmla="*/ 25 h 30"/>
                  <a:gd name="T32" fmla="*/ 13 w 76"/>
                  <a:gd name="T33" fmla="*/ 26 h 30"/>
                  <a:gd name="T34" fmla="*/ 12 w 76"/>
                  <a:gd name="T35" fmla="*/ 28 h 30"/>
                  <a:gd name="T36" fmla="*/ 10 w 76"/>
                  <a:gd name="T37" fmla="*/ 29 h 30"/>
                  <a:gd name="T38" fmla="*/ 7 w 76"/>
                  <a:gd name="T39" fmla="*/ 30 h 30"/>
                  <a:gd name="T40" fmla="*/ 3 w 76"/>
                  <a:gd name="T41" fmla="*/ 29 h 30"/>
                  <a:gd name="T42" fmla="*/ 1 w 76"/>
                  <a:gd name="T43" fmla="*/ 26 h 30"/>
                  <a:gd name="T44" fmla="*/ 9 w 76"/>
                  <a:gd name="T45" fmla="*/ 16 h 30"/>
                  <a:gd name="T46" fmla="*/ 30 w 76"/>
                  <a:gd name="T47" fmla="*/ 11 h 30"/>
                  <a:gd name="T48" fmla="*/ 49 w 76"/>
                  <a:gd name="T49" fmla="*/ 5 h 30"/>
                  <a:gd name="T50" fmla="*/ 68 w 76"/>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30">
                    <a:moveTo>
                      <a:pt x="68" y="0"/>
                    </a:moveTo>
                    <a:cubicBezTo>
                      <a:pt x="70" y="0"/>
                      <a:pt x="76" y="0"/>
                      <a:pt x="76" y="1"/>
                    </a:cubicBezTo>
                    <a:cubicBezTo>
                      <a:pt x="75" y="2"/>
                      <a:pt x="75" y="4"/>
                      <a:pt x="74" y="4"/>
                    </a:cubicBezTo>
                    <a:cubicBezTo>
                      <a:pt x="72" y="4"/>
                      <a:pt x="71" y="4"/>
                      <a:pt x="70" y="5"/>
                    </a:cubicBezTo>
                    <a:cubicBezTo>
                      <a:pt x="69" y="5"/>
                      <a:pt x="67" y="6"/>
                      <a:pt x="67" y="6"/>
                    </a:cubicBezTo>
                    <a:cubicBezTo>
                      <a:pt x="66" y="7"/>
                      <a:pt x="63" y="8"/>
                      <a:pt x="62" y="9"/>
                    </a:cubicBezTo>
                    <a:cubicBezTo>
                      <a:pt x="61" y="9"/>
                      <a:pt x="60" y="10"/>
                      <a:pt x="61" y="11"/>
                    </a:cubicBezTo>
                    <a:cubicBezTo>
                      <a:pt x="61" y="11"/>
                      <a:pt x="63" y="12"/>
                      <a:pt x="62" y="12"/>
                    </a:cubicBezTo>
                    <a:cubicBezTo>
                      <a:pt x="61" y="13"/>
                      <a:pt x="57" y="13"/>
                      <a:pt x="56" y="13"/>
                    </a:cubicBezTo>
                    <a:cubicBezTo>
                      <a:pt x="54" y="13"/>
                      <a:pt x="47" y="12"/>
                      <a:pt x="45" y="13"/>
                    </a:cubicBezTo>
                    <a:cubicBezTo>
                      <a:pt x="43" y="15"/>
                      <a:pt x="37" y="19"/>
                      <a:pt x="37" y="20"/>
                    </a:cubicBezTo>
                    <a:cubicBezTo>
                      <a:pt x="36" y="20"/>
                      <a:pt x="33" y="20"/>
                      <a:pt x="32" y="21"/>
                    </a:cubicBezTo>
                    <a:cubicBezTo>
                      <a:pt x="31" y="21"/>
                      <a:pt x="28" y="22"/>
                      <a:pt x="28" y="22"/>
                    </a:cubicBezTo>
                    <a:cubicBezTo>
                      <a:pt x="28" y="23"/>
                      <a:pt x="27" y="24"/>
                      <a:pt x="26" y="24"/>
                    </a:cubicBezTo>
                    <a:cubicBezTo>
                      <a:pt x="24" y="23"/>
                      <a:pt x="23" y="22"/>
                      <a:pt x="22" y="23"/>
                    </a:cubicBezTo>
                    <a:cubicBezTo>
                      <a:pt x="21" y="24"/>
                      <a:pt x="19" y="25"/>
                      <a:pt x="18" y="25"/>
                    </a:cubicBezTo>
                    <a:cubicBezTo>
                      <a:pt x="17" y="25"/>
                      <a:pt x="13" y="25"/>
                      <a:pt x="13" y="26"/>
                    </a:cubicBezTo>
                    <a:cubicBezTo>
                      <a:pt x="13" y="27"/>
                      <a:pt x="13" y="29"/>
                      <a:pt x="12" y="28"/>
                    </a:cubicBezTo>
                    <a:cubicBezTo>
                      <a:pt x="11" y="28"/>
                      <a:pt x="10" y="28"/>
                      <a:pt x="10" y="29"/>
                    </a:cubicBezTo>
                    <a:cubicBezTo>
                      <a:pt x="9" y="30"/>
                      <a:pt x="8" y="30"/>
                      <a:pt x="7" y="30"/>
                    </a:cubicBezTo>
                    <a:cubicBezTo>
                      <a:pt x="5" y="30"/>
                      <a:pt x="4" y="30"/>
                      <a:pt x="3" y="29"/>
                    </a:cubicBezTo>
                    <a:cubicBezTo>
                      <a:pt x="2" y="28"/>
                      <a:pt x="0" y="28"/>
                      <a:pt x="1" y="26"/>
                    </a:cubicBezTo>
                    <a:cubicBezTo>
                      <a:pt x="2" y="26"/>
                      <a:pt x="7" y="17"/>
                      <a:pt x="9" y="16"/>
                    </a:cubicBezTo>
                    <a:cubicBezTo>
                      <a:pt x="10" y="15"/>
                      <a:pt x="27" y="11"/>
                      <a:pt x="30" y="11"/>
                    </a:cubicBezTo>
                    <a:cubicBezTo>
                      <a:pt x="32" y="10"/>
                      <a:pt x="46" y="7"/>
                      <a:pt x="49" y="5"/>
                    </a:cubicBezTo>
                    <a:cubicBezTo>
                      <a:pt x="53" y="3"/>
                      <a:pt x="64" y="0"/>
                      <a:pt x="68"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3" name="Freeform 75">
                <a:extLst>
                  <a:ext uri="{FF2B5EF4-FFF2-40B4-BE49-F238E27FC236}">
                    <a16:creationId xmlns:a16="http://schemas.microsoft.com/office/drawing/2014/main" id="{C553A832-C664-3191-8BAD-E6E3EB5A35D8}"/>
                  </a:ext>
                </a:extLst>
              </p:cNvPr>
              <p:cNvSpPr>
                <a:spLocks/>
              </p:cNvSpPr>
              <p:nvPr/>
            </p:nvSpPr>
            <p:spPr bwMode="auto">
              <a:xfrm>
                <a:off x="96822958" y="111799751"/>
                <a:ext cx="52570" cy="30040"/>
              </a:xfrm>
              <a:custGeom>
                <a:avLst/>
                <a:gdLst>
                  <a:gd name="T0" fmla="*/ 5 w 7"/>
                  <a:gd name="T1" fmla="*/ 0 h 4"/>
                  <a:gd name="T2" fmla="*/ 4 w 7"/>
                  <a:gd name="T3" fmla="*/ 3 h 4"/>
                  <a:gd name="T4" fmla="*/ 2 w 7"/>
                  <a:gd name="T5" fmla="*/ 4 h 4"/>
                  <a:gd name="T6" fmla="*/ 0 w 7"/>
                  <a:gd name="T7" fmla="*/ 3 h 4"/>
                  <a:gd name="T8" fmla="*/ 3 w 7"/>
                  <a:gd name="T9" fmla="*/ 0 h 4"/>
                  <a:gd name="T10" fmla="*/ 5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5" y="0"/>
                    </a:moveTo>
                    <a:cubicBezTo>
                      <a:pt x="7" y="1"/>
                      <a:pt x="5" y="2"/>
                      <a:pt x="4" y="3"/>
                    </a:cubicBezTo>
                    <a:cubicBezTo>
                      <a:pt x="4" y="4"/>
                      <a:pt x="2" y="4"/>
                      <a:pt x="2" y="4"/>
                    </a:cubicBezTo>
                    <a:cubicBezTo>
                      <a:pt x="1" y="4"/>
                      <a:pt x="0" y="3"/>
                      <a:pt x="0" y="3"/>
                    </a:cubicBezTo>
                    <a:cubicBezTo>
                      <a:pt x="0" y="2"/>
                      <a:pt x="2" y="1"/>
                      <a:pt x="3" y="0"/>
                    </a:cubicBezTo>
                    <a:cubicBezTo>
                      <a:pt x="4" y="0"/>
                      <a:pt x="5" y="0"/>
                      <a:pt x="5" y="0"/>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44" name="Freeform 76">
                <a:extLst>
                  <a:ext uri="{FF2B5EF4-FFF2-40B4-BE49-F238E27FC236}">
                    <a16:creationId xmlns:a16="http://schemas.microsoft.com/office/drawing/2014/main" id="{ED1ED7A9-B0EA-6B98-6E20-5FD138D2B58C}"/>
                  </a:ext>
                </a:extLst>
              </p:cNvPr>
              <p:cNvSpPr>
                <a:spLocks/>
              </p:cNvSpPr>
              <p:nvPr/>
            </p:nvSpPr>
            <p:spPr bwMode="auto">
              <a:xfrm>
                <a:off x="96439945" y="111769711"/>
                <a:ext cx="360483" cy="255342"/>
              </a:xfrm>
              <a:custGeom>
                <a:avLst/>
                <a:gdLst>
                  <a:gd name="T0" fmla="*/ 47 w 48"/>
                  <a:gd name="T1" fmla="*/ 2 h 34"/>
                  <a:gd name="T2" fmla="*/ 47 w 48"/>
                  <a:gd name="T3" fmla="*/ 4 h 34"/>
                  <a:gd name="T4" fmla="*/ 43 w 48"/>
                  <a:gd name="T5" fmla="*/ 5 h 34"/>
                  <a:gd name="T6" fmla="*/ 41 w 48"/>
                  <a:gd name="T7" fmla="*/ 6 h 34"/>
                  <a:gd name="T8" fmla="*/ 36 w 48"/>
                  <a:gd name="T9" fmla="*/ 9 h 34"/>
                  <a:gd name="T10" fmla="*/ 25 w 48"/>
                  <a:gd name="T11" fmla="*/ 13 h 34"/>
                  <a:gd name="T12" fmla="*/ 24 w 48"/>
                  <a:gd name="T13" fmla="*/ 17 h 34"/>
                  <a:gd name="T14" fmla="*/ 21 w 48"/>
                  <a:gd name="T15" fmla="*/ 19 h 34"/>
                  <a:gd name="T16" fmla="*/ 17 w 48"/>
                  <a:gd name="T17" fmla="*/ 22 h 34"/>
                  <a:gd name="T18" fmla="*/ 16 w 48"/>
                  <a:gd name="T19" fmla="*/ 26 h 34"/>
                  <a:gd name="T20" fmla="*/ 13 w 48"/>
                  <a:gd name="T21" fmla="*/ 30 h 34"/>
                  <a:gd name="T22" fmla="*/ 5 w 48"/>
                  <a:gd name="T23" fmla="*/ 30 h 34"/>
                  <a:gd name="T24" fmla="*/ 2 w 48"/>
                  <a:gd name="T25" fmla="*/ 33 h 34"/>
                  <a:gd name="T26" fmla="*/ 0 w 48"/>
                  <a:gd name="T27" fmla="*/ 30 h 34"/>
                  <a:gd name="T28" fmla="*/ 5 w 48"/>
                  <a:gd name="T29" fmla="*/ 25 h 34"/>
                  <a:gd name="T30" fmla="*/ 17 w 48"/>
                  <a:gd name="T31" fmla="*/ 17 h 34"/>
                  <a:gd name="T32" fmla="*/ 28 w 48"/>
                  <a:gd name="T33" fmla="*/ 8 h 34"/>
                  <a:gd name="T34" fmla="*/ 41 w 48"/>
                  <a:gd name="T35" fmla="*/ 1 h 34"/>
                  <a:gd name="T36" fmla="*/ 47 w 48"/>
                  <a:gd name="T3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4">
                    <a:moveTo>
                      <a:pt x="47" y="2"/>
                    </a:moveTo>
                    <a:cubicBezTo>
                      <a:pt x="48" y="2"/>
                      <a:pt x="48" y="3"/>
                      <a:pt x="47" y="4"/>
                    </a:cubicBezTo>
                    <a:cubicBezTo>
                      <a:pt x="46" y="5"/>
                      <a:pt x="44" y="5"/>
                      <a:pt x="43" y="5"/>
                    </a:cubicBezTo>
                    <a:cubicBezTo>
                      <a:pt x="43" y="5"/>
                      <a:pt x="42" y="5"/>
                      <a:pt x="41" y="6"/>
                    </a:cubicBezTo>
                    <a:cubicBezTo>
                      <a:pt x="40" y="6"/>
                      <a:pt x="38" y="8"/>
                      <a:pt x="36" y="9"/>
                    </a:cubicBezTo>
                    <a:cubicBezTo>
                      <a:pt x="34" y="10"/>
                      <a:pt x="26" y="13"/>
                      <a:pt x="25" y="13"/>
                    </a:cubicBezTo>
                    <a:cubicBezTo>
                      <a:pt x="23" y="14"/>
                      <a:pt x="24" y="15"/>
                      <a:pt x="24" y="17"/>
                    </a:cubicBezTo>
                    <a:cubicBezTo>
                      <a:pt x="24" y="19"/>
                      <a:pt x="22" y="18"/>
                      <a:pt x="21" y="19"/>
                    </a:cubicBezTo>
                    <a:cubicBezTo>
                      <a:pt x="20" y="19"/>
                      <a:pt x="18" y="21"/>
                      <a:pt x="17" y="22"/>
                    </a:cubicBezTo>
                    <a:cubicBezTo>
                      <a:pt x="16" y="23"/>
                      <a:pt x="16" y="24"/>
                      <a:pt x="16" y="26"/>
                    </a:cubicBezTo>
                    <a:cubicBezTo>
                      <a:pt x="16" y="27"/>
                      <a:pt x="14" y="29"/>
                      <a:pt x="13" y="30"/>
                    </a:cubicBezTo>
                    <a:cubicBezTo>
                      <a:pt x="11" y="31"/>
                      <a:pt x="6" y="30"/>
                      <a:pt x="5" y="30"/>
                    </a:cubicBezTo>
                    <a:cubicBezTo>
                      <a:pt x="4" y="30"/>
                      <a:pt x="4" y="31"/>
                      <a:pt x="2" y="33"/>
                    </a:cubicBezTo>
                    <a:cubicBezTo>
                      <a:pt x="1" y="34"/>
                      <a:pt x="0" y="31"/>
                      <a:pt x="0" y="30"/>
                    </a:cubicBezTo>
                    <a:cubicBezTo>
                      <a:pt x="0" y="28"/>
                      <a:pt x="4" y="26"/>
                      <a:pt x="5" y="25"/>
                    </a:cubicBezTo>
                    <a:cubicBezTo>
                      <a:pt x="8" y="23"/>
                      <a:pt x="16" y="18"/>
                      <a:pt x="17" y="17"/>
                    </a:cubicBezTo>
                    <a:cubicBezTo>
                      <a:pt x="18" y="16"/>
                      <a:pt x="26" y="9"/>
                      <a:pt x="28" y="8"/>
                    </a:cubicBezTo>
                    <a:cubicBezTo>
                      <a:pt x="30" y="6"/>
                      <a:pt x="40" y="1"/>
                      <a:pt x="41" y="1"/>
                    </a:cubicBezTo>
                    <a:cubicBezTo>
                      <a:pt x="42" y="0"/>
                      <a:pt x="45" y="1"/>
                      <a:pt x="47" y="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sp>
          <p:nvSpPr>
            <p:cNvPr id="131" name="Freeform 77">
              <a:extLst>
                <a:ext uri="{FF2B5EF4-FFF2-40B4-BE49-F238E27FC236}">
                  <a16:creationId xmlns:a16="http://schemas.microsoft.com/office/drawing/2014/main" id="{2F1F4060-415A-2D46-8F75-B5AEE51B0370}"/>
                </a:ext>
              </a:extLst>
            </p:cNvPr>
            <p:cNvSpPr>
              <a:spLocks/>
            </p:cNvSpPr>
            <p:nvPr/>
          </p:nvSpPr>
          <p:spPr bwMode="auto">
            <a:xfrm>
              <a:off x="108431482" y="110982663"/>
              <a:ext cx="1133649" cy="991329"/>
            </a:xfrm>
            <a:custGeom>
              <a:avLst/>
              <a:gdLst>
                <a:gd name="T0" fmla="*/ 1133649 w 1133649"/>
                <a:gd name="T1" fmla="*/ 262852 h 991329"/>
                <a:gd name="T2" fmla="*/ 1081079 w 1133649"/>
                <a:gd name="T3" fmla="*/ 225302 h 991329"/>
                <a:gd name="T4" fmla="*/ 1020998 w 1133649"/>
                <a:gd name="T5" fmla="*/ 217792 h 991329"/>
                <a:gd name="T6" fmla="*/ 983448 w 1133649"/>
                <a:gd name="T7" fmla="*/ 187752 h 991329"/>
                <a:gd name="T8" fmla="*/ 983448 w 1133649"/>
                <a:gd name="T9" fmla="*/ 135181 h 991329"/>
                <a:gd name="T10" fmla="*/ 1005978 w 1133649"/>
                <a:gd name="T11" fmla="*/ 45060 h 991329"/>
                <a:gd name="T12" fmla="*/ 983448 w 1133649"/>
                <a:gd name="T13" fmla="*/ 30040 h 991329"/>
                <a:gd name="T14" fmla="*/ 908347 w 1133649"/>
                <a:gd name="T15" fmla="*/ 30040 h 991329"/>
                <a:gd name="T16" fmla="*/ 855777 w 1133649"/>
                <a:gd name="T17" fmla="*/ 37550 h 991329"/>
                <a:gd name="T18" fmla="*/ 810716 w 1133649"/>
                <a:gd name="T19" fmla="*/ 75101 h 991329"/>
                <a:gd name="T20" fmla="*/ 743126 w 1133649"/>
                <a:gd name="T21" fmla="*/ 97631 h 991329"/>
                <a:gd name="T22" fmla="*/ 683045 w 1133649"/>
                <a:gd name="T23" fmla="*/ 135181 h 991329"/>
                <a:gd name="T24" fmla="*/ 645495 w 1133649"/>
                <a:gd name="T25" fmla="*/ 180242 h 991329"/>
                <a:gd name="T26" fmla="*/ 637985 w 1133649"/>
                <a:gd name="T27" fmla="*/ 187752 h 991329"/>
                <a:gd name="T28" fmla="*/ 615454 w 1133649"/>
                <a:gd name="T29" fmla="*/ 210282 h 991329"/>
                <a:gd name="T30" fmla="*/ 592924 w 1133649"/>
                <a:gd name="T31" fmla="*/ 217792 h 991329"/>
                <a:gd name="T32" fmla="*/ 517824 w 1133649"/>
                <a:gd name="T33" fmla="*/ 195262 h 991329"/>
                <a:gd name="T34" fmla="*/ 367622 w 1133649"/>
                <a:gd name="T35" fmla="*/ 157711 h 991329"/>
                <a:gd name="T36" fmla="*/ 337582 w 1133649"/>
                <a:gd name="T37" fmla="*/ 187752 h 991329"/>
                <a:gd name="T38" fmla="*/ 285011 w 1133649"/>
                <a:gd name="T39" fmla="*/ 255342 h 991329"/>
                <a:gd name="T40" fmla="*/ 232441 w 1133649"/>
                <a:gd name="T41" fmla="*/ 285383 h 991329"/>
                <a:gd name="T42" fmla="*/ 112280 w 1133649"/>
                <a:gd name="T43" fmla="*/ 307913 h 991329"/>
                <a:gd name="T44" fmla="*/ 74730 w 1133649"/>
                <a:gd name="T45" fmla="*/ 315423 h 991329"/>
                <a:gd name="T46" fmla="*/ 7144 w 1133649"/>
                <a:gd name="T47" fmla="*/ 408609 h 991329"/>
                <a:gd name="T48" fmla="*/ 67220 w 1133649"/>
                <a:gd name="T49" fmla="*/ 555745 h 991329"/>
                <a:gd name="T50" fmla="*/ 67220 w 1133649"/>
                <a:gd name="T51" fmla="*/ 630846 h 991329"/>
                <a:gd name="T52" fmla="*/ 104770 w 1133649"/>
                <a:gd name="T53" fmla="*/ 653376 h 991329"/>
                <a:gd name="T54" fmla="*/ 74730 w 1133649"/>
                <a:gd name="T55" fmla="*/ 668396 h 991329"/>
                <a:gd name="T56" fmla="*/ 134810 w 1133649"/>
                <a:gd name="T57" fmla="*/ 713456 h 991329"/>
                <a:gd name="T58" fmla="*/ 119790 w 1133649"/>
                <a:gd name="T59" fmla="*/ 766027 h 991329"/>
                <a:gd name="T60" fmla="*/ 112280 w 1133649"/>
                <a:gd name="T61" fmla="*/ 841128 h 991329"/>
                <a:gd name="T62" fmla="*/ 119790 w 1133649"/>
                <a:gd name="T63" fmla="*/ 916228 h 991329"/>
                <a:gd name="T64" fmla="*/ 224931 w 1133649"/>
                <a:gd name="T65" fmla="*/ 983819 h 991329"/>
                <a:gd name="T66" fmla="*/ 360112 w 1133649"/>
                <a:gd name="T67" fmla="*/ 968799 h 991329"/>
                <a:gd name="T68" fmla="*/ 292522 w 1133649"/>
                <a:gd name="T69" fmla="*/ 826108 h 991329"/>
                <a:gd name="T70" fmla="*/ 307542 w 1133649"/>
                <a:gd name="T71" fmla="*/ 788557 h 991329"/>
                <a:gd name="T72" fmla="*/ 292522 w 1133649"/>
                <a:gd name="T73" fmla="*/ 766027 h 991329"/>
                <a:gd name="T74" fmla="*/ 435213 w 1133649"/>
                <a:gd name="T75" fmla="*/ 698436 h 991329"/>
                <a:gd name="T76" fmla="*/ 525334 w 1133649"/>
                <a:gd name="T77" fmla="*/ 683416 h 991329"/>
                <a:gd name="T78" fmla="*/ 585414 w 1133649"/>
                <a:gd name="T79" fmla="*/ 811087 h 991329"/>
                <a:gd name="T80" fmla="*/ 705575 w 1133649"/>
                <a:gd name="T81" fmla="*/ 826108 h 991329"/>
                <a:gd name="T82" fmla="*/ 765656 w 1133649"/>
                <a:gd name="T83" fmla="*/ 758517 h 991329"/>
                <a:gd name="T84" fmla="*/ 810716 w 1133649"/>
                <a:gd name="T85" fmla="*/ 690926 h 991329"/>
                <a:gd name="T86" fmla="*/ 870797 w 1133649"/>
                <a:gd name="T87" fmla="*/ 638356 h 991329"/>
                <a:gd name="T88" fmla="*/ 870797 w 1133649"/>
                <a:gd name="T89" fmla="*/ 600805 h 991329"/>
                <a:gd name="T90" fmla="*/ 923367 w 1133649"/>
                <a:gd name="T91" fmla="*/ 563255 h 991329"/>
                <a:gd name="T92" fmla="*/ 975938 w 1133649"/>
                <a:gd name="T93" fmla="*/ 525705 h 991329"/>
                <a:gd name="T94" fmla="*/ 1028508 w 1133649"/>
                <a:gd name="T95" fmla="*/ 503175 h 991329"/>
                <a:gd name="T96" fmla="*/ 1028508 w 1133649"/>
                <a:gd name="T97" fmla="*/ 465624 h 991329"/>
                <a:gd name="T98" fmla="*/ 1103609 w 1133649"/>
                <a:gd name="T99" fmla="*/ 383013 h 991329"/>
                <a:gd name="T100" fmla="*/ 1088589 w 1133649"/>
                <a:gd name="T101" fmla="*/ 345463 h 99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3649" h="991329">
                  <a:moveTo>
                    <a:pt x="1096099" y="330443"/>
                  </a:moveTo>
                  <a:cubicBezTo>
                    <a:pt x="1103609" y="315423"/>
                    <a:pt x="1103609" y="315423"/>
                    <a:pt x="1103609" y="315423"/>
                  </a:cubicBezTo>
                  <a:cubicBezTo>
                    <a:pt x="1111119" y="307913"/>
                    <a:pt x="1118629" y="292893"/>
                    <a:pt x="1126139" y="285383"/>
                  </a:cubicBezTo>
                  <a:cubicBezTo>
                    <a:pt x="1133649" y="277873"/>
                    <a:pt x="1133649" y="270362"/>
                    <a:pt x="1133649" y="262852"/>
                  </a:cubicBezTo>
                  <a:cubicBezTo>
                    <a:pt x="1126139" y="247832"/>
                    <a:pt x="1126139" y="247832"/>
                    <a:pt x="1126139" y="247832"/>
                  </a:cubicBezTo>
                  <a:cubicBezTo>
                    <a:pt x="1126139" y="240322"/>
                    <a:pt x="1118629" y="240322"/>
                    <a:pt x="1118629" y="232812"/>
                  </a:cubicBezTo>
                  <a:cubicBezTo>
                    <a:pt x="1113235" y="224062"/>
                    <a:pt x="1103609" y="225302"/>
                    <a:pt x="1096099" y="217792"/>
                  </a:cubicBezTo>
                  <a:cubicBezTo>
                    <a:pt x="1096099" y="217792"/>
                    <a:pt x="1088589" y="225302"/>
                    <a:pt x="1081079" y="225302"/>
                  </a:cubicBezTo>
                  <a:cubicBezTo>
                    <a:pt x="1073568" y="225302"/>
                    <a:pt x="1051038" y="225302"/>
                    <a:pt x="1051038" y="225302"/>
                  </a:cubicBezTo>
                  <a:cubicBezTo>
                    <a:pt x="1051038" y="225302"/>
                    <a:pt x="1051038" y="225302"/>
                    <a:pt x="1051038" y="232812"/>
                  </a:cubicBezTo>
                  <a:cubicBezTo>
                    <a:pt x="1043528" y="225302"/>
                    <a:pt x="1043528" y="225302"/>
                    <a:pt x="1043528" y="225302"/>
                  </a:cubicBezTo>
                  <a:cubicBezTo>
                    <a:pt x="1036018" y="225302"/>
                    <a:pt x="1028508" y="217792"/>
                    <a:pt x="1020998" y="217792"/>
                  </a:cubicBezTo>
                  <a:cubicBezTo>
                    <a:pt x="1005978" y="202772"/>
                    <a:pt x="1005978" y="202772"/>
                    <a:pt x="1005978" y="202772"/>
                  </a:cubicBezTo>
                  <a:cubicBezTo>
                    <a:pt x="998468" y="195262"/>
                    <a:pt x="990958" y="195262"/>
                    <a:pt x="990958" y="195262"/>
                  </a:cubicBezTo>
                  <a:cubicBezTo>
                    <a:pt x="990958" y="195262"/>
                    <a:pt x="990958" y="195262"/>
                    <a:pt x="990958" y="210282"/>
                  </a:cubicBezTo>
                  <a:cubicBezTo>
                    <a:pt x="990958" y="210282"/>
                    <a:pt x="983448" y="195262"/>
                    <a:pt x="983448" y="187752"/>
                  </a:cubicBezTo>
                  <a:cubicBezTo>
                    <a:pt x="975938" y="187752"/>
                    <a:pt x="975938" y="165222"/>
                    <a:pt x="975938" y="165222"/>
                  </a:cubicBezTo>
                  <a:cubicBezTo>
                    <a:pt x="975938" y="157711"/>
                    <a:pt x="968428" y="135181"/>
                    <a:pt x="968428" y="135181"/>
                  </a:cubicBezTo>
                  <a:cubicBezTo>
                    <a:pt x="968428" y="135181"/>
                    <a:pt x="968428" y="135181"/>
                    <a:pt x="975938" y="135181"/>
                  </a:cubicBezTo>
                  <a:cubicBezTo>
                    <a:pt x="983448" y="135181"/>
                    <a:pt x="983448" y="135181"/>
                    <a:pt x="983448" y="135181"/>
                  </a:cubicBezTo>
                  <a:cubicBezTo>
                    <a:pt x="983448" y="135181"/>
                    <a:pt x="983448" y="135181"/>
                    <a:pt x="998468" y="105141"/>
                  </a:cubicBezTo>
                  <a:cubicBezTo>
                    <a:pt x="998468" y="105141"/>
                    <a:pt x="998468" y="105141"/>
                    <a:pt x="998468" y="67591"/>
                  </a:cubicBezTo>
                  <a:cubicBezTo>
                    <a:pt x="998468" y="67591"/>
                    <a:pt x="998468" y="67591"/>
                    <a:pt x="1005978" y="67591"/>
                  </a:cubicBezTo>
                  <a:cubicBezTo>
                    <a:pt x="1005978" y="67591"/>
                    <a:pt x="1005978" y="67591"/>
                    <a:pt x="1005978" y="45060"/>
                  </a:cubicBezTo>
                  <a:cubicBezTo>
                    <a:pt x="1005978" y="45060"/>
                    <a:pt x="1005978" y="45060"/>
                    <a:pt x="1005978" y="45060"/>
                  </a:cubicBezTo>
                  <a:cubicBezTo>
                    <a:pt x="1005978" y="45060"/>
                    <a:pt x="1005978" y="37550"/>
                    <a:pt x="1005978" y="30040"/>
                  </a:cubicBezTo>
                  <a:cubicBezTo>
                    <a:pt x="1005978" y="22530"/>
                    <a:pt x="998468" y="30040"/>
                    <a:pt x="998468" y="30040"/>
                  </a:cubicBezTo>
                  <a:cubicBezTo>
                    <a:pt x="990958" y="30040"/>
                    <a:pt x="983448" y="30040"/>
                    <a:pt x="983448" y="30040"/>
                  </a:cubicBezTo>
                  <a:cubicBezTo>
                    <a:pt x="975938" y="37550"/>
                    <a:pt x="975938" y="37550"/>
                    <a:pt x="975938" y="37550"/>
                  </a:cubicBezTo>
                  <a:cubicBezTo>
                    <a:pt x="968428" y="30040"/>
                    <a:pt x="953407" y="30040"/>
                    <a:pt x="945897" y="22530"/>
                  </a:cubicBezTo>
                  <a:cubicBezTo>
                    <a:pt x="945897" y="22530"/>
                    <a:pt x="930877" y="22530"/>
                    <a:pt x="923367" y="22530"/>
                  </a:cubicBezTo>
                  <a:cubicBezTo>
                    <a:pt x="915857" y="22530"/>
                    <a:pt x="908347" y="30040"/>
                    <a:pt x="908347" y="30040"/>
                  </a:cubicBezTo>
                  <a:cubicBezTo>
                    <a:pt x="908347" y="30040"/>
                    <a:pt x="908347" y="30040"/>
                    <a:pt x="900837" y="0"/>
                  </a:cubicBezTo>
                  <a:cubicBezTo>
                    <a:pt x="900837" y="0"/>
                    <a:pt x="900837" y="0"/>
                    <a:pt x="885817" y="22530"/>
                  </a:cubicBezTo>
                  <a:cubicBezTo>
                    <a:pt x="885817" y="22530"/>
                    <a:pt x="885817" y="22530"/>
                    <a:pt x="878307" y="15020"/>
                  </a:cubicBezTo>
                  <a:cubicBezTo>
                    <a:pt x="878307" y="15020"/>
                    <a:pt x="863287" y="37550"/>
                    <a:pt x="855777" y="37550"/>
                  </a:cubicBezTo>
                  <a:cubicBezTo>
                    <a:pt x="855777" y="45060"/>
                    <a:pt x="855777" y="45060"/>
                    <a:pt x="855777" y="45060"/>
                  </a:cubicBezTo>
                  <a:cubicBezTo>
                    <a:pt x="855777" y="45060"/>
                    <a:pt x="840756" y="52570"/>
                    <a:pt x="840756" y="60081"/>
                  </a:cubicBezTo>
                  <a:cubicBezTo>
                    <a:pt x="833246" y="60081"/>
                    <a:pt x="825736" y="67591"/>
                    <a:pt x="825736" y="67591"/>
                  </a:cubicBezTo>
                  <a:cubicBezTo>
                    <a:pt x="825736" y="67591"/>
                    <a:pt x="825736" y="67591"/>
                    <a:pt x="810716" y="75101"/>
                  </a:cubicBezTo>
                  <a:cubicBezTo>
                    <a:pt x="810716" y="75101"/>
                    <a:pt x="810716" y="75101"/>
                    <a:pt x="780676" y="112651"/>
                  </a:cubicBezTo>
                  <a:cubicBezTo>
                    <a:pt x="780676" y="112651"/>
                    <a:pt x="780676" y="112651"/>
                    <a:pt x="743126" y="112651"/>
                  </a:cubicBezTo>
                  <a:cubicBezTo>
                    <a:pt x="743126" y="112651"/>
                    <a:pt x="743126" y="112651"/>
                    <a:pt x="743126" y="112651"/>
                  </a:cubicBezTo>
                  <a:cubicBezTo>
                    <a:pt x="743126" y="97631"/>
                    <a:pt x="743126" y="97631"/>
                    <a:pt x="743126" y="97631"/>
                  </a:cubicBezTo>
                  <a:cubicBezTo>
                    <a:pt x="743126" y="97631"/>
                    <a:pt x="743126" y="97631"/>
                    <a:pt x="698065" y="112651"/>
                  </a:cubicBezTo>
                  <a:cubicBezTo>
                    <a:pt x="698065" y="112651"/>
                    <a:pt x="698065" y="112651"/>
                    <a:pt x="690555" y="120161"/>
                  </a:cubicBezTo>
                  <a:cubicBezTo>
                    <a:pt x="690555" y="120161"/>
                    <a:pt x="690555" y="120161"/>
                    <a:pt x="683045" y="120161"/>
                  </a:cubicBezTo>
                  <a:cubicBezTo>
                    <a:pt x="690555" y="127671"/>
                    <a:pt x="690555" y="135181"/>
                    <a:pt x="683045" y="135181"/>
                  </a:cubicBezTo>
                  <a:cubicBezTo>
                    <a:pt x="660515" y="142691"/>
                    <a:pt x="660515" y="142691"/>
                    <a:pt x="660515" y="142691"/>
                  </a:cubicBezTo>
                  <a:cubicBezTo>
                    <a:pt x="645495" y="150201"/>
                    <a:pt x="645495" y="150201"/>
                    <a:pt x="645495" y="150201"/>
                  </a:cubicBezTo>
                  <a:cubicBezTo>
                    <a:pt x="645495" y="150201"/>
                    <a:pt x="645495" y="150201"/>
                    <a:pt x="653005" y="180242"/>
                  </a:cubicBezTo>
                  <a:cubicBezTo>
                    <a:pt x="653005" y="180242"/>
                    <a:pt x="653005" y="180242"/>
                    <a:pt x="645495" y="180242"/>
                  </a:cubicBezTo>
                  <a:cubicBezTo>
                    <a:pt x="645495" y="180242"/>
                    <a:pt x="645495" y="180242"/>
                    <a:pt x="637985" y="165222"/>
                  </a:cubicBezTo>
                  <a:cubicBezTo>
                    <a:pt x="637985" y="165222"/>
                    <a:pt x="637985" y="165222"/>
                    <a:pt x="615454" y="172732"/>
                  </a:cubicBezTo>
                  <a:cubicBezTo>
                    <a:pt x="615454" y="172732"/>
                    <a:pt x="615454" y="172732"/>
                    <a:pt x="615454" y="180242"/>
                  </a:cubicBezTo>
                  <a:cubicBezTo>
                    <a:pt x="615454" y="180242"/>
                    <a:pt x="637985" y="180242"/>
                    <a:pt x="637985" y="187752"/>
                  </a:cubicBezTo>
                  <a:cubicBezTo>
                    <a:pt x="637985" y="187752"/>
                    <a:pt x="637985" y="195262"/>
                    <a:pt x="630475" y="195262"/>
                  </a:cubicBezTo>
                  <a:cubicBezTo>
                    <a:pt x="622964" y="187752"/>
                    <a:pt x="622964" y="187752"/>
                    <a:pt x="622964" y="187752"/>
                  </a:cubicBezTo>
                  <a:cubicBezTo>
                    <a:pt x="622964" y="187752"/>
                    <a:pt x="622964" y="187752"/>
                    <a:pt x="622964" y="210282"/>
                  </a:cubicBezTo>
                  <a:cubicBezTo>
                    <a:pt x="622964" y="210282"/>
                    <a:pt x="622964" y="210282"/>
                    <a:pt x="615454" y="210282"/>
                  </a:cubicBezTo>
                  <a:cubicBezTo>
                    <a:pt x="615454" y="210282"/>
                    <a:pt x="615454" y="210282"/>
                    <a:pt x="607944" y="172732"/>
                  </a:cubicBezTo>
                  <a:cubicBezTo>
                    <a:pt x="607944" y="172732"/>
                    <a:pt x="607944" y="172732"/>
                    <a:pt x="592924" y="172732"/>
                  </a:cubicBezTo>
                  <a:cubicBezTo>
                    <a:pt x="592924" y="172732"/>
                    <a:pt x="592924" y="172732"/>
                    <a:pt x="600434" y="217792"/>
                  </a:cubicBezTo>
                  <a:cubicBezTo>
                    <a:pt x="600434" y="217792"/>
                    <a:pt x="600434" y="217792"/>
                    <a:pt x="592924" y="217792"/>
                  </a:cubicBezTo>
                  <a:cubicBezTo>
                    <a:pt x="592924" y="217792"/>
                    <a:pt x="592924" y="217792"/>
                    <a:pt x="585414" y="180242"/>
                  </a:cubicBezTo>
                  <a:cubicBezTo>
                    <a:pt x="585414" y="180242"/>
                    <a:pt x="547864" y="187752"/>
                    <a:pt x="540354" y="187752"/>
                  </a:cubicBezTo>
                  <a:cubicBezTo>
                    <a:pt x="532844" y="195262"/>
                    <a:pt x="532844" y="195262"/>
                    <a:pt x="532844" y="195262"/>
                  </a:cubicBezTo>
                  <a:cubicBezTo>
                    <a:pt x="525334" y="195262"/>
                    <a:pt x="517824" y="187752"/>
                    <a:pt x="517824" y="195262"/>
                  </a:cubicBezTo>
                  <a:cubicBezTo>
                    <a:pt x="495293" y="195262"/>
                    <a:pt x="495293" y="195262"/>
                    <a:pt x="495293" y="195262"/>
                  </a:cubicBezTo>
                  <a:cubicBezTo>
                    <a:pt x="472763" y="210282"/>
                    <a:pt x="427703" y="187752"/>
                    <a:pt x="412683" y="180242"/>
                  </a:cubicBezTo>
                  <a:cubicBezTo>
                    <a:pt x="405173" y="180242"/>
                    <a:pt x="397662" y="172732"/>
                    <a:pt x="397662" y="165222"/>
                  </a:cubicBezTo>
                  <a:cubicBezTo>
                    <a:pt x="390152" y="157711"/>
                    <a:pt x="375132" y="157711"/>
                    <a:pt x="367622" y="157711"/>
                  </a:cubicBezTo>
                  <a:cubicBezTo>
                    <a:pt x="367622" y="157711"/>
                    <a:pt x="352602" y="172732"/>
                    <a:pt x="352602" y="180242"/>
                  </a:cubicBezTo>
                  <a:cubicBezTo>
                    <a:pt x="345092" y="180242"/>
                    <a:pt x="345092" y="172732"/>
                    <a:pt x="345092" y="172732"/>
                  </a:cubicBezTo>
                  <a:cubicBezTo>
                    <a:pt x="337582" y="165222"/>
                    <a:pt x="330072" y="172732"/>
                    <a:pt x="330072" y="180242"/>
                  </a:cubicBezTo>
                  <a:cubicBezTo>
                    <a:pt x="330072" y="180242"/>
                    <a:pt x="330072" y="180242"/>
                    <a:pt x="337582" y="187752"/>
                  </a:cubicBezTo>
                  <a:cubicBezTo>
                    <a:pt x="315052" y="202772"/>
                    <a:pt x="315052" y="202772"/>
                    <a:pt x="315052" y="202772"/>
                  </a:cubicBezTo>
                  <a:cubicBezTo>
                    <a:pt x="307542" y="225302"/>
                    <a:pt x="307542" y="225302"/>
                    <a:pt x="307542" y="225302"/>
                  </a:cubicBezTo>
                  <a:cubicBezTo>
                    <a:pt x="307542" y="232812"/>
                    <a:pt x="300032" y="247832"/>
                    <a:pt x="292522" y="247832"/>
                  </a:cubicBezTo>
                  <a:cubicBezTo>
                    <a:pt x="285011" y="255342"/>
                    <a:pt x="285011" y="255342"/>
                    <a:pt x="285011" y="255342"/>
                  </a:cubicBezTo>
                  <a:cubicBezTo>
                    <a:pt x="285011" y="262852"/>
                    <a:pt x="292522" y="262852"/>
                    <a:pt x="292522" y="262852"/>
                  </a:cubicBezTo>
                  <a:cubicBezTo>
                    <a:pt x="285011" y="262852"/>
                    <a:pt x="285011" y="262852"/>
                    <a:pt x="277501" y="262852"/>
                  </a:cubicBezTo>
                  <a:cubicBezTo>
                    <a:pt x="277501" y="255342"/>
                    <a:pt x="269991" y="270362"/>
                    <a:pt x="262481" y="270362"/>
                  </a:cubicBezTo>
                  <a:cubicBezTo>
                    <a:pt x="254971" y="277873"/>
                    <a:pt x="232441" y="285383"/>
                    <a:pt x="232441" y="285383"/>
                  </a:cubicBezTo>
                  <a:cubicBezTo>
                    <a:pt x="209911" y="285383"/>
                    <a:pt x="209911" y="285383"/>
                    <a:pt x="209911" y="285383"/>
                  </a:cubicBezTo>
                  <a:cubicBezTo>
                    <a:pt x="209911" y="277873"/>
                    <a:pt x="194891" y="277873"/>
                    <a:pt x="187381" y="285383"/>
                  </a:cubicBezTo>
                  <a:cubicBezTo>
                    <a:pt x="187381" y="285383"/>
                    <a:pt x="164850" y="292893"/>
                    <a:pt x="157340" y="292893"/>
                  </a:cubicBezTo>
                  <a:cubicBezTo>
                    <a:pt x="149830" y="292893"/>
                    <a:pt x="112280" y="307913"/>
                    <a:pt x="112280" y="307913"/>
                  </a:cubicBezTo>
                  <a:cubicBezTo>
                    <a:pt x="112280" y="315423"/>
                    <a:pt x="112280" y="315423"/>
                    <a:pt x="112280" y="315423"/>
                  </a:cubicBezTo>
                  <a:cubicBezTo>
                    <a:pt x="104770" y="322933"/>
                    <a:pt x="104770" y="315423"/>
                    <a:pt x="104770" y="315423"/>
                  </a:cubicBezTo>
                  <a:cubicBezTo>
                    <a:pt x="97260" y="307913"/>
                    <a:pt x="82240" y="315423"/>
                    <a:pt x="82240" y="315423"/>
                  </a:cubicBezTo>
                  <a:cubicBezTo>
                    <a:pt x="74730" y="315423"/>
                    <a:pt x="74730" y="315423"/>
                    <a:pt x="74730" y="315423"/>
                  </a:cubicBezTo>
                  <a:cubicBezTo>
                    <a:pt x="74730" y="315423"/>
                    <a:pt x="67220" y="322933"/>
                    <a:pt x="59709" y="322933"/>
                  </a:cubicBezTo>
                  <a:cubicBezTo>
                    <a:pt x="52199" y="330443"/>
                    <a:pt x="22159" y="330443"/>
                    <a:pt x="14649" y="360483"/>
                  </a:cubicBezTo>
                  <a:cubicBezTo>
                    <a:pt x="7139" y="367993"/>
                    <a:pt x="7139" y="367993"/>
                    <a:pt x="7139" y="375503"/>
                  </a:cubicBezTo>
                  <a:cubicBezTo>
                    <a:pt x="7079" y="382929"/>
                    <a:pt x="0" y="387177"/>
                    <a:pt x="7144" y="408609"/>
                  </a:cubicBezTo>
                  <a:cubicBezTo>
                    <a:pt x="26194" y="435993"/>
                    <a:pt x="17311" y="420705"/>
                    <a:pt x="27385" y="439565"/>
                  </a:cubicBezTo>
                  <a:cubicBezTo>
                    <a:pt x="42405" y="469605"/>
                    <a:pt x="82240" y="503175"/>
                    <a:pt x="74730" y="518195"/>
                  </a:cubicBezTo>
                  <a:cubicBezTo>
                    <a:pt x="74730" y="525705"/>
                    <a:pt x="74730" y="533215"/>
                    <a:pt x="67220" y="540725"/>
                  </a:cubicBezTo>
                  <a:cubicBezTo>
                    <a:pt x="67220" y="548235"/>
                    <a:pt x="67220" y="555745"/>
                    <a:pt x="67220" y="555745"/>
                  </a:cubicBezTo>
                  <a:cubicBezTo>
                    <a:pt x="59709" y="563255"/>
                    <a:pt x="59709" y="585785"/>
                    <a:pt x="52199" y="585785"/>
                  </a:cubicBezTo>
                  <a:cubicBezTo>
                    <a:pt x="52199" y="593295"/>
                    <a:pt x="44689" y="615826"/>
                    <a:pt x="44689" y="615826"/>
                  </a:cubicBezTo>
                  <a:cubicBezTo>
                    <a:pt x="44689" y="623336"/>
                    <a:pt x="44689" y="630846"/>
                    <a:pt x="52199" y="630846"/>
                  </a:cubicBezTo>
                  <a:cubicBezTo>
                    <a:pt x="52199" y="638356"/>
                    <a:pt x="67220" y="630846"/>
                    <a:pt x="67220" y="630846"/>
                  </a:cubicBezTo>
                  <a:cubicBezTo>
                    <a:pt x="74730" y="623336"/>
                    <a:pt x="82240" y="623336"/>
                    <a:pt x="89750" y="623336"/>
                  </a:cubicBezTo>
                  <a:cubicBezTo>
                    <a:pt x="89750" y="623336"/>
                    <a:pt x="89750" y="623336"/>
                    <a:pt x="89750" y="623336"/>
                  </a:cubicBezTo>
                  <a:cubicBezTo>
                    <a:pt x="82240" y="630846"/>
                    <a:pt x="97260" y="638356"/>
                    <a:pt x="104770" y="645866"/>
                  </a:cubicBezTo>
                  <a:cubicBezTo>
                    <a:pt x="104770" y="645866"/>
                    <a:pt x="104770" y="645866"/>
                    <a:pt x="104770" y="653376"/>
                  </a:cubicBezTo>
                  <a:cubicBezTo>
                    <a:pt x="89750" y="645866"/>
                    <a:pt x="89750" y="645866"/>
                    <a:pt x="89750" y="645866"/>
                  </a:cubicBezTo>
                  <a:cubicBezTo>
                    <a:pt x="82240" y="638356"/>
                    <a:pt x="74730" y="645866"/>
                    <a:pt x="67220" y="645866"/>
                  </a:cubicBezTo>
                  <a:cubicBezTo>
                    <a:pt x="59709" y="645866"/>
                    <a:pt x="59709" y="660886"/>
                    <a:pt x="59709" y="660886"/>
                  </a:cubicBezTo>
                  <a:cubicBezTo>
                    <a:pt x="59709" y="668396"/>
                    <a:pt x="67220" y="668396"/>
                    <a:pt x="74730" y="668396"/>
                  </a:cubicBezTo>
                  <a:cubicBezTo>
                    <a:pt x="89750" y="668396"/>
                    <a:pt x="97260" y="668396"/>
                    <a:pt x="97260" y="668396"/>
                  </a:cubicBezTo>
                  <a:cubicBezTo>
                    <a:pt x="104770" y="668396"/>
                    <a:pt x="112280" y="683416"/>
                    <a:pt x="112280" y="690926"/>
                  </a:cubicBezTo>
                  <a:cubicBezTo>
                    <a:pt x="112280" y="690926"/>
                    <a:pt x="112280" y="698436"/>
                    <a:pt x="112280" y="698436"/>
                  </a:cubicBezTo>
                  <a:cubicBezTo>
                    <a:pt x="112280" y="705946"/>
                    <a:pt x="119790" y="705946"/>
                    <a:pt x="134810" y="713456"/>
                  </a:cubicBezTo>
                  <a:cubicBezTo>
                    <a:pt x="142320" y="713456"/>
                    <a:pt x="142320" y="743497"/>
                    <a:pt x="142320" y="743497"/>
                  </a:cubicBezTo>
                  <a:cubicBezTo>
                    <a:pt x="142320" y="743497"/>
                    <a:pt x="142320" y="758517"/>
                    <a:pt x="134810" y="758517"/>
                  </a:cubicBezTo>
                  <a:cubicBezTo>
                    <a:pt x="127300" y="766027"/>
                    <a:pt x="127300" y="766027"/>
                    <a:pt x="127300" y="766027"/>
                  </a:cubicBezTo>
                  <a:cubicBezTo>
                    <a:pt x="127300" y="766027"/>
                    <a:pt x="127300" y="766027"/>
                    <a:pt x="119790" y="766027"/>
                  </a:cubicBezTo>
                  <a:cubicBezTo>
                    <a:pt x="119790" y="766027"/>
                    <a:pt x="112280" y="766027"/>
                    <a:pt x="112280" y="766027"/>
                  </a:cubicBezTo>
                  <a:cubicBezTo>
                    <a:pt x="112280" y="766027"/>
                    <a:pt x="112280" y="766027"/>
                    <a:pt x="112280" y="781047"/>
                  </a:cubicBezTo>
                  <a:cubicBezTo>
                    <a:pt x="112280" y="781047"/>
                    <a:pt x="112280" y="781047"/>
                    <a:pt x="127300" y="811087"/>
                  </a:cubicBezTo>
                  <a:cubicBezTo>
                    <a:pt x="127300" y="811087"/>
                    <a:pt x="112280" y="833618"/>
                    <a:pt x="112280" y="841128"/>
                  </a:cubicBezTo>
                  <a:cubicBezTo>
                    <a:pt x="112280" y="848638"/>
                    <a:pt x="112280" y="871168"/>
                    <a:pt x="119790" y="886188"/>
                  </a:cubicBezTo>
                  <a:cubicBezTo>
                    <a:pt x="119790" y="893698"/>
                    <a:pt x="112280" y="901208"/>
                    <a:pt x="112280" y="908718"/>
                  </a:cubicBezTo>
                  <a:cubicBezTo>
                    <a:pt x="112280" y="908718"/>
                    <a:pt x="112280" y="908718"/>
                    <a:pt x="112280" y="916228"/>
                  </a:cubicBezTo>
                  <a:cubicBezTo>
                    <a:pt x="119790" y="916228"/>
                    <a:pt x="119790" y="916228"/>
                    <a:pt x="119790" y="916228"/>
                  </a:cubicBezTo>
                  <a:cubicBezTo>
                    <a:pt x="127300" y="923738"/>
                    <a:pt x="127300" y="931248"/>
                    <a:pt x="127300" y="931248"/>
                  </a:cubicBezTo>
                  <a:cubicBezTo>
                    <a:pt x="127300" y="938759"/>
                    <a:pt x="127300" y="938759"/>
                    <a:pt x="127300" y="938759"/>
                  </a:cubicBezTo>
                  <a:cubicBezTo>
                    <a:pt x="127300" y="938759"/>
                    <a:pt x="127300" y="938759"/>
                    <a:pt x="209911" y="931248"/>
                  </a:cubicBezTo>
                  <a:cubicBezTo>
                    <a:pt x="209911" y="931248"/>
                    <a:pt x="209911" y="931248"/>
                    <a:pt x="224931" y="983819"/>
                  </a:cubicBezTo>
                  <a:cubicBezTo>
                    <a:pt x="224931" y="983819"/>
                    <a:pt x="239951" y="983819"/>
                    <a:pt x="247461" y="983819"/>
                  </a:cubicBezTo>
                  <a:cubicBezTo>
                    <a:pt x="247461" y="983819"/>
                    <a:pt x="285011" y="991329"/>
                    <a:pt x="300032" y="991329"/>
                  </a:cubicBezTo>
                  <a:cubicBezTo>
                    <a:pt x="307542" y="991329"/>
                    <a:pt x="337582" y="968799"/>
                    <a:pt x="345092" y="968799"/>
                  </a:cubicBezTo>
                  <a:cubicBezTo>
                    <a:pt x="352602" y="968799"/>
                    <a:pt x="360112" y="968799"/>
                    <a:pt x="360112" y="968799"/>
                  </a:cubicBezTo>
                  <a:cubicBezTo>
                    <a:pt x="360112" y="961289"/>
                    <a:pt x="352602" y="953779"/>
                    <a:pt x="352602" y="953779"/>
                  </a:cubicBezTo>
                  <a:cubicBezTo>
                    <a:pt x="352602" y="953779"/>
                    <a:pt x="352602" y="953779"/>
                    <a:pt x="367622" y="938759"/>
                  </a:cubicBezTo>
                  <a:cubicBezTo>
                    <a:pt x="367622" y="938759"/>
                    <a:pt x="307542" y="871168"/>
                    <a:pt x="307542" y="863658"/>
                  </a:cubicBezTo>
                  <a:cubicBezTo>
                    <a:pt x="292522" y="826108"/>
                    <a:pt x="292522" y="826108"/>
                    <a:pt x="292522" y="826108"/>
                  </a:cubicBezTo>
                  <a:cubicBezTo>
                    <a:pt x="307542" y="818597"/>
                    <a:pt x="307542" y="818597"/>
                    <a:pt x="307542" y="818597"/>
                  </a:cubicBezTo>
                  <a:cubicBezTo>
                    <a:pt x="307542" y="811087"/>
                    <a:pt x="307542" y="811087"/>
                    <a:pt x="307542" y="811087"/>
                  </a:cubicBezTo>
                  <a:cubicBezTo>
                    <a:pt x="307542" y="803577"/>
                    <a:pt x="315052" y="803577"/>
                    <a:pt x="307542" y="803577"/>
                  </a:cubicBezTo>
                  <a:cubicBezTo>
                    <a:pt x="307542" y="796067"/>
                    <a:pt x="307542" y="796067"/>
                    <a:pt x="307542" y="788557"/>
                  </a:cubicBezTo>
                  <a:cubicBezTo>
                    <a:pt x="307542" y="788557"/>
                    <a:pt x="315052" y="781047"/>
                    <a:pt x="307542" y="781047"/>
                  </a:cubicBezTo>
                  <a:cubicBezTo>
                    <a:pt x="307542" y="773537"/>
                    <a:pt x="307542" y="773537"/>
                    <a:pt x="307542" y="773537"/>
                  </a:cubicBezTo>
                  <a:cubicBezTo>
                    <a:pt x="300032" y="773537"/>
                    <a:pt x="300032" y="773537"/>
                    <a:pt x="300032" y="773537"/>
                  </a:cubicBezTo>
                  <a:cubicBezTo>
                    <a:pt x="292522" y="773537"/>
                    <a:pt x="285011" y="766027"/>
                    <a:pt x="292522" y="766027"/>
                  </a:cubicBezTo>
                  <a:cubicBezTo>
                    <a:pt x="292522" y="766027"/>
                    <a:pt x="300032" y="758517"/>
                    <a:pt x="307542" y="758517"/>
                  </a:cubicBezTo>
                  <a:cubicBezTo>
                    <a:pt x="330072" y="743497"/>
                    <a:pt x="382642" y="713456"/>
                    <a:pt x="382642" y="713456"/>
                  </a:cubicBezTo>
                  <a:cubicBezTo>
                    <a:pt x="382642" y="713456"/>
                    <a:pt x="412683" y="713456"/>
                    <a:pt x="420193" y="713456"/>
                  </a:cubicBezTo>
                  <a:cubicBezTo>
                    <a:pt x="427703" y="705946"/>
                    <a:pt x="435213" y="690926"/>
                    <a:pt x="435213" y="698436"/>
                  </a:cubicBezTo>
                  <a:cubicBezTo>
                    <a:pt x="442723" y="698436"/>
                    <a:pt x="442723" y="698436"/>
                    <a:pt x="450233" y="698436"/>
                  </a:cubicBezTo>
                  <a:cubicBezTo>
                    <a:pt x="457743" y="698436"/>
                    <a:pt x="457743" y="698436"/>
                    <a:pt x="457743" y="698436"/>
                  </a:cubicBezTo>
                  <a:cubicBezTo>
                    <a:pt x="465253" y="698436"/>
                    <a:pt x="525334" y="683416"/>
                    <a:pt x="525334" y="683416"/>
                  </a:cubicBezTo>
                  <a:cubicBezTo>
                    <a:pt x="525334" y="683416"/>
                    <a:pt x="525334" y="683416"/>
                    <a:pt x="525334" y="683416"/>
                  </a:cubicBezTo>
                  <a:cubicBezTo>
                    <a:pt x="532844" y="690926"/>
                    <a:pt x="532844" y="690926"/>
                    <a:pt x="540354" y="705946"/>
                  </a:cubicBezTo>
                  <a:cubicBezTo>
                    <a:pt x="540354" y="705946"/>
                    <a:pt x="540354" y="705946"/>
                    <a:pt x="510313" y="766027"/>
                  </a:cubicBezTo>
                  <a:cubicBezTo>
                    <a:pt x="510313" y="766027"/>
                    <a:pt x="510313" y="766027"/>
                    <a:pt x="517824" y="826108"/>
                  </a:cubicBezTo>
                  <a:cubicBezTo>
                    <a:pt x="517824" y="826108"/>
                    <a:pt x="517824" y="826108"/>
                    <a:pt x="585414" y="811087"/>
                  </a:cubicBezTo>
                  <a:cubicBezTo>
                    <a:pt x="585414" y="811087"/>
                    <a:pt x="675535" y="818597"/>
                    <a:pt x="675535" y="826108"/>
                  </a:cubicBezTo>
                  <a:cubicBezTo>
                    <a:pt x="675535" y="826108"/>
                    <a:pt x="690555" y="833618"/>
                    <a:pt x="690555" y="826108"/>
                  </a:cubicBezTo>
                  <a:cubicBezTo>
                    <a:pt x="690555" y="826108"/>
                    <a:pt x="690555" y="811087"/>
                    <a:pt x="698065" y="818597"/>
                  </a:cubicBezTo>
                  <a:cubicBezTo>
                    <a:pt x="705575" y="826108"/>
                    <a:pt x="705575" y="826108"/>
                    <a:pt x="705575" y="826108"/>
                  </a:cubicBezTo>
                  <a:cubicBezTo>
                    <a:pt x="705575" y="826108"/>
                    <a:pt x="705575" y="826108"/>
                    <a:pt x="728105" y="818597"/>
                  </a:cubicBezTo>
                  <a:cubicBezTo>
                    <a:pt x="728105" y="818597"/>
                    <a:pt x="728105" y="818597"/>
                    <a:pt x="720595" y="781047"/>
                  </a:cubicBezTo>
                  <a:cubicBezTo>
                    <a:pt x="720595" y="781047"/>
                    <a:pt x="720595" y="781047"/>
                    <a:pt x="750636" y="758517"/>
                  </a:cubicBezTo>
                  <a:cubicBezTo>
                    <a:pt x="750636" y="758517"/>
                    <a:pt x="750636" y="758517"/>
                    <a:pt x="765656" y="758517"/>
                  </a:cubicBezTo>
                  <a:cubicBezTo>
                    <a:pt x="765656" y="758517"/>
                    <a:pt x="765656" y="758517"/>
                    <a:pt x="780676" y="720967"/>
                  </a:cubicBezTo>
                  <a:cubicBezTo>
                    <a:pt x="780676" y="720967"/>
                    <a:pt x="780676" y="720967"/>
                    <a:pt x="795696" y="713456"/>
                  </a:cubicBezTo>
                  <a:cubicBezTo>
                    <a:pt x="795696" y="713456"/>
                    <a:pt x="795696" y="713456"/>
                    <a:pt x="795696" y="713456"/>
                  </a:cubicBezTo>
                  <a:cubicBezTo>
                    <a:pt x="803206" y="713456"/>
                    <a:pt x="803206" y="705946"/>
                    <a:pt x="810716" y="690926"/>
                  </a:cubicBezTo>
                  <a:cubicBezTo>
                    <a:pt x="818226" y="683416"/>
                    <a:pt x="818226" y="683416"/>
                    <a:pt x="818226" y="683416"/>
                  </a:cubicBezTo>
                  <a:cubicBezTo>
                    <a:pt x="818226" y="683416"/>
                    <a:pt x="840756" y="675906"/>
                    <a:pt x="840756" y="668396"/>
                  </a:cubicBezTo>
                  <a:cubicBezTo>
                    <a:pt x="848266" y="660886"/>
                    <a:pt x="848266" y="645866"/>
                    <a:pt x="848266" y="645866"/>
                  </a:cubicBezTo>
                  <a:cubicBezTo>
                    <a:pt x="855777" y="645866"/>
                    <a:pt x="863287" y="638356"/>
                    <a:pt x="870797" y="638356"/>
                  </a:cubicBezTo>
                  <a:cubicBezTo>
                    <a:pt x="855777" y="630846"/>
                    <a:pt x="855777" y="623336"/>
                    <a:pt x="855777" y="623336"/>
                  </a:cubicBezTo>
                  <a:cubicBezTo>
                    <a:pt x="855777" y="623336"/>
                    <a:pt x="848266" y="615826"/>
                    <a:pt x="848266" y="608316"/>
                  </a:cubicBezTo>
                  <a:cubicBezTo>
                    <a:pt x="855777" y="600805"/>
                    <a:pt x="855777" y="600805"/>
                    <a:pt x="855777" y="600805"/>
                  </a:cubicBezTo>
                  <a:cubicBezTo>
                    <a:pt x="855777" y="600805"/>
                    <a:pt x="855777" y="600805"/>
                    <a:pt x="870797" y="600805"/>
                  </a:cubicBezTo>
                  <a:cubicBezTo>
                    <a:pt x="870797" y="600805"/>
                    <a:pt x="878307" y="593295"/>
                    <a:pt x="878307" y="585785"/>
                  </a:cubicBezTo>
                  <a:cubicBezTo>
                    <a:pt x="878307" y="585785"/>
                    <a:pt x="878307" y="585785"/>
                    <a:pt x="878307" y="585785"/>
                  </a:cubicBezTo>
                  <a:cubicBezTo>
                    <a:pt x="878307" y="585785"/>
                    <a:pt x="878307" y="585785"/>
                    <a:pt x="878307" y="578275"/>
                  </a:cubicBezTo>
                  <a:cubicBezTo>
                    <a:pt x="878307" y="578275"/>
                    <a:pt x="915857" y="563255"/>
                    <a:pt x="923367" y="563255"/>
                  </a:cubicBezTo>
                  <a:cubicBezTo>
                    <a:pt x="930877" y="563255"/>
                    <a:pt x="930877" y="548235"/>
                    <a:pt x="930877" y="548235"/>
                  </a:cubicBezTo>
                  <a:cubicBezTo>
                    <a:pt x="930877" y="548235"/>
                    <a:pt x="938387" y="540725"/>
                    <a:pt x="945897" y="540725"/>
                  </a:cubicBezTo>
                  <a:cubicBezTo>
                    <a:pt x="975938" y="525705"/>
                    <a:pt x="975938" y="525705"/>
                    <a:pt x="975938" y="525705"/>
                  </a:cubicBezTo>
                  <a:cubicBezTo>
                    <a:pt x="975938" y="525705"/>
                    <a:pt x="975938" y="525705"/>
                    <a:pt x="975938" y="525705"/>
                  </a:cubicBezTo>
                  <a:cubicBezTo>
                    <a:pt x="983448" y="525705"/>
                    <a:pt x="983448" y="525705"/>
                    <a:pt x="983448" y="518195"/>
                  </a:cubicBezTo>
                  <a:cubicBezTo>
                    <a:pt x="1005978" y="518195"/>
                    <a:pt x="1005978" y="518195"/>
                    <a:pt x="1005978" y="518195"/>
                  </a:cubicBezTo>
                  <a:cubicBezTo>
                    <a:pt x="1013488" y="510685"/>
                    <a:pt x="1020998" y="510685"/>
                    <a:pt x="1020998" y="510685"/>
                  </a:cubicBezTo>
                  <a:cubicBezTo>
                    <a:pt x="1020998" y="503175"/>
                    <a:pt x="1028508" y="503175"/>
                    <a:pt x="1028508" y="503175"/>
                  </a:cubicBezTo>
                  <a:cubicBezTo>
                    <a:pt x="1028508" y="488154"/>
                    <a:pt x="1028508" y="488154"/>
                    <a:pt x="1028508" y="488154"/>
                  </a:cubicBezTo>
                  <a:cubicBezTo>
                    <a:pt x="1036018" y="480644"/>
                    <a:pt x="1036018" y="480644"/>
                    <a:pt x="1036018" y="480644"/>
                  </a:cubicBezTo>
                  <a:cubicBezTo>
                    <a:pt x="1036018" y="473134"/>
                    <a:pt x="1028508" y="473134"/>
                    <a:pt x="1028508" y="465624"/>
                  </a:cubicBezTo>
                  <a:cubicBezTo>
                    <a:pt x="1028508" y="465624"/>
                    <a:pt x="1028508" y="465624"/>
                    <a:pt x="1028508" y="465624"/>
                  </a:cubicBezTo>
                  <a:cubicBezTo>
                    <a:pt x="1028508" y="465624"/>
                    <a:pt x="1028508" y="458114"/>
                    <a:pt x="1028508" y="458114"/>
                  </a:cubicBezTo>
                  <a:cubicBezTo>
                    <a:pt x="1028508" y="458114"/>
                    <a:pt x="1028508" y="458114"/>
                    <a:pt x="1036018" y="450604"/>
                  </a:cubicBezTo>
                  <a:cubicBezTo>
                    <a:pt x="1036018" y="450604"/>
                    <a:pt x="1096099" y="413054"/>
                    <a:pt x="1103609" y="405544"/>
                  </a:cubicBezTo>
                  <a:cubicBezTo>
                    <a:pt x="1111119" y="398034"/>
                    <a:pt x="1103609" y="390524"/>
                    <a:pt x="1103609" y="383013"/>
                  </a:cubicBezTo>
                  <a:cubicBezTo>
                    <a:pt x="1103609" y="375503"/>
                    <a:pt x="1096099" y="375503"/>
                    <a:pt x="1096099" y="367993"/>
                  </a:cubicBezTo>
                  <a:cubicBezTo>
                    <a:pt x="1096099" y="360483"/>
                    <a:pt x="1096099" y="360483"/>
                    <a:pt x="1096099" y="360483"/>
                  </a:cubicBezTo>
                  <a:cubicBezTo>
                    <a:pt x="1096099" y="360483"/>
                    <a:pt x="1096099" y="360483"/>
                    <a:pt x="1103609" y="352973"/>
                  </a:cubicBezTo>
                  <a:cubicBezTo>
                    <a:pt x="1103609" y="352973"/>
                    <a:pt x="1103609" y="352973"/>
                    <a:pt x="1088589" y="345463"/>
                  </a:cubicBezTo>
                  <a:cubicBezTo>
                    <a:pt x="1088589" y="345463"/>
                    <a:pt x="1088589" y="345463"/>
                    <a:pt x="1096099" y="337953"/>
                  </a:cubicBezTo>
                  <a:cubicBezTo>
                    <a:pt x="1096099" y="337953"/>
                    <a:pt x="1096099" y="330443"/>
                    <a:pt x="1096099" y="330443"/>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32" name="Freeform 78">
              <a:extLst>
                <a:ext uri="{FF2B5EF4-FFF2-40B4-BE49-F238E27FC236}">
                  <a16:creationId xmlns:a16="http://schemas.microsoft.com/office/drawing/2014/main" id="{91F7789F-0746-4783-0106-6FD9A8525519}"/>
                </a:ext>
              </a:extLst>
            </p:cNvPr>
            <p:cNvSpPr>
              <a:spLocks/>
            </p:cNvSpPr>
            <p:nvPr/>
          </p:nvSpPr>
          <p:spPr bwMode="auto">
            <a:xfrm>
              <a:off x="109197137" y="109105146"/>
              <a:ext cx="384266" cy="300403"/>
            </a:xfrm>
            <a:custGeom>
              <a:avLst/>
              <a:gdLst>
                <a:gd name="T0" fmla="*/ 360484 w 384266"/>
                <a:gd name="T1" fmla="*/ 75101 h 300403"/>
                <a:gd name="T2" fmla="*/ 337954 w 384266"/>
                <a:gd name="T3" fmla="*/ 60081 h 300403"/>
                <a:gd name="T4" fmla="*/ 315423 w 384266"/>
                <a:gd name="T5" fmla="*/ 60081 h 300403"/>
                <a:gd name="T6" fmla="*/ 285383 w 384266"/>
                <a:gd name="T7" fmla="*/ 45060 h 300403"/>
                <a:gd name="T8" fmla="*/ 270363 w 384266"/>
                <a:gd name="T9" fmla="*/ 37550 h 300403"/>
                <a:gd name="T10" fmla="*/ 247833 w 384266"/>
                <a:gd name="T11" fmla="*/ 37550 h 300403"/>
                <a:gd name="T12" fmla="*/ 232812 w 384266"/>
                <a:gd name="T13" fmla="*/ 22530 h 300403"/>
                <a:gd name="T14" fmla="*/ 232812 w 384266"/>
                <a:gd name="T15" fmla="*/ 7510 h 300403"/>
                <a:gd name="T16" fmla="*/ 217792 w 384266"/>
                <a:gd name="T17" fmla="*/ 0 h 300403"/>
                <a:gd name="T18" fmla="*/ 210282 w 384266"/>
                <a:gd name="T19" fmla="*/ 7510 h 300403"/>
                <a:gd name="T20" fmla="*/ 210282 w 384266"/>
                <a:gd name="T21" fmla="*/ 15020 h 300403"/>
                <a:gd name="T22" fmla="*/ 210282 w 384266"/>
                <a:gd name="T23" fmla="*/ 15020 h 300403"/>
                <a:gd name="T24" fmla="*/ 210282 w 384266"/>
                <a:gd name="T25" fmla="*/ 22530 h 300403"/>
                <a:gd name="T26" fmla="*/ 202772 w 384266"/>
                <a:gd name="T27" fmla="*/ 22530 h 300403"/>
                <a:gd name="T28" fmla="*/ 187752 w 384266"/>
                <a:gd name="T29" fmla="*/ 37550 h 300403"/>
                <a:gd name="T30" fmla="*/ 180242 w 384266"/>
                <a:gd name="T31" fmla="*/ 37550 h 300403"/>
                <a:gd name="T32" fmla="*/ 172732 w 384266"/>
                <a:gd name="T33" fmla="*/ 52571 h 300403"/>
                <a:gd name="T34" fmla="*/ 165222 w 384266"/>
                <a:gd name="T35" fmla="*/ 52571 h 300403"/>
                <a:gd name="T36" fmla="*/ 157712 w 384266"/>
                <a:gd name="T37" fmla="*/ 52571 h 300403"/>
                <a:gd name="T38" fmla="*/ 120161 w 384266"/>
                <a:gd name="T39" fmla="*/ 52571 h 300403"/>
                <a:gd name="T40" fmla="*/ 112651 w 384266"/>
                <a:gd name="T41" fmla="*/ 52571 h 300403"/>
                <a:gd name="T42" fmla="*/ 105141 w 384266"/>
                <a:gd name="T43" fmla="*/ 60081 h 300403"/>
                <a:gd name="T44" fmla="*/ 112651 w 384266"/>
                <a:gd name="T45" fmla="*/ 75101 h 300403"/>
                <a:gd name="T46" fmla="*/ 75101 w 384266"/>
                <a:gd name="T47" fmla="*/ 112651 h 300403"/>
                <a:gd name="T48" fmla="*/ 60081 w 384266"/>
                <a:gd name="T49" fmla="*/ 112651 h 300403"/>
                <a:gd name="T50" fmla="*/ 45060 w 384266"/>
                <a:gd name="T51" fmla="*/ 127671 h 300403"/>
                <a:gd name="T52" fmla="*/ 37550 w 384266"/>
                <a:gd name="T53" fmla="*/ 142691 h 300403"/>
                <a:gd name="T54" fmla="*/ 30040 w 384266"/>
                <a:gd name="T55" fmla="*/ 150202 h 300403"/>
                <a:gd name="T56" fmla="*/ 22530 w 384266"/>
                <a:gd name="T57" fmla="*/ 172732 h 300403"/>
                <a:gd name="T58" fmla="*/ 0 w 384266"/>
                <a:gd name="T59" fmla="*/ 202772 h 300403"/>
                <a:gd name="T60" fmla="*/ 22530 w 384266"/>
                <a:gd name="T61" fmla="*/ 232812 h 300403"/>
                <a:gd name="T62" fmla="*/ 60081 w 384266"/>
                <a:gd name="T63" fmla="*/ 262853 h 300403"/>
                <a:gd name="T64" fmla="*/ 90121 w 384266"/>
                <a:gd name="T65" fmla="*/ 270363 h 300403"/>
                <a:gd name="T66" fmla="*/ 127671 w 384266"/>
                <a:gd name="T67" fmla="*/ 277873 h 300403"/>
                <a:gd name="T68" fmla="*/ 127671 w 384266"/>
                <a:gd name="T69" fmla="*/ 270363 h 300403"/>
                <a:gd name="T70" fmla="*/ 262853 w 384266"/>
                <a:gd name="T71" fmla="*/ 300403 h 300403"/>
                <a:gd name="T72" fmla="*/ 270363 w 384266"/>
                <a:gd name="T73" fmla="*/ 292893 h 300403"/>
                <a:gd name="T74" fmla="*/ 270363 w 384266"/>
                <a:gd name="T75" fmla="*/ 277873 h 300403"/>
                <a:gd name="T76" fmla="*/ 270363 w 384266"/>
                <a:gd name="T77" fmla="*/ 270363 h 300403"/>
                <a:gd name="T78" fmla="*/ 255343 w 384266"/>
                <a:gd name="T79" fmla="*/ 240322 h 300403"/>
                <a:gd name="T80" fmla="*/ 240323 w 384266"/>
                <a:gd name="T81" fmla="*/ 210282 h 300403"/>
                <a:gd name="T82" fmla="*/ 247833 w 384266"/>
                <a:gd name="T83" fmla="*/ 202772 h 300403"/>
                <a:gd name="T84" fmla="*/ 255343 w 384266"/>
                <a:gd name="T85" fmla="*/ 187752 h 300403"/>
                <a:gd name="T86" fmla="*/ 255343 w 384266"/>
                <a:gd name="T87" fmla="*/ 172732 h 300403"/>
                <a:gd name="T88" fmla="*/ 270363 w 384266"/>
                <a:gd name="T89" fmla="*/ 180242 h 300403"/>
                <a:gd name="T90" fmla="*/ 285383 w 384266"/>
                <a:gd name="T91" fmla="*/ 172732 h 300403"/>
                <a:gd name="T92" fmla="*/ 300403 w 384266"/>
                <a:gd name="T93" fmla="*/ 165222 h 300403"/>
                <a:gd name="T94" fmla="*/ 307913 w 384266"/>
                <a:gd name="T95" fmla="*/ 150202 h 300403"/>
                <a:gd name="T96" fmla="*/ 322933 w 384266"/>
                <a:gd name="T97" fmla="*/ 150202 h 300403"/>
                <a:gd name="T98" fmla="*/ 337954 w 384266"/>
                <a:gd name="T99" fmla="*/ 150202 h 300403"/>
                <a:gd name="T100" fmla="*/ 337954 w 384266"/>
                <a:gd name="T101" fmla="*/ 135181 h 300403"/>
                <a:gd name="T102" fmla="*/ 352974 w 384266"/>
                <a:gd name="T103" fmla="*/ 127671 h 300403"/>
                <a:gd name="T104" fmla="*/ 360484 w 384266"/>
                <a:gd name="T105" fmla="*/ 120161 h 300403"/>
                <a:gd name="T106" fmla="*/ 367994 w 384266"/>
                <a:gd name="T107" fmla="*/ 105141 h 300403"/>
                <a:gd name="T108" fmla="*/ 367994 w 384266"/>
                <a:gd name="T109" fmla="*/ 90121 h 300403"/>
                <a:gd name="T110" fmla="*/ 383014 w 384266"/>
                <a:gd name="T111" fmla="*/ 75101 h 300403"/>
                <a:gd name="T112" fmla="*/ 360484 w 384266"/>
                <a:gd name="T113" fmla="*/ 75101 h 300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4266" h="300403">
                  <a:moveTo>
                    <a:pt x="360484" y="75101"/>
                  </a:moveTo>
                  <a:cubicBezTo>
                    <a:pt x="360484" y="67591"/>
                    <a:pt x="345464" y="60081"/>
                    <a:pt x="337954" y="60081"/>
                  </a:cubicBezTo>
                  <a:cubicBezTo>
                    <a:pt x="330443" y="60081"/>
                    <a:pt x="315423" y="60081"/>
                    <a:pt x="315423" y="60081"/>
                  </a:cubicBezTo>
                  <a:cubicBezTo>
                    <a:pt x="307913" y="52571"/>
                    <a:pt x="292893" y="52571"/>
                    <a:pt x="285383" y="45060"/>
                  </a:cubicBezTo>
                  <a:cubicBezTo>
                    <a:pt x="270363" y="37550"/>
                    <a:pt x="270363" y="37550"/>
                    <a:pt x="270363" y="37550"/>
                  </a:cubicBezTo>
                  <a:cubicBezTo>
                    <a:pt x="247833" y="37550"/>
                    <a:pt x="247833" y="37550"/>
                    <a:pt x="247833" y="37550"/>
                  </a:cubicBezTo>
                  <a:cubicBezTo>
                    <a:pt x="247833" y="37550"/>
                    <a:pt x="232812" y="30040"/>
                    <a:pt x="232812" y="22530"/>
                  </a:cubicBezTo>
                  <a:cubicBezTo>
                    <a:pt x="232812" y="7510"/>
                    <a:pt x="232812" y="7510"/>
                    <a:pt x="232812" y="7510"/>
                  </a:cubicBezTo>
                  <a:cubicBezTo>
                    <a:pt x="232812" y="7510"/>
                    <a:pt x="232812" y="7510"/>
                    <a:pt x="217792" y="0"/>
                  </a:cubicBezTo>
                  <a:cubicBezTo>
                    <a:pt x="210282" y="7510"/>
                    <a:pt x="210282" y="7510"/>
                    <a:pt x="210282" y="7510"/>
                  </a:cubicBezTo>
                  <a:cubicBezTo>
                    <a:pt x="210282" y="7510"/>
                    <a:pt x="210282" y="15020"/>
                    <a:pt x="210282" y="15020"/>
                  </a:cubicBezTo>
                  <a:cubicBezTo>
                    <a:pt x="210282" y="15020"/>
                    <a:pt x="210282" y="15020"/>
                    <a:pt x="210282" y="15020"/>
                  </a:cubicBezTo>
                  <a:cubicBezTo>
                    <a:pt x="210282" y="22530"/>
                    <a:pt x="210282" y="22530"/>
                    <a:pt x="210282" y="22530"/>
                  </a:cubicBezTo>
                  <a:cubicBezTo>
                    <a:pt x="210282" y="22530"/>
                    <a:pt x="202772" y="22530"/>
                    <a:pt x="202772" y="22530"/>
                  </a:cubicBezTo>
                  <a:cubicBezTo>
                    <a:pt x="202772" y="22530"/>
                    <a:pt x="195262" y="37550"/>
                    <a:pt x="187752" y="37550"/>
                  </a:cubicBezTo>
                  <a:cubicBezTo>
                    <a:pt x="180242" y="37550"/>
                    <a:pt x="180242" y="37550"/>
                    <a:pt x="180242" y="37550"/>
                  </a:cubicBezTo>
                  <a:cubicBezTo>
                    <a:pt x="172732" y="52571"/>
                    <a:pt x="172732" y="52571"/>
                    <a:pt x="172732" y="52571"/>
                  </a:cubicBezTo>
                  <a:cubicBezTo>
                    <a:pt x="172732" y="52571"/>
                    <a:pt x="172732" y="52571"/>
                    <a:pt x="165222" y="52571"/>
                  </a:cubicBezTo>
                  <a:cubicBezTo>
                    <a:pt x="165222" y="52571"/>
                    <a:pt x="165222" y="52571"/>
                    <a:pt x="157712" y="52571"/>
                  </a:cubicBezTo>
                  <a:cubicBezTo>
                    <a:pt x="120161" y="52571"/>
                    <a:pt x="120161" y="52571"/>
                    <a:pt x="120161" y="52571"/>
                  </a:cubicBezTo>
                  <a:cubicBezTo>
                    <a:pt x="120161" y="52571"/>
                    <a:pt x="112651" y="45060"/>
                    <a:pt x="112651" y="52571"/>
                  </a:cubicBezTo>
                  <a:cubicBezTo>
                    <a:pt x="105141" y="52571"/>
                    <a:pt x="105141" y="60081"/>
                    <a:pt x="105141" y="60081"/>
                  </a:cubicBezTo>
                  <a:cubicBezTo>
                    <a:pt x="105141" y="67591"/>
                    <a:pt x="112651" y="75101"/>
                    <a:pt x="112651" y="75101"/>
                  </a:cubicBezTo>
                  <a:cubicBezTo>
                    <a:pt x="112651" y="75101"/>
                    <a:pt x="112651" y="75101"/>
                    <a:pt x="75101" y="112651"/>
                  </a:cubicBezTo>
                  <a:cubicBezTo>
                    <a:pt x="75101" y="112651"/>
                    <a:pt x="75101" y="112651"/>
                    <a:pt x="60081" y="112651"/>
                  </a:cubicBezTo>
                  <a:cubicBezTo>
                    <a:pt x="60081" y="112651"/>
                    <a:pt x="45060" y="120161"/>
                    <a:pt x="45060" y="127671"/>
                  </a:cubicBezTo>
                  <a:cubicBezTo>
                    <a:pt x="37550" y="142691"/>
                    <a:pt x="37550" y="142691"/>
                    <a:pt x="37550" y="142691"/>
                  </a:cubicBezTo>
                  <a:cubicBezTo>
                    <a:pt x="30040" y="150202"/>
                    <a:pt x="30040" y="150202"/>
                    <a:pt x="30040" y="150202"/>
                  </a:cubicBezTo>
                  <a:cubicBezTo>
                    <a:pt x="30040" y="157712"/>
                    <a:pt x="22530" y="172732"/>
                    <a:pt x="22530" y="172732"/>
                  </a:cubicBezTo>
                  <a:cubicBezTo>
                    <a:pt x="22530" y="180242"/>
                    <a:pt x="0" y="202772"/>
                    <a:pt x="0" y="202772"/>
                  </a:cubicBezTo>
                  <a:cubicBezTo>
                    <a:pt x="0" y="202772"/>
                    <a:pt x="22530" y="232812"/>
                    <a:pt x="22530" y="232812"/>
                  </a:cubicBezTo>
                  <a:cubicBezTo>
                    <a:pt x="30040" y="240322"/>
                    <a:pt x="52571" y="255343"/>
                    <a:pt x="60081" y="262853"/>
                  </a:cubicBezTo>
                  <a:cubicBezTo>
                    <a:pt x="60081" y="262853"/>
                    <a:pt x="75101" y="262853"/>
                    <a:pt x="90121" y="270363"/>
                  </a:cubicBezTo>
                  <a:cubicBezTo>
                    <a:pt x="112651" y="270363"/>
                    <a:pt x="127671" y="277873"/>
                    <a:pt x="127671" y="277873"/>
                  </a:cubicBezTo>
                  <a:cubicBezTo>
                    <a:pt x="127671" y="277873"/>
                    <a:pt x="127671" y="277873"/>
                    <a:pt x="127671" y="270363"/>
                  </a:cubicBezTo>
                  <a:cubicBezTo>
                    <a:pt x="127671" y="270363"/>
                    <a:pt x="127671" y="270363"/>
                    <a:pt x="262853" y="300403"/>
                  </a:cubicBezTo>
                  <a:cubicBezTo>
                    <a:pt x="262853" y="300403"/>
                    <a:pt x="270363" y="300403"/>
                    <a:pt x="270363" y="292893"/>
                  </a:cubicBezTo>
                  <a:cubicBezTo>
                    <a:pt x="270363" y="277873"/>
                    <a:pt x="270363" y="277873"/>
                    <a:pt x="270363" y="277873"/>
                  </a:cubicBezTo>
                  <a:cubicBezTo>
                    <a:pt x="270363" y="277873"/>
                    <a:pt x="270363" y="277873"/>
                    <a:pt x="270363" y="270363"/>
                  </a:cubicBezTo>
                  <a:cubicBezTo>
                    <a:pt x="270363" y="270363"/>
                    <a:pt x="262853" y="247832"/>
                    <a:pt x="255343" y="240322"/>
                  </a:cubicBezTo>
                  <a:cubicBezTo>
                    <a:pt x="255343" y="232812"/>
                    <a:pt x="240323" y="210282"/>
                    <a:pt x="240323" y="210282"/>
                  </a:cubicBezTo>
                  <a:cubicBezTo>
                    <a:pt x="247833" y="202772"/>
                    <a:pt x="247833" y="202772"/>
                    <a:pt x="247833" y="202772"/>
                  </a:cubicBezTo>
                  <a:cubicBezTo>
                    <a:pt x="255343" y="202772"/>
                    <a:pt x="255343" y="187752"/>
                    <a:pt x="255343" y="187752"/>
                  </a:cubicBezTo>
                  <a:cubicBezTo>
                    <a:pt x="255343" y="180242"/>
                    <a:pt x="255343" y="172732"/>
                    <a:pt x="255343" y="172732"/>
                  </a:cubicBezTo>
                  <a:cubicBezTo>
                    <a:pt x="262853" y="172732"/>
                    <a:pt x="270363" y="180242"/>
                    <a:pt x="270363" y="180242"/>
                  </a:cubicBezTo>
                  <a:cubicBezTo>
                    <a:pt x="285383" y="172732"/>
                    <a:pt x="285383" y="172732"/>
                    <a:pt x="285383" y="172732"/>
                  </a:cubicBezTo>
                  <a:cubicBezTo>
                    <a:pt x="285383" y="172732"/>
                    <a:pt x="292893" y="165222"/>
                    <a:pt x="300403" y="165222"/>
                  </a:cubicBezTo>
                  <a:cubicBezTo>
                    <a:pt x="307913" y="150202"/>
                    <a:pt x="307913" y="150202"/>
                    <a:pt x="307913" y="150202"/>
                  </a:cubicBezTo>
                  <a:cubicBezTo>
                    <a:pt x="315423" y="150202"/>
                    <a:pt x="322933" y="150202"/>
                    <a:pt x="322933" y="150202"/>
                  </a:cubicBezTo>
                  <a:cubicBezTo>
                    <a:pt x="337954" y="150202"/>
                    <a:pt x="337954" y="150202"/>
                    <a:pt x="337954" y="150202"/>
                  </a:cubicBezTo>
                  <a:cubicBezTo>
                    <a:pt x="337954" y="142691"/>
                    <a:pt x="337954" y="142691"/>
                    <a:pt x="337954" y="135181"/>
                  </a:cubicBezTo>
                  <a:cubicBezTo>
                    <a:pt x="352974" y="127671"/>
                    <a:pt x="352974" y="127671"/>
                    <a:pt x="352974" y="127671"/>
                  </a:cubicBezTo>
                  <a:cubicBezTo>
                    <a:pt x="360484" y="127671"/>
                    <a:pt x="360484" y="120161"/>
                    <a:pt x="360484" y="120161"/>
                  </a:cubicBezTo>
                  <a:cubicBezTo>
                    <a:pt x="360484" y="112651"/>
                    <a:pt x="360484" y="112651"/>
                    <a:pt x="367994" y="105141"/>
                  </a:cubicBezTo>
                  <a:cubicBezTo>
                    <a:pt x="367994" y="97631"/>
                    <a:pt x="367994" y="90121"/>
                    <a:pt x="367994" y="90121"/>
                  </a:cubicBezTo>
                  <a:cubicBezTo>
                    <a:pt x="370497" y="85114"/>
                    <a:pt x="384266" y="77604"/>
                    <a:pt x="383014" y="75101"/>
                  </a:cubicBezTo>
                  <a:cubicBezTo>
                    <a:pt x="375504" y="75101"/>
                    <a:pt x="360484" y="75101"/>
                    <a:pt x="360484" y="75101"/>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33" name="Freeform 79">
              <a:extLst>
                <a:ext uri="{FF2B5EF4-FFF2-40B4-BE49-F238E27FC236}">
                  <a16:creationId xmlns:a16="http://schemas.microsoft.com/office/drawing/2014/main" id="{D657E3CE-AAE6-42AC-C001-4B9EF623586C}"/>
                </a:ext>
              </a:extLst>
            </p:cNvPr>
            <p:cNvSpPr>
              <a:spLocks/>
            </p:cNvSpPr>
            <p:nvPr/>
          </p:nvSpPr>
          <p:spPr bwMode="auto">
            <a:xfrm>
              <a:off x="109016896" y="108977475"/>
              <a:ext cx="337953" cy="435584"/>
            </a:xfrm>
            <a:custGeom>
              <a:avLst/>
              <a:gdLst>
                <a:gd name="T0" fmla="*/ 44 w 45"/>
                <a:gd name="T1" fmla="*/ 12 h 58"/>
                <a:gd name="T2" fmla="*/ 38 w 45"/>
                <a:gd name="T3" fmla="*/ 8 h 58"/>
                <a:gd name="T4" fmla="*/ 39 w 45"/>
                <a:gd name="T5" fmla="*/ 4 h 58"/>
                <a:gd name="T6" fmla="*/ 39 w 45"/>
                <a:gd name="T7" fmla="*/ 0 h 58"/>
                <a:gd name="T8" fmla="*/ 38 w 45"/>
                <a:gd name="T9" fmla="*/ 1 h 58"/>
                <a:gd name="T10" fmla="*/ 30 w 45"/>
                <a:gd name="T11" fmla="*/ 4 h 58"/>
                <a:gd name="T12" fmla="*/ 27 w 45"/>
                <a:gd name="T13" fmla="*/ 5 h 58"/>
                <a:gd name="T14" fmla="*/ 26 w 45"/>
                <a:gd name="T15" fmla="*/ 3 h 58"/>
                <a:gd name="T16" fmla="*/ 23 w 45"/>
                <a:gd name="T17" fmla="*/ 1 h 58"/>
                <a:gd name="T18" fmla="*/ 19 w 45"/>
                <a:gd name="T19" fmla="*/ 3 h 58"/>
                <a:gd name="T20" fmla="*/ 11 w 45"/>
                <a:gd name="T21" fmla="*/ 6 h 58"/>
                <a:gd name="T22" fmla="*/ 9 w 45"/>
                <a:gd name="T23" fmla="*/ 19 h 58"/>
                <a:gd name="T24" fmla="*/ 6 w 45"/>
                <a:gd name="T25" fmla="*/ 31 h 58"/>
                <a:gd name="T26" fmla="*/ 5 w 45"/>
                <a:gd name="T27" fmla="*/ 33 h 58"/>
                <a:gd name="T28" fmla="*/ 2 w 45"/>
                <a:gd name="T29" fmla="*/ 40 h 58"/>
                <a:gd name="T30" fmla="*/ 9 w 45"/>
                <a:gd name="T31" fmla="*/ 38 h 58"/>
                <a:gd name="T32" fmla="*/ 6 w 45"/>
                <a:gd name="T33" fmla="*/ 41 h 58"/>
                <a:gd name="T34" fmla="*/ 1 w 45"/>
                <a:gd name="T35" fmla="*/ 43 h 58"/>
                <a:gd name="T36" fmla="*/ 0 w 45"/>
                <a:gd name="T37" fmla="*/ 45 h 58"/>
                <a:gd name="T38" fmla="*/ 5 w 45"/>
                <a:gd name="T39" fmla="*/ 51 h 58"/>
                <a:gd name="T40" fmla="*/ 14 w 45"/>
                <a:gd name="T41" fmla="*/ 58 h 58"/>
                <a:gd name="T42" fmla="*/ 15 w 45"/>
                <a:gd name="T43" fmla="*/ 58 h 58"/>
                <a:gd name="T44" fmla="*/ 23 w 45"/>
                <a:gd name="T45" fmla="*/ 56 h 58"/>
                <a:gd name="T46" fmla="*/ 25 w 45"/>
                <a:gd name="T47" fmla="*/ 56 h 58"/>
                <a:gd name="T48" fmla="*/ 26 w 45"/>
                <a:gd name="T49" fmla="*/ 57 h 58"/>
                <a:gd name="T50" fmla="*/ 30 w 45"/>
                <a:gd name="T51" fmla="*/ 54 h 58"/>
                <a:gd name="T52" fmla="*/ 27 w 45"/>
                <a:gd name="T53" fmla="*/ 48 h 58"/>
                <a:gd name="T54" fmla="*/ 27 w 45"/>
                <a:gd name="T55" fmla="*/ 40 h 58"/>
                <a:gd name="T56" fmla="*/ 29 w 45"/>
                <a:gd name="T57" fmla="*/ 36 h 58"/>
                <a:gd name="T58" fmla="*/ 32 w 45"/>
                <a:gd name="T59" fmla="*/ 32 h 58"/>
                <a:gd name="T60" fmla="*/ 39 w 45"/>
                <a:gd name="T61" fmla="*/ 27 h 58"/>
                <a:gd name="T62" fmla="*/ 39 w 45"/>
                <a:gd name="T63" fmla="*/ 24 h 58"/>
                <a:gd name="T64" fmla="*/ 45 w 45"/>
                <a:gd name="T65"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8">
                  <a:moveTo>
                    <a:pt x="44" y="19"/>
                  </a:moveTo>
                  <a:cubicBezTo>
                    <a:pt x="43" y="18"/>
                    <a:pt x="44" y="12"/>
                    <a:pt x="44" y="12"/>
                  </a:cubicBezTo>
                  <a:cubicBezTo>
                    <a:pt x="43" y="11"/>
                    <a:pt x="39" y="10"/>
                    <a:pt x="39" y="10"/>
                  </a:cubicBezTo>
                  <a:cubicBezTo>
                    <a:pt x="38" y="8"/>
                    <a:pt x="38" y="8"/>
                    <a:pt x="38" y="8"/>
                  </a:cubicBezTo>
                  <a:cubicBezTo>
                    <a:pt x="38" y="8"/>
                    <a:pt x="38" y="7"/>
                    <a:pt x="38" y="6"/>
                  </a:cubicBezTo>
                  <a:cubicBezTo>
                    <a:pt x="39" y="6"/>
                    <a:pt x="39" y="5"/>
                    <a:pt x="39" y="4"/>
                  </a:cubicBezTo>
                  <a:cubicBezTo>
                    <a:pt x="39" y="3"/>
                    <a:pt x="39" y="0"/>
                    <a:pt x="39" y="0"/>
                  </a:cubicBezTo>
                  <a:cubicBezTo>
                    <a:pt x="39" y="0"/>
                    <a:pt x="39" y="0"/>
                    <a:pt x="39" y="0"/>
                  </a:cubicBezTo>
                  <a:cubicBezTo>
                    <a:pt x="39" y="0"/>
                    <a:pt x="39" y="0"/>
                    <a:pt x="39" y="2"/>
                  </a:cubicBezTo>
                  <a:cubicBezTo>
                    <a:pt x="39" y="2"/>
                    <a:pt x="39" y="2"/>
                    <a:pt x="38" y="1"/>
                  </a:cubicBezTo>
                  <a:cubicBezTo>
                    <a:pt x="38" y="1"/>
                    <a:pt x="38" y="1"/>
                    <a:pt x="36" y="5"/>
                  </a:cubicBezTo>
                  <a:cubicBezTo>
                    <a:pt x="36" y="5"/>
                    <a:pt x="31" y="4"/>
                    <a:pt x="30" y="4"/>
                  </a:cubicBezTo>
                  <a:cubicBezTo>
                    <a:pt x="30" y="4"/>
                    <a:pt x="29" y="4"/>
                    <a:pt x="28" y="4"/>
                  </a:cubicBezTo>
                  <a:cubicBezTo>
                    <a:pt x="27" y="5"/>
                    <a:pt x="27" y="5"/>
                    <a:pt x="27" y="5"/>
                  </a:cubicBezTo>
                  <a:cubicBezTo>
                    <a:pt x="27" y="5"/>
                    <a:pt x="27" y="5"/>
                    <a:pt x="26" y="4"/>
                  </a:cubicBezTo>
                  <a:cubicBezTo>
                    <a:pt x="26" y="4"/>
                    <a:pt x="26" y="4"/>
                    <a:pt x="26" y="3"/>
                  </a:cubicBezTo>
                  <a:cubicBezTo>
                    <a:pt x="26" y="3"/>
                    <a:pt x="24" y="3"/>
                    <a:pt x="23" y="2"/>
                  </a:cubicBezTo>
                  <a:cubicBezTo>
                    <a:pt x="23" y="1"/>
                    <a:pt x="23" y="1"/>
                    <a:pt x="23" y="1"/>
                  </a:cubicBezTo>
                  <a:cubicBezTo>
                    <a:pt x="23" y="1"/>
                    <a:pt x="23" y="1"/>
                    <a:pt x="20" y="2"/>
                  </a:cubicBezTo>
                  <a:cubicBezTo>
                    <a:pt x="20" y="2"/>
                    <a:pt x="20" y="2"/>
                    <a:pt x="19" y="3"/>
                  </a:cubicBezTo>
                  <a:cubicBezTo>
                    <a:pt x="19" y="3"/>
                    <a:pt x="19" y="3"/>
                    <a:pt x="18" y="3"/>
                  </a:cubicBezTo>
                  <a:cubicBezTo>
                    <a:pt x="17" y="4"/>
                    <a:pt x="15" y="5"/>
                    <a:pt x="11" y="6"/>
                  </a:cubicBezTo>
                  <a:cubicBezTo>
                    <a:pt x="10" y="11"/>
                    <a:pt x="9" y="16"/>
                    <a:pt x="9" y="18"/>
                  </a:cubicBezTo>
                  <a:cubicBezTo>
                    <a:pt x="9" y="19"/>
                    <a:pt x="9" y="19"/>
                    <a:pt x="9" y="19"/>
                  </a:cubicBezTo>
                  <a:cubicBezTo>
                    <a:pt x="9" y="19"/>
                    <a:pt x="9" y="19"/>
                    <a:pt x="9" y="19"/>
                  </a:cubicBezTo>
                  <a:cubicBezTo>
                    <a:pt x="8" y="23"/>
                    <a:pt x="7" y="27"/>
                    <a:pt x="6" y="31"/>
                  </a:cubicBezTo>
                  <a:cubicBezTo>
                    <a:pt x="6" y="32"/>
                    <a:pt x="5" y="32"/>
                    <a:pt x="5" y="32"/>
                  </a:cubicBezTo>
                  <a:cubicBezTo>
                    <a:pt x="5" y="33"/>
                    <a:pt x="5" y="33"/>
                    <a:pt x="5" y="33"/>
                  </a:cubicBezTo>
                  <a:cubicBezTo>
                    <a:pt x="4" y="35"/>
                    <a:pt x="3" y="37"/>
                    <a:pt x="2" y="38"/>
                  </a:cubicBezTo>
                  <a:cubicBezTo>
                    <a:pt x="2" y="39"/>
                    <a:pt x="2" y="40"/>
                    <a:pt x="2" y="40"/>
                  </a:cubicBezTo>
                  <a:cubicBezTo>
                    <a:pt x="3" y="40"/>
                    <a:pt x="5" y="39"/>
                    <a:pt x="6" y="39"/>
                  </a:cubicBezTo>
                  <a:cubicBezTo>
                    <a:pt x="7" y="38"/>
                    <a:pt x="9" y="38"/>
                    <a:pt x="9" y="38"/>
                  </a:cubicBezTo>
                  <a:cubicBezTo>
                    <a:pt x="9" y="39"/>
                    <a:pt x="10" y="40"/>
                    <a:pt x="9" y="40"/>
                  </a:cubicBezTo>
                  <a:cubicBezTo>
                    <a:pt x="8" y="41"/>
                    <a:pt x="7" y="41"/>
                    <a:pt x="6" y="41"/>
                  </a:cubicBezTo>
                  <a:cubicBezTo>
                    <a:pt x="6" y="42"/>
                    <a:pt x="4" y="42"/>
                    <a:pt x="4" y="42"/>
                  </a:cubicBezTo>
                  <a:cubicBezTo>
                    <a:pt x="3" y="42"/>
                    <a:pt x="2" y="43"/>
                    <a:pt x="1" y="43"/>
                  </a:cubicBezTo>
                  <a:cubicBezTo>
                    <a:pt x="1" y="43"/>
                    <a:pt x="0" y="42"/>
                    <a:pt x="0" y="43"/>
                  </a:cubicBezTo>
                  <a:cubicBezTo>
                    <a:pt x="0" y="43"/>
                    <a:pt x="0" y="44"/>
                    <a:pt x="0" y="45"/>
                  </a:cubicBezTo>
                  <a:cubicBezTo>
                    <a:pt x="0" y="47"/>
                    <a:pt x="1" y="48"/>
                    <a:pt x="1" y="50"/>
                  </a:cubicBezTo>
                  <a:cubicBezTo>
                    <a:pt x="1" y="50"/>
                    <a:pt x="1" y="50"/>
                    <a:pt x="5" y="51"/>
                  </a:cubicBezTo>
                  <a:cubicBezTo>
                    <a:pt x="5" y="51"/>
                    <a:pt x="5" y="51"/>
                    <a:pt x="13" y="55"/>
                  </a:cubicBezTo>
                  <a:cubicBezTo>
                    <a:pt x="13" y="55"/>
                    <a:pt x="13" y="55"/>
                    <a:pt x="14" y="58"/>
                  </a:cubicBezTo>
                  <a:cubicBezTo>
                    <a:pt x="14" y="58"/>
                    <a:pt x="14" y="58"/>
                    <a:pt x="14" y="58"/>
                  </a:cubicBezTo>
                  <a:cubicBezTo>
                    <a:pt x="14" y="58"/>
                    <a:pt x="14" y="58"/>
                    <a:pt x="15" y="58"/>
                  </a:cubicBezTo>
                  <a:cubicBezTo>
                    <a:pt x="15" y="58"/>
                    <a:pt x="15" y="58"/>
                    <a:pt x="18" y="53"/>
                  </a:cubicBezTo>
                  <a:cubicBezTo>
                    <a:pt x="18" y="53"/>
                    <a:pt x="23" y="55"/>
                    <a:pt x="23" y="56"/>
                  </a:cubicBezTo>
                  <a:cubicBezTo>
                    <a:pt x="23" y="56"/>
                    <a:pt x="23" y="56"/>
                    <a:pt x="25" y="56"/>
                  </a:cubicBezTo>
                  <a:cubicBezTo>
                    <a:pt x="25" y="56"/>
                    <a:pt x="25" y="56"/>
                    <a:pt x="25" y="56"/>
                  </a:cubicBezTo>
                  <a:cubicBezTo>
                    <a:pt x="25" y="57"/>
                    <a:pt x="25" y="57"/>
                    <a:pt x="25" y="57"/>
                  </a:cubicBezTo>
                  <a:cubicBezTo>
                    <a:pt x="26" y="57"/>
                    <a:pt x="26" y="57"/>
                    <a:pt x="26" y="57"/>
                  </a:cubicBezTo>
                  <a:cubicBezTo>
                    <a:pt x="27" y="57"/>
                    <a:pt x="28" y="54"/>
                    <a:pt x="28" y="54"/>
                  </a:cubicBezTo>
                  <a:cubicBezTo>
                    <a:pt x="28" y="54"/>
                    <a:pt x="29" y="54"/>
                    <a:pt x="30" y="54"/>
                  </a:cubicBezTo>
                  <a:cubicBezTo>
                    <a:pt x="31" y="54"/>
                    <a:pt x="32" y="52"/>
                    <a:pt x="32" y="52"/>
                  </a:cubicBezTo>
                  <a:cubicBezTo>
                    <a:pt x="31" y="51"/>
                    <a:pt x="28" y="49"/>
                    <a:pt x="27" y="48"/>
                  </a:cubicBezTo>
                  <a:cubicBezTo>
                    <a:pt x="27" y="48"/>
                    <a:pt x="24" y="44"/>
                    <a:pt x="24" y="44"/>
                  </a:cubicBezTo>
                  <a:cubicBezTo>
                    <a:pt x="24" y="44"/>
                    <a:pt x="27" y="41"/>
                    <a:pt x="27" y="40"/>
                  </a:cubicBezTo>
                  <a:cubicBezTo>
                    <a:pt x="27" y="40"/>
                    <a:pt x="28" y="38"/>
                    <a:pt x="28" y="37"/>
                  </a:cubicBezTo>
                  <a:cubicBezTo>
                    <a:pt x="29" y="36"/>
                    <a:pt x="29" y="36"/>
                    <a:pt x="29" y="36"/>
                  </a:cubicBezTo>
                  <a:cubicBezTo>
                    <a:pt x="30" y="34"/>
                    <a:pt x="30" y="34"/>
                    <a:pt x="30" y="34"/>
                  </a:cubicBezTo>
                  <a:cubicBezTo>
                    <a:pt x="30" y="33"/>
                    <a:pt x="32" y="32"/>
                    <a:pt x="32" y="32"/>
                  </a:cubicBezTo>
                  <a:cubicBezTo>
                    <a:pt x="32" y="32"/>
                    <a:pt x="32" y="32"/>
                    <a:pt x="34" y="32"/>
                  </a:cubicBezTo>
                  <a:cubicBezTo>
                    <a:pt x="34" y="32"/>
                    <a:pt x="34" y="32"/>
                    <a:pt x="39" y="27"/>
                  </a:cubicBezTo>
                  <a:cubicBezTo>
                    <a:pt x="39" y="27"/>
                    <a:pt x="38" y="26"/>
                    <a:pt x="38" y="25"/>
                  </a:cubicBezTo>
                  <a:cubicBezTo>
                    <a:pt x="38" y="25"/>
                    <a:pt x="38" y="24"/>
                    <a:pt x="39" y="24"/>
                  </a:cubicBezTo>
                  <a:cubicBezTo>
                    <a:pt x="39" y="23"/>
                    <a:pt x="40" y="24"/>
                    <a:pt x="40" y="24"/>
                  </a:cubicBezTo>
                  <a:cubicBezTo>
                    <a:pt x="40" y="24"/>
                    <a:pt x="40" y="24"/>
                    <a:pt x="45" y="24"/>
                  </a:cubicBezTo>
                  <a:cubicBezTo>
                    <a:pt x="44" y="24"/>
                    <a:pt x="44" y="20"/>
                    <a:pt x="44" y="19"/>
                  </a:cubicBezTo>
                  <a:close/>
                </a:path>
              </a:pathLst>
            </a:custGeom>
            <a:solidFill>
              <a:srgbClr val="C00000"/>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34" name="Freeform 80">
              <a:extLst>
                <a:ext uri="{FF2B5EF4-FFF2-40B4-BE49-F238E27FC236}">
                  <a16:creationId xmlns:a16="http://schemas.microsoft.com/office/drawing/2014/main" id="{5AC38739-723E-24B6-AE4A-7D1CF467C798}"/>
                </a:ext>
              </a:extLst>
            </p:cNvPr>
            <p:cNvSpPr>
              <a:spLocks/>
            </p:cNvSpPr>
            <p:nvPr/>
          </p:nvSpPr>
          <p:spPr bwMode="auto">
            <a:xfrm>
              <a:off x="111645419" y="109202777"/>
              <a:ext cx="1103979" cy="908718"/>
            </a:xfrm>
            <a:custGeom>
              <a:avLst/>
              <a:gdLst>
                <a:gd name="T0" fmla="*/ 1028878 w 1103979"/>
                <a:gd name="T1" fmla="*/ 172732 h 908718"/>
                <a:gd name="T2" fmla="*/ 961288 w 1103979"/>
                <a:gd name="T3" fmla="*/ 60081 h 908718"/>
                <a:gd name="T4" fmla="*/ 908717 w 1103979"/>
                <a:gd name="T5" fmla="*/ 135181 h 908718"/>
                <a:gd name="T6" fmla="*/ 773536 w 1103979"/>
                <a:gd name="T7" fmla="*/ 82611 h 908718"/>
                <a:gd name="T8" fmla="*/ 570765 w 1103979"/>
                <a:gd name="T9" fmla="*/ 37550 h 908718"/>
                <a:gd name="T10" fmla="*/ 503174 w 1103979"/>
                <a:gd name="T11" fmla="*/ 0 h 908718"/>
                <a:gd name="T12" fmla="*/ 465624 w 1103979"/>
                <a:gd name="T13" fmla="*/ 37550 h 908718"/>
                <a:gd name="T14" fmla="*/ 443094 w 1103979"/>
                <a:gd name="T15" fmla="*/ 52570 h 908718"/>
                <a:gd name="T16" fmla="*/ 398033 w 1103979"/>
                <a:gd name="T17" fmla="*/ 37550 h 908718"/>
                <a:gd name="T18" fmla="*/ 255342 w 1103979"/>
                <a:gd name="T19" fmla="*/ 15020 h 908718"/>
                <a:gd name="T20" fmla="*/ 232812 w 1103979"/>
                <a:gd name="T21" fmla="*/ 45060 h 908718"/>
                <a:gd name="T22" fmla="*/ 187752 w 1103979"/>
                <a:gd name="T23" fmla="*/ 67591 h 908718"/>
                <a:gd name="T24" fmla="*/ 172731 w 1103979"/>
                <a:gd name="T25" fmla="*/ 90121 h 908718"/>
                <a:gd name="T26" fmla="*/ 157711 w 1103979"/>
                <a:gd name="T27" fmla="*/ 120161 h 908718"/>
                <a:gd name="T28" fmla="*/ 112651 w 1103979"/>
                <a:gd name="T29" fmla="*/ 202772 h 908718"/>
                <a:gd name="T30" fmla="*/ 45060 w 1103979"/>
                <a:gd name="T31" fmla="*/ 292893 h 908718"/>
                <a:gd name="T32" fmla="*/ 15020 w 1103979"/>
                <a:gd name="T33" fmla="*/ 383013 h 908718"/>
                <a:gd name="T34" fmla="*/ 0 w 1103979"/>
                <a:gd name="T35" fmla="*/ 480644 h 908718"/>
                <a:gd name="T36" fmla="*/ 45060 w 1103979"/>
                <a:gd name="T37" fmla="*/ 563255 h 908718"/>
                <a:gd name="T38" fmla="*/ 67591 w 1103979"/>
                <a:gd name="T39" fmla="*/ 585785 h 908718"/>
                <a:gd name="T40" fmla="*/ 67591 w 1103979"/>
                <a:gd name="T41" fmla="*/ 600805 h 908718"/>
                <a:gd name="T42" fmla="*/ 97631 w 1103979"/>
                <a:gd name="T43" fmla="*/ 615825 h 908718"/>
                <a:gd name="T44" fmla="*/ 150201 w 1103979"/>
                <a:gd name="T45" fmla="*/ 645866 h 908718"/>
                <a:gd name="T46" fmla="*/ 195262 w 1103979"/>
                <a:gd name="T47" fmla="*/ 713456 h 908718"/>
                <a:gd name="T48" fmla="*/ 225302 w 1103979"/>
                <a:gd name="T49" fmla="*/ 758517 h 908718"/>
                <a:gd name="T50" fmla="*/ 247832 w 1103979"/>
                <a:gd name="T51" fmla="*/ 773537 h 908718"/>
                <a:gd name="T52" fmla="*/ 345463 w 1103979"/>
                <a:gd name="T53" fmla="*/ 773537 h 908718"/>
                <a:gd name="T54" fmla="*/ 413053 w 1103979"/>
                <a:gd name="T55" fmla="*/ 796067 h 908718"/>
                <a:gd name="T56" fmla="*/ 458114 w 1103979"/>
                <a:gd name="T57" fmla="*/ 781047 h 908718"/>
                <a:gd name="T58" fmla="*/ 475199 w 1103979"/>
                <a:gd name="T59" fmla="*/ 775965 h 908718"/>
                <a:gd name="T60" fmla="*/ 518194 w 1103979"/>
                <a:gd name="T61" fmla="*/ 811087 h 908718"/>
                <a:gd name="T62" fmla="*/ 503174 w 1103979"/>
                <a:gd name="T63" fmla="*/ 878678 h 908718"/>
                <a:gd name="T64" fmla="*/ 585785 w 1103979"/>
                <a:gd name="T65" fmla="*/ 908718 h 908718"/>
                <a:gd name="T66" fmla="*/ 773536 w 1103979"/>
                <a:gd name="T67" fmla="*/ 901208 h 908718"/>
                <a:gd name="T68" fmla="*/ 826107 w 1103979"/>
                <a:gd name="T69" fmla="*/ 818597 h 908718"/>
                <a:gd name="T70" fmla="*/ 863657 w 1103979"/>
                <a:gd name="T71" fmla="*/ 773537 h 908718"/>
                <a:gd name="T72" fmla="*/ 961288 w 1103979"/>
                <a:gd name="T73" fmla="*/ 690926 h 908718"/>
                <a:gd name="T74" fmla="*/ 976308 w 1103979"/>
                <a:gd name="T75" fmla="*/ 653376 h 908718"/>
                <a:gd name="T76" fmla="*/ 1096469 w 1103979"/>
                <a:gd name="T77" fmla="*/ 615825 h 908718"/>
                <a:gd name="T78" fmla="*/ 1051409 w 1103979"/>
                <a:gd name="T79" fmla="*/ 533215 h 908718"/>
                <a:gd name="T80" fmla="*/ 1058919 w 1103979"/>
                <a:gd name="T81" fmla="*/ 428074 h 908718"/>
                <a:gd name="T82" fmla="*/ 1103979 w 1103979"/>
                <a:gd name="T83" fmla="*/ 337953 h 908718"/>
                <a:gd name="T84" fmla="*/ 1081449 w 1103979"/>
                <a:gd name="T85" fmla="*/ 217792 h 908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3979" h="908718">
                  <a:moveTo>
                    <a:pt x="1081449" y="217792"/>
                  </a:moveTo>
                  <a:cubicBezTo>
                    <a:pt x="1073939" y="217792"/>
                    <a:pt x="1051409" y="210282"/>
                    <a:pt x="1043899" y="210282"/>
                  </a:cubicBezTo>
                  <a:cubicBezTo>
                    <a:pt x="1043899" y="202772"/>
                    <a:pt x="1028878" y="172732"/>
                    <a:pt x="1028878" y="172732"/>
                  </a:cubicBezTo>
                  <a:cubicBezTo>
                    <a:pt x="1021368" y="165221"/>
                    <a:pt x="1013858" y="157711"/>
                    <a:pt x="1013858" y="150201"/>
                  </a:cubicBezTo>
                  <a:cubicBezTo>
                    <a:pt x="998838" y="142691"/>
                    <a:pt x="983818" y="60081"/>
                    <a:pt x="976308" y="52570"/>
                  </a:cubicBezTo>
                  <a:cubicBezTo>
                    <a:pt x="976308" y="45060"/>
                    <a:pt x="961288" y="52570"/>
                    <a:pt x="961288" y="60081"/>
                  </a:cubicBezTo>
                  <a:cubicBezTo>
                    <a:pt x="953778" y="60081"/>
                    <a:pt x="938758" y="105141"/>
                    <a:pt x="938758" y="105141"/>
                  </a:cubicBezTo>
                  <a:cubicBezTo>
                    <a:pt x="931248" y="112651"/>
                    <a:pt x="923738" y="120161"/>
                    <a:pt x="916227" y="127671"/>
                  </a:cubicBezTo>
                  <a:cubicBezTo>
                    <a:pt x="916227" y="135181"/>
                    <a:pt x="908717" y="135181"/>
                    <a:pt x="908717" y="135181"/>
                  </a:cubicBezTo>
                  <a:cubicBezTo>
                    <a:pt x="901207" y="135181"/>
                    <a:pt x="818597" y="105141"/>
                    <a:pt x="818597" y="105141"/>
                  </a:cubicBezTo>
                  <a:cubicBezTo>
                    <a:pt x="811087" y="105141"/>
                    <a:pt x="788556" y="105141"/>
                    <a:pt x="773536" y="105141"/>
                  </a:cubicBezTo>
                  <a:cubicBezTo>
                    <a:pt x="766026" y="97631"/>
                    <a:pt x="773536" y="82611"/>
                    <a:pt x="773536" y="82611"/>
                  </a:cubicBezTo>
                  <a:cubicBezTo>
                    <a:pt x="773536" y="82611"/>
                    <a:pt x="683416" y="82611"/>
                    <a:pt x="668395" y="82611"/>
                  </a:cubicBezTo>
                  <a:cubicBezTo>
                    <a:pt x="653375" y="82611"/>
                    <a:pt x="608315" y="60081"/>
                    <a:pt x="600805" y="52570"/>
                  </a:cubicBezTo>
                  <a:cubicBezTo>
                    <a:pt x="593295" y="52570"/>
                    <a:pt x="585785" y="45060"/>
                    <a:pt x="570765" y="37550"/>
                  </a:cubicBezTo>
                  <a:cubicBezTo>
                    <a:pt x="555745" y="30040"/>
                    <a:pt x="548234" y="22530"/>
                    <a:pt x="540724" y="15020"/>
                  </a:cubicBezTo>
                  <a:cubicBezTo>
                    <a:pt x="533214" y="15020"/>
                    <a:pt x="533214" y="15020"/>
                    <a:pt x="533214" y="15020"/>
                  </a:cubicBezTo>
                  <a:cubicBezTo>
                    <a:pt x="533214" y="15020"/>
                    <a:pt x="503174" y="0"/>
                    <a:pt x="503174" y="0"/>
                  </a:cubicBezTo>
                  <a:cubicBezTo>
                    <a:pt x="503174" y="0"/>
                    <a:pt x="503174" y="0"/>
                    <a:pt x="473134" y="15020"/>
                  </a:cubicBezTo>
                  <a:cubicBezTo>
                    <a:pt x="473134" y="15020"/>
                    <a:pt x="473134" y="15020"/>
                    <a:pt x="473134" y="30040"/>
                  </a:cubicBezTo>
                  <a:cubicBezTo>
                    <a:pt x="473134" y="30040"/>
                    <a:pt x="473134" y="30040"/>
                    <a:pt x="465624" y="37550"/>
                  </a:cubicBezTo>
                  <a:cubicBezTo>
                    <a:pt x="465624" y="37550"/>
                    <a:pt x="465624" y="45060"/>
                    <a:pt x="473134" y="45060"/>
                  </a:cubicBezTo>
                  <a:cubicBezTo>
                    <a:pt x="473134" y="52570"/>
                    <a:pt x="465624" y="52570"/>
                    <a:pt x="458114" y="52570"/>
                  </a:cubicBezTo>
                  <a:cubicBezTo>
                    <a:pt x="458114" y="60081"/>
                    <a:pt x="450604" y="52570"/>
                    <a:pt x="443094" y="52570"/>
                  </a:cubicBezTo>
                  <a:cubicBezTo>
                    <a:pt x="435584" y="52570"/>
                    <a:pt x="435584" y="52570"/>
                    <a:pt x="435584" y="52570"/>
                  </a:cubicBezTo>
                  <a:cubicBezTo>
                    <a:pt x="435584" y="52570"/>
                    <a:pt x="435584" y="52570"/>
                    <a:pt x="420563" y="75101"/>
                  </a:cubicBezTo>
                  <a:cubicBezTo>
                    <a:pt x="420563" y="75101"/>
                    <a:pt x="420563" y="75101"/>
                    <a:pt x="398033" y="37550"/>
                  </a:cubicBezTo>
                  <a:cubicBezTo>
                    <a:pt x="398033" y="37550"/>
                    <a:pt x="398033" y="37550"/>
                    <a:pt x="390523" y="37550"/>
                  </a:cubicBezTo>
                  <a:cubicBezTo>
                    <a:pt x="390523" y="37550"/>
                    <a:pt x="390523" y="37550"/>
                    <a:pt x="337953" y="15020"/>
                  </a:cubicBezTo>
                  <a:cubicBezTo>
                    <a:pt x="337953" y="15020"/>
                    <a:pt x="337953" y="15020"/>
                    <a:pt x="255342" y="15020"/>
                  </a:cubicBezTo>
                  <a:cubicBezTo>
                    <a:pt x="255342" y="15020"/>
                    <a:pt x="255342" y="15020"/>
                    <a:pt x="255342" y="30040"/>
                  </a:cubicBezTo>
                  <a:cubicBezTo>
                    <a:pt x="247832" y="37550"/>
                    <a:pt x="247832" y="37550"/>
                    <a:pt x="247832" y="37550"/>
                  </a:cubicBezTo>
                  <a:cubicBezTo>
                    <a:pt x="240322" y="37550"/>
                    <a:pt x="232812" y="45060"/>
                    <a:pt x="232812" y="45060"/>
                  </a:cubicBezTo>
                  <a:cubicBezTo>
                    <a:pt x="225302" y="45060"/>
                    <a:pt x="225302" y="45060"/>
                    <a:pt x="217792" y="45060"/>
                  </a:cubicBezTo>
                  <a:cubicBezTo>
                    <a:pt x="217792" y="45060"/>
                    <a:pt x="195262" y="52570"/>
                    <a:pt x="195262" y="60081"/>
                  </a:cubicBezTo>
                  <a:cubicBezTo>
                    <a:pt x="187752" y="67591"/>
                    <a:pt x="187752" y="67591"/>
                    <a:pt x="187752" y="67591"/>
                  </a:cubicBezTo>
                  <a:cubicBezTo>
                    <a:pt x="180241" y="67591"/>
                    <a:pt x="180241" y="67591"/>
                    <a:pt x="180241" y="67591"/>
                  </a:cubicBezTo>
                  <a:cubicBezTo>
                    <a:pt x="180241" y="75101"/>
                    <a:pt x="180241" y="75101"/>
                    <a:pt x="172731" y="75101"/>
                  </a:cubicBezTo>
                  <a:cubicBezTo>
                    <a:pt x="172731" y="90121"/>
                    <a:pt x="172731" y="90121"/>
                    <a:pt x="172731" y="90121"/>
                  </a:cubicBezTo>
                  <a:cubicBezTo>
                    <a:pt x="165221" y="97631"/>
                    <a:pt x="165221" y="97631"/>
                    <a:pt x="165221" y="97631"/>
                  </a:cubicBezTo>
                  <a:cubicBezTo>
                    <a:pt x="165221" y="105141"/>
                    <a:pt x="165221" y="105141"/>
                    <a:pt x="165221" y="105141"/>
                  </a:cubicBezTo>
                  <a:cubicBezTo>
                    <a:pt x="157711" y="112651"/>
                    <a:pt x="157711" y="120161"/>
                    <a:pt x="157711" y="120161"/>
                  </a:cubicBezTo>
                  <a:cubicBezTo>
                    <a:pt x="157711" y="127671"/>
                    <a:pt x="150201" y="135181"/>
                    <a:pt x="150201" y="142691"/>
                  </a:cubicBezTo>
                  <a:cubicBezTo>
                    <a:pt x="142691" y="142691"/>
                    <a:pt x="90121" y="165221"/>
                    <a:pt x="90121" y="165221"/>
                  </a:cubicBezTo>
                  <a:cubicBezTo>
                    <a:pt x="90121" y="165221"/>
                    <a:pt x="90121" y="165221"/>
                    <a:pt x="112651" y="202772"/>
                  </a:cubicBezTo>
                  <a:cubicBezTo>
                    <a:pt x="112651" y="202772"/>
                    <a:pt x="112651" y="202772"/>
                    <a:pt x="82611" y="285383"/>
                  </a:cubicBezTo>
                  <a:cubicBezTo>
                    <a:pt x="75101" y="285383"/>
                    <a:pt x="75101" y="285383"/>
                    <a:pt x="75101" y="285383"/>
                  </a:cubicBezTo>
                  <a:cubicBezTo>
                    <a:pt x="67591" y="285383"/>
                    <a:pt x="45060" y="292893"/>
                    <a:pt x="45060" y="292893"/>
                  </a:cubicBezTo>
                  <a:cubicBezTo>
                    <a:pt x="45060" y="292893"/>
                    <a:pt x="45060" y="292893"/>
                    <a:pt x="22530" y="307913"/>
                  </a:cubicBezTo>
                  <a:cubicBezTo>
                    <a:pt x="22530" y="307913"/>
                    <a:pt x="22530" y="307913"/>
                    <a:pt x="7510" y="360483"/>
                  </a:cubicBezTo>
                  <a:cubicBezTo>
                    <a:pt x="7510" y="360483"/>
                    <a:pt x="15020" y="375503"/>
                    <a:pt x="15020" y="383013"/>
                  </a:cubicBezTo>
                  <a:cubicBezTo>
                    <a:pt x="15020" y="390523"/>
                    <a:pt x="22530" y="405544"/>
                    <a:pt x="30040" y="405544"/>
                  </a:cubicBezTo>
                  <a:cubicBezTo>
                    <a:pt x="30040" y="413054"/>
                    <a:pt x="37550" y="435584"/>
                    <a:pt x="45060" y="435584"/>
                  </a:cubicBezTo>
                  <a:cubicBezTo>
                    <a:pt x="45060" y="435584"/>
                    <a:pt x="45060" y="435584"/>
                    <a:pt x="0" y="480644"/>
                  </a:cubicBezTo>
                  <a:cubicBezTo>
                    <a:pt x="0" y="480644"/>
                    <a:pt x="0" y="480644"/>
                    <a:pt x="0" y="525705"/>
                  </a:cubicBezTo>
                  <a:cubicBezTo>
                    <a:pt x="37550" y="555745"/>
                    <a:pt x="37550" y="555745"/>
                    <a:pt x="37550" y="555745"/>
                  </a:cubicBezTo>
                  <a:cubicBezTo>
                    <a:pt x="45060" y="555745"/>
                    <a:pt x="45060" y="563255"/>
                    <a:pt x="45060" y="563255"/>
                  </a:cubicBezTo>
                  <a:cubicBezTo>
                    <a:pt x="45060" y="563255"/>
                    <a:pt x="52570" y="563255"/>
                    <a:pt x="52570" y="570765"/>
                  </a:cubicBezTo>
                  <a:cubicBezTo>
                    <a:pt x="52570" y="570765"/>
                    <a:pt x="52570" y="578275"/>
                    <a:pt x="60080" y="578275"/>
                  </a:cubicBezTo>
                  <a:cubicBezTo>
                    <a:pt x="60080" y="578275"/>
                    <a:pt x="67591" y="578275"/>
                    <a:pt x="67591" y="585785"/>
                  </a:cubicBezTo>
                  <a:cubicBezTo>
                    <a:pt x="67591" y="585785"/>
                    <a:pt x="67591" y="585785"/>
                    <a:pt x="67591" y="585785"/>
                  </a:cubicBezTo>
                  <a:cubicBezTo>
                    <a:pt x="67591" y="593295"/>
                    <a:pt x="67591" y="593295"/>
                    <a:pt x="67591" y="593295"/>
                  </a:cubicBezTo>
                  <a:cubicBezTo>
                    <a:pt x="67591" y="593295"/>
                    <a:pt x="67591" y="593295"/>
                    <a:pt x="67591" y="600805"/>
                  </a:cubicBezTo>
                  <a:cubicBezTo>
                    <a:pt x="75101" y="600805"/>
                    <a:pt x="75101" y="600805"/>
                    <a:pt x="75101" y="608315"/>
                  </a:cubicBezTo>
                  <a:cubicBezTo>
                    <a:pt x="82611" y="608315"/>
                    <a:pt x="82611" y="608315"/>
                    <a:pt x="82611" y="608315"/>
                  </a:cubicBezTo>
                  <a:cubicBezTo>
                    <a:pt x="82611" y="615825"/>
                    <a:pt x="90121" y="615825"/>
                    <a:pt x="97631" y="615825"/>
                  </a:cubicBezTo>
                  <a:cubicBezTo>
                    <a:pt x="112651" y="615825"/>
                    <a:pt x="135181" y="615825"/>
                    <a:pt x="135181" y="615825"/>
                  </a:cubicBezTo>
                  <a:cubicBezTo>
                    <a:pt x="135181" y="615825"/>
                    <a:pt x="135181" y="623335"/>
                    <a:pt x="135181" y="630846"/>
                  </a:cubicBezTo>
                  <a:cubicBezTo>
                    <a:pt x="142691" y="638356"/>
                    <a:pt x="150201" y="645866"/>
                    <a:pt x="150201" y="645866"/>
                  </a:cubicBezTo>
                  <a:cubicBezTo>
                    <a:pt x="150201" y="653376"/>
                    <a:pt x="150201" y="660886"/>
                    <a:pt x="150201" y="668396"/>
                  </a:cubicBezTo>
                  <a:cubicBezTo>
                    <a:pt x="157711" y="675906"/>
                    <a:pt x="180241" y="683416"/>
                    <a:pt x="180241" y="690926"/>
                  </a:cubicBezTo>
                  <a:cubicBezTo>
                    <a:pt x="187752" y="698436"/>
                    <a:pt x="195262" y="713456"/>
                    <a:pt x="195262" y="713456"/>
                  </a:cubicBezTo>
                  <a:cubicBezTo>
                    <a:pt x="202772" y="713456"/>
                    <a:pt x="210282" y="713456"/>
                    <a:pt x="210282" y="720966"/>
                  </a:cubicBezTo>
                  <a:cubicBezTo>
                    <a:pt x="210282" y="728476"/>
                    <a:pt x="210282" y="728476"/>
                    <a:pt x="217792" y="735986"/>
                  </a:cubicBezTo>
                  <a:cubicBezTo>
                    <a:pt x="217792" y="743497"/>
                    <a:pt x="225302" y="751007"/>
                    <a:pt x="225302" y="758517"/>
                  </a:cubicBezTo>
                  <a:cubicBezTo>
                    <a:pt x="232812" y="766027"/>
                    <a:pt x="232812" y="766027"/>
                    <a:pt x="232812" y="766027"/>
                  </a:cubicBezTo>
                  <a:cubicBezTo>
                    <a:pt x="240322" y="766027"/>
                    <a:pt x="247832" y="766027"/>
                    <a:pt x="247832" y="773537"/>
                  </a:cubicBezTo>
                  <a:cubicBezTo>
                    <a:pt x="247832" y="773537"/>
                    <a:pt x="247832" y="773537"/>
                    <a:pt x="247832" y="773537"/>
                  </a:cubicBezTo>
                  <a:cubicBezTo>
                    <a:pt x="247832" y="773537"/>
                    <a:pt x="247832" y="773537"/>
                    <a:pt x="255342" y="773537"/>
                  </a:cubicBezTo>
                  <a:cubicBezTo>
                    <a:pt x="255342" y="773537"/>
                    <a:pt x="270362" y="766027"/>
                    <a:pt x="277872" y="766027"/>
                  </a:cubicBezTo>
                  <a:cubicBezTo>
                    <a:pt x="292892" y="766027"/>
                    <a:pt x="337953" y="773537"/>
                    <a:pt x="345463" y="773537"/>
                  </a:cubicBezTo>
                  <a:cubicBezTo>
                    <a:pt x="345463" y="773537"/>
                    <a:pt x="390523" y="758517"/>
                    <a:pt x="390523" y="758517"/>
                  </a:cubicBezTo>
                  <a:cubicBezTo>
                    <a:pt x="390523" y="758517"/>
                    <a:pt x="390523" y="758517"/>
                    <a:pt x="420563" y="773537"/>
                  </a:cubicBezTo>
                  <a:cubicBezTo>
                    <a:pt x="420563" y="773537"/>
                    <a:pt x="413053" y="788557"/>
                    <a:pt x="413053" y="796067"/>
                  </a:cubicBezTo>
                  <a:cubicBezTo>
                    <a:pt x="420563" y="796067"/>
                    <a:pt x="428073" y="803577"/>
                    <a:pt x="428073" y="803577"/>
                  </a:cubicBezTo>
                  <a:cubicBezTo>
                    <a:pt x="428073" y="803577"/>
                    <a:pt x="435584" y="788557"/>
                    <a:pt x="443094" y="788557"/>
                  </a:cubicBezTo>
                  <a:cubicBezTo>
                    <a:pt x="443094" y="781047"/>
                    <a:pt x="450604" y="773537"/>
                    <a:pt x="458114" y="781047"/>
                  </a:cubicBezTo>
                  <a:cubicBezTo>
                    <a:pt x="465624" y="788557"/>
                    <a:pt x="465624" y="788557"/>
                    <a:pt x="465624" y="788557"/>
                  </a:cubicBezTo>
                  <a:cubicBezTo>
                    <a:pt x="465624" y="788557"/>
                    <a:pt x="465624" y="788557"/>
                    <a:pt x="465624" y="788557"/>
                  </a:cubicBezTo>
                  <a:cubicBezTo>
                    <a:pt x="465624" y="788557"/>
                    <a:pt x="475199" y="783475"/>
                    <a:pt x="475199" y="775965"/>
                  </a:cubicBezTo>
                  <a:cubicBezTo>
                    <a:pt x="481543" y="775901"/>
                    <a:pt x="492109" y="788490"/>
                    <a:pt x="499619" y="792245"/>
                  </a:cubicBezTo>
                  <a:cubicBezTo>
                    <a:pt x="507129" y="796000"/>
                    <a:pt x="516196" y="796566"/>
                    <a:pt x="518613" y="800385"/>
                  </a:cubicBezTo>
                  <a:cubicBezTo>
                    <a:pt x="518613" y="800385"/>
                    <a:pt x="518194" y="803577"/>
                    <a:pt x="518194" y="811087"/>
                  </a:cubicBezTo>
                  <a:cubicBezTo>
                    <a:pt x="518194" y="818597"/>
                    <a:pt x="525704" y="818597"/>
                    <a:pt x="525704" y="826107"/>
                  </a:cubicBezTo>
                  <a:cubicBezTo>
                    <a:pt x="525704" y="833617"/>
                    <a:pt x="525704" y="856148"/>
                    <a:pt x="525704" y="856148"/>
                  </a:cubicBezTo>
                  <a:cubicBezTo>
                    <a:pt x="525704" y="863658"/>
                    <a:pt x="510684" y="871168"/>
                    <a:pt x="503174" y="878678"/>
                  </a:cubicBezTo>
                  <a:cubicBezTo>
                    <a:pt x="503174" y="878678"/>
                    <a:pt x="533214" y="893698"/>
                    <a:pt x="533214" y="893698"/>
                  </a:cubicBezTo>
                  <a:cubicBezTo>
                    <a:pt x="540724" y="893698"/>
                    <a:pt x="548234" y="893698"/>
                    <a:pt x="555745" y="901208"/>
                  </a:cubicBezTo>
                  <a:cubicBezTo>
                    <a:pt x="563255" y="901208"/>
                    <a:pt x="585785" y="908718"/>
                    <a:pt x="585785" y="908718"/>
                  </a:cubicBezTo>
                  <a:cubicBezTo>
                    <a:pt x="585785" y="908718"/>
                    <a:pt x="585785" y="908718"/>
                    <a:pt x="645865" y="908718"/>
                  </a:cubicBezTo>
                  <a:cubicBezTo>
                    <a:pt x="645865" y="908718"/>
                    <a:pt x="645865" y="908718"/>
                    <a:pt x="653375" y="908718"/>
                  </a:cubicBezTo>
                  <a:cubicBezTo>
                    <a:pt x="660885" y="908718"/>
                    <a:pt x="766026" y="901208"/>
                    <a:pt x="773536" y="901208"/>
                  </a:cubicBezTo>
                  <a:cubicBezTo>
                    <a:pt x="788556" y="901208"/>
                    <a:pt x="796066" y="901208"/>
                    <a:pt x="803577" y="893698"/>
                  </a:cubicBezTo>
                  <a:cubicBezTo>
                    <a:pt x="803577" y="886188"/>
                    <a:pt x="818597" y="878678"/>
                    <a:pt x="818597" y="871168"/>
                  </a:cubicBezTo>
                  <a:cubicBezTo>
                    <a:pt x="818597" y="871168"/>
                    <a:pt x="826107" y="826107"/>
                    <a:pt x="826107" y="818597"/>
                  </a:cubicBezTo>
                  <a:cubicBezTo>
                    <a:pt x="826107" y="818597"/>
                    <a:pt x="833617" y="811087"/>
                    <a:pt x="841127" y="803577"/>
                  </a:cubicBezTo>
                  <a:cubicBezTo>
                    <a:pt x="841127" y="796067"/>
                    <a:pt x="848637" y="788557"/>
                    <a:pt x="856147" y="788557"/>
                  </a:cubicBezTo>
                  <a:cubicBezTo>
                    <a:pt x="856147" y="781047"/>
                    <a:pt x="863657" y="773537"/>
                    <a:pt x="863657" y="773537"/>
                  </a:cubicBezTo>
                  <a:cubicBezTo>
                    <a:pt x="863657" y="766027"/>
                    <a:pt x="916227" y="758517"/>
                    <a:pt x="923738" y="758517"/>
                  </a:cubicBezTo>
                  <a:cubicBezTo>
                    <a:pt x="931248" y="758517"/>
                    <a:pt x="938758" y="743497"/>
                    <a:pt x="946268" y="728476"/>
                  </a:cubicBezTo>
                  <a:cubicBezTo>
                    <a:pt x="946268" y="720966"/>
                    <a:pt x="961288" y="698436"/>
                    <a:pt x="961288" y="690926"/>
                  </a:cubicBezTo>
                  <a:cubicBezTo>
                    <a:pt x="968798" y="683416"/>
                    <a:pt x="968798" y="675906"/>
                    <a:pt x="976308" y="660886"/>
                  </a:cubicBezTo>
                  <a:cubicBezTo>
                    <a:pt x="976308" y="660886"/>
                    <a:pt x="976308" y="660886"/>
                    <a:pt x="976308" y="660886"/>
                  </a:cubicBezTo>
                  <a:cubicBezTo>
                    <a:pt x="976308" y="653376"/>
                    <a:pt x="976308" y="653376"/>
                    <a:pt x="976308" y="653376"/>
                  </a:cubicBezTo>
                  <a:cubicBezTo>
                    <a:pt x="983818" y="638356"/>
                    <a:pt x="998838" y="638356"/>
                    <a:pt x="1006348" y="638356"/>
                  </a:cubicBezTo>
                  <a:cubicBezTo>
                    <a:pt x="1013858" y="630846"/>
                    <a:pt x="1021368" y="638356"/>
                    <a:pt x="1036388" y="645866"/>
                  </a:cubicBezTo>
                  <a:cubicBezTo>
                    <a:pt x="1043899" y="645866"/>
                    <a:pt x="1088959" y="623335"/>
                    <a:pt x="1096469" y="615825"/>
                  </a:cubicBezTo>
                  <a:cubicBezTo>
                    <a:pt x="1103979" y="615825"/>
                    <a:pt x="1103979" y="600805"/>
                    <a:pt x="1103979" y="600805"/>
                  </a:cubicBezTo>
                  <a:cubicBezTo>
                    <a:pt x="1103979" y="593295"/>
                    <a:pt x="1073939" y="578275"/>
                    <a:pt x="1066429" y="570765"/>
                  </a:cubicBezTo>
                  <a:cubicBezTo>
                    <a:pt x="1058919" y="563255"/>
                    <a:pt x="1051409" y="548235"/>
                    <a:pt x="1051409" y="533215"/>
                  </a:cubicBezTo>
                  <a:cubicBezTo>
                    <a:pt x="1051409" y="525705"/>
                    <a:pt x="1043899" y="510684"/>
                    <a:pt x="1036388" y="503174"/>
                  </a:cubicBezTo>
                  <a:cubicBezTo>
                    <a:pt x="1036388" y="495664"/>
                    <a:pt x="1036388" y="480644"/>
                    <a:pt x="1036388" y="480644"/>
                  </a:cubicBezTo>
                  <a:cubicBezTo>
                    <a:pt x="1036388" y="473134"/>
                    <a:pt x="1058919" y="435584"/>
                    <a:pt x="1058919" y="428074"/>
                  </a:cubicBezTo>
                  <a:cubicBezTo>
                    <a:pt x="1066429" y="420564"/>
                    <a:pt x="1066429" y="405544"/>
                    <a:pt x="1066429" y="398034"/>
                  </a:cubicBezTo>
                  <a:cubicBezTo>
                    <a:pt x="1066429" y="390523"/>
                    <a:pt x="1081449" y="375503"/>
                    <a:pt x="1081449" y="375503"/>
                  </a:cubicBezTo>
                  <a:cubicBezTo>
                    <a:pt x="1088959" y="367993"/>
                    <a:pt x="1096469" y="345463"/>
                    <a:pt x="1103979" y="337953"/>
                  </a:cubicBezTo>
                  <a:cubicBezTo>
                    <a:pt x="1103979" y="337953"/>
                    <a:pt x="1103979" y="300403"/>
                    <a:pt x="1103979" y="285383"/>
                  </a:cubicBezTo>
                  <a:cubicBezTo>
                    <a:pt x="1103979" y="262852"/>
                    <a:pt x="1103979" y="262852"/>
                    <a:pt x="1103979" y="262852"/>
                  </a:cubicBezTo>
                  <a:cubicBezTo>
                    <a:pt x="1096469" y="255342"/>
                    <a:pt x="1081449" y="225302"/>
                    <a:pt x="1081449" y="21779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nvGrpSpPr>
            <p:cNvPr id="135" name="Group 81">
              <a:extLst>
                <a:ext uri="{FF2B5EF4-FFF2-40B4-BE49-F238E27FC236}">
                  <a16:creationId xmlns:a16="http://schemas.microsoft.com/office/drawing/2014/main" id="{DE0C1E0F-A1B3-937D-8EA8-59C25E0721BC}"/>
                </a:ext>
              </a:extLst>
            </p:cNvPr>
            <p:cNvGrpSpPr>
              <a:grpSpLocks/>
            </p:cNvGrpSpPr>
            <p:nvPr/>
          </p:nvGrpSpPr>
          <p:grpSpPr bwMode="auto">
            <a:xfrm>
              <a:off x="110195976" y="107618153"/>
              <a:ext cx="856147" cy="848638"/>
              <a:chOff x="97168421" y="112145214"/>
              <a:chExt cx="856147" cy="848638"/>
            </a:xfrm>
            <a:grpFill/>
          </p:grpSpPr>
          <p:sp>
            <p:nvSpPr>
              <p:cNvPr id="136" name="Freeform 82">
                <a:extLst>
                  <a:ext uri="{FF2B5EF4-FFF2-40B4-BE49-F238E27FC236}">
                    <a16:creationId xmlns:a16="http://schemas.microsoft.com/office/drawing/2014/main" id="{14F44E4F-A1C7-05AE-2961-D0983D540762}"/>
                  </a:ext>
                </a:extLst>
              </p:cNvPr>
              <p:cNvSpPr>
                <a:spLocks/>
              </p:cNvSpPr>
              <p:nvPr/>
            </p:nvSpPr>
            <p:spPr bwMode="auto">
              <a:xfrm>
                <a:off x="97168421" y="112145214"/>
                <a:ext cx="856147" cy="848638"/>
              </a:xfrm>
              <a:custGeom>
                <a:avLst/>
                <a:gdLst>
                  <a:gd name="T0" fmla="*/ 110 w 114"/>
                  <a:gd name="T1" fmla="*/ 68 h 113"/>
                  <a:gd name="T2" fmla="*/ 104 w 114"/>
                  <a:gd name="T3" fmla="*/ 60 h 113"/>
                  <a:gd name="T4" fmla="*/ 104 w 114"/>
                  <a:gd name="T5" fmla="*/ 56 h 113"/>
                  <a:gd name="T6" fmla="*/ 96 w 114"/>
                  <a:gd name="T7" fmla="*/ 41 h 113"/>
                  <a:gd name="T8" fmla="*/ 86 w 114"/>
                  <a:gd name="T9" fmla="*/ 34 h 113"/>
                  <a:gd name="T10" fmla="*/ 84 w 114"/>
                  <a:gd name="T11" fmla="*/ 33 h 113"/>
                  <a:gd name="T12" fmla="*/ 80 w 114"/>
                  <a:gd name="T13" fmla="*/ 31 h 113"/>
                  <a:gd name="T14" fmla="*/ 80 w 114"/>
                  <a:gd name="T15" fmla="*/ 23 h 113"/>
                  <a:gd name="T16" fmla="*/ 85 w 114"/>
                  <a:gd name="T17" fmla="*/ 19 h 113"/>
                  <a:gd name="T18" fmla="*/ 81 w 114"/>
                  <a:gd name="T19" fmla="*/ 16 h 113"/>
                  <a:gd name="T20" fmla="*/ 80 w 114"/>
                  <a:gd name="T21" fmla="*/ 13 h 113"/>
                  <a:gd name="T22" fmla="*/ 72 w 114"/>
                  <a:gd name="T23" fmla="*/ 19 h 113"/>
                  <a:gd name="T24" fmla="*/ 64 w 114"/>
                  <a:gd name="T25" fmla="*/ 27 h 113"/>
                  <a:gd name="T26" fmla="*/ 59 w 114"/>
                  <a:gd name="T27" fmla="*/ 28 h 113"/>
                  <a:gd name="T28" fmla="*/ 55 w 114"/>
                  <a:gd name="T29" fmla="*/ 27 h 113"/>
                  <a:gd name="T30" fmla="*/ 50 w 114"/>
                  <a:gd name="T31" fmla="*/ 26 h 113"/>
                  <a:gd name="T32" fmla="*/ 47 w 114"/>
                  <a:gd name="T33" fmla="*/ 27 h 113"/>
                  <a:gd name="T34" fmla="*/ 46 w 114"/>
                  <a:gd name="T35" fmla="*/ 23 h 113"/>
                  <a:gd name="T36" fmla="*/ 40 w 114"/>
                  <a:gd name="T37" fmla="*/ 21 h 113"/>
                  <a:gd name="T38" fmla="*/ 35 w 114"/>
                  <a:gd name="T39" fmla="*/ 17 h 113"/>
                  <a:gd name="T40" fmla="*/ 35 w 114"/>
                  <a:gd name="T41" fmla="*/ 13 h 113"/>
                  <a:gd name="T42" fmla="*/ 39 w 114"/>
                  <a:gd name="T43" fmla="*/ 9 h 113"/>
                  <a:gd name="T44" fmla="*/ 36 w 114"/>
                  <a:gd name="T45" fmla="*/ 5 h 113"/>
                  <a:gd name="T46" fmla="*/ 34 w 114"/>
                  <a:gd name="T47" fmla="*/ 3 h 113"/>
                  <a:gd name="T48" fmla="*/ 29 w 114"/>
                  <a:gd name="T49" fmla="*/ 7 h 113"/>
                  <a:gd name="T50" fmla="*/ 26 w 114"/>
                  <a:gd name="T51" fmla="*/ 6 h 113"/>
                  <a:gd name="T52" fmla="*/ 22 w 114"/>
                  <a:gd name="T53" fmla="*/ 4 h 113"/>
                  <a:gd name="T54" fmla="*/ 20 w 114"/>
                  <a:gd name="T55" fmla="*/ 2 h 113"/>
                  <a:gd name="T56" fmla="*/ 16 w 114"/>
                  <a:gd name="T57" fmla="*/ 1 h 113"/>
                  <a:gd name="T58" fmla="*/ 11 w 114"/>
                  <a:gd name="T59" fmla="*/ 1 h 113"/>
                  <a:gd name="T60" fmla="*/ 8 w 114"/>
                  <a:gd name="T61" fmla="*/ 14 h 113"/>
                  <a:gd name="T62" fmla="*/ 5 w 114"/>
                  <a:gd name="T63" fmla="*/ 21 h 113"/>
                  <a:gd name="T64" fmla="*/ 8 w 114"/>
                  <a:gd name="T65" fmla="*/ 29 h 113"/>
                  <a:gd name="T66" fmla="*/ 5 w 114"/>
                  <a:gd name="T67" fmla="*/ 34 h 113"/>
                  <a:gd name="T68" fmla="*/ 9 w 114"/>
                  <a:gd name="T69" fmla="*/ 42 h 113"/>
                  <a:gd name="T70" fmla="*/ 9 w 114"/>
                  <a:gd name="T71" fmla="*/ 51 h 113"/>
                  <a:gd name="T72" fmla="*/ 11 w 114"/>
                  <a:gd name="T73" fmla="*/ 64 h 113"/>
                  <a:gd name="T74" fmla="*/ 10 w 114"/>
                  <a:gd name="T75" fmla="*/ 76 h 113"/>
                  <a:gd name="T76" fmla="*/ 2 w 114"/>
                  <a:gd name="T77" fmla="*/ 85 h 113"/>
                  <a:gd name="T78" fmla="*/ 6 w 114"/>
                  <a:gd name="T79" fmla="*/ 93 h 113"/>
                  <a:gd name="T80" fmla="*/ 17 w 114"/>
                  <a:gd name="T81" fmla="*/ 98 h 113"/>
                  <a:gd name="T82" fmla="*/ 27 w 114"/>
                  <a:gd name="T83" fmla="*/ 99 h 113"/>
                  <a:gd name="T84" fmla="*/ 45 w 114"/>
                  <a:gd name="T85" fmla="*/ 100 h 113"/>
                  <a:gd name="T86" fmla="*/ 53 w 114"/>
                  <a:gd name="T87" fmla="*/ 98 h 113"/>
                  <a:gd name="T88" fmla="*/ 60 w 114"/>
                  <a:gd name="T89" fmla="*/ 100 h 113"/>
                  <a:gd name="T90" fmla="*/ 68 w 114"/>
                  <a:gd name="T91" fmla="*/ 101 h 113"/>
                  <a:gd name="T92" fmla="*/ 73 w 114"/>
                  <a:gd name="T93" fmla="*/ 100 h 113"/>
                  <a:gd name="T94" fmla="*/ 86 w 114"/>
                  <a:gd name="T95" fmla="*/ 113 h 113"/>
                  <a:gd name="T96" fmla="*/ 93 w 114"/>
                  <a:gd name="T97" fmla="*/ 106 h 113"/>
                  <a:gd name="T98" fmla="*/ 96 w 114"/>
                  <a:gd name="T99" fmla="*/ 98 h 113"/>
                  <a:gd name="T100" fmla="*/ 100 w 114"/>
                  <a:gd name="T101" fmla="*/ 89 h 113"/>
                  <a:gd name="T102" fmla="*/ 104 w 114"/>
                  <a:gd name="T103" fmla="*/ 84 h 113"/>
                  <a:gd name="T104" fmla="*/ 114 w 114"/>
                  <a:gd name="T105" fmla="*/ 7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113">
                    <a:moveTo>
                      <a:pt x="112" y="76"/>
                    </a:moveTo>
                    <a:cubicBezTo>
                      <a:pt x="112" y="76"/>
                      <a:pt x="112" y="76"/>
                      <a:pt x="110" y="69"/>
                    </a:cubicBezTo>
                    <a:cubicBezTo>
                      <a:pt x="110" y="69"/>
                      <a:pt x="110" y="69"/>
                      <a:pt x="110" y="68"/>
                    </a:cubicBezTo>
                    <a:cubicBezTo>
                      <a:pt x="110" y="68"/>
                      <a:pt x="110" y="68"/>
                      <a:pt x="106" y="62"/>
                    </a:cubicBezTo>
                    <a:cubicBezTo>
                      <a:pt x="106" y="62"/>
                      <a:pt x="106" y="62"/>
                      <a:pt x="105" y="62"/>
                    </a:cubicBezTo>
                    <a:cubicBezTo>
                      <a:pt x="105" y="62"/>
                      <a:pt x="105" y="62"/>
                      <a:pt x="104" y="60"/>
                    </a:cubicBezTo>
                    <a:cubicBezTo>
                      <a:pt x="104" y="60"/>
                      <a:pt x="104" y="60"/>
                      <a:pt x="101" y="61"/>
                    </a:cubicBezTo>
                    <a:cubicBezTo>
                      <a:pt x="101" y="61"/>
                      <a:pt x="101" y="61"/>
                      <a:pt x="100" y="57"/>
                    </a:cubicBezTo>
                    <a:cubicBezTo>
                      <a:pt x="100" y="57"/>
                      <a:pt x="100" y="57"/>
                      <a:pt x="104" y="56"/>
                    </a:cubicBezTo>
                    <a:cubicBezTo>
                      <a:pt x="104" y="55"/>
                      <a:pt x="100" y="51"/>
                      <a:pt x="100" y="50"/>
                    </a:cubicBezTo>
                    <a:cubicBezTo>
                      <a:pt x="100" y="50"/>
                      <a:pt x="99" y="46"/>
                      <a:pt x="99" y="45"/>
                    </a:cubicBezTo>
                    <a:cubicBezTo>
                      <a:pt x="99" y="45"/>
                      <a:pt x="97" y="42"/>
                      <a:pt x="96" y="41"/>
                    </a:cubicBezTo>
                    <a:cubicBezTo>
                      <a:pt x="95" y="40"/>
                      <a:pt x="94" y="40"/>
                      <a:pt x="93" y="39"/>
                    </a:cubicBezTo>
                    <a:cubicBezTo>
                      <a:pt x="93" y="38"/>
                      <a:pt x="91" y="36"/>
                      <a:pt x="90" y="36"/>
                    </a:cubicBezTo>
                    <a:cubicBezTo>
                      <a:pt x="89" y="36"/>
                      <a:pt x="87" y="34"/>
                      <a:pt x="86" y="34"/>
                    </a:cubicBezTo>
                    <a:cubicBezTo>
                      <a:pt x="86" y="33"/>
                      <a:pt x="86" y="32"/>
                      <a:pt x="86" y="32"/>
                    </a:cubicBezTo>
                    <a:cubicBezTo>
                      <a:pt x="86" y="32"/>
                      <a:pt x="86" y="32"/>
                      <a:pt x="86" y="31"/>
                    </a:cubicBezTo>
                    <a:cubicBezTo>
                      <a:pt x="86" y="31"/>
                      <a:pt x="85" y="32"/>
                      <a:pt x="84" y="33"/>
                    </a:cubicBezTo>
                    <a:cubicBezTo>
                      <a:pt x="83" y="34"/>
                      <a:pt x="82" y="35"/>
                      <a:pt x="82" y="35"/>
                    </a:cubicBezTo>
                    <a:cubicBezTo>
                      <a:pt x="82" y="34"/>
                      <a:pt x="81" y="34"/>
                      <a:pt x="81" y="34"/>
                    </a:cubicBezTo>
                    <a:cubicBezTo>
                      <a:pt x="80" y="33"/>
                      <a:pt x="80" y="31"/>
                      <a:pt x="80" y="31"/>
                    </a:cubicBezTo>
                    <a:cubicBezTo>
                      <a:pt x="80" y="31"/>
                      <a:pt x="80" y="31"/>
                      <a:pt x="82" y="29"/>
                    </a:cubicBezTo>
                    <a:cubicBezTo>
                      <a:pt x="82" y="29"/>
                      <a:pt x="82" y="29"/>
                      <a:pt x="82" y="26"/>
                    </a:cubicBezTo>
                    <a:cubicBezTo>
                      <a:pt x="82" y="26"/>
                      <a:pt x="82" y="26"/>
                      <a:pt x="80" y="23"/>
                    </a:cubicBezTo>
                    <a:cubicBezTo>
                      <a:pt x="80" y="23"/>
                      <a:pt x="81" y="23"/>
                      <a:pt x="82" y="23"/>
                    </a:cubicBezTo>
                    <a:cubicBezTo>
                      <a:pt x="82" y="22"/>
                      <a:pt x="82" y="22"/>
                      <a:pt x="82" y="22"/>
                    </a:cubicBezTo>
                    <a:cubicBezTo>
                      <a:pt x="82" y="22"/>
                      <a:pt x="82" y="22"/>
                      <a:pt x="85" y="19"/>
                    </a:cubicBezTo>
                    <a:cubicBezTo>
                      <a:pt x="83" y="17"/>
                      <a:pt x="83" y="17"/>
                      <a:pt x="83" y="17"/>
                    </a:cubicBezTo>
                    <a:cubicBezTo>
                      <a:pt x="82" y="17"/>
                      <a:pt x="82" y="17"/>
                      <a:pt x="82" y="17"/>
                    </a:cubicBezTo>
                    <a:cubicBezTo>
                      <a:pt x="81" y="17"/>
                      <a:pt x="81" y="16"/>
                      <a:pt x="81" y="16"/>
                    </a:cubicBezTo>
                    <a:cubicBezTo>
                      <a:pt x="81" y="16"/>
                      <a:pt x="81" y="16"/>
                      <a:pt x="79" y="15"/>
                    </a:cubicBezTo>
                    <a:cubicBezTo>
                      <a:pt x="79" y="15"/>
                      <a:pt x="79" y="15"/>
                      <a:pt x="80" y="13"/>
                    </a:cubicBezTo>
                    <a:cubicBezTo>
                      <a:pt x="80" y="13"/>
                      <a:pt x="80" y="13"/>
                      <a:pt x="80" y="13"/>
                    </a:cubicBezTo>
                    <a:cubicBezTo>
                      <a:pt x="78" y="13"/>
                      <a:pt x="78" y="13"/>
                      <a:pt x="78" y="13"/>
                    </a:cubicBezTo>
                    <a:cubicBezTo>
                      <a:pt x="78" y="13"/>
                      <a:pt x="75" y="16"/>
                      <a:pt x="74" y="16"/>
                    </a:cubicBezTo>
                    <a:cubicBezTo>
                      <a:pt x="74" y="16"/>
                      <a:pt x="73" y="18"/>
                      <a:pt x="72" y="19"/>
                    </a:cubicBezTo>
                    <a:cubicBezTo>
                      <a:pt x="70" y="21"/>
                      <a:pt x="70" y="21"/>
                      <a:pt x="70" y="21"/>
                    </a:cubicBezTo>
                    <a:cubicBezTo>
                      <a:pt x="70" y="21"/>
                      <a:pt x="70" y="21"/>
                      <a:pt x="68" y="24"/>
                    </a:cubicBezTo>
                    <a:cubicBezTo>
                      <a:pt x="68" y="24"/>
                      <a:pt x="68" y="24"/>
                      <a:pt x="64" y="27"/>
                    </a:cubicBezTo>
                    <a:cubicBezTo>
                      <a:pt x="64" y="27"/>
                      <a:pt x="64" y="27"/>
                      <a:pt x="63" y="25"/>
                    </a:cubicBezTo>
                    <a:cubicBezTo>
                      <a:pt x="60" y="26"/>
                      <a:pt x="60" y="26"/>
                      <a:pt x="60" y="26"/>
                    </a:cubicBezTo>
                    <a:cubicBezTo>
                      <a:pt x="60" y="26"/>
                      <a:pt x="60" y="28"/>
                      <a:pt x="59" y="28"/>
                    </a:cubicBezTo>
                    <a:cubicBezTo>
                      <a:pt x="59" y="29"/>
                      <a:pt x="59" y="28"/>
                      <a:pt x="58" y="28"/>
                    </a:cubicBezTo>
                    <a:cubicBezTo>
                      <a:pt x="58" y="27"/>
                      <a:pt x="56" y="28"/>
                      <a:pt x="56" y="28"/>
                    </a:cubicBezTo>
                    <a:cubicBezTo>
                      <a:pt x="56" y="28"/>
                      <a:pt x="55" y="28"/>
                      <a:pt x="55" y="27"/>
                    </a:cubicBezTo>
                    <a:cubicBezTo>
                      <a:pt x="54" y="27"/>
                      <a:pt x="54" y="27"/>
                      <a:pt x="54" y="27"/>
                    </a:cubicBezTo>
                    <a:cubicBezTo>
                      <a:pt x="53" y="27"/>
                      <a:pt x="53" y="26"/>
                      <a:pt x="52" y="26"/>
                    </a:cubicBezTo>
                    <a:cubicBezTo>
                      <a:pt x="50" y="26"/>
                      <a:pt x="50" y="26"/>
                      <a:pt x="50" y="26"/>
                    </a:cubicBezTo>
                    <a:cubicBezTo>
                      <a:pt x="50" y="27"/>
                      <a:pt x="50" y="27"/>
                      <a:pt x="50" y="27"/>
                    </a:cubicBezTo>
                    <a:cubicBezTo>
                      <a:pt x="49" y="27"/>
                      <a:pt x="48" y="28"/>
                      <a:pt x="48" y="28"/>
                    </a:cubicBezTo>
                    <a:cubicBezTo>
                      <a:pt x="48" y="28"/>
                      <a:pt x="48" y="28"/>
                      <a:pt x="47" y="27"/>
                    </a:cubicBezTo>
                    <a:cubicBezTo>
                      <a:pt x="46" y="26"/>
                      <a:pt x="46" y="26"/>
                      <a:pt x="46" y="26"/>
                    </a:cubicBezTo>
                    <a:cubicBezTo>
                      <a:pt x="47" y="25"/>
                      <a:pt x="47" y="25"/>
                      <a:pt x="47" y="25"/>
                    </a:cubicBezTo>
                    <a:cubicBezTo>
                      <a:pt x="46" y="23"/>
                      <a:pt x="46" y="23"/>
                      <a:pt x="46" y="23"/>
                    </a:cubicBezTo>
                    <a:cubicBezTo>
                      <a:pt x="46" y="22"/>
                      <a:pt x="44" y="22"/>
                      <a:pt x="43" y="22"/>
                    </a:cubicBezTo>
                    <a:cubicBezTo>
                      <a:pt x="42" y="23"/>
                      <a:pt x="42" y="23"/>
                      <a:pt x="42" y="23"/>
                    </a:cubicBezTo>
                    <a:cubicBezTo>
                      <a:pt x="41" y="23"/>
                      <a:pt x="40" y="21"/>
                      <a:pt x="40" y="21"/>
                    </a:cubicBezTo>
                    <a:cubicBezTo>
                      <a:pt x="40" y="21"/>
                      <a:pt x="40" y="19"/>
                      <a:pt x="40" y="18"/>
                    </a:cubicBezTo>
                    <a:cubicBezTo>
                      <a:pt x="38" y="18"/>
                      <a:pt x="38" y="18"/>
                      <a:pt x="38" y="18"/>
                    </a:cubicBezTo>
                    <a:cubicBezTo>
                      <a:pt x="37" y="18"/>
                      <a:pt x="35" y="17"/>
                      <a:pt x="35" y="17"/>
                    </a:cubicBezTo>
                    <a:cubicBezTo>
                      <a:pt x="34" y="17"/>
                      <a:pt x="34" y="15"/>
                      <a:pt x="34" y="14"/>
                    </a:cubicBezTo>
                    <a:cubicBezTo>
                      <a:pt x="35" y="13"/>
                      <a:pt x="35" y="12"/>
                      <a:pt x="35" y="12"/>
                    </a:cubicBezTo>
                    <a:cubicBezTo>
                      <a:pt x="35" y="12"/>
                      <a:pt x="35" y="12"/>
                      <a:pt x="35" y="13"/>
                    </a:cubicBezTo>
                    <a:cubicBezTo>
                      <a:pt x="36" y="13"/>
                      <a:pt x="36" y="11"/>
                      <a:pt x="36" y="10"/>
                    </a:cubicBezTo>
                    <a:cubicBezTo>
                      <a:pt x="37" y="9"/>
                      <a:pt x="37" y="9"/>
                      <a:pt x="37" y="9"/>
                    </a:cubicBezTo>
                    <a:cubicBezTo>
                      <a:pt x="37" y="9"/>
                      <a:pt x="38" y="9"/>
                      <a:pt x="39" y="9"/>
                    </a:cubicBezTo>
                    <a:cubicBezTo>
                      <a:pt x="39" y="8"/>
                      <a:pt x="38" y="8"/>
                      <a:pt x="37" y="8"/>
                    </a:cubicBezTo>
                    <a:cubicBezTo>
                      <a:pt x="37" y="7"/>
                      <a:pt x="38" y="7"/>
                      <a:pt x="38" y="7"/>
                    </a:cubicBezTo>
                    <a:cubicBezTo>
                      <a:pt x="38" y="7"/>
                      <a:pt x="38" y="7"/>
                      <a:pt x="36" y="5"/>
                    </a:cubicBezTo>
                    <a:cubicBezTo>
                      <a:pt x="36" y="5"/>
                      <a:pt x="36" y="5"/>
                      <a:pt x="36" y="4"/>
                    </a:cubicBezTo>
                    <a:cubicBezTo>
                      <a:pt x="36" y="4"/>
                      <a:pt x="36" y="4"/>
                      <a:pt x="35" y="2"/>
                    </a:cubicBezTo>
                    <a:cubicBezTo>
                      <a:pt x="35" y="2"/>
                      <a:pt x="35" y="3"/>
                      <a:pt x="34" y="3"/>
                    </a:cubicBezTo>
                    <a:cubicBezTo>
                      <a:pt x="33" y="3"/>
                      <a:pt x="31" y="3"/>
                      <a:pt x="31" y="3"/>
                    </a:cubicBezTo>
                    <a:cubicBezTo>
                      <a:pt x="31" y="3"/>
                      <a:pt x="31" y="3"/>
                      <a:pt x="31" y="6"/>
                    </a:cubicBezTo>
                    <a:cubicBezTo>
                      <a:pt x="31" y="6"/>
                      <a:pt x="30" y="7"/>
                      <a:pt x="29" y="7"/>
                    </a:cubicBezTo>
                    <a:cubicBezTo>
                      <a:pt x="29" y="6"/>
                      <a:pt x="29" y="6"/>
                      <a:pt x="29" y="5"/>
                    </a:cubicBezTo>
                    <a:cubicBezTo>
                      <a:pt x="28" y="5"/>
                      <a:pt x="27" y="5"/>
                      <a:pt x="27" y="5"/>
                    </a:cubicBezTo>
                    <a:cubicBezTo>
                      <a:pt x="27" y="5"/>
                      <a:pt x="27" y="6"/>
                      <a:pt x="26" y="6"/>
                    </a:cubicBezTo>
                    <a:cubicBezTo>
                      <a:pt x="26" y="6"/>
                      <a:pt x="24" y="6"/>
                      <a:pt x="25" y="5"/>
                    </a:cubicBezTo>
                    <a:cubicBezTo>
                      <a:pt x="25" y="4"/>
                      <a:pt x="23" y="3"/>
                      <a:pt x="23" y="3"/>
                    </a:cubicBezTo>
                    <a:cubicBezTo>
                      <a:pt x="23" y="3"/>
                      <a:pt x="23" y="3"/>
                      <a:pt x="22" y="4"/>
                    </a:cubicBezTo>
                    <a:cubicBezTo>
                      <a:pt x="22" y="4"/>
                      <a:pt x="22" y="4"/>
                      <a:pt x="22" y="4"/>
                    </a:cubicBezTo>
                    <a:cubicBezTo>
                      <a:pt x="22" y="4"/>
                      <a:pt x="22" y="4"/>
                      <a:pt x="22" y="3"/>
                    </a:cubicBezTo>
                    <a:cubicBezTo>
                      <a:pt x="22" y="3"/>
                      <a:pt x="22" y="3"/>
                      <a:pt x="20" y="2"/>
                    </a:cubicBezTo>
                    <a:cubicBezTo>
                      <a:pt x="19" y="2"/>
                      <a:pt x="19" y="2"/>
                      <a:pt x="19" y="2"/>
                    </a:cubicBezTo>
                    <a:cubicBezTo>
                      <a:pt x="18" y="1"/>
                      <a:pt x="18" y="1"/>
                      <a:pt x="17" y="1"/>
                    </a:cubicBezTo>
                    <a:cubicBezTo>
                      <a:pt x="16" y="1"/>
                      <a:pt x="16" y="1"/>
                      <a:pt x="16" y="1"/>
                    </a:cubicBezTo>
                    <a:cubicBezTo>
                      <a:pt x="15" y="0"/>
                      <a:pt x="13" y="0"/>
                      <a:pt x="13" y="0"/>
                    </a:cubicBezTo>
                    <a:cubicBezTo>
                      <a:pt x="13" y="0"/>
                      <a:pt x="13" y="0"/>
                      <a:pt x="12" y="1"/>
                    </a:cubicBezTo>
                    <a:cubicBezTo>
                      <a:pt x="12" y="1"/>
                      <a:pt x="12" y="1"/>
                      <a:pt x="11" y="1"/>
                    </a:cubicBezTo>
                    <a:cubicBezTo>
                      <a:pt x="11" y="1"/>
                      <a:pt x="11" y="1"/>
                      <a:pt x="11" y="2"/>
                    </a:cubicBezTo>
                    <a:cubicBezTo>
                      <a:pt x="11" y="3"/>
                      <a:pt x="10" y="9"/>
                      <a:pt x="9" y="10"/>
                    </a:cubicBezTo>
                    <a:cubicBezTo>
                      <a:pt x="9" y="12"/>
                      <a:pt x="8" y="14"/>
                      <a:pt x="8" y="14"/>
                    </a:cubicBezTo>
                    <a:cubicBezTo>
                      <a:pt x="7" y="14"/>
                      <a:pt x="6" y="15"/>
                      <a:pt x="6" y="15"/>
                    </a:cubicBezTo>
                    <a:cubicBezTo>
                      <a:pt x="6" y="15"/>
                      <a:pt x="6" y="17"/>
                      <a:pt x="6" y="18"/>
                    </a:cubicBezTo>
                    <a:cubicBezTo>
                      <a:pt x="6" y="19"/>
                      <a:pt x="5" y="20"/>
                      <a:pt x="5" y="21"/>
                    </a:cubicBezTo>
                    <a:cubicBezTo>
                      <a:pt x="5" y="21"/>
                      <a:pt x="6" y="23"/>
                      <a:pt x="7" y="23"/>
                    </a:cubicBezTo>
                    <a:cubicBezTo>
                      <a:pt x="7" y="24"/>
                      <a:pt x="8" y="25"/>
                      <a:pt x="8" y="26"/>
                    </a:cubicBezTo>
                    <a:cubicBezTo>
                      <a:pt x="8" y="29"/>
                      <a:pt x="8" y="29"/>
                      <a:pt x="8" y="29"/>
                    </a:cubicBezTo>
                    <a:cubicBezTo>
                      <a:pt x="8" y="30"/>
                      <a:pt x="10" y="33"/>
                      <a:pt x="9" y="33"/>
                    </a:cubicBezTo>
                    <a:cubicBezTo>
                      <a:pt x="9" y="33"/>
                      <a:pt x="9" y="34"/>
                      <a:pt x="8" y="34"/>
                    </a:cubicBezTo>
                    <a:cubicBezTo>
                      <a:pt x="7" y="34"/>
                      <a:pt x="5" y="33"/>
                      <a:pt x="5" y="34"/>
                    </a:cubicBezTo>
                    <a:cubicBezTo>
                      <a:pt x="6" y="34"/>
                      <a:pt x="7" y="39"/>
                      <a:pt x="8" y="39"/>
                    </a:cubicBezTo>
                    <a:cubicBezTo>
                      <a:pt x="9" y="39"/>
                      <a:pt x="10" y="40"/>
                      <a:pt x="10" y="40"/>
                    </a:cubicBezTo>
                    <a:cubicBezTo>
                      <a:pt x="9" y="41"/>
                      <a:pt x="8" y="41"/>
                      <a:pt x="9" y="42"/>
                    </a:cubicBezTo>
                    <a:cubicBezTo>
                      <a:pt x="9" y="43"/>
                      <a:pt x="10" y="43"/>
                      <a:pt x="10" y="44"/>
                    </a:cubicBezTo>
                    <a:cubicBezTo>
                      <a:pt x="10" y="47"/>
                      <a:pt x="10" y="47"/>
                      <a:pt x="10" y="47"/>
                    </a:cubicBezTo>
                    <a:cubicBezTo>
                      <a:pt x="9" y="47"/>
                      <a:pt x="9" y="50"/>
                      <a:pt x="9" y="51"/>
                    </a:cubicBezTo>
                    <a:cubicBezTo>
                      <a:pt x="9" y="52"/>
                      <a:pt x="10" y="57"/>
                      <a:pt x="10" y="58"/>
                    </a:cubicBezTo>
                    <a:cubicBezTo>
                      <a:pt x="10" y="58"/>
                      <a:pt x="12" y="61"/>
                      <a:pt x="11" y="62"/>
                    </a:cubicBezTo>
                    <a:cubicBezTo>
                      <a:pt x="11" y="63"/>
                      <a:pt x="10" y="63"/>
                      <a:pt x="11" y="64"/>
                    </a:cubicBezTo>
                    <a:cubicBezTo>
                      <a:pt x="11" y="65"/>
                      <a:pt x="11" y="67"/>
                      <a:pt x="11" y="67"/>
                    </a:cubicBezTo>
                    <a:cubicBezTo>
                      <a:pt x="10" y="68"/>
                      <a:pt x="9" y="68"/>
                      <a:pt x="9" y="69"/>
                    </a:cubicBezTo>
                    <a:cubicBezTo>
                      <a:pt x="9" y="70"/>
                      <a:pt x="10" y="74"/>
                      <a:pt x="10" y="76"/>
                    </a:cubicBezTo>
                    <a:cubicBezTo>
                      <a:pt x="11" y="77"/>
                      <a:pt x="10" y="80"/>
                      <a:pt x="9" y="81"/>
                    </a:cubicBezTo>
                    <a:cubicBezTo>
                      <a:pt x="9" y="81"/>
                      <a:pt x="8" y="81"/>
                      <a:pt x="7" y="82"/>
                    </a:cubicBezTo>
                    <a:cubicBezTo>
                      <a:pt x="6" y="82"/>
                      <a:pt x="3" y="84"/>
                      <a:pt x="2" y="85"/>
                    </a:cubicBezTo>
                    <a:cubicBezTo>
                      <a:pt x="2" y="85"/>
                      <a:pt x="0" y="86"/>
                      <a:pt x="0" y="87"/>
                    </a:cubicBezTo>
                    <a:cubicBezTo>
                      <a:pt x="1" y="88"/>
                      <a:pt x="1" y="90"/>
                      <a:pt x="2" y="91"/>
                    </a:cubicBezTo>
                    <a:cubicBezTo>
                      <a:pt x="3" y="91"/>
                      <a:pt x="6" y="93"/>
                      <a:pt x="6" y="93"/>
                    </a:cubicBezTo>
                    <a:cubicBezTo>
                      <a:pt x="7" y="94"/>
                      <a:pt x="9" y="96"/>
                      <a:pt x="9" y="97"/>
                    </a:cubicBezTo>
                    <a:cubicBezTo>
                      <a:pt x="10" y="98"/>
                      <a:pt x="12" y="98"/>
                      <a:pt x="13" y="98"/>
                    </a:cubicBezTo>
                    <a:cubicBezTo>
                      <a:pt x="17" y="98"/>
                      <a:pt x="17" y="98"/>
                      <a:pt x="17" y="98"/>
                    </a:cubicBezTo>
                    <a:cubicBezTo>
                      <a:pt x="18" y="98"/>
                      <a:pt x="18" y="98"/>
                      <a:pt x="18" y="98"/>
                    </a:cubicBezTo>
                    <a:cubicBezTo>
                      <a:pt x="19" y="98"/>
                      <a:pt x="19" y="97"/>
                      <a:pt x="20" y="97"/>
                    </a:cubicBezTo>
                    <a:cubicBezTo>
                      <a:pt x="22" y="98"/>
                      <a:pt x="25" y="98"/>
                      <a:pt x="27" y="99"/>
                    </a:cubicBezTo>
                    <a:cubicBezTo>
                      <a:pt x="29" y="99"/>
                      <a:pt x="35" y="103"/>
                      <a:pt x="36" y="103"/>
                    </a:cubicBezTo>
                    <a:cubicBezTo>
                      <a:pt x="38" y="104"/>
                      <a:pt x="42" y="104"/>
                      <a:pt x="43" y="103"/>
                    </a:cubicBezTo>
                    <a:cubicBezTo>
                      <a:pt x="44" y="102"/>
                      <a:pt x="45" y="101"/>
                      <a:pt x="45" y="100"/>
                    </a:cubicBezTo>
                    <a:cubicBezTo>
                      <a:pt x="45" y="100"/>
                      <a:pt x="45" y="98"/>
                      <a:pt x="46" y="98"/>
                    </a:cubicBezTo>
                    <a:cubicBezTo>
                      <a:pt x="47" y="98"/>
                      <a:pt x="49" y="98"/>
                      <a:pt x="50" y="98"/>
                    </a:cubicBezTo>
                    <a:cubicBezTo>
                      <a:pt x="50" y="98"/>
                      <a:pt x="52" y="98"/>
                      <a:pt x="53" y="98"/>
                    </a:cubicBezTo>
                    <a:cubicBezTo>
                      <a:pt x="54" y="97"/>
                      <a:pt x="56" y="95"/>
                      <a:pt x="57" y="95"/>
                    </a:cubicBezTo>
                    <a:cubicBezTo>
                      <a:pt x="58" y="96"/>
                      <a:pt x="60" y="97"/>
                      <a:pt x="60" y="98"/>
                    </a:cubicBezTo>
                    <a:cubicBezTo>
                      <a:pt x="60" y="98"/>
                      <a:pt x="60" y="100"/>
                      <a:pt x="60" y="100"/>
                    </a:cubicBezTo>
                    <a:cubicBezTo>
                      <a:pt x="61" y="100"/>
                      <a:pt x="62" y="99"/>
                      <a:pt x="63" y="99"/>
                    </a:cubicBezTo>
                    <a:cubicBezTo>
                      <a:pt x="67" y="99"/>
                      <a:pt x="67" y="99"/>
                      <a:pt x="67" y="99"/>
                    </a:cubicBezTo>
                    <a:cubicBezTo>
                      <a:pt x="67" y="100"/>
                      <a:pt x="68" y="101"/>
                      <a:pt x="68" y="101"/>
                    </a:cubicBezTo>
                    <a:cubicBezTo>
                      <a:pt x="69" y="101"/>
                      <a:pt x="70" y="101"/>
                      <a:pt x="70" y="102"/>
                    </a:cubicBezTo>
                    <a:cubicBezTo>
                      <a:pt x="71" y="102"/>
                      <a:pt x="73" y="103"/>
                      <a:pt x="73" y="104"/>
                    </a:cubicBezTo>
                    <a:cubicBezTo>
                      <a:pt x="73" y="104"/>
                      <a:pt x="73" y="104"/>
                      <a:pt x="73" y="100"/>
                    </a:cubicBezTo>
                    <a:cubicBezTo>
                      <a:pt x="73" y="100"/>
                      <a:pt x="73" y="100"/>
                      <a:pt x="77" y="101"/>
                    </a:cubicBezTo>
                    <a:cubicBezTo>
                      <a:pt x="77" y="101"/>
                      <a:pt x="77" y="101"/>
                      <a:pt x="85" y="109"/>
                    </a:cubicBezTo>
                    <a:cubicBezTo>
                      <a:pt x="85" y="109"/>
                      <a:pt x="85" y="109"/>
                      <a:pt x="86" y="113"/>
                    </a:cubicBezTo>
                    <a:cubicBezTo>
                      <a:pt x="86" y="113"/>
                      <a:pt x="86" y="113"/>
                      <a:pt x="86" y="112"/>
                    </a:cubicBezTo>
                    <a:cubicBezTo>
                      <a:pt x="91" y="109"/>
                      <a:pt x="91" y="109"/>
                      <a:pt x="91" y="109"/>
                    </a:cubicBezTo>
                    <a:cubicBezTo>
                      <a:pt x="90" y="107"/>
                      <a:pt x="93" y="106"/>
                      <a:pt x="93" y="106"/>
                    </a:cubicBezTo>
                    <a:cubicBezTo>
                      <a:pt x="93" y="106"/>
                      <a:pt x="93" y="106"/>
                      <a:pt x="93" y="105"/>
                    </a:cubicBezTo>
                    <a:cubicBezTo>
                      <a:pt x="93" y="105"/>
                      <a:pt x="95" y="101"/>
                      <a:pt x="95" y="100"/>
                    </a:cubicBezTo>
                    <a:cubicBezTo>
                      <a:pt x="95" y="100"/>
                      <a:pt x="96" y="98"/>
                      <a:pt x="96" y="98"/>
                    </a:cubicBezTo>
                    <a:cubicBezTo>
                      <a:pt x="96" y="97"/>
                      <a:pt x="97" y="97"/>
                      <a:pt x="97" y="96"/>
                    </a:cubicBezTo>
                    <a:cubicBezTo>
                      <a:pt x="99" y="92"/>
                      <a:pt x="99" y="92"/>
                      <a:pt x="99" y="92"/>
                    </a:cubicBezTo>
                    <a:cubicBezTo>
                      <a:pt x="99" y="91"/>
                      <a:pt x="100" y="90"/>
                      <a:pt x="100" y="89"/>
                    </a:cubicBezTo>
                    <a:cubicBezTo>
                      <a:pt x="102" y="86"/>
                      <a:pt x="102" y="86"/>
                      <a:pt x="102" y="86"/>
                    </a:cubicBezTo>
                    <a:cubicBezTo>
                      <a:pt x="103" y="86"/>
                      <a:pt x="104" y="85"/>
                      <a:pt x="104" y="85"/>
                    </a:cubicBezTo>
                    <a:cubicBezTo>
                      <a:pt x="104" y="85"/>
                      <a:pt x="104" y="85"/>
                      <a:pt x="104" y="84"/>
                    </a:cubicBezTo>
                    <a:cubicBezTo>
                      <a:pt x="104" y="84"/>
                      <a:pt x="108" y="84"/>
                      <a:pt x="109" y="83"/>
                    </a:cubicBezTo>
                    <a:cubicBezTo>
                      <a:pt x="110" y="83"/>
                      <a:pt x="112" y="80"/>
                      <a:pt x="112" y="80"/>
                    </a:cubicBezTo>
                    <a:cubicBezTo>
                      <a:pt x="113" y="79"/>
                      <a:pt x="114" y="78"/>
                      <a:pt x="114" y="78"/>
                    </a:cubicBezTo>
                    <a:cubicBezTo>
                      <a:pt x="113" y="78"/>
                      <a:pt x="112" y="76"/>
                      <a:pt x="112" y="76"/>
                    </a:cubicBezTo>
                    <a:close/>
                  </a:path>
                </a:pathLst>
              </a:custGeom>
              <a:solidFill>
                <a:schemeClr val="accent1">
                  <a:lumMod val="40000"/>
                  <a:lumOff val="60000"/>
                </a:schemeClr>
              </a:solid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sp>
            <p:nvSpPr>
              <p:cNvPr id="137" name="Freeform 83">
                <a:extLst>
                  <a:ext uri="{FF2B5EF4-FFF2-40B4-BE49-F238E27FC236}">
                    <a16:creationId xmlns:a16="http://schemas.microsoft.com/office/drawing/2014/main" id="{AC77EAD2-1FBB-272E-F44D-4F7589016B23}"/>
                  </a:ext>
                </a:extLst>
              </p:cNvPr>
              <p:cNvSpPr>
                <a:spLocks/>
              </p:cNvSpPr>
              <p:nvPr/>
            </p:nvSpPr>
            <p:spPr bwMode="auto">
              <a:xfrm>
                <a:off x="97183441" y="112332966"/>
                <a:ext cx="30040" cy="52570"/>
              </a:xfrm>
              <a:custGeom>
                <a:avLst/>
                <a:gdLst>
                  <a:gd name="T0" fmla="*/ 2 w 4"/>
                  <a:gd name="T1" fmla="*/ 2 h 7"/>
                  <a:gd name="T2" fmla="*/ 0 w 4"/>
                  <a:gd name="T3" fmla="*/ 1 h 7"/>
                  <a:gd name="T4" fmla="*/ 2 w 4"/>
                  <a:gd name="T5" fmla="*/ 7 h 7"/>
                  <a:gd name="T6" fmla="*/ 4 w 4"/>
                  <a:gd name="T7" fmla="*/ 6 h 7"/>
                  <a:gd name="T8" fmla="*/ 4 w 4"/>
                  <a:gd name="T9" fmla="*/ 3 h 7"/>
                  <a:gd name="T10" fmla="*/ 2 w 4"/>
                  <a:gd name="T11" fmla="*/ 2 h 7"/>
                </a:gdLst>
                <a:ahLst/>
                <a:cxnLst>
                  <a:cxn ang="0">
                    <a:pos x="T0" y="T1"/>
                  </a:cxn>
                  <a:cxn ang="0">
                    <a:pos x="T2" y="T3"/>
                  </a:cxn>
                  <a:cxn ang="0">
                    <a:pos x="T4" y="T5"/>
                  </a:cxn>
                  <a:cxn ang="0">
                    <a:pos x="T6" y="T7"/>
                  </a:cxn>
                  <a:cxn ang="0">
                    <a:pos x="T8" y="T9"/>
                  </a:cxn>
                  <a:cxn ang="0">
                    <a:pos x="T10" y="T11"/>
                  </a:cxn>
                </a:cxnLst>
                <a:rect l="0" t="0" r="r" b="b"/>
                <a:pathLst>
                  <a:path w="4" h="7">
                    <a:moveTo>
                      <a:pt x="2" y="2"/>
                    </a:moveTo>
                    <a:cubicBezTo>
                      <a:pt x="2" y="2"/>
                      <a:pt x="0" y="0"/>
                      <a:pt x="0" y="1"/>
                    </a:cubicBezTo>
                    <a:cubicBezTo>
                      <a:pt x="1" y="3"/>
                      <a:pt x="2" y="7"/>
                      <a:pt x="2" y="7"/>
                    </a:cubicBezTo>
                    <a:cubicBezTo>
                      <a:pt x="3" y="7"/>
                      <a:pt x="4" y="7"/>
                      <a:pt x="4" y="6"/>
                    </a:cubicBezTo>
                    <a:cubicBezTo>
                      <a:pt x="4" y="6"/>
                      <a:pt x="4" y="4"/>
                      <a:pt x="4" y="3"/>
                    </a:cubicBezTo>
                    <a:cubicBezTo>
                      <a:pt x="3" y="3"/>
                      <a:pt x="2" y="2"/>
                      <a:pt x="2" y="2"/>
                    </a:cubicBezTo>
                    <a:close/>
                  </a:path>
                </a:pathLst>
              </a:custGeom>
              <a:grpFill/>
              <a:ln w="9525" algn="ctr">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01010"/>
                  </a:solidFill>
                  <a:effectLst/>
                  <a:uLnTx/>
                  <a:uFillTx/>
                  <a:latin typeface="ING Me"/>
                  <a:ea typeface="+mn-ea"/>
                  <a:cs typeface="+mn-cs"/>
                </a:endParaRPr>
              </a:p>
            </p:txBody>
          </p:sp>
        </p:grpSp>
      </p:grpSp>
      <p:sp>
        <p:nvSpPr>
          <p:cNvPr id="177" name="Rectangle 176">
            <a:extLst>
              <a:ext uri="{FF2B5EF4-FFF2-40B4-BE49-F238E27FC236}">
                <a16:creationId xmlns:a16="http://schemas.microsoft.com/office/drawing/2014/main" id="{39112606-E69E-806B-A854-9EF47DBC8B69}"/>
              </a:ext>
            </a:extLst>
          </p:cNvPr>
          <p:cNvSpPr/>
          <p:nvPr/>
        </p:nvSpPr>
        <p:spPr>
          <a:xfrm>
            <a:off x="757216" y="6240523"/>
            <a:ext cx="2025676" cy="4398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*Analysis ING Research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lumMod val="75000"/>
                  </a:srgbClr>
                </a:solidFill>
                <a:effectLst/>
                <a:uLnTx/>
                <a:uFillTx/>
                <a:latin typeface="ING Me" panose="02000506040000020004" pitchFamily="2" charset="0"/>
                <a:ea typeface="+mn-ea"/>
                <a:cs typeface="ING Me" panose="02000506040000020004" pitchFamily="2" charset="0"/>
              </a:rPr>
              <a:t>Source: NVM </a:t>
            </a:r>
          </a:p>
        </p:txBody>
      </p:sp>
      <p:grpSp>
        <p:nvGrpSpPr>
          <p:cNvPr id="178" name="Group 177">
            <a:extLst>
              <a:ext uri="{FF2B5EF4-FFF2-40B4-BE49-F238E27FC236}">
                <a16:creationId xmlns:a16="http://schemas.microsoft.com/office/drawing/2014/main" id="{5C8C87A3-15EF-173C-133B-57863378399D}"/>
              </a:ext>
            </a:extLst>
          </p:cNvPr>
          <p:cNvGrpSpPr/>
          <p:nvPr/>
        </p:nvGrpSpPr>
        <p:grpSpPr>
          <a:xfrm>
            <a:off x="6189364" y="4200487"/>
            <a:ext cx="455211" cy="1186224"/>
            <a:chOff x="4706912" y="4919644"/>
            <a:chExt cx="455211" cy="1186224"/>
          </a:xfrm>
        </p:grpSpPr>
        <p:sp>
          <p:nvSpPr>
            <p:cNvPr id="179" name="Rectangle 178">
              <a:extLst>
                <a:ext uri="{FF2B5EF4-FFF2-40B4-BE49-F238E27FC236}">
                  <a16:creationId xmlns:a16="http://schemas.microsoft.com/office/drawing/2014/main" id="{5392CBE5-8EAA-3A33-6312-3FF9781E6CA3}"/>
                </a:ext>
              </a:extLst>
            </p:cNvPr>
            <p:cNvSpPr/>
            <p:nvPr/>
          </p:nvSpPr>
          <p:spPr>
            <a:xfrm>
              <a:off x="4706912" y="5171182"/>
              <a:ext cx="455211" cy="1768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68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Balanced</a:t>
              </a:r>
              <a:endPar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endParaRPr>
            </a:p>
          </p:txBody>
        </p:sp>
        <p:sp>
          <p:nvSpPr>
            <p:cNvPr id="180" name="Rectangle 179">
              <a:extLst>
                <a:ext uri="{FF2B5EF4-FFF2-40B4-BE49-F238E27FC236}">
                  <a16:creationId xmlns:a16="http://schemas.microsoft.com/office/drawing/2014/main" id="{CC530949-CD1C-3416-2EBB-2840819916DD}"/>
                </a:ext>
              </a:extLst>
            </p:cNvPr>
            <p:cNvSpPr/>
            <p:nvPr/>
          </p:nvSpPr>
          <p:spPr>
            <a:xfrm>
              <a:off x="4706912" y="5422720"/>
              <a:ext cx="455211" cy="176863"/>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68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Tight</a:t>
              </a:r>
              <a:endPar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endParaRPr>
            </a:p>
          </p:txBody>
        </p:sp>
        <p:sp>
          <p:nvSpPr>
            <p:cNvPr id="181" name="Rectangle 180">
              <a:extLst>
                <a:ext uri="{FF2B5EF4-FFF2-40B4-BE49-F238E27FC236}">
                  <a16:creationId xmlns:a16="http://schemas.microsoft.com/office/drawing/2014/main" id="{E4AC3FB8-A8F7-A218-598E-353F5DF77617}"/>
                </a:ext>
              </a:extLst>
            </p:cNvPr>
            <p:cNvSpPr/>
            <p:nvPr/>
          </p:nvSpPr>
          <p:spPr>
            <a:xfrm>
              <a:off x="4706912" y="5674258"/>
              <a:ext cx="455211" cy="176863"/>
            </a:xfrm>
            <a:prstGeom prst="rect">
              <a:avLst/>
            </a:prstGeom>
            <a:solidFill>
              <a:srgbClr val="FF62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68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Very</a:t>
              </a:r>
              <a:r>
                <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rPr>
                <a:t> </a:t>
              </a: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tight</a:t>
              </a:r>
              <a:endPar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endParaRPr>
            </a:p>
          </p:txBody>
        </p:sp>
        <p:sp>
          <p:nvSpPr>
            <p:cNvPr id="182" name="Rectangle 181">
              <a:extLst>
                <a:ext uri="{FF2B5EF4-FFF2-40B4-BE49-F238E27FC236}">
                  <a16:creationId xmlns:a16="http://schemas.microsoft.com/office/drawing/2014/main" id="{27A6FAA8-CCBD-2707-8318-159C33136B9E}"/>
                </a:ext>
              </a:extLst>
            </p:cNvPr>
            <p:cNvSpPr/>
            <p:nvPr/>
          </p:nvSpPr>
          <p:spPr>
            <a:xfrm>
              <a:off x="4706912" y="4919644"/>
              <a:ext cx="455211" cy="1768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rPr>
                <a:t>Market </a:t>
              </a: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tightness</a:t>
              </a:r>
              <a:r>
                <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rPr>
                <a:t>:*</a:t>
              </a:r>
            </a:p>
          </p:txBody>
        </p:sp>
        <p:sp>
          <p:nvSpPr>
            <p:cNvPr id="183" name="Rectangle 182">
              <a:extLst>
                <a:ext uri="{FF2B5EF4-FFF2-40B4-BE49-F238E27FC236}">
                  <a16:creationId xmlns:a16="http://schemas.microsoft.com/office/drawing/2014/main" id="{312CF2F3-2E48-FB1A-8DB0-926365949E20}"/>
                </a:ext>
              </a:extLst>
            </p:cNvPr>
            <p:cNvSpPr/>
            <p:nvPr/>
          </p:nvSpPr>
          <p:spPr>
            <a:xfrm>
              <a:off x="4706912" y="5929005"/>
              <a:ext cx="455211" cy="1768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68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Extremely</a:t>
              </a:r>
              <a:r>
                <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rPr>
                <a:t> </a:t>
              </a:r>
              <a:r>
                <a:rPr kumimoji="0" lang="nl-NL" sz="14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tight</a:t>
              </a:r>
              <a:endParaRPr kumimoji="0" lang="nl-NL" sz="14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endParaRPr>
            </a:p>
          </p:txBody>
        </p:sp>
      </p:grpSp>
      <p:sp>
        <p:nvSpPr>
          <p:cNvPr id="186" name="TextBox 185">
            <a:extLst>
              <a:ext uri="{FF2B5EF4-FFF2-40B4-BE49-F238E27FC236}">
                <a16:creationId xmlns:a16="http://schemas.microsoft.com/office/drawing/2014/main" id="{4397BFE0-32CA-1116-1994-728D622221CB}"/>
              </a:ext>
            </a:extLst>
          </p:cNvPr>
          <p:cNvSpPr txBox="1"/>
          <p:nvPr/>
        </p:nvSpPr>
        <p:spPr>
          <a:xfrm>
            <a:off x="6096000" y="3454626"/>
            <a:ext cx="516442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Tightness</a:t>
            </a:r>
            <a:r>
              <a:rPr kumimoji="0" lang="nl-NL" sz="16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rPr>
              <a:t> indicator, 2nd </a:t>
            </a:r>
            <a:r>
              <a:rPr kumimoji="0" lang="nl-NL" sz="16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quarter</a:t>
            </a:r>
            <a:r>
              <a:rPr kumimoji="0" lang="nl-NL" sz="16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rPr>
              <a:t> 2025, per COROP-</a:t>
            </a:r>
            <a:r>
              <a:rPr kumimoji="0" lang="nl-NL" sz="1600" b="0" i="0" u="none" strike="noStrike" kern="1200" cap="none" spc="0" normalizeH="0" baseline="0" noProof="0" err="1">
                <a:ln>
                  <a:noFill/>
                </a:ln>
                <a:solidFill>
                  <a:srgbClr val="101010"/>
                </a:solidFill>
                <a:effectLst/>
                <a:uLnTx/>
                <a:uFillTx/>
                <a:latin typeface="ING Me" panose="02000506040000020004" pitchFamily="2" charset="0"/>
                <a:ea typeface="+mn-ea"/>
                <a:cs typeface="ING Me" panose="02000506040000020004" pitchFamily="2" charset="0"/>
              </a:rPr>
              <a:t>region</a:t>
            </a:r>
            <a:endParaRPr kumimoji="0" lang="nl-NL" sz="1600" b="0" i="0" u="none" strike="noStrike" kern="1200" cap="none" spc="0" normalizeH="0" baseline="0" noProof="0">
              <a:ln>
                <a:noFill/>
              </a:ln>
              <a:solidFill>
                <a:srgbClr val="101010"/>
              </a:solidFill>
              <a:effectLst/>
              <a:uLnTx/>
              <a:uFillTx/>
              <a:latin typeface="ING Me" panose="02000506040000020004" pitchFamily="2" charset="0"/>
              <a:ea typeface="+mn-ea"/>
              <a:cs typeface="ING Me" panose="02000506040000020004" pitchFamily="2" charset="0"/>
            </a:endParaRPr>
          </a:p>
        </p:txBody>
      </p:sp>
    </p:spTree>
    <p:extLst>
      <p:ext uri="{BB962C8B-B14F-4D97-AF65-F5344CB8AC3E}">
        <p14:creationId xmlns:p14="http://schemas.microsoft.com/office/powerpoint/2010/main" val="3644610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FFF8A-95CB-89A5-C298-64D5A741AB6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0479232-37B3-3032-A3FA-4B5B42DBF90E}"/>
              </a:ext>
            </a:extLst>
          </p:cNvPr>
          <p:cNvSpPr>
            <a:spLocks noGrp="1"/>
          </p:cNvSpPr>
          <p:nvPr>
            <p:ph type="body" sz="quarter" idx="10"/>
          </p:nvPr>
        </p:nvSpPr>
        <p:spPr/>
        <p:txBody>
          <a:bodyPr/>
          <a:lstStyle/>
          <a:p>
            <a:r>
              <a:rPr lang="en-US">
                <a:ea typeface="Calibri" panose="020F0502020204030204" pitchFamily="34" charset="0"/>
              </a:rPr>
              <a:t>Outlook</a:t>
            </a:r>
          </a:p>
        </p:txBody>
      </p:sp>
      <p:sp>
        <p:nvSpPr>
          <p:cNvPr id="2" name="Slide Number Placeholder 1">
            <a:extLst>
              <a:ext uri="{FF2B5EF4-FFF2-40B4-BE49-F238E27FC236}">
                <a16:creationId xmlns:a16="http://schemas.microsoft.com/office/drawing/2014/main" id="{148B5F94-CB44-745D-55A4-BDF7C3834706}"/>
              </a:ext>
            </a:extLst>
          </p:cNvPr>
          <p:cNvSpPr>
            <a:spLocks noGrp="1"/>
          </p:cNvSpPr>
          <p:nvPr>
            <p:ph type="sldNum" sz="quarter" idx="4294967295"/>
          </p:nvPr>
        </p:nvSpPr>
        <p:spPr>
          <a:xfrm>
            <a:off x="11696700" y="6403975"/>
            <a:ext cx="495300" cy="1873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Tree>
    <p:extLst>
      <p:ext uri="{BB962C8B-B14F-4D97-AF65-F5344CB8AC3E}">
        <p14:creationId xmlns:p14="http://schemas.microsoft.com/office/powerpoint/2010/main" val="239826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859F4A-AE51-E5F9-FF2D-5A37F30BBEDC}"/>
              </a:ext>
            </a:extLst>
          </p:cNvPr>
          <p:cNvSpPr>
            <a:spLocks noGrp="1"/>
          </p:cNvSpPr>
          <p:nvPr>
            <p:ph type="body" sz="quarter" idx="10"/>
          </p:nvPr>
        </p:nvSpPr>
        <p:spPr/>
        <p:txBody>
          <a:bodyPr/>
          <a:lstStyle/>
          <a:p>
            <a:r>
              <a:rPr lang="en-US" dirty="0">
                <a:ea typeface="Calibri" panose="020F0502020204030204" pitchFamily="34" charset="0"/>
              </a:rPr>
              <a:t>De </a:t>
            </a:r>
            <a:r>
              <a:rPr lang="en-US" dirty="0" err="1">
                <a:ea typeface="Calibri" panose="020F0502020204030204" pitchFamily="34" charset="0"/>
              </a:rPr>
              <a:t>staat</a:t>
            </a:r>
            <a:r>
              <a:rPr lang="en-US" dirty="0">
                <a:ea typeface="Calibri" panose="020F0502020204030204" pitchFamily="34" charset="0"/>
              </a:rPr>
              <a:t> van de </a:t>
            </a:r>
            <a:r>
              <a:rPr lang="en-US" dirty="0" err="1">
                <a:ea typeface="Calibri" panose="020F0502020204030204" pitchFamily="34" charset="0"/>
              </a:rPr>
              <a:t>economie</a:t>
            </a:r>
            <a:endParaRPr lang="en-US" dirty="0">
              <a:ea typeface="Calibri" panose="020F0502020204030204" pitchFamily="34" charset="0"/>
            </a:endParaRPr>
          </a:p>
          <a:p>
            <a:endParaRPr lang="nl-NL" b="1" dirty="0"/>
          </a:p>
        </p:txBody>
      </p:sp>
      <p:sp>
        <p:nvSpPr>
          <p:cNvPr id="2" name="Slide Number Placeholder 1">
            <a:extLst>
              <a:ext uri="{FF2B5EF4-FFF2-40B4-BE49-F238E27FC236}">
                <a16:creationId xmlns:a16="http://schemas.microsoft.com/office/drawing/2014/main" id="{2CE1ADBF-2B70-7429-5F63-F7BA1FB0EB41}"/>
              </a:ext>
            </a:extLst>
          </p:cNvPr>
          <p:cNvSpPr>
            <a:spLocks noGrp="1"/>
          </p:cNvSpPr>
          <p:nvPr>
            <p:ph type="sldNum" sz="quarter" idx="4294967295"/>
          </p:nvPr>
        </p:nvSpPr>
        <p:spPr>
          <a:xfrm>
            <a:off x="11696700" y="6403975"/>
            <a:ext cx="495300" cy="1873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200" b="0" i="0" u="none" strike="noStrike" kern="1200" cap="none" spc="0" normalizeH="0" baseline="0" noProof="0" smtClean="0">
                <a:ln>
                  <a:noFill/>
                </a:ln>
                <a:solidFill>
                  <a:srgbClr val="101010">
                    <a:tint val="82000"/>
                  </a:srgbClr>
                </a:solidFill>
                <a:effectLst/>
                <a:uLnTx/>
                <a:uFillTx/>
                <a:latin typeface="ING Me" panose="0200050604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101010">
                  <a:tint val="82000"/>
                </a:srgbClr>
              </a:solidFill>
              <a:effectLst/>
              <a:uLnTx/>
              <a:uFillTx/>
              <a:latin typeface="ING Me" panose="02000506040000020004" pitchFamily="2" charset="0"/>
              <a:ea typeface="+mn-ea"/>
              <a:cs typeface="+mn-cs"/>
            </a:endParaRPr>
          </a:p>
        </p:txBody>
      </p:sp>
    </p:spTree>
    <p:extLst>
      <p:ext uri="{BB962C8B-B14F-4D97-AF65-F5344CB8AC3E}">
        <p14:creationId xmlns:p14="http://schemas.microsoft.com/office/powerpoint/2010/main" val="1330019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B556B850-E459-6F8F-1CBD-654A064D3D56}"/>
              </a:ext>
            </a:extLst>
          </p:cNvPr>
          <p:cNvGraphicFramePr>
            <a:graphicFrameLocks/>
          </p:cNvGraphicFramePr>
          <p:nvPr/>
        </p:nvGraphicFramePr>
        <p:xfrm>
          <a:off x="387458" y="1119842"/>
          <a:ext cx="5708542" cy="511882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671BE479-F631-F0A3-D8DE-4273D99FE116}"/>
              </a:ext>
            </a:extLst>
          </p:cNvPr>
          <p:cNvSpPr>
            <a:spLocks noGrp="1"/>
          </p:cNvSpPr>
          <p:nvPr>
            <p:ph type="title"/>
          </p:nvPr>
        </p:nvSpPr>
        <p:spPr/>
        <p:txBody>
          <a:bodyPr/>
          <a:lstStyle/>
          <a:p>
            <a:r>
              <a:rPr lang="en-US" dirty="0"/>
              <a:t>Het </a:t>
            </a:r>
            <a:r>
              <a:rPr lang="en-US" dirty="0" err="1"/>
              <a:t>aanbod</a:t>
            </a:r>
            <a:r>
              <a:rPr lang="en-US" dirty="0"/>
              <a:t> is </a:t>
            </a:r>
            <a:r>
              <a:rPr lang="en-US" dirty="0" err="1"/>
              <a:t>nog</a:t>
            </a:r>
            <a:r>
              <a:rPr lang="en-US" dirty="0"/>
              <a:t> steeds erg </a:t>
            </a:r>
            <a:r>
              <a:rPr lang="en-US" dirty="0" err="1"/>
              <a:t>laag</a:t>
            </a:r>
            <a:r>
              <a:rPr lang="en-US" dirty="0"/>
              <a:t>, maar </a:t>
            </a:r>
            <a:r>
              <a:rPr lang="en-US" dirty="0" err="1"/>
              <a:t>wel</a:t>
            </a:r>
            <a:r>
              <a:rPr lang="en-US" dirty="0"/>
              <a:t> </a:t>
            </a:r>
            <a:r>
              <a:rPr lang="en-US" dirty="0" err="1"/>
              <a:t>inmiddels</a:t>
            </a:r>
            <a:r>
              <a:rPr lang="en-US" dirty="0"/>
              <a:t> </a:t>
            </a:r>
            <a:r>
              <a:rPr lang="en-US" dirty="0" err="1"/>
              <a:t>aan</a:t>
            </a:r>
            <a:r>
              <a:rPr lang="en-US" dirty="0"/>
              <a:t> het </a:t>
            </a:r>
            <a:r>
              <a:rPr lang="en-US" dirty="0" err="1"/>
              <a:t>stijgen</a:t>
            </a:r>
            <a:endParaRPr lang="en-US" dirty="0"/>
          </a:p>
        </p:txBody>
      </p:sp>
      <p:sp>
        <p:nvSpPr>
          <p:cNvPr id="2" name="Slide Number Placeholder 1">
            <a:extLst>
              <a:ext uri="{FF2B5EF4-FFF2-40B4-BE49-F238E27FC236}">
                <a16:creationId xmlns:a16="http://schemas.microsoft.com/office/drawing/2014/main" id="{3609C44C-8C68-FDD0-C76A-F057B73277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graphicFrame>
        <p:nvGraphicFramePr>
          <p:cNvPr id="12" name="Chart 11">
            <a:extLst>
              <a:ext uri="{FF2B5EF4-FFF2-40B4-BE49-F238E27FC236}">
                <a16:creationId xmlns:a16="http://schemas.microsoft.com/office/drawing/2014/main" id="{1D61585B-36A5-8AEF-46B2-B818A520101F}"/>
              </a:ext>
            </a:extLst>
          </p:cNvPr>
          <p:cNvGraphicFramePr>
            <a:graphicFrameLocks/>
          </p:cNvGraphicFramePr>
          <p:nvPr/>
        </p:nvGraphicFramePr>
        <p:xfrm>
          <a:off x="6158892" y="1346786"/>
          <a:ext cx="5110467" cy="49502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242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iek 21">
            <a:extLst>
              <a:ext uri="{FF2B5EF4-FFF2-40B4-BE49-F238E27FC236}">
                <a16:creationId xmlns:a16="http://schemas.microsoft.com/office/drawing/2014/main" id="{B18DC9A0-2DFF-4EE3-A75D-82316DE292F5}"/>
              </a:ext>
            </a:extLst>
          </p:cNvPr>
          <p:cNvGraphicFramePr>
            <a:graphicFrameLocks/>
          </p:cNvGraphicFramePr>
          <p:nvPr/>
        </p:nvGraphicFramePr>
        <p:xfrm>
          <a:off x="376919" y="1517649"/>
          <a:ext cx="9456510" cy="544943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2256C9EC-6F97-4C09-528F-457B66C8A08D}"/>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
        <p:nvSpPr>
          <p:cNvPr id="6" name="Title 2">
            <a:extLst>
              <a:ext uri="{FF2B5EF4-FFF2-40B4-BE49-F238E27FC236}">
                <a16:creationId xmlns:a16="http://schemas.microsoft.com/office/drawing/2014/main" id="{8DD7BA72-8BF6-B452-169E-14B28B8BD3B2}"/>
              </a:ext>
            </a:extLst>
          </p:cNvPr>
          <p:cNvSpPr txBox="1">
            <a:spLocks/>
          </p:cNvSpPr>
          <p:nvPr/>
        </p:nvSpPr>
        <p:spPr bwMode="auto">
          <a:xfrm>
            <a:off x="406345" y="419578"/>
            <a:ext cx="11233150" cy="817244"/>
          </a:xfrm>
          <a:prstGeom prst="rect">
            <a:avLst/>
          </a:prstGeom>
        </p:spPr>
        <p:txBody>
          <a:bodyPr vert="horz" lIns="91440" tIns="45720" rIns="91440" bIns="45720" rtlCol="0" anchor="t" anchorCtr="0">
            <a:noAutofit/>
          </a:bodyPr>
          <a:lstStyle>
            <a:lvl1pPr defTabSz="914400">
              <a:lnSpc>
                <a:spcPct val="100000"/>
              </a:lnSpc>
              <a:spcBef>
                <a:spcPct val="0"/>
              </a:spcBef>
              <a:buNone/>
              <a:defRPr lang="en-GB" sz="3600" b="0" baseline="0" noProof="0">
                <a:solidFill>
                  <a:schemeClr val="accent1"/>
                </a:solidFill>
                <a:latin typeface="ING display" panose="020B0803030508020203" pitchFamily="34"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3600" b="0" i="0" u="none" strike="noStrike" kern="1200" cap="none" spc="0" normalizeH="0" baseline="0" noProof="0" dirty="0">
                <a:ln>
                  <a:noFill/>
                </a:ln>
                <a:solidFill>
                  <a:srgbClr val="FF6200"/>
                </a:solidFill>
                <a:effectLst/>
                <a:uLnTx/>
                <a:uFillTx/>
                <a:latin typeface="ING display" panose="020B0803030508020203" pitchFamily="34" charset="77"/>
                <a:ea typeface="+mj-ea"/>
                <a:cs typeface="+mj-cs"/>
              </a:rPr>
              <a:t>Naar verwachting komt de loongroei verder naar beneden</a:t>
            </a:r>
          </a:p>
        </p:txBody>
      </p:sp>
    </p:spTree>
    <p:extLst>
      <p:ext uri="{BB962C8B-B14F-4D97-AF65-F5344CB8AC3E}">
        <p14:creationId xmlns:p14="http://schemas.microsoft.com/office/powerpoint/2010/main" val="395074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56EA6-8634-DC5A-B37C-903786415C5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E95168F-5B06-7EB6-0F80-7C00C2B2362B}"/>
              </a:ext>
            </a:extLst>
          </p:cNvPr>
          <p:cNvSpPr txBox="1"/>
          <p:nvPr/>
        </p:nvSpPr>
        <p:spPr>
          <a:xfrm>
            <a:off x="334963" y="1760293"/>
            <a:ext cx="5517216" cy="287964"/>
          </a:xfrm>
          <a:prstGeom prst="rect">
            <a:avLst/>
          </a:prstGeom>
          <a:noFill/>
        </p:spPr>
        <p:txBody>
          <a:bodyPr wrap="square" lIns="0" tIns="0" rIns="0" bIns="0" rtlCol="0">
            <a:spAutoFit/>
          </a:bodyPr>
          <a:lstStyle>
            <a:defPPr>
              <a:defRPr lang="en-GB"/>
            </a:defPPr>
            <a:lvl1pPr>
              <a:lnSpc>
                <a:spcPct val="110000"/>
              </a:lnSpc>
              <a:defRPr sz="1400" b="1">
                <a:solidFill>
                  <a:schemeClr val="accent1"/>
                </a:solidFill>
              </a:defRPr>
            </a:lvl1pPr>
          </a:lstStyle>
          <a:p>
            <a:pPr>
              <a:spcAft>
                <a:spcPts val="300"/>
              </a:spcAft>
            </a:pPr>
            <a:r>
              <a:rPr lang="nl-NL" sz="1800" dirty="0">
                <a:solidFill>
                  <a:schemeClr val="tx2"/>
                </a:solidFill>
                <a:latin typeface="+mj-lt"/>
                <a:ea typeface="+mj-ea"/>
                <a:cs typeface="ING Me" pitchFamily="2" charset="0"/>
              </a:rPr>
              <a:t>Lichte toename kapitaalmarktrente in 2025 </a:t>
            </a:r>
          </a:p>
        </p:txBody>
      </p:sp>
      <p:sp>
        <p:nvSpPr>
          <p:cNvPr id="19" name="TextBox 18">
            <a:extLst>
              <a:ext uri="{FF2B5EF4-FFF2-40B4-BE49-F238E27FC236}">
                <a16:creationId xmlns:a16="http://schemas.microsoft.com/office/drawing/2014/main" id="{2FBFB617-44B9-E2F8-3891-F8CED64E3677}"/>
              </a:ext>
            </a:extLst>
          </p:cNvPr>
          <p:cNvSpPr txBox="1"/>
          <p:nvPr/>
        </p:nvSpPr>
        <p:spPr>
          <a:xfrm>
            <a:off x="4977682" y="1752603"/>
            <a:ext cx="6099072" cy="292131"/>
          </a:xfrm>
          <a:prstGeom prst="rect">
            <a:avLst/>
          </a:prstGeom>
          <a:noFill/>
        </p:spPr>
        <p:txBody>
          <a:bodyPr wrap="square" lIns="0" tIns="0" rIns="0" bIns="0" rtlCol="0">
            <a:spAutoFit/>
          </a:bodyPr>
          <a:lstStyle>
            <a:defPPr>
              <a:defRPr lang="en-GB"/>
            </a:defPPr>
            <a:lvl1pPr>
              <a:lnSpc>
                <a:spcPct val="110000"/>
              </a:lnSpc>
              <a:defRPr sz="1400" b="1">
                <a:solidFill>
                  <a:schemeClr val="accent1"/>
                </a:solidFill>
              </a:defRPr>
            </a:lvl1pPr>
          </a:lstStyle>
          <a:p>
            <a:r>
              <a:rPr lang="nl-NL" sz="1800" dirty="0">
                <a:latin typeface="+mj-lt"/>
              </a:rPr>
              <a:t>…zet in 2026 door</a:t>
            </a:r>
            <a:endParaRPr lang="nl-NL" sz="1800" dirty="0">
              <a:latin typeface="+mj-lt"/>
              <a:cs typeface="ING Me" pitchFamily="2" charset="0"/>
            </a:endParaRPr>
          </a:p>
        </p:txBody>
      </p:sp>
      <p:sp>
        <p:nvSpPr>
          <p:cNvPr id="4" name="TextBox 3">
            <a:extLst>
              <a:ext uri="{FF2B5EF4-FFF2-40B4-BE49-F238E27FC236}">
                <a16:creationId xmlns:a16="http://schemas.microsoft.com/office/drawing/2014/main" id="{49BB8EEC-DE17-ABCC-E004-F6D51FC5907C}"/>
              </a:ext>
            </a:extLst>
          </p:cNvPr>
          <p:cNvSpPr txBox="1"/>
          <p:nvPr/>
        </p:nvSpPr>
        <p:spPr>
          <a:xfrm>
            <a:off x="342058" y="2062752"/>
            <a:ext cx="6591537" cy="207942"/>
          </a:xfrm>
          <a:prstGeom prst="rect">
            <a:avLst/>
          </a:prstGeom>
          <a:noFill/>
        </p:spPr>
        <p:txBody>
          <a:bodyPr wrap="square" lIns="0" tIns="0" rIns="0" bIns="0" rtlCol="0">
            <a:spAutoFit/>
          </a:bodyPr>
          <a:lstStyle>
            <a:defPPr>
              <a:defRPr lang="en-GB"/>
            </a:defPPr>
            <a:lvl1pPr>
              <a:lnSpc>
                <a:spcPct val="110000"/>
              </a:lnSpc>
              <a:defRPr sz="1400" b="1">
                <a:solidFill>
                  <a:schemeClr val="accent1"/>
                </a:solidFill>
              </a:defRPr>
            </a:lvl1pPr>
          </a:lstStyle>
          <a:p>
            <a:r>
              <a:rPr lang="en-GB" sz="1300" b="0">
                <a:solidFill>
                  <a:schemeClr val="tx1"/>
                </a:solidFill>
              </a:rPr>
              <a:t>IRS (</a:t>
            </a:r>
            <a:r>
              <a:rPr lang="en-GB" sz="1300" b="0" err="1">
                <a:solidFill>
                  <a:schemeClr val="tx1"/>
                </a:solidFill>
              </a:rPr>
              <a:t>renteswap</a:t>
            </a:r>
            <a:r>
              <a:rPr lang="en-GB" sz="1300" b="0">
                <a:solidFill>
                  <a:schemeClr val="tx1"/>
                </a:solidFill>
              </a:rPr>
              <a:t>), 10 </a:t>
            </a:r>
            <a:r>
              <a:rPr lang="en-GB" sz="1300" b="0" err="1">
                <a:solidFill>
                  <a:schemeClr val="tx1"/>
                </a:solidFill>
              </a:rPr>
              <a:t>jaar</a:t>
            </a:r>
            <a:r>
              <a:rPr lang="en-GB" sz="1300" b="0">
                <a:solidFill>
                  <a:schemeClr val="tx1"/>
                </a:solidFill>
              </a:rPr>
              <a:t>, EUR</a:t>
            </a:r>
            <a:endParaRPr lang="en-US" sz="1300"/>
          </a:p>
        </p:txBody>
      </p:sp>
      <p:graphicFrame>
        <p:nvGraphicFramePr>
          <p:cNvPr id="5" name="Chart 4">
            <a:extLst>
              <a:ext uri="{FF2B5EF4-FFF2-40B4-BE49-F238E27FC236}">
                <a16:creationId xmlns:a16="http://schemas.microsoft.com/office/drawing/2014/main" id="{7A50EE61-5F09-8493-07D2-7BCA155A5ED9}"/>
              </a:ext>
            </a:extLst>
          </p:cNvPr>
          <p:cNvGraphicFramePr/>
          <p:nvPr/>
        </p:nvGraphicFramePr>
        <p:xfrm>
          <a:off x="334963" y="2394844"/>
          <a:ext cx="8593137" cy="354877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537E58A3-8726-4B38-D62B-AF9B8218F39D}"/>
              </a:ext>
            </a:extLst>
          </p:cNvPr>
          <p:cNvSpPr txBox="1"/>
          <p:nvPr/>
        </p:nvSpPr>
        <p:spPr>
          <a:xfrm>
            <a:off x="-6144" y="6938646"/>
            <a:ext cx="12198144" cy="754053"/>
          </a:xfrm>
          <a:prstGeom prst="rect">
            <a:avLst/>
          </a:prstGeom>
          <a:solidFill>
            <a:schemeClr val="bg2"/>
          </a:solid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000">
                <a:solidFill>
                  <a:schemeClr val="bg1"/>
                </a:solidFill>
              </a:rPr>
              <a:t>Bron data van de </a:t>
            </a:r>
            <a:r>
              <a:rPr lang="en-US" sz="1000" err="1">
                <a:solidFill>
                  <a:schemeClr val="bg1"/>
                </a:solidFill>
              </a:rPr>
              <a:t>grafiek</a:t>
            </a:r>
            <a:r>
              <a:rPr lang="en-US" sz="1000">
                <a:solidFill>
                  <a:schemeClr val="bg1"/>
                </a:solidFill>
              </a:rPr>
              <a:t>:</a:t>
            </a:r>
          </a:p>
          <a:p>
            <a:pPr>
              <a:lnSpc>
                <a:spcPct val="110000"/>
              </a:lnSpc>
              <a:defRPr/>
            </a:pPr>
            <a:r>
              <a:rPr lang="en-US" sz="1000" err="1">
                <a:solidFill>
                  <a:schemeClr val="bg1"/>
                </a:solidFill>
              </a:rPr>
              <a:t>Kapitaalmarktrente</a:t>
            </a:r>
            <a:r>
              <a:rPr lang="en-US" sz="1000">
                <a:solidFill>
                  <a:schemeClr val="bg1"/>
                </a:solidFill>
              </a:rPr>
              <a:t> </a:t>
            </a:r>
            <a:r>
              <a:rPr lang="en-US" sz="1000" err="1">
                <a:solidFill>
                  <a:schemeClr val="bg1"/>
                </a:solidFill>
              </a:rPr>
              <a:t>realisaties</a:t>
            </a:r>
            <a:r>
              <a:rPr lang="en-US" sz="1000">
                <a:solidFill>
                  <a:schemeClr val="bg1"/>
                </a:solidFill>
              </a:rPr>
              <a:t> </a:t>
            </a:r>
            <a:r>
              <a:rPr lang="en-US" sz="1000">
                <a:solidFill>
                  <a:schemeClr val="bg1"/>
                </a:solidFill>
                <a:sym typeface="Wingdings" panose="05000000000000000000" pitchFamily="2" charset="2"/>
              </a:rPr>
              <a:t> </a:t>
            </a:r>
            <a:r>
              <a:rPr lang="en-NL" sz="1000">
                <a:solidFill>
                  <a:schemeClr val="bg1"/>
                </a:solidFill>
              </a:rPr>
              <a:t>https://ing.sharepoint.com/sites/Bankingmarkets/Shared%20Documents/Files/data/dagrentes_DNB.xlsx</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000">
                <a:solidFill>
                  <a:schemeClr val="bg1"/>
                </a:solidFill>
                <a:sym typeface="Wingdings" panose="05000000000000000000" pitchFamily="2" charset="2"/>
              </a:rPr>
              <a:t>  </a:t>
            </a:r>
            <a:r>
              <a:rPr lang="en-US" sz="1000" err="1">
                <a:solidFill>
                  <a:schemeClr val="bg1"/>
                </a:solidFill>
                <a:sym typeface="Wingdings" panose="05000000000000000000" pitchFamily="2" charset="2"/>
              </a:rPr>
              <a:t>tabblad</a:t>
            </a:r>
            <a:r>
              <a:rPr lang="en-US" sz="1000">
                <a:solidFill>
                  <a:schemeClr val="bg1"/>
                </a:solidFill>
                <a:sym typeface="Wingdings" panose="05000000000000000000" pitchFamily="2" charset="2"/>
              </a:rPr>
              <a:t> ‘</a:t>
            </a:r>
            <a:r>
              <a:rPr lang="en-US" sz="1000" err="1">
                <a:solidFill>
                  <a:schemeClr val="bg1"/>
                </a:solidFill>
                <a:sym typeface="Wingdings" panose="05000000000000000000" pitchFamily="2" charset="2"/>
              </a:rPr>
              <a:t>macrobond</a:t>
            </a:r>
            <a:r>
              <a:rPr lang="en-US" sz="1000">
                <a:solidFill>
                  <a:schemeClr val="bg1"/>
                </a:solidFill>
                <a:sym typeface="Wingdings" panose="05000000000000000000" pitchFamily="2" charset="2"/>
              </a:rPr>
              <a:t>’  </a:t>
            </a:r>
            <a:r>
              <a:rPr lang="en-US" sz="1000" err="1">
                <a:solidFill>
                  <a:schemeClr val="bg1"/>
                </a:solidFill>
                <a:sym typeface="Wingdings" panose="05000000000000000000" pitchFamily="2" charset="2"/>
              </a:rPr>
              <a:t>kolom</a:t>
            </a:r>
            <a:r>
              <a:rPr lang="en-US" sz="1000">
                <a:solidFill>
                  <a:schemeClr val="bg1"/>
                </a:solidFill>
                <a:sym typeface="Wingdings" panose="05000000000000000000" pitchFamily="2" charset="2"/>
              </a:rPr>
              <a:t> AE</a:t>
            </a:r>
            <a:endParaRPr lang="en-US" sz="1000">
              <a:solidFill>
                <a:schemeClr val="bg1"/>
              </a:solidFill>
            </a:endParaRPr>
          </a:p>
          <a:p>
            <a:pPr marL="0" indent="0">
              <a:buNone/>
            </a:pPr>
            <a:r>
              <a:rPr lang="nl-NL" sz="1000" b="0" noProof="0">
                <a:solidFill>
                  <a:schemeClr val="bg1"/>
                </a:solidFill>
              </a:rPr>
              <a:t>Voorspelling </a:t>
            </a:r>
            <a:r>
              <a:rPr lang="nl-NL" sz="1000" b="0" noProof="0">
                <a:solidFill>
                  <a:schemeClr val="bg1"/>
                </a:solidFill>
                <a:sym typeface="Wingdings" panose="05000000000000000000" pitchFamily="2" charset="2"/>
              </a:rPr>
              <a:t> </a:t>
            </a:r>
            <a:r>
              <a:rPr lang="en-GB" sz="1000" u="sng" strike="noStrike">
                <a:solidFill>
                  <a:schemeClr val="bg1"/>
                </a:solidFill>
                <a:effectLst/>
                <a:latin typeface="Calibri" panose="020F0502020204030204" pitchFamily="34" charset="0"/>
                <a:ea typeface="Calibri" panose="020F0502020204030204" pitchFamily="34" charset="0"/>
              </a:rPr>
              <a:t>https://think.ing.com/forecasts/</a:t>
            </a:r>
            <a:endParaRPr lang="nl-NL" sz="1000" b="0" noProof="0">
              <a:solidFill>
                <a:schemeClr val="bg1"/>
              </a:solidFill>
            </a:endParaRPr>
          </a:p>
        </p:txBody>
      </p:sp>
      <p:sp>
        <p:nvSpPr>
          <p:cNvPr id="8" name="Slide Number Placeholder 7">
            <a:extLst>
              <a:ext uri="{FF2B5EF4-FFF2-40B4-BE49-F238E27FC236}">
                <a16:creationId xmlns:a16="http://schemas.microsoft.com/office/drawing/2014/main" id="{D5CAE5EE-00F7-F7D3-8978-CE5538F8F68E}"/>
              </a:ext>
            </a:extLst>
          </p:cNvPr>
          <p:cNvSpPr>
            <a:spLocks noGrp="1"/>
          </p:cNvSpPr>
          <p:nvPr>
            <p:ph type="sldNum" sz="quarter" idx="11"/>
          </p:nvPr>
        </p:nvSpPr>
        <p:spPr/>
        <p:txBody>
          <a:bodyPr/>
          <a:lstStyle/>
          <a:p>
            <a:fld id="{DDD2A080-DA64-4F5C-9131-47EB793B4410}" type="slidenum">
              <a:rPr lang="en-GB" noProof="0" smtClean="0"/>
              <a:pPr/>
              <a:t>22</a:t>
            </a:fld>
            <a:endParaRPr lang="en-GB" noProof="0"/>
          </a:p>
        </p:txBody>
      </p:sp>
      <p:sp>
        <p:nvSpPr>
          <p:cNvPr id="3" name="Title 2">
            <a:extLst>
              <a:ext uri="{FF2B5EF4-FFF2-40B4-BE49-F238E27FC236}">
                <a16:creationId xmlns:a16="http://schemas.microsoft.com/office/drawing/2014/main" id="{10C85DC6-2143-B34A-69A0-8B29FF70EBCA}"/>
              </a:ext>
            </a:extLst>
          </p:cNvPr>
          <p:cNvSpPr>
            <a:spLocks noGrp="1"/>
          </p:cNvSpPr>
          <p:nvPr>
            <p:ph type="title"/>
          </p:nvPr>
        </p:nvSpPr>
        <p:spPr/>
        <p:txBody>
          <a:bodyPr/>
          <a:lstStyle/>
          <a:p>
            <a:r>
              <a:rPr lang="nl-NL" dirty="0"/>
              <a:t>Maar de lange rente lijkt nog wel wat te kunnen stijgen </a:t>
            </a:r>
            <a:endParaRPr lang="en-GB" dirty="0"/>
          </a:p>
        </p:txBody>
      </p:sp>
      <p:sp>
        <p:nvSpPr>
          <p:cNvPr id="2" name="TextBox 1">
            <a:extLst>
              <a:ext uri="{FF2B5EF4-FFF2-40B4-BE49-F238E27FC236}">
                <a16:creationId xmlns:a16="http://schemas.microsoft.com/office/drawing/2014/main" id="{5FF59782-EDF6-AB10-839D-33A9438C8AF7}"/>
              </a:ext>
            </a:extLst>
          </p:cNvPr>
          <p:cNvSpPr txBox="1"/>
          <p:nvPr/>
        </p:nvSpPr>
        <p:spPr>
          <a:xfrm>
            <a:off x="284401" y="6036678"/>
            <a:ext cx="1236483" cy="257369"/>
          </a:xfrm>
          <a:prstGeom prst="rect">
            <a:avLst/>
          </a:prstGeom>
          <a:noFill/>
        </p:spPr>
        <p:txBody>
          <a:bodyPr wrap="none" lIns="36000" tIns="36000" rIns="36000" bIns="36000" rtlCol="0">
            <a:spAutoFit/>
          </a:bodyPr>
          <a:lstStyle/>
          <a:p>
            <a:r>
              <a:rPr lang="en-GB" sz="1200" dirty="0">
                <a:solidFill>
                  <a:schemeClr val="bg2"/>
                </a:solidFill>
              </a:rPr>
              <a:t>Bron: </a:t>
            </a:r>
            <a:r>
              <a:rPr lang="en-GB" sz="1200" dirty="0" err="1">
                <a:solidFill>
                  <a:schemeClr val="bg2"/>
                </a:solidFill>
              </a:rPr>
              <a:t>Macrobond</a:t>
            </a:r>
            <a:endParaRPr lang="en-GB" sz="1200" dirty="0">
              <a:solidFill>
                <a:schemeClr val="bg2"/>
              </a:solidFill>
            </a:endParaRPr>
          </a:p>
        </p:txBody>
      </p:sp>
      <p:sp>
        <p:nvSpPr>
          <p:cNvPr id="6" name="Rechthoek: afgeronde hoeken 5">
            <a:extLst>
              <a:ext uri="{FF2B5EF4-FFF2-40B4-BE49-F238E27FC236}">
                <a16:creationId xmlns:a16="http://schemas.microsoft.com/office/drawing/2014/main" id="{7C1CA9CD-7927-B2CF-331D-071C7DDDC2CA}"/>
              </a:ext>
            </a:extLst>
          </p:cNvPr>
          <p:cNvSpPr/>
          <p:nvPr/>
        </p:nvSpPr>
        <p:spPr>
          <a:xfrm>
            <a:off x="12345137" y="6617369"/>
            <a:ext cx="2127183" cy="240631"/>
          </a:xfrm>
          <a:prstGeom prst="roundRect">
            <a:avLst/>
          </a:prstGeom>
          <a:solidFill>
            <a:schemeClr val="accent5">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ING Me"/>
                <a:ea typeface="+mn-ea"/>
                <a:cs typeface="+mn-cs"/>
              </a:rPr>
              <a:t>Last updated:  18 </a:t>
            </a:r>
            <a:r>
              <a:rPr kumimoji="0" lang="en-GB" sz="1200" b="1" i="0" u="none" strike="noStrike" kern="1200" cap="none" spc="0" normalizeH="0" baseline="0" noProof="0" dirty="0" err="1">
                <a:ln>
                  <a:noFill/>
                </a:ln>
                <a:solidFill>
                  <a:srgbClr val="000000"/>
                </a:solidFill>
                <a:effectLst/>
                <a:uLnTx/>
                <a:uFillTx/>
                <a:latin typeface="ING Me"/>
                <a:ea typeface="+mn-ea"/>
                <a:cs typeface="+mn-cs"/>
              </a:rPr>
              <a:t>nov</a:t>
            </a:r>
            <a:r>
              <a:rPr kumimoji="0" lang="en-GB" sz="1200" b="1" i="0" u="none" strike="noStrike" kern="1200" cap="none" spc="0" normalizeH="0" baseline="0" noProof="0" dirty="0">
                <a:ln>
                  <a:noFill/>
                </a:ln>
                <a:solidFill>
                  <a:srgbClr val="000000"/>
                </a:solidFill>
                <a:effectLst/>
                <a:uLnTx/>
                <a:uFillTx/>
                <a:latin typeface="ING Me"/>
                <a:ea typeface="+mn-ea"/>
                <a:cs typeface="+mn-cs"/>
              </a:rPr>
              <a:t> 2025</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ING Me"/>
              <a:ea typeface="+mn-ea"/>
              <a:cs typeface="+mn-cs"/>
            </a:endParaRPr>
          </a:p>
        </p:txBody>
      </p:sp>
      <p:cxnSp>
        <p:nvCxnSpPr>
          <p:cNvPr id="7" name="Straight Arrow Connector 6">
            <a:extLst>
              <a:ext uri="{FF2B5EF4-FFF2-40B4-BE49-F238E27FC236}">
                <a16:creationId xmlns:a16="http://schemas.microsoft.com/office/drawing/2014/main" id="{09AC4A77-D56F-89E7-6C81-BFEFE6252CF9}"/>
              </a:ext>
            </a:extLst>
          </p:cNvPr>
          <p:cNvCxnSpPr>
            <a:cxnSpLocks/>
          </p:cNvCxnSpPr>
          <p:nvPr/>
        </p:nvCxnSpPr>
        <p:spPr>
          <a:xfrm flipV="1">
            <a:off x="7961573" y="3584366"/>
            <a:ext cx="483639" cy="83702"/>
          </a:xfrm>
          <a:prstGeom prst="straightConnector1">
            <a:avLst/>
          </a:prstGeom>
          <a:ln w="28575">
            <a:solidFill>
              <a:schemeClr val="bg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ADC6D68E-B450-A010-CE91-397ED1A991E5}"/>
              </a:ext>
            </a:extLst>
          </p:cNvPr>
          <p:cNvSpPr/>
          <p:nvPr/>
        </p:nvSpPr>
        <p:spPr>
          <a:xfrm flipV="1">
            <a:off x="7017509" y="3383273"/>
            <a:ext cx="875858" cy="351217"/>
          </a:xfrm>
          <a:custGeom>
            <a:avLst/>
            <a:gdLst>
              <a:gd name="connsiteX0" fmla="*/ 0 w 1358537"/>
              <a:gd name="connsiteY0" fmla="*/ 1558835 h 1633332"/>
              <a:gd name="connsiteX1" fmla="*/ 687977 w 1358537"/>
              <a:gd name="connsiteY1" fmla="*/ 1454332 h 1633332"/>
              <a:gd name="connsiteX2" fmla="*/ 1358537 w 1358537"/>
              <a:gd name="connsiteY2" fmla="*/ 0 h 1633332"/>
              <a:gd name="connsiteX0" fmla="*/ 0 w 1878368"/>
              <a:gd name="connsiteY0" fmla="*/ 1608940 h 1683437"/>
              <a:gd name="connsiteX1" fmla="*/ 687977 w 1878368"/>
              <a:gd name="connsiteY1" fmla="*/ 1504437 h 1683437"/>
              <a:gd name="connsiteX2" fmla="*/ 1878368 w 1878368"/>
              <a:gd name="connsiteY2" fmla="*/ 0 h 1683437"/>
              <a:gd name="connsiteX0" fmla="*/ 0 w 1878368"/>
              <a:gd name="connsiteY0" fmla="*/ 1608940 h 1683437"/>
              <a:gd name="connsiteX1" fmla="*/ 687977 w 1878368"/>
              <a:gd name="connsiteY1" fmla="*/ 1504437 h 1683437"/>
              <a:gd name="connsiteX2" fmla="*/ 1878368 w 1878368"/>
              <a:gd name="connsiteY2" fmla="*/ 0 h 1683437"/>
              <a:gd name="connsiteX0" fmla="*/ 0 w 2608755"/>
              <a:gd name="connsiteY0" fmla="*/ 1441111 h 1515608"/>
              <a:gd name="connsiteX1" fmla="*/ 687977 w 2608755"/>
              <a:gd name="connsiteY1" fmla="*/ 1336608 h 1515608"/>
              <a:gd name="connsiteX2" fmla="*/ 2608755 w 2608755"/>
              <a:gd name="connsiteY2" fmla="*/ 0 h 1515608"/>
              <a:gd name="connsiteX0" fmla="*/ 0 w 2608755"/>
              <a:gd name="connsiteY0" fmla="*/ 1873010 h 1947507"/>
              <a:gd name="connsiteX1" fmla="*/ 687977 w 2608755"/>
              <a:gd name="connsiteY1" fmla="*/ 1768507 h 1947507"/>
              <a:gd name="connsiteX2" fmla="*/ 1486772 w 2608755"/>
              <a:gd name="connsiteY2" fmla="*/ 45126 h 1947507"/>
              <a:gd name="connsiteX3" fmla="*/ 2608755 w 2608755"/>
              <a:gd name="connsiteY3" fmla="*/ 431899 h 1947507"/>
              <a:gd name="connsiteX0" fmla="*/ 0 w 2681794"/>
              <a:gd name="connsiteY0" fmla="*/ 1537368 h 1853250"/>
              <a:gd name="connsiteX1" fmla="*/ 761016 w 2681794"/>
              <a:gd name="connsiteY1" fmla="*/ 1768512 h 1853250"/>
              <a:gd name="connsiteX2" fmla="*/ 1559811 w 2681794"/>
              <a:gd name="connsiteY2" fmla="*/ 45131 h 1853250"/>
              <a:gd name="connsiteX3" fmla="*/ 2681794 w 2681794"/>
              <a:gd name="connsiteY3" fmla="*/ 431904 h 1853250"/>
            </a:gdLst>
            <a:ahLst/>
            <a:cxnLst>
              <a:cxn ang="0">
                <a:pos x="connsiteX0" y="connsiteY0"/>
              </a:cxn>
              <a:cxn ang="0">
                <a:pos x="connsiteX1" y="connsiteY1"/>
              </a:cxn>
              <a:cxn ang="0">
                <a:pos x="connsiteX2" y="connsiteY2"/>
              </a:cxn>
              <a:cxn ang="0">
                <a:pos x="connsiteX3" y="connsiteY3"/>
              </a:cxn>
            </a:cxnLst>
            <a:rect l="l" t="t" r="r" b="b"/>
            <a:pathLst>
              <a:path w="2681794" h="1853250">
                <a:moveTo>
                  <a:pt x="0" y="1537368"/>
                </a:moveTo>
                <a:cubicBezTo>
                  <a:pt x="230777" y="1615019"/>
                  <a:pt x="534593" y="2028318"/>
                  <a:pt x="761016" y="1768512"/>
                </a:cubicBezTo>
                <a:cubicBezTo>
                  <a:pt x="1033157" y="1596726"/>
                  <a:pt x="1239681" y="267899"/>
                  <a:pt x="1559811" y="45131"/>
                </a:cubicBezTo>
                <a:cubicBezTo>
                  <a:pt x="1879941" y="-177637"/>
                  <a:pt x="2519143" y="500303"/>
                  <a:pt x="2681794" y="431904"/>
                </a:cubicBezTo>
              </a:path>
            </a:pathLst>
          </a:custGeom>
          <a:noFill/>
          <a:ln w="28575">
            <a:solidFill>
              <a:schemeClr val="tx1">
                <a:lumMod val="85000"/>
                <a:lumOff val="1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73052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7" dur="500"/>
                                        <p:tgtEl>
                                          <p:spTgt spid="5">
                                            <p:graphicEl>
                                              <a:chart seriesIdx="0" categoryIdx="-4" bldStep="series"/>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wipe(left)">
                                      <p:cBhvr>
                                        <p:cTn id="16" dur="500"/>
                                        <p:tgtEl>
                                          <p:spTgt spid="19">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20" dur="500"/>
                                        <p:tgtEl>
                                          <p:spTgt spid="5">
                                            <p:graphicEl>
                                              <a:chart seriesIdx="1" categoryIdx="-4" bldStep="series"/>
                                            </p:graphic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animBg="0"/>
        </p:bldSub>
      </p:bldGraphic>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E6B9-5DFA-4848-F759-A6A3D41524D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DDF5A-FE34-63C6-378A-86E7C8A5EFA4}"/>
              </a:ext>
            </a:extLst>
          </p:cNvPr>
          <p:cNvSpPr>
            <a:spLocks noGrp="1"/>
          </p:cNvSpPr>
          <p:nvPr>
            <p:ph type="sldNum" sz="quarter" idx="11"/>
          </p:nvPr>
        </p:nvSpPr>
        <p:spPr/>
        <p:txBody>
          <a:bodyPr/>
          <a:lstStyle/>
          <a:p>
            <a:fld id="{DDD2A080-DA64-4F5C-9131-47EB793B4410}" type="slidenum">
              <a:rPr lang="en-GB" noProof="0" smtClean="0"/>
              <a:pPr/>
              <a:t>23</a:t>
            </a:fld>
            <a:endParaRPr lang="en-GB" noProof="0"/>
          </a:p>
        </p:txBody>
      </p:sp>
      <p:sp>
        <p:nvSpPr>
          <p:cNvPr id="9" name="Title 2">
            <a:extLst>
              <a:ext uri="{FF2B5EF4-FFF2-40B4-BE49-F238E27FC236}">
                <a16:creationId xmlns:a16="http://schemas.microsoft.com/office/drawing/2014/main" id="{DCF19929-8D04-5A93-0BE5-E76F3B6A1035}"/>
              </a:ext>
            </a:extLst>
          </p:cNvPr>
          <p:cNvSpPr>
            <a:spLocks noGrp="1"/>
          </p:cNvSpPr>
          <p:nvPr>
            <p:ph type="title"/>
          </p:nvPr>
        </p:nvSpPr>
        <p:spPr/>
        <p:txBody>
          <a:bodyPr anchor="t"/>
          <a:lstStyle/>
          <a:p>
            <a:r>
              <a:rPr lang="nl-NL" sz="3600" dirty="0">
                <a:latin typeface="ING display" panose="020B0803030508020203" pitchFamily="34" charset="0"/>
              </a:rPr>
              <a:t>Woningtekort neemt nog toe maar v</a:t>
            </a:r>
            <a:r>
              <a:rPr lang="nl-NL" dirty="0"/>
              <a:t>anaf 2026 komen er meer woningen dan huishoudens bij</a:t>
            </a:r>
            <a:br>
              <a:rPr lang="nl-NL" dirty="0"/>
            </a:br>
            <a:endParaRPr lang="nl-NL" sz="3600" dirty="0">
              <a:latin typeface="ING display" panose="020B0803030508020203" pitchFamily="34" charset="0"/>
            </a:endParaRPr>
          </a:p>
        </p:txBody>
      </p:sp>
      <p:graphicFrame>
        <p:nvGraphicFramePr>
          <p:cNvPr id="6" name="Chart1" descr="https://ing.sharepoint.com/sites/TopteamEB/Gedeelde documenten/Consumenten/presentaties_MvG/2025_economieNL/ingedienten_ecoNL|Woningtekort ABFvanSB.xlsx|sheet 1 figuren|AH3">
            <a:extLst>
              <a:ext uri="{FF2B5EF4-FFF2-40B4-BE49-F238E27FC236}">
                <a16:creationId xmlns:a16="http://schemas.microsoft.com/office/drawing/2014/main" id="{82A26578-6195-DA4F-BA3E-12F40AE9C16A}"/>
              </a:ext>
            </a:extLst>
          </p:cNvPr>
          <p:cNvGraphicFramePr>
            <a:graphicFrameLocks/>
          </p:cNvGraphicFramePr>
          <p:nvPr/>
        </p:nvGraphicFramePr>
        <p:xfrm>
          <a:off x="339138" y="2283902"/>
          <a:ext cx="5403653" cy="39533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2" descr="https://ing.sharepoint.com/sites/TopteamEB/Gedeelde documenten/Consumenten/presentaties_MvG/2025_economieNL/ingedienten_ecoNL|Woningtekort ABFvanSB.xlsx|sheet 1 figuren|AH27">
            <a:extLst>
              <a:ext uri="{FF2B5EF4-FFF2-40B4-BE49-F238E27FC236}">
                <a16:creationId xmlns:a16="http://schemas.microsoft.com/office/drawing/2014/main" id="{7EF1101F-974F-0E8F-FFE7-B2D7F88335F5}"/>
              </a:ext>
            </a:extLst>
          </p:cNvPr>
          <p:cNvGraphicFramePr>
            <a:graphicFrameLocks/>
          </p:cNvGraphicFramePr>
          <p:nvPr/>
        </p:nvGraphicFramePr>
        <p:xfrm>
          <a:off x="6449207" y="2274547"/>
          <a:ext cx="5403653" cy="3953386"/>
        </p:xfrm>
        <a:graphic>
          <a:graphicData uri="http://schemas.openxmlformats.org/drawingml/2006/chart">
            <c:chart xmlns:c="http://schemas.openxmlformats.org/drawingml/2006/chart" xmlns:r="http://schemas.openxmlformats.org/officeDocument/2006/relationships" r:id="rId4"/>
          </a:graphicData>
        </a:graphic>
      </p:graphicFrame>
      <p:sp>
        <p:nvSpPr>
          <p:cNvPr id="3" name="Rechthoek: afgeronde hoeken 2">
            <a:extLst>
              <a:ext uri="{FF2B5EF4-FFF2-40B4-BE49-F238E27FC236}">
                <a16:creationId xmlns:a16="http://schemas.microsoft.com/office/drawing/2014/main" id="{2D17A3C0-9342-D691-A37B-3D6CB4D83ACC}"/>
              </a:ext>
            </a:extLst>
          </p:cNvPr>
          <p:cNvSpPr/>
          <p:nvPr/>
        </p:nvSpPr>
        <p:spPr>
          <a:xfrm>
            <a:off x="-2615024" y="6516824"/>
            <a:ext cx="2127183" cy="240631"/>
          </a:xfrm>
          <a:prstGeom prst="roundRect">
            <a:avLst/>
          </a:prstGeom>
          <a:solidFill>
            <a:schemeClr val="accent5">
              <a:lumMod val="40000"/>
              <a:lumOff val="6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ING Me"/>
                <a:ea typeface="+mn-ea"/>
                <a:cs typeface="+mn-cs"/>
              </a:rPr>
              <a:t>Last updated:  </a:t>
            </a:r>
            <a:r>
              <a:rPr lang="en-GB" sz="1200" b="1" dirty="0">
                <a:solidFill>
                  <a:srgbClr val="000000"/>
                </a:solidFill>
                <a:latin typeface="ING Me"/>
              </a:rPr>
              <a:t>XX  </a:t>
            </a:r>
            <a:r>
              <a:rPr kumimoji="0" lang="en-GB" sz="1200" b="1" i="0" u="none" strike="noStrike" kern="1200" cap="none" spc="0" normalizeH="0" baseline="0" noProof="0" dirty="0" err="1">
                <a:ln>
                  <a:noFill/>
                </a:ln>
                <a:solidFill>
                  <a:srgbClr val="000000"/>
                </a:solidFill>
                <a:effectLst/>
                <a:uLnTx/>
                <a:uFillTx/>
                <a:latin typeface="ING Me"/>
                <a:ea typeface="+mn-ea"/>
                <a:cs typeface="+mn-cs"/>
              </a:rPr>
              <a:t>nov</a:t>
            </a:r>
            <a:r>
              <a:rPr kumimoji="0" lang="en-GB" sz="1200" b="1" i="0" u="none" strike="noStrike" kern="1200" cap="none" spc="0" normalizeH="0" baseline="0" noProof="0" dirty="0">
                <a:ln>
                  <a:noFill/>
                </a:ln>
                <a:solidFill>
                  <a:srgbClr val="000000"/>
                </a:solidFill>
                <a:effectLst/>
                <a:uLnTx/>
                <a:uFillTx/>
                <a:latin typeface="ING Me"/>
                <a:ea typeface="+mn-ea"/>
                <a:cs typeface="+mn-cs"/>
              </a:rPr>
              <a:t> 2025</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ING Me"/>
              <a:ea typeface="+mn-ea"/>
              <a:cs typeface="+mn-cs"/>
            </a:endParaRPr>
          </a:p>
        </p:txBody>
      </p:sp>
    </p:spTree>
    <p:extLst>
      <p:ext uri="{BB962C8B-B14F-4D97-AF65-F5344CB8AC3E}">
        <p14:creationId xmlns:p14="http://schemas.microsoft.com/office/powerpoint/2010/main" val="132525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4B71AE-38AA-5518-8150-403C15081419}"/>
              </a:ext>
            </a:extLst>
          </p:cNvPr>
          <p:cNvSpPr>
            <a:spLocks noGrp="1"/>
          </p:cNvSpPr>
          <p:nvPr>
            <p:ph type="sldNum" sz="quarter" idx="11"/>
          </p:nvPr>
        </p:nvSpPr>
        <p:spPr/>
        <p:txBody>
          <a:bodyPr/>
          <a:lstStyle/>
          <a:p>
            <a:fld id="{DDD2A080-DA64-4F5C-9131-47EB793B4410}" type="slidenum">
              <a:rPr lang="en-GB" noProof="0" smtClean="0"/>
              <a:pPr/>
              <a:t>24</a:t>
            </a:fld>
            <a:endParaRPr lang="en-GB" noProof="0"/>
          </a:p>
        </p:txBody>
      </p:sp>
      <p:sp>
        <p:nvSpPr>
          <p:cNvPr id="3" name="Title 2">
            <a:extLst>
              <a:ext uri="{FF2B5EF4-FFF2-40B4-BE49-F238E27FC236}">
                <a16:creationId xmlns:a16="http://schemas.microsoft.com/office/drawing/2014/main" id="{AE0F5D64-804C-2CA4-371B-91BEB1D01746}"/>
              </a:ext>
            </a:extLst>
          </p:cNvPr>
          <p:cNvSpPr>
            <a:spLocks noGrp="1"/>
          </p:cNvSpPr>
          <p:nvPr>
            <p:ph type="title"/>
          </p:nvPr>
        </p:nvSpPr>
        <p:spPr/>
        <p:txBody>
          <a:bodyPr/>
          <a:lstStyle/>
          <a:p>
            <a:r>
              <a:rPr lang="en-US" dirty="0"/>
              <a:t>En wat </a:t>
            </a:r>
            <a:r>
              <a:rPr lang="en-US" dirty="0" err="1"/>
              <a:t>kan</a:t>
            </a:r>
            <a:r>
              <a:rPr lang="en-US" dirty="0"/>
              <a:t> </a:t>
            </a:r>
            <a:r>
              <a:rPr lang="en-US" dirty="0" err="1"/>
              <a:t>een</a:t>
            </a:r>
            <a:r>
              <a:rPr lang="en-US" dirty="0"/>
              <a:t> </a:t>
            </a:r>
            <a:r>
              <a:rPr lang="en-US" dirty="0" err="1"/>
              <a:t>nieuw</a:t>
            </a:r>
            <a:r>
              <a:rPr lang="en-US" dirty="0"/>
              <a:t> </a:t>
            </a:r>
            <a:r>
              <a:rPr lang="en-US" dirty="0" err="1"/>
              <a:t>kabinet</a:t>
            </a:r>
            <a:r>
              <a:rPr lang="en-US" dirty="0"/>
              <a:t> </a:t>
            </a:r>
            <a:r>
              <a:rPr lang="en-US" dirty="0" err="1"/>
              <a:t>aan</a:t>
            </a:r>
            <a:r>
              <a:rPr lang="en-US" dirty="0"/>
              <a:t> de </a:t>
            </a:r>
            <a:r>
              <a:rPr lang="en-US" dirty="0" err="1"/>
              <a:t>woningmarkt</a:t>
            </a:r>
            <a:r>
              <a:rPr lang="en-US" dirty="0"/>
              <a:t> </a:t>
            </a:r>
            <a:r>
              <a:rPr lang="en-US" dirty="0" err="1"/>
              <a:t>doen</a:t>
            </a:r>
            <a:r>
              <a:rPr lang="en-US" dirty="0"/>
              <a:t>?</a:t>
            </a:r>
            <a:endParaRPr lang="en-NL" dirty="0"/>
          </a:p>
        </p:txBody>
      </p:sp>
      <p:pic>
        <p:nvPicPr>
          <p:cNvPr id="10" name="Picture 9">
            <a:extLst>
              <a:ext uri="{FF2B5EF4-FFF2-40B4-BE49-F238E27FC236}">
                <a16:creationId xmlns:a16="http://schemas.microsoft.com/office/drawing/2014/main" id="{E0453FAA-E0CF-B191-CD8B-5E05ED149AD1}"/>
              </a:ext>
            </a:extLst>
          </p:cNvPr>
          <p:cNvPicPr>
            <a:picLocks noChangeAspect="1"/>
          </p:cNvPicPr>
          <p:nvPr/>
        </p:nvPicPr>
        <p:blipFill>
          <a:blip r:embed="rId2"/>
          <a:stretch>
            <a:fillRect/>
          </a:stretch>
        </p:blipFill>
        <p:spPr>
          <a:xfrm>
            <a:off x="339139" y="1754669"/>
            <a:ext cx="7904992" cy="4277996"/>
          </a:xfrm>
          <a:prstGeom prst="rect">
            <a:avLst/>
          </a:prstGeom>
        </p:spPr>
      </p:pic>
    </p:spTree>
    <p:extLst>
      <p:ext uri="{BB962C8B-B14F-4D97-AF65-F5344CB8AC3E}">
        <p14:creationId xmlns:p14="http://schemas.microsoft.com/office/powerpoint/2010/main" val="3229032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4F78A6-CE25-62AC-8B71-FEE330BF17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000000"/>
                </a:solidFill>
                <a:effectLst/>
                <a:uLnTx/>
                <a:uFillTx/>
                <a:latin typeface="ING M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srgbClr val="000000"/>
              </a:solidFill>
              <a:effectLst/>
              <a:uLnTx/>
              <a:uFillTx/>
              <a:latin typeface="ING Me"/>
              <a:ea typeface="+mn-ea"/>
              <a:cs typeface="+mn-cs"/>
            </a:endParaRPr>
          </a:p>
        </p:txBody>
      </p:sp>
      <p:sp>
        <p:nvSpPr>
          <p:cNvPr id="3" name="Title 2">
            <a:extLst>
              <a:ext uri="{FF2B5EF4-FFF2-40B4-BE49-F238E27FC236}">
                <a16:creationId xmlns:a16="http://schemas.microsoft.com/office/drawing/2014/main" id="{BFC87C8A-C9FD-71B8-827A-7640C3591FFB}"/>
              </a:ext>
            </a:extLst>
          </p:cNvPr>
          <p:cNvSpPr>
            <a:spLocks noGrp="1"/>
          </p:cNvSpPr>
          <p:nvPr>
            <p:ph type="title"/>
          </p:nvPr>
        </p:nvSpPr>
        <p:spPr/>
        <p:txBody>
          <a:bodyPr vert="horz" lIns="91440" tIns="45720" rIns="91440" bIns="45720" rtlCol="0" anchor="t" anchorCtr="0">
            <a:normAutofit fontScale="90000"/>
          </a:bodyPr>
          <a:lstStyle/>
          <a:p>
            <a:pPr>
              <a:lnSpc>
                <a:spcPct val="100000"/>
              </a:lnSpc>
            </a:pPr>
            <a:r>
              <a:rPr lang="en-US" sz="3600" dirty="0" err="1"/>
              <a:t>Wij</a:t>
            </a:r>
            <a:r>
              <a:rPr lang="en-US" sz="3600" dirty="0"/>
              <a:t> </a:t>
            </a:r>
            <a:r>
              <a:rPr lang="en-US" sz="3600" dirty="0" err="1"/>
              <a:t>verwachten</a:t>
            </a:r>
            <a:r>
              <a:rPr lang="en-US" sz="3600" dirty="0"/>
              <a:t> </a:t>
            </a:r>
            <a:r>
              <a:rPr lang="en-US" sz="3600" dirty="0" err="1"/>
              <a:t>dat</a:t>
            </a:r>
            <a:r>
              <a:rPr lang="en-US" sz="3600" dirty="0"/>
              <a:t> de </a:t>
            </a:r>
            <a:r>
              <a:rPr lang="en-US" sz="3600" dirty="0" err="1"/>
              <a:t>huizenprijzen</a:t>
            </a:r>
            <a:r>
              <a:rPr lang="en-US" sz="3600" dirty="0"/>
              <a:t> </a:t>
            </a:r>
            <a:r>
              <a:rPr lang="en-US" sz="3600" dirty="0" err="1"/>
              <a:t>verder</a:t>
            </a:r>
            <a:r>
              <a:rPr lang="en-US" sz="3600" dirty="0"/>
              <a:t> </a:t>
            </a:r>
            <a:r>
              <a:rPr lang="en-US" sz="3600" dirty="0" err="1"/>
              <a:t>blijven</a:t>
            </a:r>
            <a:r>
              <a:rPr lang="en-US" sz="3600" dirty="0"/>
              <a:t> </a:t>
            </a:r>
            <a:r>
              <a:rPr lang="en-US" sz="3600" dirty="0" err="1"/>
              <a:t>stijgen</a:t>
            </a:r>
            <a:r>
              <a:rPr lang="en-US" sz="3600" dirty="0"/>
              <a:t>, maar </a:t>
            </a:r>
            <a:r>
              <a:rPr lang="en-US" sz="3600" dirty="0" err="1"/>
              <a:t>aan</a:t>
            </a:r>
            <a:r>
              <a:rPr lang="en-US" sz="3600" dirty="0"/>
              <a:t> </a:t>
            </a:r>
            <a:r>
              <a:rPr lang="en-US" sz="3600" dirty="0" err="1"/>
              <a:t>een</a:t>
            </a:r>
            <a:r>
              <a:rPr lang="en-US" sz="3600" dirty="0"/>
              <a:t> </a:t>
            </a:r>
            <a:r>
              <a:rPr lang="en-US" sz="3600" dirty="0" err="1"/>
              <a:t>langzamer</a:t>
            </a:r>
            <a:r>
              <a:rPr lang="en-US" sz="3600" dirty="0"/>
              <a:t> tempo</a:t>
            </a:r>
            <a:endParaRPr lang="nl-NL" sz="3600" b="0" dirty="0">
              <a:solidFill>
                <a:schemeClr val="accent1"/>
              </a:solidFill>
              <a:latin typeface="ING display" panose="020B0803030508020203" pitchFamily="34" charset="77"/>
              <a:cs typeface="+mj-cs"/>
            </a:endParaRPr>
          </a:p>
        </p:txBody>
      </p:sp>
      <p:graphicFrame>
        <p:nvGraphicFramePr>
          <p:cNvPr id="7" name="Chart1" descr="yttps://ing.sharepoint.com/sites/TopteamEB/Gedeelde documenten/Woningmarkt/Data|Huizenmarkt_Output.xlsb.xlsx|huizenprijsgrafieken|B113">
            <a:extLst>
              <a:ext uri="{FF2B5EF4-FFF2-40B4-BE49-F238E27FC236}">
                <a16:creationId xmlns:a16="http://schemas.microsoft.com/office/drawing/2014/main" id="{57BB48C5-4A28-8FE9-B060-4D942B82E90A}"/>
              </a:ext>
            </a:extLst>
          </p:cNvPr>
          <p:cNvGraphicFramePr>
            <a:graphicFrameLocks/>
          </p:cNvGraphicFramePr>
          <p:nvPr>
            <p:extLst>
              <p:ext uri="{D42A27DB-BD31-4B8C-83A1-F6EECF244321}">
                <p14:modId xmlns:p14="http://schemas.microsoft.com/office/powerpoint/2010/main" val="97452620"/>
              </p:ext>
            </p:extLst>
          </p:nvPr>
        </p:nvGraphicFramePr>
        <p:xfrm>
          <a:off x="479424" y="1471887"/>
          <a:ext cx="6911975" cy="496967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1">
            <a:extLst>
              <a:ext uri="{FF2B5EF4-FFF2-40B4-BE49-F238E27FC236}">
                <a16:creationId xmlns:a16="http://schemas.microsoft.com/office/drawing/2014/main" id="{5FB86F7A-EEC5-C597-6751-965B1CB85D1D}"/>
              </a:ext>
            </a:extLst>
          </p:cNvPr>
          <p:cNvSpPr txBox="1"/>
          <p:nvPr/>
        </p:nvSpPr>
        <p:spPr>
          <a:xfrm>
            <a:off x="6515831" y="2721068"/>
            <a:ext cx="976438" cy="432462"/>
          </a:xfrm>
          <a:prstGeom prst="rect">
            <a:avLst/>
          </a:prstGeom>
        </p:spPr>
        <p:txBody>
          <a:bodyPr vert="horz"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ING Me" panose="02000506040000020004" pitchFamily="2"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01010"/>
                </a:solidFill>
                <a:effectLst/>
                <a:uLnTx/>
                <a:uFillTx/>
                <a:latin typeface="INGMe-Regular.ttf" panose="02110004020202020204"/>
                <a:ea typeface="+mn-ea"/>
                <a:cs typeface="+mn-cs"/>
              </a:rPr>
              <a:t>dec '26 - dec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ING Me" panose="02000506040000020004" pitchFamily="2" charset="0"/>
              <a:ea typeface="+mn-ea"/>
              <a:cs typeface="+mn-cs"/>
            </a:endParaRPr>
          </a:p>
        </p:txBody>
      </p:sp>
    </p:spTree>
    <p:extLst>
      <p:ext uri="{BB962C8B-B14F-4D97-AF65-F5344CB8AC3E}">
        <p14:creationId xmlns:p14="http://schemas.microsoft.com/office/powerpoint/2010/main" val="1499236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2BB282-992E-036F-8A87-6A87277138D5}"/>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000" b="0" i="0" u="none" strike="noStrike" kern="1200" cap="none" spc="0" normalizeH="0" baseline="0" noProof="0" smtClean="0">
                <a:ln>
                  <a:noFill/>
                </a:ln>
                <a:solidFill>
                  <a:srgbClr val="101010"/>
                </a:solidFill>
                <a:effectLst/>
                <a:uLnTx/>
                <a:uFillTx/>
                <a:latin typeface="ING Me" panose="0200050604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a:ln>
                <a:noFill/>
              </a:ln>
              <a:solidFill>
                <a:srgbClr val="101010"/>
              </a:solidFill>
              <a:effectLst/>
              <a:uLnTx/>
              <a:uFillTx/>
              <a:latin typeface="ING Me" panose="02000506040000020004" pitchFamily="2" charset="0"/>
              <a:ea typeface="+mn-ea"/>
              <a:cs typeface="+mn-cs"/>
            </a:endParaRPr>
          </a:p>
        </p:txBody>
      </p:sp>
      <p:sp>
        <p:nvSpPr>
          <p:cNvPr id="6" name="Title 5">
            <a:extLst>
              <a:ext uri="{FF2B5EF4-FFF2-40B4-BE49-F238E27FC236}">
                <a16:creationId xmlns:a16="http://schemas.microsoft.com/office/drawing/2014/main" id="{0E520AB4-F597-7F43-42CB-114165B792B7}"/>
              </a:ext>
            </a:extLst>
          </p:cNvPr>
          <p:cNvSpPr>
            <a:spLocks noGrp="1"/>
          </p:cNvSpPr>
          <p:nvPr>
            <p:ph type="ctrTitle"/>
          </p:nvPr>
        </p:nvSpPr>
        <p:spPr>
          <a:xfrm>
            <a:off x="658800" y="2447999"/>
            <a:ext cx="2402096" cy="742362"/>
          </a:xfrm>
        </p:spPr>
        <p:txBody>
          <a:bodyPr/>
          <a:lstStyle/>
          <a:p>
            <a:r>
              <a:rPr lang="en-US"/>
              <a:t>Questions?</a:t>
            </a:r>
          </a:p>
        </p:txBody>
      </p:sp>
      <p:sp>
        <p:nvSpPr>
          <p:cNvPr id="7" name="Text Placeholder 6">
            <a:extLst>
              <a:ext uri="{FF2B5EF4-FFF2-40B4-BE49-F238E27FC236}">
                <a16:creationId xmlns:a16="http://schemas.microsoft.com/office/drawing/2014/main" id="{31804B66-5E87-85FF-BF6B-4288E88ADF3A}"/>
              </a:ext>
            </a:extLst>
          </p:cNvPr>
          <p:cNvSpPr>
            <a:spLocks noGrp="1"/>
          </p:cNvSpPr>
          <p:nvPr>
            <p:ph type="body" sz="quarter" idx="12"/>
          </p:nvPr>
        </p:nvSpPr>
        <p:spPr>
          <a:xfrm>
            <a:off x="997620" y="3265686"/>
            <a:ext cx="5944874" cy="735758"/>
          </a:xfrm>
          <a:solidFill>
            <a:srgbClr val="FF6200"/>
          </a:solidFill>
        </p:spPr>
        <p:txBody>
          <a:bodyPr vert="horz" wrap="none" lIns="108000" tIns="108000" rIns="108000" bIns="72000" rtlCol="0" anchor="t" anchorCtr="0">
            <a:spAutoFit/>
          </a:bodyPr>
          <a:lstStyle/>
          <a:p>
            <a:pPr>
              <a:spcBef>
                <a:spcPct val="0"/>
              </a:spcBef>
              <a:buNone/>
            </a:pPr>
            <a:r>
              <a:rPr lang="en-US" b="1" dirty="0">
                <a:latin typeface="ING display" panose="020B0803030508020203" pitchFamily="34" charset="77"/>
                <a:ea typeface="+mj-ea"/>
                <a:cs typeface="+mj-cs"/>
              </a:rPr>
              <a:t>Thank you for your attention!</a:t>
            </a:r>
          </a:p>
        </p:txBody>
      </p:sp>
    </p:spTree>
    <p:extLst>
      <p:ext uri="{BB962C8B-B14F-4D97-AF65-F5344CB8AC3E}">
        <p14:creationId xmlns:p14="http://schemas.microsoft.com/office/powerpoint/2010/main" val="903005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506C-A0D5-BC15-E6ED-54703FF569AE}"/>
              </a:ext>
            </a:extLst>
          </p:cNvPr>
          <p:cNvSpPr>
            <a:spLocks noGrp="1"/>
          </p:cNvSpPr>
          <p:nvPr>
            <p:ph type="title"/>
          </p:nvPr>
        </p:nvSpPr>
        <p:spPr/>
        <p:txBody>
          <a:bodyPr/>
          <a:lstStyle/>
          <a:p>
            <a:r>
              <a:rPr lang="en-US" dirty="0" err="1"/>
              <a:t>Onze</a:t>
            </a:r>
            <a:r>
              <a:rPr lang="en-US" dirty="0"/>
              <a:t> </a:t>
            </a:r>
            <a:r>
              <a:rPr lang="en-US" dirty="0" err="1"/>
              <a:t>economie</a:t>
            </a:r>
            <a:r>
              <a:rPr lang="en-US" dirty="0"/>
              <a:t> </a:t>
            </a:r>
            <a:r>
              <a:rPr lang="en-US" dirty="0" err="1"/>
              <a:t>heeft</a:t>
            </a:r>
            <a:r>
              <a:rPr lang="en-US" dirty="0"/>
              <a:t> het de </a:t>
            </a:r>
            <a:r>
              <a:rPr lang="en-US" dirty="0" err="1"/>
              <a:t>afgelopen</a:t>
            </a:r>
            <a:r>
              <a:rPr lang="en-US" dirty="0"/>
              <a:t> </a:t>
            </a:r>
            <a:r>
              <a:rPr lang="en-US" dirty="0" err="1"/>
              <a:t>tijd</a:t>
            </a:r>
            <a:r>
              <a:rPr lang="en-US" dirty="0"/>
              <a:t> </a:t>
            </a:r>
            <a:r>
              <a:rPr lang="en-US" dirty="0" err="1"/>
              <a:t>geweldig</a:t>
            </a:r>
            <a:r>
              <a:rPr lang="en-US" dirty="0"/>
              <a:t> </a:t>
            </a:r>
            <a:r>
              <a:rPr lang="en-US" dirty="0" err="1"/>
              <a:t>gedaan</a:t>
            </a:r>
            <a:r>
              <a:rPr lang="en-US" dirty="0"/>
              <a:t> </a:t>
            </a:r>
            <a:r>
              <a:rPr lang="en-US" dirty="0" err="1"/>
              <a:t>vergeleken</a:t>
            </a:r>
            <a:r>
              <a:rPr lang="en-US" dirty="0"/>
              <a:t> </a:t>
            </a:r>
            <a:r>
              <a:rPr lang="en-US" dirty="0" err="1"/>
              <a:t>bij</a:t>
            </a:r>
            <a:r>
              <a:rPr lang="en-US" dirty="0"/>
              <a:t> de </a:t>
            </a:r>
            <a:r>
              <a:rPr lang="en-US" dirty="0" err="1"/>
              <a:t>landen</a:t>
            </a:r>
            <a:r>
              <a:rPr lang="en-US" dirty="0"/>
              <a:t> om </a:t>
            </a:r>
            <a:r>
              <a:rPr lang="en-US" dirty="0" err="1"/>
              <a:t>ons</a:t>
            </a:r>
            <a:r>
              <a:rPr lang="en-US" dirty="0"/>
              <a:t> </a:t>
            </a:r>
            <a:r>
              <a:rPr lang="en-US" dirty="0" err="1"/>
              <a:t>heen</a:t>
            </a:r>
            <a:endParaRPr lang="en-NL" dirty="0"/>
          </a:p>
        </p:txBody>
      </p:sp>
      <p:sp>
        <p:nvSpPr>
          <p:cNvPr id="3" name="Slide Number Placeholder 2">
            <a:extLst>
              <a:ext uri="{FF2B5EF4-FFF2-40B4-BE49-F238E27FC236}">
                <a16:creationId xmlns:a16="http://schemas.microsoft.com/office/drawing/2014/main" id="{D2FF2DF0-AEF3-77E7-F4A9-A9676F6031E0}"/>
              </a:ext>
            </a:extLst>
          </p:cNvPr>
          <p:cNvSpPr>
            <a:spLocks noGrp="1"/>
          </p:cNvSpPr>
          <p:nvPr>
            <p:ph type="sldNum" sz="quarter" idx="10"/>
          </p:nvPr>
        </p:nvSpPr>
        <p:spPr/>
        <p:txBody>
          <a:bodyPr/>
          <a:lstStyle/>
          <a:p>
            <a:fld id="{A56DC5C3-3BE5-034A-8352-A8E8F559C4F3}" type="slidenum">
              <a:rPr lang="en-NL" smtClean="0"/>
              <a:t>3</a:t>
            </a:fld>
            <a:endParaRPr lang="en-NL"/>
          </a:p>
        </p:txBody>
      </p:sp>
      <p:graphicFrame>
        <p:nvGraphicFramePr>
          <p:cNvPr id="6" name="Object 5">
            <a:extLst>
              <a:ext uri="{FF2B5EF4-FFF2-40B4-BE49-F238E27FC236}">
                <a16:creationId xmlns:a16="http://schemas.microsoft.com/office/drawing/2014/main" id="{CF0155AB-8752-910F-49CF-FD33E7A15C9E}"/>
              </a:ext>
            </a:extLst>
          </p:cNvPr>
          <p:cNvGraphicFramePr>
            <a:graphicFrameLocks noChangeAspect="1"/>
          </p:cNvGraphicFramePr>
          <p:nvPr>
            <p:extLst>
              <p:ext uri="{D42A27DB-BD31-4B8C-83A1-F6EECF244321}">
                <p14:modId xmlns:p14="http://schemas.microsoft.com/office/powerpoint/2010/main" val="4271156315"/>
              </p:ext>
            </p:extLst>
          </p:nvPr>
        </p:nvGraphicFramePr>
        <p:xfrm>
          <a:off x="273899" y="1573494"/>
          <a:ext cx="8009844" cy="4971456"/>
        </p:xfrm>
        <a:graphic>
          <a:graphicData uri="http://schemas.openxmlformats.org/presentationml/2006/ole">
            <mc:AlternateContent xmlns:mc="http://schemas.openxmlformats.org/markup-compatibility/2006">
              <mc:Choice xmlns:v="urn:schemas-microsoft-com:vml" Requires="v">
                <p:oleObj name="Macrobond document" r:id="rId2" imgW="10215668" imgH="6340758" progId="Mbnd.mbnd">
                  <p:embed/>
                </p:oleObj>
              </mc:Choice>
              <mc:Fallback>
                <p:oleObj name="Macrobond document" r:id="rId2" imgW="10215668" imgH="6340758" progId="Mbnd.mbnd">
                  <p:embed/>
                  <p:pic>
                    <p:nvPicPr>
                      <p:cNvPr id="6" name="Object 5">
                        <a:extLst>
                          <a:ext uri="{FF2B5EF4-FFF2-40B4-BE49-F238E27FC236}">
                            <a16:creationId xmlns:a16="http://schemas.microsoft.com/office/drawing/2014/main" id="{CF0155AB-8752-910F-49CF-FD33E7A15C9E}"/>
                          </a:ext>
                        </a:extLst>
                      </p:cNvPr>
                      <p:cNvPicPr/>
                      <p:nvPr/>
                    </p:nvPicPr>
                    <p:blipFill>
                      <a:blip r:embed="rId3"/>
                      <a:stretch>
                        <a:fillRect/>
                      </a:stretch>
                    </p:blipFill>
                    <p:spPr>
                      <a:xfrm>
                        <a:off x="273899" y="1573494"/>
                        <a:ext cx="8009844" cy="4971456"/>
                      </a:xfrm>
                      <a:prstGeom prst="rect">
                        <a:avLst/>
                      </a:prstGeom>
                    </p:spPr>
                  </p:pic>
                </p:oleObj>
              </mc:Fallback>
            </mc:AlternateContent>
          </a:graphicData>
        </a:graphic>
      </p:graphicFrame>
    </p:spTree>
    <p:extLst>
      <p:ext uri="{BB962C8B-B14F-4D97-AF65-F5344CB8AC3E}">
        <p14:creationId xmlns:p14="http://schemas.microsoft.com/office/powerpoint/2010/main" val="191255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C3CE-586C-A032-BE68-21E7EBD7E192}"/>
              </a:ext>
            </a:extLst>
          </p:cNvPr>
          <p:cNvSpPr>
            <a:spLocks noGrp="1"/>
          </p:cNvSpPr>
          <p:nvPr>
            <p:ph type="title"/>
          </p:nvPr>
        </p:nvSpPr>
        <p:spPr/>
        <p:txBody>
          <a:bodyPr/>
          <a:lstStyle/>
          <a:p>
            <a:r>
              <a:rPr lang="en-US" dirty="0"/>
              <a:t>Maar de </a:t>
            </a:r>
            <a:r>
              <a:rPr lang="en-US" dirty="0" err="1"/>
              <a:t>Nederlandse</a:t>
            </a:r>
            <a:r>
              <a:rPr lang="en-US" dirty="0"/>
              <a:t> </a:t>
            </a:r>
            <a:r>
              <a:rPr lang="en-US" dirty="0" err="1"/>
              <a:t>economie</a:t>
            </a:r>
            <a:r>
              <a:rPr lang="en-US" dirty="0"/>
              <a:t> </a:t>
            </a:r>
            <a:r>
              <a:rPr lang="en-US" dirty="0" err="1"/>
              <a:t>loopt</a:t>
            </a:r>
            <a:r>
              <a:rPr lang="en-US" dirty="0"/>
              <a:t> </a:t>
            </a:r>
            <a:r>
              <a:rPr lang="en-US" dirty="0" err="1"/>
              <a:t>snel</a:t>
            </a:r>
            <a:r>
              <a:rPr lang="en-US" dirty="0"/>
              <a:t> </a:t>
            </a:r>
            <a:r>
              <a:rPr lang="en-US" dirty="0" err="1"/>
              <a:t>tegen</a:t>
            </a:r>
            <a:r>
              <a:rPr lang="en-US" dirty="0"/>
              <a:t> de </a:t>
            </a:r>
            <a:r>
              <a:rPr lang="en-US" dirty="0" err="1"/>
              <a:t>grenzen</a:t>
            </a:r>
            <a:r>
              <a:rPr lang="en-US" dirty="0"/>
              <a:t> van </a:t>
            </a:r>
            <a:r>
              <a:rPr lang="en-US" dirty="0" err="1"/>
              <a:t>haar</a:t>
            </a:r>
            <a:r>
              <a:rPr lang="en-US" dirty="0"/>
              <a:t> </a:t>
            </a:r>
            <a:r>
              <a:rPr lang="en-US" dirty="0" err="1"/>
              <a:t>mogelijkheden</a:t>
            </a:r>
            <a:r>
              <a:rPr lang="en-US" dirty="0"/>
              <a:t> </a:t>
            </a:r>
            <a:r>
              <a:rPr lang="en-US" dirty="0" err="1"/>
              <a:t>aan</a:t>
            </a:r>
            <a:endParaRPr lang="en-NL" dirty="0"/>
          </a:p>
        </p:txBody>
      </p:sp>
      <p:sp>
        <p:nvSpPr>
          <p:cNvPr id="3" name="Slide Number Placeholder 2">
            <a:extLst>
              <a:ext uri="{FF2B5EF4-FFF2-40B4-BE49-F238E27FC236}">
                <a16:creationId xmlns:a16="http://schemas.microsoft.com/office/drawing/2014/main" id="{393CAE8A-C51F-1F1A-8A69-FDD10FB14CB9}"/>
              </a:ext>
            </a:extLst>
          </p:cNvPr>
          <p:cNvSpPr>
            <a:spLocks noGrp="1"/>
          </p:cNvSpPr>
          <p:nvPr>
            <p:ph type="sldNum" sz="quarter" idx="10"/>
          </p:nvPr>
        </p:nvSpPr>
        <p:spPr/>
        <p:txBody>
          <a:bodyPr/>
          <a:lstStyle/>
          <a:p>
            <a:fld id="{A56DC5C3-3BE5-034A-8352-A8E8F559C4F3}" type="slidenum">
              <a:rPr lang="en-GB" smtClean="0"/>
              <a:t>4</a:t>
            </a:fld>
            <a:endParaRPr lang="en-GB"/>
          </a:p>
        </p:txBody>
      </p:sp>
      <p:graphicFrame>
        <p:nvGraphicFramePr>
          <p:cNvPr id="8" name="Object 7">
            <a:extLst>
              <a:ext uri="{FF2B5EF4-FFF2-40B4-BE49-F238E27FC236}">
                <a16:creationId xmlns:a16="http://schemas.microsoft.com/office/drawing/2014/main" id="{5BC4E00F-9066-3A0A-CBE9-F6E6E2CFF68A}"/>
              </a:ext>
            </a:extLst>
          </p:cNvPr>
          <p:cNvGraphicFramePr>
            <a:graphicFrameLocks noChangeAspect="1"/>
          </p:cNvGraphicFramePr>
          <p:nvPr/>
        </p:nvGraphicFramePr>
        <p:xfrm>
          <a:off x="335360" y="1556792"/>
          <a:ext cx="8647645" cy="4616018"/>
        </p:xfrm>
        <a:graphic>
          <a:graphicData uri="http://schemas.openxmlformats.org/presentationml/2006/ole">
            <mc:AlternateContent xmlns:mc="http://schemas.openxmlformats.org/markup-compatibility/2006">
              <mc:Choice xmlns:v="urn:schemas-microsoft-com:vml" Requires="v">
                <p:oleObj name="Macrobond document" r:id="rId2" imgW="12338685" imgH="6585909" progId="Mbnd.mbnd">
                  <p:embed/>
                </p:oleObj>
              </mc:Choice>
              <mc:Fallback>
                <p:oleObj name="Macrobond document" r:id="rId2" imgW="12338685" imgH="6585909" progId="Mbnd.mbnd">
                  <p:embed/>
                  <p:pic>
                    <p:nvPicPr>
                      <p:cNvPr id="8" name="Object 7">
                        <a:extLst>
                          <a:ext uri="{FF2B5EF4-FFF2-40B4-BE49-F238E27FC236}">
                            <a16:creationId xmlns:a16="http://schemas.microsoft.com/office/drawing/2014/main" id="{5BC4E00F-9066-3A0A-CBE9-F6E6E2CFF68A}"/>
                          </a:ext>
                        </a:extLst>
                      </p:cNvPr>
                      <p:cNvPicPr/>
                      <p:nvPr/>
                    </p:nvPicPr>
                    <p:blipFill>
                      <a:blip r:embed="rId3"/>
                      <a:stretch>
                        <a:fillRect/>
                      </a:stretch>
                    </p:blipFill>
                    <p:spPr>
                      <a:xfrm>
                        <a:off x="335360" y="1556792"/>
                        <a:ext cx="8647645" cy="461601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CD3A644-AE86-4E0B-FB09-24973A3C33DD}"/>
              </a:ext>
            </a:extLst>
          </p:cNvPr>
          <p:cNvSpPr txBox="1"/>
          <p:nvPr/>
        </p:nvSpPr>
        <p:spPr>
          <a:xfrm>
            <a:off x="425896" y="6181062"/>
            <a:ext cx="7460056" cy="442035"/>
          </a:xfrm>
          <a:prstGeom prst="rect">
            <a:avLst/>
          </a:prstGeom>
          <a:noFill/>
        </p:spPr>
        <p:txBody>
          <a:bodyPr wrap="square" lIns="36000" tIns="36000" rIns="36000" bIns="36000" rtlCol="0">
            <a:spAutoFit/>
          </a:bodyPr>
          <a:lstStyle/>
          <a:p>
            <a:r>
              <a:rPr lang="en-US" sz="1200" dirty="0" err="1"/>
              <a:t>Bron</a:t>
            </a:r>
            <a:r>
              <a:rPr lang="en-US" sz="1200" dirty="0"/>
              <a:t>: </a:t>
            </a:r>
            <a:r>
              <a:rPr lang="en-US" sz="1200" dirty="0" err="1"/>
              <a:t>Europese</a:t>
            </a:r>
            <a:r>
              <a:rPr lang="en-US" sz="1200" dirty="0"/>
              <a:t> </a:t>
            </a:r>
            <a:r>
              <a:rPr lang="en-US" sz="1200" dirty="0" err="1"/>
              <a:t>Commissie</a:t>
            </a:r>
            <a:r>
              <a:rPr lang="en-US" sz="1200" dirty="0"/>
              <a:t>. </a:t>
            </a:r>
            <a:r>
              <a:rPr lang="en-US" sz="1200" dirty="0" err="1"/>
              <a:t>Gewogen</a:t>
            </a:r>
            <a:r>
              <a:rPr lang="en-US" sz="1200" dirty="0"/>
              <a:t> </a:t>
            </a:r>
            <a:r>
              <a:rPr lang="en-US" sz="1200" dirty="0" err="1"/>
              <a:t>aandeel</a:t>
            </a:r>
            <a:r>
              <a:rPr lang="en-US" sz="1200" dirty="0"/>
              <a:t> van </a:t>
            </a:r>
            <a:r>
              <a:rPr lang="en-US" sz="1200" dirty="0" err="1"/>
              <a:t>bedrijven</a:t>
            </a:r>
            <a:r>
              <a:rPr lang="en-US" sz="1200" dirty="0"/>
              <a:t> </a:t>
            </a:r>
            <a:r>
              <a:rPr lang="en-US" sz="1200" dirty="0" err="1"/>
              <a:t>dat</a:t>
            </a:r>
            <a:r>
              <a:rPr lang="en-US" sz="1200" dirty="0"/>
              <a:t> factor </a:t>
            </a:r>
            <a:r>
              <a:rPr lang="en-US" sz="1200" dirty="0" err="1"/>
              <a:t>als</a:t>
            </a:r>
            <a:r>
              <a:rPr lang="en-US" sz="1200" dirty="0"/>
              <a:t> </a:t>
            </a:r>
            <a:r>
              <a:rPr lang="en-US" sz="1200" dirty="0" err="1"/>
              <a:t>belemmering</a:t>
            </a:r>
            <a:r>
              <a:rPr lang="en-US" sz="1200" dirty="0"/>
              <a:t> </a:t>
            </a:r>
            <a:r>
              <a:rPr lang="en-US" sz="1200" dirty="0" err="1"/>
              <a:t>aangeeft</a:t>
            </a:r>
            <a:r>
              <a:rPr lang="en-US" sz="1200" dirty="0"/>
              <a:t>. </a:t>
            </a:r>
            <a:r>
              <a:rPr lang="en-US" sz="1200" dirty="0" err="1"/>
              <a:t>Aanbod</a:t>
            </a:r>
            <a:r>
              <a:rPr lang="en-US" sz="1200" dirty="0"/>
              <a:t> is </a:t>
            </a:r>
            <a:r>
              <a:rPr lang="en-US" sz="1200" dirty="0" err="1"/>
              <a:t>een</a:t>
            </a:r>
            <a:r>
              <a:rPr lang="en-US" sz="1200" dirty="0"/>
              <a:t> </a:t>
            </a:r>
            <a:r>
              <a:rPr lang="en-US" sz="1200" dirty="0" err="1"/>
              <a:t>combinatie</a:t>
            </a:r>
            <a:r>
              <a:rPr lang="en-US" sz="1200" dirty="0"/>
              <a:t> van </a:t>
            </a:r>
            <a:r>
              <a:rPr lang="en-US" sz="1200" dirty="0" err="1"/>
              <a:t>arbeidskrachten</a:t>
            </a:r>
            <a:r>
              <a:rPr lang="en-US" sz="1200" dirty="0"/>
              <a:t> en </a:t>
            </a:r>
            <a:r>
              <a:rPr lang="en-US" sz="1200" dirty="0" err="1"/>
              <a:t>productiemiddelen</a:t>
            </a:r>
            <a:r>
              <a:rPr lang="en-US" sz="1200" dirty="0"/>
              <a:t>, </a:t>
            </a:r>
            <a:r>
              <a:rPr lang="en-US" sz="1200" dirty="0" err="1"/>
              <a:t>materiaal</a:t>
            </a:r>
            <a:r>
              <a:rPr lang="en-US" sz="1200" dirty="0"/>
              <a:t> en </a:t>
            </a:r>
            <a:r>
              <a:rPr lang="en-US" sz="1200" dirty="0" err="1"/>
              <a:t>ruimte</a:t>
            </a:r>
            <a:r>
              <a:rPr lang="en-US" sz="1200" dirty="0"/>
              <a:t>.</a:t>
            </a:r>
            <a:endParaRPr lang="en-NL" sz="1200" dirty="0" err="1"/>
          </a:p>
        </p:txBody>
      </p:sp>
    </p:spTree>
    <p:extLst>
      <p:ext uri="{BB962C8B-B14F-4D97-AF65-F5344CB8AC3E}">
        <p14:creationId xmlns:p14="http://schemas.microsoft.com/office/powerpoint/2010/main" val="189238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439F-FD5C-2A38-FAAC-05D8D8D76E40}"/>
              </a:ext>
            </a:extLst>
          </p:cNvPr>
          <p:cNvSpPr>
            <a:spLocks noGrp="1"/>
          </p:cNvSpPr>
          <p:nvPr>
            <p:ph type="title"/>
          </p:nvPr>
        </p:nvSpPr>
        <p:spPr/>
        <p:txBody>
          <a:bodyPr/>
          <a:lstStyle/>
          <a:p>
            <a:r>
              <a:rPr lang="en-US" dirty="0"/>
              <a:t>De </a:t>
            </a:r>
            <a:r>
              <a:rPr lang="en-US" dirty="0" err="1"/>
              <a:t>economische</a:t>
            </a:r>
            <a:r>
              <a:rPr lang="en-US" dirty="0"/>
              <a:t> </a:t>
            </a:r>
            <a:r>
              <a:rPr lang="en-US" dirty="0" err="1"/>
              <a:t>groei</a:t>
            </a:r>
            <a:r>
              <a:rPr lang="en-US" dirty="0"/>
              <a:t> </a:t>
            </a:r>
            <a:r>
              <a:rPr lang="en-US" dirty="0" err="1"/>
              <a:t>lijkt</a:t>
            </a:r>
            <a:r>
              <a:rPr lang="en-US" dirty="0"/>
              <a:t> </a:t>
            </a:r>
            <a:r>
              <a:rPr lang="en-US" dirty="0" err="1"/>
              <a:t>ook</a:t>
            </a:r>
            <a:r>
              <a:rPr lang="en-US" dirty="0"/>
              <a:t> </a:t>
            </a:r>
            <a:r>
              <a:rPr lang="en-US" dirty="0" err="1"/>
              <a:t>volgend</a:t>
            </a:r>
            <a:r>
              <a:rPr lang="en-US" dirty="0"/>
              <a:t> </a:t>
            </a:r>
            <a:r>
              <a:rPr lang="en-US" dirty="0" err="1"/>
              <a:t>jaar</a:t>
            </a:r>
            <a:r>
              <a:rPr lang="en-US" dirty="0"/>
              <a:t> </a:t>
            </a:r>
            <a:r>
              <a:rPr lang="en-US" dirty="0" err="1"/>
              <a:t>redelijk</a:t>
            </a:r>
            <a:r>
              <a:rPr lang="en-US" dirty="0"/>
              <a:t> </a:t>
            </a:r>
            <a:r>
              <a:rPr lang="en-US" dirty="0" err="1"/>
              <a:t>sterk</a:t>
            </a:r>
            <a:r>
              <a:rPr lang="en-US" dirty="0"/>
              <a:t> </a:t>
            </a:r>
            <a:r>
              <a:rPr lang="en-US" dirty="0" err="1"/>
              <a:t>te</a:t>
            </a:r>
            <a:r>
              <a:rPr lang="en-US" dirty="0"/>
              <a:t> </a:t>
            </a:r>
            <a:r>
              <a:rPr lang="en-US" dirty="0" err="1"/>
              <a:t>blijven</a:t>
            </a:r>
            <a:r>
              <a:rPr lang="en-US" dirty="0"/>
              <a:t>, maar minder dan in 2025</a:t>
            </a:r>
            <a:endParaRPr lang="en-NL" dirty="0"/>
          </a:p>
        </p:txBody>
      </p:sp>
      <p:sp>
        <p:nvSpPr>
          <p:cNvPr id="3" name="Slide Number Placeholder 2">
            <a:extLst>
              <a:ext uri="{FF2B5EF4-FFF2-40B4-BE49-F238E27FC236}">
                <a16:creationId xmlns:a16="http://schemas.microsoft.com/office/drawing/2014/main" id="{100CF575-5EAD-8D3F-6C7F-B6EDC3669DF4}"/>
              </a:ext>
            </a:extLst>
          </p:cNvPr>
          <p:cNvSpPr>
            <a:spLocks noGrp="1"/>
          </p:cNvSpPr>
          <p:nvPr>
            <p:ph type="sldNum" sz="quarter" idx="10"/>
          </p:nvPr>
        </p:nvSpPr>
        <p:spPr/>
        <p:txBody>
          <a:bodyPr/>
          <a:lstStyle/>
          <a:p>
            <a:fld id="{A56DC5C3-3BE5-034A-8352-A8E8F559C4F3}" type="slidenum">
              <a:rPr lang="en-NL" smtClean="0"/>
              <a:t>5</a:t>
            </a:fld>
            <a:endParaRPr lang="en-NL"/>
          </a:p>
        </p:txBody>
      </p:sp>
      <p:pic>
        <p:nvPicPr>
          <p:cNvPr id="5" name="Picture 4">
            <a:extLst>
              <a:ext uri="{FF2B5EF4-FFF2-40B4-BE49-F238E27FC236}">
                <a16:creationId xmlns:a16="http://schemas.microsoft.com/office/drawing/2014/main" id="{06BBC509-9039-D504-4997-E20C20B55268}"/>
              </a:ext>
            </a:extLst>
          </p:cNvPr>
          <p:cNvPicPr>
            <a:picLocks noChangeAspect="1"/>
          </p:cNvPicPr>
          <p:nvPr/>
        </p:nvPicPr>
        <p:blipFill>
          <a:blip r:embed="rId2"/>
          <a:stretch>
            <a:fillRect/>
          </a:stretch>
        </p:blipFill>
        <p:spPr>
          <a:xfrm>
            <a:off x="474359" y="1672202"/>
            <a:ext cx="7357208" cy="4657315"/>
          </a:xfrm>
          <a:prstGeom prst="rect">
            <a:avLst/>
          </a:prstGeom>
        </p:spPr>
      </p:pic>
    </p:spTree>
    <p:extLst>
      <p:ext uri="{BB962C8B-B14F-4D97-AF65-F5344CB8AC3E}">
        <p14:creationId xmlns:p14="http://schemas.microsoft.com/office/powerpoint/2010/main" val="1830890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6BB0-0CC3-044E-58A1-B17F4CC5C637}"/>
              </a:ext>
            </a:extLst>
          </p:cNvPr>
          <p:cNvSpPr>
            <a:spLocks noGrp="1"/>
          </p:cNvSpPr>
          <p:nvPr>
            <p:ph type="title"/>
          </p:nvPr>
        </p:nvSpPr>
        <p:spPr/>
        <p:txBody>
          <a:bodyPr/>
          <a:lstStyle/>
          <a:p>
            <a:r>
              <a:rPr lang="en-US" dirty="0" err="1"/>
              <a:t>Consumenten</a:t>
            </a:r>
            <a:r>
              <a:rPr lang="en-US" dirty="0"/>
              <a:t> </a:t>
            </a:r>
            <a:r>
              <a:rPr lang="en-US" dirty="0" err="1"/>
              <a:t>lijken</a:t>
            </a:r>
            <a:r>
              <a:rPr lang="en-US" dirty="0"/>
              <a:t> </a:t>
            </a:r>
            <a:r>
              <a:rPr lang="en-US" dirty="0" err="1"/>
              <a:t>volgend</a:t>
            </a:r>
            <a:r>
              <a:rPr lang="en-US" dirty="0"/>
              <a:t> </a:t>
            </a:r>
            <a:r>
              <a:rPr lang="en-US" dirty="0" err="1"/>
              <a:t>jaar</a:t>
            </a:r>
            <a:r>
              <a:rPr lang="en-US" dirty="0"/>
              <a:t> </a:t>
            </a:r>
            <a:r>
              <a:rPr lang="en-US" dirty="0" err="1"/>
              <a:t>meer</a:t>
            </a:r>
            <a:r>
              <a:rPr lang="en-US" dirty="0"/>
              <a:t> </a:t>
            </a:r>
            <a:r>
              <a:rPr lang="en-US" dirty="0" err="1"/>
              <a:t>uit</a:t>
            </a:r>
            <a:r>
              <a:rPr lang="en-US" dirty="0"/>
              <a:t> </a:t>
            </a:r>
            <a:r>
              <a:rPr lang="en-US" dirty="0" err="1"/>
              <a:t>te</a:t>
            </a:r>
            <a:r>
              <a:rPr lang="en-US" dirty="0"/>
              <a:t> </a:t>
            </a:r>
            <a:r>
              <a:rPr lang="en-US" dirty="0" err="1"/>
              <a:t>gaan</a:t>
            </a:r>
            <a:r>
              <a:rPr lang="en-US" dirty="0"/>
              <a:t> </a:t>
            </a:r>
            <a:r>
              <a:rPr lang="en-US" dirty="0" err="1"/>
              <a:t>geven</a:t>
            </a:r>
            <a:r>
              <a:rPr lang="en-US" dirty="0"/>
              <a:t>, al </a:t>
            </a:r>
            <a:r>
              <a:rPr lang="en-US" dirty="0" err="1"/>
              <a:t>blijven</a:t>
            </a:r>
            <a:r>
              <a:rPr lang="en-US" dirty="0"/>
              <a:t> ze </a:t>
            </a:r>
            <a:r>
              <a:rPr lang="en-US" dirty="0" err="1"/>
              <a:t>vooralsnog</a:t>
            </a:r>
            <a:r>
              <a:rPr lang="en-US" dirty="0"/>
              <a:t> </a:t>
            </a:r>
            <a:r>
              <a:rPr lang="en-US" dirty="0" err="1"/>
              <a:t>voorzichtig</a:t>
            </a:r>
            <a:endParaRPr lang="en-NL" dirty="0"/>
          </a:p>
        </p:txBody>
      </p:sp>
      <p:sp>
        <p:nvSpPr>
          <p:cNvPr id="3" name="Slide Number Placeholder 2">
            <a:extLst>
              <a:ext uri="{FF2B5EF4-FFF2-40B4-BE49-F238E27FC236}">
                <a16:creationId xmlns:a16="http://schemas.microsoft.com/office/drawing/2014/main" id="{C413CF94-10CC-3B5D-AA05-5D39BD70A966}"/>
              </a:ext>
            </a:extLst>
          </p:cNvPr>
          <p:cNvSpPr>
            <a:spLocks noGrp="1"/>
          </p:cNvSpPr>
          <p:nvPr>
            <p:ph type="sldNum" sz="quarter" idx="10"/>
          </p:nvPr>
        </p:nvSpPr>
        <p:spPr/>
        <p:txBody>
          <a:bodyPr/>
          <a:lstStyle/>
          <a:p>
            <a:fld id="{A56DC5C3-3BE5-034A-8352-A8E8F559C4F3}" type="slidenum">
              <a:rPr lang="en-NL" smtClean="0"/>
              <a:t>6</a:t>
            </a:fld>
            <a:endParaRPr lang="en-NL"/>
          </a:p>
        </p:txBody>
      </p:sp>
      <p:pic>
        <p:nvPicPr>
          <p:cNvPr id="5" name="Picture 4">
            <a:extLst>
              <a:ext uri="{FF2B5EF4-FFF2-40B4-BE49-F238E27FC236}">
                <a16:creationId xmlns:a16="http://schemas.microsoft.com/office/drawing/2014/main" id="{008FB9D9-9101-FE65-4DBB-384C6B56F30E}"/>
              </a:ext>
            </a:extLst>
          </p:cNvPr>
          <p:cNvPicPr>
            <a:picLocks noChangeAspect="1"/>
          </p:cNvPicPr>
          <p:nvPr/>
        </p:nvPicPr>
        <p:blipFill>
          <a:blip r:embed="rId2"/>
          <a:stretch>
            <a:fillRect/>
          </a:stretch>
        </p:blipFill>
        <p:spPr>
          <a:xfrm>
            <a:off x="513571" y="1553869"/>
            <a:ext cx="7006024" cy="4949648"/>
          </a:xfrm>
          <a:prstGeom prst="rect">
            <a:avLst/>
          </a:prstGeom>
        </p:spPr>
      </p:pic>
    </p:spTree>
    <p:extLst>
      <p:ext uri="{BB962C8B-B14F-4D97-AF65-F5344CB8AC3E}">
        <p14:creationId xmlns:p14="http://schemas.microsoft.com/office/powerpoint/2010/main" val="2079627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5464-2927-356D-4023-AFA9B684F8EC}"/>
              </a:ext>
            </a:extLst>
          </p:cNvPr>
          <p:cNvSpPr>
            <a:spLocks noGrp="1"/>
          </p:cNvSpPr>
          <p:nvPr>
            <p:ph type="title"/>
          </p:nvPr>
        </p:nvSpPr>
        <p:spPr/>
        <p:txBody>
          <a:bodyPr/>
          <a:lstStyle/>
          <a:p>
            <a:r>
              <a:rPr lang="en-US" dirty="0"/>
              <a:t>De </a:t>
            </a:r>
            <a:r>
              <a:rPr lang="en-US" dirty="0" err="1"/>
              <a:t>inflatieverwachtingen</a:t>
            </a:r>
            <a:r>
              <a:rPr lang="en-US" dirty="0"/>
              <a:t> </a:t>
            </a:r>
            <a:r>
              <a:rPr lang="en-US" dirty="0" err="1"/>
              <a:t>verbeteren</a:t>
            </a:r>
            <a:r>
              <a:rPr lang="en-US" dirty="0"/>
              <a:t> maar </a:t>
            </a:r>
            <a:r>
              <a:rPr lang="en-US" dirty="0" err="1"/>
              <a:t>blijven</a:t>
            </a:r>
            <a:r>
              <a:rPr lang="en-US" dirty="0"/>
              <a:t> </a:t>
            </a:r>
            <a:r>
              <a:rPr lang="en-US" dirty="0" err="1"/>
              <a:t>boven</a:t>
            </a:r>
            <a:r>
              <a:rPr lang="en-US" dirty="0"/>
              <a:t>  het </a:t>
            </a:r>
            <a:r>
              <a:rPr lang="en-US" dirty="0" err="1"/>
              <a:t>Europese</a:t>
            </a:r>
            <a:r>
              <a:rPr lang="en-US" dirty="0"/>
              <a:t> </a:t>
            </a:r>
            <a:r>
              <a:rPr lang="en-US" dirty="0" err="1"/>
              <a:t>gemiddelde</a:t>
            </a:r>
            <a:endParaRPr lang="en-NL" dirty="0"/>
          </a:p>
        </p:txBody>
      </p:sp>
      <p:sp>
        <p:nvSpPr>
          <p:cNvPr id="3" name="Slide Number Placeholder 2">
            <a:extLst>
              <a:ext uri="{FF2B5EF4-FFF2-40B4-BE49-F238E27FC236}">
                <a16:creationId xmlns:a16="http://schemas.microsoft.com/office/drawing/2014/main" id="{AA5A2D59-9E2B-EF4B-1A0A-4E3372CDFA43}"/>
              </a:ext>
            </a:extLst>
          </p:cNvPr>
          <p:cNvSpPr>
            <a:spLocks noGrp="1"/>
          </p:cNvSpPr>
          <p:nvPr>
            <p:ph type="sldNum" sz="quarter" idx="10"/>
          </p:nvPr>
        </p:nvSpPr>
        <p:spPr/>
        <p:txBody>
          <a:bodyPr/>
          <a:lstStyle/>
          <a:p>
            <a:fld id="{A56DC5C3-3BE5-034A-8352-A8E8F559C4F3}" type="slidenum">
              <a:rPr lang="en-NL" smtClean="0"/>
              <a:t>7</a:t>
            </a:fld>
            <a:endParaRPr lang="en-NL"/>
          </a:p>
        </p:txBody>
      </p:sp>
      <p:pic>
        <p:nvPicPr>
          <p:cNvPr id="7" name="Picture 6">
            <a:extLst>
              <a:ext uri="{FF2B5EF4-FFF2-40B4-BE49-F238E27FC236}">
                <a16:creationId xmlns:a16="http://schemas.microsoft.com/office/drawing/2014/main" id="{CE1D7EE2-A3CD-F488-63EF-A892D21A59EB}"/>
              </a:ext>
            </a:extLst>
          </p:cNvPr>
          <p:cNvPicPr>
            <a:picLocks noChangeAspect="1"/>
          </p:cNvPicPr>
          <p:nvPr/>
        </p:nvPicPr>
        <p:blipFill>
          <a:blip r:embed="rId2"/>
          <a:stretch>
            <a:fillRect/>
          </a:stretch>
        </p:blipFill>
        <p:spPr>
          <a:xfrm>
            <a:off x="513571" y="1566602"/>
            <a:ext cx="7307238" cy="4875649"/>
          </a:xfrm>
          <a:prstGeom prst="rect">
            <a:avLst/>
          </a:prstGeom>
        </p:spPr>
      </p:pic>
    </p:spTree>
    <p:extLst>
      <p:ext uri="{BB962C8B-B14F-4D97-AF65-F5344CB8AC3E}">
        <p14:creationId xmlns:p14="http://schemas.microsoft.com/office/powerpoint/2010/main" val="89386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00DD-498B-7B5D-15C0-0084C65B8B72}"/>
              </a:ext>
            </a:extLst>
          </p:cNvPr>
          <p:cNvSpPr>
            <a:spLocks noGrp="1"/>
          </p:cNvSpPr>
          <p:nvPr>
            <p:ph type="title"/>
          </p:nvPr>
        </p:nvSpPr>
        <p:spPr/>
        <p:txBody>
          <a:bodyPr/>
          <a:lstStyle/>
          <a:p>
            <a:r>
              <a:rPr lang="en-US" dirty="0" err="1"/>
              <a:t>Bedrijven</a:t>
            </a:r>
            <a:r>
              <a:rPr lang="en-US" dirty="0"/>
              <a:t> </a:t>
            </a:r>
            <a:r>
              <a:rPr lang="en-US" dirty="0" err="1"/>
              <a:t>verwachten</a:t>
            </a:r>
            <a:r>
              <a:rPr lang="en-US" dirty="0"/>
              <a:t> </a:t>
            </a:r>
            <a:r>
              <a:rPr lang="en-US" dirty="0" err="1"/>
              <a:t>nog</a:t>
            </a:r>
            <a:r>
              <a:rPr lang="en-US" dirty="0"/>
              <a:t> steeds </a:t>
            </a:r>
            <a:r>
              <a:rPr lang="en-US" dirty="0" err="1"/>
              <a:t>een</a:t>
            </a:r>
            <a:r>
              <a:rPr lang="en-US" dirty="0"/>
              <a:t> </a:t>
            </a:r>
            <a:r>
              <a:rPr lang="en-US" dirty="0" err="1"/>
              <a:t>relatief</a:t>
            </a:r>
            <a:r>
              <a:rPr lang="en-US" dirty="0"/>
              <a:t> </a:t>
            </a:r>
            <a:r>
              <a:rPr lang="en-US" dirty="0" err="1"/>
              <a:t>sterke</a:t>
            </a:r>
            <a:r>
              <a:rPr lang="en-US" dirty="0"/>
              <a:t> </a:t>
            </a:r>
            <a:r>
              <a:rPr lang="en-US" dirty="0" err="1"/>
              <a:t>verhoging</a:t>
            </a:r>
            <a:r>
              <a:rPr lang="en-US" dirty="0"/>
              <a:t> van </a:t>
            </a:r>
            <a:r>
              <a:rPr lang="en-US" dirty="0" err="1"/>
              <a:t>prijzen</a:t>
            </a:r>
            <a:r>
              <a:rPr lang="en-US" dirty="0"/>
              <a:t>, met name in </a:t>
            </a:r>
            <a:r>
              <a:rPr lang="en-US" dirty="0" err="1"/>
              <a:t>onroerend</a:t>
            </a:r>
            <a:r>
              <a:rPr lang="en-US" dirty="0"/>
              <a:t> </a:t>
            </a:r>
            <a:r>
              <a:rPr lang="en-US" dirty="0" err="1"/>
              <a:t>goed</a:t>
            </a:r>
            <a:endParaRPr lang="en-NL" dirty="0"/>
          </a:p>
        </p:txBody>
      </p:sp>
      <p:sp>
        <p:nvSpPr>
          <p:cNvPr id="3" name="Slide Number Placeholder 2">
            <a:extLst>
              <a:ext uri="{FF2B5EF4-FFF2-40B4-BE49-F238E27FC236}">
                <a16:creationId xmlns:a16="http://schemas.microsoft.com/office/drawing/2014/main" id="{1B75AE95-8049-EF13-DDC5-2D016DAF3FCC}"/>
              </a:ext>
            </a:extLst>
          </p:cNvPr>
          <p:cNvSpPr>
            <a:spLocks noGrp="1"/>
          </p:cNvSpPr>
          <p:nvPr>
            <p:ph type="sldNum" sz="quarter" idx="10"/>
          </p:nvPr>
        </p:nvSpPr>
        <p:spPr/>
        <p:txBody>
          <a:bodyPr/>
          <a:lstStyle/>
          <a:p>
            <a:fld id="{A56DC5C3-3BE5-034A-8352-A8E8F559C4F3}" type="slidenum">
              <a:rPr lang="en-NL" smtClean="0"/>
              <a:t>8</a:t>
            </a:fld>
            <a:endParaRPr lang="en-NL"/>
          </a:p>
        </p:txBody>
      </p:sp>
      <p:pic>
        <p:nvPicPr>
          <p:cNvPr id="6" name="Picture 5">
            <a:extLst>
              <a:ext uri="{FF2B5EF4-FFF2-40B4-BE49-F238E27FC236}">
                <a16:creationId xmlns:a16="http://schemas.microsoft.com/office/drawing/2014/main" id="{2636A57C-FCA0-3DAA-F0EE-A5A31F8EE8A2}"/>
              </a:ext>
            </a:extLst>
          </p:cNvPr>
          <p:cNvPicPr>
            <a:picLocks noChangeAspect="1"/>
          </p:cNvPicPr>
          <p:nvPr/>
        </p:nvPicPr>
        <p:blipFill>
          <a:blip r:embed="rId2"/>
          <a:stretch>
            <a:fillRect/>
          </a:stretch>
        </p:blipFill>
        <p:spPr>
          <a:xfrm>
            <a:off x="465939" y="1582026"/>
            <a:ext cx="6257590" cy="4775251"/>
          </a:xfrm>
          <a:prstGeom prst="rect">
            <a:avLst/>
          </a:prstGeom>
        </p:spPr>
      </p:pic>
    </p:spTree>
    <p:extLst>
      <p:ext uri="{BB962C8B-B14F-4D97-AF65-F5344CB8AC3E}">
        <p14:creationId xmlns:p14="http://schemas.microsoft.com/office/powerpoint/2010/main" val="82719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7725-5918-A189-B40A-B08BF4C0C94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96382C7-9698-E2AA-C039-B8DA456D6FBD}"/>
              </a:ext>
            </a:extLst>
          </p:cNvPr>
          <p:cNvSpPr>
            <a:spLocks noGrp="1"/>
          </p:cNvSpPr>
          <p:nvPr>
            <p:ph type="body" sz="quarter" idx="10"/>
          </p:nvPr>
        </p:nvSpPr>
        <p:spPr/>
        <p:txBody>
          <a:bodyPr/>
          <a:lstStyle/>
          <a:p>
            <a:r>
              <a:rPr lang="en-US" dirty="0">
                <a:ea typeface="Calibri" panose="020F0502020204030204" pitchFamily="34" charset="0"/>
              </a:rPr>
              <a:t>De </a:t>
            </a:r>
            <a:r>
              <a:rPr lang="en-US" dirty="0" err="1">
                <a:ea typeface="Calibri" panose="020F0502020204030204" pitchFamily="34" charset="0"/>
              </a:rPr>
              <a:t>staat</a:t>
            </a:r>
            <a:r>
              <a:rPr lang="en-US" dirty="0">
                <a:ea typeface="Calibri" panose="020F0502020204030204" pitchFamily="34" charset="0"/>
              </a:rPr>
              <a:t> van de </a:t>
            </a:r>
            <a:r>
              <a:rPr lang="en-US" dirty="0" err="1">
                <a:ea typeface="Calibri" panose="020F0502020204030204" pitchFamily="34" charset="0"/>
              </a:rPr>
              <a:t>woningmarkt</a:t>
            </a:r>
            <a:endParaRPr lang="en-US" dirty="0">
              <a:ea typeface="Calibri" panose="020F0502020204030204" pitchFamily="34" charset="0"/>
            </a:endParaRPr>
          </a:p>
          <a:p>
            <a:endParaRPr lang="nl-NL" b="1" dirty="0"/>
          </a:p>
        </p:txBody>
      </p:sp>
      <p:sp>
        <p:nvSpPr>
          <p:cNvPr id="2" name="Slide Number Placeholder 1">
            <a:extLst>
              <a:ext uri="{FF2B5EF4-FFF2-40B4-BE49-F238E27FC236}">
                <a16:creationId xmlns:a16="http://schemas.microsoft.com/office/drawing/2014/main" id="{7A90463E-2673-16D7-2CA6-17B6248E32C9}"/>
              </a:ext>
            </a:extLst>
          </p:cNvPr>
          <p:cNvSpPr>
            <a:spLocks noGrp="1"/>
          </p:cNvSpPr>
          <p:nvPr>
            <p:ph type="sldNum" sz="quarter" idx="4294967295"/>
          </p:nvPr>
        </p:nvSpPr>
        <p:spPr>
          <a:xfrm>
            <a:off x="11696700" y="6403975"/>
            <a:ext cx="495300" cy="1873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2A080-DA64-4F5C-9131-47EB793B4410}" type="slidenum">
              <a:rPr kumimoji="0" lang="en-GB" sz="1200" b="0" i="0" u="none" strike="noStrike" kern="1200" cap="none" spc="0" normalizeH="0" baseline="0" noProof="0" smtClean="0">
                <a:ln>
                  <a:noFill/>
                </a:ln>
                <a:solidFill>
                  <a:srgbClr val="101010">
                    <a:tint val="82000"/>
                  </a:srgbClr>
                </a:solidFill>
                <a:effectLst/>
                <a:uLnTx/>
                <a:uFillTx/>
                <a:latin typeface="ING Me" panose="0200050604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101010">
                  <a:tint val="82000"/>
                </a:srgbClr>
              </a:solidFill>
              <a:effectLst/>
              <a:uLnTx/>
              <a:uFillTx/>
              <a:latin typeface="ING Me" panose="02000506040000020004" pitchFamily="2" charset="0"/>
              <a:ea typeface="+mn-ea"/>
              <a:cs typeface="+mn-cs"/>
            </a:endParaRPr>
          </a:p>
        </p:txBody>
      </p:sp>
    </p:spTree>
    <p:extLst>
      <p:ext uri="{BB962C8B-B14F-4D97-AF65-F5344CB8AC3E}">
        <p14:creationId xmlns:p14="http://schemas.microsoft.com/office/powerpoint/2010/main" val="1512545358"/>
      </p:ext>
    </p:extLst>
  </p:cSld>
  <p:clrMapOvr>
    <a:masterClrMapping/>
  </p:clrMapOvr>
</p:sld>
</file>

<file path=ppt/theme/theme1.xml><?xml version="1.0" encoding="utf-8"?>
<a:theme xmlns:a="http://schemas.openxmlformats.org/drawingml/2006/main" name="ING New Branding">
  <a:themeElements>
    <a:clrScheme name="ING Orange">
      <a:dk1>
        <a:srgbClr val="101010"/>
      </a:dk1>
      <a:lt1>
        <a:srgbClr val="FFFFFF"/>
      </a:lt1>
      <a:dk2>
        <a:srgbClr val="FF6200"/>
      </a:dk2>
      <a:lt2>
        <a:srgbClr val="E8E8E8"/>
      </a:lt2>
      <a:accent1>
        <a:srgbClr val="FF6200"/>
      </a:accent1>
      <a:accent2>
        <a:srgbClr val="89D6FD"/>
      </a:accent2>
      <a:accent3>
        <a:srgbClr val="4D0020"/>
      </a:accent3>
      <a:accent4>
        <a:srgbClr val="F689FD"/>
      </a:accent4>
      <a:accent5>
        <a:srgbClr val="D40199"/>
      </a:accent5>
      <a:accent6>
        <a:srgbClr val="7724FF"/>
      </a:accent6>
      <a:hlink>
        <a:srgbClr val="0D0D0D"/>
      </a:hlink>
      <a:folHlink>
        <a:srgbClr val="0D0D0D"/>
      </a:folHlink>
    </a:clrScheme>
    <a:fontScheme name="Custom 2">
      <a:majorFont>
        <a:latin typeface="ING display"/>
        <a:ea typeface=""/>
        <a:cs typeface=""/>
      </a:majorFont>
      <a:minorFont>
        <a:latin typeface="ING Me"/>
        <a:ea typeface=""/>
        <a:cs typeface=""/>
      </a:minorFont>
    </a:fontScheme>
    <a:fmtScheme name="ING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t">
        <a:spAutoFit/>
      </a:bodyPr>
      <a:lstStyle>
        <a:defPPr algn="l">
          <a:defRPr sz="1400" dirty="0">
            <a:solidFill>
              <a:schemeClr val="tx1"/>
            </a:solidFill>
            <a:latin typeface="ING Me" panose="02000506040000020004" pitchFamily="50" charset="0"/>
            <a:cs typeface="ING Me" panose="02000506040000020004" pitchFamily="50" charset="0"/>
          </a:defRPr>
        </a:defPPr>
      </a:lstStyle>
    </a:txDef>
  </a:objectDefaults>
  <a:extraClrSchemeLst/>
  <a:custClrLst>
    <a:custClr name="Violet_10">
      <a:srgbClr val="F1E9FF"/>
    </a:custClr>
    <a:custClr name="Sky_10">
      <a:srgbClr val="E4F5FF"/>
    </a:custClr>
    <a:custClr name="Maroon_10">
      <a:srgbClr val="FBE6F5"/>
    </a:custClr>
    <a:custClr name="Raspberry_10">
      <a:srgbClr val="FBE6F5"/>
    </a:custClr>
    <a:custClr name="Blush_10">
      <a:srgbClr val="FBE6F5"/>
    </a:custClr>
    <a:custClr name="Sun_10">
      <a:srgbClr val="FFFCF5"/>
    </a:custClr>
    <a:custClr name="White_01">
      <a:srgbClr val="FFFFFF"/>
    </a:custClr>
    <a:custClr name="White_02">
      <a:srgbClr val="FFFFFF"/>
    </a:custClr>
    <a:custClr name="White_03">
      <a:srgbClr val="FFFFFF"/>
    </a:custClr>
    <a:custClr name="White_04">
      <a:srgbClr val="FFFFFF"/>
    </a:custClr>
    <a:custClr name="Violet_50">
      <a:srgbClr val="B4B7FF"/>
    </a:custClr>
    <a:custClr name="Sky_50">
      <a:srgbClr val="BEE8FE"/>
    </a:custClr>
    <a:custClr name="Blush_50">
      <a:srgbClr val="FF9FC7"/>
    </a:custClr>
    <a:custClr name="Raspberry_50">
      <a:srgbClr val="FF68D5"/>
    </a:custClr>
    <a:custClr name="BlushLight_50">
      <a:srgbClr val="FABEFE"/>
    </a:custClr>
    <a:custClr name="Sun_50">
      <a:srgbClr val="FFEE73"/>
    </a:custClr>
    <a:custClr name="White_05">
      <a:srgbClr val="FFFFFF"/>
    </a:custClr>
    <a:custClr name="White_06">
      <a:srgbClr val="FFFFFF"/>
    </a:custClr>
    <a:custClr name="White_07">
      <a:srgbClr val="FFFFFF"/>
    </a:custClr>
    <a:custClr name="White_08">
      <a:srgbClr val="FFFFFF"/>
    </a:custClr>
    <a:custClr name="Violet">
      <a:srgbClr val="7724FF"/>
    </a:custClr>
    <a:custClr name="Sky">
      <a:srgbClr val="89D6FD"/>
    </a:custClr>
    <a:custClr name="Maroon">
      <a:srgbClr val="4D0020"/>
    </a:custClr>
    <a:custClr name="Raspberry">
      <a:srgbClr val="D40199"/>
    </a:custClr>
    <a:custClr name="Blush">
      <a:srgbClr val="F689FD"/>
    </a:custClr>
    <a:custClr name="Sun">
      <a:srgbClr val="FFE100"/>
    </a:custClr>
    <a:custClr name="White_09">
      <a:srgbClr val="FFFFFF"/>
    </a:custClr>
    <a:custClr name="White_10">
      <a:srgbClr val="FFFFFF"/>
    </a:custClr>
    <a:custClr name="White_11">
      <a:srgbClr val="FFFFFF"/>
    </a:custClr>
    <a:custClr name="White_12">
      <a:srgbClr val="FFFFFF"/>
    </a:custClr>
    <a:custClr name="Violet_150">
      <a:srgbClr val="3C1280"/>
    </a:custClr>
    <a:custClr name="Sky_150">
      <a:srgbClr val="185A7B"/>
    </a:custClr>
    <a:custClr name="Maroon_150">
      <a:srgbClr val="340016"/>
    </a:custClr>
    <a:custClr name="Raspberry_150">
      <a:srgbClr val="8F096A"/>
    </a:custClr>
    <a:custClr name="Blush_150">
      <a:srgbClr val="BE08C9"/>
    </a:custClr>
    <a:custClr name="Sun_150">
      <a:srgbClr val="AA9600"/>
    </a:custClr>
    <a:custClr name="White_13">
      <a:srgbClr val="FFFFFF"/>
    </a:custClr>
    <a:custClr name="White_14">
      <a:srgbClr val="FFFFFF"/>
    </a:custClr>
    <a:custClr name="White_15">
      <a:srgbClr val="FFFFFF"/>
    </a:custClr>
    <a:custClr name="White_16">
      <a:srgbClr val="FFFFFF"/>
    </a:custClr>
    <a:custClr name="White">
      <a:srgbClr val="FFFFFF"/>
    </a:custClr>
    <a:custClr name="Grey_01">
      <a:srgbClr val="F7F4F1"/>
    </a:custClr>
    <a:custClr name="Grey_02">
      <a:srgbClr val="A69F98"/>
    </a:custClr>
    <a:custClr name="Grey_03">
      <a:srgbClr val="403B3B"/>
    </a:custClr>
    <a:custClr name="Grey_04">
      <a:srgbClr val="111010"/>
    </a:custClr>
    <a:custClr name="Black">
      <a:srgbClr val="0D0804"/>
    </a:custClr>
    <a:custClr name="White_17">
      <a:srgbClr val="FFFFFF"/>
    </a:custClr>
    <a:custClr name="White_18">
      <a:srgbClr val="FFFFFF"/>
    </a:custClr>
    <a:custClr name="White_19">
      <a:srgbClr val="FFFFFF"/>
    </a:custClr>
    <a:custClr name="White_20">
      <a:srgbClr val="FFFFFF"/>
    </a:custClr>
  </a:custClrLst>
  <a:extLst>
    <a:ext uri="{05A4C25C-085E-4340-85A3-A5531E510DB2}">
      <thm15:themeFamily xmlns:thm15="http://schemas.microsoft.com/office/thememl/2012/main" name="ING New Branding" id="{BAF5BB3B-9042-479B-A247-12F96EBF278C}" vid="{B46C40F2-86F3-4FEE-AD37-B2638200A375}"/>
    </a:ext>
  </a:extLst>
</a:theme>
</file>

<file path=ppt/theme/theme2.xml><?xml version="1.0" encoding="utf-8"?>
<a:theme xmlns:a="http://schemas.openxmlformats.org/drawingml/2006/main" name="1_ING New Branding">
  <a:themeElements>
    <a:clrScheme name="ING Orange">
      <a:dk1>
        <a:srgbClr val="101010"/>
      </a:dk1>
      <a:lt1>
        <a:srgbClr val="FFFFFF"/>
      </a:lt1>
      <a:dk2>
        <a:srgbClr val="FF6200"/>
      </a:dk2>
      <a:lt2>
        <a:srgbClr val="E8E8E8"/>
      </a:lt2>
      <a:accent1>
        <a:srgbClr val="FF6200"/>
      </a:accent1>
      <a:accent2>
        <a:srgbClr val="89D6FD"/>
      </a:accent2>
      <a:accent3>
        <a:srgbClr val="4D0020"/>
      </a:accent3>
      <a:accent4>
        <a:srgbClr val="F689FD"/>
      </a:accent4>
      <a:accent5>
        <a:srgbClr val="D40199"/>
      </a:accent5>
      <a:accent6>
        <a:srgbClr val="7724FF"/>
      </a:accent6>
      <a:hlink>
        <a:srgbClr val="0D0D0D"/>
      </a:hlink>
      <a:folHlink>
        <a:srgbClr val="0D0D0D"/>
      </a:folHlink>
    </a:clrScheme>
    <a:fontScheme name="Custom 2">
      <a:majorFont>
        <a:latin typeface="ING display"/>
        <a:ea typeface=""/>
        <a:cs typeface=""/>
      </a:majorFont>
      <a:minorFont>
        <a:latin typeface="ING Me"/>
        <a:ea typeface=""/>
        <a:cs typeface=""/>
      </a:minorFont>
    </a:fontScheme>
    <a:fmtScheme name="ING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t">
        <a:spAutoFit/>
      </a:bodyPr>
      <a:lstStyle>
        <a:defPPr algn="l">
          <a:defRPr sz="1400" dirty="0">
            <a:solidFill>
              <a:schemeClr val="tx1"/>
            </a:solidFill>
            <a:latin typeface="ING Me" panose="02000506040000020004" pitchFamily="50" charset="0"/>
            <a:cs typeface="ING Me" panose="02000506040000020004" pitchFamily="50" charset="0"/>
          </a:defRPr>
        </a:defPPr>
      </a:lstStyle>
    </a:txDef>
  </a:objectDefaults>
  <a:extraClrSchemeLst/>
  <a:custClrLst>
    <a:custClr name="Violet_10">
      <a:srgbClr val="F1E9FF"/>
    </a:custClr>
    <a:custClr name="Sky_10">
      <a:srgbClr val="E4F5FF"/>
    </a:custClr>
    <a:custClr name="Maroon_10">
      <a:srgbClr val="FBE6F5"/>
    </a:custClr>
    <a:custClr name="Raspberry_10">
      <a:srgbClr val="FBE6F5"/>
    </a:custClr>
    <a:custClr name="Blush_10">
      <a:srgbClr val="FBE6F5"/>
    </a:custClr>
    <a:custClr name="Sun_10">
      <a:srgbClr val="FFFCF5"/>
    </a:custClr>
    <a:custClr name="White_01">
      <a:srgbClr val="FFFFFF"/>
    </a:custClr>
    <a:custClr name="White_02">
      <a:srgbClr val="FFFFFF"/>
    </a:custClr>
    <a:custClr name="White_03">
      <a:srgbClr val="FFFFFF"/>
    </a:custClr>
    <a:custClr name="White_04">
      <a:srgbClr val="FFFFFF"/>
    </a:custClr>
    <a:custClr name="Violet_50">
      <a:srgbClr val="B4B7FF"/>
    </a:custClr>
    <a:custClr name="Sky_50">
      <a:srgbClr val="BEE8FE"/>
    </a:custClr>
    <a:custClr name="Blush_50">
      <a:srgbClr val="FF9FC7"/>
    </a:custClr>
    <a:custClr name="Raspberry_50">
      <a:srgbClr val="FF68D5"/>
    </a:custClr>
    <a:custClr name="BlushLight_50">
      <a:srgbClr val="FABEFE"/>
    </a:custClr>
    <a:custClr name="Sun_50">
      <a:srgbClr val="FFEE73"/>
    </a:custClr>
    <a:custClr name="White_05">
      <a:srgbClr val="FFFFFF"/>
    </a:custClr>
    <a:custClr name="White_06">
      <a:srgbClr val="FFFFFF"/>
    </a:custClr>
    <a:custClr name="White_07">
      <a:srgbClr val="FFFFFF"/>
    </a:custClr>
    <a:custClr name="White_08">
      <a:srgbClr val="FFFFFF"/>
    </a:custClr>
    <a:custClr name="Violet">
      <a:srgbClr val="7724FF"/>
    </a:custClr>
    <a:custClr name="Sky">
      <a:srgbClr val="89D6FD"/>
    </a:custClr>
    <a:custClr name="Maroon">
      <a:srgbClr val="4D0020"/>
    </a:custClr>
    <a:custClr name="Raspberry">
      <a:srgbClr val="D40199"/>
    </a:custClr>
    <a:custClr name="Blush">
      <a:srgbClr val="F689FD"/>
    </a:custClr>
    <a:custClr name="Sun">
      <a:srgbClr val="FFE100"/>
    </a:custClr>
    <a:custClr name="White_09">
      <a:srgbClr val="FFFFFF"/>
    </a:custClr>
    <a:custClr name="White_10">
      <a:srgbClr val="FFFFFF"/>
    </a:custClr>
    <a:custClr name="White_11">
      <a:srgbClr val="FFFFFF"/>
    </a:custClr>
    <a:custClr name="White_12">
      <a:srgbClr val="FFFFFF"/>
    </a:custClr>
    <a:custClr name="Violet_150">
      <a:srgbClr val="3C1280"/>
    </a:custClr>
    <a:custClr name="Sky_150">
      <a:srgbClr val="185A7B"/>
    </a:custClr>
    <a:custClr name="Maroon_150">
      <a:srgbClr val="340016"/>
    </a:custClr>
    <a:custClr name="Raspberry_150">
      <a:srgbClr val="8F096A"/>
    </a:custClr>
    <a:custClr name="Blush_150">
      <a:srgbClr val="BE08C9"/>
    </a:custClr>
    <a:custClr name="Sun_150">
      <a:srgbClr val="AA9600"/>
    </a:custClr>
    <a:custClr name="White_13">
      <a:srgbClr val="FFFFFF"/>
    </a:custClr>
    <a:custClr name="White_14">
      <a:srgbClr val="FFFFFF"/>
    </a:custClr>
    <a:custClr name="White_15">
      <a:srgbClr val="FFFFFF"/>
    </a:custClr>
    <a:custClr name="White_16">
      <a:srgbClr val="FFFFFF"/>
    </a:custClr>
    <a:custClr name="White">
      <a:srgbClr val="FFFFFF"/>
    </a:custClr>
    <a:custClr name="Grey_01">
      <a:srgbClr val="F7F4F1"/>
    </a:custClr>
    <a:custClr name="Grey_02">
      <a:srgbClr val="A69F98"/>
    </a:custClr>
    <a:custClr name="Grey_03">
      <a:srgbClr val="403B3B"/>
    </a:custClr>
    <a:custClr name="Grey_04">
      <a:srgbClr val="111010"/>
    </a:custClr>
    <a:custClr name="Black">
      <a:srgbClr val="0D0804"/>
    </a:custClr>
    <a:custClr name="White_17">
      <a:srgbClr val="FFFFFF"/>
    </a:custClr>
    <a:custClr name="White_18">
      <a:srgbClr val="FFFFFF"/>
    </a:custClr>
    <a:custClr name="White_19">
      <a:srgbClr val="FFFFFF"/>
    </a:custClr>
    <a:custClr name="White_20">
      <a:srgbClr val="FFFFFF"/>
    </a:custClr>
  </a:custClrLst>
  <a:extLst>
    <a:ext uri="{05A4C25C-085E-4340-85A3-A5531E510DB2}">
      <thm15:themeFamily xmlns:thm15="http://schemas.microsoft.com/office/thememl/2012/main" name="ING New Branding" id="{BAF5BB3B-9042-479B-A247-12F96EBF278C}" vid="{B46C40F2-86F3-4FEE-AD37-B2638200A375}"/>
    </a:ext>
  </a:extLst>
</a:theme>
</file>

<file path=ppt/theme/theme3.xml><?xml version="1.0" encoding="utf-8"?>
<a:theme xmlns:a="http://schemas.openxmlformats.org/drawingml/2006/main" name="3_ING_PP_Template_16x9_January2020">
  <a:themeElements>
    <a:clrScheme name="ING 2020">
      <a:dk1>
        <a:srgbClr val="000000"/>
      </a:dk1>
      <a:lt1>
        <a:sysClr val="window" lastClr="FFFFFF"/>
      </a:lt1>
      <a:dk2>
        <a:srgbClr val="FF6200"/>
      </a:dk2>
      <a:lt2>
        <a:srgbClr val="696969"/>
      </a:lt2>
      <a:accent1>
        <a:srgbClr val="FF6200"/>
      </a:accent1>
      <a:accent2>
        <a:srgbClr val="A8A8A8"/>
      </a:accent2>
      <a:accent3>
        <a:srgbClr val="525199"/>
      </a:accent3>
      <a:accent4>
        <a:srgbClr val="559BD1"/>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accent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algn="ctr">
          <a:lnSpc>
            <a:spcPct val="90000"/>
          </a:lnSpc>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A8A8A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custClrLst>
    <a:custClr name="ING Orange">
      <a:srgbClr val="FF6200"/>
    </a:custClr>
    <a:custClr name="ING Light Grey">
      <a:srgbClr val="A8A8A8"/>
    </a:custClr>
    <a:custClr name="ING Mid Grey">
      <a:srgbClr val="696969"/>
    </a:custClr>
    <a:custClr name="ING Text color">
      <a:srgbClr val="333333"/>
    </a:custClr>
    <a:custClr name="ING Indigo">
      <a:srgbClr val="525199"/>
    </a:custClr>
    <a:custClr name="ING Sky">
      <a:srgbClr val="559BD1"/>
    </a:custClr>
    <a:custClr name="ING Fuchsia">
      <a:srgbClr val="AB0066"/>
    </a:custClr>
    <a:custClr name="ING Lime">
      <a:srgbClr val="D0D93C"/>
    </a:custClr>
    <a:custClr name="ING Leaf / Plus">
      <a:srgbClr val="349651"/>
    </a:custClr>
    <a:custClr name="ING Minus">
      <a:srgbClr val="FF0000"/>
    </a:custClr>
  </a:custClrLst>
  <a:extLst>
    <a:ext uri="{05A4C25C-085E-4340-85A3-A5531E510DB2}">
      <thm15:themeFamily xmlns:thm15="http://schemas.microsoft.com/office/thememl/2012/main" name="Presentation1" id="{AA03BD89-DE69-440C-B6C0-7E4EE3A84D5E}" vid="{0E985E53-AD5D-43D4-98F6-63ED5E9389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NG 2016">
    <a:dk1>
      <a:srgbClr val="333333"/>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ING">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a:majorFont>
      <a:latin typeface="ING Me"/>
      <a:ea typeface=""/>
      <a:cs typeface=""/>
    </a:majorFont>
    <a:minorFont>
      <a:latin typeface="ING Me"/>
      <a:ea typeface=""/>
      <a:cs typeface=""/>
    </a:minorFont>
  </a:fontScheme>
  <a:fmtScheme name="ING">
    <a:fillStyleLst>
      <a:solidFill>
        <a:schemeClr val="phClr"/>
      </a:solidFill>
      <a:gradFill rotWithShape="1">
        <a:gsLst>
          <a:gs pos="0">
            <a:schemeClr val="phClr">
              <a:tint val="60000"/>
              <a:satMod val="100000"/>
              <a:lumMod val="100000"/>
            </a:schemeClr>
          </a:gs>
          <a:gs pos="50000">
            <a:schemeClr val="phClr">
              <a:tint val="80000"/>
              <a:satMod val="100000"/>
              <a:lumMod val="100000"/>
            </a:schemeClr>
          </a:gs>
          <a:gs pos="100000">
            <a:schemeClr val="phClr">
              <a:tint val="100000"/>
              <a:satMod val="100000"/>
              <a:lumMod val="100000"/>
            </a:schemeClr>
          </a:gs>
        </a:gsLst>
        <a:lin ang="5400000" scaled="0"/>
      </a:gradFill>
      <a:gradFill rotWithShape="1">
        <a:gsLst>
          <a:gs pos="0">
            <a:schemeClr val="phClr">
              <a:tint val="30000"/>
              <a:satMod val="100000"/>
              <a:lumMod val="100000"/>
            </a:schemeClr>
          </a:gs>
          <a:gs pos="50000">
            <a:schemeClr val="phClr">
              <a:tint val="60000"/>
              <a:shade val="100000"/>
              <a:satMod val="100000"/>
              <a:lumMod val="100000"/>
            </a:schemeClr>
          </a:gs>
          <a:gs pos="100000">
            <a:schemeClr val="phClr">
              <a:shade val="100000"/>
              <a:satMod val="100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NG 2016">
    <a:dk1>
      <a:srgbClr val="333333"/>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ING">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a:majorFont>
      <a:latin typeface="ING Me"/>
      <a:ea typeface=""/>
      <a:cs typeface=""/>
    </a:majorFont>
    <a:minorFont>
      <a:latin typeface="ING Me"/>
      <a:ea typeface=""/>
      <a:cs typeface=""/>
    </a:minorFont>
  </a:fontScheme>
  <a:fmtScheme name="ING">
    <a:fillStyleLst>
      <a:solidFill>
        <a:schemeClr val="phClr"/>
      </a:solidFill>
      <a:gradFill rotWithShape="1">
        <a:gsLst>
          <a:gs pos="0">
            <a:schemeClr val="phClr">
              <a:tint val="60000"/>
              <a:satMod val="100000"/>
              <a:lumMod val="100000"/>
            </a:schemeClr>
          </a:gs>
          <a:gs pos="50000">
            <a:schemeClr val="phClr">
              <a:tint val="80000"/>
              <a:satMod val="100000"/>
              <a:lumMod val="100000"/>
            </a:schemeClr>
          </a:gs>
          <a:gs pos="100000">
            <a:schemeClr val="phClr">
              <a:tint val="100000"/>
              <a:satMod val="100000"/>
              <a:lumMod val="100000"/>
            </a:schemeClr>
          </a:gs>
        </a:gsLst>
        <a:lin ang="5400000" scaled="0"/>
      </a:gradFill>
      <a:gradFill rotWithShape="1">
        <a:gsLst>
          <a:gs pos="0">
            <a:schemeClr val="phClr">
              <a:tint val="30000"/>
              <a:satMod val="100000"/>
              <a:lumMod val="100000"/>
            </a:schemeClr>
          </a:gs>
          <a:gs pos="50000">
            <a:schemeClr val="phClr">
              <a:tint val="60000"/>
              <a:shade val="100000"/>
              <a:satMod val="100000"/>
              <a:lumMod val="100000"/>
            </a:schemeClr>
          </a:gs>
          <a:gs pos="100000">
            <a:schemeClr val="phClr">
              <a:shade val="100000"/>
              <a:satMod val="100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ING 2016">
    <a:dk1>
      <a:srgbClr val="333333"/>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EA3C49F0436443AEA03D3BD90A7558" ma:contentTypeVersion="20" ma:contentTypeDescription="Een nieuw document maken." ma:contentTypeScope="" ma:versionID="4058bd68bbbb5b1e1e61f6c7aa210d9f">
  <xsd:schema xmlns:xsd="http://www.w3.org/2001/XMLSchema" xmlns:xs="http://www.w3.org/2001/XMLSchema" xmlns:p="http://schemas.microsoft.com/office/2006/metadata/properties" xmlns:ns2="206b1ca3-8a10-41d6-b788-3ddea08a79b6" xmlns:ns3="3eef2e55-cd35-4f8a-8b57-1430ca3d570a" targetNamespace="http://schemas.microsoft.com/office/2006/metadata/properties" ma:root="true" ma:fieldsID="152885ceeda3ae36f36c4e976709269b" ns2:_="" ns3:_="">
    <xsd:import namespace="206b1ca3-8a10-41d6-b788-3ddea08a79b6"/>
    <xsd:import namespace="3eef2e55-cd35-4f8a-8b57-1430ca3d57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AutoKeyPoints" minOccurs="0"/>
                <xsd:element ref="ns2:MediaServiceKeyPoints" minOccurs="0"/>
                <xsd:element ref="ns2:Shared"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b1ca3-8a10-41d6-b788-3ddea08a7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ba1dba96-c252-421a-8d24-58690b45a70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Shared" ma:index="23" nillable="true" ma:displayName="Shared" ma:default="0" ma:format="Dropdown" ma:internalName="Shared">
      <xsd:simpleType>
        <xsd:restriction base="dms:Boolean"/>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ef2e55-cd35-4f8a-8b57-1430ca3d570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2506ca1-f20f-4bd6-947d-bd4d53cef0d0}" ma:internalName="TaxCatchAll" ma:showField="CatchAllData" ma:web="3eef2e55-cd35-4f8a-8b57-1430ca3d57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 xmlns="206b1ca3-8a10-41d6-b788-3ddea08a79b6">false</Shared>
    <TaxCatchAll xmlns="3eef2e55-cd35-4f8a-8b57-1430ca3d570a" xsi:nil="true"/>
    <lcf76f155ced4ddcb4097134ff3c332f xmlns="206b1ca3-8a10-41d6-b788-3ddea08a79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F1231E-E445-4507-AC10-33030574CB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6b1ca3-8a10-41d6-b788-3ddea08a79b6"/>
    <ds:schemaRef ds:uri="3eef2e55-cd35-4f8a-8b57-1430ca3d5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09481-F8F3-4C54-9C53-6ACC7C770140}">
  <ds:schemaRefs>
    <ds:schemaRef ds:uri="http://schemas.microsoft.com/sharepoint/v3/contenttype/forms"/>
  </ds:schemaRefs>
</ds:datastoreItem>
</file>

<file path=customXml/itemProps3.xml><?xml version="1.0" encoding="utf-8"?>
<ds:datastoreItem xmlns:ds="http://schemas.openxmlformats.org/officeDocument/2006/customXml" ds:itemID="{9EA9E970-CFB9-40C9-B91B-7B520C7EACC4}">
  <ds:schemaRefs>
    <ds:schemaRef ds:uri="http://schemas.microsoft.com/office/2006/metadata/properties"/>
    <ds:schemaRef ds:uri="http://schemas.microsoft.com/office/infopath/2007/PartnerControls"/>
    <ds:schemaRef ds:uri="206b1ca3-8a10-41d6-b788-3ddea08a79b6"/>
    <ds:schemaRef ds:uri="3eef2e55-cd35-4f8a-8b57-1430ca3d570a"/>
  </ds:schemaRefs>
</ds:datastoreItem>
</file>

<file path=docMetadata/LabelInfo.xml><?xml version="1.0" encoding="utf-8"?>
<clbl:labelList xmlns:clbl="http://schemas.microsoft.com/office/2020/mipLabelMetadata">
  <clbl:label id="{587b6ea1-3db9-4fe1-a9d7-85d4c64ce5cc}" enabled="0" method="" siteId="{587b6ea1-3db9-4fe1-a9d7-85d4c64ce5cc}" removed="1"/>
</clbl:labelList>
</file>

<file path=docProps/app.xml><?xml version="1.0" encoding="utf-8"?>
<Properties xmlns="http://schemas.openxmlformats.org/officeDocument/2006/extended-properties" xmlns:vt="http://schemas.openxmlformats.org/officeDocument/2006/docPropsVTypes">
  <Template>Default Theme</Template>
  <TotalTime>656</TotalTime>
  <Words>1771</Words>
  <Application>Microsoft Office PowerPoint</Application>
  <PresentationFormat>Widescreen</PresentationFormat>
  <Paragraphs>263</Paragraphs>
  <Slides>26</Slides>
  <Notes>14</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8" baseType="lpstr">
      <vt:lpstr>INGMe-Regular.ttf</vt:lpstr>
      <vt:lpstr>ING Me</vt:lpstr>
      <vt:lpstr>Wingdings</vt:lpstr>
      <vt:lpstr>ING display</vt:lpstr>
      <vt:lpstr>ING_EVAL_250203-BoldCondensed.otf</vt:lpstr>
      <vt:lpstr>Arial</vt:lpstr>
      <vt:lpstr>Calibri</vt:lpstr>
      <vt:lpstr>Aptos</vt:lpstr>
      <vt:lpstr>ING New Branding</vt:lpstr>
      <vt:lpstr>1_ING New Branding</vt:lpstr>
      <vt:lpstr>3_ING_PP_Template_16x9_January2020</vt:lpstr>
      <vt:lpstr>Macrobond document</vt:lpstr>
      <vt:lpstr>De economie en de huizenmarkt, krapte overal</vt:lpstr>
      <vt:lpstr>PowerPoint Presentation</vt:lpstr>
      <vt:lpstr>Onze economie heeft het de afgelopen tijd geweldig gedaan vergeleken bij de landen om ons heen</vt:lpstr>
      <vt:lpstr>Maar de Nederlandse economie loopt snel tegen de grenzen van haar mogelijkheden aan</vt:lpstr>
      <vt:lpstr>De economische groei lijkt ook volgend jaar redelijk sterk te blijven, maar minder dan in 2025</vt:lpstr>
      <vt:lpstr>Consumenten lijken volgend jaar meer uit te gaan geven, al blijven ze vooralsnog voorzichtig</vt:lpstr>
      <vt:lpstr>De inflatieverwachtingen verbeteren maar blijven boven  het Europese gemiddelde</vt:lpstr>
      <vt:lpstr>Bedrijven verwachten nog steeds een relatief sterke verhoging van prijzen, met name in onroerend goed</vt:lpstr>
      <vt:lpstr>PowerPoint Presentation</vt:lpstr>
      <vt:lpstr>Huizenverkopen zitten sterk in de lift, maar niet in de nieuwbouw</vt:lpstr>
      <vt:lpstr>Vooral appartementen doen het daarbij goed</vt:lpstr>
      <vt:lpstr>En het zijn vooral de jongeren die meer kopen</vt:lpstr>
      <vt:lpstr>Investeerders zijn momenteel verhuurobjecten aan het verkopen</vt:lpstr>
      <vt:lpstr>Recente ontwikkeling - woningverkopen</vt:lpstr>
      <vt:lpstr>Wat vooral voor een groter aanbod in de grote steden zorgt</vt:lpstr>
      <vt:lpstr>De groei van de huizenprijzen zwakt inmiddels wat af</vt:lpstr>
      <vt:lpstr>De huizenprijsstijgingen in Amsterdam zijn inmiddels afgezwakt</vt:lpstr>
      <vt:lpstr>Maar krapte is nog steeds overal</vt:lpstr>
      <vt:lpstr>PowerPoint Presentation</vt:lpstr>
      <vt:lpstr>Het aanbod is nog steeds erg laag, maar wel inmiddels aan het stijgen</vt:lpstr>
      <vt:lpstr>PowerPoint Presentation</vt:lpstr>
      <vt:lpstr>Maar de lange rente lijkt nog wel wat te kunnen stijgen </vt:lpstr>
      <vt:lpstr>Woningtekort neemt nog toe maar vanaf 2026 komen er meer woningen dan huishoudens bij </vt:lpstr>
      <vt:lpstr>En wat kan een nieuw kabinet aan de woningmarkt doen?</vt:lpstr>
      <vt:lpstr>Wij verwachten dat de huizenprijzen verder blijven stijgen, maar aan een langzamer tempo</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Burgers, S.H. (Sander)</dc:creator>
  <cp:lastModifiedBy>Colijn, H.P. (Bert)</cp:lastModifiedBy>
  <cp:revision>4</cp:revision>
  <dcterms:created xsi:type="dcterms:W3CDTF">2025-11-11T11:24:29Z</dcterms:created>
  <dcterms:modified xsi:type="dcterms:W3CDTF">2025-12-09T12:39:23Z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0x01010078EA3C49F0436443AEA03D3BD90A7558</vt:lpwstr>
  </property>
  <property fmtid="{D5CDD505-2E9C-101B-9397-08002B2CF9AE}" pid="3" name="MediaServiceImageTags">
    <vt:lpwstr/>
  </property>
</Properties>
</file>